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2.xml" ContentType="application/vnd.openxmlformats-officedocument.theme+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theme/theme3.xml" ContentType="application/vnd.openxmlformats-officedocument.theme+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theme/theme4.xml" ContentType="application/vnd.openxmlformats-officedocument.theme+xml"/>
  <Override PartName="/ppt/slideLayouts/slideLayout97.xml" ContentType="application/vnd.openxmlformats-officedocument.presentationml.slideLayout+xml"/>
  <Override PartName="/ppt/theme/theme5.xml" ContentType="application/vnd.openxmlformats-officedocument.theme+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theme/theme6.xml" ContentType="application/vnd.openxmlformats-officedocument.theme+xml"/>
  <Override PartName="/ppt/slideLayouts/slideLayout102.xml" ContentType="application/vnd.openxmlformats-officedocument.presentationml.slideLayout+xml"/>
  <Override PartName="/ppt/theme/theme7.xml" ContentType="application/vnd.openxmlformats-officedocument.theme+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theme/theme8.xml" ContentType="application/vnd.openxmlformats-officedocument.theme+xml"/>
  <Override PartName="/ppt/slideLayouts/slideLayout105.xml" ContentType="application/vnd.openxmlformats-officedocument.presentationml.slideLayout+xml"/>
  <Override PartName="/ppt/theme/theme9.xml" ContentType="application/vnd.openxmlformats-officedocument.theme+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theme/theme10.xml" ContentType="application/vnd.openxmlformats-officedocument.theme+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theme/theme11.xml" ContentType="application/vnd.openxmlformats-officedocument.theme+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theme/theme1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 id="2147483688" r:id="rId2"/>
    <p:sldMasterId id="2147483724" r:id="rId3"/>
    <p:sldMasterId id="2147483757" r:id="rId4"/>
    <p:sldMasterId id="2147483762" r:id="rId5"/>
    <p:sldMasterId id="2147483764" r:id="rId6"/>
    <p:sldMasterId id="2147483769" r:id="rId7"/>
    <p:sldMasterId id="2147483771" r:id="rId8"/>
    <p:sldMasterId id="2147483774" r:id="rId9"/>
    <p:sldMasterId id="2147483776" r:id="rId10"/>
    <p:sldMasterId id="2147483811" r:id="rId11"/>
    <p:sldMasterId id="2147483814" r:id="rId12"/>
  </p:sldMasterIdLst>
  <p:sldIdLst>
    <p:sldId id="1050" r:id="rId13"/>
    <p:sldId id="1768" r:id="rId14"/>
    <p:sldId id="1787" r:id="rId15"/>
    <p:sldId id="1767" r:id="rId16"/>
    <p:sldId id="1669" r:id="rId17"/>
    <p:sldId id="1761" r:id="rId18"/>
    <p:sldId id="2054" r:id="rId19"/>
    <p:sldId id="1675" r:id="rId20"/>
    <p:sldId id="1717" r:id="rId21"/>
    <p:sldId id="1991" r:id="rId22"/>
  </p:sldIdLst>
  <p:sldSz cx="12192000" cy="6858000"/>
  <p:notesSz cx="6858000" cy="9144000"/>
  <p:embeddedFontLst>
    <p:embeddedFont>
      <p:font typeface="Calibri" panose="020F0502020204030204" pitchFamily="34" charset="0"/>
      <p:regular r:id="rId23"/>
      <p:bold r:id="rId24"/>
      <p:italic r:id="rId25"/>
      <p:boldItalic r:id="rId26"/>
    </p:embeddedFont>
    <p:embeddedFont>
      <p:font typeface="Century Gothic" panose="020B0502020202020204" pitchFamily="34" charset="0"/>
      <p:regular r:id="rId27"/>
      <p:bold r:id="rId28"/>
      <p:italic r:id="rId29"/>
      <p:boldItalic r:id="rId30"/>
    </p:embeddedFont>
    <p:embeddedFont>
      <p:font typeface="Designball-Communication-01" pitchFamily="2" charset="0"/>
      <p:regular r:id="rId31"/>
    </p:embeddedFont>
    <p:embeddedFont>
      <p:font typeface="Designball-Electronic-Device-02" pitchFamily="2" charset="0"/>
      <p:regular r:id="rId32"/>
    </p:embeddedFont>
    <p:embeddedFont>
      <p:font typeface="Designball-Finance-01" pitchFamily="2" charset="0"/>
      <p:regular r:id="rId33"/>
    </p:embeddedFont>
    <p:embeddedFont>
      <p:font typeface="Designball-Social-01" pitchFamily="2" charset="0"/>
      <p:regular r:id="rId34"/>
    </p:embeddedFont>
    <p:embeddedFont>
      <p:font typeface="Open Sans" panose="020B0606030504020204" pitchFamily="34" charset="0"/>
      <p:regular r:id="rId35"/>
      <p:bold r:id="rId36"/>
      <p:italic r:id="rId37"/>
      <p:boldItalic r:id="rId38"/>
    </p:embeddedFont>
    <p:embeddedFont>
      <p:font typeface="Open Sans Extrabold" panose="020B0906030804020204" pitchFamily="34" charset="0"/>
      <p:bold r:id="rId39"/>
      <p:boldItalic r:id="rId40"/>
    </p:embeddedFont>
    <p:embeddedFont>
      <p:font typeface="Open Sans Light" panose="020B0306030504020204" pitchFamily="34" charset="0"/>
      <p:regular r:id="rId41"/>
      <p:italic r:id="rId42"/>
    </p:embeddedFont>
    <p:embeddedFont>
      <p:font typeface="Wingdings 3" panose="05040102010807070707" pitchFamily="18" charset="2"/>
      <p:regular r:id="rId43"/>
    </p:embeddedFont>
  </p:embeddedFontLst>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2" d="100"/>
          <a:sy n="112" d="100"/>
        </p:scale>
        <p:origin x="78" y="-480"/>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xml"/><Relationship Id="rId18" Type="http://schemas.openxmlformats.org/officeDocument/2006/relationships/slide" Target="slides/slide6.xml"/><Relationship Id="rId26" Type="http://schemas.openxmlformats.org/officeDocument/2006/relationships/font" Target="fonts/font4.fntdata"/><Relationship Id="rId39" Type="http://schemas.openxmlformats.org/officeDocument/2006/relationships/font" Target="fonts/font17.fntdata"/><Relationship Id="rId21" Type="http://schemas.openxmlformats.org/officeDocument/2006/relationships/slide" Target="slides/slide9.xml"/><Relationship Id="rId34" Type="http://schemas.openxmlformats.org/officeDocument/2006/relationships/font" Target="fonts/font12.fntdata"/><Relationship Id="rId42" Type="http://schemas.openxmlformats.org/officeDocument/2006/relationships/font" Target="fonts/font20.fntdata"/><Relationship Id="rId47" Type="http://schemas.openxmlformats.org/officeDocument/2006/relationships/tableStyles" Target="tableStyles.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 Target="slides/slide4.xml"/><Relationship Id="rId29"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Master" Target="slideMasters/slideMaster11.xml"/><Relationship Id="rId24" Type="http://schemas.openxmlformats.org/officeDocument/2006/relationships/font" Target="fonts/font2.fntdata"/><Relationship Id="rId32" Type="http://schemas.openxmlformats.org/officeDocument/2006/relationships/font" Target="fonts/font10.fntdata"/><Relationship Id="rId37" Type="http://schemas.openxmlformats.org/officeDocument/2006/relationships/font" Target="fonts/font15.fntdata"/><Relationship Id="rId40" Type="http://schemas.openxmlformats.org/officeDocument/2006/relationships/font" Target="fonts/font18.fntdata"/><Relationship Id="rId45" Type="http://schemas.openxmlformats.org/officeDocument/2006/relationships/viewProps" Target="viewProps.xml"/><Relationship Id="rId5" Type="http://schemas.openxmlformats.org/officeDocument/2006/relationships/slideMaster" Target="slideMasters/slideMaster5.xml"/><Relationship Id="rId15" Type="http://schemas.openxmlformats.org/officeDocument/2006/relationships/slide" Target="slides/slide3.xml"/><Relationship Id="rId23" Type="http://schemas.openxmlformats.org/officeDocument/2006/relationships/font" Target="fonts/font1.fntdata"/><Relationship Id="rId28" Type="http://schemas.openxmlformats.org/officeDocument/2006/relationships/font" Target="fonts/font6.fntdata"/><Relationship Id="rId36" Type="http://schemas.openxmlformats.org/officeDocument/2006/relationships/font" Target="fonts/font14.fntdata"/><Relationship Id="rId10" Type="http://schemas.openxmlformats.org/officeDocument/2006/relationships/slideMaster" Target="slideMasters/slideMaster10.xml"/><Relationship Id="rId19" Type="http://schemas.openxmlformats.org/officeDocument/2006/relationships/slide" Target="slides/slide7.xml"/><Relationship Id="rId31" Type="http://schemas.openxmlformats.org/officeDocument/2006/relationships/font" Target="fonts/font9.fntdata"/><Relationship Id="rId44"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2.xml"/><Relationship Id="rId22" Type="http://schemas.openxmlformats.org/officeDocument/2006/relationships/slide" Target="slides/slide10.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font" Target="fonts/font13.fntdata"/><Relationship Id="rId43" Type="http://schemas.openxmlformats.org/officeDocument/2006/relationships/font" Target="fonts/font21.fntdata"/><Relationship Id="rId8" Type="http://schemas.openxmlformats.org/officeDocument/2006/relationships/slideMaster" Target="slideMasters/slideMaster8.xml"/><Relationship Id="rId3" Type="http://schemas.openxmlformats.org/officeDocument/2006/relationships/slideMaster" Target="slideMasters/slideMaster3.xml"/><Relationship Id="rId12" Type="http://schemas.openxmlformats.org/officeDocument/2006/relationships/slideMaster" Target="slideMasters/slideMaster12.xml"/><Relationship Id="rId17" Type="http://schemas.openxmlformats.org/officeDocument/2006/relationships/slide" Target="slides/slide5.xml"/><Relationship Id="rId25" Type="http://schemas.openxmlformats.org/officeDocument/2006/relationships/font" Target="fonts/font3.fntdata"/><Relationship Id="rId33" Type="http://schemas.openxmlformats.org/officeDocument/2006/relationships/font" Target="fonts/font11.fntdata"/><Relationship Id="rId38" Type="http://schemas.openxmlformats.org/officeDocument/2006/relationships/font" Target="fonts/font16.fntdata"/><Relationship Id="rId46" Type="http://schemas.openxmlformats.org/officeDocument/2006/relationships/theme" Target="theme/theme1.xml"/><Relationship Id="rId20" Type="http://schemas.openxmlformats.org/officeDocument/2006/relationships/slide" Target="slides/slide8.xml"/><Relationship Id="rId41" Type="http://schemas.openxmlformats.org/officeDocument/2006/relationships/font" Target="fonts/font19.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39.xml.rels><?xml version="1.0" encoding="UTF-8" standalone="yes"?>
<Relationships xmlns="http://schemas.openxmlformats.org/package/2006/relationships"><Relationship Id="rId3" Type="http://schemas.openxmlformats.org/officeDocument/2006/relationships/hyperlink" Target="https://www.linkedin.com/" TargetMode="External"/><Relationship Id="rId2" Type="http://schemas.openxmlformats.org/officeDocument/2006/relationships/hyperlink" Target="https://www.facebook.com/" TargetMode="External"/><Relationship Id="rId1" Type="http://schemas.openxmlformats.org/officeDocument/2006/relationships/slideMaster" Target="../slideMasters/slideMaster10.xml"/><Relationship Id="rId4" Type="http://schemas.openxmlformats.org/officeDocument/2006/relationships/hyperlink" Target="https://twitter.com/" TargetMode="Externa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3" Type="http://schemas.openxmlformats.org/officeDocument/2006/relationships/hyperlink" Target="https://www.linkedin.com/" TargetMode="External"/><Relationship Id="rId2" Type="http://schemas.openxmlformats.org/officeDocument/2006/relationships/hyperlink" Target="https://www.facebook.com/" TargetMode="External"/><Relationship Id="rId1" Type="http://schemas.openxmlformats.org/officeDocument/2006/relationships/slideMaster" Target="../slideMasters/slideMaster3.xml"/><Relationship Id="rId4" Type="http://schemas.openxmlformats.org/officeDocument/2006/relationships/hyperlink" Target="https://twitter.com/" TargetMode="External"/></Relationships>
</file>

<file path=ppt/slideLayouts/_rels/slideLayout75.xml.rels><?xml version="1.0" encoding="UTF-8" standalone="yes"?>
<Relationships xmlns="http://schemas.openxmlformats.org/package/2006/relationships"><Relationship Id="rId3" Type="http://schemas.openxmlformats.org/officeDocument/2006/relationships/hyperlink" Target="https://www.linkedin.com/" TargetMode="External"/><Relationship Id="rId2" Type="http://schemas.openxmlformats.org/officeDocument/2006/relationships/hyperlink" Target="https://www.facebook.com/" TargetMode="External"/><Relationship Id="rId1" Type="http://schemas.openxmlformats.org/officeDocument/2006/relationships/slideMaster" Target="../slideMasters/slideMaster3.xml"/><Relationship Id="rId4" Type="http://schemas.openxmlformats.org/officeDocument/2006/relationships/hyperlink" Target="https://twitter.com/" TargetMode="External"/></Relationships>
</file>

<file path=ppt/slideLayouts/_rels/slideLayout76.xml.rels><?xml version="1.0" encoding="UTF-8" standalone="yes"?>
<Relationships xmlns="http://schemas.openxmlformats.org/package/2006/relationships"><Relationship Id="rId3" Type="http://schemas.openxmlformats.org/officeDocument/2006/relationships/hyperlink" Target="https://www.linkedin.com/" TargetMode="External"/><Relationship Id="rId2" Type="http://schemas.openxmlformats.org/officeDocument/2006/relationships/hyperlink" Target="https://www.facebook.com/" TargetMode="External"/><Relationship Id="rId1" Type="http://schemas.openxmlformats.org/officeDocument/2006/relationships/slideMaster" Target="../slideMasters/slideMaster3.xml"/><Relationship Id="rId4" Type="http://schemas.openxmlformats.org/officeDocument/2006/relationships/hyperlink" Target="https://twitter.com/" TargetMode="External"/></Relationships>
</file>

<file path=ppt/slideLayouts/_rels/slideLayout77.xml.rels><?xml version="1.0" encoding="UTF-8" standalone="yes"?>
<Relationships xmlns="http://schemas.openxmlformats.org/package/2006/relationships"><Relationship Id="rId3" Type="http://schemas.openxmlformats.org/officeDocument/2006/relationships/hyperlink" Target="https://www.linkedin.com/" TargetMode="External"/><Relationship Id="rId2" Type="http://schemas.openxmlformats.org/officeDocument/2006/relationships/hyperlink" Target="https://www.facebook.com/" TargetMode="External"/><Relationship Id="rId1" Type="http://schemas.openxmlformats.org/officeDocument/2006/relationships/slideMaster" Target="../slideMasters/slideMaster3.xml"/><Relationship Id="rId4" Type="http://schemas.openxmlformats.org/officeDocument/2006/relationships/hyperlink" Target="https://twitter.com/" TargetMode="External"/></Relationships>
</file>

<file path=ppt/slideLayouts/_rels/slideLayout78.xml.rels><?xml version="1.0" encoding="UTF-8" standalone="yes"?>
<Relationships xmlns="http://schemas.openxmlformats.org/package/2006/relationships"><Relationship Id="rId3" Type="http://schemas.openxmlformats.org/officeDocument/2006/relationships/hyperlink" Target="https://www.linkedin.com/" TargetMode="External"/><Relationship Id="rId2" Type="http://schemas.openxmlformats.org/officeDocument/2006/relationships/hyperlink" Target="https://www.facebook.com/" TargetMode="External"/><Relationship Id="rId1" Type="http://schemas.openxmlformats.org/officeDocument/2006/relationships/slideMaster" Target="../slideMasters/slideMaster3.xml"/><Relationship Id="rId4" Type="http://schemas.openxmlformats.org/officeDocument/2006/relationships/hyperlink" Target="https://twitter.com/" TargetMode="External"/></Relationships>
</file>

<file path=ppt/slideLayouts/_rels/slideLayout79.xml.rels><?xml version="1.0" encoding="UTF-8" standalone="yes"?>
<Relationships xmlns="http://schemas.openxmlformats.org/package/2006/relationships"><Relationship Id="rId3" Type="http://schemas.openxmlformats.org/officeDocument/2006/relationships/hyperlink" Target="https://www.linkedin.com/" TargetMode="External"/><Relationship Id="rId2" Type="http://schemas.openxmlformats.org/officeDocument/2006/relationships/hyperlink" Target="https://www.facebook.com/" TargetMode="External"/><Relationship Id="rId1" Type="http://schemas.openxmlformats.org/officeDocument/2006/relationships/slideMaster" Target="../slideMasters/slideMaster3.xml"/><Relationship Id="rId4" Type="http://schemas.openxmlformats.org/officeDocument/2006/relationships/hyperlink" Target="https://twitter.com/" TargetMode="Externa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3" Type="http://schemas.openxmlformats.org/officeDocument/2006/relationships/hyperlink" Target="https://www.linkedin.com/" TargetMode="External"/><Relationship Id="rId2" Type="http://schemas.openxmlformats.org/officeDocument/2006/relationships/hyperlink" Target="https://www.facebook.com/" TargetMode="External"/><Relationship Id="rId1" Type="http://schemas.openxmlformats.org/officeDocument/2006/relationships/slideMaster" Target="../slideMasters/slideMaster3.xml"/><Relationship Id="rId4" Type="http://schemas.openxmlformats.org/officeDocument/2006/relationships/hyperlink" Target="https://twitter.com/" TargetMode="External"/></Relationships>
</file>

<file path=ppt/slideLayouts/_rels/slideLayout81.xml.rels><?xml version="1.0" encoding="UTF-8" standalone="yes"?>
<Relationships xmlns="http://schemas.openxmlformats.org/package/2006/relationships"><Relationship Id="rId3" Type="http://schemas.openxmlformats.org/officeDocument/2006/relationships/hyperlink" Target="https://www.linkedin.com/" TargetMode="External"/><Relationship Id="rId2" Type="http://schemas.openxmlformats.org/officeDocument/2006/relationships/hyperlink" Target="https://www.facebook.com/" TargetMode="External"/><Relationship Id="rId1" Type="http://schemas.openxmlformats.org/officeDocument/2006/relationships/slideMaster" Target="../slideMasters/slideMaster3.xml"/><Relationship Id="rId4" Type="http://schemas.openxmlformats.org/officeDocument/2006/relationships/hyperlink" Target="https://twitter.com/" TargetMode="External"/></Relationships>
</file>

<file path=ppt/slideLayouts/_rels/slideLayout82.xml.rels><?xml version="1.0" encoding="UTF-8" standalone="yes"?>
<Relationships xmlns="http://schemas.openxmlformats.org/package/2006/relationships"><Relationship Id="rId3" Type="http://schemas.openxmlformats.org/officeDocument/2006/relationships/hyperlink" Target="https://www.linkedin.com/" TargetMode="External"/><Relationship Id="rId2" Type="http://schemas.openxmlformats.org/officeDocument/2006/relationships/hyperlink" Target="https://www.facebook.com/" TargetMode="External"/><Relationship Id="rId1" Type="http://schemas.openxmlformats.org/officeDocument/2006/relationships/slideMaster" Target="../slideMasters/slideMaster3.xml"/><Relationship Id="rId4" Type="http://schemas.openxmlformats.org/officeDocument/2006/relationships/hyperlink" Target="https://twitter.com/" TargetMode="External"/></Relationships>
</file>

<file path=ppt/slideLayouts/_rels/slideLayout83.xml.rels><?xml version="1.0" encoding="UTF-8" standalone="yes"?>
<Relationships xmlns="http://schemas.openxmlformats.org/package/2006/relationships"><Relationship Id="rId3" Type="http://schemas.openxmlformats.org/officeDocument/2006/relationships/hyperlink" Target="https://www.linkedin.com/" TargetMode="External"/><Relationship Id="rId2" Type="http://schemas.openxmlformats.org/officeDocument/2006/relationships/hyperlink" Target="https://www.facebook.com/" TargetMode="External"/><Relationship Id="rId1" Type="http://schemas.openxmlformats.org/officeDocument/2006/relationships/slideMaster" Target="../slideMasters/slideMaster3.xml"/><Relationship Id="rId4" Type="http://schemas.openxmlformats.org/officeDocument/2006/relationships/hyperlink" Target="https://twitter.com/" TargetMode="External"/></Relationships>
</file>

<file path=ppt/slideLayouts/_rels/slideLayout84.xml.rels><?xml version="1.0" encoding="UTF-8" standalone="yes"?>
<Relationships xmlns="http://schemas.openxmlformats.org/package/2006/relationships"><Relationship Id="rId3" Type="http://schemas.openxmlformats.org/officeDocument/2006/relationships/hyperlink" Target="https://www.linkedin.com/" TargetMode="External"/><Relationship Id="rId2" Type="http://schemas.openxmlformats.org/officeDocument/2006/relationships/hyperlink" Target="https://www.facebook.com/" TargetMode="External"/><Relationship Id="rId1" Type="http://schemas.openxmlformats.org/officeDocument/2006/relationships/slideMaster" Target="../slideMasters/slideMaster3.xml"/><Relationship Id="rId4" Type="http://schemas.openxmlformats.org/officeDocument/2006/relationships/hyperlink" Target="https://twitter.com/" TargetMode="External"/></Relationships>
</file>

<file path=ppt/slideLayouts/_rels/slideLayout85.xml.rels><?xml version="1.0" encoding="UTF-8" standalone="yes"?>
<Relationships xmlns="http://schemas.openxmlformats.org/package/2006/relationships"><Relationship Id="rId3" Type="http://schemas.openxmlformats.org/officeDocument/2006/relationships/hyperlink" Target="https://www.linkedin.com/" TargetMode="External"/><Relationship Id="rId2" Type="http://schemas.openxmlformats.org/officeDocument/2006/relationships/hyperlink" Target="https://www.facebook.com/" TargetMode="External"/><Relationship Id="rId1" Type="http://schemas.openxmlformats.org/officeDocument/2006/relationships/slideMaster" Target="../slideMasters/slideMaster3.xml"/><Relationship Id="rId4" Type="http://schemas.openxmlformats.org/officeDocument/2006/relationships/hyperlink" Target="https://twitter.com/" TargetMode="External"/></Relationships>
</file>

<file path=ppt/slideLayouts/_rels/slideLayout86.xml.rels><?xml version="1.0" encoding="UTF-8" standalone="yes"?>
<Relationships xmlns="http://schemas.openxmlformats.org/package/2006/relationships"><Relationship Id="rId3" Type="http://schemas.openxmlformats.org/officeDocument/2006/relationships/hyperlink" Target="https://www.linkedin.com/" TargetMode="External"/><Relationship Id="rId2" Type="http://schemas.openxmlformats.org/officeDocument/2006/relationships/hyperlink" Target="https://www.facebook.com/" TargetMode="External"/><Relationship Id="rId1" Type="http://schemas.openxmlformats.org/officeDocument/2006/relationships/slideMaster" Target="../slideMasters/slideMaster3.xml"/><Relationship Id="rId4" Type="http://schemas.openxmlformats.org/officeDocument/2006/relationships/hyperlink" Target="https://twitter.com/" TargetMode="Externa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3" Type="http://schemas.openxmlformats.org/officeDocument/2006/relationships/hyperlink" Target="https://www.linkedin.com/" TargetMode="External"/><Relationship Id="rId2" Type="http://schemas.openxmlformats.org/officeDocument/2006/relationships/hyperlink" Target="https://www.facebook.com/" TargetMode="External"/><Relationship Id="rId1" Type="http://schemas.openxmlformats.org/officeDocument/2006/relationships/slideMaster" Target="../slideMasters/slideMaster3.xml"/><Relationship Id="rId4" Type="http://schemas.openxmlformats.org/officeDocument/2006/relationships/hyperlink" Target="https://twitter.com/" TargetMode="External"/></Relationships>
</file>

<file path=ppt/slideLayouts/_rels/slideLayout91.xml.rels><?xml version="1.0" encoding="UTF-8" standalone="yes"?>
<Relationships xmlns="http://schemas.openxmlformats.org/package/2006/relationships"><Relationship Id="rId3" Type="http://schemas.openxmlformats.org/officeDocument/2006/relationships/hyperlink" Target="https://www.linkedin.com/" TargetMode="External"/><Relationship Id="rId2" Type="http://schemas.openxmlformats.org/officeDocument/2006/relationships/hyperlink" Target="https://www.facebook.com/" TargetMode="External"/><Relationship Id="rId1" Type="http://schemas.openxmlformats.org/officeDocument/2006/relationships/slideMaster" Target="../slideMasters/slideMaster3.xml"/><Relationship Id="rId4" Type="http://schemas.openxmlformats.org/officeDocument/2006/relationships/hyperlink" Target="https://twitter.com/" TargetMode="Externa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8159835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8_Title Slid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B7649B2-2893-4336-9F6A-E261B8C7C7DB}"/>
              </a:ext>
            </a:extLst>
          </p:cNvPr>
          <p:cNvSpPr/>
          <p:nvPr/>
        </p:nvSpPr>
        <p:spPr>
          <a:xfrm>
            <a:off x="781742" y="647700"/>
            <a:ext cx="10628516" cy="5524500"/>
          </a:xfrm>
          <a:prstGeom prst="rect">
            <a:avLst/>
          </a:prstGeom>
          <a:solidFill>
            <a:schemeClr val="accent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3" name="Picture Placeholder 3">
            <a:extLst>
              <a:ext uri="{FF2B5EF4-FFF2-40B4-BE49-F238E27FC236}">
                <a16:creationId xmlns:a16="http://schemas.microsoft.com/office/drawing/2014/main" id="{32F397F7-DD9C-4592-9C0D-0951AFFDEA22}"/>
              </a:ext>
            </a:extLst>
          </p:cNvPr>
          <p:cNvSpPr>
            <a:spLocks noGrp="1"/>
          </p:cNvSpPr>
          <p:nvPr>
            <p:ph type="pic" sz="quarter" idx="11"/>
          </p:nvPr>
        </p:nvSpPr>
        <p:spPr>
          <a:xfrm>
            <a:off x="781742" y="647700"/>
            <a:ext cx="10628516" cy="5524500"/>
          </a:xfrm>
          <a:custGeom>
            <a:avLst/>
            <a:gdLst>
              <a:gd name="connsiteX0" fmla="*/ 0 w 7555958"/>
              <a:gd name="connsiteY0" fmla="*/ 0 h 13686144"/>
              <a:gd name="connsiteX1" fmla="*/ 7555958 w 7555958"/>
              <a:gd name="connsiteY1" fmla="*/ 0 h 13686144"/>
              <a:gd name="connsiteX2" fmla="*/ 7555958 w 7555958"/>
              <a:gd name="connsiteY2" fmla="*/ 13686144 h 13686144"/>
              <a:gd name="connsiteX3" fmla="*/ 0 w 7555958"/>
              <a:gd name="connsiteY3" fmla="*/ 13686144 h 13686144"/>
            </a:gdLst>
            <a:ahLst/>
            <a:cxnLst>
              <a:cxn ang="0">
                <a:pos x="connsiteX0" y="connsiteY0"/>
              </a:cxn>
              <a:cxn ang="0">
                <a:pos x="connsiteX1" y="connsiteY1"/>
              </a:cxn>
              <a:cxn ang="0">
                <a:pos x="connsiteX2" y="connsiteY2"/>
              </a:cxn>
              <a:cxn ang="0">
                <a:pos x="connsiteX3" y="connsiteY3"/>
              </a:cxn>
            </a:cxnLst>
            <a:rect l="l" t="t" r="r" b="b"/>
            <a:pathLst>
              <a:path w="7555958" h="13686144">
                <a:moveTo>
                  <a:pt x="0" y="0"/>
                </a:moveTo>
                <a:lnTo>
                  <a:pt x="7555958" y="0"/>
                </a:lnTo>
                <a:lnTo>
                  <a:pt x="7555958" y="13686144"/>
                </a:lnTo>
                <a:lnTo>
                  <a:pt x="0" y="13686144"/>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
        <p:nvSpPr>
          <p:cNvPr id="7" name="Picture Placeholder 4">
            <a:extLst>
              <a:ext uri="{FF2B5EF4-FFF2-40B4-BE49-F238E27FC236}">
                <a16:creationId xmlns:a16="http://schemas.microsoft.com/office/drawing/2014/main" id="{A72BF187-8D1A-47D0-8FF0-646D171F86C0}"/>
              </a:ext>
            </a:extLst>
          </p:cNvPr>
          <p:cNvSpPr>
            <a:spLocks noGrp="1"/>
          </p:cNvSpPr>
          <p:nvPr>
            <p:ph type="pic" sz="quarter" idx="12"/>
          </p:nvPr>
        </p:nvSpPr>
        <p:spPr>
          <a:xfrm>
            <a:off x="4234637" y="1566613"/>
            <a:ext cx="3722726" cy="3724774"/>
          </a:xfrm>
          <a:custGeom>
            <a:avLst/>
            <a:gdLst>
              <a:gd name="connsiteX0" fmla="*/ 3723211 w 7446422"/>
              <a:gd name="connsiteY0" fmla="*/ 0 h 7449548"/>
              <a:gd name="connsiteX1" fmla="*/ 5939522 w 7446422"/>
              <a:gd name="connsiteY1" fmla="*/ 917977 h 7449548"/>
              <a:gd name="connsiteX2" fmla="*/ 6528831 w 7446422"/>
              <a:gd name="connsiteY2" fmla="*/ 1507532 h 7449548"/>
              <a:gd name="connsiteX3" fmla="*/ 6528831 w 7446422"/>
              <a:gd name="connsiteY3" fmla="*/ 5942017 h 7449548"/>
              <a:gd name="connsiteX4" fmla="*/ 5939522 w 7446422"/>
              <a:gd name="connsiteY4" fmla="*/ 6531572 h 7449548"/>
              <a:gd name="connsiteX5" fmla="*/ 1506900 w 7446422"/>
              <a:gd name="connsiteY5" fmla="*/ 6531572 h 7449548"/>
              <a:gd name="connsiteX6" fmla="*/ 917591 w 7446422"/>
              <a:gd name="connsiteY6" fmla="*/ 5942017 h 7449548"/>
              <a:gd name="connsiteX7" fmla="*/ 917591 w 7446422"/>
              <a:gd name="connsiteY7" fmla="*/ 1507532 h 7449548"/>
              <a:gd name="connsiteX8" fmla="*/ 1506900 w 7446422"/>
              <a:gd name="connsiteY8" fmla="*/ 917977 h 7449548"/>
              <a:gd name="connsiteX9" fmla="*/ 3723211 w 7446422"/>
              <a:gd name="connsiteY9" fmla="*/ 0 h 7449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446422" h="7449548">
                <a:moveTo>
                  <a:pt x="3723211" y="0"/>
                </a:moveTo>
                <a:cubicBezTo>
                  <a:pt x="4525503" y="0"/>
                  <a:pt x="5327795" y="305992"/>
                  <a:pt x="5939522" y="917977"/>
                </a:cubicBezTo>
                <a:cubicBezTo>
                  <a:pt x="6528831" y="1507532"/>
                  <a:pt x="6528831" y="1507532"/>
                  <a:pt x="6528831" y="1507532"/>
                </a:cubicBezTo>
                <a:cubicBezTo>
                  <a:pt x="7752286" y="2731501"/>
                  <a:pt x="7752286" y="4718048"/>
                  <a:pt x="6528831" y="5942017"/>
                </a:cubicBezTo>
                <a:cubicBezTo>
                  <a:pt x="5939522" y="6531572"/>
                  <a:pt x="5939522" y="6531572"/>
                  <a:pt x="5939522" y="6531572"/>
                </a:cubicBezTo>
                <a:cubicBezTo>
                  <a:pt x="4716068" y="7755541"/>
                  <a:pt x="2730355" y="7755541"/>
                  <a:pt x="1506900" y="6531572"/>
                </a:cubicBezTo>
                <a:cubicBezTo>
                  <a:pt x="917591" y="5942017"/>
                  <a:pt x="917591" y="5942017"/>
                  <a:pt x="917591" y="5942017"/>
                </a:cubicBezTo>
                <a:cubicBezTo>
                  <a:pt x="-305864" y="4718048"/>
                  <a:pt x="-305864" y="2731501"/>
                  <a:pt x="917591" y="1507532"/>
                </a:cubicBezTo>
                <a:cubicBezTo>
                  <a:pt x="1506900" y="917977"/>
                  <a:pt x="1506900" y="917977"/>
                  <a:pt x="1506900" y="917977"/>
                </a:cubicBezTo>
                <a:cubicBezTo>
                  <a:pt x="2118628" y="305992"/>
                  <a:pt x="2920920" y="0"/>
                  <a:pt x="3723211" y="0"/>
                </a:cubicBezTo>
                <a:close/>
              </a:path>
            </a:pathLst>
          </a:custGeom>
          <a:pattFill prst="pct60">
            <a:fgClr>
              <a:schemeClr val="bg1"/>
            </a:fgClr>
            <a:bgClr>
              <a:schemeClr val="bg1">
                <a:lumMod val="85000"/>
              </a:schemeClr>
            </a:bgClr>
          </a:pattFill>
          <a:effectLst>
            <a:outerShdw blurRad="431800" dist="88900" dir="2700000" algn="tl" rotWithShape="0">
              <a:schemeClr val="accent2">
                <a:lumMod val="75000"/>
                <a:alpha val="40000"/>
              </a:schemeClr>
            </a:outerShdw>
          </a:effectLst>
        </p:spPr>
        <p:txBody>
          <a:bodyPr wrap="square" anchor="ctr">
            <a:noAutofit/>
          </a:bodyPr>
          <a:lstStyle>
            <a:lvl1pPr marL="0" indent="0" algn="ctr">
              <a:buFontTx/>
              <a:buNone/>
              <a:defRPr sz="1200"/>
            </a:lvl1pPr>
          </a:lstStyle>
          <a:p>
            <a:endParaRPr lang="en-US"/>
          </a:p>
        </p:txBody>
      </p:sp>
    </p:spTree>
    <p:extLst>
      <p:ext uri="{BB962C8B-B14F-4D97-AF65-F5344CB8AC3E}">
        <p14:creationId xmlns:p14="http://schemas.microsoft.com/office/powerpoint/2010/main" val="211979481"/>
      </p:ext>
    </p:extLst>
  </p:cSld>
  <p:clrMapOvr>
    <a:masterClrMapping/>
  </p:clrMapOvr>
  <p:extLst>
    <p:ext uri="{DCECCB84-F9BA-43D5-87BE-67443E8EF086}">
      <p15:sldGuideLst xmlns:p15="http://schemas.microsoft.com/office/powerpoint/2012/main">
        <p15:guide id="1" orient="horz" pos="4320">
          <p15:clr>
            <a:srgbClr val="FBAE40"/>
          </p15:clr>
        </p15:guide>
        <p15:guide id="2" pos="7681">
          <p15:clr>
            <a:srgbClr val="FBAE40"/>
          </p15:clr>
        </p15:guide>
        <p15:guide id="3" pos="985">
          <p15:clr>
            <a:srgbClr val="FBAE40"/>
          </p15:clr>
        </p15:guide>
        <p15:guide id="4" pos="14377">
          <p15:clr>
            <a:srgbClr val="FBAE40"/>
          </p15:clr>
        </p15:guide>
      </p15:sldGuideLst>
    </p:ext>
  </p:extLst>
</p:sldLayout>
</file>

<file path=ppt/slideLayouts/slideLayout100.xml><?xml version="1.0" encoding="utf-8"?>
<p:sldLayout xmlns:a="http://schemas.openxmlformats.org/drawingml/2006/main" xmlns:r="http://schemas.openxmlformats.org/officeDocument/2006/relationships" xmlns:p="http://schemas.openxmlformats.org/presentationml/2006/main" userDrawn="1">
  <p:cSld name="6_Custom Layout">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7893E20B-4C8A-4F59-B087-3A11D128B2F1}"/>
              </a:ext>
            </a:extLst>
          </p:cNvPr>
          <p:cNvSpPr>
            <a:spLocks noGrp="1"/>
          </p:cNvSpPr>
          <p:nvPr>
            <p:ph type="pic" sz="quarter" idx="14"/>
          </p:nvPr>
        </p:nvSpPr>
        <p:spPr>
          <a:xfrm>
            <a:off x="4767126" y="2160248"/>
            <a:ext cx="2659907" cy="2539669"/>
          </a:xfrm>
          <a:custGeom>
            <a:avLst/>
            <a:gdLst>
              <a:gd name="connsiteX0" fmla="*/ 272846 w 5320506"/>
              <a:gd name="connsiteY0" fmla="*/ 0 h 5079337"/>
              <a:gd name="connsiteX1" fmla="*/ 5047660 w 5320506"/>
              <a:gd name="connsiteY1" fmla="*/ 0 h 5079337"/>
              <a:gd name="connsiteX2" fmla="*/ 5320506 w 5320506"/>
              <a:gd name="connsiteY2" fmla="*/ 272716 h 5079337"/>
              <a:gd name="connsiteX3" fmla="*/ 5320506 w 5320506"/>
              <a:gd name="connsiteY3" fmla="*/ 4806621 h 5079337"/>
              <a:gd name="connsiteX4" fmla="*/ 5047660 w 5320506"/>
              <a:gd name="connsiteY4" fmla="*/ 5079337 h 5079337"/>
              <a:gd name="connsiteX5" fmla="*/ 272846 w 5320506"/>
              <a:gd name="connsiteY5" fmla="*/ 5079337 h 5079337"/>
              <a:gd name="connsiteX6" fmla="*/ 0 w 5320506"/>
              <a:gd name="connsiteY6" fmla="*/ 4806621 h 5079337"/>
              <a:gd name="connsiteX7" fmla="*/ 0 w 5320506"/>
              <a:gd name="connsiteY7" fmla="*/ 272716 h 5079337"/>
              <a:gd name="connsiteX8" fmla="*/ 272846 w 5320506"/>
              <a:gd name="connsiteY8" fmla="*/ 0 h 5079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320506" h="5079337">
                <a:moveTo>
                  <a:pt x="272846" y="0"/>
                </a:moveTo>
                <a:cubicBezTo>
                  <a:pt x="5047660" y="0"/>
                  <a:pt x="5047660" y="0"/>
                  <a:pt x="5047660" y="0"/>
                </a:cubicBezTo>
                <a:cubicBezTo>
                  <a:pt x="5197725" y="0"/>
                  <a:pt x="5320506" y="122722"/>
                  <a:pt x="5320506" y="272716"/>
                </a:cubicBezTo>
                <a:cubicBezTo>
                  <a:pt x="5320506" y="4806621"/>
                  <a:pt x="5320506" y="4806621"/>
                  <a:pt x="5320506" y="4806621"/>
                </a:cubicBezTo>
                <a:cubicBezTo>
                  <a:pt x="5320506" y="4956615"/>
                  <a:pt x="5197725" y="5079337"/>
                  <a:pt x="5047660" y="5079337"/>
                </a:cubicBezTo>
                <a:cubicBezTo>
                  <a:pt x="272846" y="5079337"/>
                  <a:pt x="272846" y="5079337"/>
                  <a:pt x="272846" y="5079337"/>
                </a:cubicBezTo>
                <a:cubicBezTo>
                  <a:pt x="122781" y="5079337"/>
                  <a:pt x="0" y="4956615"/>
                  <a:pt x="0" y="4806621"/>
                </a:cubicBezTo>
                <a:cubicBezTo>
                  <a:pt x="0" y="272716"/>
                  <a:pt x="0" y="272716"/>
                  <a:pt x="0" y="272716"/>
                </a:cubicBezTo>
                <a:cubicBezTo>
                  <a:pt x="0" y="122722"/>
                  <a:pt x="122781" y="0"/>
                  <a:pt x="272846" y="0"/>
                </a:cubicBezTo>
                <a:close/>
              </a:path>
            </a:pathLst>
          </a:custGeom>
          <a:pattFill prst="pct60">
            <a:fgClr>
              <a:schemeClr val="bg1"/>
            </a:fgClr>
            <a:bgClr>
              <a:schemeClr val="bg1">
                <a:lumMod val="85000"/>
              </a:schemeClr>
            </a:bgClr>
          </a:pattFill>
          <a:effectLst>
            <a:outerShdw blurRad="723900" dist="228600" dir="8100000" algn="tr" rotWithShape="0">
              <a:schemeClr val="accent1">
                <a:alpha val="40000"/>
              </a:schemeClr>
            </a:outerShdw>
          </a:effectLst>
        </p:spPr>
        <p:txBody>
          <a:bodyPr wrap="square" anchor="ctr">
            <a:noAutofit/>
          </a:bodyPr>
          <a:lstStyle>
            <a:lvl1pPr marL="0" indent="0" algn="ctr">
              <a:buFontTx/>
              <a:buNone/>
              <a:defRPr sz="1200"/>
            </a:lvl1pPr>
          </a:lstStyle>
          <a:p>
            <a:endParaRPr lang="en-US"/>
          </a:p>
        </p:txBody>
      </p:sp>
    </p:spTree>
    <p:extLst>
      <p:ext uri="{BB962C8B-B14F-4D97-AF65-F5344CB8AC3E}">
        <p14:creationId xmlns:p14="http://schemas.microsoft.com/office/powerpoint/2010/main" val="356566465"/>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userDrawn="1">
  <p:cSld name="8_Custom Layout">
    <p:spTree>
      <p:nvGrpSpPr>
        <p:cNvPr id="1" name=""/>
        <p:cNvGrpSpPr/>
        <p:nvPr/>
      </p:nvGrpSpPr>
      <p:grpSpPr>
        <a:xfrm>
          <a:off x="0" y="0"/>
          <a:ext cx="0" cy="0"/>
          <a:chOff x="0" y="0"/>
          <a:chExt cx="0" cy="0"/>
        </a:xfrm>
      </p:grpSpPr>
      <p:sp>
        <p:nvSpPr>
          <p:cNvPr id="2" name="Picture Placeholder 7">
            <a:extLst>
              <a:ext uri="{FF2B5EF4-FFF2-40B4-BE49-F238E27FC236}">
                <a16:creationId xmlns:a16="http://schemas.microsoft.com/office/drawing/2014/main" id="{2025C71F-F630-406C-A334-0B61D0F62D84}"/>
              </a:ext>
            </a:extLst>
          </p:cNvPr>
          <p:cNvSpPr>
            <a:spLocks noGrp="1"/>
          </p:cNvSpPr>
          <p:nvPr>
            <p:ph type="pic" sz="quarter" idx="15"/>
          </p:nvPr>
        </p:nvSpPr>
        <p:spPr>
          <a:xfrm>
            <a:off x="6096000" y="0"/>
            <a:ext cx="5314259" cy="6858000"/>
          </a:xfrm>
          <a:custGeom>
            <a:avLst/>
            <a:gdLst>
              <a:gd name="connsiteX0" fmla="*/ 0 w 10345056"/>
              <a:gd name="connsiteY0" fmla="*/ 0 h 10610851"/>
              <a:gd name="connsiteX1" fmla="*/ 10345056 w 10345056"/>
              <a:gd name="connsiteY1" fmla="*/ 0 h 10610851"/>
              <a:gd name="connsiteX2" fmla="*/ 10345056 w 10345056"/>
              <a:gd name="connsiteY2" fmla="*/ 10610851 h 10610851"/>
              <a:gd name="connsiteX3" fmla="*/ 0 w 10345056"/>
              <a:gd name="connsiteY3" fmla="*/ 10610851 h 10610851"/>
            </a:gdLst>
            <a:ahLst/>
            <a:cxnLst>
              <a:cxn ang="0">
                <a:pos x="connsiteX0" y="connsiteY0"/>
              </a:cxn>
              <a:cxn ang="0">
                <a:pos x="connsiteX1" y="connsiteY1"/>
              </a:cxn>
              <a:cxn ang="0">
                <a:pos x="connsiteX2" y="connsiteY2"/>
              </a:cxn>
              <a:cxn ang="0">
                <a:pos x="connsiteX3" y="connsiteY3"/>
              </a:cxn>
            </a:cxnLst>
            <a:rect l="l" t="t" r="r" b="b"/>
            <a:pathLst>
              <a:path w="10345056" h="10610851">
                <a:moveTo>
                  <a:pt x="0" y="0"/>
                </a:moveTo>
                <a:lnTo>
                  <a:pt x="10345056" y="0"/>
                </a:lnTo>
                <a:lnTo>
                  <a:pt x="10345056" y="10610851"/>
                </a:lnTo>
                <a:lnTo>
                  <a:pt x="0" y="10610851"/>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Tree>
    <p:extLst>
      <p:ext uri="{BB962C8B-B14F-4D97-AF65-F5344CB8AC3E}">
        <p14:creationId xmlns:p14="http://schemas.microsoft.com/office/powerpoint/2010/main" val="36191657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2000" fill="hold"/>
                                        <p:tgtEl>
                                          <p:spTgt spid="2"/>
                                        </p:tgtEl>
                                        <p:attrNameLst>
                                          <p:attrName>ppt_x</p:attrName>
                                        </p:attrNameLst>
                                      </p:cBhvr>
                                      <p:tavLst>
                                        <p:tav tm="0">
                                          <p:val>
                                            <p:strVal val="1+#ppt_w/2"/>
                                          </p:val>
                                        </p:tav>
                                        <p:tav tm="100000">
                                          <p:val>
                                            <p:strVal val="#ppt_x"/>
                                          </p:val>
                                        </p:tav>
                                      </p:tavLst>
                                    </p:anim>
                                    <p:anim calcmode="lin" valueType="num">
                                      <p:cBhvr additive="base">
                                        <p:cTn id="8" dur="20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Layout>
</file>

<file path=ppt/slideLayouts/slideLayout102.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608305567"/>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293141428"/>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11222454"/>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75792648"/>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p:cSld name="7_Custom Layou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9122FED-B9CE-40D8-846C-33FC451E3876}"/>
              </a:ext>
            </a:extLst>
          </p:cNvPr>
          <p:cNvSpPr/>
          <p:nvPr/>
        </p:nvSpPr>
        <p:spPr>
          <a:xfrm>
            <a:off x="781742" y="647700"/>
            <a:ext cx="10628516" cy="5524500"/>
          </a:xfrm>
          <a:prstGeom prst="rect">
            <a:avLst/>
          </a:prstGeom>
          <a:solidFill>
            <a:schemeClr val="bg1"/>
          </a:solidFill>
          <a:ln>
            <a:noFill/>
          </a:ln>
          <a:effectLst>
            <a:outerShdw blurRad="1066800" dist="304800" dir="2700000" algn="tl" rotWithShape="0">
              <a:schemeClr val="accent2">
                <a:lumMod val="50000"/>
                <a:alpha val="6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Tree>
    <p:extLst>
      <p:ext uri="{BB962C8B-B14F-4D97-AF65-F5344CB8AC3E}">
        <p14:creationId xmlns:p14="http://schemas.microsoft.com/office/powerpoint/2010/main" val="2105158194"/>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p:cSld name="28_Custom Layout">
    <p:spTree>
      <p:nvGrpSpPr>
        <p:cNvPr id="1" name=""/>
        <p:cNvGrpSpPr/>
        <p:nvPr/>
      </p:nvGrpSpPr>
      <p:grpSpPr>
        <a:xfrm>
          <a:off x="0" y="0"/>
          <a:ext cx="0" cy="0"/>
          <a:chOff x="0" y="0"/>
          <a:chExt cx="0" cy="0"/>
        </a:xfrm>
      </p:grpSpPr>
      <p:sp>
        <p:nvSpPr>
          <p:cNvPr id="6" name="Rectangle: Top Corners Rounded 5">
            <a:extLst>
              <a:ext uri="{FF2B5EF4-FFF2-40B4-BE49-F238E27FC236}">
                <a16:creationId xmlns:a16="http://schemas.microsoft.com/office/drawing/2014/main" id="{5CF2E2FA-6181-4E67-8649-8A7BCC8E8224}"/>
              </a:ext>
            </a:extLst>
          </p:cNvPr>
          <p:cNvSpPr/>
          <p:nvPr/>
        </p:nvSpPr>
        <p:spPr>
          <a:xfrm>
            <a:off x="781742" y="647700"/>
            <a:ext cx="10628516" cy="6210300"/>
          </a:xfrm>
          <a:prstGeom prst="round2SameRect">
            <a:avLst>
              <a:gd name="adj1" fmla="val 2415"/>
              <a:gd name="adj2" fmla="val 0"/>
            </a:avLst>
          </a:prstGeom>
          <a:solidFill>
            <a:schemeClr val="bg1"/>
          </a:solidFill>
          <a:ln>
            <a:noFill/>
          </a:ln>
          <a:effectLst>
            <a:outerShdw blurRad="1066800" dist="304800" dir="2700000" algn="tl" rotWithShape="0">
              <a:schemeClr val="accent2">
                <a:lumMod val="50000"/>
                <a:alpha val="6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sz="900"/>
          </a:p>
        </p:txBody>
      </p:sp>
    </p:spTree>
    <p:extLst>
      <p:ext uri="{BB962C8B-B14F-4D97-AF65-F5344CB8AC3E}">
        <p14:creationId xmlns:p14="http://schemas.microsoft.com/office/powerpoint/2010/main" val="1587596971"/>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p:cSld name="29_Custom Layout">
    <p:spTree>
      <p:nvGrpSpPr>
        <p:cNvPr id="1" name=""/>
        <p:cNvGrpSpPr/>
        <p:nvPr/>
      </p:nvGrpSpPr>
      <p:grpSpPr>
        <a:xfrm>
          <a:off x="0" y="0"/>
          <a:ext cx="0" cy="0"/>
          <a:chOff x="0" y="0"/>
          <a:chExt cx="0" cy="0"/>
        </a:xfrm>
      </p:grpSpPr>
      <p:sp>
        <p:nvSpPr>
          <p:cNvPr id="6" name="Rectangle: Top Corners Rounded 5">
            <a:extLst>
              <a:ext uri="{FF2B5EF4-FFF2-40B4-BE49-F238E27FC236}">
                <a16:creationId xmlns:a16="http://schemas.microsoft.com/office/drawing/2014/main" id="{5CF2E2FA-6181-4E67-8649-8A7BCC8E8224}"/>
              </a:ext>
            </a:extLst>
          </p:cNvPr>
          <p:cNvSpPr/>
          <p:nvPr/>
        </p:nvSpPr>
        <p:spPr>
          <a:xfrm>
            <a:off x="781742" y="0"/>
            <a:ext cx="10628516" cy="6858000"/>
          </a:xfrm>
          <a:prstGeom prst="round2SameRect">
            <a:avLst>
              <a:gd name="adj1" fmla="val 0"/>
              <a:gd name="adj2" fmla="val 0"/>
            </a:avLst>
          </a:prstGeom>
          <a:solidFill>
            <a:schemeClr val="bg1"/>
          </a:solidFill>
          <a:ln>
            <a:noFill/>
          </a:ln>
          <a:effectLst>
            <a:outerShdw blurRad="1066800" dist="304800" dir="2700000" algn="tl" rotWithShape="0">
              <a:schemeClr val="accent2">
                <a:lumMod val="50000"/>
                <a:alpha val="6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sz="900"/>
          </a:p>
        </p:txBody>
      </p:sp>
    </p:spTree>
    <p:extLst>
      <p:ext uri="{BB962C8B-B14F-4D97-AF65-F5344CB8AC3E}">
        <p14:creationId xmlns:p14="http://schemas.microsoft.com/office/powerpoint/2010/main" val="3480267421"/>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p:cSld name="39_Custom Layout">
    <p:spTree>
      <p:nvGrpSpPr>
        <p:cNvPr id="1" name=""/>
        <p:cNvGrpSpPr/>
        <p:nvPr/>
      </p:nvGrpSpPr>
      <p:grpSpPr>
        <a:xfrm>
          <a:off x="0" y="0"/>
          <a:ext cx="0" cy="0"/>
          <a:chOff x="0" y="0"/>
          <a:chExt cx="0" cy="0"/>
        </a:xfrm>
      </p:grpSpPr>
      <p:sp>
        <p:nvSpPr>
          <p:cNvPr id="6" name="Rectangle: Top Corners Rounded 5">
            <a:extLst>
              <a:ext uri="{FF2B5EF4-FFF2-40B4-BE49-F238E27FC236}">
                <a16:creationId xmlns:a16="http://schemas.microsoft.com/office/drawing/2014/main" id="{5CF2E2FA-6181-4E67-8649-8A7BCC8E8224}"/>
              </a:ext>
            </a:extLst>
          </p:cNvPr>
          <p:cNvSpPr/>
          <p:nvPr/>
        </p:nvSpPr>
        <p:spPr>
          <a:xfrm>
            <a:off x="781742" y="0"/>
            <a:ext cx="10628516" cy="6858000"/>
          </a:xfrm>
          <a:prstGeom prst="round2SameRect">
            <a:avLst>
              <a:gd name="adj1" fmla="val 0"/>
              <a:gd name="adj2" fmla="val 0"/>
            </a:avLst>
          </a:prstGeom>
          <a:solidFill>
            <a:schemeClr val="bg1"/>
          </a:solidFill>
          <a:ln>
            <a:noFill/>
          </a:ln>
          <a:effectLst>
            <a:outerShdw blurRad="1066800" dist="304800" dir="2700000" algn="tl" rotWithShape="0">
              <a:schemeClr val="accent2">
                <a:lumMod val="50000"/>
                <a:alpha val="6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sz="900"/>
          </a:p>
        </p:txBody>
      </p:sp>
      <p:sp>
        <p:nvSpPr>
          <p:cNvPr id="5" name="Picture Placeholder 4">
            <a:extLst>
              <a:ext uri="{FF2B5EF4-FFF2-40B4-BE49-F238E27FC236}">
                <a16:creationId xmlns:a16="http://schemas.microsoft.com/office/drawing/2014/main" id="{CB5C310A-868F-4549-AAED-53A84764F012}"/>
              </a:ext>
            </a:extLst>
          </p:cNvPr>
          <p:cNvSpPr>
            <a:spLocks noGrp="1"/>
          </p:cNvSpPr>
          <p:nvPr>
            <p:ph type="pic" sz="quarter" idx="13"/>
          </p:nvPr>
        </p:nvSpPr>
        <p:spPr>
          <a:xfrm>
            <a:off x="1501832" y="647699"/>
            <a:ext cx="3396103" cy="5524501"/>
          </a:xfrm>
          <a:custGeom>
            <a:avLst/>
            <a:gdLst>
              <a:gd name="connsiteX0" fmla="*/ 195574 w 6793091"/>
              <a:gd name="connsiteY0" fmla="*/ 0 h 11049001"/>
              <a:gd name="connsiteX1" fmla="*/ 6793091 w 6793091"/>
              <a:gd name="connsiteY1" fmla="*/ 0 h 11049001"/>
              <a:gd name="connsiteX2" fmla="*/ 6793091 w 6793091"/>
              <a:gd name="connsiteY2" fmla="*/ 11049000 h 11049001"/>
              <a:gd name="connsiteX3" fmla="*/ 195574 w 6793091"/>
              <a:gd name="connsiteY3" fmla="*/ 11049001 h 11049001"/>
              <a:gd name="connsiteX4" fmla="*/ 0 w 6793091"/>
              <a:gd name="connsiteY4" fmla="*/ 10853427 h 11049001"/>
              <a:gd name="connsiteX5" fmla="*/ 0 w 6793091"/>
              <a:gd name="connsiteY5" fmla="*/ 195573 h 11049001"/>
              <a:gd name="connsiteX6" fmla="*/ 195574 w 6793091"/>
              <a:gd name="connsiteY6" fmla="*/ 0 h 11049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93091" h="11049001">
                <a:moveTo>
                  <a:pt x="195574" y="0"/>
                </a:moveTo>
                <a:lnTo>
                  <a:pt x="6793091" y="0"/>
                </a:lnTo>
                <a:lnTo>
                  <a:pt x="6793091" y="11049000"/>
                </a:lnTo>
                <a:lnTo>
                  <a:pt x="195574" y="11049001"/>
                </a:lnTo>
                <a:cubicBezTo>
                  <a:pt x="87561" y="11049001"/>
                  <a:pt x="0" y="10961439"/>
                  <a:pt x="0" y="10853427"/>
                </a:cubicBezTo>
                <a:lnTo>
                  <a:pt x="0" y="195573"/>
                </a:lnTo>
                <a:cubicBezTo>
                  <a:pt x="0" y="87561"/>
                  <a:pt x="87561" y="0"/>
                  <a:pt x="195574" y="0"/>
                </a:cubicBezTo>
                <a:close/>
              </a:path>
            </a:pathLst>
          </a:custGeom>
          <a:pattFill prst="pct60">
            <a:fgClr>
              <a:schemeClr val="bg1"/>
            </a:fgClr>
            <a:bgClr>
              <a:schemeClr val="bg1">
                <a:lumMod val="85000"/>
              </a:schemeClr>
            </a:bgClr>
          </a:pattFill>
          <a:effectLst/>
        </p:spPr>
        <p:txBody>
          <a:bodyPr wrap="square" anchor="ctr">
            <a:noAutofit/>
          </a:bodyPr>
          <a:lstStyle>
            <a:lvl1pPr marL="0" marR="0" indent="0" algn="ctr" defTabSz="914217" rtl="0" eaLnBrk="1" fontAlgn="auto" latinLnBrk="0" hangingPunct="1">
              <a:lnSpc>
                <a:spcPct val="90000"/>
              </a:lnSpc>
              <a:spcBef>
                <a:spcPts val="1000"/>
              </a:spcBef>
              <a:spcAft>
                <a:spcPts val="0"/>
              </a:spcAft>
              <a:buClrTx/>
              <a:buSzTx/>
              <a:buFontTx/>
              <a:buNone/>
              <a:tabLst/>
              <a:defRPr sz="3299">
                <a:solidFill>
                  <a:schemeClr val="accent2">
                    <a:lumMod val="40000"/>
                    <a:lumOff val="60000"/>
                  </a:schemeClr>
                </a:solidFill>
              </a:defRPr>
            </a:lvl1pPr>
          </a:lstStyle>
          <a:p>
            <a:pPr marL="0" marR="0" lvl="0" indent="0" algn="ctr" defTabSz="914217" rtl="0" eaLnBrk="1" fontAlgn="auto" latinLnBrk="0" hangingPunct="1">
              <a:lnSpc>
                <a:spcPct val="90000"/>
              </a:lnSpc>
              <a:spcBef>
                <a:spcPts val="1000"/>
              </a:spcBef>
              <a:spcAft>
                <a:spcPts val="0"/>
              </a:spcAft>
              <a:buClrTx/>
              <a:buSzTx/>
              <a:buFontTx/>
              <a:buNone/>
              <a:tabLst/>
              <a:defRPr/>
            </a:pPr>
            <a:endParaRPr lang="en-US" sz="1200">
              <a:solidFill>
                <a:schemeClr val="bg1"/>
              </a:solidFill>
            </a:endParaRPr>
          </a:p>
        </p:txBody>
      </p:sp>
    </p:spTree>
    <p:extLst>
      <p:ext uri="{BB962C8B-B14F-4D97-AF65-F5344CB8AC3E}">
        <p14:creationId xmlns:p14="http://schemas.microsoft.com/office/powerpoint/2010/main" val="2559900559"/>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72000">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14:bounceEnd="72000">
                                          <p:cBhvr additive="base">
                                            <p:cTn id="7" dur="2500" fill="hold"/>
                                            <p:tgtEl>
                                              <p:spTgt spid="5"/>
                                            </p:tgtEl>
                                            <p:attrNameLst>
                                              <p:attrName>ppt_x</p:attrName>
                                            </p:attrNameLst>
                                          </p:cBhvr>
                                          <p:tavLst>
                                            <p:tav tm="0">
                                              <p:val>
                                                <p:strVal val="#ppt_x"/>
                                              </p:val>
                                            </p:tav>
                                            <p:tav tm="100000">
                                              <p:val>
                                                <p:strVal val="#ppt_x"/>
                                              </p:val>
                                            </p:tav>
                                          </p:tavLst>
                                        </p:anim>
                                        <p:anim calcmode="lin" valueType="num" p14:bounceEnd="72000">
                                          <p:cBhvr additive="base">
                                            <p:cTn id="8" dur="2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2500" fill="hold"/>
                                            <p:tgtEl>
                                              <p:spTgt spid="5"/>
                                            </p:tgtEl>
                                            <p:attrNameLst>
                                              <p:attrName>ppt_x</p:attrName>
                                            </p:attrNameLst>
                                          </p:cBhvr>
                                          <p:tavLst>
                                            <p:tav tm="0">
                                              <p:val>
                                                <p:strVal val="#ppt_x"/>
                                              </p:val>
                                            </p:tav>
                                            <p:tav tm="100000">
                                              <p:val>
                                                <p:strVal val="#ppt_x"/>
                                              </p:val>
                                            </p:tav>
                                          </p:tavLst>
                                        </p:anim>
                                        <p:anim calcmode="lin" valueType="num">
                                          <p:cBhvr additive="base">
                                            <p:cTn id="8" dur="2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9_Title Slid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B7649B2-2893-4336-9F6A-E261B8C7C7DB}"/>
              </a:ext>
            </a:extLst>
          </p:cNvPr>
          <p:cNvSpPr/>
          <p:nvPr/>
        </p:nvSpPr>
        <p:spPr>
          <a:xfrm>
            <a:off x="781742" y="647700"/>
            <a:ext cx="10628516" cy="55245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1" name="Picture Placeholder 10">
            <a:extLst>
              <a:ext uri="{FF2B5EF4-FFF2-40B4-BE49-F238E27FC236}">
                <a16:creationId xmlns:a16="http://schemas.microsoft.com/office/drawing/2014/main" id="{6728625E-6B6D-4448-A9CE-A0E975CADDAB}"/>
              </a:ext>
            </a:extLst>
          </p:cNvPr>
          <p:cNvSpPr>
            <a:spLocks noGrp="1"/>
          </p:cNvSpPr>
          <p:nvPr>
            <p:ph type="pic" sz="quarter" idx="12"/>
          </p:nvPr>
        </p:nvSpPr>
        <p:spPr>
          <a:xfrm>
            <a:off x="1722705" y="1644735"/>
            <a:ext cx="2113814" cy="2114978"/>
          </a:xfrm>
          <a:custGeom>
            <a:avLst/>
            <a:gdLst>
              <a:gd name="connsiteX0" fmla="*/ 2114090 w 4228179"/>
              <a:gd name="connsiteY0" fmla="*/ 0 h 4229956"/>
              <a:gd name="connsiteX1" fmla="*/ 3372541 w 4228179"/>
              <a:gd name="connsiteY1" fmla="*/ 521240 h 4229956"/>
              <a:gd name="connsiteX2" fmla="*/ 3707159 w 4228179"/>
              <a:gd name="connsiteY2" fmla="*/ 855998 h 4229956"/>
              <a:gd name="connsiteX3" fmla="*/ 3707159 w 4228179"/>
              <a:gd name="connsiteY3" fmla="*/ 3373959 h 4229956"/>
              <a:gd name="connsiteX4" fmla="*/ 3372541 w 4228179"/>
              <a:gd name="connsiteY4" fmla="*/ 3708717 h 4229956"/>
              <a:gd name="connsiteX5" fmla="*/ 855638 w 4228179"/>
              <a:gd name="connsiteY5" fmla="*/ 3708717 h 4229956"/>
              <a:gd name="connsiteX6" fmla="*/ 521021 w 4228179"/>
              <a:gd name="connsiteY6" fmla="*/ 3373959 h 4229956"/>
              <a:gd name="connsiteX7" fmla="*/ 521021 w 4228179"/>
              <a:gd name="connsiteY7" fmla="*/ 855998 h 4229956"/>
              <a:gd name="connsiteX8" fmla="*/ 855638 w 4228179"/>
              <a:gd name="connsiteY8" fmla="*/ 521240 h 4229956"/>
              <a:gd name="connsiteX9" fmla="*/ 2114090 w 4228179"/>
              <a:gd name="connsiteY9" fmla="*/ 0 h 42299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228179" h="4229956">
                <a:moveTo>
                  <a:pt x="2114090" y="0"/>
                </a:moveTo>
                <a:cubicBezTo>
                  <a:pt x="2569642" y="1"/>
                  <a:pt x="3025194" y="173747"/>
                  <a:pt x="3372541" y="521240"/>
                </a:cubicBezTo>
                <a:cubicBezTo>
                  <a:pt x="3707159" y="855998"/>
                  <a:pt x="3707159" y="855998"/>
                  <a:pt x="3707159" y="855998"/>
                </a:cubicBezTo>
                <a:cubicBezTo>
                  <a:pt x="4401853" y="1550985"/>
                  <a:pt x="4401853" y="2678973"/>
                  <a:pt x="3707159" y="3373959"/>
                </a:cubicBezTo>
                <a:cubicBezTo>
                  <a:pt x="3372541" y="3708717"/>
                  <a:pt x="3372541" y="3708717"/>
                  <a:pt x="3372541" y="3708717"/>
                </a:cubicBezTo>
                <a:cubicBezTo>
                  <a:pt x="2677847" y="4403703"/>
                  <a:pt x="1550332" y="4403703"/>
                  <a:pt x="855638" y="3708717"/>
                </a:cubicBezTo>
                <a:cubicBezTo>
                  <a:pt x="521021" y="3373959"/>
                  <a:pt x="521021" y="3373959"/>
                  <a:pt x="521021" y="3373959"/>
                </a:cubicBezTo>
                <a:cubicBezTo>
                  <a:pt x="-173674" y="2678973"/>
                  <a:pt x="-173674" y="1550985"/>
                  <a:pt x="521021" y="855998"/>
                </a:cubicBezTo>
                <a:cubicBezTo>
                  <a:pt x="855638" y="521240"/>
                  <a:pt x="855638" y="521240"/>
                  <a:pt x="855638" y="521240"/>
                </a:cubicBezTo>
                <a:cubicBezTo>
                  <a:pt x="1202985" y="173747"/>
                  <a:pt x="1658537" y="1"/>
                  <a:pt x="2114090" y="0"/>
                </a:cubicBezTo>
                <a:close/>
              </a:path>
            </a:pathLst>
          </a:custGeom>
          <a:pattFill prst="pct60">
            <a:fgClr>
              <a:schemeClr val="bg1"/>
            </a:fgClr>
            <a:bgClr>
              <a:schemeClr val="bg1">
                <a:lumMod val="85000"/>
              </a:schemeClr>
            </a:bgClr>
          </a:pattFill>
          <a:effectLst>
            <a:outerShdw blurRad="431800" dist="88900" dir="2700000" algn="tl" rotWithShape="0">
              <a:schemeClr val="accent2">
                <a:lumMod val="75000"/>
                <a:alpha val="40000"/>
              </a:schemeClr>
            </a:outerShdw>
          </a:effectLst>
        </p:spPr>
        <p:txBody>
          <a:bodyPr wrap="square" anchor="ctr">
            <a:noAutofit/>
          </a:bodyPr>
          <a:lstStyle>
            <a:lvl1pPr marL="0" indent="0" algn="ctr">
              <a:buFontTx/>
              <a:buNone/>
              <a:defRPr sz="1200"/>
            </a:lvl1pPr>
          </a:lstStyle>
          <a:p>
            <a:endParaRPr lang="en-US"/>
          </a:p>
        </p:txBody>
      </p:sp>
      <p:sp>
        <p:nvSpPr>
          <p:cNvPr id="12" name="Picture Placeholder 11">
            <a:extLst>
              <a:ext uri="{FF2B5EF4-FFF2-40B4-BE49-F238E27FC236}">
                <a16:creationId xmlns:a16="http://schemas.microsoft.com/office/drawing/2014/main" id="{A881A622-5ED1-414C-9662-B95DD44606CA}"/>
              </a:ext>
            </a:extLst>
          </p:cNvPr>
          <p:cNvSpPr>
            <a:spLocks noGrp="1"/>
          </p:cNvSpPr>
          <p:nvPr>
            <p:ph type="pic" sz="quarter" idx="13"/>
          </p:nvPr>
        </p:nvSpPr>
        <p:spPr>
          <a:xfrm>
            <a:off x="5047424" y="1644735"/>
            <a:ext cx="2113814" cy="2114978"/>
          </a:xfrm>
          <a:custGeom>
            <a:avLst/>
            <a:gdLst>
              <a:gd name="connsiteX0" fmla="*/ 2114090 w 4228179"/>
              <a:gd name="connsiteY0" fmla="*/ 0 h 4229956"/>
              <a:gd name="connsiteX1" fmla="*/ 3372541 w 4228179"/>
              <a:gd name="connsiteY1" fmla="*/ 521240 h 4229956"/>
              <a:gd name="connsiteX2" fmla="*/ 3707159 w 4228179"/>
              <a:gd name="connsiteY2" fmla="*/ 855998 h 4229956"/>
              <a:gd name="connsiteX3" fmla="*/ 3707159 w 4228179"/>
              <a:gd name="connsiteY3" fmla="*/ 3373959 h 4229956"/>
              <a:gd name="connsiteX4" fmla="*/ 3372541 w 4228179"/>
              <a:gd name="connsiteY4" fmla="*/ 3708717 h 4229956"/>
              <a:gd name="connsiteX5" fmla="*/ 855638 w 4228179"/>
              <a:gd name="connsiteY5" fmla="*/ 3708717 h 4229956"/>
              <a:gd name="connsiteX6" fmla="*/ 521021 w 4228179"/>
              <a:gd name="connsiteY6" fmla="*/ 3373959 h 4229956"/>
              <a:gd name="connsiteX7" fmla="*/ 521021 w 4228179"/>
              <a:gd name="connsiteY7" fmla="*/ 855998 h 4229956"/>
              <a:gd name="connsiteX8" fmla="*/ 855638 w 4228179"/>
              <a:gd name="connsiteY8" fmla="*/ 521240 h 4229956"/>
              <a:gd name="connsiteX9" fmla="*/ 2114090 w 4228179"/>
              <a:gd name="connsiteY9" fmla="*/ 0 h 42299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228179" h="4229956">
                <a:moveTo>
                  <a:pt x="2114090" y="0"/>
                </a:moveTo>
                <a:cubicBezTo>
                  <a:pt x="2569642" y="1"/>
                  <a:pt x="3025194" y="173747"/>
                  <a:pt x="3372541" y="521240"/>
                </a:cubicBezTo>
                <a:cubicBezTo>
                  <a:pt x="3707159" y="855998"/>
                  <a:pt x="3707159" y="855998"/>
                  <a:pt x="3707159" y="855998"/>
                </a:cubicBezTo>
                <a:cubicBezTo>
                  <a:pt x="4401853" y="1550985"/>
                  <a:pt x="4401853" y="2678973"/>
                  <a:pt x="3707159" y="3373959"/>
                </a:cubicBezTo>
                <a:cubicBezTo>
                  <a:pt x="3372541" y="3708717"/>
                  <a:pt x="3372541" y="3708717"/>
                  <a:pt x="3372541" y="3708717"/>
                </a:cubicBezTo>
                <a:cubicBezTo>
                  <a:pt x="2677847" y="4403703"/>
                  <a:pt x="1550332" y="4403703"/>
                  <a:pt x="855638" y="3708717"/>
                </a:cubicBezTo>
                <a:cubicBezTo>
                  <a:pt x="521021" y="3373959"/>
                  <a:pt x="521021" y="3373959"/>
                  <a:pt x="521021" y="3373959"/>
                </a:cubicBezTo>
                <a:cubicBezTo>
                  <a:pt x="-173674" y="2678973"/>
                  <a:pt x="-173674" y="1550985"/>
                  <a:pt x="521021" y="855998"/>
                </a:cubicBezTo>
                <a:cubicBezTo>
                  <a:pt x="855638" y="521240"/>
                  <a:pt x="855638" y="521240"/>
                  <a:pt x="855638" y="521240"/>
                </a:cubicBezTo>
                <a:cubicBezTo>
                  <a:pt x="1202985" y="173747"/>
                  <a:pt x="1658537" y="1"/>
                  <a:pt x="2114090" y="0"/>
                </a:cubicBezTo>
                <a:close/>
              </a:path>
            </a:pathLst>
          </a:custGeom>
          <a:pattFill prst="pct60">
            <a:fgClr>
              <a:schemeClr val="bg1"/>
            </a:fgClr>
            <a:bgClr>
              <a:schemeClr val="bg1">
                <a:lumMod val="85000"/>
              </a:schemeClr>
            </a:bgClr>
          </a:pattFill>
          <a:effectLst>
            <a:outerShdw blurRad="431800" dist="88900" dir="2700000" algn="tl" rotWithShape="0">
              <a:schemeClr val="accent2">
                <a:lumMod val="75000"/>
                <a:alpha val="40000"/>
              </a:schemeClr>
            </a:outerShdw>
          </a:effectLst>
        </p:spPr>
        <p:txBody>
          <a:bodyPr wrap="square" anchor="ctr">
            <a:noAutofit/>
          </a:bodyPr>
          <a:lstStyle>
            <a:lvl1pPr marL="0" indent="0" algn="ctr">
              <a:buFontTx/>
              <a:buNone/>
              <a:defRPr sz="1200"/>
            </a:lvl1pPr>
          </a:lstStyle>
          <a:p>
            <a:endParaRPr lang="en-US"/>
          </a:p>
        </p:txBody>
      </p:sp>
      <p:sp>
        <p:nvSpPr>
          <p:cNvPr id="13" name="Picture Placeholder 12">
            <a:extLst>
              <a:ext uri="{FF2B5EF4-FFF2-40B4-BE49-F238E27FC236}">
                <a16:creationId xmlns:a16="http://schemas.microsoft.com/office/drawing/2014/main" id="{B18B9413-65B0-4ACE-9084-2052012466BD}"/>
              </a:ext>
            </a:extLst>
          </p:cNvPr>
          <p:cNvSpPr>
            <a:spLocks noGrp="1"/>
          </p:cNvSpPr>
          <p:nvPr>
            <p:ph type="pic" sz="quarter" idx="14"/>
          </p:nvPr>
        </p:nvSpPr>
        <p:spPr>
          <a:xfrm>
            <a:off x="8410396" y="1644735"/>
            <a:ext cx="2113815" cy="2114978"/>
          </a:xfrm>
          <a:custGeom>
            <a:avLst/>
            <a:gdLst>
              <a:gd name="connsiteX0" fmla="*/ 2114090 w 4228180"/>
              <a:gd name="connsiteY0" fmla="*/ 0 h 4229956"/>
              <a:gd name="connsiteX1" fmla="*/ 3372542 w 4228180"/>
              <a:gd name="connsiteY1" fmla="*/ 521240 h 4229956"/>
              <a:gd name="connsiteX2" fmla="*/ 3707158 w 4228180"/>
              <a:gd name="connsiteY2" fmla="*/ 855998 h 4229956"/>
              <a:gd name="connsiteX3" fmla="*/ 3707158 w 4228180"/>
              <a:gd name="connsiteY3" fmla="*/ 3373959 h 4229956"/>
              <a:gd name="connsiteX4" fmla="*/ 3372542 w 4228180"/>
              <a:gd name="connsiteY4" fmla="*/ 3708717 h 4229956"/>
              <a:gd name="connsiteX5" fmla="*/ 855638 w 4228180"/>
              <a:gd name="connsiteY5" fmla="*/ 3708717 h 4229956"/>
              <a:gd name="connsiteX6" fmla="*/ 521020 w 4228180"/>
              <a:gd name="connsiteY6" fmla="*/ 3373959 h 4229956"/>
              <a:gd name="connsiteX7" fmla="*/ 521020 w 4228180"/>
              <a:gd name="connsiteY7" fmla="*/ 855998 h 4229956"/>
              <a:gd name="connsiteX8" fmla="*/ 855638 w 4228180"/>
              <a:gd name="connsiteY8" fmla="*/ 521240 h 4229956"/>
              <a:gd name="connsiteX9" fmla="*/ 2114090 w 4228180"/>
              <a:gd name="connsiteY9" fmla="*/ 0 h 42299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228180" h="4229956">
                <a:moveTo>
                  <a:pt x="2114090" y="0"/>
                </a:moveTo>
                <a:cubicBezTo>
                  <a:pt x="2569642" y="1"/>
                  <a:pt x="3025194" y="173747"/>
                  <a:pt x="3372542" y="521240"/>
                </a:cubicBezTo>
                <a:cubicBezTo>
                  <a:pt x="3707158" y="855998"/>
                  <a:pt x="3707158" y="855998"/>
                  <a:pt x="3707158" y="855998"/>
                </a:cubicBezTo>
                <a:cubicBezTo>
                  <a:pt x="4401854" y="1550985"/>
                  <a:pt x="4401854" y="2678973"/>
                  <a:pt x="3707158" y="3373959"/>
                </a:cubicBezTo>
                <a:cubicBezTo>
                  <a:pt x="3372542" y="3708717"/>
                  <a:pt x="3372542" y="3708717"/>
                  <a:pt x="3372542" y="3708717"/>
                </a:cubicBezTo>
                <a:cubicBezTo>
                  <a:pt x="2677846" y="4403703"/>
                  <a:pt x="1550332" y="4403703"/>
                  <a:pt x="855638" y="3708717"/>
                </a:cubicBezTo>
                <a:cubicBezTo>
                  <a:pt x="521020" y="3373959"/>
                  <a:pt x="521020" y="3373959"/>
                  <a:pt x="521020" y="3373959"/>
                </a:cubicBezTo>
                <a:cubicBezTo>
                  <a:pt x="-173674" y="2678973"/>
                  <a:pt x="-173674" y="1550985"/>
                  <a:pt x="521020" y="855998"/>
                </a:cubicBezTo>
                <a:cubicBezTo>
                  <a:pt x="855638" y="521240"/>
                  <a:pt x="855638" y="521240"/>
                  <a:pt x="855638" y="521240"/>
                </a:cubicBezTo>
                <a:cubicBezTo>
                  <a:pt x="1202986" y="173747"/>
                  <a:pt x="1658538" y="1"/>
                  <a:pt x="2114090" y="0"/>
                </a:cubicBezTo>
                <a:close/>
              </a:path>
            </a:pathLst>
          </a:custGeom>
          <a:pattFill prst="pct60">
            <a:fgClr>
              <a:schemeClr val="bg1"/>
            </a:fgClr>
            <a:bgClr>
              <a:schemeClr val="bg1">
                <a:lumMod val="85000"/>
              </a:schemeClr>
            </a:bgClr>
          </a:pattFill>
          <a:effectLst>
            <a:outerShdw blurRad="431800" dist="88900" dir="2700000" algn="tl" rotWithShape="0">
              <a:schemeClr val="accent2">
                <a:lumMod val="75000"/>
                <a:alpha val="40000"/>
              </a:schemeClr>
            </a:outerShdw>
          </a:effectLst>
        </p:spPr>
        <p:txBody>
          <a:bodyPr wrap="square" anchor="ctr">
            <a:noAutofit/>
          </a:bodyPr>
          <a:lstStyle>
            <a:lvl1pPr marL="0" indent="0" algn="ctr">
              <a:buFontTx/>
              <a:buNone/>
              <a:defRPr sz="1200"/>
            </a:lvl1pPr>
          </a:lstStyle>
          <a:p>
            <a:endParaRPr lang="en-US"/>
          </a:p>
        </p:txBody>
      </p:sp>
    </p:spTree>
    <p:extLst>
      <p:ext uri="{BB962C8B-B14F-4D97-AF65-F5344CB8AC3E}">
        <p14:creationId xmlns:p14="http://schemas.microsoft.com/office/powerpoint/2010/main" val="25458483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grpId="0" nodeType="withEffect">
                                  <p:stCondLst>
                                    <p:cond delay="60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par>
                                <p:cTn id="11" presetID="10" presetClass="entr" presetSubtype="0" fill="hold" grpId="0" nodeType="withEffect">
                                  <p:stCondLst>
                                    <p:cond delay="900"/>
                                  </p:stCondLst>
                                  <p:childTnLst>
                                    <p:set>
                                      <p:cBhvr>
                                        <p:cTn id="12" dur="1" fill="hold">
                                          <p:stCondLst>
                                            <p:cond delay="0"/>
                                          </p:stCondLst>
                                        </p:cTn>
                                        <p:tgtEl>
                                          <p:spTgt spid="13"/>
                                        </p:tgtEl>
                                        <p:attrNameLst>
                                          <p:attrName>style.visibility</p:attrName>
                                        </p:attrNameLst>
                                      </p:cBhvr>
                                      <p:to>
                                        <p:strVal val="visible"/>
                                      </p:to>
                                    </p:set>
                                    <p:animEffect transition="in" filter="fade">
                                      <p:cBhvr>
                                        <p:cTn id="13"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Lst>
  </p:timing>
  <p:extLst>
    <p:ext uri="{DCECCB84-F9BA-43D5-87BE-67443E8EF086}">
      <p15:sldGuideLst xmlns:p15="http://schemas.microsoft.com/office/powerpoint/2012/main">
        <p15:guide id="1" orient="horz" pos="4320">
          <p15:clr>
            <a:srgbClr val="FBAE40"/>
          </p15:clr>
        </p15:guide>
        <p15:guide id="2" pos="7681">
          <p15:clr>
            <a:srgbClr val="FBAE40"/>
          </p15:clr>
        </p15:guide>
        <p15:guide id="3" pos="985">
          <p15:clr>
            <a:srgbClr val="FBAE40"/>
          </p15:clr>
        </p15:guide>
        <p15:guide id="4" pos="14377">
          <p15:clr>
            <a:srgbClr val="FBAE40"/>
          </p15:clr>
        </p15:guide>
      </p15:sldGuideLst>
    </p:ext>
  </p:extLst>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p:cSld name="37_Custom Layout">
    <p:spTree>
      <p:nvGrpSpPr>
        <p:cNvPr id="1" name=""/>
        <p:cNvGrpSpPr/>
        <p:nvPr/>
      </p:nvGrpSpPr>
      <p:grpSpPr>
        <a:xfrm>
          <a:off x="0" y="0"/>
          <a:ext cx="0" cy="0"/>
          <a:chOff x="0" y="0"/>
          <a:chExt cx="0" cy="0"/>
        </a:xfrm>
      </p:grpSpPr>
      <p:sp>
        <p:nvSpPr>
          <p:cNvPr id="6" name="Rectangle: Top Corners Rounded 5">
            <a:extLst>
              <a:ext uri="{FF2B5EF4-FFF2-40B4-BE49-F238E27FC236}">
                <a16:creationId xmlns:a16="http://schemas.microsoft.com/office/drawing/2014/main" id="{5CF2E2FA-6181-4E67-8649-8A7BCC8E8224}"/>
              </a:ext>
            </a:extLst>
          </p:cNvPr>
          <p:cNvSpPr/>
          <p:nvPr/>
        </p:nvSpPr>
        <p:spPr>
          <a:xfrm>
            <a:off x="781742" y="0"/>
            <a:ext cx="10628516" cy="6858000"/>
          </a:xfrm>
          <a:prstGeom prst="round2SameRect">
            <a:avLst>
              <a:gd name="adj1" fmla="val 0"/>
              <a:gd name="adj2" fmla="val 0"/>
            </a:avLst>
          </a:prstGeom>
          <a:solidFill>
            <a:schemeClr val="bg1"/>
          </a:solidFill>
          <a:ln>
            <a:noFill/>
          </a:ln>
          <a:effectLst>
            <a:outerShdw blurRad="1066800" dist="304800" dir="2700000" algn="tl" rotWithShape="0">
              <a:schemeClr val="accent2">
                <a:lumMod val="50000"/>
                <a:alpha val="6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sz="900"/>
          </a:p>
        </p:txBody>
      </p:sp>
      <p:sp>
        <p:nvSpPr>
          <p:cNvPr id="5" name="Picture Placeholder 4">
            <a:extLst>
              <a:ext uri="{FF2B5EF4-FFF2-40B4-BE49-F238E27FC236}">
                <a16:creationId xmlns:a16="http://schemas.microsoft.com/office/drawing/2014/main" id="{BD89274D-46F1-404F-9A1F-832329A5BA4C}"/>
              </a:ext>
            </a:extLst>
          </p:cNvPr>
          <p:cNvSpPr>
            <a:spLocks noGrp="1"/>
          </p:cNvSpPr>
          <p:nvPr>
            <p:ph type="pic" sz="quarter" idx="13"/>
          </p:nvPr>
        </p:nvSpPr>
        <p:spPr>
          <a:xfrm>
            <a:off x="1732603" y="1045578"/>
            <a:ext cx="4363397" cy="4766844"/>
          </a:xfrm>
          <a:custGeom>
            <a:avLst/>
            <a:gdLst>
              <a:gd name="connsiteX0" fmla="*/ 251277 w 8727931"/>
              <a:gd name="connsiteY0" fmla="*/ 0 h 9533687"/>
              <a:gd name="connsiteX1" fmla="*/ 8727931 w 8727931"/>
              <a:gd name="connsiteY1" fmla="*/ 0 h 9533687"/>
              <a:gd name="connsiteX2" fmla="*/ 8727931 w 8727931"/>
              <a:gd name="connsiteY2" fmla="*/ 9533687 h 9533687"/>
              <a:gd name="connsiteX3" fmla="*/ 251277 w 8727931"/>
              <a:gd name="connsiteY3" fmla="*/ 9533687 h 9533687"/>
              <a:gd name="connsiteX4" fmla="*/ 0 w 8727931"/>
              <a:gd name="connsiteY4" fmla="*/ 9282410 h 9533687"/>
              <a:gd name="connsiteX5" fmla="*/ 0 w 8727931"/>
              <a:gd name="connsiteY5" fmla="*/ 251277 h 9533687"/>
              <a:gd name="connsiteX6" fmla="*/ 251277 w 8727931"/>
              <a:gd name="connsiteY6" fmla="*/ 0 h 95336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27931" h="9533687">
                <a:moveTo>
                  <a:pt x="251277" y="0"/>
                </a:moveTo>
                <a:lnTo>
                  <a:pt x="8727931" y="0"/>
                </a:lnTo>
                <a:lnTo>
                  <a:pt x="8727931" y="9533687"/>
                </a:lnTo>
                <a:lnTo>
                  <a:pt x="251277" y="9533687"/>
                </a:lnTo>
                <a:cubicBezTo>
                  <a:pt x="112501" y="9533687"/>
                  <a:pt x="0" y="9421186"/>
                  <a:pt x="0" y="9282410"/>
                </a:cubicBezTo>
                <a:lnTo>
                  <a:pt x="0" y="251277"/>
                </a:lnTo>
                <a:cubicBezTo>
                  <a:pt x="0" y="112501"/>
                  <a:pt x="112501" y="0"/>
                  <a:pt x="251277" y="0"/>
                </a:cubicBez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Tree>
    <p:extLst>
      <p:ext uri="{BB962C8B-B14F-4D97-AF65-F5344CB8AC3E}">
        <p14:creationId xmlns:p14="http://schemas.microsoft.com/office/powerpoint/2010/main" val="41588022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800" fill="hold"/>
                                        <p:tgtEl>
                                          <p:spTgt spid="5"/>
                                        </p:tgtEl>
                                        <p:attrNameLst>
                                          <p:attrName>ppt_x</p:attrName>
                                        </p:attrNameLst>
                                      </p:cBhvr>
                                      <p:tavLst>
                                        <p:tav tm="0">
                                          <p:val>
                                            <p:strVal val="1+#ppt_w/2"/>
                                          </p:val>
                                        </p:tav>
                                        <p:tav tm="100000">
                                          <p:val>
                                            <p:strVal val="#ppt_x"/>
                                          </p:val>
                                        </p:tav>
                                      </p:tavLst>
                                    </p:anim>
                                    <p:anim calcmode="lin" valueType="num">
                                      <p:cBhvr additive="base">
                                        <p:cTn id="8" dur="18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p:cSld name="38_Custom Layout">
    <p:spTree>
      <p:nvGrpSpPr>
        <p:cNvPr id="1" name=""/>
        <p:cNvGrpSpPr/>
        <p:nvPr/>
      </p:nvGrpSpPr>
      <p:grpSpPr>
        <a:xfrm>
          <a:off x="0" y="0"/>
          <a:ext cx="0" cy="0"/>
          <a:chOff x="0" y="0"/>
          <a:chExt cx="0" cy="0"/>
        </a:xfrm>
      </p:grpSpPr>
      <p:sp>
        <p:nvSpPr>
          <p:cNvPr id="6" name="Rectangle: Top Corners Rounded 5">
            <a:extLst>
              <a:ext uri="{FF2B5EF4-FFF2-40B4-BE49-F238E27FC236}">
                <a16:creationId xmlns:a16="http://schemas.microsoft.com/office/drawing/2014/main" id="{5CF2E2FA-6181-4E67-8649-8A7BCC8E8224}"/>
              </a:ext>
            </a:extLst>
          </p:cNvPr>
          <p:cNvSpPr/>
          <p:nvPr/>
        </p:nvSpPr>
        <p:spPr>
          <a:xfrm>
            <a:off x="781742" y="0"/>
            <a:ext cx="10628516" cy="6858000"/>
          </a:xfrm>
          <a:prstGeom prst="round2SameRect">
            <a:avLst>
              <a:gd name="adj1" fmla="val 0"/>
              <a:gd name="adj2" fmla="val 0"/>
            </a:avLst>
          </a:prstGeom>
          <a:solidFill>
            <a:schemeClr val="bg1"/>
          </a:solidFill>
          <a:ln>
            <a:noFill/>
          </a:ln>
          <a:effectLst>
            <a:outerShdw blurRad="1066800" dist="304800" dir="2700000" algn="tl" rotWithShape="0">
              <a:schemeClr val="accent2">
                <a:lumMod val="50000"/>
                <a:alpha val="6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sz="900"/>
          </a:p>
        </p:txBody>
      </p:sp>
      <p:sp>
        <p:nvSpPr>
          <p:cNvPr id="7" name="Picture Placeholder 6">
            <a:extLst>
              <a:ext uri="{FF2B5EF4-FFF2-40B4-BE49-F238E27FC236}">
                <a16:creationId xmlns:a16="http://schemas.microsoft.com/office/drawing/2014/main" id="{1E12FE6D-78FE-4F42-A970-BF00C9D8BAA2}"/>
              </a:ext>
            </a:extLst>
          </p:cNvPr>
          <p:cNvSpPr>
            <a:spLocks noGrp="1"/>
          </p:cNvSpPr>
          <p:nvPr>
            <p:ph type="pic" sz="quarter" idx="13"/>
          </p:nvPr>
        </p:nvSpPr>
        <p:spPr>
          <a:xfrm>
            <a:off x="6096000" y="1045578"/>
            <a:ext cx="4363397" cy="4766844"/>
          </a:xfrm>
          <a:custGeom>
            <a:avLst/>
            <a:gdLst>
              <a:gd name="connsiteX0" fmla="*/ 0 w 8727931"/>
              <a:gd name="connsiteY0" fmla="*/ 0 h 9533687"/>
              <a:gd name="connsiteX1" fmla="*/ 8476653 w 8727931"/>
              <a:gd name="connsiteY1" fmla="*/ 0 h 9533687"/>
              <a:gd name="connsiteX2" fmla="*/ 8727931 w 8727931"/>
              <a:gd name="connsiteY2" fmla="*/ 251277 h 9533687"/>
              <a:gd name="connsiteX3" fmla="*/ 8727931 w 8727931"/>
              <a:gd name="connsiteY3" fmla="*/ 9282410 h 9533687"/>
              <a:gd name="connsiteX4" fmla="*/ 8476653 w 8727931"/>
              <a:gd name="connsiteY4" fmla="*/ 9533687 h 9533687"/>
              <a:gd name="connsiteX5" fmla="*/ 0 w 8727931"/>
              <a:gd name="connsiteY5" fmla="*/ 9533687 h 95336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727931" h="9533687">
                <a:moveTo>
                  <a:pt x="0" y="0"/>
                </a:moveTo>
                <a:lnTo>
                  <a:pt x="8476653" y="0"/>
                </a:lnTo>
                <a:cubicBezTo>
                  <a:pt x="8615429" y="0"/>
                  <a:pt x="8727931" y="112501"/>
                  <a:pt x="8727931" y="251277"/>
                </a:cubicBezTo>
                <a:lnTo>
                  <a:pt x="8727931" y="9282410"/>
                </a:lnTo>
                <a:cubicBezTo>
                  <a:pt x="8727931" y="9421186"/>
                  <a:pt x="8615429" y="9533687"/>
                  <a:pt x="8476653" y="9533687"/>
                </a:cubicBezTo>
                <a:lnTo>
                  <a:pt x="0" y="9533687"/>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Tree>
    <p:extLst>
      <p:ext uri="{BB962C8B-B14F-4D97-AF65-F5344CB8AC3E}">
        <p14:creationId xmlns:p14="http://schemas.microsoft.com/office/powerpoint/2010/main" val="415779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10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1800" fill="hold"/>
                                        <p:tgtEl>
                                          <p:spTgt spid="7"/>
                                        </p:tgtEl>
                                        <p:attrNameLst>
                                          <p:attrName>ppt_x</p:attrName>
                                        </p:attrNameLst>
                                      </p:cBhvr>
                                      <p:tavLst>
                                        <p:tav tm="0">
                                          <p:val>
                                            <p:strVal val="#ppt_x"/>
                                          </p:val>
                                        </p:tav>
                                        <p:tav tm="100000">
                                          <p:val>
                                            <p:strVal val="#ppt_x"/>
                                          </p:val>
                                        </p:tav>
                                      </p:tavLst>
                                    </p:anim>
                                    <p:anim calcmode="lin" valueType="num">
                                      <p:cBhvr additive="base">
                                        <p:cTn id="8" dur="18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p:cSld name="36_Custom Layout">
    <p:spTree>
      <p:nvGrpSpPr>
        <p:cNvPr id="1" name=""/>
        <p:cNvGrpSpPr/>
        <p:nvPr/>
      </p:nvGrpSpPr>
      <p:grpSpPr>
        <a:xfrm>
          <a:off x="0" y="0"/>
          <a:ext cx="0" cy="0"/>
          <a:chOff x="0" y="0"/>
          <a:chExt cx="0" cy="0"/>
        </a:xfrm>
      </p:grpSpPr>
      <p:sp>
        <p:nvSpPr>
          <p:cNvPr id="6" name="Rectangle: Top Corners Rounded 5">
            <a:extLst>
              <a:ext uri="{FF2B5EF4-FFF2-40B4-BE49-F238E27FC236}">
                <a16:creationId xmlns:a16="http://schemas.microsoft.com/office/drawing/2014/main" id="{5CF2E2FA-6181-4E67-8649-8A7BCC8E8224}"/>
              </a:ext>
            </a:extLst>
          </p:cNvPr>
          <p:cNvSpPr/>
          <p:nvPr/>
        </p:nvSpPr>
        <p:spPr>
          <a:xfrm>
            <a:off x="781742" y="0"/>
            <a:ext cx="10628516" cy="6858000"/>
          </a:xfrm>
          <a:prstGeom prst="round2SameRect">
            <a:avLst>
              <a:gd name="adj1" fmla="val 0"/>
              <a:gd name="adj2" fmla="val 0"/>
            </a:avLst>
          </a:prstGeom>
          <a:solidFill>
            <a:schemeClr val="bg1"/>
          </a:solidFill>
          <a:ln>
            <a:noFill/>
          </a:ln>
          <a:effectLst>
            <a:outerShdw blurRad="1066800" dist="304800" dir="2700000" algn="tl" rotWithShape="0">
              <a:schemeClr val="accent2">
                <a:lumMod val="50000"/>
                <a:alpha val="6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sz="900"/>
          </a:p>
        </p:txBody>
      </p:sp>
      <p:sp>
        <p:nvSpPr>
          <p:cNvPr id="14" name="Picture Placeholder 13">
            <a:extLst>
              <a:ext uri="{FF2B5EF4-FFF2-40B4-BE49-F238E27FC236}">
                <a16:creationId xmlns:a16="http://schemas.microsoft.com/office/drawing/2014/main" id="{903FC9EE-4B68-4F52-9EE6-F0F1AA1A4CFF}"/>
              </a:ext>
            </a:extLst>
          </p:cNvPr>
          <p:cNvSpPr>
            <a:spLocks noGrp="1"/>
          </p:cNvSpPr>
          <p:nvPr>
            <p:ph type="pic" sz="quarter" idx="13"/>
          </p:nvPr>
        </p:nvSpPr>
        <p:spPr>
          <a:xfrm>
            <a:off x="2701841" y="1789462"/>
            <a:ext cx="1962946" cy="2832335"/>
          </a:xfrm>
          <a:custGeom>
            <a:avLst/>
            <a:gdLst>
              <a:gd name="connsiteX0" fmla="*/ 102872 w 3926403"/>
              <a:gd name="connsiteY0" fmla="*/ 0 h 5664669"/>
              <a:gd name="connsiteX1" fmla="*/ 3823531 w 3926403"/>
              <a:gd name="connsiteY1" fmla="*/ 0 h 5664669"/>
              <a:gd name="connsiteX2" fmla="*/ 3926403 w 3926403"/>
              <a:gd name="connsiteY2" fmla="*/ 102872 h 5664669"/>
              <a:gd name="connsiteX3" fmla="*/ 3926403 w 3926403"/>
              <a:gd name="connsiteY3" fmla="*/ 5561797 h 5664669"/>
              <a:gd name="connsiteX4" fmla="*/ 3823531 w 3926403"/>
              <a:gd name="connsiteY4" fmla="*/ 5664669 h 5664669"/>
              <a:gd name="connsiteX5" fmla="*/ 102872 w 3926403"/>
              <a:gd name="connsiteY5" fmla="*/ 5664669 h 5664669"/>
              <a:gd name="connsiteX6" fmla="*/ 0 w 3926403"/>
              <a:gd name="connsiteY6" fmla="*/ 5561797 h 5664669"/>
              <a:gd name="connsiteX7" fmla="*/ 0 w 3926403"/>
              <a:gd name="connsiteY7" fmla="*/ 102872 h 5664669"/>
              <a:gd name="connsiteX8" fmla="*/ 102872 w 3926403"/>
              <a:gd name="connsiteY8" fmla="*/ 0 h 5664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26403" h="5664669">
                <a:moveTo>
                  <a:pt x="102872" y="0"/>
                </a:moveTo>
                <a:lnTo>
                  <a:pt x="3823531" y="0"/>
                </a:lnTo>
                <a:cubicBezTo>
                  <a:pt x="3880346" y="0"/>
                  <a:pt x="3926403" y="46057"/>
                  <a:pt x="3926403" y="102872"/>
                </a:cubicBezTo>
                <a:lnTo>
                  <a:pt x="3926403" y="5561797"/>
                </a:lnTo>
                <a:cubicBezTo>
                  <a:pt x="3926403" y="5618612"/>
                  <a:pt x="3880346" y="5664669"/>
                  <a:pt x="3823531" y="5664669"/>
                </a:cubicBezTo>
                <a:lnTo>
                  <a:pt x="102872" y="5664669"/>
                </a:lnTo>
                <a:cubicBezTo>
                  <a:pt x="46057" y="5664669"/>
                  <a:pt x="0" y="5618612"/>
                  <a:pt x="0" y="5561797"/>
                </a:cubicBezTo>
                <a:lnTo>
                  <a:pt x="0" y="102872"/>
                </a:lnTo>
                <a:cubicBezTo>
                  <a:pt x="0" y="46057"/>
                  <a:pt x="46057" y="0"/>
                  <a:pt x="102872" y="0"/>
                </a:cubicBez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
        <p:nvSpPr>
          <p:cNvPr id="15" name="Picture Placeholder 14">
            <a:extLst>
              <a:ext uri="{FF2B5EF4-FFF2-40B4-BE49-F238E27FC236}">
                <a16:creationId xmlns:a16="http://schemas.microsoft.com/office/drawing/2014/main" id="{8A49D040-7743-4D16-B377-5B78AF4A7E75}"/>
              </a:ext>
            </a:extLst>
          </p:cNvPr>
          <p:cNvSpPr>
            <a:spLocks noGrp="1"/>
          </p:cNvSpPr>
          <p:nvPr>
            <p:ph type="pic" sz="quarter" idx="14"/>
          </p:nvPr>
        </p:nvSpPr>
        <p:spPr>
          <a:xfrm>
            <a:off x="4885957" y="300007"/>
            <a:ext cx="1962946" cy="2426865"/>
          </a:xfrm>
          <a:custGeom>
            <a:avLst/>
            <a:gdLst>
              <a:gd name="connsiteX0" fmla="*/ 102872 w 3926403"/>
              <a:gd name="connsiteY0" fmla="*/ 0 h 4853729"/>
              <a:gd name="connsiteX1" fmla="*/ 3823531 w 3926403"/>
              <a:gd name="connsiteY1" fmla="*/ 0 h 4853729"/>
              <a:gd name="connsiteX2" fmla="*/ 3926403 w 3926403"/>
              <a:gd name="connsiteY2" fmla="*/ 102872 h 4853729"/>
              <a:gd name="connsiteX3" fmla="*/ 3926403 w 3926403"/>
              <a:gd name="connsiteY3" fmla="*/ 4750857 h 4853729"/>
              <a:gd name="connsiteX4" fmla="*/ 3823531 w 3926403"/>
              <a:gd name="connsiteY4" fmla="*/ 4853729 h 4853729"/>
              <a:gd name="connsiteX5" fmla="*/ 102872 w 3926403"/>
              <a:gd name="connsiteY5" fmla="*/ 4853729 h 4853729"/>
              <a:gd name="connsiteX6" fmla="*/ 0 w 3926403"/>
              <a:gd name="connsiteY6" fmla="*/ 4750857 h 4853729"/>
              <a:gd name="connsiteX7" fmla="*/ 0 w 3926403"/>
              <a:gd name="connsiteY7" fmla="*/ 102872 h 4853729"/>
              <a:gd name="connsiteX8" fmla="*/ 102872 w 3926403"/>
              <a:gd name="connsiteY8" fmla="*/ 0 h 48537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26403" h="4853729">
                <a:moveTo>
                  <a:pt x="102872" y="0"/>
                </a:moveTo>
                <a:lnTo>
                  <a:pt x="3823531" y="0"/>
                </a:lnTo>
                <a:cubicBezTo>
                  <a:pt x="3880346" y="0"/>
                  <a:pt x="3926403" y="46057"/>
                  <a:pt x="3926403" y="102872"/>
                </a:cubicBezTo>
                <a:lnTo>
                  <a:pt x="3926403" y="4750857"/>
                </a:lnTo>
                <a:cubicBezTo>
                  <a:pt x="3926403" y="4807672"/>
                  <a:pt x="3880346" y="4853729"/>
                  <a:pt x="3823531" y="4853729"/>
                </a:cubicBezTo>
                <a:lnTo>
                  <a:pt x="102872" y="4853729"/>
                </a:lnTo>
                <a:cubicBezTo>
                  <a:pt x="46057" y="4853729"/>
                  <a:pt x="0" y="4807672"/>
                  <a:pt x="0" y="4750857"/>
                </a:cubicBezTo>
                <a:lnTo>
                  <a:pt x="0" y="102872"/>
                </a:lnTo>
                <a:cubicBezTo>
                  <a:pt x="0" y="46057"/>
                  <a:pt x="46057" y="0"/>
                  <a:pt x="102872" y="0"/>
                </a:cubicBez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
        <p:nvSpPr>
          <p:cNvPr id="17" name="Picture Placeholder 16">
            <a:extLst>
              <a:ext uri="{FF2B5EF4-FFF2-40B4-BE49-F238E27FC236}">
                <a16:creationId xmlns:a16="http://schemas.microsoft.com/office/drawing/2014/main" id="{C9DC3289-DAAE-42C2-B177-1F3B4B3B04CE}"/>
              </a:ext>
            </a:extLst>
          </p:cNvPr>
          <p:cNvSpPr>
            <a:spLocks noGrp="1"/>
          </p:cNvSpPr>
          <p:nvPr>
            <p:ph type="pic" sz="quarter" idx="15"/>
          </p:nvPr>
        </p:nvSpPr>
        <p:spPr>
          <a:xfrm>
            <a:off x="7070073" y="1312314"/>
            <a:ext cx="1962946" cy="1943046"/>
          </a:xfrm>
          <a:custGeom>
            <a:avLst/>
            <a:gdLst>
              <a:gd name="connsiteX0" fmla="*/ 101816 w 3926403"/>
              <a:gd name="connsiteY0" fmla="*/ 0 h 3886092"/>
              <a:gd name="connsiteX1" fmla="*/ 3824587 w 3926403"/>
              <a:gd name="connsiteY1" fmla="*/ 0 h 3886092"/>
              <a:gd name="connsiteX2" fmla="*/ 3926403 w 3926403"/>
              <a:gd name="connsiteY2" fmla="*/ 101816 h 3886092"/>
              <a:gd name="connsiteX3" fmla="*/ 3926403 w 3926403"/>
              <a:gd name="connsiteY3" fmla="*/ 3784276 h 3886092"/>
              <a:gd name="connsiteX4" fmla="*/ 3824587 w 3926403"/>
              <a:gd name="connsiteY4" fmla="*/ 3886092 h 3886092"/>
              <a:gd name="connsiteX5" fmla="*/ 101816 w 3926403"/>
              <a:gd name="connsiteY5" fmla="*/ 3886092 h 3886092"/>
              <a:gd name="connsiteX6" fmla="*/ 0 w 3926403"/>
              <a:gd name="connsiteY6" fmla="*/ 3784276 h 3886092"/>
              <a:gd name="connsiteX7" fmla="*/ 0 w 3926403"/>
              <a:gd name="connsiteY7" fmla="*/ 101816 h 3886092"/>
              <a:gd name="connsiteX8" fmla="*/ 101816 w 3926403"/>
              <a:gd name="connsiteY8" fmla="*/ 0 h 388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26403" h="3886092">
                <a:moveTo>
                  <a:pt x="101816" y="0"/>
                </a:moveTo>
                <a:lnTo>
                  <a:pt x="3824587" y="0"/>
                </a:lnTo>
                <a:cubicBezTo>
                  <a:pt x="3880817" y="0"/>
                  <a:pt x="3926403" y="45585"/>
                  <a:pt x="3926403" y="101816"/>
                </a:cubicBezTo>
                <a:lnTo>
                  <a:pt x="3926403" y="3784276"/>
                </a:lnTo>
                <a:cubicBezTo>
                  <a:pt x="3926403" y="3840507"/>
                  <a:pt x="3880817" y="3886092"/>
                  <a:pt x="3824587" y="3886092"/>
                </a:cubicBezTo>
                <a:lnTo>
                  <a:pt x="101816" y="3886092"/>
                </a:lnTo>
                <a:cubicBezTo>
                  <a:pt x="45585" y="3886092"/>
                  <a:pt x="0" y="3840507"/>
                  <a:pt x="0" y="3784276"/>
                </a:cubicBezTo>
                <a:lnTo>
                  <a:pt x="0" y="101816"/>
                </a:lnTo>
                <a:cubicBezTo>
                  <a:pt x="0" y="45585"/>
                  <a:pt x="45585" y="0"/>
                  <a:pt x="101816" y="0"/>
                </a:cubicBez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
        <p:nvSpPr>
          <p:cNvPr id="18" name="Picture Placeholder 17">
            <a:extLst>
              <a:ext uri="{FF2B5EF4-FFF2-40B4-BE49-F238E27FC236}">
                <a16:creationId xmlns:a16="http://schemas.microsoft.com/office/drawing/2014/main" id="{A824DCF8-6488-4312-B93E-BDAE05E1B6CC}"/>
              </a:ext>
            </a:extLst>
          </p:cNvPr>
          <p:cNvSpPr>
            <a:spLocks noGrp="1"/>
          </p:cNvSpPr>
          <p:nvPr>
            <p:ph type="pic" sz="quarter" idx="16"/>
          </p:nvPr>
        </p:nvSpPr>
        <p:spPr>
          <a:xfrm>
            <a:off x="7070073" y="4192885"/>
            <a:ext cx="1962946" cy="1362246"/>
          </a:xfrm>
          <a:custGeom>
            <a:avLst/>
            <a:gdLst>
              <a:gd name="connsiteX0" fmla="*/ 71382 w 3926403"/>
              <a:gd name="connsiteY0" fmla="*/ 0 h 2724492"/>
              <a:gd name="connsiteX1" fmla="*/ 3855021 w 3926403"/>
              <a:gd name="connsiteY1" fmla="*/ 0 h 2724492"/>
              <a:gd name="connsiteX2" fmla="*/ 3926403 w 3926403"/>
              <a:gd name="connsiteY2" fmla="*/ 71382 h 2724492"/>
              <a:gd name="connsiteX3" fmla="*/ 3926403 w 3926403"/>
              <a:gd name="connsiteY3" fmla="*/ 2653110 h 2724492"/>
              <a:gd name="connsiteX4" fmla="*/ 3855021 w 3926403"/>
              <a:gd name="connsiteY4" fmla="*/ 2724492 h 2724492"/>
              <a:gd name="connsiteX5" fmla="*/ 71382 w 3926403"/>
              <a:gd name="connsiteY5" fmla="*/ 2724492 h 2724492"/>
              <a:gd name="connsiteX6" fmla="*/ 0 w 3926403"/>
              <a:gd name="connsiteY6" fmla="*/ 2653110 h 2724492"/>
              <a:gd name="connsiteX7" fmla="*/ 0 w 3926403"/>
              <a:gd name="connsiteY7" fmla="*/ 71382 h 2724492"/>
              <a:gd name="connsiteX8" fmla="*/ 71382 w 3926403"/>
              <a:gd name="connsiteY8" fmla="*/ 0 h 2724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26403" h="2724492">
                <a:moveTo>
                  <a:pt x="71382" y="0"/>
                </a:moveTo>
                <a:lnTo>
                  <a:pt x="3855021" y="0"/>
                </a:lnTo>
                <a:cubicBezTo>
                  <a:pt x="3894445" y="0"/>
                  <a:pt x="3926403" y="31959"/>
                  <a:pt x="3926403" y="71382"/>
                </a:cubicBezTo>
                <a:lnTo>
                  <a:pt x="3926403" y="2653110"/>
                </a:lnTo>
                <a:cubicBezTo>
                  <a:pt x="3926403" y="2692533"/>
                  <a:pt x="3894445" y="2724492"/>
                  <a:pt x="3855021" y="2724492"/>
                </a:cubicBezTo>
                <a:lnTo>
                  <a:pt x="71382" y="2724492"/>
                </a:lnTo>
                <a:cubicBezTo>
                  <a:pt x="31959" y="2724492"/>
                  <a:pt x="0" y="2692533"/>
                  <a:pt x="0" y="2653110"/>
                </a:cubicBezTo>
                <a:lnTo>
                  <a:pt x="0" y="71382"/>
                </a:lnTo>
                <a:cubicBezTo>
                  <a:pt x="0" y="31959"/>
                  <a:pt x="31959" y="0"/>
                  <a:pt x="71382" y="0"/>
                </a:cubicBez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
        <p:nvSpPr>
          <p:cNvPr id="16" name="Picture Placeholder 15">
            <a:extLst>
              <a:ext uri="{FF2B5EF4-FFF2-40B4-BE49-F238E27FC236}">
                <a16:creationId xmlns:a16="http://schemas.microsoft.com/office/drawing/2014/main" id="{440DCED3-97B9-4FB2-980E-F7701E113525}"/>
              </a:ext>
            </a:extLst>
          </p:cNvPr>
          <p:cNvSpPr>
            <a:spLocks noGrp="1"/>
          </p:cNvSpPr>
          <p:nvPr>
            <p:ph type="pic" sz="quarter" idx="17"/>
          </p:nvPr>
        </p:nvSpPr>
        <p:spPr>
          <a:xfrm>
            <a:off x="4885957" y="3570754"/>
            <a:ext cx="1962946" cy="1635794"/>
          </a:xfrm>
          <a:custGeom>
            <a:avLst/>
            <a:gdLst>
              <a:gd name="connsiteX0" fmla="*/ 85716 w 3926403"/>
              <a:gd name="connsiteY0" fmla="*/ 0 h 3271587"/>
              <a:gd name="connsiteX1" fmla="*/ 3840687 w 3926403"/>
              <a:gd name="connsiteY1" fmla="*/ 0 h 3271587"/>
              <a:gd name="connsiteX2" fmla="*/ 3926403 w 3926403"/>
              <a:gd name="connsiteY2" fmla="*/ 85716 h 3271587"/>
              <a:gd name="connsiteX3" fmla="*/ 3926403 w 3926403"/>
              <a:gd name="connsiteY3" fmla="*/ 3185871 h 3271587"/>
              <a:gd name="connsiteX4" fmla="*/ 3840687 w 3926403"/>
              <a:gd name="connsiteY4" fmla="*/ 3271587 h 3271587"/>
              <a:gd name="connsiteX5" fmla="*/ 85716 w 3926403"/>
              <a:gd name="connsiteY5" fmla="*/ 3271587 h 3271587"/>
              <a:gd name="connsiteX6" fmla="*/ 0 w 3926403"/>
              <a:gd name="connsiteY6" fmla="*/ 3185871 h 3271587"/>
              <a:gd name="connsiteX7" fmla="*/ 0 w 3926403"/>
              <a:gd name="connsiteY7" fmla="*/ 85716 h 3271587"/>
              <a:gd name="connsiteX8" fmla="*/ 85716 w 3926403"/>
              <a:gd name="connsiteY8" fmla="*/ 0 h 32715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26403" h="3271587">
                <a:moveTo>
                  <a:pt x="85716" y="0"/>
                </a:moveTo>
                <a:lnTo>
                  <a:pt x="3840687" y="0"/>
                </a:lnTo>
                <a:cubicBezTo>
                  <a:pt x="3888027" y="0"/>
                  <a:pt x="3926403" y="38376"/>
                  <a:pt x="3926403" y="85716"/>
                </a:cubicBezTo>
                <a:lnTo>
                  <a:pt x="3926403" y="3185871"/>
                </a:lnTo>
                <a:cubicBezTo>
                  <a:pt x="3926403" y="3233211"/>
                  <a:pt x="3888027" y="3271587"/>
                  <a:pt x="3840687" y="3271587"/>
                </a:cubicBezTo>
                <a:lnTo>
                  <a:pt x="85716" y="3271587"/>
                </a:lnTo>
                <a:cubicBezTo>
                  <a:pt x="38376" y="3271587"/>
                  <a:pt x="0" y="3233211"/>
                  <a:pt x="0" y="3185871"/>
                </a:cubicBezTo>
                <a:lnTo>
                  <a:pt x="0" y="85716"/>
                </a:lnTo>
                <a:cubicBezTo>
                  <a:pt x="0" y="38376"/>
                  <a:pt x="38376" y="0"/>
                  <a:pt x="85716" y="0"/>
                </a:cubicBez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Tree>
    <p:extLst>
      <p:ext uri="{BB962C8B-B14F-4D97-AF65-F5344CB8AC3E}">
        <p14:creationId xmlns:p14="http://schemas.microsoft.com/office/powerpoint/2010/main" val="4254140480"/>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72000">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14:bounceEnd="72000">
                                          <p:cBhvr additive="base">
                                            <p:cTn id="7" dur="2500" fill="hold"/>
                                            <p:tgtEl>
                                              <p:spTgt spid="14"/>
                                            </p:tgtEl>
                                            <p:attrNameLst>
                                              <p:attrName>ppt_x</p:attrName>
                                            </p:attrNameLst>
                                          </p:cBhvr>
                                          <p:tavLst>
                                            <p:tav tm="0">
                                              <p:val>
                                                <p:strVal val="#ppt_x"/>
                                              </p:val>
                                            </p:tav>
                                            <p:tav tm="100000">
                                              <p:val>
                                                <p:strVal val="#ppt_x"/>
                                              </p:val>
                                            </p:tav>
                                          </p:tavLst>
                                        </p:anim>
                                        <p:anim calcmode="lin" valueType="num" p14:bounceEnd="72000">
                                          <p:cBhvr additive="base">
                                            <p:cTn id="8" dur="2500" fill="hold"/>
                                            <p:tgtEl>
                                              <p:spTgt spid="1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14:presetBounceEnd="72000">
                                      <p:stCondLst>
                                        <p:cond delay="100"/>
                                      </p:stCondLst>
                                      <p:childTnLst>
                                        <p:set>
                                          <p:cBhvr>
                                            <p:cTn id="10" dur="1" fill="hold">
                                              <p:stCondLst>
                                                <p:cond delay="0"/>
                                              </p:stCondLst>
                                            </p:cTn>
                                            <p:tgtEl>
                                              <p:spTgt spid="15"/>
                                            </p:tgtEl>
                                            <p:attrNameLst>
                                              <p:attrName>style.visibility</p:attrName>
                                            </p:attrNameLst>
                                          </p:cBhvr>
                                          <p:to>
                                            <p:strVal val="visible"/>
                                          </p:to>
                                        </p:set>
                                        <p:anim calcmode="lin" valueType="num" p14:bounceEnd="72000">
                                          <p:cBhvr additive="base">
                                            <p:cTn id="11" dur="2500" fill="hold"/>
                                            <p:tgtEl>
                                              <p:spTgt spid="15"/>
                                            </p:tgtEl>
                                            <p:attrNameLst>
                                              <p:attrName>ppt_x</p:attrName>
                                            </p:attrNameLst>
                                          </p:cBhvr>
                                          <p:tavLst>
                                            <p:tav tm="0">
                                              <p:val>
                                                <p:strVal val="#ppt_x"/>
                                              </p:val>
                                            </p:tav>
                                            <p:tav tm="100000">
                                              <p:val>
                                                <p:strVal val="#ppt_x"/>
                                              </p:val>
                                            </p:tav>
                                          </p:tavLst>
                                        </p:anim>
                                        <p:anim calcmode="lin" valueType="num" p14:bounceEnd="72000">
                                          <p:cBhvr additive="base">
                                            <p:cTn id="12" dur="2500" fill="hold"/>
                                            <p:tgtEl>
                                              <p:spTgt spid="15"/>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14:presetBounceEnd="72000">
                                      <p:stCondLst>
                                        <p:cond delay="200"/>
                                      </p:stCondLst>
                                      <p:childTnLst>
                                        <p:set>
                                          <p:cBhvr>
                                            <p:cTn id="14" dur="1" fill="hold">
                                              <p:stCondLst>
                                                <p:cond delay="0"/>
                                              </p:stCondLst>
                                            </p:cTn>
                                            <p:tgtEl>
                                              <p:spTgt spid="17"/>
                                            </p:tgtEl>
                                            <p:attrNameLst>
                                              <p:attrName>style.visibility</p:attrName>
                                            </p:attrNameLst>
                                          </p:cBhvr>
                                          <p:to>
                                            <p:strVal val="visible"/>
                                          </p:to>
                                        </p:set>
                                        <p:anim calcmode="lin" valueType="num" p14:bounceEnd="72000">
                                          <p:cBhvr additive="base">
                                            <p:cTn id="15" dur="2500" fill="hold"/>
                                            <p:tgtEl>
                                              <p:spTgt spid="17"/>
                                            </p:tgtEl>
                                            <p:attrNameLst>
                                              <p:attrName>ppt_x</p:attrName>
                                            </p:attrNameLst>
                                          </p:cBhvr>
                                          <p:tavLst>
                                            <p:tav tm="0">
                                              <p:val>
                                                <p:strVal val="#ppt_x"/>
                                              </p:val>
                                            </p:tav>
                                            <p:tav tm="100000">
                                              <p:val>
                                                <p:strVal val="#ppt_x"/>
                                              </p:val>
                                            </p:tav>
                                          </p:tavLst>
                                        </p:anim>
                                        <p:anim calcmode="lin" valueType="num" p14:bounceEnd="72000">
                                          <p:cBhvr additive="base">
                                            <p:cTn id="16" dur="2500" fill="hold"/>
                                            <p:tgtEl>
                                              <p:spTgt spid="1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14:presetBounceEnd="72000">
                                      <p:stCondLst>
                                        <p:cond delay="300"/>
                                      </p:stCondLst>
                                      <p:childTnLst>
                                        <p:set>
                                          <p:cBhvr>
                                            <p:cTn id="18" dur="1" fill="hold">
                                              <p:stCondLst>
                                                <p:cond delay="0"/>
                                              </p:stCondLst>
                                            </p:cTn>
                                            <p:tgtEl>
                                              <p:spTgt spid="16"/>
                                            </p:tgtEl>
                                            <p:attrNameLst>
                                              <p:attrName>style.visibility</p:attrName>
                                            </p:attrNameLst>
                                          </p:cBhvr>
                                          <p:to>
                                            <p:strVal val="visible"/>
                                          </p:to>
                                        </p:set>
                                        <p:anim calcmode="lin" valueType="num" p14:bounceEnd="72000">
                                          <p:cBhvr additive="base">
                                            <p:cTn id="19" dur="2500" fill="hold"/>
                                            <p:tgtEl>
                                              <p:spTgt spid="16"/>
                                            </p:tgtEl>
                                            <p:attrNameLst>
                                              <p:attrName>ppt_x</p:attrName>
                                            </p:attrNameLst>
                                          </p:cBhvr>
                                          <p:tavLst>
                                            <p:tav tm="0">
                                              <p:val>
                                                <p:strVal val="#ppt_x"/>
                                              </p:val>
                                            </p:tav>
                                            <p:tav tm="100000">
                                              <p:val>
                                                <p:strVal val="#ppt_x"/>
                                              </p:val>
                                            </p:tav>
                                          </p:tavLst>
                                        </p:anim>
                                        <p:anim calcmode="lin" valueType="num" p14:bounceEnd="72000">
                                          <p:cBhvr additive="base">
                                            <p:cTn id="20" dur="2500" fill="hold"/>
                                            <p:tgtEl>
                                              <p:spTgt spid="16"/>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14:presetBounceEnd="72000">
                                      <p:stCondLst>
                                        <p:cond delay="400"/>
                                      </p:stCondLst>
                                      <p:childTnLst>
                                        <p:set>
                                          <p:cBhvr>
                                            <p:cTn id="22" dur="1" fill="hold">
                                              <p:stCondLst>
                                                <p:cond delay="0"/>
                                              </p:stCondLst>
                                            </p:cTn>
                                            <p:tgtEl>
                                              <p:spTgt spid="18"/>
                                            </p:tgtEl>
                                            <p:attrNameLst>
                                              <p:attrName>style.visibility</p:attrName>
                                            </p:attrNameLst>
                                          </p:cBhvr>
                                          <p:to>
                                            <p:strVal val="visible"/>
                                          </p:to>
                                        </p:set>
                                        <p:anim calcmode="lin" valueType="num" p14:bounceEnd="72000">
                                          <p:cBhvr additive="base">
                                            <p:cTn id="23" dur="2500" fill="hold"/>
                                            <p:tgtEl>
                                              <p:spTgt spid="18"/>
                                            </p:tgtEl>
                                            <p:attrNameLst>
                                              <p:attrName>ppt_x</p:attrName>
                                            </p:attrNameLst>
                                          </p:cBhvr>
                                          <p:tavLst>
                                            <p:tav tm="0">
                                              <p:val>
                                                <p:strVal val="#ppt_x"/>
                                              </p:val>
                                            </p:tav>
                                            <p:tav tm="100000">
                                              <p:val>
                                                <p:strVal val="#ppt_x"/>
                                              </p:val>
                                            </p:tav>
                                          </p:tavLst>
                                        </p:anim>
                                        <p:anim calcmode="lin" valueType="num" p14:bounceEnd="72000">
                                          <p:cBhvr additive="base">
                                            <p:cTn id="24" dur="2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7" grpId="0" animBg="1"/>
          <p:bldP spid="18" grpId="0" animBg="1"/>
          <p:bldP spid="16"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2500" fill="hold"/>
                                            <p:tgtEl>
                                              <p:spTgt spid="14"/>
                                            </p:tgtEl>
                                            <p:attrNameLst>
                                              <p:attrName>ppt_x</p:attrName>
                                            </p:attrNameLst>
                                          </p:cBhvr>
                                          <p:tavLst>
                                            <p:tav tm="0">
                                              <p:val>
                                                <p:strVal val="#ppt_x"/>
                                              </p:val>
                                            </p:tav>
                                            <p:tav tm="100000">
                                              <p:val>
                                                <p:strVal val="#ppt_x"/>
                                              </p:val>
                                            </p:tav>
                                          </p:tavLst>
                                        </p:anim>
                                        <p:anim calcmode="lin" valueType="num">
                                          <p:cBhvr additive="base">
                                            <p:cTn id="8" dur="2500" fill="hold"/>
                                            <p:tgtEl>
                                              <p:spTgt spid="1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10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2500" fill="hold"/>
                                            <p:tgtEl>
                                              <p:spTgt spid="15"/>
                                            </p:tgtEl>
                                            <p:attrNameLst>
                                              <p:attrName>ppt_x</p:attrName>
                                            </p:attrNameLst>
                                          </p:cBhvr>
                                          <p:tavLst>
                                            <p:tav tm="0">
                                              <p:val>
                                                <p:strVal val="#ppt_x"/>
                                              </p:val>
                                            </p:tav>
                                            <p:tav tm="100000">
                                              <p:val>
                                                <p:strVal val="#ppt_x"/>
                                              </p:val>
                                            </p:tav>
                                          </p:tavLst>
                                        </p:anim>
                                        <p:anim calcmode="lin" valueType="num">
                                          <p:cBhvr additive="base">
                                            <p:cTn id="12" dur="2500" fill="hold"/>
                                            <p:tgtEl>
                                              <p:spTgt spid="15"/>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200"/>
                                      </p:stCondLst>
                                      <p:childTnLst>
                                        <p:set>
                                          <p:cBhvr>
                                            <p:cTn id="14" dur="1" fill="hold">
                                              <p:stCondLst>
                                                <p:cond delay="0"/>
                                              </p:stCondLst>
                                            </p:cTn>
                                            <p:tgtEl>
                                              <p:spTgt spid="17"/>
                                            </p:tgtEl>
                                            <p:attrNameLst>
                                              <p:attrName>style.visibility</p:attrName>
                                            </p:attrNameLst>
                                          </p:cBhvr>
                                          <p:to>
                                            <p:strVal val="visible"/>
                                          </p:to>
                                        </p:set>
                                        <p:anim calcmode="lin" valueType="num">
                                          <p:cBhvr additive="base">
                                            <p:cTn id="15" dur="2500" fill="hold"/>
                                            <p:tgtEl>
                                              <p:spTgt spid="17"/>
                                            </p:tgtEl>
                                            <p:attrNameLst>
                                              <p:attrName>ppt_x</p:attrName>
                                            </p:attrNameLst>
                                          </p:cBhvr>
                                          <p:tavLst>
                                            <p:tav tm="0">
                                              <p:val>
                                                <p:strVal val="#ppt_x"/>
                                              </p:val>
                                            </p:tav>
                                            <p:tav tm="100000">
                                              <p:val>
                                                <p:strVal val="#ppt_x"/>
                                              </p:val>
                                            </p:tav>
                                          </p:tavLst>
                                        </p:anim>
                                        <p:anim calcmode="lin" valueType="num">
                                          <p:cBhvr additive="base">
                                            <p:cTn id="16" dur="2500" fill="hold"/>
                                            <p:tgtEl>
                                              <p:spTgt spid="1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300"/>
                                      </p:stCondLst>
                                      <p:childTnLst>
                                        <p:set>
                                          <p:cBhvr>
                                            <p:cTn id="18" dur="1" fill="hold">
                                              <p:stCondLst>
                                                <p:cond delay="0"/>
                                              </p:stCondLst>
                                            </p:cTn>
                                            <p:tgtEl>
                                              <p:spTgt spid="16"/>
                                            </p:tgtEl>
                                            <p:attrNameLst>
                                              <p:attrName>style.visibility</p:attrName>
                                            </p:attrNameLst>
                                          </p:cBhvr>
                                          <p:to>
                                            <p:strVal val="visible"/>
                                          </p:to>
                                        </p:set>
                                        <p:anim calcmode="lin" valueType="num">
                                          <p:cBhvr additive="base">
                                            <p:cTn id="19" dur="2500" fill="hold"/>
                                            <p:tgtEl>
                                              <p:spTgt spid="16"/>
                                            </p:tgtEl>
                                            <p:attrNameLst>
                                              <p:attrName>ppt_x</p:attrName>
                                            </p:attrNameLst>
                                          </p:cBhvr>
                                          <p:tavLst>
                                            <p:tav tm="0">
                                              <p:val>
                                                <p:strVal val="#ppt_x"/>
                                              </p:val>
                                            </p:tav>
                                            <p:tav tm="100000">
                                              <p:val>
                                                <p:strVal val="#ppt_x"/>
                                              </p:val>
                                            </p:tav>
                                          </p:tavLst>
                                        </p:anim>
                                        <p:anim calcmode="lin" valueType="num">
                                          <p:cBhvr additive="base">
                                            <p:cTn id="20" dur="2500" fill="hold"/>
                                            <p:tgtEl>
                                              <p:spTgt spid="16"/>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400"/>
                                      </p:stCondLst>
                                      <p:childTnLst>
                                        <p:set>
                                          <p:cBhvr>
                                            <p:cTn id="22" dur="1" fill="hold">
                                              <p:stCondLst>
                                                <p:cond delay="0"/>
                                              </p:stCondLst>
                                            </p:cTn>
                                            <p:tgtEl>
                                              <p:spTgt spid="18"/>
                                            </p:tgtEl>
                                            <p:attrNameLst>
                                              <p:attrName>style.visibility</p:attrName>
                                            </p:attrNameLst>
                                          </p:cBhvr>
                                          <p:to>
                                            <p:strVal val="visible"/>
                                          </p:to>
                                        </p:set>
                                        <p:anim calcmode="lin" valueType="num">
                                          <p:cBhvr additive="base">
                                            <p:cTn id="23" dur="2500" fill="hold"/>
                                            <p:tgtEl>
                                              <p:spTgt spid="18"/>
                                            </p:tgtEl>
                                            <p:attrNameLst>
                                              <p:attrName>ppt_x</p:attrName>
                                            </p:attrNameLst>
                                          </p:cBhvr>
                                          <p:tavLst>
                                            <p:tav tm="0">
                                              <p:val>
                                                <p:strVal val="#ppt_x"/>
                                              </p:val>
                                            </p:tav>
                                            <p:tav tm="100000">
                                              <p:val>
                                                <p:strVal val="#ppt_x"/>
                                              </p:val>
                                            </p:tav>
                                          </p:tavLst>
                                        </p:anim>
                                        <p:anim calcmode="lin" valueType="num">
                                          <p:cBhvr additive="base">
                                            <p:cTn id="24" dur="2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7" grpId="0" animBg="1"/>
          <p:bldP spid="18" grpId="0" animBg="1"/>
          <p:bldP spid="16" grpId="0" animBg="1"/>
        </p:bldLst>
      </p:timing>
    </mc:Fallback>
  </mc:AlternateContent>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p:cSld name="35_Custom Layout">
    <p:spTree>
      <p:nvGrpSpPr>
        <p:cNvPr id="1" name=""/>
        <p:cNvGrpSpPr/>
        <p:nvPr/>
      </p:nvGrpSpPr>
      <p:grpSpPr>
        <a:xfrm>
          <a:off x="0" y="0"/>
          <a:ext cx="0" cy="0"/>
          <a:chOff x="0" y="0"/>
          <a:chExt cx="0" cy="0"/>
        </a:xfrm>
      </p:grpSpPr>
      <p:sp>
        <p:nvSpPr>
          <p:cNvPr id="6" name="Rectangle: Top Corners Rounded 5">
            <a:extLst>
              <a:ext uri="{FF2B5EF4-FFF2-40B4-BE49-F238E27FC236}">
                <a16:creationId xmlns:a16="http://schemas.microsoft.com/office/drawing/2014/main" id="{5CF2E2FA-6181-4E67-8649-8A7BCC8E8224}"/>
              </a:ext>
            </a:extLst>
          </p:cNvPr>
          <p:cNvSpPr/>
          <p:nvPr/>
        </p:nvSpPr>
        <p:spPr>
          <a:xfrm>
            <a:off x="781742" y="0"/>
            <a:ext cx="10628516" cy="6858000"/>
          </a:xfrm>
          <a:prstGeom prst="round2SameRect">
            <a:avLst>
              <a:gd name="adj1" fmla="val 0"/>
              <a:gd name="adj2" fmla="val 0"/>
            </a:avLst>
          </a:prstGeom>
          <a:solidFill>
            <a:schemeClr val="bg1"/>
          </a:solidFill>
          <a:ln>
            <a:noFill/>
          </a:ln>
          <a:effectLst>
            <a:outerShdw blurRad="1066800" dist="304800" dir="2700000" algn="tl" rotWithShape="0">
              <a:schemeClr val="accent2">
                <a:lumMod val="50000"/>
                <a:alpha val="6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sz="900"/>
          </a:p>
        </p:txBody>
      </p:sp>
      <p:sp>
        <p:nvSpPr>
          <p:cNvPr id="19" name="Picture Placeholder 18">
            <a:extLst>
              <a:ext uri="{FF2B5EF4-FFF2-40B4-BE49-F238E27FC236}">
                <a16:creationId xmlns:a16="http://schemas.microsoft.com/office/drawing/2014/main" id="{3CDD3870-C715-4C53-9585-F741A2C71E78}"/>
              </a:ext>
            </a:extLst>
          </p:cNvPr>
          <p:cNvSpPr>
            <a:spLocks noGrp="1"/>
          </p:cNvSpPr>
          <p:nvPr>
            <p:ph type="pic" sz="quarter" idx="12"/>
          </p:nvPr>
        </p:nvSpPr>
        <p:spPr>
          <a:xfrm>
            <a:off x="8138264" y="240573"/>
            <a:ext cx="1968910" cy="2089632"/>
          </a:xfrm>
          <a:custGeom>
            <a:avLst/>
            <a:gdLst>
              <a:gd name="connsiteX0" fmla="*/ 0 w 3938333"/>
              <a:gd name="connsiteY0" fmla="*/ 0 h 4179264"/>
              <a:gd name="connsiteX1" fmla="*/ 3747441 w 3938333"/>
              <a:gd name="connsiteY1" fmla="*/ 0 h 4179264"/>
              <a:gd name="connsiteX2" fmla="*/ 3938333 w 3938333"/>
              <a:gd name="connsiteY2" fmla="*/ 190891 h 4179264"/>
              <a:gd name="connsiteX3" fmla="*/ 3938333 w 3938333"/>
              <a:gd name="connsiteY3" fmla="*/ 4179264 h 4179264"/>
              <a:gd name="connsiteX4" fmla="*/ 0 w 3938333"/>
              <a:gd name="connsiteY4" fmla="*/ 4179264 h 41792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38333" h="4179264">
                <a:moveTo>
                  <a:pt x="0" y="0"/>
                </a:moveTo>
                <a:lnTo>
                  <a:pt x="3747441" y="0"/>
                </a:lnTo>
                <a:cubicBezTo>
                  <a:pt x="3852869" y="0"/>
                  <a:pt x="3938333" y="85465"/>
                  <a:pt x="3938333" y="190891"/>
                </a:cubicBezTo>
                <a:lnTo>
                  <a:pt x="3938333" y="4179264"/>
                </a:lnTo>
                <a:lnTo>
                  <a:pt x="0" y="4179264"/>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
        <p:nvSpPr>
          <p:cNvPr id="20" name="Picture Placeholder 19">
            <a:extLst>
              <a:ext uri="{FF2B5EF4-FFF2-40B4-BE49-F238E27FC236}">
                <a16:creationId xmlns:a16="http://schemas.microsoft.com/office/drawing/2014/main" id="{64FBAD0B-42CC-4583-8C90-F737428277A3}"/>
              </a:ext>
            </a:extLst>
          </p:cNvPr>
          <p:cNvSpPr>
            <a:spLocks noGrp="1"/>
          </p:cNvSpPr>
          <p:nvPr>
            <p:ph type="pic" sz="quarter" idx="13"/>
          </p:nvPr>
        </p:nvSpPr>
        <p:spPr>
          <a:xfrm>
            <a:off x="6124110" y="240573"/>
            <a:ext cx="1962946" cy="2089632"/>
          </a:xfrm>
          <a:custGeom>
            <a:avLst/>
            <a:gdLst>
              <a:gd name="connsiteX0" fmla="*/ 0 w 3926403"/>
              <a:gd name="connsiteY0" fmla="*/ 0 h 4179264"/>
              <a:gd name="connsiteX1" fmla="*/ 3926403 w 3926403"/>
              <a:gd name="connsiteY1" fmla="*/ 0 h 4179264"/>
              <a:gd name="connsiteX2" fmla="*/ 3926403 w 3926403"/>
              <a:gd name="connsiteY2" fmla="*/ 4179264 h 4179264"/>
              <a:gd name="connsiteX3" fmla="*/ 0 w 3926403"/>
              <a:gd name="connsiteY3" fmla="*/ 4179264 h 4179264"/>
            </a:gdLst>
            <a:ahLst/>
            <a:cxnLst>
              <a:cxn ang="0">
                <a:pos x="connsiteX0" y="connsiteY0"/>
              </a:cxn>
              <a:cxn ang="0">
                <a:pos x="connsiteX1" y="connsiteY1"/>
              </a:cxn>
              <a:cxn ang="0">
                <a:pos x="connsiteX2" y="connsiteY2"/>
              </a:cxn>
              <a:cxn ang="0">
                <a:pos x="connsiteX3" y="connsiteY3"/>
              </a:cxn>
            </a:cxnLst>
            <a:rect l="l" t="t" r="r" b="b"/>
            <a:pathLst>
              <a:path w="3926403" h="4179264">
                <a:moveTo>
                  <a:pt x="0" y="0"/>
                </a:moveTo>
                <a:lnTo>
                  <a:pt x="3926403" y="0"/>
                </a:lnTo>
                <a:lnTo>
                  <a:pt x="3926403" y="4179264"/>
                </a:lnTo>
                <a:lnTo>
                  <a:pt x="0" y="4179264"/>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
        <p:nvSpPr>
          <p:cNvPr id="21" name="Picture Placeholder 20">
            <a:extLst>
              <a:ext uri="{FF2B5EF4-FFF2-40B4-BE49-F238E27FC236}">
                <a16:creationId xmlns:a16="http://schemas.microsoft.com/office/drawing/2014/main" id="{AB92AA44-3056-4640-AE83-0BC4C1BCB843}"/>
              </a:ext>
            </a:extLst>
          </p:cNvPr>
          <p:cNvSpPr>
            <a:spLocks noGrp="1"/>
          </p:cNvSpPr>
          <p:nvPr>
            <p:ph type="pic" sz="quarter" idx="14"/>
          </p:nvPr>
        </p:nvSpPr>
        <p:spPr>
          <a:xfrm>
            <a:off x="4107707" y="2384184"/>
            <a:ext cx="1962946" cy="2089632"/>
          </a:xfrm>
          <a:custGeom>
            <a:avLst/>
            <a:gdLst>
              <a:gd name="connsiteX0" fmla="*/ 0 w 3926403"/>
              <a:gd name="connsiteY0" fmla="*/ 0 h 4179264"/>
              <a:gd name="connsiteX1" fmla="*/ 3926403 w 3926403"/>
              <a:gd name="connsiteY1" fmla="*/ 0 h 4179264"/>
              <a:gd name="connsiteX2" fmla="*/ 3926403 w 3926403"/>
              <a:gd name="connsiteY2" fmla="*/ 4179264 h 4179264"/>
              <a:gd name="connsiteX3" fmla="*/ 0 w 3926403"/>
              <a:gd name="connsiteY3" fmla="*/ 4179264 h 4179264"/>
            </a:gdLst>
            <a:ahLst/>
            <a:cxnLst>
              <a:cxn ang="0">
                <a:pos x="connsiteX0" y="connsiteY0"/>
              </a:cxn>
              <a:cxn ang="0">
                <a:pos x="connsiteX1" y="connsiteY1"/>
              </a:cxn>
              <a:cxn ang="0">
                <a:pos x="connsiteX2" y="connsiteY2"/>
              </a:cxn>
              <a:cxn ang="0">
                <a:pos x="connsiteX3" y="connsiteY3"/>
              </a:cxn>
            </a:cxnLst>
            <a:rect l="l" t="t" r="r" b="b"/>
            <a:pathLst>
              <a:path w="3926403" h="4179264">
                <a:moveTo>
                  <a:pt x="0" y="0"/>
                </a:moveTo>
                <a:lnTo>
                  <a:pt x="3926403" y="0"/>
                </a:lnTo>
                <a:lnTo>
                  <a:pt x="3926403" y="4179264"/>
                </a:lnTo>
                <a:lnTo>
                  <a:pt x="0" y="4179264"/>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
        <p:nvSpPr>
          <p:cNvPr id="22" name="Picture Placeholder 21">
            <a:extLst>
              <a:ext uri="{FF2B5EF4-FFF2-40B4-BE49-F238E27FC236}">
                <a16:creationId xmlns:a16="http://schemas.microsoft.com/office/drawing/2014/main" id="{5A16F2E8-B18C-43CB-A260-74ED835B6FC8}"/>
              </a:ext>
            </a:extLst>
          </p:cNvPr>
          <p:cNvSpPr>
            <a:spLocks noGrp="1"/>
          </p:cNvSpPr>
          <p:nvPr>
            <p:ph type="pic" sz="quarter" idx="15"/>
          </p:nvPr>
        </p:nvSpPr>
        <p:spPr>
          <a:xfrm>
            <a:off x="2084826" y="2384184"/>
            <a:ext cx="1968910" cy="2089632"/>
          </a:xfrm>
          <a:custGeom>
            <a:avLst/>
            <a:gdLst>
              <a:gd name="connsiteX0" fmla="*/ 0 w 3938333"/>
              <a:gd name="connsiteY0" fmla="*/ 0 h 4179264"/>
              <a:gd name="connsiteX1" fmla="*/ 3938333 w 3938333"/>
              <a:gd name="connsiteY1" fmla="*/ 0 h 4179264"/>
              <a:gd name="connsiteX2" fmla="*/ 3938333 w 3938333"/>
              <a:gd name="connsiteY2" fmla="*/ 4179264 h 4179264"/>
              <a:gd name="connsiteX3" fmla="*/ 0 w 3938333"/>
              <a:gd name="connsiteY3" fmla="*/ 4179264 h 4179264"/>
            </a:gdLst>
            <a:ahLst/>
            <a:cxnLst>
              <a:cxn ang="0">
                <a:pos x="connsiteX0" y="connsiteY0"/>
              </a:cxn>
              <a:cxn ang="0">
                <a:pos x="connsiteX1" y="connsiteY1"/>
              </a:cxn>
              <a:cxn ang="0">
                <a:pos x="connsiteX2" y="connsiteY2"/>
              </a:cxn>
              <a:cxn ang="0">
                <a:pos x="connsiteX3" y="connsiteY3"/>
              </a:cxn>
            </a:cxnLst>
            <a:rect l="l" t="t" r="r" b="b"/>
            <a:pathLst>
              <a:path w="3938333" h="4179264">
                <a:moveTo>
                  <a:pt x="0" y="0"/>
                </a:moveTo>
                <a:lnTo>
                  <a:pt x="3938333" y="0"/>
                </a:lnTo>
                <a:lnTo>
                  <a:pt x="3938333" y="4179264"/>
                </a:lnTo>
                <a:lnTo>
                  <a:pt x="0" y="4179264"/>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
        <p:nvSpPr>
          <p:cNvPr id="23" name="Picture Placeholder 22">
            <a:extLst>
              <a:ext uri="{FF2B5EF4-FFF2-40B4-BE49-F238E27FC236}">
                <a16:creationId xmlns:a16="http://schemas.microsoft.com/office/drawing/2014/main" id="{3A3784B9-508A-4B75-9D7E-381A78C381D6}"/>
              </a:ext>
            </a:extLst>
          </p:cNvPr>
          <p:cNvSpPr>
            <a:spLocks noGrp="1"/>
          </p:cNvSpPr>
          <p:nvPr>
            <p:ph type="pic" sz="quarter" idx="16"/>
          </p:nvPr>
        </p:nvSpPr>
        <p:spPr>
          <a:xfrm>
            <a:off x="6124110" y="4527795"/>
            <a:ext cx="1962946" cy="2089632"/>
          </a:xfrm>
          <a:custGeom>
            <a:avLst/>
            <a:gdLst>
              <a:gd name="connsiteX0" fmla="*/ 0 w 3926403"/>
              <a:gd name="connsiteY0" fmla="*/ 0 h 4179264"/>
              <a:gd name="connsiteX1" fmla="*/ 3926403 w 3926403"/>
              <a:gd name="connsiteY1" fmla="*/ 0 h 4179264"/>
              <a:gd name="connsiteX2" fmla="*/ 3926403 w 3926403"/>
              <a:gd name="connsiteY2" fmla="*/ 4179264 h 4179264"/>
              <a:gd name="connsiteX3" fmla="*/ 0 w 3926403"/>
              <a:gd name="connsiteY3" fmla="*/ 4179264 h 4179264"/>
            </a:gdLst>
            <a:ahLst/>
            <a:cxnLst>
              <a:cxn ang="0">
                <a:pos x="connsiteX0" y="connsiteY0"/>
              </a:cxn>
              <a:cxn ang="0">
                <a:pos x="connsiteX1" y="connsiteY1"/>
              </a:cxn>
              <a:cxn ang="0">
                <a:pos x="connsiteX2" y="connsiteY2"/>
              </a:cxn>
              <a:cxn ang="0">
                <a:pos x="connsiteX3" y="connsiteY3"/>
              </a:cxn>
            </a:cxnLst>
            <a:rect l="l" t="t" r="r" b="b"/>
            <a:pathLst>
              <a:path w="3926403" h="4179264">
                <a:moveTo>
                  <a:pt x="0" y="0"/>
                </a:moveTo>
                <a:lnTo>
                  <a:pt x="3926403" y="0"/>
                </a:lnTo>
                <a:lnTo>
                  <a:pt x="3926403" y="4179264"/>
                </a:lnTo>
                <a:lnTo>
                  <a:pt x="0" y="4179264"/>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
        <p:nvSpPr>
          <p:cNvPr id="24" name="Picture Placeholder 23">
            <a:extLst>
              <a:ext uri="{FF2B5EF4-FFF2-40B4-BE49-F238E27FC236}">
                <a16:creationId xmlns:a16="http://schemas.microsoft.com/office/drawing/2014/main" id="{A9F0F9EF-53B4-4A2C-B472-A90B22C56F67}"/>
              </a:ext>
            </a:extLst>
          </p:cNvPr>
          <p:cNvSpPr>
            <a:spLocks noGrp="1"/>
          </p:cNvSpPr>
          <p:nvPr>
            <p:ph type="pic" sz="quarter" idx="17"/>
          </p:nvPr>
        </p:nvSpPr>
        <p:spPr>
          <a:xfrm>
            <a:off x="8138264" y="4527795"/>
            <a:ext cx="1968910" cy="2089632"/>
          </a:xfrm>
          <a:custGeom>
            <a:avLst/>
            <a:gdLst>
              <a:gd name="connsiteX0" fmla="*/ 0 w 3938333"/>
              <a:gd name="connsiteY0" fmla="*/ 0 h 4179264"/>
              <a:gd name="connsiteX1" fmla="*/ 3938333 w 3938333"/>
              <a:gd name="connsiteY1" fmla="*/ 0 h 4179264"/>
              <a:gd name="connsiteX2" fmla="*/ 3938333 w 3938333"/>
              <a:gd name="connsiteY2" fmla="*/ 3988373 h 4179264"/>
              <a:gd name="connsiteX3" fmla="*/ 3747441 w 3938333"/>
              <a:gd name="connsiteY3" fmla="*/ 4179264 h 4179264"/>
              <a:gd name="connsiteX4" fmla="*/ 0 w 3938333"/>
              <a:gd name="connsiteY4" fmla="*/ 4179264 h 41792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38333" h="4179264">
                <a:moveTo>
                  <a:pt x="0" y="0"/>
                </a:moveTo>
                <a:lnTo>
                  <a:pt x="3938333" y="0"/>
                </a:lnTo>
                <a:lnTo>
                  <a:pt x="3938333" y="3988373"/>
                </a:lnTo>
                <a:cubicBezTo>
                  <a:pt x="3938333" y="4093799"/>
                  <a:pt x="3852869" y="4179264"/>
                  <a:pt x="3747441" y="4179264"/>
                </a:cubicBezTo>
                <a:lnTo>
                  <a:pt x="0" y="4179264"/>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Tree>
    <p:extLst>
      <p:ext uri="{BB962C8B-B14F-4D97-AF65-F5344CB8AC3E}">
        <p14:creationId xmlns:p14="http://schemas.microsoft.com/office/powerpoint/2010/main" val="3614229641"/>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72000">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14:bounceEnd="72000">
                                          <p:cBhvr additive="base">
                                            <p:cTn id="7" dur="2500" fill="hold"/>
                                            <p:tgtEl>
                                              <p:spTgt spid="19"/>
                                            </p:tgtEl>
                                            <p:attrNameLst>
                                              <p:attrName>ppt_x</p:attrName>
                                            </p:attrNameLst>
                                          </p:cBhvr>
                                          <p:tavLst>
                                            <p:tav tm="0">
                                              <p:val>
                                                <p:strVal val="#ppt_x"/>
                                              </p:val>
                                            </p:tav>
                                            <p:tav tm="100000">
                                              <p:val>
                                                <p:strVal val="#ppt_x"/>
                                              </p:val>
                                            </p:tav>
                                          </p:tavLst>
                                        </p:anim>
                                        <p:anim calcmode="lin" valueType="num" p14:bounceEnd="72000">
                                          <p:cBhvr additive="base">
                                            <p:cTn id="8" dur="2500" fill="hold"/>
                                            <p:tgtEl>
                                              <p:spTgt spid="19"/>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14:presetBounceEnd="72000">
                                      <p:stCondLst>
                                        <p:cond delay="100"/>
                                      </p:stCondLst>
                                      <p:childTnLst>
                                        <p:set>
                                          <p:cBhvr>
                                            <p:cTn id="10" dur="1" fill="hold">
                                              <p:stCondLst>
                                                <p:cond delay="0"/>
                                              </p:stCondLst>
                                            </p:cTn>
                                            <p:tgtEl>
                                              <p:spTgt spid="20"/>
                                            </p:tgtEl>
                                            <p:attrNameLst>
                                              <p:attrName>style.visibility</p:attrName>
                                            </p:attrNameLst>
                                          </p:cBhvr>
                                          <p:to>
                                            <p:strVal val="visible"/>
                                          </p:to>
                                        </p:set>
                                        <p:anim calcmode="lin" valueType="num" p14:bounceEnd="72000">
                                          <p:cBhvr additive="base">
                                            <p:cTn id="11" dur="2500" fill="hold"/>
                                            <p:tgtEl>
                                              <p:spTgt spid="20"/>
                                            </p:tgtEl>
                                            <p:attrNameLst>
                                              <p:attrName>ppt_x</p:attrName>
                                            </p:attrNameLst>
                                          </p:cBhvr>
                                          <p:tavLst>
                                            <p:tav tm="0">
                                              <p:val>
                                                <p:strVal val="#ppt_x"/>
                                              </p:val>
                                            </p:tav>
                                            <p:tav tm="100000">
                                              <p:val>
                                                <p:strVal val="#ppt_x"/>
                                              </p:val>
                                            </p:tav>
                                          </p:tavLst>
                                        </p:anim>
                                        <p:anim calcmode="lin" valueType="num" p14:bounceEnd="72000">
                                          <p:cBhvr additive="base">
                                            <p:cTn id="12" dur="2500" fill="hold"/>
                                            <p:tgtEl>
                                              <p:spTgt spid="20"/>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14:presetBounceEnd="72000">
                                      <p:stCondLst>
                                        <p:cond delay="200"/>
                                      </p:stCondLst>
                                      <p:childTnLst>
                                        <p:set>
                                          <p:cBhvr>
                                            <p:cTn id="14" dur="1" fill="hold">
                                              <p:stCondLst>
                                                <p:cond delay="0"/>
                                              </p:stCondLst>
                                            </p:cTn>
                                            <p:tgtEl>
                                              <p:spTgt spid="22"/>
                                            </p:tgtEl>
                                            <p:attrNameLst>
                                              <p:attrName>style.visibility</p:attrName>
                                            </p:attrNameLst>
                                          </p:cBhvr>
                                          <p:to>
                                            <p:strVal val="visible"/>
                                          </p:to>
                                        </p:set>
                                        <p:anim calcmode="lin" valueType="num" p14:bounceEnd="72000">
                                          <p:cBhvr additive="base">
                                            <p:cTn id="15" dur="2500" fill="hold"/>
                                            <p:tgtEl>
                                              <p:spTgt spid="22"/>
                                            </p:tgtEl>
                                            <p:attrNameLst>
                                              <p:attrName>ppt_x</p:attrName>
                                            </p:attrNameLst>
                                          </p:cBhvr>
                                          <p:tavLst>
                                            <p:tav tm="0">
                                              <p:val>
                                                <p:strVal val="#ppt_x"/>
                                              </p:val>
                                            </p:tav>
                                            <p:tav tm="100000">
                                              <p:val>
                                                <p:strVal val="#ppt_x"/>
                                              </p:val>
                                            </p:tav>
                                          </p:tavLst>
                                        </p:anim>
                                        <p:anim calcmode="lin" valueType="num" p14:bounceEnd="72000">
                                          <p:cBhvr additive="base">
                                            <p:cTn id="16" dur="2500" fill="hold"/>
                                            <p:tgtEl>
                                              <p:spTgt spid="22"/>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14:presetBounceEnd="72000">
                                      <p:stCondLst>
                                        <p:cond delay="300"/>
                                      </p:stCondLst>
                                      <p:childTnLst>
                                        <p:set>
                                          <p:cBhvr>
                                            <p:cTn id="18" dur="1" fill="hold">
                                              <p:stCondLst>
                                                <p:cond delay="0"/>
                                              </p:stCondLst>
                                            </p:cTn>
                                            <p:tgtEl>
                                              <p:spTgt spid="21"/>
                                            </p:tgtEl>
                                            <p:attrNameLst>
                                              <p:attrName>style.visibility</p:attrName>
                                            </p:attrNameLst>
                                          </p:cBhvr>
                                          <p:to>
                                            <p:strVal val="visible"/>
                                          </p:to>
                                        </p:set>
                                        <p:anim calcmode="lin" valueType="num" p14:bounceEnd="72000">
                                          <p:cBhvr additive="base">
                                            <p:cTn id="19" dur="2500" fill="hold"/>
                                            <p:tgtEl>
                                              <p:spTgt spid="21"/>
                                            </p:tgtEl>
                                            <p:attrNameLst>
                                              <p:attrName>ppt_x</p:attrName>
                                            </p:attrNameLst>
                                          </p:cBhvr>
                                          <p:tavLst>
                                            <p:tav tm="0">
                                              <p:val>
                                                <p:strVal val="#ppt_x"/>
                                              </p:val>
                                            </p:tav>
                                            <p:tav tm="100000">
                                              <p:val>
                                                <p:strVal val="#ppt_x"/>
                                              </p:val>
                                            </p:tav>
                                          </p:tavLst>
                                        </p:anim>
                                        <p:anim calcmode="lin" valueType="num" p14:bounceEnd="72000">
                                          <p:cBhvr additive="base">
                                            <p:cTn id="20" dur="2500" fill="hold"/>
                                            <p:tgtEl>
                                              <p:spTgt spid="21"/>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14:presetBounceEnd="72000">
                                      <p:stCondLst>
                                        <p:cond delay="400"/>
                                      </p:stCondLst>
                                      <p:childTnLst>
                                        <p:set>
                                          <p:cBhvr>
                                            <p:cTn id="22" dur="1" fill="hold">
                                              <p:stCondLst>
                                                <p:cond delay="0"/>
                                              </p:stCondLst>
                                            </p:cTn>
                                            <p:tgtEl>
                                              <p:spTgt spid="24"/>
                                            </p:tgtEl>
                                            <p:attrNameLst>
                                              <p:attrName>style.visibility</p:attrName>
                                            </p:attrNameLst>
                                          </p:cBhvr>
                                          <p:to>
                                            <p:strVal val="visible"/>
                                          </p:to>
                                        </p:set>
                                        <p:anim calcmode="lin" valueType="num" p14:bounceEnd="72000">
                                          <p:cBhvr additive="base">
                                            <p:cTn id="23" dur="2500" fill="hold"/>
                                            <p:tgtEl>
                                              <p:spTgt spid="24"/>
                                            </p:tgtEl>
                                            <p:attrNameLst>
                                              <p:attrName>ppt_x</p:attrName>
                                            </p:attrNameLst>
                                          </p:cBhvr>
                                          <p:tavLst>
                                            <p:tav tm="0">
                                              <p:val>
                                                <p:strVal val="#ppt_x"/>
                                              </p:val>
                                            </p:tav>
                                            <p:tav tm="100000">
                                              <p:val>
                                                <p:strVal val="#ppt_x"/>
                                              </p:val>
                                            </p:tav>
                                          </p:tavLst>
                                        </p:anim>
                                        <p:anim calcmode="lin" valueType="num" p14:bounceEnd="72000">
                                          <p:cBhvr additive="base">
                                            <p:cTn id="24" dur="2500" fill="hold"/>
                                            <p:tgtEl>
                                              <p:spTgt spid="24"/>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14:presetBounceEnd="72000">
                                      <p:stCondLst>
                                        <p:cond delay="500"/>
                                      </p:stCondLst>
                                      <p:childTnLst>
                                        <p:set>
                                          <p:cBhvr>
                                            <p:cTn id="26" dur="1" fill="hold">
                                              <p:stCondLst>
                                                <p:cond delay="0"/>
                                              </p:stCondLst>
                                            </p:cTn>
                                            <p:tgtEl>
                                              <p:spTgt spid="23"/>
                                            </p:tgtEl>
                                            <p:attrNameLst>
                                              <p:attrName>style.visibility</p:attrName>
                                            </p:attrNameLst>
                                          </p:cBhvr>
                                          <p:to>
                                            <p:strVal val="visible"/>
                                          </p:to>
                                        </p:set>
                                        <p:anim calcmode="lin" valueType="num" p14:bounceEnd="72000">
                                          <p:cBhvr additive="base">
                                            <p:cTn id="27" dur="2500" fill="hold"/>
                                            <p:tgtEl>
                                              <p:spTgt spid="23"/>
                                            </p:tgtEl>
                                            <p:attrNameLst>
                                              <p:attrName>ppt_x</p:attrName>
                                            </p:attrNameLst>
                                          </p:cBhvr>
                                          <p:tavLst>
                                            <p:tav tm="0">
                                              <p:val>
                                                <p:strVal val="#ppt_x"/>
                                              </p:val>
                                            </p:tav>
                                            <p:tav tm="100000">
                                              <p:val>
                                                <p:strVal val="#ppt_x"/>
                                              </p:val>
                                            </p:tav>
                                          </p:tavLst>
                                        </p:anim>
                                        <p:anim calcmode="lin" valueType="num" p14:bounceEnd="72000">
                                          <p:cBhvr additive="base">
                                            <p:cTn id="28" dur="2500" fill="hold"/>
                                            <p:tgtEl>
                                              <p:spTgt spid="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1" grpId="0" animBg="1"/>
          <p:bldP spid="22" grpId="0" animBg="1"/>
          <p:bldP spid="23" grpId="0" animBg="1"/>
          <p:bldP spid="24"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2500" fill="hold"/>
                                            <p:tgtEl>
                                              <p:spTgt spid="19"/>
                                            </p:tgtEl>
                                            <p:attrNameLst>
                                              <p:attrName>ppt_x</p:attrName>
                                            </p:attrNameLst>
                                          </p:cBhvr>
                                          <p:tavLst>
                                            <p:tav tm="0">
                                              <p:val>
                                                <p:strVal val="#ppt_x"/>
                                              </p:val>
                                            </p:tav>
                                            <p:tav tm="100000">
                                              <p:val>
                                                <p:strVal val="#ppt_x"/>
                                              </p:val>
                                            </p:tav>
                                          </p:tavLst>
                                        </p:anim>
                                        <p:anim calcmode="lin" valueType="num">
                                          <p:cBhvr additive="base">
                                            <p:cTn id="8" dur="2500" fill="hold"/>
                                            <p:tgtEl>
                                              <p:spTgt spid="19"/>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100"/>
                                      </p:stCondLst>
                                      <p:childTnLst>
                                        <p:set>
                                          <p:cBhvr>
                                            <p:cTn id="10" dur="1" fill="hold">
                                              <p:stCondLst>
                                                <p:cond delay="0"/>
                                              </p:stCondLst>
                                            </p:cTn>
                                            <p:tgtEl>
                                              <p:spTgt spid="20"/>
                                            </p:tgtEl>
                                            <p:attrNameLst>
                                              <p:attrName>style.visibility</p:attrName>
                                            </p:attrNameLst>
                                          </p:cBhvr>
                                          <p:to>
                                            <p:strVal val="visible"/>
                                          </p:to>
                                        </p:set>
                                        <p:anim calcmode="lin" valueType="num">
                                          <p:cBhvr additive="base">
                                            <p:cTn id="11" dur="2500" fill="hold"/>
                                            <p:tgtEl>
                                              <p:spTgt spid="20"/>
                                            </p:tgtEl>
                                            <p:attrNameLst>
                                              <p:attrName>ppt_x</p:attrName>
                                            </p:attrNameLst>
                                          </p:cBhvr>
                                          <p:tavLst>
                                            <p:tav tm="0">
                                              <p:val>
                                                <p:strVal val="#ppt_x"/>
                                              </p:val>
                                            </p:tav>
                                            <p:tav tm="100000">
                                              <p:val>
                                                <p:strVal val="#ppt_x"/>
                                              </p:val>
                                            </p:tav>
                                          </p:tavLst>
                                        </p:anim>
                                        <p:anim calcmode="lin" valueType="num">
                                          <p:cBhvr additive="base">
                                            <p:cTn id="12" dur="2500" fill="hold"/>
                                            <p:tgtEl>
                                              <p:spTgt spid="20"/>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200"/>
                                      </p:stCondLst>
                                      <p:childTnLst>
                                        <p:set>
                                          <p:cBhvr>
                                            <p:cTn id="14" dur="1" fill="hold">
                                              <p:stCondLst>
                                                <p:cond delay="0"/>
                                              </p:stCondLst>
                                            </p:cTn>
                                            <p:tgtEl>
                                              <p:spTgt spid="22"/>
                                            </p:tgtEl>
                                            <p:attrNameLst>
                                              <p:attrName>style.visibility</p:attrName>
                                            </p:attrNameLst>
                                          </p:cBhvr>
                                          <p:to>
                                            <p:strVal val="visible"/>
                                          </p:to>
                                        </p:set>
                                        <p:anim calcmode="lin" valueType="num">
                                          <p:cBhvr additive="base">
                                            <p:cTn id="15" dur="2500" fill="hold"/>
                                            <p:tgtEl>
                                              <p:spTgt spid="22"/>
                                            </p:tgtEl>
                                            <p:attrNameLst>
                                              <p:attrName>ppt_x</p:attrName>
                                            </p:attrNameLst>
                                          </p:cBhvr>
                                          <p:tavLst>
                                            <p:tav tm="0">
                                              <p:val>
                                                <p:strVal val="#ppt_x"/>
                                              </p:val>
                                            </p:tav>
                                            <p:tav tm="100000">
                                              <p:val>
                                                <p:strVal val="#ppt_x"/>
                                              </p:val>
                                            </p:tav>
                                          </p:tavLst>
                                        </p:anim>
                                        <p:anim calcmode="lin" valueType="num">
                                          <p:cBhvr additive="base">
                                            <p:cTn id="16" dur="2500" fill="hold"/>
                                            <p:tgtEl>
                                              <p:spTgt spid="22"/>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300"/>
                                      </p:stCondLst>
                                      <p:childTnLst>
                                        <p:set>
                                          <p:cBhvr>
                                            <p:cTn id="18" dur="1" fill="hold">
                                              <p:stCondLst>
                                                <p:cond delay="0"/>
                                              </p:stCondLst>
                                            </p:cTn>
                                            <p:tgtEl>
                                              <p:spTgt spid="21"/>
                                            </p:tgtEl>
                                            <p:attrNameLst>
                                              <p:attrName>style.visibility</p:attrName>
                                            </p:attrNameLst>
                                          </p:cBhvr>
                                          <p:to>
                                            <p:strVal val="visible"/>
                                          </p:to>
                                        </p:set>
                                        <p:anim calcmode="lin" valueType="num">
                                          <p:cBhvr additive="base">
                                            <p:cTn id="19" dur="2500" fill="hold"/>
                                            <p:tgtEl>
                                              <p:spTgt spid="21"/>
                                            </p:tgtEl>
                                            <p:attrNameLst>
                                              <p:attrName>ppt_x</p:attrName>
                                            </p:attrNameLst>
                                          </p:cBhvr>
                                          <p:tavLst>
                                            <p:tav tm="0">
                                              <p:val>
                                                <p:strVal val="#ppt_x"/>
                                              </p:val>
                                            </p:tav>
                                            <p:tav tm="100000">
                                              <p:val>
                                                <p:strVal val="#ppt_x"/>
                                              </p:val>
                                            </p:tav>
                                          </p:tavLst>
                                        </p:anim>
                                        <p:anim calcmode="lin" valueType="num">
                                          <p:cBhvr additive="base">
                                            <p:cTn id="20" dur="2500" fill="hold"/>
                                            <p:tgtEl>
                                              <p:spTgt spid="21"/>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400"/>
                                      </p:stCondLst>
                                      <p:childTnLst>
                                        <p:set>
                                          <p:cBhvr>
                                            <p:cTn id="22" dur="1" fill="hold">
                                              <p:stCondLst>
                                                <p:cond delay="0"/>
                                              </p:stCondLst>
                                            </p:cTn>
                                            <p:tgtEl>
                                              <p:spTgt spid="24"/>
                                            </p:tgtEl>
                                            <p:attrNameLst>
                                              <p:attrName>style.visibility</p:attrName>
                                            </p:attrNameLst>
                                          </p:cBhvr>
                                          <p:to>
                                            <p:strVal val="visible"/>
                                          </p:to>
                                        </p:set>
                                        <p:anim calcmode="lin" valueType="num">
                                          <p:cBhvr additive="base">
                                            <p:cTn id="23" dur="2500" fill="hold"/>
                                            <p:tgtEl>
                                              <p:spTgt spid="24"/>
                                            </p:tgtEl>
                                            <p:attrNameLst>
                                              <p:attrName>ppt_x</p:attrName>
                                            </p:attrNameLst>
                                          </p:cBhvr>
                                          <p:tavLst>
                                            <p:tav tm="0">
                                              <p:val>
                                                <p:strVal val="#ppt_x"/>
                                              </p:val>
                                            </p:tav>
                                            <p:tav tm="100000">
                                              <p:val>
                                                <p:strVal val="#ppt_x"/>
                                              </p:val>
                                            </p:tav>
                                          </p:tavLst>
                                        </p:anim>
                                        <p:anim calcmode="lin" valueType="num">
                                          <p:cBhvr additive="base">
                                            <p:cTn id="24" dur="2500" fill="hold"/>
                                            <p:tgtEl>
                                              <p:spTgt spid="24"/>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500"/>
                                      </p:stCondLst>
                                      <p:childTnLst>
                                        <p:set>
                                          <p:cBhvr>
                                            <p:cTn id="26" dur="1" fill="hold">
                                              <p:stCondLst>
                                                <p:cond delay="0"/>
                                              </p:stCondLst>
                                            </p:cTn>
                                            <p:tgtEl>
                                              <p:spTgt spid="23"/>
                                            </p:tgtEl>
                                            <p:attrNameLst>
                                              <p:attrName>style.visibility</p:attrName>
                                            </p:attrNameLst>
                                          </p:cBhvr>
                                          <p:to>
                                            <p:strVal val="visible"/>
                                          </p:to>
                                        </p:set>
                                        <p:anim calcmode="lin" valueType="num">
                                          <p:cBhvr additive="base">
                                            <p:cTn id="27" dur="2500" fill="hold"/>
                                            <p:tgtEl>
                                              <p:spTgt spid="23"/>
                                            </p:tgtEl>
                                            <p:attrNameLst>
                                              <p:attrName>ppt_x</p:attrName>
                                            </p:attrNameLst>
                                          </p:cBhvr>
                                          <p:tavLst>
                                            <p:tav tm="0">
                                              <p:val>
                                                <p:strVal val="#ppt_x"/>
                                              </p:val>
                                            </p:tav>
                                            <p:tav tm="100000">
                                              <p:val>
                                                <p:strVal val="#ppt_x"/>
                                              </p:val>
                                            </p:tav>
                                          </p:tavLst>
                                        </p:anim>
                                        <p:anim calcmode="lin" valueType="num">
                                          <p:cBhvr additive="base">
                                            <p:cTn id="28" dur="2500" fill="hold"/>
                                            <p:tgtEl>
                                              <p:spTgt spid="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1" grpId="0" animBg="1"/>
          <p:bldP spid="22" grpId="0" animBg="1"/>
          <p:bldP spid="23" grpId="0" animBg="1"/>
          <p:bldP spid="24" grpId="0" animBg="1"/>
        </p:bldLst>
      </p:timing>
    </mc:Fallback>
  </mc:AlternateContent>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p:cSld name="34_Custom Layout">
    <p:spTree>
      <p:nvGrpSpPr>
        <p:cNvPr id="1" name=""/>
        <p:cNvGrpSpPr/>
        <p:nvPr/>
      </p:nvGrpSpPr>
      <p:grpSpPr>
        <a:xfrm>
          <a:off x="0" y="0"/>
          <a:ext cx="0" cy="0"/>
          <a:chOff x="0" y="0"/>
          <a:chExt cx="0" cy="0"/>
        </a:xfrm>
      </p:grpSpPr>
      <p:sp>
        <p:nvSpPr>
          <p:cNvPr id="6" name="Rectangle: Top Corners Rounded 5">
            <a:extLst>
              <a:ext uri="{FF2B5EF4-FFF2-40B4-BE49-F238E27FC236}">
                <a16:creationId xmlns:a16="http://schemas.microsoft.com/office/drawing/2014/main" id="{5CF2E2FA-6181-4E67-8649-8A7BCC8E8224}"/>
              </a:ext>
            </a:extLst>
          </p:cNvPr>
          <p:cNvSpPr/>
          <p:nvPr/>
        </p:nvSpPr>
        <p:spPr>
          <a:xfrm>
            <a:off x="781742" y="0"/>
            <a:ext cx="10628516" cy="6858000"/>
          </a:xfrm>
          <a:prstGeom prst="round2SameRect">
            <a:avLst>
              <a:gd name="adj1" fmla="val 0"/>
              <a:gd name="adj2" fmla="val 0"/>
            </a:avLst>
          </a:prstGeom>
          <a:solidFill>
            <a:schemeClr val="bg1"/>
          </a:solidFill>
          <a:ln>
            <a:noFill/>
          </a:ln>
          <a:effectLst>
            <a:outerShdw blurRad="1066800" dist="304800" dir="2700000" algn="tl" rotWithShape="0">
              <a:schemeClr val="accent2">
                <a:lumMod val="50000"/>
                <a:alpha val="6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sz="900"/>
          </a:p>
        </p:txBody>
      </p:sp>
      <p:sp>
        <p:nvSpPr>
          <p:cNvPr id="9" name="Picture Placeholder 8">
            <a:extLst>
              <a:ext uri="{FF2B5EF4-FFF2-40B4-BE49-F238E27FC236}">
                <a16:creationId xmlns:a16="http://schemas.microsoft.com/office/drawing/2014/main" id="{0B1939E0-D85C-4041-A6CB-C8E42A68134E}"/>
              </a:ext>
            </a:extLst>
          </p:cNvPr>
          <p:cNvSpPr>
            <a:spLocks noGrp="1"/>
          </p:cNvSpPr>
          <p:nvPr>
            <p:ph type="pic" sz="quarter" idx="12"/>
          </p:nvPr>
        </p:nvSpPr>
        <p:spPr>
          <a:xfrm>
            <a:off x="2087808" y="1312379"/>
            <a:ext cx="1968910" cy="2089632"/>
          </a:xfrm>
          <a:custGeom>
            <a:avLst/>
            <a:gdLst>
              <a:gd name="connsiteX0" fmla="*/ 190891 w 3938333"/>
              <a:gd name="connsiteY0" fmla="*/ 0 h 4179264"/>
              <a:gd name="connsiteX1" fmla="*/ 3938333 w 3938333"/>
              <a:gd name="connsiteY1" fmla="*/ 0 h 4179264"/>
              <a:gd name="connsiteX2" fmla="*/ 3938333 w 3938333"/>
              <a:gd name="connsiteY2" fmla="*/ 4179264 h 4179264"/>
              <a:gd name="connsiteX3" fmla="*/ 0 w 3938333"/>
              <a:gd name="connsiteY3" fmla="*/ 4179264 h 4179264"/>
              <a:gd name="connsiteX4" fmla="*/ 0 w 3938333"/>
              <a:gd name="connsiteY4" fmla="*/ 190891 h 4179264"/>
              <a:gd name="connsiteX5" fmla="*/ 190891 w 3938333"/>
              <a:gd name="connsiteY5" fmla="*/ 0 h 41792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38333" h="4179264">
                <a:moveTo>
                  <a:pt x="190891" y="0"/>
                </a:moveTo>
                <a:lnTo>
                  <a:pt x="3938333" y="0"/>
                </a:lnTo>
                <a:lnTo>
                  <a:pt x="3938333" y="4179264"/>
                </a:lnTo>
                <a:lnTo>
                  <a:pt x="0" y="4179264"/>
                </a:lnTo>
                <a:lnTo>
                  <a:pt x="0" y="190891"/>
                </a:lnTo>
                <a:cubicBezTo>
                  <a:pt x="0" y="85465"/>
                  <a:pt x="85465" y="0"/>
                  <a:pt x="190891" y="0"/>
                </a:cubicBez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
        <p:nvSpPr>
          <p:cNvPr id="13" name="Picture Placeholder 12">
            <a:extLst>
              <a:ext uri="{FF2B5EF4-FFF2-40B4-BE49-F238E27FC236}">
                <a16:creationId xmlns:a16="http://schemas.microsoft.com/office/drawing/2014/main" id="{020C1A15-ACE5-49D1-A3F6-63C8F5FF1EF9}"/>
              </a:ext>
            </a:extLst>
          </p:cNvPr>
          <p:cNvSpPr>
            <a:spLocks noGrp="1"/>
          </p:cNvSpPr>
          <p:nvPr>
            <p:ph type="pic" sz="quarter" idx="13"/>
          </p:nvPr>
        </p:nvSpPr>
        <p:spPr>
          <a:xfrm>
            <a:off x="4110689" y="3455990"/>
            <a:ext cx="1962946" cy="2089632"/>
          </a:xfrm>
          <a:custGeom>
            <a:avLst/>
            <a:gdLst>
              <a:gd name="connsiteX0" fmla="*/ 0 w 3926403"/>
              <a:gd name="connsiteY0" fmla="*/ 0 h 4179264"/>
              <a:gd name="connsiteX1" fmla="*/ 3926403 w 3926403"/>
              <a:gd name="connsiteY1" fmla="*/ 0 h 4179264"/>
              <a:gd name="connsiteX2" fmla="*/ 3926403 w 3926403"/>
              <a:gd name="connsiteY2" fmla="*/ 4179264 h 4179264"/>
              <a:gd name="connsiteX3" fmla="*/ 0 w 3926403"/>
              <a:gd name="connsiteY3" fmla="*/ 4179264 h 4179264"/>
            </a:gdLst>
            <a:ahLst/>
            <a:cxnLst>
              <a:cxn ang="0">
                <a:pos x="connsiteX0" y="connsiteY0"/>
              </a:cxn>
              <a:cxn ang="0">
                <a:pos x="connsiteX1" y="connsiteY1"/>
              </a:cxn>
              <a:cxn ang="0">
                <a:pos x="connsiteX2" y="connsiteY2"/>
              </a:cxn>
              <a:cxn ang="0">
                <a:pos x="connsiteX3" y="connsiteY3"/>
              </a:cxn>
            </a:cxnLst>
            <a:rect l="l" t="t" r="r" b="b"/>
            <a:pathLst>
              <a:path w="3926403" h="4179264">
                <a:moveTo>
                  <a:pt x="0" y="0"/>
                </a:moveTo>
                <a:lnTo>
                  <a:pt x="3926403" y="0"/>
                </a:lnTo>
                <a:lnTo>
                  <a:pt x="3926403" y="4179264"/>
                </a:lnTo>
                <a:lnTo>
                  <a:pt x="0" y="4179264"/>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
        <p:nvSpPr>
          <p:cNvPr id="14" name="Picture Placeholder 13">
            <a:extLst>
              <a:ext uri="{FF2B5EF4-FFF2-40B4-BE49-F238E27FC236}">
                <a16:creationId xmlns:a16="http://schemas.microsoft.com/office/drawing/2014/main" id="{E56C758D-179E-4D6D-A1BC-2C48452E9B49}"/>
              </a:ext>
            </a:extLst>
          </p:cNvPr>
          <p:cNvSpPr>
            <a:spLocks noGrp="1"/>
          </p:cNvSpPr>
          <p:nvPr>
            <p:ph type="pic" sz="quarter" idx="14"/>
          </p:nvPr>
        </p:nvSpPr>
        <p:spPr>
          <a:xfrm>
            <a:off x="6127092" y="1312379"/>
            <a:ext cx="1962946" cy="2089632"/>
          </a:xfrm>
          <a:custGeom>
            <a:avLst/>
            <a:gdLst>
              <a:gd name="connsiteX0" fmla="*/ 0 w 3926403"/>
              <a:gd name="connsiteY0" fmla="*/ 0 h 4179264"/>
              <a:gd name="connsiteX1" fmla="*/ 3926403 w 3926403"/>
              <a:gd name="connsiteY1" fmla="*/ 0 h 4179264"/>
              <a:gd name="connsiteX2" fmla="*/ 3926403 w 3926403"/>
              <a:gd name="connsiteY2" fmla="*/ 4179264 h 4179264"/>
              <a:gd name="connsiteX3" fmla="*/ 0 w 3926403"/>
              <a:gd name="connsiteY3" fmla="*/ 4179264 h 4179264"/>
            </a:gdLst>
            <a:ahLst/>
            <a:cxnLst>
              <a:cxn ang="0">
                <a:pos x="connsiteX0" y="connsiteY0"/>
              </a:cxn>
              <a:cxn ang="0">
                <a:pos x="connsiteX1" y="connsiteY1"/>
              </a:cxn>
              <a:cxn ang="0">
                <a:pos x="connsiteX2" y="connsiteY2"/>
              </a:cxn>
              <a:cxn ang="0">
                <a:pos x="connsiteX3" y="connsiteY3"/>
              </a:cxn>
            </a:cxnLst>
            <a:rect l="l" t="t" r="r" b="b"/>
            <a:pathLst>
              <a:path w="3926403" h="4179264">
                <a:moveTo>
                  <a:pt x="0" y="0"/>
                </a:moveTo>
                <a:lnTo>
                  <a:pt x="3926403" y="0"/>
                </a:lnTo>
                <a:lnTo>
                  <a:pt x="3926403" y="4179264"/>
                </a:lnTo>
                <a:lnTo>
                  <a:pt x="0" y="4179264"/>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
        <p:nvSpPr>
          <p:cNvPr id="16" name="Picture Placeholder 15">
            <a:extLst>
              <a:ext uri="{FF2B5EF4-FFF2-40B4-BE49-F238E27FC236}">
                <a16:creationId xmlns:a16="http://schemas.microsoft.com/office/drawing/2014/main" id="{598BD8D6-CA9B-4100-B7C2-C1BF996853EF}"/>
              </a:ext>
            </a:extLst>
          </p:cNvPr>
          <p:cNvSpPr>
            <a:spLocks noGrp="1"/>
          </p:cNvSpPr>
          <p:nvPr>
            <p:ph type="pic" sz="quarter" idx="15"/>
          </p:nvPr>
        </p:nvSpPr>
        <p:spPr>
          <a:xfrm>
            <a:off x="8141246" y="3455990"/>
            <a:ext cx="1968910" cy="2089632"/>
          </a:xfrm>
          <a:custGeom>
            <a:avLst/>
            <a:gdLst>
              <a:gd name="connsiteX0" fmla="*/ 0 w 3938332"/>
              <a:gd name="connsiteY0" fmla="*/ 0 h 4179264"/>
              <a:gd name="connsiteX1" fmla="*/ 3938332 w 3938332"/>
              <a:gd name="connsiteY1" fmla="*/ 0 h 4179264"/>
              <a:gd name="connsiteX2" fmla="*/ 3938332 w 3938332"/>
              <a:gd name="connsiteY2" fmla="*/ 3988373 h 4179264"/>
              <a:gd name="connsiteX3" fmla="*/ 3747442 w 3938332"/>
              <a:gd name="connsiteY3" fmla="*/ 4179264 h 4179264"/>
              <a:gd name="connsiteX4" fmla="*/ 0 w 3938332"/>
              <a:gd name="connsiteY4" fmla="*/ 4179264 h 41792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38332" h="4179264">
                <a:moveTo>
                  <a:pt x="0" y="0"/>
                </a:moveTo>
                <a:lnTo>
                  <a:pt x="3938332" y="0"/>
                </a:lnTo>
                <a:lnTo>
                  <a:pt x="3938332" y="3988373"/>
                </a:lnTo>
                <a:cubicBezTo>
                  <a:pt x="3938332" y="4093799"/>
                  <a:pt x="3852868" y="4179264"/>
                  <a:pt x="3747442" y="4179264"/>
                </a:cubicBezTo>
                <a:lnTo>
                  <a:pt x="0" y="4179264"/>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Tree>
    <p:extLst>
      <p:ext uri="{BB962C8B-B14F-4D97-AF65-F5344CB8AC3E}">
        <p14:creationId xmlns:p14="http://schemas.microsoft.com/office/powerpoint/2010/main" val="3146580374"/>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76000">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14:bounceEnd="76000">
                                          <p:cBhvr additive="base">
                                            <p:cTn id="7" dur="2500" fill="hold"/>
                                            <p:tgtEl>
                                              <p:spTgt spid="9"/>
                                            </p:tgtEl>
                                            <p:attrNameLst>
                                              <p:attrName>ppt_x</p:attrName>
                                            </p:attrNameLst>
                                          </p:cBhvr>
                                          <p:tavLst>
                                            <p:tav tm="0">
                                              <p:val>
                                                <p:strVal val="#ppt_x"/>
                                              </p:val>
                                            </p:tav>
                                            <p:tav tm="100000">
                                              <p:val>
                                                <p:strVal val="#ppt_x"/>
                                              </p:val>
                                            </p:tav>
                                          </p:tavLst>
                                        </p:anim>
                                        <p:anim calcmode="lin" valueType="num" p14:bounceEnd="76000">
                                          <p:cBhvr additive="base">
                                            <p:cTn id="8" dur="2500" fill="hold"/>
                                            <p:tgtEl>
                                              <p:spTgt spid="9"/>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14:presetBounceEnd="76000">
                                      <p:stCondLst>
                                        <p:cond delay="200"/>
                                      </p:stCondLst>
                                      <p:childTnLst>
                                        <p:set>
                                          <p:cBhvr>
                                            <p:cTn id="10" dur="1" fill="hold">
                                              <p:stCondLst>
                                                <p:cond delay="0"/>
                                              </p:stCondLst>
                                            </p:cTn>
                                            <p:tgtEl>
                                              <p:spTgt spid="13"/>
                                            </p:tgtEl>
                                            <p:attrNameLst>
                                              <p:attrName>style.visibility</p:attrName>
                                            </p:attrNameLst>
                                          </p:cBhvr>
                                          <p:to>
                                            <p:strVal val="visible"/>
                                          </p:to>
                                        </p:set>
                                        <p:anim calcmode="lin" valueType="num" p14:bounceEnd="76000">
                                          <p:cBhvr additive="base">
                                            <p:cTn id="11" dur="2500" fill="hold"/>
                                            <p:tgtEl>
                                              <p:spTgt spid="13"/>
                                            </p:tgtEl>
                                            <p:attrNameLst>
                                              <p:attrName>ppt_x</p:attrName>
                                            </p:attrNameLst>
                                          </p:cBhvr>
                                          <p:tavLst>
                                            <p:tav tm="0">
                                              <p:val>
                                                <p:strVal val="#ppt_x"/>
                                              </p:val>
                                            </p:tav>
                                            <p:tav tm="100000">
                                              <p:val>
                                                <p:strVal val="#ppt_x"/>
                                              </p:val>
                                            </p:tav>
                                          </p:tavLst>
                                        </p:anim>
                                        <p:anim calcmode="lin" valueType="num" p14:bounceEnd="76000">
                                          <p:cBhvr additive="base">
                                            <p:cTn id="12" dur="2500" fill="hold"/>
                                            <p:tgtEl>
                                              <p:spTgt spid="13"/>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14:presetBounceEnd="76000">
                                      <p:stCondLst>
                                        <p:cond delay="400"/>
                                      </p:stCondLst>
                                      <p:childTnLst>
                                        <p:set>
                                          <p:cBhvr>
                                            <p:cTn id="14" dur="1" fill="hold">
                                              <p:stCondLst>
                                                <p:cond delay="0"/>
                                              </p:stCondLst>
                                            </p:cTn>
                                            <p:tgtEl>
                                              <p:spTgt spid="14"/>
                                            </p:tgtEl>
                                            <p:attrNameLst>
                                              <p:attrName>style.visibility</p:attrName>
                                            </p:attrNameLst>
                                          </p:cBhvr>
                                          <p:to>
                                            <p:strVal val="visible"/>
                                          </p:to>
                                        </p:set>
                                        <p:anim calcmode="lin" valueType="num" p14:bounceEnd="76000">
                                          <p:cBhvr additive="base">
                                            <p:cTn id="15" dur="2500" fill="hold"/>
                                            <p:tgtEl>
                                              <p:spTgt spid="14"/>
                                            </p:tgtEl>
                                            <p:attrNameLst>
                                              <p:attrName>ppt_x</p:attrName>
                                            </p:attrNameLst>
                                          </p:cBhvr>
                                          <p:tavLst>
                                            <p:tav tm="0">
                                              <p:val>
                                                <p:strVal val="#ppt_x"/>
                                              </p:val>
                                            </p:tav>
                                            <p:tav tm="100000">
                                              <p:val>
                                                <p:strVal val="#ppt_x"/>
                                              </p:val>
                                            </p:tav>
                                          </p:tavLst>
                                        </p:anim>
                                        <p:anim calcmode="lin" valueType="num" p14:bounceEnd="76000">
                                          <p:cBhvr additive="base">
                                            <p:cTn id="16" dur="2500" fill="hold"/>
                                            <p:tgtEl>
                                              <p:spTgt spid="14"/>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14:presetBounceEnd="76000">
                                      <p:stCondLst>
                                        <p:cond delay="600"/>
                                      </p:stCondLst>
                                      <p:childTnLst>
                                        <p:set>
                                          <p:cBhvr>
                                            <p:cTn id="18" dur="1" fill="hold">
                                              <p:stCondLst>
                                                <p:cond delay="0"/>
                                              </p:stCondLst>
                                            </p:cTn>
                                            <p:tgtEl>
                                              <p:spTgt spid="16"/>
                                            </p:tgtEl>
                                            <p:attrNameLst>
                                              <p:attrName>style.visibility</p:attrName>
                                            </p:attrNameLst>
                                          </p:cBhvr>
                                          <p:to>
                                            <p:strVal val="visible"/>
                                          </p:to>
                                        </p:set>
                                        <p:anim calcmode="lin" valueType="num" p14:bounceEnd="76000">
                                          <p:cBhvr additive="base">
                                            <p:cTn id="19" dur="2500" fill="hold"/>
                                            <p:tgtEl>
                                              <p:spTgt spid="16"/>
                                            </p:tgtEl>
                                            <p:attrNameLst>
                                              <p:attrName>ppt_x</p:attrName>
                                            </p:attrNameLst>
                                          </p:cBhvr>
                                          <p:tavLst>
                                            <p:tav tm="0">
                                              <p:val>
                                                <p:strVal val="#ppt_x"/>
                                              </p:val>
                                            </p:tav>
                                            <p:tav tm="100000">
                                              <p:val>
                                                <p:strVal val="#ppt_x"/>
                                              </p:val>
                                            </p:tav>
                                          </p:tavLst>
                                        </p:anim>
                                        <p:anim calcmode="lin" valueType="num" p14:bounceEnd="76000">
                                          <p:cBhvr additive="base">
                                            <p:cTn id="20" dur="2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3" grpId="0" animBg="1"/>
          <p:bldP spid="14" grpId="0" animBg="1"/>
          <p:bldP spid="16"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2500" fill="hold"/>
                                            <p:tgtEl>
                                              <p:spTgt spid="9"/>
                                            </p:tgtEl>
                                            <p:attrNameLst>
                                              <p:attrName>ppt_x</p:attrName>
                                            </p:attrNameLst>
                                          </p:cBhvr>
                                          <p:tavLst>
                                            <p:tav tm="0">
                                              <p:val>
                                                <p:strVal val="#ppt_x"/>
                                              </p:val>
                                            </p:tav>
                                            <p:tav tm="100000">
                                              <p:val>
                                                <p:strVal val="#ppt_x"/>
                                              </p:val>
                                            </p:tav>
                                          </p:tavLst>
                                        </p:anim>
                                        <p:anim calcmode="lin" valueType="num">
                                          <p:cBhvr additive="base">
                                            <p:cTn id="8" dur="2500" fill="hold"/>
                                            <p:tgtEl>
                                              <p:spTgt spid="9"/>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20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2500" fill="hold"/>
                                            <p:tgtEl>
                                              <p:spTgt spid="13"/>
                                            </p:tgtEl>
                                            <p:attrNameLst>
                                              <p:attrName>ppt_x</p:attrName>
                                            </p:attrNameLst>
                                          </p:cBhvr>
                                          <p:tavLst>
                                            <p:tav tm="0">
                                              <p:val>
                                                <p:strVal val="#ppt_x"/>
                                              </p:val>
                                            </p:tav>
                                            <p:tav tm="100000">
                                              <p:val>
                                                <p:strVal val="#ppt_x"/>
                                              </p:val>
                                            </p:tav>
                                          </p:tavLst>
                                        </p:anim>
                                        <p:anim calcmode="lin" valueType="num">
                                          <p:cBhvr additive="base">
                                            <p:cTn id="12" dur="2500" fill="hold"/>
                                            <p:tgtEl>
                                              <p:spTgt spid="13"/>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400"/>
                                      </p:stCondLst>
                                      <p:childTnLst>
                                        <p:set>
                                          <p:cBhvr>
                                            <p:cTn id="14" dur="1" fill="hold">
                                              <p:stCondLst>
                                                <p:cond delay="0"/>
                                              </p:stCondLst>
                                            </p:cTn>
                                            <p:tgtEl>
                                              <p:spTgt spid="14"/>
                                            </p:tgtEl>
                                            <p:attrNameLst>
                                              <p:attrName>style.visibility</p:attrName>
                                            </p:attrNameLst>
                                          </p:cBhvr>
                                          <p:to>
                                            <p:strVal val="visible"/>
                                          </p:to>
                                        </p:set>
                                        <p:anim calcmode="lin" valueType="num">
                                          <p:cBhvr additive="base">
                                            <p:cTn id="15" dur="2500" fill="hold"/>
                                            <p:tgtEl>
                                              <p:spTgt spid="14"/>
                                            </p:tgtEl>
                                            <p:attrNameLst>
                                              <p:attrName>ppt_x</p:attrName>
                                            </p:attrNameLst>
                                          </p:cBhvr>
                                          <p:tavLst>
                                            <p:tav tm="0">
                                              <p:val>
                                                <p:strVal val="#ppt_x"/>
                                              </p:val>
                                            </p:tav>
                                            <p:tav tm="100000">
                                              <p:val>
                                                <p:strVal val="#ppt_x"/>
                                              </p:val>
                                            </p:tav>
                                          </p:tavLst>
                                        </p:anim>
                                        <p:anim calcmode="lin" valueType="num">
                                          <p:cBhvr additive="base">
                                            <p:cTn id="16" dur="2500" fill="hold"/>
                                            <p:tgtEl>
                                              <p:spTgt spid="14"/>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600"/>
                                      </p:stCondLst>
                                      <p:childTnLst>
                                        <p:set>
                                          <p:cBhvr>
                                            <p:cTn id="18" dur="1" fill="hold">
                                              <p:stCondLst>
                                                <p:cond delay="0"/>
                                              </p:stCondLst>
                                            </p:cTn>
                                            <p:tgtEl>
                                              <p:spTgt spid="16"/>
                                            </p:tgtEl>
                                            <p:attrNameLst>
                                              <p:attrName>style.visibility</p:attrName>
                                            </p:attrNameLst>
                                          </p:cBhvr>
                                          <p:to>
                                            <p:strVal val="visible"/>
                                          </p:to>
                                        </p:set>
                                        <p:anim calcmode="lin" valueType="num">
                                          <p:cBhvr additive="base">
                                            <p:cTn id="19" dur="2500" fill="hold"/>
                                            <p:tgtEl>
                                              <p:spTgt spid="16"/>
                                            </p:tgtEl>
                                            <p:attrNameLst>
                                              <p:attrName>ppt_x</p:attrName>
                                            </p:attrNameLst>
                                          </p:cBhvr>
                                          <p:tavLst>
                                            <p:tav tm="0">
                                              <p:val>
                                                <p:strVal val="#ppt_x"/>
                                              </p:val>
                                            </p:tav>
                                            <p:tav tm="100000">
                                              <p:val>
                                                <p:strVal val="#ppt_x"/>
                                              </p:val>
                                            </p:tav>
                                          </p:tavLst>
                                        </p:anim>
                                        <p:anim calcmode="lin" valueType="num">
                                          <p:cBhvr additive="base">
                                            <p:cTn id="20" dur="2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3" grpId="0" animBg="1"/>
          <p:bldP spid="14" grpId="0" animBg="1"/>
          <p:bldP spid="16" grpId="0" animBg="1"/>
        </p:bldLst>
      </p:timing>
    </mc:Fallback>
  </mc:AlternateContent>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p:cSld name="33_Custom Layout">
    <p:spTree>
      <p:nvGrpSpPr>
        <p:cNvPr id="1" name=""/>
        <p:cNvGrpSpPr/>
        <p:nvPr/>
      </p:nvGrpSpPr>
      <p:grpSpPr>
        <a:xfrm>
          <a:off x="0" y="0"/>
          <a:ext cx="0" cy="0"/>
          <a:chOff x="0" y="0"/>
          <a:chExt cx="0" cy="0"/>
        </a:xfrm>
      </p:grpSpPr>
      <p:sp>
        <p:nvSpPr>
          <p:cNvPr id="6" name="Rectangle: Top Corners Rounded 5">
            <a:extLst>
              <a:ext uri="{FF2B5EF4-FFF2-40B4-BE49-F238E27FC236}">
                <a16:creationId xmlns:a16="http://schemas.microsoft.com/office/drawing/2014/main" id="{5CF2E2FA-6181-4E67-8649-8A7BCC8E8224}"/>
              </a:ext>
            </a:extLst>
          </p:cNvPr>
          <p:cNvSpPr/>
          <p:nvPr/>
        </p:nvSpPr>
        <p:spPr>
          <a:xfrm>
            <a:off x="781742" y="0"/>
            <a:ext cx="10628516" cy="6858000"/>
          </a:xfrm>
          <a:prstGeom prst="round2SameRect">
            <a:avLst>
              <a:gd name="adj1" fmla="val 0"/>
              <a:gd name="adj2" fmla="val 0"/>
            </a:avLst>
          </a:prstGeom>
          <a:solidFill>
            <a:schemeClr val="bg1"/>
          </a:solidFill>
          <a:ln>
            <a:noFill/>
          </a:ln>
          <a:effectLst>
            <a:outerShdw blurRad="1066800" dist="304800" dir="2700000" algn="tl" rotWithShape="0">
              <a:schemeClr val="accent2">
                <a:lumMod val="50000"/>
                <a:alpha val="6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sz="900"/>
          </a:p>
        </p:txBody>
      </p:sp>
      <p:sp>
        <p:nvSpPr>
          <p:cNvPr id="10" name="Picture Placeholder 9">
            <a:extLst>
              <a:ext uri="{FF2B5EF4-FFF2-40B4-BE49-F238E27FC236}">
                <a16:creationId xmlns:a16="http://schemas.microsoft.com/office/drawing/2014/main" id="{D45E64E0-0597-4664-9648-1BD35C5B2920}"/>
              </a:ext>
            </a:extLst>
          </p:cNvPr>
          <p:cNvSpPr>
            <a:spLocks noGrp="1"/>
          </p:cNvSpPr>
          <p:nvPr>
            <p:ph type="pic" sz="quarter" idx="12"/>
          </p:nvPr>
        </p:nvSpPr>
        <p:spPr>
          <a:xfrm>
            <a:off x="2312739" y="971550"/>
            <a:ext cx="2479794" cy="1210578"/>
          </a:xfrm>
          <a:custGeom>
            <a:avLst/>
            <a:gdLst>
              <a:gd name="connsiteX0" fmla="*/ 173670 w 4960234"/>
              <a:gd name="connsiteY0" fmla="*/ 0 h 2421156"/>
              <a:gd name="connsiteX1" fmla="*/ 4786564 w 4960234"/>
              <a:gd name="connsiteY1" fmla="*/ 0 h 2421156"/>
              <a:gd name="connsiteX2" fmla="*/ 4960234 w 4960234"/>
              <a:gd name="connsiteY2" fmla="*/ 173670 h 2421156"/>
              <a:gd name="connsiteX3" fmla="*/ 4960234 w 4960234"/>
              <a:gd name="connsiteY3" fmla="*/ 2247486 h 2421156"/>
              <a:gd name="connsiteX4" fmla="*/ 4786564 w 4960234"/>
              <a:gd name="connsiteY4" fmla="*/ 2421156 h 2421156"/>
              <a:gd name="connsiteX5" fmla="*/ 173670 w 4960234"/>
              <a:gd name="connsiteY5" fmla="*/ 2421156 h 2421156"/>
              <a:gd name="connsiteX6" fmla="*/ 0 w 4960234"/>
              <a:gd name="connsiteY6" fmla="*/ 2247486 h 2421156"/>
              <a:gd name="connsiteX7" fmla="*/ 0 w 4960234"/>
              <a:gd name="connsiteY7" fmla="*/ 173670 h 2421156"/>
              <a:gd name="connsiteX8" fmla="*/ 173670 w 4960234"/>
              <a:gd name="connsiteY8" fmla="*/ 0 h 2421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60234" h="2421156">
                <a:moveTo>
                  <a:pt x="173670" y="0"/>
                </a:moveTo>
                <a:lnTo>
                  <a:pt x="4786564" y="0"/>
                </a:lnTo>
                <a:cubicBezTo>
                  <a:pt x="4882479" y="0"/>
                  <a:pt x="4960234" y="77755"/>
                  <a:pt x="4960234" y="173670"/>
                </a:cubicBezTo>
                <a:lnTo>
                  <a:pt x="4960234" y="2247486"/>
                </a:lnTo>
                <a:cubicBezTo>
                  <a:pt x="4960234" y="2343401"/>
                  <a:pt x="4882479" y="2421156"/>
                  <a:pt x="4786564" y="2421156"/>
                </a:cubicBezTo>
                <a:lnTo>
                  <a:pt x="173670" y="2421156"/>
                </a:lnTo>
                <a:cubicBezTo>
                  <a:pt x="77755" y="2421156"/>
                  <a:pt x="0" y="2343401"/>
                  <a:pt x="0" y="2247486"/>
                </a:cubicBezTo>
                <a:lnTo>
                  <a:pt x="0" y="173670"/>
                </a:lnTo>
                <a:cubicBezTo>
                  <a:pt x="0" y="77755"/>
                  <a:pt x="77755" y="0"/>
                  <a:pt x="173670" y="0"/>
                </a:cubicBez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
        <p:nvSpPr>
          <p:cNvPr id="11" name="Picture Placeholder 10">
            <a:extLst>
              <a:ext uri="{FF2B5EF4-FFF2-40B4-BE49-F238E27FC236}">
                <a16:creationId xmlns:a16="http://schemas.microsoft.com/office/drawing/2014/main" id="{AF0F6E29-965E-405A-ACD8-51499D9C546B}"/>
              </a:ext>
            </a:extLst>
          </p:cNvPr>
          <p:cNvSpPr>
            <a:spLocks noGrp="1"/>
          </p:cNvSpPr>
          <p:nvPr>
            <p:ph type="pic" sz="quarter" idx="13"/>
          </p:nvPr>
        </p:nvSpPr>
        <p:spPr>
          <a:xfrm>
            <a:off x="2312739" y="3081903"/>
            <a:ext cx="2479794" cy="2804548"/>
          </a:xfrm>
          <a:custGeom>
            <a:avLst/>
            <a:gdLst>
              <a:gd name="connsiteX0" fmla="*/ 190969 w 4960234"/>
              <a:gd name="connsiteY0" fmla="*/ 0 h 5609095"/>
              <a:gd name="connsiteX1" fmla="*/ 4769265 w 4960234"/>
              <a:gd name="connsiteY1" fmla="*/ 0 h 5609095"/>
              <a:gd name="connsiteX2" fmla="*/ 4960234 w 4960234"/>
              <a:gd name="connsiteY2" fmla="*/ 190969 h 5609095"/>
              <a:gd name="connsiteX3" fmla="*/ 4960234 w 4960234"/>
              <a:gd name="connsiteY3" fmla="*/ 5418126 h 5609095"/>
              <a:gd name="connsiteX4" fmla="*/ 4769265 w 4960234"/>
              <a:gd name="connsiteY4" fmla="*/ 5609095 h 5609095"/>
              <a:gd name="connsiteX5" fmla="*/ 190969 w 4960234"/>
              <a:gd name="connsiteY5" fmla="*/ 5609095 h 5609095"/>
              <a:gd name="connsiteX6" fmla="*/ 0 w 4960234"/>
              <a:gd name="connsiteY6" fmla="*/ 5418126 h 5609095"/>
              <a:gd name="connsiteX7" fmla="*/ 0 w 4960234"/>
              <a:gd name="connsiteY7" fmla="*/ 190969 h 5609095"/>
              <a:gd name="connsiteX8" fmla="*/ 190969 w 4960234"/>
              <a:gd name="connsiteY8" fmla="*/ 0 h 5609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60234" h="5609095">
                <a:moveTo>
                  <a:pt x="190969" y="0"/>
                </a:moveTo>
                <a:lnTo>
                  <a:pt x="4769265" y="0"/>
                </a:lnTo>
                <a:cubicBezTo>
                  <a:pt x="4874734" y="0"/>
                  <a:pt x="4960234" y="85500"/>
                  <a:pt x="4960234" y="190969"/>
                </a:cubicBezTo>
                <a:lnTo>
                  <a:pt x="4960234" y="5418126"/>
                </a:lnTo>
                <a:cubicBezTo>
                  <a:pt x="4960234" y="5523595"/>
                  <a:pt x="4874734" y="5609095"/>
                  <a:pt x="4769265" y="5609095"/>
                </a:cubicBezTo>
                <a:lnTo>
                  <a:pt x="190969" y="5609095"/>
                </a:lnTo>
                <a:cubicBezTo>
                  <a:pt x="85500" y="5609095"/>
                  <a:pt x="0" y="5523595"/>
                  <a:pt x="0" y="5418126"/>
                </a:cubicBezTo>
                <a:lnTo>
                  <a:pt x="0" y="190969"/>
                </a:lnTo>
                <a:cubicBezTo>
                  <a:pt x="0" y="85500"/>
                  <a:pt x="85500" y="0"/>
                  <a:pt x="190969" y="0"/>
                </a:cubicBez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
        <p:nvSpPr>
          <p:cNvPr id="12" name="Picture Placeholder 11">
            <a:extLst>
              <a:ext uri="{FF2B5EF4-FFF2-40B4-BE49-F238E27FC236}">
                <a16:creationId xmlns:a16="http://schemas.microsoft.com/office/drawing/2014/main" id="{B5A7F1DC-1970-4B9F-9275-55D80C602DAE}"/>
              </a:ext>
            </a:extLst>
          </p:cNvPr>
          <p:cNvSpPr>
            <a:spLocks noGrp="1"/>
          </p:cNvSpPr>
          <p:nvPr>
            <p:ph type="pic" sz="quarter" idx="14" hasCustomPrompt="1"/>
          </p:nvPr>
        </p:nvSpPr>
        <p:spPr>
          <a:xfrm>
            <a:off x="4846506" y="971550"/>
            <a:ext cx="2489391" cy="2804548"/>
          </a:xfrm>
          <a:custGeom>
            <a:avLst/>
            <a:gdLst>
              <a:gd name="connsiteX0" fmla="*/ 135341 w 4979431"/>
              <a:gd name="connsiteY0" fmla="*/ 0 h 5609095"/>
              <a:gd name="connsiteX1" fmla="*/ 4844090 w 4979431"/>
              <a:gd name="connsiteY1" fmla="*/ 0 h 5609095"/>
              <a:gd name="connsiteX2" fmla="*/ 4979431 w 4979431"/>
              <a:gd name="connsiteY2" fmla="*/ 135341 h 5609095"/>
              <a:gd name="connsiteX3" fmla="*/ 4979431 w 4979431"/>
              <a:gd name="connsiteY3" fmla="*/ 5473754 h 5609095"/>
              <a:gd name="connsiteX4" fmla="*/ 4844090 w 4979431"/>
              <a:gd name="connsiteY4" fmla="*/ 5609095 h 5609095"/>
              <a:gd name="connsiteX5" fmla="*/ 135341 w 4979431"/>
              <a:gd name="connsiteY5" fmla="*/ 5609095 h 5609095"/>
              <a:gd name="connsiteX6" fmla="*/ 0 w 4979431"/>
              <a:gd name="connsiteY6" fmla="*/ 5473754 h 5609095"/>
              <a:gd name="connsiteX7" fmla="*/ 0 w 4979431"/>
              <a:gd name="connsiteY7" fmla="*/ 135341 h 5609095"/>
              <a:gd name="connsiteX8" fmla="*/ 135341 w 4979431"/>
              <a:gd name="connsiteY8" fmla="*/ 0 h 5609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79431" h="5609095">
                <a:moveTo>
                  <a:pt x="135341" y="0"/>
                </a:moveTo>
                <a:lnTo>
                  <a:pt x="4844090" y="0"/>
                </a:lnTo>
                <a:cubicBezTo>
                  <a:pt x="4918837" y="0"/>
                  <a:pt x="4979431" y="60594"/>
                  <a:pt x="4979431" y="135341"/>
                </a:cubicBezTo>
                <a:lnTo>
                  <a:pt x="4979431" y="5473754"/>
                </a:lnTo>
                <a:cubicBezTo>
                  <a:pt x="4979431" y="5548501"/>
                  <a:pt x="4918837" y="5609095"/>
                  <a:pt x="4844090" y="5609095"/>
                </a:cubicBezTo>
                <a:lnTo>
                  <a:pt x="135341" y="5609095"/>
                </a:lnTo>
                <a:cubicBezTo>
                  <a:pt x="60594" y="5609095"/>
                  <a:pt x="0" y="5548501"/>
                  <a:pt x="0" y="5473754"/>
                </a:cubicBezTo>
                <a:lnTo>
                  <a:pt x="0" y="135341"/>
                </a:lnTo>
                <a:cubicBezTo>
                  <a:pt x="0" y="60594"/>
                  <a:pt x="60594" y="0"/>
                  <a:pt x="135341" y="0"/>
                </a:cubicBez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r>
              <a:rPr lang="en-US"/>
              <a:t>da</a:t>
            </a:r>
          </a:p>
        </p:txBody>
      </p:sp>
    </p:spTree>
    <p:extLst>
      <p:ext uri="{BB962C8B-B14F-4D97-AF65-F5344CB8AC3E}">
        <p14:creationId xmlns:p14="http://schemas.microsoft.com/office/powerpoint/2010/main" val="140021181"/>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72000">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14:bounceEnd="72000">
                                          <p:cBhvr additive="base">
                                            <p:cTn id="7" dur="2500" fill="hold"/>
                                            <p:tgtEl>
                                              <p:spTgt spid="10"/>
                                            </p:tgtEl>
                                            <p:attrNameLst>
                                              <p:attrName>ppt_x</p:attrName>
                                            </p:attrNameLst>
                                          </p:cBhvr>
                                          <p:tavLst>
                                            <p:tav tm="0">
                                              <p:val>
                                                <p:strVal val="#ppt_x"/>
                                              </p:val>
                                            </p:tav>
                                            <p:tav tm="100000">
                                              <p:val>
                                                <p:strVal val="#ppt_x"/>
                                              </p:val>
                                            </p:tav>
                                          </p:tavLst>
                                        </p:anim>
                                        <p:anim calcmode="lin" valueType="num" p14:bounceEnd="72000">
                                          <p:cBhvr additive="base">
                                            <p:cTn id="8" dur="2500" fill="hold"/>
                                            <p:tgtEl>
                                              <p:spTgt spid="10"/>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14:presetBounceEnd="72000">
                                      <p:stCondLst>
                                        <p:cond delay="100"/>
                                      </p:stCondLst>
                                      <p:childTnLst>
                                        <p:set>
                                          <p:cBhvr>
                                            <p:cTn id="10" dur="1" fill="hold">
                                              <p:stCondLst>
                                                <p:cond delay="0"/>
                                              </p:stCondLst>
                                            </p:cTn>
                                            <p:tgtEl>
                                              <p:spTgt spid="12"/>
                                            </p:tgtEl>
                                            <p:attrNameLst>
                                              <p:attrName>style.visibility</p:attrName>
                                            </p:attrNameLst>
                                          </p:cBhvr>
                                          <p:to>
                                            <p:strVal val="visible"/>
                                          </p:to>
                                        </p:set>
                                        <p:anim calcmode="lin" valueType="num" p14:bounceEnd="72000">
                                          <p:cBhvr additive="base">
                                            <p:cTn id="11" dur="2500" fill="hold"/>
                                            <p:tgtEl>
                                              <p:spTgt spid="12"/>
                                            </p:tgtEl>
                                            <p:attrNameLst>
                                              <p:attrName>ppt_x</p:attrName>
                                            </p:attrNameLst>
                                          </p:cBhvr>
                                          <p:tavLst>
                                            <p:tav tm="0">
                                              <p:val>
                                                <p:strVal val="#ppt_x"/>
                                              </p:val>
                                            </p:tav>
                                            <p:tav tm="100000">
                                              <p:val>
                                                <p:strVal val="#ppt_x"/>
                                              </p:val>
                                            </p:tav>
                                          </p:tavLst>
                                        </p:anim>
                                        <p:anim calcmode="lin" valueType="num" p14:bounceEnd="72000">
                                          <p:cBhvr additive="base">
                                            <p:cTn id="12" dur="2500" fill="hold"/>
                                            <p:tgtEl>
                                              <p:spTgt spid="12"/>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14:presetBounceEnd="72000">
                                      <p:stCondLst>
                                        <p:cond delay="200"/>
                                      </p:stCondLst>
                                      <p:childTnLst>
                                        <p:set>
                                          <p:cBhvr>
                                            <p:cTn id="14" dur="1" fill="hold">
                                              <p:stCondLst>
                                                <p:cond delay="0"/>
                                              </p:stCondLst>
                                            </p:cTn>
                                            <p:tgtEl>
                                              <p:spTgt spid="11"/>
                                            </p:tgtEl>
                                            <p:attrNameLst>
                                              <p:attrName>style.visibility</p:attrName>
                                            </p:attrNameLst>
                                          </p:cBhvr>
                                          <p:to>
                                            <p:strVal val="visible"/>
                                          </p:to>
                                        </p:set>
                                        <p:anim calcmode="lin" valueType="num" p14:bounceEnd="72000">
                                          <p:cBhvr additive="base">
                                            <p:cTn id="15" dur="2500" fill="hold"/>
                                            <p:tgtEl>
                                              <p:spTgt spid="11"/>
                                            </p:tgtEl>
                                            <p:attrNameLst>
                                              <p:attrName>ppt_x</p:attrName>
                                            </p:attrNameLst>
                                          </p:cBhvr>
                                          <p:tavLst>
                                            <p:tav tm="0">
                                              <p:val>
                                                <p:strVal val="#ppt_x"/>
                                              </p:val>
                                            </p:tav>
                                            <p:tav tm="100000">
                                              <p:val>
                                                <p:strVal val="#ppt_x"/>
                                              </p:val>
                                            </p:tav>
                                          </p:tavLst>
                                        </p:anim>
                                        <p:anim calcmode="lin" valueType="num" p14:bounceEnd="72000">
                                          <p:cBhvr additive="base">
                                            <p:cTn id="16" dur="2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2500" fill="hold"/>
                                            <p:tgtEl>
                                              <p:spTgt spid="10"/>
                                            </p:tgtEl>
                                            <p:attrNameLst>
                                              <p:attrName>ppt_x</p:attrName>
                                            </p:attrNameLst>
                                          </p:cBhvr>
                                          <p:tavLst>
                                            <p:tav tm="0">
                                              <p:val>
                                                <p:strVal val="#ppt_x"/>
                                              </p:val>
                                            </p:tav>
                                            <p:tav tm="100000">
                                              <p:val>
                                                <p:strVal val="#ppt_x"/>
                                              </p:val>
                                            </p:tav>
                                          </p:tavLst>
                                        </p:anim>
                                        <p:anim calcmode="lin" valueType="num">
                                          <p:cBhvr additive="base">
                                            <p:cTn id="8" dur="2500" fill="hold"/>
                                            <p:tgtEl>
                                              <p:spTgt spid="10"/>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10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2500" fill="hold"/>
                                            <p:tgtEl>
                                              <p:spTgt spid="12"/>
                                            </p:tgtEl>
                                            <p:attrNameLst>
                                              <p:attrName>ppt_x</p:attrName>
                                            </p:attrNameLst>
                                          </p:cBhvr>
                                          <p:tavLst>
                                            <p:tav tm="0">
                                              <p:val>
                                                <p:strVal val="#ppt_x"/>
                                              </p:val>
                                            </p:tav>
                                            <p:tav tm="100000">
                                              <p:val>
                                                <p:strVal val="#ppt_x"/>
                                              </p:val>
                                            </p:tav>
                                          </p:tavLst>
                                        </p:anim>
                                        <p:anim calcmode="lin" valueType="num">
                                          <p:cBhvr additive="base">
                                            <p:cTn id="12" dur="2500" fill="hold"/>
                                            <p:tgtEl>
                                              <p:spTgt spid="12"/>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20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2500" fill="hold"/>
                                            <p:tgtEl>
                                              <p:spTgt spid="11"/>
                                            </p:tgtEl>
                                            <p:attrNameLst>
                                              <p:attrName>ppt_x</p:attrName>
                                            </p:attrNameLst>
                                          </p:cBhvr>
                                          <p:tavLst>
                                            <p:tav tm="0">
                                              <p:val>
                                                <p:strVal val="#ppt_x"/>
                                              </p:val>
                                            </p:tav>
                                            <p:tav tm="100000">
                                              <p:val>
                                                <p:strVal val="#ppt_x"/>
                                              </p:val>
                                            </p:tav>
                                          </p:tavLst>
                                        </p:anim>
                                        <p:anim calcmode="lin" valueType="num">
                                          <p:cBhvr additive="base">
                                            <p:cTn id="16" dur="2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Lst>
      </p:timing>
    </mc:Fallback>
  </mc:AlternateContent>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p:cSld name="32_Custom Layout">
    <p:spTree>
      <p:nvGrpSpPr>
        <p:cNvPr id="1" name=""/>
        <p:cNvGrpSpPr/>
        <p:nvPr/>
      </p:nvGrpSpPr>
      <p:grpSpPr>
        <a:xfrm>
          <a:off x="0" y="0"/>
          <a:ext cx="0" cy="0"/>
          <a:chOff x="0" y="0"/>
          <a:chExt cx="0" cy="0"/>
        </a:xfrm>
      </p:grpSpPr>
      <p:sp>
        <p:nvSpPr>
          <p:cNvPr id="6" name="Rectangle: Top Corners Rounded 5">
            <a:extLst>
              <a:ext uri="{FF2B5EF4-FFF2-40B4-BE49-F238E27FC236}">
                <a16:creationId xmlns:a16="http://schemas.microsoft.com/office/drawing/2014/main" id="{5CF2E2FA-6181-4E67-8649-8A7BCC8E8224}"/>
              </a:ext>
            </a:extLst>
          </p:cNvPr>
          <p:cNvSpPr/>
          <p:nvPr/>
        </p:nvSpPr>
        <p:spPr>
          <a:xfrm>
            <a:off x="781742" y="0"/>
            <a:ext cx="10628516" cy="6858000"/>
          </a:xfrm>
          <a:prstGeom prst="round2SameRect">
            <a:avLst>
              <a:gd name="adj1" fmla="val 0"/>
              <a:gd name="adj2" fmla="val 0"/>
            </a:avLst>
          </a:prstGeom>
          <a:solidFill>
            <a:schemeClr val="bg1"/>
          </a:solidFill>
          <a:ln>
            <a:noFill/>
          </a:ln>
          <a:effectLst>
            <a:outerShdw blurRad="1066800" dist="304800" dir="2700000" algn="tl" rotWithShape="0">
              <a:schemeClr val="accent2">
                <a:lumMod val="50000"/>
                <a:alpha val="6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sz="900"/>
          </a:p>
        </p:txBody>
      </p:sp>
      <p:sp>
        <p:nvSpPr>
          <p:cNvPr id="10" name="Picture Placeholder 9">
            <a:extLst>
              <a:ext uri="{FF2B5EF4-FFF2-40B4-BE49-F238E27FC236}">
                <a16:creationId xmlns:a16="http://schemas.microsoft.com/office/drawing/2014/main" id="{21F0C0D1-6B4D-42D5-8D91-8BD223553ED1}"/>
              </a:ext>
            </a:extLst>
          </p:cNvPr>
          <p:cNvSpPr>
            <a:spLocks noGrp="1"/>
          </p:cNvSpPr>
          <p:nvPr>
            <p:ph type="pic" sz="quarter" idx="12"/>
          </p:nvPr>
        </p:nvSpPr>
        <p:spPr>
          <a:xfrm>
            <a:off x="1841932" y="1146149"/>
            <a:ext cx="2479794" cy="1707176"/>
          </a:xfrm>
          <a:custGeom>
            <a:avLst/>
            <a:gdLst>
              <a:gd name="connsiteX0" fmla="*/ 92802 w 4960234"/>
              <a:gd name="connsiteY0" fmla="*/ 0 h 3414351"/>
              <a:gd name="connsiteX1" fmla="*/ 4867432 w 4960234"/>
              <a:gd name="connsiteY1" fmla="*/ 0 h 3414351"/>
              <a:gd name="connsiteX2" fmla="*/ 4960234 w 4960234"/>
              <a:gd name="connsiteY2" fmla="*/ 92802 h 3414351"/>
              <a:gd name="connsiteX3" fmla="*/ 4960234 w 4960234"/>
              <a:gd name="connsiteY3" fmla="*/ 3321549 h 3414351"/>
              <a:gd name="connsiteX4" fmla="*/ 4867432 w 4960234"/>
              <a:gd name="connsiteY4" fmla="*/ 3414351 h 3414351"/>
              <a:gd name="connsiteX5" fmla="*/ 92802 w 4960234"/>
              <a:gd name="connsiteY5" fmla="*/ 3414351 h 3414351"/>
              <a:gd name="connsiteX6" fmla="*/ 0 w 4960234"/>
              <a:gd name="connsiteY6" fmla="*/ 3321549 h 3414351"/>
              <a:gd name="connsiteX7" fmla="*/ 0 w 4960234"/>
              <a:gd name="connsiteY7" fmla="*/ 92802 h 3414351"/>
              <a:gd name="connsiteX8" fmla="*/ 92802 w 4960234"/>
              <a:gd name="connsiteY8" fmla="*/ 0 h 3414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60234" h="3414351">
                <a:moveTo>
                  <a:pt x="92802" y="0"/>
                </a:moveTo>
                <a:lnTo>
                  <a:pt x="4867432" y="0"/>
                </a:lnTo>
                <a:cubicBezTo>
                  <a:pt x="4918685" y="0"/>
                  <a:pt x="4960234" y="41549"/>
                  <a:pt x="4960234" y="92802"/>
                </a:cubicBezTo>
                <a:lnTo>
                  <a:pt x="4960234" y="3321549"/>
                </a:lnTo>
                <a:cubicBezTo>
                  <a:pt x="4960234" y="3372802"/>
                  <a:pt x="4918685" y="3414351"/>
                  <a:pt x="4867432" y="3414351"/>
                </a:cubicBezTo>
                <a:lnTo>
                  <a:pt x="92802" y="3414351"/>
                </a:lnTo>
                <a:cubicBezTo>
                  <a:pt x="41549" y="3414351"/>
                  <a:pt x="0" y="3372802"/>
                  <a:pt x="0" y="3321549"/>
                </a:cubicBezTo>
                <a:lnTo>
                  <a:pt x="0" y="92802"/>
                </a:lnTo>
                <a:cubicBezTo>
                  <a:pt x="0" y="41549"/>
                  <a:pt x="41549" y="0"/>
                  <a:pt x="92802" y="0"/>
                </a:cubicBez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
        <p:nvSpPr>
          <p:cNvPr id="11" name="Picture Placeholder 10">
            <a:extLst>
              <a:ext uri="{FF2B5EF4-FFF2-40B4-BE49-F238E27FC236}">
                <a16:creationId xmlns:a16="http://schemas.microsoft.com/office/drawing/2014/main" id="{16F46C20-1F68-403F-AC9A-90B3E0EBA506}"/>
              </a:ext>
            </a:extLst>
          </p:cNvPr>
          <p:cNvSpPr>
            <a:spLocks noGrp="1"/>
          </p:cNvSpPr>
          <p:nvPr>
            <p:ph type="pic" sz="quarter" idx="13"/>
          </p:nvPr>
        </p:nvSpPr>
        <p:spPr>
          <a:xfrm>
            <a:off x="6426623" y="2907304"/>
            <a:ext cx="1996953" cy="2804548"/>
          </a:xfrm>
          <a:custGeom>
            <a:avLst/>
            <a:gdLst>
              <a:gd name="connsiteX0" fmla="*/ 108568 w 3994426"/>
              <a:gd name="connsiteY0" fmla="*/ 0 h 5609095"/>
              <a:gd name="connsiteX1" fmla="*/ 3885858 w 3994426"/>
              <a:gd name="connsiteY1" fmla="*/ 0 h 5609095"/>
              <a:gd name="connsiteX2" fmla="*/ 3994426 w 3994426"/>
              <a:gd name="connsiteY2" fmla="*/ 108568 h 5609095"/>
              <a:gd name="connsiteX3" fmla="*/ 3994426 w 3994426"/>
              <a:gd name="connsiteY3" fmla="*/ 5500527 h 5609095"/>
              <a:gd name="connsiteX4" fmla="*/ 3885858 w 3994426"/>
              <a:gd name="connsiteY4" fmla="*/ 5609095 h 5609095"/>
              <a:gd name="connsiteX5" fmla="*/ 108568 w 3994426"/>
              <a:gd name="connsiteY5" fmla="*/ 5609095 h 5609095"/>
              <a:gd name="connsiteX6" fmla="*/ 0 w 3994426"/>
              <a:gd name="connsiteY6" fmla="*/ 5500527 h 5609095"/>
              <a:gd name="connsiteX7" fmla="*/ 0 w 3994426"/>
              <a:gd name="connsiteY7" fmla="*/ 108568 h 5609095"/>
              <a:gd name="connsiteX8" fmla="*/ 108568 w 3994426"/>
              <a:gd name="connsiteY8" fmla="*/ 0 h 5609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94426" h="5609095">
                <a:moveTo>
                  <a:pt x="108568" y="0"/>
                </a:moveTo>
                <a:lnTo>
                  <a:pt x="3885858" y="0"/>
                </a:lnTo>
                <a:cubicBezTo>
                  <a:pt x="3945818" y="0"/>
                  <a:pt x="3994426" y="48608"/>
                  <a:pt x="3994426" y="108568"/>
                </a:cubicBezTo>
                <a:lnTo>
                  <a:pt x="3994426" y="5500527"/>
                </a:lnTo>
                <a:cubicBezTo>
                  <a:pt x="3994426" y="5560487"/>
                  <a:pt x="3945818" y="5609095"/>
                  <a:pt x="3885858" y="5609095"/>
                </a:cubicBezTo>
                <a:lnTo>
                  <a:pt x="108568" y="5609095"/>
                </a:lnTo>
                <a:cubicBezTo>
                  <a:pt x="48608" y="5609095"/>
                  <a:pt x="0" y="5560487"/>
                  <a:pt x="0" y="5500527"/>
                </a:cubicBezTo>
                <a:lnTo>
                  <a:pt x="0" y="108568"/>
                </a:lnTo>
                <a:cubicBezTo>
                  <a:pt x="0" y="48608"/>
                  <a:pt x="48608" y="0"/>
                  <a:pt x="108568" y="0"/>
                </a:cubicBezTo>
                <a:close/>
              </a:path>
            </a:pathLst>
          </a:custGeom>
          <a:pattFill prst="pct60">
            <a:fgClr>
              <a:schemeClr val="bg1"/>
            </a:fgClr>
            <a:bgClr>
              <a:schemeClr val="bg1">
                <a:lumMod val="85000"/>
              </a:schemeClr>
            </a:bgClr>
          </a:pattFill>
          <a:effectLst>
            <a:reflection blurRad="241300" stA="45000" endPos="65000" dist="50800" dir="5400000" sy="-100000" algn="bl" rotWithShape="0"/>
          </a:effectLst>
        </p:spPr>
        <p:txBody>
          <a:bodyPr wrap="square" anchor="ctr">
            <a:noAutofit/>
          </a:bodyPr>
          <a:lstStyle>
            <a:lvl1pPr marL="0" indent="0" algn="ctr">
              <a:buFontTx/>
              <a:buNone/>
              <a:defRPr sz="1200"/>
            </a:lvl1pPr>
          </a:lstStyle>
          <a:p>
            <a:endParaRPr lang="en-US"/>
          </a:p>
        </p:txBody>
      </p:sp>
      <p:sp>
        <p:nvSpPr>
          <p:cNvPr id="12" name="Picture Placeholder 11">
            <a:extLst>
              <a:ext uri="{FF2B5EF4-FFF2-40B4-BE49-F238E27FC236}">
                <a16:creationId xmlns:a16="http://schemas.microsoft.com/office/drawing/2014/main" id="{EAAD9279-7C04-442F-8D30-E26DF7D4A96F}"/>
              </a:ext>
            </a:extLst>
          </p:cNvPr>
          <p:cNvSpPr>
            <a:spLocks noGrp="1"/>
          </p:cNvSpPr>
          <p:nvPr>
            <p:ph type="pic" sz="quarter" idx="14"/>
          </p:nvPr>
        </p:nvSpPr>
        <p:spPr>
          <a:xfrm>
            <a:off x="8477548" y="2907304"/>
            <a:ext cx="1872519" cy="2804548"/>
          </a:xfrm>
          <a:custGeom>
            <a:avLst/>
            <a:gdLst>
              <a:gd name="connsiteX0" fmla="*/ 101804 w 3745526"/>
              <a:gd name="connsiteY0" fmla="*/ 0 h 5609095"/>
              <a:gd name="connsiteX1" fmla="*/ 3643724 w 3745526"/>
              <a:gd name="connsiteY1" fmla="*/ 0 h 5609095"/>
              <a:gd name="connsiteX2" fmla="*/ 3745526 w 3745526"/>
              <a:gd name="connsiteY2" fmla="*/ 101803 h 5609095"/>
              <a:gd name="connsiteX3" fmla="*/ 3745526 w 3745526"/>
              <a:gd name="connsiteY3" fmla="*/ 5507292 h 5609095"/>
              <a:gd name="connsiteX4" fmla="*/ 3643724 w 3745526"/>
              <a:gd name="connsiteY4" fmla="*/ 5609095 h 5609095"/>
              <a:gd name="connsiteX5" fmla="*/ 101804 w 3745526"/>
              <a:gd name="connsiteY5" fmla="*/ 5609095 h 5609095"/>
              <a:gd name="connsiteX6" fmla="*/ 0 w 3745526"/>
              <a:gd name="connsiteY6" fmla="*/ 5507292 h 5609095"/>
              <a:gd name="connsiteX7" fmla="*/ 0 w 3745526"/>
              <a:gd name="connsiteY7" fmla="*/ 101803 h 5609095"/>
              <a:gd name="connsiteX8" fmla="*/ 101804 w 3745526"/>
              <a:gd name="connsiteY8" fmla="*/ 0 h 5609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45526" h="5609095">
                <a:moveTo>
                  <a:pt x="101804" y="0"/>
                </a:moveTo>
                <a:lnTo>
                  <a:pt x="3643724" y="0"/>
                </a:lnTo>
                <a:cubicBezTo>
                  <a:pt x="3699948" y="0"/>
                  <a:pt x="3745526" y="45579"/>
                  <a:pt x="3745526" y="101803"/>
                </a:cubicBezTo>
                <a:lnTo>
                  <a:pt x="3745526" y="5507292"/>
                </a:lnTo>
                <a:cubicBezTo>
                  <a:pt x="3745526" y="5563516"/>
                  <a:pt x="3699948" y="5609095"/>
                  <a:pt x="3643724" y="5609095"/>
                </a:cubicBezTo>
                <a:lnTo>
                  <a:pt x="101804" y="5609095"/>
                </a:lnTo>
                <a:cubicBezTo>
                  <a:pt x="45580" y="5609095"/>
                  <a:pt x="0" y="5563516"/>
                  <a:pt x="0" y="5507292"/>
                </a:cubicBezTo>
                <a:lnTo>
                  <a:pt x="0" y="101803"/>
                </a:lnTo>
                <a:cubicBezTo>
                  <a:pt x="0" y="45579"/>
                  <a:pt x="45580" y="0"/>
                  <a:pt x="101804" y="0"/>
                </a:cubicBezTo>
                <a:close/>
              </a:path>
            </a:pathLst>
          </a:custGeom>
          <a:pattFill prst="pct60">
            <a:fgClr>
              <a:schemeClr val="bg1"/>
            </a:fgClr>
            <a:bgClr>
              <a:schemeClr val="bg1">
                <a:lumMod val="85000"/>
              </a:schemeClr>
            </a:bgClr>
          </a:pattFill>
          <a:effectLst>
            <a:reflection blurRad="241300" stA="45000" endPos="65000" dist="50800" dir="5400000" sy="-100000" algn="bl" rotWithShape="0"/>
          </a:effectLst>
        </p:spPr>
        <p:txBody>
          <a:bodyPr wrap="square" anchor="ctr">
            <a:noAutofit/>
          </a:bodyPr>
          <a:lstStyle>
            <a:lvl1pPr marL="0" indent="0" algn="ctr">
              <a:buFontTx/>
              <a:buNone/>
              <a:defRPr sz="1200"/>
            </a:lvl1pPr>
          </a:lstStyle>
          <a:p>
            <a:endParaRPr lang="en-US"/>
          </a:p>
        </p:txBody>
      </p:sp>
    </p:spTree>
    <p:extLst>
      <p:ext uri="{BB962C8B-B14F-4D97-AF65-F5344CB8AC3E}">
        <p14:creationId xmlns:p14="http://schemas.microsoft.com/office/powerpoint/2010/main" val="3106316335"/>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72000">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14:bounceEnd="72000">
                                          <p:cBhvr additive="base">
                                            <p:cTn id="7" dur="2500" fill="hold"/>
                                            <p:tgtEl>
                                              <p:spTgt spid="10"/>
                                            </p:tgtEl>
                                            <p:attrNameLst>
                                              <p:attrName>ppt_x</p:attrName>
                                            </p:attrNameLst>
                                          </p:cBhvr>
                                          <p:tavLst>
                                            <p:tav tm="0">
                                              <p:val>
                                                <p:strVal val="#ppt_x"/>
                                              </p:val>
                                            </p:tav>
                                            <p:tav tm="100000">
                                              <p:val>
                                                <p:strVal val="#ppt_x"/>
                                              </p:val>
                                            </p:tav>
                                          </p:tavLst>
                                        </p:anim>
                                        <p:anim calcmode="lin" valueType="num" p14:bounceEnd="72000">
                                          <p:cBhvr additive="base">
                                            <p:cTn id="8" dur="2500" fill="hold"/>
                                            <p:tgtEl>
                                              <p:spTgt spid="10"/>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14:presetBounceEnd="72000">
                                      <p:stCondLst>
                                        <p:cond delay="100"/>
                                      </p:stCondLst>
                                      <p:childTnLst>
                                        <p:set>
                                          <p:cBhvr>
                                            <p:cTn id="10" dur="1" fill="hold">
                                              <p:stCondLst>
                                                <p:cond delay="0"/>
                                              </p:stCondLst>
                                            </p:cTn>
                                            <p:tgtEl>
                                              <p:spTgt spid="11"/>
                                            </p:tgtEl>
                                            <p:attrNameLst>
                                              <p:attrName>style.visibility</p:attrName>
                                            </p:attrNameLst>
                                          </p:cBhvr>
                                          <p:to>
                                            <p:strVal val="visible"/>
                                          </p:to>
                                        </p:set>
                                        <p:anim calcmode="lin" valueType="num" p14:bounceEnd="72000">
                                          <p:cBhvr additive="base">
                                            <p:cTn id="11" dur="2500" fill="hold"/>
                                            <p:tgtEl>
                                              <p:spTgt spid="11"/>
                                            </p:tgtEl>
                                            <p:attrNameLst>
                                              <p:attrName>ppt_x</p:attrName>
                                            </p:attrNameLst>
                                          </p:cBhvr>
                                          <p:tavLst>
                                            <p:tav tm="0">
                                              <p:val>
                                                <p:strVal val="#ppt_x"/>
                                              </p:val>
                                            </p:tav>
                                            <p:tav tm="100000">
                                              <p:val>
                                                <p:strVal val="#ppt_x"/>
                                              </p:val>
                                            </p:tav>
                                          </p:tavLst>
                                        </p:anim>
                                        <p:anim calcmode="lin" valueType="num" p14:bounceEnd="72000">
                                          <p:cBhvr additive="base">
                                            <p:cTn id="12" dur="2500" fill="hold"/>
                                            <p:tgtEl>
                                              <p:spTgt spid="11"/>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14:presetBounceEnd="72000">
                                      <p:stCondLst>
                                        <p:cond delay="200"/>
                                      </p:stCondLst>
                                      <p:childTnLst>
                                        <p:set>
                                          <p:cBhvr>
                                            <p:cTn id="14" dur="1" fill="hold">
                                              <p:stCondLst>
                                                <p:cond delay="0"/>
                                              </p:stCondLst>
                                            </p:cTn>
                                            <p:tgtEl>
                                              <p:spTgt spid="12"/>
                                            </p:tgtEl>
                                            <p:attrNameLst>
                                              <p:attrName>style.visibility</p:attrName>
                                            </p:attrNameLst>
                                          </p:cBhvr>
                                          <p:to>
                                            <p:strVal val="visible"/>
                                          </p:to>
                                        </p:set>
                                        <p:anim calcmode="lin" valueType="num" p14:bounceEnd="72000">
                                          <p:cBhvr additive="base">
                                            <p:cTn id="15" dur="2500" fill="hold"/>
                                            <p:tgtEl>
                                              <p:spTgt spid="12"/>
                                            </p:tgtEl>
                                            <p:attrNameLst>
                                              <p:attrName>ppt_x</p:attrName>
                                            </p:attrNameLst>
                                          </p:cBhvr>
                                          <p:tavLst>
                                            <p:tav tm="0">
                                              <p:val>
                                                <p:strVal val="#ppt_x"/>
                                              </p:val>
                                            </p:tav>
                                            <p:tav tm="100000">
                                              <p:val>
                                                <p:strVal val="#ppt_x"/>
                                              </p:val>
                                            </p:tav>
                                          </p:tavLst>
                                        </p:anim>
                                        <p:anim calcmode="lin" valueType="num" p14:bounceEnd="72000">
                                          <p:cBhvr additive="base">
                                            <p:cTn id="16" dur="2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2500" fill="hold"/>
                                            <p:tgtEl>
                                              <p:spTgt spid="10"/>
                                            </p:tgtEl>
                                            <p:attrNameLst>
                                              <p:attrName>ppt_x</p:attrName>
                                            </p:attrNameLst>
                                          </p:cBhvr>
                                          <p:tavLst>
                                            <p:tav tm="0">
                                              <p:val>
                                                <p:strVal val="#ppt_x"/>
                                              </p:val>
                                            </p:tav>
                                            <p:tav tm="100000">
                                              <p:val>
                                                <p:strVal val="#ppt_x"/>
                                              </p:val>
                                            </p:tav>
                                          </p:tavLst>
                                        </p:anim>
                                        <p:anim calcmode="lin" valueType="num">
                                          <p:cBhvr additive="base">
                                            <p:cTn id="8" dur="2500" fill="hold"/>
                                            <p:tgtEl>
                                              <p:spTgt spid="10"/>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10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2500" fill="hold"/>
                                            <p:tgtEl>
                                              <p:spTgt spid="11"/>
                                            </p:tgtEl>
                                            <p:attrNameLst>
                                              <p:attrName>ppt_x</p:attrName>
                                            </p:attrNameLst>
                                          </p:cBhvr>
                                          <p:tavLst>
                                            <p:tav tm="0">
                                              <p:val>
                                                <p:strVal val="#ppt_x"/>
                                              </p:val>
                                            </p:tav>
                                            <p:tav tm="100000">
                                              <p:val>
                                                <p:strVal val="#ppt_x"/>
                                              </p:val>
                                            </p:tav>
                                          </p:tavLst>
                                        </p:anim>
                                        <p:anim calcmode="lin" valueType="num">
                                          <p:cBhvr additive="base">
                                            <p:cTn id="12" dur="2500" fill="hold"/>
                                            <p:tgtEl>
                                              <p:spTgt spid="11"/>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200"/>
                                      </p:stCondLst>
                                      <p:childTnLst>
                                        <p:set>
                                          <p:cBhvr>
                                            <p:cTn id="14" dur="1" fill="hold">
                                              <p:stCondLst>
                                                <p:cond delay="0"/>
                                              </p:stCondLst>
                                            </p:cTn>
                                            <p:tgtEl>
                                              <p:spTgt spid="12"/>
                                            </p:tgtEl>
                                            <p:attrNameLst>
                                              <p:attrName>style.visibility</p:attrName>
                                            </p:attrNameLst>
                                          </p:cBhvr>
                                          <p:to>
                                            <p:strVal val="visible"/>
                                          </p:to>
                                        </p:set>
                                        <p:anim calcmode="lin" valueType="num">
                                          <p:cBhvr additive="base">
                                            <p:cTn id="15" dur="2500" fill="hold"/>
                                            <p:tgtEl>
                                              <p:spTgt spid="12"/>
                                            </p:tgtEl>
                                            <p:attrNameLst>
                                              <p:attrName>ppt_x</p:attrName>
                                            </p:attrNameLst>
                                          </p:cBhvr>
                                          <p:tavLst>
                                            <p:tav tm="0">
                                              <p:val>
                                                <p:strVal val="#ppt_x"/>
                                              </p:val>
                                            </p:tav>
                                            <p:tav tm="100000">
                                              <p:val>
                                                <p:strVal val="#ppt_x"/>
                                              </p:val>
                                            </p:tav>
                                          </p:tavLst>
                                        </p:anim>
                                        <p:anim calcmode="lin" valueType="num">
                                          <p:cBhvr additive="base">
                                            <p:cTn id="16" dur="2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Lst>
      </p:timing>
    </mc:Fallback>
  </mc:AlternateContent>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p:cSld name="31_Custom Layout">
    <p:spTree>
      <p:nvGrpSpPr>
        <p:cNvPr id="1" name=""/>
        <p:cNvGrpSpPr/>
        <p:nvPr/>
      </p:nvGrpSpPr>
      <p:grpSpPr>
        <a:xfrm>
          <a:off x="0" y="0"/>
          <a:ext cx="0" cy="0"/>
          <a:chOff x="0" y="0"/>
          <a:chExt cx="0" cy="0"/>
        </a:xfrm>
      </p:grpSpPr>
      <p:sp>
        <p:nvSpPr>
          <p:cNvPr id="6" name="Rectangle: Top Corners Rounded 5">
            <a:extLst>
              <a:ext uri="{FF2B5EF4-FFF2-40B4-BE49-F238E27FC236}">
                <a16:creationId xmlns:a16="http://schemas.microsoft.com/office/drawing/2014/main" id="{5CF2E2FA-6181-4E67-8649-8A7BCC8E8224}"/>
              </a:ext>
            </a:extLst>
          </p:cNvPr>
          <p:cNvSpPr/>
          <p:nvPr/>
        </p:nvSpPr>
        <p:spPr>
          <a:xfrm>
            <a:off x="781742" y="0"/>
            <a:ext cx="10628516" cy="6858000"/>
          </a:xfrm>
          <a:prstGeom prst="round2SameRect">
            <a:avLst>
              <a:gd name="adj1" fmla="val 0"/>
              <a:gd name="adj2" fmla="val 0"/>
            </a:avLst>
          </a:prstGeom>
          <a:solidFill>
            <a:schemeClr val="bg1"/>
          </a:solidFill>
          <a:ln>
            <a:noFill/>
          </a:ln>
          <a:effectLst>
            <a:outerShdw blurRad="1066800" dist="304800" dir="2700000" algn="tl" rotWithShape="0">
              <a:schemeClr val="accent2">
                <a:lumMod val="50000"/>
                <a:alpha val="6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sz="900"/>
          </a:p>
        </p:txBody>
      </p:sp>
      <p:sp>
        <p:nvSpPr>
          <p:cNvPr id="5" name="Picture Placeholder 4">
            <a:extLst>
              <a:ext uri="{FF2B5EF4-FFF2-40B4-BE49-F238E27FC236}">
                <a16:creationId xmlns:a16="http://schemas.microsoft.com/office/drawing/2014/main" id="{DBE461B1-A8FB-486F-AEB2-28BCCDA011AA}"/>
              </a:ext>
            </a:extLst>
          </p:cNvPr>
          <p:cNvSpPr>
            <a:spLocks noGrp="1"/>
          </p:cNvSpPr>
          <p:nvPr>
            <p:ph type="pic" sz="quarter" idx="12"/>
          </p:nvPr>
        </p:nvSpPr>
        <p:spPr>
          <a:xfrm>
            <a:off x="781742" y="-1"/>
            <a:ext cx="10628516" cy="3429000"/>
          </a:xfrm>
          <a:custGeom>
            <a:avLst/>
            <a:gdLst>
              <a:gd name="connsiteX0" fmla="*/ 0 w 21259800"/>
              <a:gd name="connsiteY0" fmla="*/ 0 h 6858000"/>
              <a:gd name="connsiteX1" fmla="*/ 21259800 w 21259800"/>
              <a:gd name="connsiteY1" fmla="*/ 0 h 6858000"/>
              <a:gd name="connsiteX2" fmla="*/ 21259800 w 21259800"/>
              <a:gd name="connsiteY2" fmla="*/ 6858000 h 6858000"/>
              <a:gd name="connsiteX3" fmla="*/ 0 w 212598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21259800" h="6858000">
                <a:moveTo>
                  <a:pt x="0" y="0"/>
                </a:moveTo>
                <a:lnTo>
                  <a:pt x="21259800" y="0"/>
                </a:lnTo>
                <a:lnTo>
                  <a:pt x="21259800" y="6858000"/>
                </a:lnTo>
                <a:lnTo>
                  <a:pt x="0" y="6858000"/>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
        <p:nvSpPr>
          <p:cNvPr id="13" name="Picture Placeholder 12">
            <a:extLst>
              <a:ext uri="{FF2B5EF4-FFF2-40B4-BE49-F238E27FC236}">
                <a16:creationId xmlns:a16="http://schemas.microsoft.com/office/drawing/2014/main" id="{27246444-38D4-4861-9E94-2214F5B43D5C}"/>
              </a:ext>
            </a:extLst>
          </p:cNvPr>
          <p:cNvSpPr>
            <a:spLocks noGrp="1"/>
          </p:cNvSpPr>
          <p:nvPr>
            <p:ph type="pic" sz="quarter" idx="13"/>
          </p:nvPr>
        </p:nvSpPr>
        <p:spPr>
          <a:xfrm>
            <a:off x="2303042" y="3428999"/>
            <a:ext cx="1889681" cy="2743201"/>
          </a:xfrm>
          <a:custGeom>
            <a:avLst/>
            <a:gdLst>
              <a:gd name="connsiteX0" fmla="*/ 0 w 3779854"/>
              <a:gd name="connsiteY0" fmla="*/ 0 h 5486401"/>
              <a:gd name="connsiteX1" fmla="*/ 3779854 w 3779854"/>
              <a:gd name="connsiteY1" fmla="*/ 0 h 5486401"/>
              <a:gd name="connsiteX2" fmla="*/ 3779854 w 3779854"/>
              <a:gd name="connsiteY2" fmla="*/ 5486401 h 5486401"/>
              <a:gd name="connsiteX3" fmla="*/ 475732 w 3779854"/>
              <a:gd name="connsiteY3" fmla="*/ 5486401 h 5486401"/>
              <a:gd name="connsiteX4" fmla="*/ 0 w 3779854"/>
              <a:gd name="connsiteY4" fmla="*/ 5010669 h 54864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79854" h="5486401">
                <a:moveTo>
                  <a:pt x="0" y="0"/>
                </a:moveTo>
                <a:lnTo>
                  <a:pt x="3779854" y="0"/>
                </a:lnTo>
                <a:lnTo>
                  <a:pt x="3779854" y="5486401"/>
                </a:lnTo>
                <a:lnTo>
                  <a:pt x="475732" y="5486401"/>
                </a:lnTo>
                <a:cubicBezTo>
                  <a:pt x="212992" y="5486401"/>
                  <a:pt x="0" y="5273409"/>
                  <a:pt x="0" y="5010669"/>
                </a:cubicBez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
        <p:nvSpPr>
          <p:cNvPr id="14" name="Picture Placeholder 13">
            <a:extLst>
              <a:ext uri="{FF2B5EF4-FFF2-40B4-BE49-F238E27FC236}">
                <a16:creationId xmlns:a16="http://schemas.microsoft.com/office/drawing/2014/main" id="{846DAFC8-F3E7-48B9-923A-FD1F401E6F04}"/>
              </a:ext>
            </a:extLst>
          </p:cNvPr>
          <p:cNvSpPr>
            <a:spLocks noGrp="1"/>
          </p:cNvSpPr>
          <p:nvPr>
            <p:ph type="pic" sz="quarter" idx="14"/>
          </p:nvPr>
        </p:nvSpPr>
        <p:spPr>
          <a:xfrm>
            <a:off x="4192723" y="3428998"/>
            <a:ext cx="1903277" cy="2743202"/>
          </a:xfrm>
          <a:custGeom>
            <a:avLst/>
            <a:gdLst>
              <a:gd name="connsiteX0" fmla="*/ 0 w 3807049"/>
              <a:gd name="connsiteY0" fmla="*/ 0 h 5486403"/>
              <a:gd name="connsiteX1" fmla="*/ 3807049 w 3807049"/>
              <a:gd name="connsiteY1" fmla="*/ 0 h 5486403"/>
              <a:gd name="connsiteX2" fmla="*/ 3807049 w 3807049"/>
              <a:gd name="connsiteY2" fmla="*/ 5486403 h 5486403"/>
              <a:gd name="connsiteX3" fmla="*/ 0 w 3807049"/>
              <a:gd name="connsiteY3" fmla="*/ 5486403 h 5486403"/>
            </a:gdLst>
            <a:ahLst/>
            <a:cxnLst>
              <a:cxn ang="0">
                <a:pos x="connsiteX0" y="connsiteY0"/>
              </a:cxn>
              <a:cxn ang="0">
                <a:pos x="connsiteX1" y="connsiteY1"/>
              </a:cxn>
              <a:cxn ang="0">
                <a:pos x="connsiteX2" y="connsiteY2"/>
              </a:cxn>
              <a:cxn ang="0">
                <a:pos x="connsiteX3" y="connsiteY3"/>
              </a:cxn>
            </a:cxnLst>
            <a:rect l="l" t="t" r="r" b="b"/>
            <a:pathLst>
              <a:path w="3807049" h="5486403">
                <a:moveTo>
                  <a:pt x="0" y="0"/>
                </a:moveTo>
                <a:lnTo>
                  <a:pt x="3807049" y="0"/>
                </a:lnTo>
                <a:lnTo>
                  <a:pt x="3807049" y="5486403"/>
                </a:lnTo>
                <a:lnTo>
                  <a:pt x="0" y="5486403"/>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
        <p:nvSpPr>
          <p:cNvPr id="15" name="Picture Placeholder 14">
            <a:extLst>
              <a:ext uri="{FF2B5EF4-FFF2-40B4-BE49-F238E27FC236}">
                <a16:creationId xmlns:a16="http://schemas.microsoft.com/office/drawing/2014/main" id="{7BD2714F-1785-4F7D-B146-CB418D7FC4A7}"/>
              </a:ext>
            </a:extLst>
          </p:cNvPr>
          <p:cNvSpPr>
            <a:spLocks noGrp="1"/>
          </p:cNvSpPr>
          <p:nvPr>
            <p:ph type="pic" sz="quarter" idx="15"/>
          </p:nvPr>
        </p:nvSpPr>
        <p:spPr>
          <a:xfrm>
            <a:off x="6096000" y="3428997"/>
            <a:ext cx="3792958" cy="2743201"/>
          </a:xfrm>
          <a:custGeom>
            <a:avLst/>
            <a:gdLst>
              <a:gd name="connsiteX0" fmla="*/ 0 w 7586904"/>
              <a:gd name="connsiteY0" fmla="*/ 0 h 5486401"/>
              <a:gd name="connsiteX1" fmla="*/ 7586904 w 7586904"/>
              <a:gd name="connsiteY1" fmla="*/ 0 h 5486401"/>
              <a:gd name="connsiteX2" fmla="*/ 7586904 w 7586904"/>
              <a:gd name="connsiteY2" fmla="*/ 4795883 h 5486401"/>
              <a:gd name="connsiteX3" fmla="*/ 6896384 w 7586904"/>
              <a:gd name="connsiteY3" fmla="*/ 5486401 h 5486401"/>
              <a:gd name="connsiteX4" fmla="*/ 0 w 7586904"/>
              <a:gd name="connsiteY4" fmla="*/ 5486401 h 54864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86904" h="5486401">
                <a:moveTo>
                  <a:pt x="0" y="0"/>
                </a:moveTo>
                <a:lnTo>
                  <a:pt x="7586904" y="0"/>
                </a:lnTo>
                <a:lnTo>
                  <a:pt x="7586904" y="4795883"/>
                </a:lnTo>
                <a:cubicBezTo>
                  <a:pt x="7586904" y="5177246"/>
                  <a:pt x="7277748" y="5486401"/>
                  <a:pt x="6896384" y="5486401"/>
                </a:cubicBezTo>
                <a:lnTo>
                  <a:pt x="0" y="5486401"/>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Tree>
    <p:extLst>
      <p:ext uri="{BB962C8B-B14F-4D97-AF65-F5344CB8AC3E}">
        <p14:creationId xmlns:p14="http://schemas.microsoft.com/office/powerpoint/2010/main" val="626568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800" fill="hold"/>
                                        <p:tgtEl>
                                          <p:spTgt spid="5"/>
                                        </p:tgtEl>
                                        <p:attrNameLst>
                                          <p:attrName>ppt_x</p:attrName>
                                        </p:attrNameLst>
                                      </p:cBhvr>
                                      <p:tavLst>
                                        <p:tav tm="0">
                                          <p:val>
                                            <p:strVal val="#ppt_x"/>
                                          </p:val>
                                        </p:tav>
                                        <p:tav tm="100000">
                                          <p:val>
                                            <p:strVal val="#ppt_x"/>
                                          </p:val>
                                        </p:tav>
                                      </p:tavLst>
                                    </p:anim>
                                    <p:anim calcmode="lin" valueType="num">
                                      <p:cBhvr additive="base">
                                        <p:cTn id="8" dur="1800" fill="hold"/>
                                        <p:tgtEl>
                                          <p:spTgt spid="5"/>
                                        </p:tgtEl>
                                        <p:attrNameLst>
                                          <p:attrName>ppt_y</p:attrName>
                                        </p:attrNameLst>
                                      </p:cBhvr>
                                      <p:tavLst>
                                        <p:tav tm="0">
                                          <p:val>
                                            <p:strVal val="0-#ppt_h/2"/>
                                          </p:val>
                                        </p:tav>
                                        <p:tav tm="100000">
                                          <p:val>
                                            <p:strVal val="#ppt_y"/>
                                          </p:val>
                                        </p:tav>
                                      </p:tavLst>
                                    </p:anim>
                                  </p:childTnLst>
                                </p:cTn>
                              </p:par>
                              <p:par>
                                <p:cTn id="9" presetID="2" presetClass="entr" presetSubtype="4" decel="100000" fill="hold" grpId="0" nodeType="withEffect">
                                  <p:stCondLst>
                                    <p:cond delay="10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1200" fill="hold"/>
                                        <p:tgtEl>
                                          <p:spTgt spid="13"/>
                                        </p:tgtEl>
                                        <p:attrNameLst>
                                          <p:attrName>ppt_x</p:attrName>
                                        </p:attrNameLst>
                                      </p:cBhvr>
                                      <p:tavLst>
                                        <p:tav tm="0">
                                          <p:val>
                                            <p:strVal val="#ppt_x"/>
                                          </p:val>
                                        </p:tav>
                                        <p:tav tm="100000">
                                          <p:val>
                                            <p:strVal val="#ppt_x"/>
                                          </p:val>
                                        </p:tav>
                                      </p:tavLst>
                                    </p:anim>
                                    <p:anim calcmode="lin" valueType="num">
                                      <p:cBhvr additive="base">
                                        <p:cTn id="12" dur="1200" fill="hold"/>
                                        <p:tgtEl>
                                          <p:spTgt spid="13"/>
                                        </p:tgtEl>
                                        <p:attrNameLst>
                                          <p:attrName>ppt_y</p:attrName>
                                        </p:attrNameLst>
                                      </p:cBhvr>
                                      <p:tavLst>
                                        <p:tav tm="0">
                                          <p:val>
                                            <p:strVal val="1+#ppt_h/2"/>
                                          </p:val>
                                        </p:tav>
                                        <p:tav tm="100000">
                                          <p:val>
                                            <p:strVal val="#ppt_y"/>
                                          </p:val>
                                        </p:tav>
                                      </p:tavLst>
                                    </p:anim>
                                  </p:childTnLst>
                                </p:cTn>
                              </p:par>
                              <p:par>
                                <p:cTn id="13" presetID="2" presetClass="entr" presetSubtype="4" decel="100000" fill="hold" grpId="0" nodeType="withEffect">
                                  <p:stCondLst>
                                    <p:cond delay="200"/>
                                  </p:stCondLst>
                                  <p:childTnLst>
                                    <p:set>
                                      <p:cBhvr>
                                        <p:cTn id="14" dur="1" fill="hold">
                                          <p:stCondLst>
                                            <p:cond delay="0"/>
                                          </p:stCondLst>
                                        </p:cTn>
                                        <p:tgtEl>
                                          <p:spTgt spid="14"/>
                                        </p:tgtEl>
                                        <p:attrNameLst>
                                          <p:attrName>style.visibility</p:attrName>
                                        </p:attrNameLst>
                                      </p:cBhvr>
                                      <p:to>
                                        <p:strVal val="visible"/>
                                      </p:to>
                                    </p:set>
                                    <p:anim calcmode="lin" valueType="num">
                                      <p:cBhvr additive="base">
                                        <p:cTn id="15" dur="1200" fill="hold"/>
                                        <p:tgtEl>
                                          <p:spTgt spid="14"/>
                                        </p:tgtEl>
                                        <p:attrNameLst>
                                          <p:attrName>ppt_x</p:attrName>
                                        </p:attrNameLst>
                                      </p:cBhvr>
                                      <p:tavLst>
                                        <p:tav tm="0">
                                          <p:val>
                                            <p:strVal val="#ppt_x"/>
                                          </p:val>
                                        </p:tav>
                                        <p:tav tm="100000">
                                          <p:val>
                                            <p:strVal val="#ppt_x"/>
                                          </p:val>
                                        </p:tav>
                                      </p:tavLst>
                                    </p:anim>
                                    <p:anim calcmode="lin" valueType="num">
                                      <p:cBhvr additive="base">
                                        <p:cTn id="16" dur="1200" fill="hold"/>
                                        <p:tgtEl>
                                          <p:spTgt spid="14"/>
                                        </p:tgtEl>
                                        <p:attrNameLst>
                                          <p:attrName>ppt_y</p:attrName>
                                        </p:attrNameLst>
                                      </p:cBhvr>
                                      <p:tavLst>
                                        <p:tav tm="0">
                                          <p:val>
                                            <p:strVal val="1+#ppt_h/2"/>
                                          </p:val>
                                        </p:tav>
                                        <p:tav tm="100000">
                                          <p:val>
                                            <p:strVal val="#ppt_y"/>
                                          </p:val>
                                        </p:tav>
                                      </p:tavLst>
                                    </p:anim>
                                  </p:childTnLst>
                                </p:cTn>
                              </p:par>
                              <p:par>
                                <p:cTn id="17" presetID="2" presetClass="entr" presetSubtype="4" decel="100000" fill="hold" grpId="0" nodeType="withEffect">
                                  <p:stCondLst>
                                    <p:cond delay="300"/>
                                  </p:stCondLst>
                                  <p:childTnLst>
                                    <p:set>
                                      <p:cBhvr>
                                        <p:cTn id="18" dur="1" fill="hold">
                                          <p:stCondLst>
                                            <p:cond delay="0"/>
                                          </p:stCondLst>
                                        </p:cTn>
                                        <p:tgtEl>
                                          <p:spTgt spid="15"/>
                                        </p:tgtEl>
                                        <p:attrNameLst>
                                          <p:attrName>style.visibility</p:attrName>
                                        </p:attrNameLst>
                                      </p:cBhvr>
                                      <p:to>
                                        <p:strVal val="visible"/>
                                      </p:to>
                                    </p:set>
                                    <p:anim calcmode="lin" valueType="num">
                                      <p:cBhvr additive="base">
                                        <p:cTn id="19" dur="1200" fill="hold"/>
                                        <p:tgtEl>
                                          <p:spTgt spid="15"/>
                                        </p:tgtEl>
                                        <p:attrNameLst>
                                          <p:attrName>ppt_x</p:attrName>
                                        </p:attrNameLst>
                                      </p:cBhvr>
                                      <p:tavLst>
                                        <p:tav tm="0">
                                          <p:val>
                                            <p:strVal val="#ppt_x"/>
                                          </p:val>
                                        </p:tav>
                                        <p:tav tm="100000">
                                          <p:val>
                                            <p:strVal val="#ppt_x"/>
                                          </p:val>
                                        </p:tav>
                                      </p:tavLst>
                                    </p:anim>
                                    <p:anim calcmode="lin" valueType="num">
                                      <p:cBhvr additive="base">
                                        <p:cTn id="20" dur="12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3" grpId="0" animBg="1"/>
      <p:bldP spid="14" grpId="0" animBg="1"/>
      <p:bldP spid="15" grpId="0" animBg="1"/>
    </p:bldLst>
  </p:timing>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p:cSld name="30_Custom Layout">
    <p:spTree>
      <p:nvGrpSpPr>
        <p:cNvPr id="1" name=""/>
        <p:cNvGrpSpPr/>
        <p:nvPr/>
      </p:nvGrpSpPr>
      <p:grpSpPr>
        <a:xfrm>
          <a:off x="0" y="0"/>
          <a:ext cx="0" cy="0"/>
          <a:chOff x="0" y="0"/>
          <a:chExt cx="0" cy="0"/>
        </a:xfrm>
      </p:grpSpPr>
      <p:sp>
        <p:nvSpPr>
          <p:cNvPr id="3" name="Rectangle: Top Corners Rounded 2">
            <a:extLst>
              <a:ext uri="{FF2B5EF4-FFF2-40B4-BE49-F238E27FC236}">
                <a16:creationId xmlns:a16="http://schemas.microsoft.com/office/drawing/2014/main" id="{F82B0E3D-837A-411E-ABDD-AB99B72FC554}"/>
              </a:ext>
            </a:extLst>
          </p:cNvPr>
          <p:cNvSpPr/>
          <p:nvPr/>
        </p:nvSpPr>
        <p:spPr>
          <a:xfrm rot="10800000">
            <a:off x="781742" y="0"/>
            <a:ext cx="10628516" cy="6172200"/>
          </a:xfrm>
          <a:prstGeom prst="round2SameRect">
            <a:avLst>
              <a:gd name="adj1" fmla="val 2415"/>
              <a:gd name="adj2" fmla="val 0"/>
            </a:avLst>
          </a:prstGeom>
          <a:solidFill>
            <a:schemeClr val="bg1"/>
          </a:solidFill>
          <a:ln>
            <a:noFill/>
          </a:ln>
          <a:effectLst>
            <a:outerShdw blurRad="1066800" dist="304800" dir="2700000" algn="tl" rotWithShape="0">
              <a:schemeClr val="accent2">
                <a:lumMod val="50000"/>
                <a:alpha val="6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sz="900"/>
          </a:p>
        </p:txBody>
      </p:sp>
    </p:spTree>
    <p:extLst>
      <p:ext uri="{BB962C8B-B14F-4D97-AF65-F5344CB8AC3E}">
        <p14:creationId xmlns:p14="http://schemas.microsoft.com/office/powerpoint/2010/main" val="915670677"/>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p:cSld name="27_Custom Layou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9122FED-B9CE-40D8-846C-33FC451E3876}"/>
              </a:ext>
            </a:extLst>
          </p:cNvPr>
          <p:cNvSpPr/>
          <p:nvPr/>
        </p:nvSpPr>
        <p:spPr>
          <a:xfrm>
            <a:off x="781742" y="647700"/>
            <a:ext cx="10628516" cy="5524500"/>
          </a:xfrm>
          <a:prstGeom prst="rect">
            <a:avLst/>
          </a:prstGeom>
          <a:solidFill>
            <a:schemeClr val="bg1"/>
          </a:solidFill>
          <a:ln>
            <a:noFill/>
          </a:ln>
          <a:effectLst>
            <a:outerShdw blurRad="1066800" dist="304800" dir="2700000" algn="tl" rotWithShape="0">
              <a:schemeClr val="accent2">
                <a:lumMod val="50000"/>
                <a:alpha val="6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2" name="Picture Placeholder 11">
            <a:extLst>
              <a:ext uri="{FF2B5EF4-FFF2-40B4-BE49-F238E27FC236}">
                <a16:creationId xmlns:a16="http://schemas.microsoft.com/office/drawing/2014/main" id="{510C5212-174D-4440-9F25-1BA51A40D61E}"/>
              </a:ext>
            </a:extLst>
          </p:cNvPr>
          <p:cNvSpPr>
            <a:spLocks noGrp="1"/>
          </p:cNvSpPr>
          <p:nvPr>
            <p:ph type="pic" sz="quarter" idx="12"/>
          </p:nvPr>
        </p:nvSpPr>
        <p:spPr>
          <a:xfrm>
            <a:off x="4765170" y="885741"/>
            <a:ext cx="2661660" cy="1210567"/>
          </a:xfrm>
          <a:custGeom>
            <a:avLst/>
            <a:gdLst>
              <a:gd name="connsiteX0" fmla="*/ 0 w 5324013"/>
              <a:gd name="connsiteY0" fmla="*/ 0 h 2421133"/>
              <a:gd name="connsiteX1" fmla="*/ 5324013 w 5324013"/>
              <a:gd name="connsiteY1" fmla="*/ 0 h 2421133"/>
              <a:gd name="connsiteX2" fmla="*/ 5324013 w 5324013"/>
              <a:gd name="connsiteY2" fmla="*/ 2421133 h 2421133"/>
              <a:gd name="connsiteX3" fmla="*/ 0 w 5324013"/>
              <a:gd name="connsiteY3" fmla="*/ 2421133 h 2421133"/>
            </a:gdLst>
            <a:ahLst/>
            <a:cxnLst>
              <a:cxn ang="0">
                <a:pos x="connsiteX0" y="connsiteY0"/>
              </a:cxn>
              <a:cxn ang="0">
                <a:pos x="connsiteX1" y="connsiteY1"/>
              </a:cxn>
              <a:cxn ang="0">
                <a:pos x="connsiteX2" y="connsiteY2"/>
              </a:cxn>
              <a:cxn ang="0">
                <a:pos x="connsiteX3" y="connsiteY3"/>
              </a:cxn>
            </a:cxnLst>
            <a:rect l="l" t="t" r="r" b="b"/>
            <a:pathLst>
              <a:path w="5324013" h="2421133">
                <a:moveTo>
                  <a:pt x="0" y="0"/>
                </a:moveTo>
                <a:lnTo>
                  <a:pt x="5324013" y="0"/>
                </a:lnTo>
                <a:lnTo>
                  <a:pt x="5324013" y="2421133"/>
                </a:lnTo>
                <a:lnTo>
                  <a:pt x="0" y="2421133"/>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
        <p:nvSpPr>
          <p:cNvPr id="13" name="Picture Placeholder 12">
            <a:extLst>
              <a:ext uri="{FF2B5EF4-FFF2-40B4-BE49-F238E27FC236}">
                <a16:creationId xmlns:a16="http://schemas.microsoft.com/office/drawing/2014/main" id="{FEB6247F-1EBF-4AB3-834F-BDBD5C591BC8}"/>
              </a:ext>
            </a:extLst>
          </p:cNvPr>
          <p:cNvSpPr>
            <a:spLocks noGrp="1"/>
          </p:cNvSpPr>
          <p:nvPr>
            <p:ph type="pic" sz="quarter" idx="13"/>
          </p:nvPr>
        </p:nvSpPr>
        <p:spPr>
          <a:xfrm>
            <a:off x="4765170" y="2177725"/>
            <a:ext cx="2661660" cy="1210567"/>
          </a:xfrm>
          <a:custGeom>
            <a:avLst/>
            <a:gdLst>
              <a:gd name="connsiteX0" fmla="*/ 0 w 5324013"/>
              <a:gd name="connsiteY0" fmla="*/ 0 h 2421133"/>
              <a:gd name="connsiteX1" fmla="*/ 5324013 w 5324013"/>
              <a:gd name="connsiteY1" fmla="*/ 0 h 2421133"/>
              <a:gd name="connsiteX2" fmla="*/ 5324013 w 5324013"/>
              <a:gd name="connsiteY2" fmla="*/ 2421133 h 2421133"/>
              <a:gd name="connsiteX3" fmla="*/ 0 w 5324013"/>
              <a:gd name="connsiteY3" fmla="*/ 2421133 h 2421133"/>
            </a:gdLst>
            <a:ahLst/>
            <a:cxnLst>
              <a:cxn ang="0">
                <a:pos x="connsiteX0" y="connsiteY0"/>
              </a:cxn>
              <a:cxn ang="0">
                <a:pos x="connsiteX1" y="connsiteY1"/>
              </a:cxn>
              <a:cxn ang="0">
                <a:pos x="connsiteX2" y="connsiteY2"/>
              </a:cxn>
              <a:cxn ang="0">
                <a:pos x="connsiteX3" y="connsiteY3"/>
              </a:cxn>
            </a:cxnLst>
            <a:rect l="l" t="t" r="r" b="b"/>
            <a:pathLst>
              <a:path w="5324013" h="2421133">
                <a:moveTo>
                  <a:pt x="0" y="0"/>
                </a:moveTo>
                <a:lnTo>
                  <a:pt x="5324013" y="0"/>
                </a:lnTo>
                <a:lnTo>
                  <a:pt x="5324013" y="2421133"/>
                </a:lnTo>
                <a:lnTo>
                  <a:pt x="0" y="2421133"/>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
        <p:nvSpPr>
          <p:cNvPr id="14" name="Picture Placeholder 13">
            <a:extLst>
              <a:ext uri="{FF2B5EF4-FFF2-40B4-BE49-F238E27FC236}">
                <a16:creationId xmlns:a16="http://schemas.microsoft.com/office/drawing/2014/main" id="{83D43D92-99D1-40E3-BF57-798A5E0F03E2}"/>
              </a:ext>
            </a:extLst>
          </p:cNvPr>
          <p:cNvSpPr>
            <a:spLocks noGrp="1"/>
          </p:cNvSpPr>
          <p:nvPr>
            <p:ph type="pic" sz="quarter" idx="14"/>
          </p:nvPr>
        </p:nvSpPr>
        <p:spPr>
          <a:xfrm>
            <a:off x="4765170" y="3469709"/>
            <a:ext cx="2661660" cy="1210567"/>
          </a:xfrm>
          <a:custGeom>
            <a:avLst/>
            <a:gdLst>
              <a:gd name="connsiteX0" fmla="*/ 0 w 5324013"/>
              <a:gd name="connsiteY0" fmla="*/ 0 h 2421133"/>
              <a:gd name="connsiteX1" fmla="*/ 5324013 w 5324013"/>
              <a:gd name="connsiteY1" fmla="*/ 0 h 2421133"/>
              <a:gd name="connsiteX2" fmla="*/ 5324013 w 5324013"/>
              <a:gd name="connsiteY2" fmla="*/ 2421133 h 2421133"/>
              <a:gd name="connsiteX3" fmla="*/ 0 w 5324013"/>
              <a:gd name="connsiteY3" fmla="*/ 2421133 h 2421133"/>
            </a:gdLst>
            <a:ahLst/>
            <a:cxnLst>
              <a:cxn ang="0">
                <a:pos x="connsiteX0" y="connsiteY0"/>
              </a:cxn>
              <a:cxn ang="0">
                <a:pos x="connsiteX1" y="connsiteY1"/>
              </a:cxn>
              <a:cxn ang="0">
                <a:pos x="connsiteX2" y="connsiteY2"/>
              </a:cxn>
              <a:cxn ang="0">
                <a:pos x="connsiteX3" y="connsiteY3"/>
              </a:cxn>
            </a:cxnLst>
            <a:rect l="l" t="t" r="r" b="b"/>
            <a:pathLst>
              <a:path w="5324013" h="2421133">
                <a:moveTo>
                  <a:pt x="0" y="0"/>
                </a:moveTo>
                <a:lnTo>
                  <a:pt x="5324013" y="0"/>
                </a:lnTo>
                <a:lnTo>
                  <a:pt x="5324013" y="2421133"/>
                </a:lnTo>
                <a:lnTo>
                  <a:pt x="0" y="2421133"/>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
        <p:nvSpPr>
          <p:cNvPr id="15" name="Picture Placeholder 14">
            <a:extLst>
              <a:ext uri="{FF2B5EF4-FFF2-40B4-BE49-F238E27FC236}">
                <a16:creationId xmlns:a16="http://schemas.microsoft.com/office/drawing/2014/main" id="{B64CF7A3-BE12-472A-AF27-CF27257CDB07}"/>
              </a:ext>
            </a:extLst>
          </p:cNvPr>
          <p:cNvSpPr>
            <a:spLocks noGrp="1"/>
          </p:cNvSpPr>
          <p:nvPr>
            <p:ph type="pic" sz="quarter" idx="15"/>
          </p:nvPr>
        </p:nvSpPr>
        <p:spPr>
          <a:xfrm>
            <a:off x="4765170" y="4761693"/>
            <a:ext cx="2661660" cy="1210567"/>
          </a:xfrm>
          <a:custGeom>
            <a:avLst/>
            <a:gdLst>
              <a:gd name="connsiteX0" fmla="*/ 0 w 5324013"/>
              <a:gd name="connsiteY0" fmla="*/ 0 h 2421133"/>
              <a:gd name="connsiteX1" fmla="*/ 5324013 w 5324013"/>
              <a:gd name="connsiteY1" fmla="*/ 0 h 2421133"/>
              <a:gd name="connsiteX2" fmla="*/ 5324013 w 5324013"/>
              <a:gd name="connsiteY2" fmla="*/ 2421133 h 2421133"/>
              <a:gd name="connsiteX3" fmla="*/ 0 w 5324013"/>
              <a:gd name="connsiteY3" fmla="*/ 2421133 h 2421133"/>
            </a:gdLst>
            <a:ahLst/>
            <a:cxnLst>
              <a:cxn ang="0">
                <a:pos x="connsiteX0" y="connsiteY0"/>
              </a:cxn>
              <a:cxn ang="0">
                <a:pos x="connsiteX1" y="connsiteY1"/>
              </a:cxn>
              <a:cxn ang="0">
                <a:pos x="connsiteX2" y="connsiteY2"/>
              </a:cxn>
              <a:cxn ang="0">
                <a:pos x="connsiteX3" y="connsiteY3"/>
              </a:cxn>
            </a:cxnLst>
            <a:rect l="l" t="t" r="r" b="b"/>
            <a:pathLst>
              <a:path w="5324013" h="2421133">
                <a:moveTo>
                  <a:pt x="0" y="0"/>
                </a:moveTo>
                <a:lnTo>
                  <a:pt x="5324013" y="0"/>
                </a:lnTo>
                <a:lnTo>
                  <a:pt x="5324013" y="2421133"/>
                </a:lnTo>
                <a:lnTo>
                  <a:pt x="0" y="2421133"/>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Tree>
    <p:extLst>
      <p:ext uri="{BB962C8B-B14F-4D97-AF65-F5344CB8AC3E}">
        <p14:creationId xmlns:p14="http://schemas.microsoft.com/office/powerpoint/2010/main" val="4107078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1500" fill="hold"/>
                                        <p:tgtEl>
                                          <p:spTgt spid="12"/>
                                        </p:tgtEl>
                                        <p:attrNameLst>
                                          <p:attrName>ppt_x</p:attrName>
                                        </p:attrNameLst>
                                      </p:cBhvr>
                                      <p:tavLst>
                                        <p:tav tm="0">
                                          <p:val>
                                            <p:strVal val="#ppt_x"/>
                                          </p:val>
                                        </p:tav>
                                        <p:tav tm="100000">
                                          <p:val>
                                            <p:strVal val="#ppt_x"/>
                                          </p:val>
                                        </p:tav>
                                      </p:tavLst>
                                    </p:anim>
                                    <p:anim calcmode="lin" valueType="num">
                                      <p:cBhvr additive="base">
                                        <p:cTn id="8" dur="1500" fill="hold"/>
                                        <p:tgtEl>
                                          <p:spTgt spid="12"/>
                                        </p:tgtEl>
                                        <p:attrNameLst>
                                          <p:attrName>ppt_y</p:attrName>
                                        </p:attrNameLst>
                                      </p:cBhvr>
                                      <p:tavLst>
                                        <p:tav tm="0">
                                          <p:val>
                                            <p:strVal val="1+#ppt_h/2"/>
                                          </p:val>
                                        </p:tav>
                                        <p:tav tm="100000">
                                          <p:val>
                                            <p:strVal val="#ppt_y"/>
                                          </p:val>
                                        </p:tav>
                                      </p:tavLst>
                                    </p:anim>
                                  </p:childTnLst>
                                </p:cTn>
                              </p:par>
                              <p:par>
                                <p:cTn id="9" presetID="2" presetClass="entr" presetSubtype="4" decel="100000" fill="hold" grpId="0" nodeType="withEffect">
                                  <p:stCondLst>
                                    <p:cond delay="20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1500" fill="hold"/>
                                        <p:tgtEl>
                                          <p:spTgt spid="13"/>
                                        </p:tgtEl>
                                        <p:attrNameLst>
                                          <p:attrName>ppt_x</p:attrName>
                                        </p:attrNameLst>
                                      </p:cBhvr>
                                      <p:tavLst>
                                        <p:tav tm="0">
                                          <p:val>
                                            <p:strVal val="#ppt_x"/>
                                          </p:val>
                                        </p:tav>
                                        <p:tav tm="100000">
                                          <p:val>
                                            <p:strVal val="#ppt_x"/>
                                          </p:val>
                                        </p:tav>
                                      </p:tavLst>
                                    </p:anim>
                                    <p:anim calcmode="lin" valueType="num">
                                      <p:cBhvr additive="base">
                                        <p:cTn id="12" dur="1500" fill="hold"/>
                                        <p:tgtEl>
                                          <p:spTgt spid="13"/>
                                        </p:tgtEl>
                                        <p:attrNameLst>
                                          <p:attrName>ppt_y</p:attrName>
                                        </p:attrNameLst>
                                      </p:cBhvr>
                                      <p:tavLst>
                                        <p:tav tm="0">
                                          <p:val>
                                            <p:strVal val="1+#ppt_h/2"/>
                                          </p:val>
                                        </p:tav>
                                        <p:tav tm="100000">
                                          <p:val>
                                            <p:strVal val="#ppt_y"/>
                                          </p:val>
                                        </p:tav>
                                      </p:tavLst>
                                    </p:anim>
                                  </p:childTnLst>
                                </p:cTn>
                              </p:par>
                              <p:par>
                                <p:cTn id="13" presetID="2" presetClass="entr" presetSubtype="4" decel="100000" fill="hold" grpId="0" nodeType="withEffect">
                                  <p:stCondLst>
                                    <p:cond delay="400"/>
                                  </p:stCondLst>
                                  <p:childTnLst>
                                    <p:set>
                                      <p:cBhvr>
                                        <p:cTn id="14" dur="1" fill="hold">
                                          <p:stCondLst>
                                            <p:cond delay="0"/>
                                          </p:stCondLst>
                                        </p:cTn>
                                        <p:tgtEl>
                                          <p:spTgt spid="14"/>
                                        </p:tgtEl>
                                        <p:attrNameLst>
                                          <p:attrName>style.visibility</p:attrName>
                                        </p:attrNameLst>
                                      </p:cBhvr>
                                      <p:to>
                                        <p:strVal val="visible"/>
                                      </p:to>
                                    </p:set>
                                    <p:anim calcmode="lin" valueType="num">
                                      <p:cBhvr additive="base">
                                        <p:cTn id="15" dur="1500" fill="hold"/>
                                        <p:tgtEl>
                                          <p:spTgt spid="14"/>
                                        </p:tgtEl>
                                        <p:attrNameLst>
                                          <p:attrName>ppt_x</p:attrName>
                                        </p:attrNameLst>
                                      </p:cBhvr>
                                      <p:tavLst>
                                        <p:tav tm="0">
                                          <p:val>
                                            <p:strVal val="#ppt_x"/>
                                          </p:val>
                                        </p:tav>
                                        <p:tav tm="100000">
                                          <p:val>
                                            <p:strVal val="#ppt_x"/>
                                          </p:val>
                                        </p:tav>
                                      </p:tavLst>
                                    </p:anim>
                                    <p:anim calcmode="lin" valueType="num">
                                      <p:cBhvr additive="base">
                                        <p:cTn id="16" dur="1500" fill="hold"/>
                                        <p:tgtEl>
                                          <p:spTgt spid="14"/>
                                        </p:tgtEl>
                                        <p:attrNameLst>
                                          <p:attrName>ppt_y</p:attrName>
                                        </p:attrNameLst>
                                      </p:cBhvr>
                                      <p:tavLst>
                                        <p:tav tm="0">
                                          <p:val>
                                            <p:strVal val="1+#ppt_h/2"/>
                                          </p:val>
                                        </p:tav>
                                        <p:tav tm="100000">
                                          <p:val>
                                            <p:strVal val="#ppt_y"/>
                                          </p:val>
                                        </p:tav>
                                      </p:tavLst>
                                    </p:anim>
                                  </p:childTnLst>
                                </p:cTn>
                              </p:par>
                              <p:par>
                                <p:cTn id="17" presetID="2" presetClass="entr" presetSubtype="4" decel="100000" fill="hold" grpId="0" nodeType="withEffect">
                                  <p:stCondLst>
                                    <p:cond delay="600"/>
                                  </p:stCondLst>
                                  <p:childTnLst>
                                    <p:set>
                                      <p:cBhvr>
                                        <p:cTn id="18" dur="1" fill="hold">
                                          <p:stCondLst>
                                            <p:cond delay="0"/>
                                          </p:stCondLst>
                                        </p:cTn>
                                        <p:tgtEl>
                                          <p:spTgt spid="15"/>
                                        </p:tgtEl>
                                        <p:attrNameLst>
                                          <p:attrName>style.visibility</p:attrName>
                                        </p:attrNameLst>
                                      </p:cBhvr>
                                      <p:to>
                                        <p:strVal val="visible"/>
                                      </p:to>
                                    </p:set>
                                    <p:anim calcmode="lin" valueType="num">
                                      <p:cBhvr additive="base">
                                        <p:cTn id="19" dur="1500" fill="hold"/>
                                        <p:tgtEl>
                                          <p:spTgt spid="15"/>
                                        </p:tgtEl>
                                        <p:attrNameLst>
                                          <p:attrName>ppt_x</p:attrName>
                                        </p:attrNameLst>
                                      </p:cBhvr>
                                      <p:tavLst>
                                        <p:tav tm="0">
                                          <p:val>
                                            <p:strVal val="#ppt_x"/>
                                          </p:val>
                                        </p:tav>
                                        <p:tav tm="100000">
                                          <p:val>
                                            <p:strVal val="#ppt_x"/>
                                          </p:val>
                                        </p:tav>
                                      </p:tavLst>
                                    </p:anim>
                                    <p:anim calcmode="lin" valueType="num">
                                      <p:cBhvr additive="base">
                                        <p:cTn id="20" dur="1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animBg="1"/>
      <p:bldP spid="15" grpId="0" animBg="1"/>
    </p:bld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32_Title Slide">
    <p:spTree>
      <p:nvGrpSpPr>
        <p:cNvPr id="1" name=""/>
        <p:cNvGrpSpPr/>
        <p:nvPr/>
      </p:nvGrpSpPr>
      <p:grpSpPr>
        <a:xfrm>
          <a:off x="0" y="0"/>
          <a:ext cx="0" cy="0"/>
          <a:chOff x="0" y="0"/>
          <a:chExt cx="0" cy="0"/>
        </a:xfrm>
      </p:grpSpPr>
      <p:sp>
        <p:nvSpPr>
          <p:cNvPr id="28" name="Picture Placeholder 27">
            <a:extLst>
              <a:ext uri="{FF2B5EF4-FFF2-40B4-BE49-F238E27FC236}">
                <a16:creationId xmlns:a16="http://schemas.microsoft.com/office/drawing/2014/main" id="{7F699BD0-E3CD-4B7D-9308-5545CC5626CF}"/>
              </a:ext>
            </a:extLst>
          </p:cNvPr>
          <p:cNvSpPr>
            <a:spLocks noGrp="1"/>
          </p:cNvSpPr>
          <p:nvPr>
            <p:ph type="pic" sz="quarter" idx="13"/>
          </p:nvPr>
        </p:nvSpPr>
        <p:spPr>
          <a:xfrm>
            <a:off x="-1" y="0"/>
            <a:ext cx="12192001" cy="6858000"/>
          </a:xfrm>
          <a:custGeom>
            <a:avLst/>
            <a:gdLst>
              <a:gd name="connsiteX0" fmla="*/ 0 w 4593771"/>
              <a:gd name="connsiteY0" fmla="*/ 0 h 4085303"/>
              <a:gd name="connsiteX1" fmla="*/ 4593771 w 4593771"/>
              <a:gd name="connsiteY1" fmla="*/ 0 h 4085303"/>
              <a:gd name="connsiteX2" fmla="*/ 4593771 w 4593771"/>
              <a:gd name="connsiteY2" fmla="*/ 4085303 h 4085303"/>
              <a:gd name="connsiteX3" fmla="*/ 0 w 4593771"/>
              <a:gd name="connsiteY3" fmla="*/ 4085303 h 4085303"/>
            </a:gdLst>
            <a:ahLst/>
            <a:cxnLst>
              <a:cxn ang="0">
                <a:pos x="connsiteX0" y="connsiteY0"/>
              </a:cxn>
              <a:cxn ang="0">
                <a:pos x="connsiteX1" y="connsiteY1"/>
              </a:cxn>
              <a:cxn ang="0">
                <a:pos x="connsiteX2" y="connsiteY2"/>
              </a:cxn>
              <a:cxn ang="0">
                <a:pos x="connsiteX3" y="connsiteY3"/>
              </a:cxn>
            </a:cxnLst>
            <a:rect l="l" t="t" r="r" b="b"/>
            <a:pathLst>
              <a:path w="4593771" h="4085303">
                <a:moveTo>
                  <a:pt x="0" y="0"/>
                </a:moveTo>
                <a:lnTo>
                  <a:pt x="4593771" y="0"/>
                </a:lnTo>
                <a:lnTo>
                  <a:pt x="4593771" y="4085303"/>
                </a:lnTo>
                <a:lnTo>
                  <a:pt x="0" y="4085303"/>
                </a:lnTo>
                <a:close/>
              </a:path>
            </a:pathLst>
          </a:custGeom>
          <a:pattFill prst="pct60">
            <a:fgClr>
              <a:schemeClr val="bg1"/>
            </a:fgClr>
            <a:bgClr>
              <a:schemeClr val="bg1">
                <a:lumMod val="85000"/>
              </a:schemeClr>
            </a:bgClr>
          </a:pattFill>
        </p:spPr>
        <p:txBody>
          <a:bodyPr wrap="square" anchor="ctr">
            <a:noAutofit/>
          </a:bodyPr>
          <a:lstStyle>
            <a:lvl1pPr marL="0" indent="0" algn="ctr">
              <a:buFontTx/>
              <a:buNone/>
              <a:defRPr sz="1200"/>
            </a:lvl1pPr>
          </a:lstStyle>
          <a:p>
            <a:endParaRPr lang="en-US"/>
          </a:p>
        </p:txBody>
      </p:sp>
    </p:spTree>
    <p:extLst>
      <p:ext uri="{BB962C8B-B14F-4D97-AF65-F5344CB8AC3E}">
        <p14:creationId xmlns:p14="http://schemas.microsoft.com/office/powerpoint/2010/main" val="32113389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decel="100000" fill="hold" grpId="0" nodeType="withEffect">
                                  <p:stCondLst>
                                    <p:cond delay="0"/>
                                  </p:stCondLst>
                                  <p:childTnLst>
                                    <p:animScale>
                                      <p:cBhvr>
                                        <p:cTn id="6" dur="5200" fill="hold"/>
                                        <p:tgtEl>
                                          <p:spTgt spid="28"/>
                                        </p:tgtEl>
                                      </p:cBhvr>
                                      <p:by x="14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Lst>
  </p:timing>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p:cSld name="26_Custom Layou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9122FED-B9CE-40D8-846C-33FC451E3876}"/>
              </a:ext>
            </a:extLst>
          </p:cNvPr>
          <p:cNvSpPr/>
          <p:nvPr/>
        </p:nvSpPr>
        <p:spPr>
          <a:xfrm>
            <a:off x="781742" y="647700"/>
            <a:ext cx="10628516" cy="5524500"/>
          </a:xfrm>
          <a:prstGeom prst="rect">
            <a:avLst/>
          </a:prstGeom>
          <a:solidFill>
            <a:schemeClr val="bg1"/>
          </a:solidFill>
          <a:ln>
            <a:noFill/>
          </a:ln>
          <a:effectLst>
            <a:outerShdw blurRad="1066800" dist="304800" dir="2700000" algn="tl" rotWithShape="0">
              <a:schemeClr val="accent2">
                <a:lumMod val="50000"/>
                <a:alpha val="6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22" name="Picture Placeholder 21">
            <a:extLst>
              <a:ext uri="{FF2B5EF4-FFF2-40B4-BE49-F238E27FC236}">
                <a16:creationId xmlns:a16="http://schemas.microsoft.com/office/drawing/2014/main" id="{E7950C93-CBCD-40C9-9F9E-4B5673CC74A7}"/>
              </a:ext>
            </a:extLst>
          </p:cNvPr>
          <p:cNvSpPr>
            <a:spLocks noGrp="1"/>
          </p:cNvSpPr>
          <p:nvPr>
            <p:ph type="pic" sz="quarter" idx="12"/>
          </p:nvPr>
        </p:nvSpPr>
        <p:spPr>
          <a:xfrm>
            <a:off x="2861516" y="1182143"/>
            <a:ext cx="1410323" cy="1410507"/>
          </a:xfrm>
          <a:custGeom>
            <a:avLst/>
            <a:gdLst>
              <a:gd name="connsiteX0" fmla="*/ 0 w 2821013"/>
              <a:gd name="connsiteY0" fmla="*/ 0 h 2821013"/>
              <a:gd name="connsiteX1" fmla="*/ 2821013 w 2821013"/>
              <a:gd name="connsiteY1" fmla="*/ 0 h 2821013"/>
              <a:gd name="connsiteX2" fmla="*/ 2821013 w 2821013"/>
              <a:gd name="connsiteY2" fmla="*/ 2821013 h 2821013"/>
              <a:gd name="connsiteX3" fmla="*/ 0 w 2821013"/>
              <a:gd name="connsiteY3" fmla="*/ 2821013 h 2821013"/>
            </a:gdLst>
            <a:ahLst/>
            <a:cxnLst>
              <a:cxn ang="0">
                <a:pos x="connsiteX0" y="connsiteY0"/>
              </a:cxn>
              <a:cxn ang="0">
                <a:pos x="connsiteX1" y="connsiteY1"/>
              </a:cxn>
              <a:cxn ang="0">
                <a:pos x="connsiteX2" y="connsiteY2"/>
              </a:cxn>
              <a:cxn ang="0">
                <a:pos x="connsiteX3" y="connsiteY3"/>
              </a:cxn>
            </a:cxnLst>
            <a:rect l="l" t="t" r="r" b="b"/>
            <a:pathLst>
              <a:path w="2821013" h="2821013">
                <a:moveTo>
                  <a:pt x="0" y="0"/>
                </a:moveTo>
                <a:lnTo>
                  <a:pt x="2821013" y="0"/>
                </a:lnTo>
                <a:lnTo>
                  <a:pt x="2821013" y="2821013"/>
                </a:lnTo>
                <a:lnTo>
                  <a:pt x="0" y="2821013"/>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
        <p:nvSpPr>
          <p:cNvPr id="23" name="Picture Placeholder 22">
            <a:extLst>
              <a:ext uri="{FF2B5EF4-FFF2-40B4-BE49-F238E27FC236}">
                <a16:creationId xmlns:a16="http://schemas.microsoft.com/office/drawing/2014/main" id="{60594C5E-0C9A-45A6-9F61-CACF42FC1818}"/>
              </a:ext>
            </a:extLst>
          </p:cNvPr>
          <p:cNvSpPr>
            <a:spLocks noGrp="1"/>
          </p:cNvSpPr>
          <p:nvPr>
            <p:ph type="pic" sz="quarter" idx="13"/>
          </p:nvPr>
        </p:nvSpPr>
        <p:spPr>
          <a:xfrm>
            <a:off x="4402424" y="1182143"/>
            <a:ext cx="1410323" cy="1410507"/>
          </a:xfrm>
          <a:custGeom>
            <a:avLst/>
            <a:gdLst>
              <a:gd name="connsiteX0" fmla="*/ 0 w 2821013"/>
              <a:gd name="connsiteY0" fmla="*/ 0 h 2821013"/>
              <a:gd name="connsiteX1" fmla="*/ 2821013 w 2821013"/>
              <a:gd name="connsiteY1" fmla="*/ 0 h 2821013"/>
              <a:gd name="connsiteX2" fmla="*/ 2821013 w 2821013"/>
              <a:gd name="connsiteY2" fmla="*/ 2821013 h 2821013"/>
              <a:gd name="connsiteX3" fmla="*/ 0 w 2821013"/>
              <a:gd name="connsiteY3" fmla="*/ 2821013 h 2821013"/>
            </a:gdLst>
            <a:ahLst/>
            <a:cxnLst>
              <a:cxn ang="0">
                <a:pos x="connsiteX0" y="connsiteY0"/>
              </a:cxn>
              <a:cxn ang="0">
                <a:pos x="connsiteX1" y="connsiteY1"/>
              </a:cxn>
              <a:cxn ang="0">
                <a:pos x="connsiteX2" y="connsiteY2"/>
              </a:cxn>
              <a:cxn ang="0">
                <a:pos x="connsiteX3" y="connsiteY3"/>
              </a:cxn>
            </a:cxnLst>
            <a:rect l="l" t="t" r="r" b="b"/>
            <a:pathLst>
              <a:path w="2821013" h="2821013">
                <a:moveTo>
                  <a:pt x="0" y="0"/>
                </a:moveTo>
                <a:lnTo>
                  <a:pt x="2821013" y="0"/>
                </a:lnTo>
                <a:lnTo>
                  <a:pt x="2821013" y="2821013"/>
                </a:lnTo>
                <a:lnTo>
                  <a:pt x="0" y="2821013"/>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
        <p:nvSpPr>
          <p:cNvPr id="24" name="Picture Placeholder 23">
            <a:extLst>
              <a:ext uri="{FF2B5EF4-FFF2-40B4-BE49-F238E27FC236}">
                <a16:creationId xmlns:a16="http://schemas.microsoft.com/office/drawing/2014/main" id="{1D302998-AECE-4217-8C7F-562D445DCBC4}"/>
              </a:ext>
            </a:extLst>
          </p:cNvPr>
          <p:cNvSpPr>
            <a:spLocks noGrp="1"/>
          </p:cNvSpPr>
          <p:nvPr>
            <p:ph type="pic" sz="quarter" idx="14"/>
          </p:nvPr>
        </p:nvSpPr>
        <p:spPr>
          <a:xfrm>
            <a:off x="5943334" y="1182143"/>
            <a:ext cx="1410323" cy="1410507"/>
          </a:xfrm>
          <a:custGeom>
            <a:avLst/>
            <a:gdLst>
              <a:gd name="connsiteX0" fmla="*/ 0 w 2821013"/>
              <a:gd name="connsiteY0" fmla="*/ 0 h 2821013"/>
              <a:gd name="connsiteX1" fmla="*/ 2821013 w 2821013"/>
              <a:gd name="connsiteY1" fmla="*/ 0 h 2821013"/>
              <a:gd name="connsiteX2" fmla="*/ 2821013 w 2821013"/>
              <a:gd name="connsiteY2" fmla="*/ 2821013 h 2821013"/>
              <a:gd name="connsiteX3" fmla="*/ 0 w 2821013"/>
              <a:gd name="connsiteY3" fmla="*/ 2821013 h 2821013"/>
            </a:gdLst>
            <a:ahLst/>
            <a:cxnLst>
              <a:cxn ang="0">
                <a:pos x="connsiteX0" y="connsiteY0"/>
              </a:cxn>
              <a:cxn ang="0">
                <a:pos x="connsiteX1" y="connsiteY1"/>
              </a:cxn>
              <a:cxn ang="0">
                <a:pos x="connsiteX2" y="connsiteY2"/>
              </a:cxn>
              <a:cxn ang="0">
                <a:pos x="connsiteX3" y="connsiteY3"/>
              </a:cxn>
            </a:cxnLst>
            <a:rect l="l" t="t" r="r" b="b"/>
            <a:pathLst>
              <a:path w="2821013" h="2821013">
                <a:moveTo>
                  <a:pt x="0" y="0"/>
                </a:moveTo>
                <a:lnTo>
                  <a:pt x="2821013" y="0"/>
                </a:lnTo>
                <a:lnTo>
                  <a:pt x="2821013" y="2821013"/>
                </a:lnTo>
                <a:lnTo>
                  <a:pt x="0" y="2821013"/>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
        <p:nvSpPr>
          <p:cNvPr id="25" name="Picture Placeholder 24">
            <a:extLst>
              <a:ext uri="{FF2B5EF4-FFF2-40B4-BE49-F238E27FC236}">
                <a16:creationId xmlns:a16="http://schemas.microsoft.com/office/drawing/2014/main" id="{B84ADD14-A3D7-4F67-A4EB-9B2FE588C955}"/>
              </a:ext>
            </a:extLst>
          </p:cNvPr>
          <p:cNvSpPr>
            <a:spLocks noGrp="1"/>
          </p:cNvSpPr>
          <p:nvPr>
            <p:ph type="pic" sz="quarter" idx="15"/>
          </p:nvPr>
        </p:nvSpPr>
        <p:spPr>
          <a:xfrm>
            <a:off x="2861516" y="2723747"/>
            <a:ext cx="1410323" cy="1410507"/>
          </a:xfrm>
          <a:custGeom>
            <a:avLst/>
            <a:gdLst>
              <a:gd name="connsiteX0" fmla="*/ 0 w 2821013"/>
              <a:gd name="connsiteY0" fmla="*/ 0 h 2821013"/>
              <a:gd name="connsiteX1" fmla="*/ 2821013 w 2821013"/>
              <a:gd name="connsiteY1" fmla="*/ 0 h 2821013"/>
              <a:gd name="connsiteX2" fmla="*/ 2821013 w 2821013"/>
              <a:gd name="connsiteY2" fmla="*/ 2821013 h 2821013"/>
              <a:gd name="connsiteX3" fmla="*/ 0 w 2821013"/>
              <a:gd name="connsiteY3" fmla="*/ 2821013 h 2821013"/>
            </a:gdLst>
            <a:ahLst/>
            <a:cxnLst>
              <a:cxn ang="0">
                <a:pos x="connsiteX0" y="connsiteY0"/>
              </a:cxn>
              <a:cxn ang="0">
                <a:pos x="connsiteX1" y="connsiteY1"/>
              </a:cxn>
              <a:cxn ang="0">
                <a:pos x="connsiteX2" y="connsiteY2"/>
              </a:cxn>
              <a:cxn ang="0">
                <a:pos x="connsiteX3" y="connsiteY3"/>
              </a:cxn>
            </a:cxnLst>
            <a:rect l="l" t="t" r="r" b="b"/>
            <a:pathLst>
              <a:path w="2821013" h="2821013">
                <a:moveTo>
                  <a:pt x="0" y="0"/>
                </a:moveTo>
                <a:lnTo>
                  <a:pt x="2821013" y="0"/>
                </a:lnTo>
                <a:lnTo>
                  <a:pt x="2821013" y="2821013"/>
                </a:lnTo>
                <a:lnTo>
                  <a:pt x="0" y="2821013"/>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
        <p:nvSpPr>
          <p:cNvPr id="26" name="Picture Placeholder 25">
            <a:extLst>
              <a:ext uri="{FF2B5EF4-FFF2-40B4-BE49-F238E27FC236}">
                <a16:creationId xmlns:a16="http://schemas.microsoft.com/office/drawing/2014/main" id="{8E41521E-C06E-4D0E-A3A6-45A879C7DBC3}"/>
              </a:ext>
            </a:extLst>
          </p:cNvPr>
          <p:cNvSpPr>
            <a:spLocks noGrp="1"/>
          </p:cNvSpPr>
          <p:nvPr>
            <p:ph type="pic" sz="quarter" idx="16"/>
          </p:nvPr>
        </p:nvSpPr>
        <p:spPr>
          <a:xfrm>
            <a:off x="4402424" y="2723747"/>
            <a:ext cx="1410323" cy="1410507"/>
          </a:xfrm>
          <a:custGeom>
            <a:avLst/>
            <a:gdLst>
              <a:gd name="connsiteX0" fmla="*/ 0 w 2821013"/>
              <a:gd name="connsiteY0" fmla="*/ 0 h 2821013"/>
              <a:gd name="connsiteX1" fmla="*/ 2821013 w 2821013"/>
              <a:gd name="connsiteY1" fmla="*/ 0 h 2821013"/>
              <a:gd name="connsiteX2" fmla="*/ 2821013 w 2821013"/>
              <a:gd name="connsiteY2" fmla="*/ 2821013 h 2821013"/>
              <a:gd name="connsiteX3" fmla="*/ 0 w 2821013"/>
              <a:gd name="connsiteY3" fmla="*/ 2821013 h 2821013"/>
            </a:gdLst>
            <a:ahLst/>
            <a:cxnLst>
              <a:cxn ang="0">
                <a:pos x="connsiteX0" y="connsiteY0"/>
              </a:cxn>
              <a:cxn ang="0">
                <a:pos x="connsiteX1" y="connsiteY1"/>
              </a:cxn>
              <a:cxn ang="0">
                <a:pos x="connsiteX2" y="connsiteY2"/>
              </a:cxn>
              <a:cxn ang="0">
                <a:pos x="connsiteX3" y="connsiteY3"/>
              </a:cxn>
            </a:cxnLst>
            <a:rect l="l" t="t" r="r" b="b"/>
            <a:pathLst>
              <a:path w="2821013" h="2821013">
                <a:moveTo>
                  <a:pt x="0" y="0"/>
                </a:moveTo>
                <a:lnTo>
                  <a:pt x="2821013" y="0"/>
                </a:lnTo>
                <a:lnTo>
                  <a:pt x="2821013" y="2821013"/>
                </a:lnTo>
                <a:lnTo>
                  <a:pt x="0" y="2821013"/>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
        <p:nvSpPr>
          <p:cNvPr id="27" name="Picture Placeholder 26">
            <a:extLst>
              <a:ext uri="{FF2B5EF4-FFF2-40B4-BE49-F238E27FC236}">
                <a16:creationId xmlns:a16="http://schemas.microsoft.com/office/drawing/2014/main" id="{DD675A9D-DF1E-4EF0-900D-AD3085ECFCD4}"/>
              </a:ext>
            </a:extLst>
          </p:cNvPr>
          <p:cNvSpPr>
            <a:spLocks noGrp="1"/>
          </p:cNvSpPr>
          <p:nvPr>
            <p:ph type="pic" sz="quarter" idx="17"/>
          </p:nvPr>
        </p:nvSpPr>
        <p:spPr>
          <a:xfrm>
            <a:off x="5943334" y="2723747"/>
            <a:ext cx="1410323" cy="1410507"/>
          </a:xfrm>
          <a:custGeom>
            <a:avLst/>
            <a:gdLst>
              <a:gd name="connsiteX0" fmla="*/ 0 w 2821013"/>
              <a:gd name="connsiteY0" fmla="*/ 0 h 2821013"/>
              <a:gd name="connsiteX1" fmla="*/ 2821013 w 2821013"/>
              <a:gd name="connsiteY1" fmla="*/ 0 h 2821013"/>
              <a:gd name="connsiteX2" fmla="*/ 2821013 w 2821013"/>
              <a:gd name="connsiteY2" fmla="*/ 2821013 h 2821013"/>
              <a:gd name="connsiteX3" fmla="*/ 0 w 2821013"/>
              <a:gd name="connsiteY3" fmla="*/ 2821013 h 2821013"/>
            </a:gdLst>
            <a:ahLst/>
            <a:cxnLst>
              <a:cxn ang="0">
                <a:pos x="connsiteX0" y="connsiteY0"/>
              </a:cxn>
              <a:cxn ang="0">
                <a:pos x="connsiteX1" y="connsiteY1"/>
              </a:cxn>
              <a:cxn ang="0">
                <a:pos x="connsiteX2" y="connsiteY2"/>
              </a:cxn>
              <a:cxn ang="0">
                <a:pos x="connsiteX3" y="connsiteY3"/>
              </a:cxn>
            </a:cxnLst>
            <a:rect l="l" t="t" r="r" b="b"/>
            <a:pathLst>
              <a:path w="2821013" h="2821013">
                <a:moveTo>
                  <a:pt x="0" y="0"/>
                </a:moveTo>
                <a:lnTo>
                  <a:pt x="2821013" y="0"/>
                </a:lnTo>
                <a:lnTo>
                  <a:pt x="2821013" y="2821013"/>
                </a:lnTo>
                <a:lnTo>
                  <a:pt x="0" y="2821013"/>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
        <p:nvSpPr>
          <p:cNvPr id="28" name="Picture Placeholder 27">
            <a:extLst>
              <a:ext uri="{FF2B5EF4-FFF2-40B4-BE49-F238E27FC236}">
                <a16:creationId xmlns:a16="http://schemas.microsoft.com/office/drawing/2014/main" id="{4A3268EE-6C21-4469-92FC-AB5A5F1BFC26}"/>
              </a:ext>
            </a:extLst>
          </p:cNvPr>
          <p:cNvSpPr>
            <a:spLocks noGrp="1"/>
          </p:cNvSpPr>
          <p:nvPr>
            <p:ph type="pic" sz="quarter" idx="18"/>
          </p:nvPr>
        </p:nvSpPr>
        <p:spPr>
          <a:xfrm>
            <a:off x="2861516" y="4265351"/>
            <a:ext cx="1410323" cy="1410507"/>
          </a:xfrm>
          <a:custGeom>
            <a:avLst/>
            <a:gdLst>
              <a:gd name="connsiteX0" fmla="*/ 0 w 2821013"/>
              <a:gd name="connsiteY0" fmla="*/ 0 h 2821013"/>
              <a:gd name="connsiteX1" fmla="*/ 2821013 w 2821013"/>
              <a:gd name="connsiteY1" fmla="*/ 0 h 2821013"/>
              <a:gd name="connsiteX2" fmla="*/ 2821013 w 2821013"/>
              <a:gd name="connsiteY2" fmla="*/ 2821013 h 2821013"/>
              <a:gd name="connsiteX3" fmla="*/ 0 w 2821013"/>
              <a:gd name="connsiteY3" fmla="*/ 2821013 h 2821013"/>
            </a:gdLst>
            <a:ahLst/>
            <a:cxnLst>
              <a:cxn ang="0">
                <a:pos x="connsiteX0" y="connsiteY0"/>
              </a:cxn>
              <a:cxn ang="0">
                <a:pos x="connsiteX1" y="connsiteY1"/>
              </a:cxn>
              <a:cxn ang="0">
                <a:pos x="connsiteX2" y="connsiteY2"/>
              </a:cxn>
              <a:cxn ang="0">
                <a:pos x="connsiteX3" y="connsiteY3"/>
              </a:cxn>
            </a:cxnLst>
            <a:rect l="l" t="t" r="r" b="b"/>
            <a:pathLst>
              <a:path w="2821013" h="2821013">
                <a:moveTo>
                  <a:pt x="0" y="0"/>
                </a:moveTo>
                <a:lnTo>
                  <a:pt x="2821013" y="0"/>
                </a:lnTo>
                <a:lnTo>
                  <a:pt x="2821013" y="2821013"/>
                </a:lnTo>
                <a:lnTo>
                  <a:pt x="0" y="2821013"/>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
        <p:nvSpPr>
          <p:cNvPr id="29" name="Picture Placeholder 28">
            <a:extLst>
              <a:ext uri="{FF2B5EF4-FFF2-40B4-BE49-F238E27FC236}">
                <a16:creationId xmlns:a16="http://schemas.microsoft.com/office/drawing/2014/main" id="{7EF1324C-2C93-4135-83A3-1B6933A0E92B}"/>
              </a:ext>
            </a:extLst>
          </p:cNvPr>
          <p:cNvSpPr>
            <a:spLocks noGrp="1"/>
          </p:cNvSpPr>
          <p:nvPr>
            <p:ph type="pic" sz="quarter" idx="19"/>
          </p:nvPr>
        </p:nvSpPr>
        <p:spPr>
          <a:xfrm>
            <a:off x="4402424" y="4265351"/>
            <a:ext cx="1410323" cy="1410507"/>
          </a:xfrm>
          <a:custGeom>
            <a:avLst/>
            <a:gdLst>
              <a:gd name="connsiteX0" fmla="*/ 0 w 2821013"/>
              <a:gd name="connsiteY0" fmla="*/ 0 h 2821013"/>
              <a:gd name="connsiteX1" fmla="*/ 2821013 w 2821013"/>
              <a:gd name="connsiteY1" fmla="*/ 0 h 2821013"/>
              <a:gd name="connsiteX2" fmla="*/ 2821013 w 2821013"/>
              <a:gd name="connsiteY2" fmla="*/ 2821013 h 2821013"/>
              <a:gd name="connsiteX3" fmla="*/ 0 w 2821013"/>
              <a:gd name="connsiteY3" fmla="*/ 2821013 h 2821013"/>
            </a:gdLst>
            <a:ahLst/>
            <a:cxnLst>
              <a:cxn ang="0">
                <a:pos x="connsiteX0" y="connsiteY0"/>
              </a:cxn>
              <a:cxn ang="0">
                <a:pos x="connsiteX1" y="connsiteY1"/>
              </a:cxn>
              <a:cxn ang="0">
                <a:pos x="connsiteX2" y="connsiteY2"/>
              </a:cxn>
              <a:cxn ang="0">
                <a:pos x="connsiteX3" y="connsiteY3"/>
              </a:cxn>
            </a:cxnLst>
            <a:rect l="l" t="t" r="r" b="b"/>
            <a:pathLst>
              <a:path w="2821013" h="2821013">
                <a:moveTo>
                  <a:pt x="0" y="0"/>
                </a:moveTo>
                <a:lnTo>
                  <a:pt x="2821013" y="0"/>
                </a:lnTo>
                <a:lnTo>
                  <a:pt x="2821013" y="2821013"/>
                </a:lnTo>
                <a:lnTo>
                  <a:pt x="0" y="2821013"/>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
        <p:nvSpPr>
          <p:cNvPr id="30" name="Picture Placeholder 29">
            <a:extLst>
              <a:ext uri="{FF2B5EF4-FFF2-40B4-BE49-F238E27FC236}">
                <a16:creationId xmlns:a16="http://schemas.microsoft.com/office/drawing/2014/main" id="{6172CA72-A160-4F89-B462-9B005CF14BC2}"/>
              </a:ext>
            </a:extLst>
          </p:cNvPr>
          <p:cNvSpPr>
            <a:spLocks noGrp="1"/>
          </p:cNvSpPr>
          <p:nvPr>
            <p:ph type="pic" sz="quarter" idx="20"/>
          </p:nvPr>
        </p:nvSpPr>
        <p:spPr>
          <a:xfrm>
            <a:off x="5943334" y="4265351"/>
            <a:ext cx="1410323" cy="1410507"/>
          </a:xfrm>
          <a:custGeom>
            <a:avLst/>
            <a:gdLst>
              <a:gd name="connsiteX0" fmla="*/ 0 w 2821013"/>
              <a:gd name="connsiteY0" fmla="*/ 0 h 2821013"/>
              <a:gd name="connsiteX1" fmla="*/ 2821013 w 2821013"/>
              <a:gd name="connsiteY1" fmla="*/ 0 h 2821013"/>
              <a:gd name="connsiteX2" fmla="*/ 2821013 w 2821013"/>
              <a:gd name="connsiteY2" fmla="*/ 2821013 h 2821013"/>
              <a:gd name="connsiteX3" fmla="*/ 0 w 2821013"/>
              <a:gd name="connsiteY3" fmla="*/ 2821013 h 2821013"/>
            </a:gdLst>
            <a:ahLst/>
            <a:cxnLst>
              <a:cxn ang="0">
                <a:pos x="connsiteX0" y="connsiteY0"/>
              </a:cxn>
              <a:cxn ang="0">
                <a:pos x="connsiteX1" y="connsiteY1"/>
              </a:cxn>
              <a:cxn ang="0">
                <a:pos x="connsiteX2" y="connsiteY2"/>
              </a:cxn>
              <a:cxn ang="0">
                <a:pos x="connsiteX3" y="connsiteY3"/>
              </a:cxn>
            </a:cxnLst>
            <a:rect l="l" t="t" r="r" b="b"/>
            <a:pathLst>
              <a:path w="2821013" h="2821013">
                <a:moveTo>
                  <a:pt x="0" y="0"/>
                </a:moveTo>
                <a:lnTo>
                  <a:pt x="2821013" y="0"/>
                </a:lnTo>
                <a:lnTo>
                  <a:pt x="2821013" y="2821013"/>
                </a:lnTo>
                <a:lnTo>
                  <a:pt x="0" y="2821013"/>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Tree>
    <p:extLst>
      <p:ext uri="{BB962C8B-B14F-4D97-AF65-F5344CB8AC3E}">
        <p14:creationId xmlns:p14="http://schemas.microsoft.com/office/powerpoint/2010/main" val="13495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decel="100000" fill="hold" grpId="0" nodeType="with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additive="base">
                                        <p:cTn id="7" dur="1500" fill="hold"/>
                                        <p:tgtEl>
                                          <p:spTgt spid="22"/>
                                        </p:tgtEl>
                                        <p:attrNameLst>
                                          <p:attrName>ppt_x</p:attrName>
                                        </p:attrNameLst>
                                      </p:cBhvr>
                                      <p:tavLst>
                                        <p:tav tm="0">
                                          <p:val>
                                            <p:strVal val="0-#ppt_w/2"/>
                                          </p:val>
                                        </p:tav>
                                        <p:tav tm="100000">
                                          <p:val>
                                            <p:strVal val="#ppt_x"/>
                                          </p:val>
                                        </p:tav>
                                      </p:tavLst>
                                    </p:anim>
                                    <p:anim calcmode="lin" valueType="num">
                                      <p:cBhvr additive="base">
                                        <p:cTn id="8" dur="1500" fill="hold"/>
                                        <p:tgtEl>
                                          <p:spTgt spid="22"/>
                                        </p:tgtEl>
                                        <p:attrNameLst>
                                          <p:attrName>ppt_y</p:attrName>
                                        </p:attrNameLst>
                                      </p:cBhvr>
                                      <p:tavLst>
                                        <p:tav tm="0">
                                          <p:val>
                                            <p:strVal val="0-#ppt_h/2"/>
                                          </p:val>
                                        </p:tav>
                                        <p:tav tm="100000">
                                          <p:val>
                                            <p:strVal val="#ppt_y"/>
                                          </p:val>
                                        </p:tav>
                                      </p:tavLst>
                                    </p:anim>
                                  </p:childTnLst>
                                </p:cTn>
                              </p:par>
                              <p:par>
                                <p:cTn id="9" presetID="2" presetClass="entr" presetSubtype="1" decel="100000" fill="hold" grpId="0" nodeType="withEffect">
                                  <p:stCondLst>
                                    <p:cond delay="100"/>
                                  </p:stCondLst>
                                  <p:childTnLst>
                                    <p:set>
                                      <p:cBhvr>
                                        <p:cTn id="10" dur="1" fill="hold">
                                          <p:stCondLst>
                                            <p:cond delay="0"/>
                                          </p:stCondLst>
                                        </p:cTn>
                                        <p:tgtEl>
                                          <p:spTgt spid="23"/>
                                        </p:tgtEl>
                                        <p:attrNameLst>
                                          <p:attrName>style.visibility</p:attrName>
                                        </p:attrNameLst>
                                      </p:cBhvr>
                                      <p:to>
                                        <p:strVal val="visible"/>
                                      </p:to>
                                    </p:set>
                                    <p:anim calcmode="lin" valueType="num">
                                      <p:cBhvr additive="base">
                                        <p:cTn id="11" dur="1500" fill="hold"/>
                                        <p:tgtEl>
                                          <p:spTgt spid="23"/>
                                        </p:tgtEl>
                                        <p:attrNameLst>
                                          <p:attrName>ppt_x</p:attrName>
                                        </p:attrNameLst>
                                      </p:cBhvr>
                                      <p:tavLst>
                                        <p:tav tm="0">
                                          <p:val>
                                            <p:strVal val="#ppt_x"/>
                                          </p:val>
                                        </p:tav>
                                        <p:tav tm="100000">
                                          <p:val>
                                            <p:strVal val="#ppt_x"/>
                                          </p:val>
                                        </p:tav>
                                      </p:tavLst>
                                    </p:anim>
                                    <p:anim calcmode="lin" valueType="num">
                                      <p:cBhvr additive="base">
                                        <p:cTn id="12" dur="1500" fill="hold"/>
                                        <p:tgtEl>
                                          <p:spTgt spid="23"/>
                                        </p:tgtEl>
                                        <p:attrNameLst>
                                          <p:attrName>ppt_y</p:attrName>
                                        </p:attrNameLst>
                                      </p:cBhvr>
                                      <p:tavLst>
                                        <p:tav tm="0">
                                          <p:val>
                                            <p:strVal val="0-#ppt_h/2"/>
                                          </p:val>
                                        </p:tav>
                                        <p:tav tm="100000">
                                          <p:val>
                                            <p:strVal val="#ppt_y"/>
                                          </p:val>
                                        </p:tav>
                                      </p:tavLst>
                                    </p:anim>
                                  </p:childTnLst>
                                </p:cTn>
                              </p:par>
                              <p:par>
                                <p:cTn id="13" presetID="2" presetClass="entr" presetSubtype="3" decel="100000" fill="hold" grpId="0" nodeType="withEffect">
                                  <p:stCondLst>
                                    <p:cond delay="200"/>
                                  </p:stCondLst>
                                  <p:childTnLst>
                                    <p:set>
                                      <p:cBhvr>
                                        <p:cTn id="14" dur="1" fill="hold">
                                          <p:stCondLst>
                                            <p:cond delay="0"/>
                                          </p:stCondLst>
                                        </p:cTn>
                                        <p:tgtEl>
                                          <p:spTgt spid="24"/>
                                        </p:tgtEl>
                                        <p:attrNameLst>
                                          <p:attrName>style.visibility</p:attrName>
                                        </p:attrNameLst>
                                      </p:cBhvr>
                                      <p:to>
                                        <p:strVal val="visible"/>
                                      </p:to>
                                    </p:set>
                                    <p:anim calcmode="lin" valueType="num">
                                      <p:cBhvr additive="base">
                                        <p:cTn id="15" dur="1500" fill="hold"/>
                                        <p:tgtEl>
                                          <p:spTgt spid="24"/>
                                        </p:tgtEl>
                                        <p:attrNameLst>
                                          <p:attrName>ppt_x</p:attrName>
                                        </p:attrNameLst>
                                      </p:cBhvr>
                                      <p:tavLst>
                                        <p:tav tm="0">
                                          <p:val>
                                            <p:strVal val="1+#ppt_w/2"/>
                                          </p:val>
                                        </p:tav>
                                        <p:tav tm="100000">
                                          <p:val>
                                            <p:strVal val="#ppt_x"/>
                                          </p:val>
                                        </p:tav>
                                      </p:tavLst>
                                    </p:anim>
                                    <p:anim calcmode="lin" valueType="num">
                                      <p:cBhvr additive="base">
                                        <p:cTn id="16" dur="1500" fill="hold"/>
                                        <p:tgtEl>
                                          <p:spTgt spid="24"/>
                                        </p:tgtEl>
                                        <p:attrNameLst>
                                          <p:attrName>ppt_y</p:attrName>
                                        </p:attrNameLst>
                                      </p:cBhvr>
                                      <p:tavLst>
                                        <p:tav tm="0">
                                          <p:val>
                                            <p:strVal val="0-#ppt_h/2"/>
                                          </p:val>
                                        </p:tav>
                                        <p:tav tm="100000">
                                          <p:val>
                                            <p:strVal val="#ppt_y"/>
                                          </p:val>
                                        </p:tav>
                                      </p:tavLst>
                                    </p:anim>
                                  </p:childTnLst>
                                </p:cTn>
                              </p:par>
                              <p:par>
                                <p:cTn id="17" presetID="2" presetClass="entr" presetSubtype="8" decel="100000" fill="hold" grpId="0" nodeType="withEffect">
                                  <p:stCondLst>
                                    <p:cond delay="300"/>
                                  </p:stCondLst>
                                  <p:childTnLst>
                                    <p:set>
                                      <p:cBhvr>
                                        <p:cTn id="18" dur="1" fill="hold">
                                          <p:stCondLst>
                                            <p:cond delay="0"/>
                                          </p:stCondLst>
                                        </p:cTn>
                                        <p:tgtEl>
                                          <p:spTgt spid="25"/>
                                        </p:tgtEl>
                                        <p:attrNameLst>
                                          <p:attrName>style.visibility</p:attrName>
                                        </p:attrNameLst>
                                      </p:cBhvr>
                                      <p:to>
                                        <p:strVal val="visible"/>
                                      </p:to>
                                    </p:set>
                                    <p:anim calcmode="lin" valueType="num">
                                      <p:cBhvr additive="base">
                                        <p:cTn id="19" dur="1500" fill="hold"/>
                                        <p:tgtEl>
                                          <p:spTgt spid="25"/>
                                        </p:tgtEl>
                                        <p:attrNameLst>
                                          <p:attrName>ppt_x</p:attrName>
                                        </p:attrNameLst>
                                      </p:cBhvr>
                                      <p:tavLst>
                                        <p:tav tm="0">
                                          <p:val>
                                            <p:strVal val="0-#ppt_w/2"/>
                                          </p:val>
                                        </p:tav>
                                        <p:tav tm="100000">
                                          <p:val>
                                            <p:strVal val="#ppt_x"/>
                                          </p:val>
                                        </p:tav>
                                      </p:tavLst>
                                    </p:anim>
                                    <p:anim calcmode="lin" valueType="num">
                                      <p:cBhvr additive="base">
                                        <p:cTn id="20" dur="1500" fill="hold"/>
                                        <p:tgtEl>
                                          <p:spTgt spid="25"/>
                                        </p:tgtEl>
                                        <p:attrNameLst>
                                          <p:attrName>ppt_y</p:attrName>
                                        </p:attrNameLst>
                                      </p:cBhvr>
                                      <p:tavLst>
                                        <p:tav tm="0">
                                          <p:val>
                                            <p:strVal val="#ppt_y"/>
                                          </p:val>
                                        </p:tav>
                                        <p:tav tm="100000">
                                          <p:val>
                                            <p:strVal val="#ppt_y"/>
                                          </p:val>
                                        </p:tav>
                                      </p:tavLst>
                                    </p:anim>
                                  </p:childTnLst>
                                </p:cTn>
                              </p:par>
                              <p:par>
                                <p:cTn id="21" presetID="2" presetClass="entr" presetSubtype="4" decel="100000" fill="hold" grpId="0" nodeType="withEffect">
                                  <p:stCondLst>
                                    <p:cond delay="400"/>
                                  </p:stCondLst>
                                  <p:childTnLst>
                                    <p:set>
                                      <p:cBhvr>
                                        <p:cTn id="22" dur="1" fill="hold">
                                          <p:stCondLst>
                                            <p:cond delay="0"/>
                                          </p:stCondLst>
                                        </p:cTn>
                                        <p:tgtEl>
                                          <p:spTgt spid="26"/>
                                        </p:tgtEl>
                                        <p:attrNameLst>
                                          <p:attrName>style.visibility</p:attrName>
                                        </p:attrNameLst>
                                      </p:cBhvr>
                                      <p:to>
                                        <p:strVal val="visible"/>
                                      </p:to>
                                    </p:set>
                                    <p:anim calcmode="lin" valueType="num">
                                      <p:cBhvr additive="base">
                                        <p:cTn id="23" dur="1500" fill="hold"/>
                                        <p:tgtEl>
                                          <p:spTgt spid="26"/>
                                        </p:tgtEl>
                                        <p:attrNameLst>
                                          <p:attrName>ppt_x</p:attrName>
                                        </p:attrNameLst>
                                      </p:cBhvr>
                                      <p:tavLst>
                                        <p:tav tm="0">
                                          <p:val>
                                            <p:strVal val="#ppt_x"/>
                                          </p:val>
                                        </p:tav>
                                        <p:tav tm="100000">
                                          <p:val>
                                            <p:strVal val="#ppt_x"/>
                                          </p:val>
                                        </p:tav>
                                      </p:tavLst>
                                    </p:anim>
                                    <p:anim calcmode="lin" valueType="num">
                                      <p:cBhvr additive="base">
                                        <p:cTn id="24" dur="1500" fill="hold"/>
                                        <p:tgtEl>
                                          <p:spTgt spid="26"/>
                                        </p:tgtEl>
                                        <p:attrNameLst>
                                          <p:attrName>ppt_y</p:attrName>
                                        </p:attrNameLst>
                                      </p:cBhvr>
                                      <p:tavLst>
                                        <p:tav tm="0">
                                          <p:val>
                                            <p:strVal val="1+#ppt_h/2"/>
                                          </p:val>
                                        </p:tav>
                                        <p:tav tm="100000">
                                          <p:val>
                                            <p:strVal val="#ppt_y"/>
                                          </p:val>
                                        </p:tav>
                                      </p:tavLst>
                                    </p:anim>
                                  </p:childTnLst>
                                </p:cTn>
                              </p:par>
                              <p:par>
                                <p:cTn id="25" presetID="2" presetClass="entr" presetSubtype="2" decel="100000" fill="hold" grpId="0" nodeType="withEffect">
                                  <p:stCondLst>
                                    <p:cond delay="500"/>
                                  </p:stCondLst>
                                  <p:childTnLst>
                                    <p:set>
                                      <p:cBhvr>
                                        <p:cTn id="26" dur="1" fill="hold">
                                          <p:stCondLst>
                                            <p:cond delay="0"/>
                                          </p:stCondLst>
                                        </p:cTn>
                                        <p:tgtEl>
                                          <p:spTgt spid="27"/>
                                        </p:tgtEl>
                                        <p:attrNameLst>
                                          <p:attrName>style.visibility</p:attrName>
                                        </p:attrNameLst>
                                      </p:cBhvr>
                                      <p:to>
                                        <p:strVal val="visible"/>
                                      </p:to>
                                    </p:set>
                                    <p:anim calcmode="lin" valueType="num">
                                      <p:cBhvr additive="base">
                                        <p:cTn id="27" dur="1500" fill="hold"/>
                                        <p:tgtEl>
                                          <p:spTgt spid="27"/>
                                        </p:tgtEl>
                                        <p:attrNameLst>
                                          <p:attrName>ppt_x</p:attrName>
                                        </p:attrNameLst>
                                      </p:cBhvr>
                                      <p:tavLst>
                                        <p:tav tm="0">
                                          <p:val>
                                            <p:strVal val="1+#ppt_w/2"/>
                                          </p:val>
                                        </p:tav>
                                        <p:tav tm="100000">
                                          <p:val>
                                            <p:strVal val="#ppt_x"/>
                                          </p:val>
                                        </p:tav>
                                      </p:tavLst>
                                    </p:anim>
                                    <p:anim calcmode="lin" valueType="num">
                                      <p:cBhvr additive="base">
                                        <p:cTn id="28" dur="1500" fill="hold"/>
                                        <p:tgtEl>
                                          <p:spTgt spid="27"/>
                                        </p:tgtEl>
                                        <p:attrNameLst>
                                          <p:attrName>ppt_y</p:attrName>
                                        </p:attrNameLst>
                                      </p:cBhvr>
                                      <p:tavLst>
                                        <p:tav tm="0">
                                          <p:val>
                                            <p:strVal val="#ppt_y"/>
                                          </p:val>
                                        </p:tav>
                                        <p:tav tm="100000">
                                          <p:val>
                                            <p:strVal val="#ppt_y"/>
                                          </p:val>
                                        </p:tav>
                                      </p:tavLst>
                                    </p:anim>
                                  </p:childTnLst>
                                </p:cTn>
                              </p:par>
                              <p:par>
                                <p:cTn id="29" presetID="2" presetClass="entr" presetSubtype="12" decel="100000" fill="hold" grpId="0" nodeType="withEffect">
                                  <p:stCondLst>
                                    <p:cond delay="600"/>
                                  </p:stCondLst>
                                  <p:childTnLst>
                                    <p:set>
                                      <p:cBhvr>
                                        <p:cTn id="30" dur="1" fill="hold">
                                          <p:stCondLst>
                                            <p:cond delay="0"/>
                                          </p:stCondLst>
                                        </p:cTn>
                                        <p:tgtEl>
                                          <p:spTgt spid="28"/>
                                        </p:tgtEl>
                                        <p:attrNameLst>
                                          <p:attrName>style.visibility</p:attrName>
                                        </p:attrNameLst>
                                      </p:cBhvr>
                                      <p:to>
                                        <p:strVal val="visible"/>
                                      </p:to>
                                    </p:set>
                                    <p:anim calcmode="lin" valueType="num">
                                      <p:cBhvr additive="base">
                                        <p:cTn id="31" dur="1500" fill="hold"/>
                                        <p:tgtEl>
                                          <p:spTgt spid="28"/>
                                        </p:tgtEl>
                                        <p:attrNameLst>
                                          <p:attrName>ppt_x</p:attrName>
                                        </p:attrNameLst>
                                      </p:cBhvr>
                                      <p:tavLst>
                                        <p:tav tm="0">
                                          <p:val>
                                            <p:strVal val="0-#ppt_w/2"/>
                                          </p:val>
                                        </p:tav>
                                        <p:tav tm="100000">
                                          <p:val>
                                            <p:strVal val="#ppt_x"/>
                                          </p:val>
                                        </p:tav>
                                      </p:tavLst>
                                    </p:anim>
                                    <p:anim calcmode="lin" valueType="num">
                                      <p:cBhvr additive="base">
                                        <p:cTn id="32" dur="1500" fill="hold"/>
                                        <p:tgtEl>
                                          <p:spTgt spid="28"/>
                                        </p:tgtEl>
                                        <p:attrNameLst>
                                          <p:attrName>ppt_y</p:attrName>
                                        </p:attrNameLst>
                                      </p:cBhvr>
                                      <p:tavLst>
                                        <p:tav tm="0">
                                          <p:val>
                                            <p:strVal val="1+#ppt_h/2"/>
                                          </p:val>
                                        </p:tav>
                                        <p:tav tm="100000">
                                          <p:val>
                                            <p:strVal val="#ppt_y"/>
                                          </p:val>
                                        </p:tav>
                                      </p:tavLst>
                                    </p:anim>
                                  </p:childTnLst>
                                </p:cTn>
                              </p:par>
                              <p:par>
                                <p:cTn id="33" presetID="2" presetClass="entr" presetSubtype="4" decel="100000" fill="hold" grpId="0" nodeType="withEffect">
                                  <p:stCondLst>
                                    <p:cond delay="700"/>
                                  </p:stCondLst>
                                  <p:childTnLst>
                                    <p:set>
                                      <p:cBhvr>
                                        <p:cTn id="34" dur="1" fill="hold">
                                          <p:stCondLst>
                                            <p:cond delay="0"/>
                                          </p:stCondLst>
                                        </p:cTn>
                                        <p:tgtEl>
                                          <p:spTgt spid="29"/>
                                        </p:tgtEl>
                                        <p:attrNameLst>
                                          <p:attrName>style.visibility</p:attrName>
                                        </p:attrNameLst>
                                      </p:cBhvr>
                                      <p:to>
                                        <p:strVal val="visible"/>
                                      </p:to>
                                    </p:set>
                                    <p:anim calcmode="lin" valueType="num">
                                      <p:cBhvr additive="base">
                                        <p:cTn id="35" dur="1500" fill="hold"/>
                                        <p:tgtEl>
                                          <p:spTgt spid="29"/>
                                        </p:tgtEl>
                                        <p:attrNameLst>
                                          <p:attrName>ppt_x</p:attrName>
                                        </p:attrNameLst>
                                      </p:cBhvr>
                                      <p:tavLst>
                                        <p:tav tm="0">
                                          <p:val>
                                            <p:strVal val="#ppt_x"/>
                                          </p:val>
                                        </p:tav>
                                        <p:tav tm="100000">
                                          <p:val>
                                            <p:strVal val="#ppt_x"/>
                                          </p:val>
                                        </p:tav>
                                      </p:tavLst>
                                    </p:anim>
                                    <p:anim calcmode="lin" valueType="num">
                                      <p:cBhvr additive="base">
                                        <p:cTn id="36" dur="1500" fill="hold"/>
                                        <p:tgtEl>
                                          <p:spTgt spid="29"/>
                                        </p:tgtEl>
                                        <p:attrNameLst>
                                          <p:attrName>ppt_y</p:attrName>
                                        </p:attrNameLst>
                                      </p:cBhvr>
                                      <p:tavLst>
                                        <p:tav tm="0">
                                          <p:val>
                                            <p:strVal val="1+#ppt_h/2"/>
                                          </p:val>
                                        </p:tav>
                                        <p:tav tm="100000">
                                          <p:val>
                                            <p:strVal val="#ppt_y"/>
                                          </p:val>
                                        </p:tav>
                                      </p:tavLst>
                                    </p:anim>
                                  </p:childTnLst>
                                </p:cTn>
                              </p:par>
                              <p:par>
                                <p:cTn id="37" presetID="2" presetClass="entr" presetSubtype="6" decel="100000" fill="hold" grpId="0" nodeType="withEffect">
                                  <p:stCondLst>
                                    <p:cond delay="800"/>
                                  </p:stCondLst>
                                  <p:childTnLst>
                                    <p:set>
                                      <p:cBhvr>
                                        <p:cTn id="38" dur="1" fill="hold">
                                          <p:stCondLst>
                                            <p:cond delay="0"/>
                                          </p:stCondLst>
                                        </p:cTn>
                                        <p:tgtEl>
                                          <p:spTgt spid="30"/>
                                        </p:tgtEl>
                                        <p:attrNameLst>
                                          <p:attrName>style.visibility</p:attrName>
                                        </p:attrNameLst>
                                      </p:cBhvr>
                                      <p:to>
                                        <p:strVal val="visible"/>
                                      </p:to>
                                    </p:set>
                                    <p:anim calcmode="lin" valueType="num">
                                      <p:cBhvr additive="base">
                                        <p:cTn id="39" dur="1500" fill="hold"/>
                                        <p:tgtEl>
                                          <p:spTgt spid="30"/>
                                        </p:tgtEl>
                                        <p:attrNameLst>
                                          <p:attrName>ppt_x</p:attrName>
                                        </p:attrNameLst>
                                      </p:cBhvr>
                                      <p:tavLst>
                                        <p:tav tm="0">
                                          <p:val>
                                            <p:strVal val="1+#ppt_w/2"/>
                                          </p:val>
                                        </p:tav>
                                        <p:tav tm="100000">
                                          <p:val>
                                            <p:strVal val="#ppt_x"/>
                                          </p:val>
                                        </p:tav>
                                      </p:tavLst>
                                    </p:anim>
                                    <p:anim calcmode="lin" valueType="num">
                                      <p:cBhvr additive="base">
                                        <p:cTn id="40" dur="1500" fill="hold"/>
                                        <p:tgtEl>
                                          <p:spTgt spid="3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animBg="1"/>
      <p:bldP spid="24" grpId="0" animBg="1"/>
      <p:bldP spid="25" grpId="0" animBg="1"/>
      <p:bldP spid="26" grpId="0" animBg="1"/>
      <p:bldP spid="27" grpId="0" animBg="1"/>
      <p:bldP spid="28" grpId="0" animBg="1"/>
      <p:bldP spid="29" grpId="0" animBg="1"/>
      <p:bldP spid="30" grpId="0" animBg="1"/>
    </p:bldLst>
  </p:timing>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p:cSld name="25_Custom Layou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9122FED-B9CE-40D8-846C-33FC451E3876}"/>
              </a:ext>
            </a:extLst>
          </p:cNvPr>
          <p:cNvSpPr/>
          <p:nvPr/>
        </p:nvSpPr>
        <p:spPr>
          <a:xfrm>
            <a:off x="781742" y="647700"/>
            <a:ext cx="10628516" cy="5524500"/>
          </a:xfrm>
          <a:prstGeom prst="rect">
            <a:avLst/>
          </a:prstGeom>
          <a:solidFill>
            <a:schemeClr val="bg1"/>
          </a:solidFill>
          <a:ln>
            <a:noFill/>
          </a:ln>
          <a:effectLst>
            <a:outerShdw blurRad="1066800" dist="304800" dir="2700000" algn="tl" rotWithShape="0">
              <a:schemeClr val="accent2">
                <a:lumMod val="50000"/>
                <a:alpha val="6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6" name="Picture Placeholder 15">
            <a:extLst>
              <a:ext uri="{FF2B5EF4-FFF2-40B4-BE49-F238E27FC236}">
                <a16:creationId xmlns:a16="http://schemas.microsoft.com/office/drawing/2014/main" id="{4C964FCC-9482-4CD6-9BC7-9F91C695B63A}"/>
              </a:ext>
            </a:extLst>
          </p:cNvPr>
          <p:cNvSpPr>
            <a:spLocks noGrp="1"/>
          </p:cNvSpPr>
          <p:nvPr>
            <p:ph type="pic" sz="quarter" idx="12"/>
          </p:nvPr>
        </p:nvSpPr>
        <p:spPr>
          <a:xfrm>
            <a:off x="781742" y="829672"/>
            <a:ext cx="2789129" cy="1675655"/>
          </a:xfrm>
          <a:custGeom>
            <a:avLst/>
            <a:gdLst>
              <a:gd name="connsiteX0" fmla="*/ 0 w 5578984"/>
              <a:gd name="connsiteY0" fmla="*/ 0 h 3351309"/>
              <a:gd name="connsiteX1" fmla="*/ 5578984 w 5578984"/>
              <a:gd name="connsiteY1" fmla="*/ 0 h 3351309"/>
              <a:gd name="connsiteX2" fmla="*/ 5578984 w 5578984"/>
              <a:gd name="connsiteY2" fmla="*/ 3351309 h 3351309"/>
              <a:gd name="connsiteX3" fmla="*/ 0 w 5578984"/>
              <a:gd name="connsiteY3" fmla="*/ 3351309 h 3351309"/>
            </a:gdLst>
            <a:ahLst/>
            <a:cxnLst>
              <a:cxn ang="0">
                <a:pos x="connsiteX0" y="connsiteY0"/>
              </a:cxn>
              <a:cxn ang="0">
                <a:pos x="connsiteX1" y="connsiteY1"/>
              </a:cxn>
              <a:cxn ang="0">
                <a:pos x="connsiteX2" y="connsiteY2"/>
              </a:cxn>
              <a:cxn ang="0">
                <a:pos x="connsiteX3" y="connsiteY3"/>
              </a:cxn>
            </a:cxnLst>
            <a:rect l="l" t="t" r="r" b="b"/>
            <a:pathLst>
              <a:path w="5578984" h="3351309">
                <a:moveTo>
                  <a:pt x="0" y="0"/>
                </a:moveTo>
                <a:lnTo>
                  <a:pt x="5578984" y="0"/>
                </a:lnTo>
                <a:lnTo>
                  <a:pt x="5578984" y="3351309"/>
                </a:lnTo>
                <a:lnTo>
                  <a:pt x="0" y="3351309"/>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
        <p:nvSpPr>
          <p:cNvPr id="17" name="Picture Placeholder 16">
            <a:extLst>
              <a:ext uri="{FF2B5EF4-FFF2-40B4-BE49-F238E27FC236}">
                <a16:creationId xmlns:a16="http://schemas.microsoft.com/office/drawing/2014/main" id="{2BBC5325-AF23-4B38-A560-00A7930EDB92}"/>
              </a:ext>
            </a:extLst>
          </p:cNvPr>
          <p:cNvSpPr>
            <a:spLocks noGrp="1"/>
          </p:cNvSpPr>
          <p:nvPr>
            <p:ph type="pic" sz="quarter" idx="13"/>
          </p:nvPr>
        </p:nvSpPr>
        <p:spPr>
          <a:xfrm>
            <a:off x="3656707" y="829672"/>
            <a:ext cx="2439293" cy="1675655"/>
          </a:xfrm>
          <a:custGeom>
            <a:avLst/>
            <a:gdLst>
              <a:gd name="connsiteX0" fmla="*/ 0 w 4879221"/>
              <a:gd name="connsiteY0" fmla="*/ 0 h 3351309"/>
              <a:gd name="connsiteX1" fmla="*/ 4879221 w 4879221"/>
              <a:gd name="connsiteY1" fmla="*/ 0 h 3351309"/>
              <a:gd name="connsiteX2" fmla="*/ 4879221 w 4879221"/>
              <a:gd name="connsiteY2" fmla="*/ 3351309 h 3351309"/>
              <a:gd name="connsiteX3" fmla="*/ 0 w 4879221"/>
              <a:gd name="connsiteY3" fmla="*/ 3351309 h 3351309"/>
            </a:gdLst>
            <a:ahLst/>
            <a:cxnLst>
              <a:cxn ang="0">
                <a:pos x="connsiteX0" y="connsiteY0"/>
              </a:cxn>
              <a:cxn ang="0">
                <a:pos x="connsiteX1" y="connsiteY1"/>
              </a:cxn>
              <a:cxn ang="0">
                <a:pos x="connsiteX2" y="connsiteY2"/>
              </a:cxn>
              <a:cxn ang="0">
                <a:pos x="connsiteX3" y="connsiteY3"/>
              </a:cxn>
            </a:cxnLst>
            <a:rect l="l" t="t" r="r" b="b"/>
            <a:pathLst>
              <a:path w="4879221" h="3351309">
                <a:moveTo>
                  <a:pt x="0" y="0"/>
                </a:moveTo>
                <a:lnTo>
                  <a:pt x="4879221" y="0"/>
                </a:lnTo>
                <a:lnTo>
                  <a:pt x="4879221" y="3351309"/>
                </a:lnTo>
                <a:lnTo>
                  <a:pt x="0" y="3351309"/>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
        <p:nvSpPr>
          <p:cNvPr id="18" name="Picture Placeholder 17">
            <a:extLst>
              <a:ext uri="{FF2B5EF4-FFF2-40B4-BE49-F238E27FC236}">
                <a16:creationId xmlns:a16="http://schemas.microsoft.com/office/drawing/2014/main" id="{5DC358AC-17FC-4CBD-B3CD-A852A5E27491}"/>
              </a:ext>
            </a:extLst>
          </p:cNvPr>
          <p:cNvSpPr>
            <a:spLocks noGrp="1"/>
          </p:cNvSpPr>
          <p:nvPr>
            <p:ph type="pic" sz="quarter" idx="14"/>
          </p:nvPr>
        </p:nvSpPr>
        <p:spPr>
          <a:xfrm>
            <a:off x="781742" y="2591173"/>
            <a:ext cx="1716973" cy="1675655"/>
          </a:xfrm>
          <a:custGeom>
            <a:avLst/>
            <a:gdLst>
              <a:gd name="connsiteX0" fmla="*/ 0 w 3434394"/>
              <a:gd name="connsiteY0" fmla="*/ 0 h 3351309"/>
              <a:gd name="connsiteX1" fmla="*/ 3434394 w 3434394"/>
              <a:gd name="connsiteY1" fmla="*/ 0 h 3351309"/>
              <a:gd name="connsiteX2" fmla="*/ 3434394 w 3434394"/>
              <a:gd name="connsiteY2" fmla="*/ 3351309 h 3351309"/>
              <a:gd name="connsiteX3" fmla="*/ 0 w 3434394"/>
              <a:gd name="connsiteY3" fmla="*/ 3351309 h 3351309"/>
            </a:gdLst>
            <a:ahLst/>
            <a:cxnLst>
              <a:cxn ang="0">
                <a:pos x="connsiteX0" y="connsiteY0"/>
              </a:cxn>
              <a:cxn ang="0">
                <a:pos x="connsiteX1" y="connsiteY1"/>
              </a:cxn>
              <a:cxn ang="0">
                <a:pos x="connsiteX2" y="connsiteY2"/>
              </a:cxn>
              <a:cxn ang="0">
                <a:pos x="connsiteX3" y="connsiteY3"/>
              </a:cxn>
            </a:cxnLst>
            <a:rect l="l" t="t" r="r" b="b"/>
            <a:pathLst>
              <a:path w="3434394" h="3351309">
                <a:moveTo>
                  <a:pt x="0" y="0"/>
                </a:moveTo>
                <a:lnTo>
                  <a:pt x="3434394" y="0"/>
                </a:lnTo>
                <a:lnTo>
                  <a:pt x="3434394" y="3351309"/>
                </a:lnTo>
                <a:lnTo>
                  <a:pt x="0" y="3351309"/>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
        <p:nvSpPr>
          <p:cNvPr id="19" name="Picture Placeholder 18">
            <a:extLst>
              <a:ext uri="{FF2B5EF4-FFF2-40B4-BE49-F238E27FC236}">
                <a16:creationId xmlns:a16="http://schemas.microsoft.com/office/drawing/2014/main" id="{0BBF81E2-3DF4-4B6A-9014-5C226F2AD0BB}"/>
              </a:ext>
            </a:extLst>
          </p:cNvPr>
          <p:cNvSpPr>
            <a:spLocks noGrp="1"/>
          </p:cNvSpPr>
          <p:nvPr>
            <p:ph type="pic" sz="quarter" idx="15"/>
          </p:nvPr>
        </p:nvSpPr>
        <p:spPr>
          <a:xfrm>
            <a:off x="2584552" y="2591173"/>
            <a:ext cx="4626192" cy="1675655"/>
          </a:xfrm>
          <a:custGeom>
            <a:avLst/>
            <a:gdLst>
              <a:gd name="connsiteX0" fmla="*/ 0 w 9253589"/>
              <a:gd name="connsiteY0" fmla="*/ 0 h 3351309"/>
              <a:gd name="connsiteX1" fmla="*/ 9253589 w 9253589"/>
              <a:gd name="connsiteY1" fmla="*/ 0 h 3351309"/>
              <a:gd name="connsiteX2" fmla="*/ 9253589 w 9253589"/>
              <a:gd name="connsiteY2" fmla="*/ 3351309 h 3351309"/>
              <a:gd name="connsiteX3" fmla="*/ 0 w 9253589"/>
              <a:gd name="connsiteY3" fmla="*/ 3351309 h 3351309"/>
            </a:gdLst>
            <a:ahLst/>
            <a:cxnLst>
              <a:cxn ang="0">
                <a:pos x="connsiteX0" y="connsiteY0"/>
              </a:cxn>
              <a:cxn ang="0">
                <a:pos x="connsiteX1" y="connsiteY1"/>
              </a:cxn>
              <a:cxn ang="0">
                <a:pos x="connsiteX2" y="connsiteY2"/>
              </a:cxn>
              <a:cxn ang="0">
                <a:pos x="connsiteX3" y="connsiteY3"/>
              </a:cxn>
            </a:cxnLst>
            <a:rect l="l" t="t" r="r" b="b"/>
            <a:pathLst>
              <a:path w="9253589" h="3351309">
                <a:moveTo>
                  <a:pt x="0" y="0"/>
                </a:moveTo>
                <a:lnTo>
                  <a:pt x="9253589" y="0"/>
                </a:lnTo>
                <a:lnTo>
                  <a:pt x="9253589" y="3351309"/>
                </a:lnTo>
                <a:lnTo>
                  <a:pt x="0" y="3351309"/>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
        <p:nvSpPr>
          <p:cNvPr id="20" name="Picture Placeholder 19">
            <a:extLst>
              <a:ext uri="{FF2B5EF4-FFF2-40B4-BE49-F238E27FC236}">
                <a16:creationId xmlns:a16="http://schemas.microsoft.com/office/drawing/2014/main" id="{1241E551-A7EA-48E4-907C-5968FE7D0329}"/>
              </a:ext>
            </a:extLst>
          </p:cNvPr>
          <p:cNvSpPr>
            <a:spLocks noGrp="1"/>
          </p:cNvSpPr>
          <p:nvPr>
            <p:ph type="pic" sz="quarter" idx="16"/>
          </p:nvPr>
        </p:nvSpPr>
        <p:spPr>
          <a:xfrm>
            <a:off x="781743" y="4352675"/>
            <a:ext cx="3203142" cy="1675655"/>
          </a:xfrm>
          <a:custGeom>
            <a:avLst/>
            <a:gdLst>
              <a:gd name="connsiteX0" fmla="*/ 0 w 6407119"/>
              <a:gd name="connsiteY0" fmla="*/ 0 h 3351309"/>
              <a:gd name="connsiteX1" fmla="*/ 6407119 w 6407119"/>
              <a:gd name="connsiteY1" fmla="*/ 0 h 3351309"/>
              <a:gd name="connsiteX2" fmla="*/ 6407119 w 6407119"/>
              <a:gd name="connsiteY2" fmla="*/ 3351309 h 3351309"/>
              <a:gd name="connsiteX3" fmla="*/ 0 w 6407119"/>
              <a:gd name="connsiteY3" fmla="*/ 3351309 h 3351309"/>
            </a:gdLst>
            <a:ahLst/>
            <a:cxnLst>
              <a:cxn ang="0">
                <a:pos x="connsiteX0" y="connsiteY0"/>
              </a:cxn>
              <a:cxn ang="0">
                <a:pos x="connsiteX1" y="connsiteY1"/>
              </a:cxn>
              <a:cxn ang="0">
                <a:pos x="connsiteX2" y="connsiteY2"/>
              </a:cxn>
              <a:cxn ang="0">
                <a:pos x="connsiteX3" y="connsiteY3"/>
              </a:cxn>
            </a:cxnLst>
            <a:rect l="l" t="t" r="r" b="b"/>
            <a:pathLst>
              <a:path w="6407119" h="3351309">
                <a:moveTo>
                  <a:pt x="0" y="0"/>
                </a:moveTo>
                <a:lnTo>
                  <a:pt x="6407119" y="0"/>
                </a:lnTo>
                <a:lnTo>
                  <a:pt x="6407119" y="3351309"/>
                </a:lnTo>
                <a:lnTo>
                  <a:pt x="0" y="3351309"/>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
        <p:nvSpPr>
          <p:cNvPr id="21" name="Picture Placeholder 20">
            <a:extLst>
              <a:ext uri="{FF2B5EF4-FFF2-40B4-BE49-F238E27FC236}">
                <a16:creationId xmlns:a16="http://schemas.microsoft.com/office/drawing/2014/main" id="{08C7694D-D583-4662-A6EE-9C378074EC79}"/>
              </a:ext>
            </a:extLst>
          </p:cNvPr>
          <p:cNvSpPr>
            <a:spLocks noGrp="1"/>
          </p:cNvSpPr>
          <p:nvPr>
            <p:ph type="pic" sz="quarter" idx="17"/>
          </p:nvPr>
        </p:nvSpPr>
        <p:spPr>
          <a:xfrm>
            <a:off x="4070720" y="4352675"/>
            <a:ext cx="2795012" cy="1675655"/>
          </a:xfrm>
          <a:custGeom>
            <a:avLst/>
            <a:gdLst>
              <a:gd name="connsiteX0" fmla="*/ 0 w 5590752"/>
              <a:gd name="connsiteY0" fmla="*/ 0 h 3351309"/>
              <a:gd name="connsiteX1" fmla="*/ 5590752 w 5590752"/>
              <a:gd name="connsiteY1" fmla="*/ 0 h 3351309"/>
              <a:gd name="connsiteX2" fmla="*/ 5590752 w 5590752"/>
              <a:gd name="connsiteY2" fmla="*/ 3351309 h 3351309"/>
              <a:gd name="connsiteX3" fmla="*/ 0 w 5590752"/>
              <a:gd name="connsiteY3" fmla="*/ 3351309 h 3351309"/>
            </a:gdLst>
            <a:ahLst/>
            <a:cxnLst>
              <a:cxn ang="0">
                <a:pos x="connsiteX0" y="connsiteY0"/>
              </a:cxn>
              <a:cxn ang="0">
                <a:pos x="connsiteX1" y="connsiteY1"/>
              </a:cxn>
              <a:cxn ang="0">
                <a:pos x="connsiteX2" y="connsiteY2"/>
              </a:cxn>
              <a:cxn ang="0">
                <a:pos x="connsiteX3" y="connsiteY3"/>
              </a:cxn>
            </a:cxnLst>
            <a:rect l="l" t="t" r="r" b="b"/>
            <a:pathLst>
              <a:path w="5590752" h="3351309">
                <a:moveTo>
                  <a:pt x="0" y="0"/>
                </a:moveTo>
                <a:lnTo>
                  <a:pt x="5590752" y="0"/>
                </a:lnTo>
                <a:lnTo>
                  <a:pt x="5590752" y="3351309"/>
                </a:lnTo>
                <a:lnTo>
                  <a:pt x="0" y="3351309"/>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Tree>
    <p:extLst>
      <p:ext uri="{BB962C8B-B14F-4D97-AF65-F5344CB8AC3E}">
        <p14:creationId xmlns:p14="http://schemas.microsoft.com/office/powerpoint/2010/main" val="37829804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1500" fill="hold"/>
                                        <p:tgtEl>
                                          <p:spTgt spid="19"/>
                                        </p:tgtEl>
                                        <p:attrNameLst>
                                          <p:attrName>ppt_x</p:attrName>
                                        </p:attrNameLst>
                                      </p:cBhvr>
                                      <p:tavLst>
                                        <p:tav tm="0">
                                          <p:val>
                                            <p:strVal val="0-#ppt_w/2"/>
                                          </p:val>
                                        </p:tav>
                                        <p:tav tm="100000">
                                          <p:val>
                                            <p:strVal val="#ppt_x"/>
                                          </p:val>
                                        </p:tav>
                                      </p:tavLst>
                                    </p:anim>
                                    <p:anim calcmode="lin" valueType="num">
                                      <p:cBhvr additive="base">
                                        <p:cTn id="8" dur="1500" fill="hold"/>
                                        <p:tgtEl>
                                          <p:spTgt spid="19"/>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10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1500" fill="hold"/>
                                        <p:tgtEl>
                                          <p:spTgt spid="17"/>
                                        </p:tgtEl>
                                        <p:attrNameLst>
                                          <p:attrName>ppt_x</p:attrName>
                                        </p:attrNameLst>
                                      </p:cBhvr>
                                      <p:tavLst>
                                        <p:tav tm="0">
                                          <p:val>
                                            <p:strVal val="0-#ppt_w/2"/>
                                          </p:val>
                                        </p:tav>
                                        <p:tav tm="100000">
                                          <p:val>
                                            <p:strVal val="#ppt_x"/>
                                          </p:val>
                                        </p:tav>
                                      </p:tavLst>
                                    </p:anim>
                                    <p:anim calcmode="lin" valueType="num">
                                      <p:cBhvr additive="base">
                                        <p:cTn id="12" dur="1500" fill="hold"/>
                                        <p:tgtEl>
                                          <p:spTgt spid="17"/>
                                        </p:tgtEl>
                                        <p:attrNameLst>
                                          <p:attrName>ppt_y</p:attrName>
                                        </p:attrNameLst>
                                      </p:cBhvr>
                                      <p:tavLst>
                                        <p:tav tm="0">
                                          <p:val>
                                            <p:strVal val="#ppt_y"/>
                                          </p:val>
                                        </p:tav>
                                        <p:tav tm="100000">
                                          <p:val>
                                            <p:strVal val="#ppt_y"/>
                                          </p:val>
                                        </p:tav>
                                      </p:tavLst>
                                    </p:anim>
                                  </p:childTnLst>
                                </p:cTn>
                              </p:par>
                              <p:par>
                                <p:cTn id="13" presetID="2" presetClass="entr" presetSubtype="8" decel="100000" fill="hold" grpId="0" nodeType="withEffect">
                                  <p:stCondLst>
                                    <p:cond delay="200"/>
                                  </p:stCondLst>
                                  <p:childTnLst>
                                    <p:set>
                                      <p:cBhvr>
                                        <p:cTn id="14" dur="1" fill="hold">
                                          <p:stCondLst>
                                            <p:cond delay="0"/>
                                          </p:stCondLst>
                                        </p:cTn>
                                        <p:tgtEl>
                                          <p:spTgt spid="21"/>
                                        </p:tgtEl>
                                        <p:attrNameLst>
                                          <p:attrName>style.visibility</p:attrName>
                                        </p:attrNameLst>
                                      </p:cBhvr>
                                      <p:to>
                                        <p:strVal val="visible"/>
                                      </p:to>
                                    </p:set>
                                    <p:anim calcmode="lin" valueType="num">
                                      <p:cBhvr additive="base">
                                        <p:cTn id="15" dur="1500" fill="hold"/>
                                        <p:tgtEl>
                                          <p:spTgt spid="21"/>
                                        </p:tgtEl>
                                        <p:attrNameLst>
                                          <p:attrName>ppt_x</p:attrName>
                                        </p:attrNameLst>
                                      </p:cBhvr>
                                      <p:tavLst>
                                        <p:tav tm="0">
                                          <p:val>
                                            <p:strVal val="0-#ppt_w/2"/>
                                          </p:val>
                                        </p:tav>
                                        <p:tav tm="100000">
                                          <p:val>
                                            <p:strVal val="#ppt_x"/>
                                          </p:val>
                                        </p:tav>
                                      </p:tavLst>
                                    </p:anim>
                                    <p:anim calcmode="lin" valueType="num">
                                      <p:cBhvr additive="base">
                                        <p:cTn id="16" dur="1500" fill="hold"/>
                                        <p:tgtEl>
                                          <p:spTgt spid="21"/>
                                        </p:tgtEl>
                                        <p:attrNameLst>
                                          <p:attrName>ppt_y</p:attrName>
                                        </p:attrNameLst>
                                      </p:cBhvr>
                                      <p:tavLst>
                                        <p:tav tm="0">
                                          <p:val>
                                            <p:strVal val="#ppt_y"/>
                                          </p:val>
                                        </p:tav>
                                        <p:tav tm="100000">
                                          <p:val>
                                            <p:strVal val="#ppt_y"/>
                                          </p:val>
                                        </p:tav>
                                      </p:tavLst>
                                    </p:anim>
                                  </p:childTnLst>
                                </p:cTn>
                              </p:par>
                              <p:par>
                                <p:cTn id="17" presetID="2" presetClass="entr" presetSubtype="8" decel="100000" fill="hold" grpId="0" nodeType="withEffect">
                                  <p:stCondLst>
                                    <p:cond delay="300"/>
                                  </p:stCondLst>
                                  <p:childTnLst>
                                    <p:set>
                                      <p:cBhvr>
                                        <p:cTn id="18" dur="1" fill="hold">
                                          <p:stCondLst>
                                            <p:cond delay="0"/>
                                          </p:stCondLst>
                                        </p:cTn>
                                        <p:tgtEl>
                                          <p:spTgt spid="16"/>
                                        </p:tgtEl>
                                        <p:attrNameLst>
                                          <p:attrName>style.visibility</p:attrName>
                                        </p:attrNameLst>
                                      </p:cBhvr>
                                      <p:to>
                                        <p:strVal val="visible"/>
                                      </p:to>
                                    </p:set>
                                    <p:anim calcmode="lin" valueType="num">
                                      <p:cBhvr additive="base">
                                        <p:cTn id="19" dur="1500" fill="hold"/>
                                        <p:tgtEl>
                                          <p:spTgt spid="16"/>
                                        </p:tgtEl>
                                        <p:attrNameLst>
                                          <p:attrName>ppt_x</p:attrName>
                                        </p:attrNameLst>
                                      </p:cBhvr>
                                      <p:tavLst>
                                        <p:tav tm="0">
                                          <p:val>
                                            <p:strVal val="0-#ppt_w/2"/>
                                          </p:val>
                                        </p:tav>
                                        <p:tav tm="100000">
                                          <p:val>
                                            <p:strVal val="#ppt_x"/>
                                          </p:val>
                                        </p:tav>
                                      </p:tavLst>
                                    </p:anim>
                                    <p:anim calcmode="lin" valueType="num">
                                      <p:cBhvr additive="base">
                                        <p:cTn id="20" dur="1500" fill="hold"/>
                                        <p:tgtEl>
                                          <p:spTgt spid="16"/>
                                        </p:tgtEl>
                                        <p:attrNameLst>
                                          <p:attrName>ppt_y</p:attrName>
                                        </p:attrNameLst>
                                      </p:cBhvr>
                                      <p:tavLst>
                                        <p:tav tm="0">
                                          <p:val>
                                            <p:strVal val="#ppt_y"/>
                                          </p:val>
                                        </p:tav>
                                        <p:tav tm="100000">
                                          <p:val>
                                            <p:strVal val="#ppt_y"/>
                                          </p:val>
                                        </p:tav>
                                      </p:tavLst>
                                    </p:anim>
                                  </p:childTnLst>
                                </p:cTn>
                              </p:par>
                              <p:par>
                                <p:cTn id="21" presetID="2" presetClass="entr" presetSubtype="8" decel="100000" fill="hold" grpId="0" nodeType="withEffect">
                                  <p:stCondLst>
                                    <p:cond delay="400"/>
                                  </p:stCondLst>
                                  <p:childTnLst>
                                    <p:set>
                                      <p:cBhvr>
                                        <p:cTn id="22" dur="1" fill="hold">
                                          <p:stCondLst>
                                            <p:cond delay="0"/>
                                          </p:stCondLst>
                                        </p:cTn>
                                        <p:tgtEl>
                                          <p:spTgt spid="20"/>
                                        </p:tgtEl>
                                        <p:attrNameLst>
                                          <p:attrName>style.visibility</p:attrName>
                                        </p:attrNameLst>
                                      </p:cBhvr>
                                      <p:to>
                                        <p:strVal val="visible"/>
                                      </p:to>
                                    </p:set>
                                    <p:anim calcmode="lin" valueType="num">
                                      <p:cBhvr additive="base">
                                        <p:cTn id="23" dur="1500" fill="hold"/>
                                        <p:tgtEl>
                                          <p:spTgt spid="20"/>
                                        </p:tgtEl>
                                        <p:attrNameLst>
                                          <p:attrName>ppt_x</p:attrName>
                                        </p:attrNameLst>
                                      </p:cBhvr>
                                      <p:tavLst>
                                        <p:tav tm="0">
                                          <p:val>
                                            <p:strVal val="0-#ppt_w/2"/>
                                          </p:val>
                                        </p:tav>
                                        <p:tav tm="100000">
                                          <p:val>
                                            <p:strVal val="#ppt_x"/>
                                          </p:val>
                                        </p:tav>
                                      </p:tavLst>
                                    </p:anim>
                                    <p:anim calcmode="lin" valueType="num">
                                      <p:cBhvr additive="base">
                                        <p:cTn id="24" dur="1500" fill="hold"/>
                                        <p:tgtEl>
                                          <p:spTgt spid="20"/>
                                        </p:tgtEl>
                                        <p:attrNameLst>
                                          <p:attrName>ppt_y</p:attrName>
                                        </p:attrNameLst>
                                      </p:cBhvr>
                                      <p:tavLst>
                                        <p:tav tm="0">
                                          <p:val>
                                            <p:strVal val="#ppt_y"/>
                                          </p:val>
                                        </p:tav>
                                        <p:tav tm="100000">
                                          <p:val>
                                            <p:strVal val="#ppt_y"/>
                                          </p:val>
                                        </p:tav>
                                      </p:tavLst>
                                    </p:anim>
                                  </p:childTnLst>
                                </p:cTn>
                              </p:par>
                              <p:par>
                                <p:cTn id="25" presetID="2" presetClass="entr" presetSubtype="8" decel="100000" fill="hold" grpId="0" nodeType="withEffect">
                                  <p:stCondLst>
                                    <p:cond delay="500"/>
                                  </p:stCondLst>
                                  <p:childTnLst>
                                    <p:set>
                                      <p:cBhvr>
                                        <p:cTn id="26" dur="1" fill="hold">
                                          <p:stCondLst>
                                            <p:cond delay="0"/>
                                          </p:stCondLst>
                                        </p:cTn>
                                        <p:tgtEl>
                                          <p:spTgt spid="18"/>
                                        </p:tgtEl>
                                        <p:attrNameLst>
                                          <p:attrName>style.visibility</p:attrName>
                                        </p:attrNameLst>
                                      </p:cBhvr>
                                      <p:to>
                                        <p:strVal val="visible"/>
                                      </p:to>
                                    </p:set>
                                    <p:anim calcmode="lin" valueType="num">
                                      <p:cBhvr additive="base">
                                        <p:cTn id="27" dur="1500" fill="hold"/>
                                        <p:tgtEl>
                                          <p:spTgt spid="18"/>
                                        </p:tgtEl>
                                        <p:attrNameLst>
                                          <p:attrName>ppt_x</p:attrName>
                                        </p:attrNameLst>
                                      </p:cBhvr>
                                      <p:tavLst>
                                        <p:tav tm="0">
                                          <p:val>
                                            <p:strVal val="0-#ppt_w/2"/>
                                          </p:val>
                                        </p:tav>
                                        <p:tav tm="100000">
                                          <p:val>
                                            <p:strVal val="#ppt_x"/>
                                          </p:val>
                                        </p:tav>
                                      </p:tavLst>
                                    </p:anim>
                                    <p:anim calcmode="lin" valueType="num">
                                      <p:cBhvr additive="base">
                                        <p:cTn id="28" dur="1500" fill="hold"/>
                                        <p:tgtEl>
                                          <p:spTgt spid="1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18" grpId="0" animBg="1"/>
      <p:bldP spid="19" grpId="0" animBg="1"/>
      <p:bldP spid="20" grpId="0" animBg="1"/>
      <p:bldP spid="21" grpId="0" animBg="1"/>
    </p:bldLst>
  </p:timing>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p:cSld name="24_Custom Layou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9122FED-B9CE-40D8-846C-33FC451E3876}"/>
              </a:ext>
            </a:extLst>
          </p:cNvPr>
          <p:cNvSpPr/>
          <p:nvPr/>
        </p:nvSpPr>
        <p:spPr>
          <a:xfrm>
            <a:off x="781742" y="647700"/>
            <a:ext cx="10628516" cy="5524500"/>
          </a:xfrm>
          <a:prstGeom prst="rect">
            <a:avLst/>
          </a:prstGeom>
          <a:solidFill>
            <a:schemeClr val="bg1"/>
          </a:solidFill>
          <a:ln>
            <a:noFill/>
          </a:ln>
          <a:effectLst>
            <a:outerShdw blurRad="1066800" dist="304800" dir="2700000" algn="tl" rotWithShape="0">
              <a:schemeClr val="accent2">
                <a:lumMod val="50000"/>
                <a:alpha val="6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6" name="Picture Placeholder 5">
            <a:extLst>
              <a:ext uri="{FF2B5EF4-FFF2-40B4-BE49-F238E27FC236}">
                <a16:creationId xmlns:a16="http://schemas.microsoft.com/office/drawing/2014/main" id="{D3AB130C-3DB9-4FBF-8630-48711C928100}"/>
              </a:ext>
            </a:extLst>
          </p:cNvPr>
          <p:cNvSpPr>
            <a:spLocks noGrp="1"/>
          </p:cNvSpPr>
          <p:nvPr>
            <p:ph type="pic" sz="quarter" idx="12"/>
          </p:nvPr>
        </p:nvSpPr>
        <p:spPr>
          <a:xfrm>
            <a:off x="1000374" y="866361"/>
            <a:ext cx="10197564" cy="5087178"/>
          </a:xfrm>
          <a:custGeom>
            <a:avLst/>
            <a:gdLst>
              <a:gd name="connsiteX0" fmla="*/ 0 w 20397784"/>
              <a:gd name="connsiteY0" fmla="*/ 0 h 10174356"/>
              <a:gd name="connsiteX1" fmla="*/ 20397784 w 20397784"/>
              <a:gd name="connsiteY1" fmla="*/ 0 h 10174356"/>
              <a:gd name="connsiteX2" fmla="*/ 20397784 w 20397784"/>
              <a:gd name="connsiteY2" fmla="*/ 10174356 h 10174356"/>
              <a:gd name="connsiteX3" fmla="*/ 0 w 20397784"/>
              <a:gd name="connsiteY3" fmla="*/ 10174356 h 10174356"/>
            </a:gdLst>
            <a:ahLst/>
            <a:cxnLst>
              <a:cxn ang="0">
                <a:pos x="connsiteX0" y="connsiteY0"/>
              </a:cxn>
              <a:cxn ang="0">
                <a:pos x="connsiteX1" y="connsiteY1"/>
              </a:cxn>
              <a:cxn ang="0">
                <a:pos x="connsiteX2" y="connsiteY2"/>
              </a:cxn>
              <a:cxn ang="0">
                <a:pos x="connsiteX3" y="connsiteY3"/>
              </a:cxn>
            </a:cxnLst>
            <a:rect l="l" t="t" r="r" b="b"/>
            <a:pathLst>
              <a:path w="20397784" h="10174356">
                <a:moveTo>
                  <a:pt x="0" y="0"/>
                </a:moveTo>
                <a:lnTo>
                  <a:pt x="20397784" y="0"/>
                </a:lnTo>
                <a:lnTo>
                  <a:pt x="20397784" y="10174356"/>
                </a:lnTo>
                <a:lnTo>
                  <a:pt x="0" y="10174356"/>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Tree>
    <p:extLst>
      <p:ext uri="{BB962C8B-B14F-4D97-AF65-F5344CB8AC3E}">
        <p14:creationId xmlns:p14="http://schemas.microsoft.com/office/powerpoint/2010/main" val="18382403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1500" fill="hold"/>
                                        <p:tgtEl>
                                          <p:spTgt spid="6"/>
                                        </p:tgtEl>
                                        <p:attrNameLst>
                                          <p:attrName>ppt_x</p:attrName>
                                        </p:attrNameLst>
                                      </p:cBhvr>
                                      <p:tavLst>
                                        <p:tav tm="0">
                                          <p:val>
                                            <p:strVal val="1+#ppt_w/2"/>
                                          </p:val>
                                        </p:tav>
                                        <p:tav tm="100000">
                                          <p:val>
                                            <p:strVal val="#ppt_x"/>
                                          </p:val>
                                        </p:tav>
                                      </p:tavLst>
                                    </p:anim>
                                    <p:anim calcmode="lin" valueType="num">
                                      <p:cBhvr additive="base">
                                        <p:cTn id="8" dur="1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p:cSld name="23_Custom Layou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9122FED-B9CE-40D8-846C-33FC451E3876}"/>
              </a:ext>
            </a:extLst>
          </p:cNvPr>
          <p:cNvSpPr/>
          <p:nvPr/>
        </p:nvSpPr>
        <p:spPr>
          <a:xfrm>
            <a:off x="781742" y="647700"/>
            <a:ext cx="10628516" cy="5524500"/>
          </a:xfrm>
          <a:prstGeom prst="rect">
            <a:avLst/>
          </a:prstGeom>
          <a:solidFill>
            <a:schemeClr val="bg1"/>
          </a:solidFill>
          <a:ln>
            <a:noFill/>
          </a:ln>
          <a:effectLst>
            <a:outerShdw blurRad="1066800" dist="304800" dir="2700000" algn="tl" rotWithShape="0">
              <a:schemeClr val="accent2">
                <a:lumMod val="50000"/>
                <a:alpha val="6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2" name="Picture Placeholder 11">
            <a:extLst>
              <a:ext uri="{FF2B5EF4-FFF2-40B4-BE49-F238E27FC236}">
                <a16:creationId xmlns:a16="http://schemas.microsoft.com/office/drawing/2014/main" id="{82BBDB4A-483C-4989-9ED8-EA5117AB5788}"/>
              </a:ext>
            </a:extLst>
          </p:cNvPr>
          <p:cNvSpPr>
            <a:spLocks noGrp="1"/>
          </p:cNvSpPr>
          <p:nvPr>
            <p:ph type="pic" sz="quarter" idx="12"/>
          </p:nvPr>
        </p:nvSpPr>
        <p:spPr>
          <a:xfrm>
            <a:off x="2978859" y="1106225"/>
            <a:ext cx="1466272" cy="1466463"/>
          </a:xfrm>
          <a:custGeom>
            <a:avLst/>
            <a:gdLst>
              <a:gd name="connsiteX0" fmla="*/ 0 w 2932925"/>
              <a:gd name="connsiteY0" fmla="*/ 0 h 2932925"/>
              <a:gd name="connsiteX1" fmla="*/ 2932925 w 2932925"/>
              <a:gd name="connsiteY1" fmla="*/ 0 h 2932925"/>
              <a:gd name="connsiteX2" fmla="*/ 2932925 w 2932925"/>
              <a:gd name="connsiteY2" fmla="*/ 2932925 h 2932925"/>
              <a:gd name="connsiteX3" fmla="*/ 0 w 2932925"/>
              <a:gd name="connsiteY3" fmla="*/ 2932925 h 2932925"/>
            </a:gdLst>
            <a:ahLst/>
            <a:cxnLst>
              <a:cxn ang="0">
                <a:pos x="connsiteX0" y="connsiteY0"/>
              </a:cxn>
              <a:cxn ang="0">
                <a:pos x="connsiteX1" y="connsiteY1"/>
              </a:cxn>
              <a:cxn ang="0">
                <a:pos x="connsiteX2" y="connsiteY2"/>
              </a:cxn>
              <a:cxn ang="0">
                <a:pos x="connsiteX3" y="connsiteY3"/>
              </a:cxn>
            </a:cxnLst>
            <a:rect l="l" t="t" r="r" b="b"/>
            <a:pathLst>
              <a:path w="2932925" h="2932925">
                <a:moveTo>
                  <a:pt x="0" y="0"/>
                </a:moveTo>
                <a:lnTo>
                  <a:pt x="2932925" y="0"/>
                </a:lnTo>
                <a:lnTo>
                  <a:pt x="2932925" y="2932925"/>
                </a:lnTo>
                <a:lnTo>
                  <a:pt x="0" y="2932925"/>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
        <p:nvSpPr>
          <p:cNvPr id="15" name="Picture Placeholder 14">
            <a:extLst>
              <a:ext uri="{FF2B5EF4-FFF2-40B4-BE49-F238E27FC236}">
                <a16:creationId xmlns:a16="http://schemas.microsoft.com/office/drawing/2014/main" id="{BAAC7545-D14D-484F-9522-255A26B40DD8}"/>
              </a:ext>
            </a:extLst>
          </p:cNvPr>
          <p:cNvSpPr>
            <a:spLocks noGrp="1"/>
          </p:cNvSpPr>
          <p:nvPr>
            <p:ph type="pic" sz="quarter" idx="13"/>
          </p:nvPr>
        </p:nvSpPr>
        <p:spPr>
          <a:xfrm>
            <a:off x="4568196" y="1106225"/>
            <a:ext cx="4644945" cy="4645550"/>
          </a:xfrm>
          <a:custGeom>
            <a:avLst/>
            <a:gdLst>
              <a:gd name="connsiteX0" fmla="*/ 0 w 9291099"/>
              <a:gd name="connsiteY0" fmla="*/ 0 h 9291100"/>
              <a:gd name="connsiteX1" fmla="*/ 9291099 w 9291099"/>
              <a:gd name="connsiteY1" fmla="*/ 0 h 9291100"/>
              <a:gd name="connsiteX2" fmla="*/ 9291099 w 9291099"/>
              <a:gd name="connsiteY2" fmla="*/ 9291100 h 9291100"/>
              <a:gd name="connsiteX3" fmla="*/ 0 w 9291099"/>
              <a:gd name="connsiteY3" fmla="*/ 9291100 h 9291100"/>
            </a:gdLst>
            <a:ahLst/>
            <a:cxnLst>
              <a:cxn ang="0">
                <a:pos x="connsiteX0" y="connsiteY0"/>
              </a:cxn>
              <a:cxn ang="0">
                <a:pos x="connsiteX1" y="connsiteY1"/>
              </a:cxn>
              <a:cxn ang="0">
                <a:pos x="connsiteX2" y="connsiteY2"/>
              </a:cxn>
              <a:cxn ang="0">
                <a:pos x="connsiteX3" y="connsiteY3"/>
              </a:cxn>
            </a:cxnLst>
            <a:rect l="l" t="t" r="r" b="b"/>
            <a:pathLst>
              <a:path w="9291099" h="9291100">
                <a:moveTo>
                  <a:pt x="0" y="0"/>
                </a:moveTo>
                <a:lnTo>
                  <a:pt x="9291099" y="0"/>
                </a:lnTo>
                <a:lnTo>
                  <a:pt x="9291099" y="9291100"/>
                </a:lnTo>
                <a:lnTo>
                  <a:pt x="0" y="9291100"/>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
        <p:nvSpPr>
          <p:cNvPr id="13" name="Picture Placeholder 12">
            <a:extLst>
              <a:ext uri="{FF2B5EF4-FFF2-40B4-BE49-F238E27FC236}">
                <a16:creationId xmlns:a16="http://schemas.microsoft.com/office/drawing/2014/main" id="{4494124D-FD87-4119-B1B9-8E7EFC900FF9}"/>
              </a:ext>
            </a:extLst>
          </p:cNvPr>
          <p:cNvSpPr>
            <a:spLocks noGrp="1"/>
          </p:cNvSpPr>
          <p:nvPr>
            <p:ph type="pic" sz="quarter" idx="14"/>
          </p:nvPr>
        </p:nvSpPr>
        <p:spPr>
          <a:xfrm>
            <a:off x="2978859" y="2695769"/>
            <a:ext cx="1466272" cy="1466463"/>
          </a:xfrm>
          <a:custGeom>
            <a:avLst/>
            <a:gdLst>
              <a:gd name="connsiteX0" fmla="*/ 0 w 2932925"/>
              <a:gd name="connsiteY0" fmla="*/ 0 h 2932925"/>
              <a:gd name="connsiteX1" fmla="*/ 2932925 w 2932925"/>
              <a:gd name="connsiteY1" fmla="*/ 0 h 2932925"/>
              <a:gd name="connsiteX2" fmla="*/ 2932925 w 2932925"/>
              <a:gd name="connsiteY2" fmla="*/ 2932925 h 2932925"/>
              <a:gd name="connsiteX3" fmla="*/ 0 w 2932925"/>
              <a:gd name="connsiteY3" fmla="*/ 2932925 h 2932925"/>
            </a:gdLst>
            <a:ahLst/>
            <a:cxnLst>
              <a:cxn ang="0">
                <a:pos x="connsiteX0" y="connsiteY0"/>
              </a:cxn>
              <a:cxn ang="0">
                <a:pos x="connsiteX1" y="connsiteY1"/>
              </a:cxn>
              <a:cxn ang="0">
                <a:pos x="connsiteX2" y="connsiteY2"/>
              </a:cxn>
              <a:cxn ang="0">
                <a:pos x="connsiteX3" y="connsiteY3"/>
              </a:cxn>
            </a:cxnLst>
            <a:rect l="l" t="t" r="r" b="b"/>
            <a:pathLst>
              <a:path w="2932925" h="2932925">
                <a:moveTo>
                  <a:pt x="0" y="0"/>
                </a:moveTo>
                <a:lnTo>
                  <a:pt x="2932925" y="0"/>
                </a:lnTo>
                <a:lnTo>
                  <a:pt x="2932925" y="2932925"/>
                </a:lnTo>
                <a:lnTo>
                  <a:pt x="0" y="2932925"/>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
        <p:nvSpPr>
          <p:cNvPr id="14" name="Picture Placeholder 13">
            <a:extLst>
              <a:ext uri="{FF2B5EF4-FFF2-40B4-BE49-F238E27FC236}">
                <a16:creationId xmlns:a16="http://schemas.microsoft.com/office/drawing/2014/main" id="{C6726AAF-BDA2-456F-9D59-49772F219C7F}"/>
              </a:ext>
            </a:extLst>
          </p:cNvPr>
          <p:cNvSpPr>
            <a:spLocks noGrp="1"/>
          </p:cNvSpPr>
          <p:nvPr>
            <p:ph type="pic" sz="quarter" idx="15"/>
          </p:nvPr>
        </p:nvSpPr>
        <p:spPr>
          <a:xfrm>
            <a:off x="2978859" y="4285313"/>
            <a:ext cx="1466272" cy="1466463"/>
          </a:xfrm>
          <a:custGeom>
            <a:avLst/>
            <a:gdLst>
              <a:gd name="connsiteX0" fmla="*/ 0 w 2932925"/>
              <a:gd name="connsiteY0" fmla="*/ 0 h 2932925"/>
              <a:gd name="connsiteX1" fmla="*/ 2932925 w 2932925"/>
              <a:gd name="connsiteY1" fmla="*/ 0 h 2932925"/>
              <a:gd name="connsiteX2" fmla="*/ 2932925 w 2932925"/>
              <a:gd name="connsiteY2" fmla="*/ 2932925 h 2932925"/>
              <a:gd name="connsiteX3" fmla="*/ 0 w 2932925"/>
              <a:gd name="connsiteY3" fmla="*/ 2932925 h 2932925"/>
            </a:gdLst>
            <a:ahLst/>
            <a:cxnLst>
              <a:cxn ang="0">
                <a:pos x="connsiteX0" y="connsiteY0"/>
              </a:cxn>
              <a:cxn ang="0">
                <a:pos x="connsiteX1" y="connsiteY1"/>
              </a:cxn>
              <a:cxn ang="0">
                <a:pos x="connsiteX2" y="connsiteY2"/>
              </a:cxn>
              <a:cxn ang="0">
                <a:pos x="connsiteX3" y="connsiteY3"/>
              </a:cxn>
            </a:cxnLst>
            <a:rect l="l" t="t" r="r" b="b"/>
            <a:pathLst>
              <a:path w="2932925" h="2932925">
                <a:moveTo>
                  <a:pt x="0" y="0"/>
                </a:moveTo>
                <a:lnTo>
                  <a:pt x="2932925" y="0"/>
                </a:lnTo>
                <a:lnTo>
                  <a:pt x="2932925" y="2932925"/>
                </a:lnTo>
                <a:lnTo>
                  <a:pt x="0" y="2932925"/>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Tree>
    <p:extLst>
      <p:ext uri="{BB962C8B-B14F-4D97-AF65-F5344CB8AC3E}">
        <p14:creationId xmlns:p14="http://schemas.microsoft.com/office/powerpoint/2010/main" val="926601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1500" fill="hold"/>
                                        <p:tgtEl>
                                          <p:spTgt spid="15"/>
                                        </p:tgtEl>
                                        <p:attrNameLst>
                                          <p:attrName>ppt_x</p:attrName>
                                        </p:attrNameLst>
                                      </p:cBhvr>
                                      <p:tavLst>
                                        <p:tav tm="0">
                                          <p:val>
                                            <p:strVal val="#ppt_x"/>
                                          </p:val>
                                        </p:tav>
                                        <p:tav tm="100000">
                                          <p:val>
                                            <p:strVal val="#ppt_x"/>
                                          </p:val>
                                        </p:tav>
                                      </p:tavLst>
                                    </p:anim>
                                    <p:anim calcmode="lin" valueType="num">
                                      <p:cBhvr additive="base">
                                        <p:cTn id="8" dur="1500" fill="hold"/>
                                        <p:tgtEl>
                                          <p:spTgt spid="15"/>
                                        </p:tgtEl>
                                        <p:attrNameLst>
                                          <p:attrName>ppt_y</p:attrName>
                                        </p:attrNameLst>
                                      </p:cBhvr>
                                      <p:tavLst>
                                        <p:tav tm="0">
                                          <p:val>
                                            <p:strVal val="1+#ppt_h/2"/>
                                          </p:val>
                                        </p:tav>
                                        <p:tav tm="100000">
                                          <p:val>
                                            <p:strVal val="#ppt_y"/>
                                          </p:val>
                                        </p:tav>
                                      </p:tavLst>
                                    </p:anim>
                                  </p:childTnLst>
                                </p:cTn>
                              </p:par>
                              <p:par>
                                <p:cTn id="9" presetID="2" presetClass="entr" presetSubtype="4" decel="100000" fill="hold" grpId="0" nodeType="withEffect">
                                  <p:stCondLst>
                                    <p:cond delay="10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1500" fill="hold"/>
                                        <p:tgtEl>
                                          <p:spTgt spid="12"/>
                                        </p:tgtEl>
                                        <p:attrNameLst>
                                          <p:attrName>ppt_x</p:attrName>
                                        </p:attrNameLst>
                                      </p:cBhvr>
                                      <p:tavLst>
                                        <p:tav tm="0">
                                          <p:val>
                                            <p:strVal val="#ppt_x"/>
                                          </p:val>
                                        </p:tav>
                                        <p:tav tm="100000">
                                          <p:val>
                                            <p:strVal val="#ppt_x"/>
                                          </p:val>
                                        </p:tav>
                                      </p:tavLst>
                                    </p:anim>
                                    <p:anim calcmode="lin" valueType="num">
                                      <p:cBhvr additive="base">
                                        <p:cTn id="12" dur="1500" fill="hold"/>
                                        <p:tgtEl>
                                          <p:spTgt spid="12"/>
                                        </p:tgtEl>
                                        <p:attrNameLst>
                                          <p:attrName>ppt_y</p:attrName>
                                        </p:attrNameLst>
                                      </p:cBhvr>
                                      <p:tavLst>
                                        <p:tav tm="0">
                                          <p:val>
                                            <p:strVal val="1+#ppt_h/2"/>
                                          </p:val>
                                        </p:tav>
                                        <p:tav tm="100000">
                                          <p:val>
                                            <p:strVal val="#ppt_y"/>
                                          </p:val>
                                        </p:tav>
                                      </p:tavLst>
                                    </p:anim>
                                  </p:childTnLst>
                                </p:cTn>
                              </p:par>
                              <p:par>
                                <p:cTn id="13" presetID="2" presetClass="entr" presetSubtype="4" decel="100000" fill="hold" grpId="0" nodeType="withEffect">
                                  <p:stCondLst>
                                    <p:cond delay="200"/>
                                  </p:stCondLst>
                                  <p:childTnLst>
                                    <p:set>
                                      <p:cBhvr>
                                        <p:cTn id="14" dur="1" fill="hold">
                                          <p:stCondLst>
                                            <p:cond delay="0"/>
                                          </p:stCondLst>
                                        </p:cTn>
                                        <p:tgtEl>
                                          <p:spTgt spid="13"/>
                                        </p:tgtEl>
                                        <p:attrNameLst>
                                          <p:attrName>style.visibility</p:attrName>
                                        </p:attrNameLst>
                                      </p:cBhvr>
                                      <p:to>
                                        <p:strVal val="visible"/>
                                      </p:to>
                                    </p:set>
                                    <p:anim calcmode="lin" valueType="num">
                                      <p:cBhvr additive="base">
                                        <p:cTn id="15" dur="1500" fill="hold"/>
                                        <p:tgtEl>
                                          <p:spTgt spid="13"/>
                                        </p:tgtEl>
                                        <p:attrNameLst>
                                          <p:attrName>ppt_x</p:attrName>
                                        </p:attrNameLst>
                                      </p:cBhvr>
                                      <p:tavLst>
                                        <p:tav tm="0">
                                          <p:val>
                                            <p:strVal val="#ppt_x"/>
                                          </p:val>
                                        </p:tav>
                                        <p:tav tm="100000">
                                          <p:val>
                                            <p:strVal val="#ppt_x"/>
                                          </p:val>
                                        </p:tav>
                                      </p:tavLst>
                                    </p:anim>
                                    <p:anim calcmode="lin" valueType="num">
                                      <p:cBhvr additive="base">
                                        <p:cTn id="16" dur="1500" fill="hold"/>
                                        <p:tgtEl>
                                          <p:spTgt spid="13"/>
                                        </p:tgtEl>
                                        <p:attrNameLst>
                                          <p:attrName>ppt_y</p:attrName>
                                        </p:attrNameLst>
                                      </p:cBhvr>
                                      <p:tavLst>
                                        <p:tav tm="0">
                                          <p:val>
                                            <p:strVal val="1+#ppt_h/2"/>
                                          </p:val>
                                        </p:tav>
                                        <p:tav tm="100000">
                                          <p:val>
                                            <p:strVal val="#ppt_y"/>
                                          </p:val>
                                        </p:tav>
                                      </p:tavLst>
                                    </p:anim>
                                  </p:childTnLst>
                                </p:cTn>
                              </p:par>
                              <p:par>
                                <p:cTn id="17" presetID="2" presetClass="entr" presetSubtype="4" decel="100000" fill="hold" grpId="0" nodeType="withEffect">
                                  <p:stCondLst>
                                    <p:cond delay="300"/>
                                  </p:stCondLst>
                                  <p:childTnLst>
                                    <p:set>
                                      <p:cBhvr>
                                        <p:cTn id="18" dur="1" fill="hold">
                                          <p:stCondLst>
                                            <p:cond delay="0"/>
                                          </p:stCondLst>
                                        </p:cTn>
                                        <p:tgtEl>
                                          <p:spTgt spid="14"/>
                                        </p:tgtEl>
                                        <p:attrNameLst>
                                          <p:attrName>style.visibility</p:attrName>
                                        </p:attrNameLst>
                                      </p:cBhvr>
                                      <p:to>
                                        <p:strVal val="visible"/>
                                      </p:to>
                                    </p:set>
                                    <p:anim calcmode="lin" valueType="num">
                                      <p:cBhvr additive="base">
                                        <p:cTn id="19" dur="1500" fill="hold"/>
                                        <p:tgtEl>
                                          <p:spTgt spid="14"/>
                                        </p:tgtEl>
                                        <p:attrNameLst>
                                          <p:attrName>ppt_x</p:attrName>
                                        </p:attrNameLst>
                                      </p:cBhvr>
                                      <p:tavLst>
                                        <p:tav tm="0">
                                          <p:val>
                                            <p:strVal val="#ppt_x"/>
                                          </p:val>
                                        </p:tav>
                                        <p:tav tm="100000">
                                          <p:val>
                                            <p:strVal val="#ppt_x"/>
                                          </p:val>
                                        </p:tav>
                                      </p:tavLst>
                                    </p:anim>
                                    <p:anim calcmode="lin" valueType="num">
                                      <p:cBhvr additive="base">
                                        <p:cTn id="20" dur="1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5" grpId="0" animBg="1"/>
      <p:bldP spid="13" grpId="0" animBg="1"/>
      <p:bldP spid="14" grpId="0" animBg="1"/>
    </p:bldLst>
  </p:timing>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p:cSld name="22_Custom Layou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9122FED-B9CE-40D8-846C-33FC451E3876}"/>
              </a:ext>
            </a:extLst>
          </p:cNvPr>
          <p:cNvSpPr/>
          <p:nvPr/>
        </p:nvSpPr>
        <p:spPr>
          <a:xfrm>
            <a:off x="781742" y="647700"/>
            <a:ext cx="10628516" cy="5524500"/>
          </a:xfrm>
          <a:prstGeom prst="rect">
            <a:avLst/>
          </a:prstGeom>
          <a:solidFill>
            <a:schemeClr val="bg1"/>
          </a:solidFill>
          <a:ln>
            <a:noFill/>
          </a:ln>
          <a:effectLst>
            <a:outerShdw blurRad="1066800" dist="304800" dir="2700000" algn="tl" rotWithShape="0">
              <a:schemeClr val="accent2">
                <a:lumMod val="50000"/>
                <a:alpha val="6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1" name="Picture Placeholder 10">
            <a:extLst>
              <a:ext uri="{FF2B5EF4-FFF2-40B4-BE49-F238E27FC236}">
                <a16:creationId xmlns:a16="http://schemas.microsoft.com/office/drawing/2014/main" id="{2C836778-F5B4-482E-B688-2B6F61D48377}"/>
              </a:ext>
            </a:extLst>
          </p:cNvPr>
          <p:cNvSpPr>
            <a:spLocks noGrp="1"/>
          </p:cNvSpPr>
          <p:nvPr>
            <p:ph type="pic" sz="quarter" idx="12"/>
          </p:nvPr>
        </p:nvSpPr>
        <p:spPr>
          <a:xfrm>
            <a:off x="2803219" y="801756"/>
            <a:ext cx="2406457" cy="2088093"/>
          </a:xfrm>
          <a:custGeom>
            <a:avLst/>
            <a:gdLst>
              <a:gd name="connsiteX0" fmla="*/ 0 w 4813540"/>
              <a:gd name="connsiteY0" fmla="*/ 0 h 4176185"/>
              <a:gd name="connsiteX1" fmla="*/ 4813540 w 4813540"/>
              <a:gd name="connsiteY1" fmla="*/ 0 h 4176185"/>
              <a:gd name="connsiteX2" fmla="*/ 4813540 w 4813540"/>
              <a:gd name="connsiteY2" fmla="*/ 4176185 h 4176185"/>
              <a:gd name="connsiteX3" fmla="*/ 0 w 4813540"/>
              <a:gd name="connsiteY3" fmla="*/ 4176185 h 4176185"/>
            </a:gdLst>
            <a:ahLst/>
            <a:cxnLst>
              <a:cxn ang="0">
                <a:pos x="connsiteX0" y="connsiteY0"/>
              </a:cxn>
              <a:cxn ang="0">
                <a:pos x="connsiteX1" y="connsiteY1"/>
              </a:cxn>
              <a:cxn ang="0">
                <a:pos x="connsiteX2" y="connsiteY2"/>
              </a:cxn>
              <a:cxn ang="0">
                <a:pos x="connsiteX3" y="connsiteY3"/>
              </a:cxn>
            </a:cxnLst>
            <a:rect l="l" t="t" r="r" b="b"/>
            <a:pathLst>
              <a:path w="4813540" h="4176185">
                <a:moveTo>
                  <a:pt x="0" y="0"/>
                </a:moveTo>
                <a:lnTo>
                  <a:pt x="4813540" y="0"/>
                </a:lnTo>
                <a:lnTo>
                  <a:pt x="4813540" y="4176185"/>
                </a:lnTo>
                <a:lnTo>
                  <a:pt x="0" y="4176185"/>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
        <p:nvSpPr>
          <p:cNvPr id="12" name="Picture Placeholder 11">
            <a:extLst>
              <a:ext uri="{FF2B5EF4-FFF2-40B4-BE49-F238E27FC236}">
                <a16:creationId xmlns:a16="http://schemas.microsoft.com/office/drawing/2014/main" id="{70BD9A33-1BDD-4FEE-B101-544716CE745B}"/>
              </a:ext>
            </a:extLst>
          </p:cNvPr>
          <p:cNvSpPr>
            <a:spLocks noGrp="1"/>
          </p:cNvSpPr>
          <p:nvPr>
            <p:ph type="pic" sz="quarter" idx="13"/>
          </p:nvPr>
        </p:nvSpPr>
        <p:spPr>
          <a:xfrm>
            <a:off x="5353696" y="801757"/>
            <a:ext cx="2406457" cy="4145493"/>
          </a:xfrm>
          <a:custGeom>
            <a:avLst/>
            <a:gdLst>
              <a:gd name="connsiteX0" fmla="*/ 0 w 4813540"/>
              <a:gd name="connsiteY0" fmla="*/ 0 h 8290985"/>
              <a:gd name="connsiteX1" fmla="*/ 4813540 w 4813540"/>
              <a:gd name="connsiteY1" fmla="*/ 0 h 8290985"/>
              <a:gd name="connsiteX2" fmla="*/ 4813540 w 4813540"/>
              <a:gd name="connsiteY2" fmla="*/ 8290985 h 8290985"/>
              <a:gd name="connsiteX3" fmla="*/ 0 w 4813540"/>
              <a:gd name="connsiteY3" fmla="*/ 8290985 h 8290985"/>
            </a:gdLst>
            <a:ahLst/>
            <a:cxnLst>
              <a:cxn ang="0">
                <a:pos x="connsiteX0" y="connsiteY0"/>
              </a:cxn>
              <a:cxn ang="0">
                <a:pos x="connsiteX1" y="connsiteY1"/>
              </a:cxn>
              <a:cxn ang="0">
                <a:pos x="connsiteX2" y="connsiteY2"/>
              </a:cxn>
              <a:cxn ang="0">
                <a:pos x="connsiteX3" y="connsiteY3"/>
              </a:cxn>
            </a:cxnLst>
            <a:rect l="l" t="t" r="r" b="b"/>
            <a:pathLst>
              <a:path w="4813540" h="8290985">
                <a:moveTo>
                  <a:pt x="0" y="0"/>
                </a:moveTo>
                <a:lnTo>
                  <a:pt x="4813540" y="0"/>
                </a:lnTo>
                <a:lnTo>
                  <a:pt x="4813540" y="8290985"/>
                </a:lnTo>
                <a:lnTo>
                  <a:pt x="0" y="8290985"/>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
        <p:nvSpPr>
          <p:cNvPr id="13" name="Picture Placeholder 12">
            <a:extLst>
              <a:ext uri="{FF2B5EF4-FFF2-40B4-BE49-F238E27FC236}">
                <a16:creationId xmlns:a16="http://schemas.microsoft.com/office/drawing/2014/main" id="{82D30366-BBE9-4324-9DCA-ECC26BF463E9}"/>
              </a:ext>
            </a:extLst>
          </p:cNvPr>
          <p:cNvSpPr>
            <a:spLocks noGrp="1"/>
          </p:cNvSpPr>
          <p:nvPr>
            <p:ph type="pic" sz="quarter" idx="14"/>
          </p:nvPr>
        </p:nvSpPr>
        <p:spPr>
          <a:xfrm>
            <a:off x="2803219" y="3530557"/>
            <a:ext cx="2406457" cy="2019247"/>
          </a:xfrm>
          <a:custGeom>
            <a:avLst/>
            <a:gdLst>
              <a:gd name="connsiteX0" fmla="*/ 0 w 4813540"/>
              <a:gd name="connsiteY0" fmla="*/ 0 h 4038494"/>
              <a:gd name="connsiteX1" fmla="*/ 4813540 w 4813540"/>
              <a:gd name="connsiteY1" fmla="*/ 0 h 4038494"/>
              <a:gd name="connsiteX2" fmla="*/ 4813540 w 4813540"/>
              <a:gd name="connsiteY2" fmla="*/ 4038494 h 4038494"/>
              <a:gd name="connsiteX3" fmla="*/ 0 w 4813540"/>
              <a:gd name="connsiteY3" fmla="*/ 4038494 h 4038494"/>
            </a:gdLst>
            <a:ahLst/>
            <a:cxnLst>
              <a:cxn ang="0">
                <a:pos x="connsiteX0" y="connsiteY0"/>
              </a:cxn>
              <a:cxn ang="0">
                <a:pos x="connsiteX1" y="connsiteY1"/>
              </a:cxn>
              <a:cxn ang="0">
                <a:pos x="connsiteX2" y="connsiteY2"/>
              </a:cxn>
              <a:cxn ang="0">
                <a:pos x="connsiteX3" y="connsiteY3"/>
              </a:cxn>
            </a:cxnLst>
            <a:rect l="l" t="t" r="r" b="b"/>
            <a:pathLst>
              <a:path w="4813540" h="4038494">
                <a:moveTo>
                  <a:pt x="0" y="0"/>
                </a:moveTo>
                <a:lnTo>
                  <a:pt x="4813540" y="0"/>
                </a:lnTo>
                <a:lnTo>
                  <a:pt x="4813540" y="4038494"/>
                </a:lnTo>
                <a:lnTo>
                  <a:pt x="0" y="4038494"/>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Tree>
    <p:extLst>
      <p:ext uri="{BB962C8B-B14F-4D97-AF65-F5344CB8AC3E}">
        <p14:creationId xmlns:p14="http://schemas.microsoft.com/office/powerpoint/2010/main" val="8396718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1500" fill="hold"/>
                                        <p:tgtEl>
                                          <p:spTgt spid="11"/>
                                        </p:tgtEl>
                                        <p:attrNameLst>
                                          <p:attrName>ppt_x</p:attrName>
                                        </p:attrNameLst>
                                      </p:cBhvr>
                                      <p:tavLst>
                                        <p:tav tm="0">
                                          <p:val>
                                            <p:strVal val="#ppt_x"/>
                                          </p:val>
                                        </p:tav>
                                        <p:tav tm="100000">
                                          <p:val>
                                            <p:strVal val="#ppt_x"/>
                                          </p:val>
                                        </p:tav>
                                      </p:tavLst>
                                    </p:anim>
                                    <p:anim calcmode="lin" valueType="num">
                                      <p:cBhvr additive="base">
                                        <p:cTn id="8" dur="1500" fill="hold"/>
                                        <p:tgtEl>
                                          <p:spTgt spid="11"/>
                                        </p:tgtEl>
                                        <p:attrNameLst>
                                          <p:attrName>ppt_y</p:attrName>
                                        </p:attrNameLst>
                                      </p:cBhvr>
                                      <p:tavLst>
                                        <p:tav tm="0">
                                          <p:val>
                                            <p:strVal val="1+#ppt_h/2"/>
                                          </p:val>
                                        </p:tav>
                                        <p:tav tm="100000">
                                          <p:val>
                                            <p:strVal val="#ppt_y"/>
                                          </p:val>
                                        </p:tav>
                                      </p:tavLst>
                                    </p:anim>
                                  </p:childTnLst>
                                </p:cTn>
                              </p:par>
                              <p:par>
                                <p:cTn id="9" presetID="2" presetClass="entr" presetSubtype="4" decel="100000" fill="hold" grpId="0" nodeType="withEffect">
                                  <p:stCondLst>
                                    <p:cond delay="10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1500" fill="hold"/>
                                        <p:tgtEl>
                                          <p:spTgt spid="12"/>
                                        </p:tgtEl>
                                        <p:attrNameLst>
                                          <p:attrName>ppt_x</p:attrName>
                                        </p:attrNameLst>
                                      </p:cBhvr>
                                      <p:tavLst>
                                        <p:tav tm="0">
                                          <p:val>
                                            <p:strVal val="#ppt_x"/>
                                          </p:val>
                                        </p:tav>
                                        <p:tav tm="100000">
                                          <p:val>
                                            <p:strVal val="#ppt_x"/>
                                          </p:val>
                                        </p:tav>
                                      </p:tavLst>
                                    </p:anim>
                                    <p:anim calcmode="lin" valueType="num">
                                      <p:cBhvr additive="base">
                                        <p:cTn id="12" dur="1500" fill="hold"/>
                                        <p:tgtEl>
                                          <p:spTgt spid="12"/>
                                        </p:tgtEl>
                                        <p:attrNameLst>
                                          <p:attrName>ppt_y</p:attrName>
                                        </p:attrNameLst>
                                      </p:cBhvr>
                                      <p:tavLst>
                                        <p:tav tm="0">
                                          <p:val>
                                            <p:strVal val="1+#ppt_h/2"/>
                                          </p:val>
                                        </p:tav>
                                        <p:tav tm="100000">
                                          <p:val>
                                            <p:strVal val="#ppt_y"/>
                                          </p:val>
                                        </p:tav>
                                      </p:tavLst>
                                    </p:anim>
                                  </p:childTnLst>
                                </p:cTn>
                              </p:par>
                              <p:par>
                                <p:cTn id="13" presetID="2" presetClass="entr" presetSubtype="4" decel="100000" fill="hold" grpId="0" nodeType="withEffect">
                                  <p:stCondLst>
                                    <p:cond delay="200"/>
                                  </p:stCondLst>
                                  <p:childTnLst>
                                    <p:set>
                                      <p:cBhvr>
                                        <p:cTn id="14" dur="1" fill="hold">
                                          <p:stCondLst>
                                            <p:cond delay="0"/>
                                          </p:stCondLst>
                                        </p:cTn>
                                        <p:tgtEl>
                                          <p:spTgt spid="13"/>
                                        </p:tgtEl>
                                        <p:attrNameLst>
                                          <p:attrName>style.visibility</p:attrName>
                                        </p:attrNameLst>
                                      </p:cBhvr>
                                      <p:to>
                                        <p:strVal val="visible"/>
                                      </p:to>
                                    </p:set>
                                    <p:anim calcmode="lin" valueType="num">
                                      <p:cBhvr additive="base">
                                        <p:cTn id="15" dur="1500" fill="hold"/>
                                        <p:tgtEl>
                                          <p:spTgt spid="13"/>
                                        </p:tgtEl>
                                        <p:attrNameLst>
                                          <p:attrName>ppt_x</p:attrName>
                                        </p:attrNameLst>
                                      </p:cBhvr>
                                      <p:tavLst>
                                        <p:tav tm="0">
                                          <p:val>
                                            <p:strVal val="#ppt_x"/>
                                          </p:val>
                                        </p:tav>
                                        <p:tav tm="100000">
                                          <p:val>
                                            <p:strVal val="#ppt_x"/>
                                          </p:val>
                                        </p:tav>
                                      </p:tavLst>
                                    </p:anim>
                                    <p:anim calcmode="lin" valueType="num">
                                      <p:cBhvr additive="base">
                                        <p:cTn id="16" dur="1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Lst>
  </p:timing>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p:cSld name="8_Custom Layou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9122FED-B9CE-40D8-846C-33FC451E3876}"/>
              </a:ext>
            </a:extLst>
          </p:cNvPr>
          <p:cNvSpPr/>
          <p:nvPr/>
        </p:nvSpPr>
        <p:spPr>
          <a:xfrm>
            <a:off x="781742" y="647700"/>
            <a:ext cx="10628516" cy="5524500"/>
          </a:xfrm>
          <a:prstGeom prst="rect">
            <a:avLst/>
          </a:prstGeom>
          <a:solidFill>
            <a:schemeClr val="bg1">
              <a:alpha val="67000"/>
            </a:schemeClr>
          </a:solidFill>
          <a:ln>
            <a:noFill/>
          </a:ln>
          <a:effectLst>
            <a:outerShdw blurRad="1066800" dist="304800" dir="2700000" algn="tl" rotWithShape="0">
              <a:schemeClr val="accent2">
                <a:lumMod val="50000"/>
                <a:alpha val="6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6" name="Picture Placeholder 5">
            <a:extLst>
              <a:ext uri="{FF2B5EF4-FFF2-40B4-BE49-F238E27FC236}">
                <a16:creationId xmlns:a16="http://schemas.microsoft.com/office/drawing/2014/main" id="{29E74CA1-C9C6-441D-949D-CF6B7CD47784}"/>
              </a:ext>
            </a:extLst>
          </p:cNvPr>
          <p:cNvSpPr>
            <a:spLocks noGrp="1"/>
          </p:cNvSpPr>
          <p:nvPr>
            <p:ph type="pic" sz="quarter" idx="13"/>
          </p:nvPr>
        </p:nvSpPr>
        <p:spPr>
          <a:xfrm>
            <a:off x="6563847" y="1061049"/>
            <a:ext cx="4338522" cy="4632385"/>
          </a:xfrm>
          <a:custGeom>
            <a:avLst/>
            <a:gdLst>
              <a:gd name="connsiteX0" fmla="*/ 0 w 9389427"/>
              <a:gd name="connsiteY0" fmla="*/ 0 h 8534400"/>
              <a:gd name="connsiteX1" fmla="*/ 9389427 w 9389427"/>
              <a:gd name="connsiteY1" fmla="*/ 0 h 8534400"/>
              <a:gd name="connsiteX2" fmla="*/ 9389427 w 9389427"/>
              <a:gd name="connsiteY2" fmla="*/ 8534400 h 8534400"/>
              <a:gd name="connsiteX3" fmla="*/ 0 w 9389427"/>
              <a:gd name="connsiteY3" fmla="*/ 8534400 h 8534400"/>
            </a:gdLst>
            <a:ahLst/>
            <a:cxnLst>
              <a:cxn ang="0">
                <a:pos x="connsiteX0" y="connsiteY0"/>
              </a:cxn>
              <a:cxn ang="0">
                <a:pos x="connsiteX1" y="connsiteY1"/>
              </a:cxn>
              <a:cxn ang="0">
                <a:pos x="connsiteX2" y="connsiteY2"/>
              </a:cxn>
              <a:cxn ang="0">
                <a:pos x="connsiteX3" y="connsiteY3"/>
              </a:cxn>
            </a:cxnLst>
            <a:rect l="l" t="t" r="r" b="b"/>
            <a:pathLst>
              <a:path w="9389427" h="8534400">
                <a:moveTo>
                  <a:pt x="0" y="0"/>
                </a:moveTo>
                <a:lnTo>
                  <a:pt x="9389427" y="0"/>
                </a:lnTo>
                <a:lnTo>
                  <a:pt x="9389427" y="8534400"/>
                </a:lnTo>
                <a:lnTo>
                  <a:pt x="0" y="8534400"/>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Tree>
    <p:extLst>
      <p:ext uri="{BB962C8B-B14F-4D97-AF65-F5344CB8AC3E}">
        <p14:creationId xmlns:p14="http://schemas.microsoft.com/office/powerpoint/2010/main" val="27744012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1500" fill="hold"/>
                                        <p:tgtEl>
                                          <p:spTgt spid="6"/>
                                        </p:tgtEl>
                                        <p:attrNameLst>
                                          <p:attrName>ppt_x</p:attrName>
                                        </p:attrNameLst>
                                      </p:cBhvr>
                                      <p:tavLst>
                                        <p:tav tm="0">
                                          <p:val>
                                            <p:strVal val="#ppt_x"/>
                                          </p:val>
                                        </p:tav>
                                        <p:tav tm="100000">
                                          <p:val>
                                            <p:strVal val="#ppt_x"/>
                                          </p:val>
                                        </p:tav>
                                      </p:tavLst>
                                    </p:anim>
                                    <p:anim calcmode="lin" valueType="num">
                                      <p:cBhvr additive="base">
                                        <p:cTn id="8" dur="1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p:cSld name="9_Custom Layou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9122FED-B9CE-40D8-846C-33FC451E3876}"/>
              </a:ext>
            </a:extLst>
          </p:cNvPr>
          <p:cNvSpPr/>
          <p:nvPr/>
        </p:nvSpPr>
        <p:spPr>
          <a:xfrm>
            <a:off x="781742" y="647700"/>
            <a:ext cx="10628516" cy="5524500"/>
          </a:xfrm>
          <a:prstGeom prst="rect">
            <a:avLst/>
          </a:prstGeom>
          <a:solidFill>
            <a:schemeClr val="bg1">
              <a:alpha val="67000"/>
            </a:schemeClr>
          </a:solidFill>
          <a:ln>
            <a:noFill/>
          </a:ln>
          <a:effectLst>
            <a:outerShdw blurRad="1066800" dist="304800" dir="2700000" algn="tl" rotWithShape="0">
              <a:schemeClr val="accent2">
                <a:lumMod val="50000"/>
                <a:alpha val="6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6" name="Picture Placeholder 5">
            <a:extLst>
              <a:ext uri="{FF2B5EF4-FFF2-40B4-BE49-F238E27FC236}">
                <a16:creationId xmlns:a16="http://schemas.microsoft.com/office/drawing/2014/main" id="{29E74CA1-C9C6-441D-949D-CF6B7CD47784}"/>
              </a:ext>
            </a:extLst>
          </p:cNvPr>
          <p:cNvSpPr>
            <a:spLocks noGrp="1"/>
          </p:cNvSpPr>
          <p:nvPr>
            <p:ph type="pic" sz="quarter" idx="13"/>
          </p:nvPr>
        </p:nvSpPr>
        <p:spPr>
          <a:xfrm>
            <a:off x="1301652" y="1061049"/>
            <a:ext cx="4338522" cy="4632385"/>
          </a:xfrm>
          <a:custGeom>
            <a:avLst/>
            <a:gdLst>
              <a:gd name="connsiteX0" fmla="*/ 0 w 9389427"/>
              <a:gd name="connsiteY0" fmla="*/ 0 h 8534400"/>
              <a:gd name="connsiteX1" fmla="*/ 9389427 w 9389427"/>
              <a:gd name="connsiteY1" fmla="*/ 0 h 8534400"/>
              <a:gd name="connsiteX2" fmla="*/ 9389427 w 9389427"/>
              <a:gd name="connsiteY2" fmla="*/ 8534400 h 8534400"/>
              <a:gd name="connsiteX3" fmla="*/ 0 w 9389427"/>
              <a:gd name="connsiteY3" fmla="*/ 8534400 h 8534400"/>
            </a:gdLst>
            <a:ahLst/>
            <a:cxnLst>
              <a:cxn ang="0">
                <a:pos x="connsiteX0" y="connsiteY0"/>
              </a:cxn>
              <a:cxn ang="0">
                <a:pos x="connsiteX1" y="connsiteY1"/>
              </a:cxn>
              <a:cxn ang="0">
                <a:pos x="connsiteX2" y="connsiteY2"/>
              </a:cxn>
              <a:cxn ang="0">
                <a:pos x="connsiteX3" y="connsiteY3"/>
              </a:cxn>
            </a:cxnLst>
            <a:rect l="l" t="t" r="r" b="b"/>
            <a:pathLst>
              <a:path w="9389427" h="8534400">
                <a:moveTo>
                  <a:pt x="0" y="0"/>
                </a:moveTo>
                <a:lnTo>
                  <a:pt x="9389427" y="0"/>
                </a:lnTo>
                <a:lnTo>
                  <a:pt x="9389427" y="8534400"/>
                </a:lnTo>
                <a:lnTo>
                  <a:pt x="0" y="8534400"/>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Tree>
    <p:extLst>
      <p:ext uri="{BB962C8B-B14F-4D97-AF65-F5344CB8AC3E}">
        <p14:creationId xmlns:p14="http://schemas.microsoft.com/office/powerpoint/2010/main" val="4645630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1500" fill="hold"/>
                                        <p:tgtEl>
                                          <p:spTgt spid="6"/>
                                        </p:tgtEl>
                                        <p:attrNameLst>
                                          <p:attrName>ppt_x</p:attrName>
                                        </p:attrNameLst>
                                      </p:cBhvr>
                                      <p:tavLst>
                                        <p:tav tm="0">
                                          <p:val>
                                            <p:strVal val="#ppt_x"/>
                                          </p:val>
                                        </p:tav>
                                        <p:tav tm="100000">
                                          <p:val>
                                            <p:strVal val="#ppt_x"/>
                                          </p:val>
                                        </p:tav>
                                      </p:tavLst>
                                    </p:anim>
                                    <p:anim calcmode="lin" valueType="num">
                                      <p:cBhvr additive="base">
                                        <p:cTn id="8" dur="1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Layout>
</file>

<file path=ppt/slideLayouts/slideLayout127.xml><?xml version="1.0" encoding="utf-8"?>
<p:sldLayout xmlns:a="http://schemas.openxmlformats.org/drawingml/2006/main" xmlns:r="http://schemas.openxmlformats.org/officeDocument/2006/relationships" xmlns:p="http://schemas.openxmlformats.org/presentationml/2006/main" preserve="1">
  <p:cSld name="10_Custom Layou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9122FED-B9CE-40D8-846C-33FC451E3876}"/>
              </a:ext>
            </a:extLst>
          </p:cNvPr>
          <p:cNvSpPr/>
          <p:nvPr/>
        </p:nvSpPr>
        <p:spPr>
          <a:xfrm>
            <a:off x="781742" y="647700"/>
            <a:ext cx="10628516" cy="5524500"/>
          </a:xfrm>
          <a:prstGeom prst="rect">
            <a:avLst/>
          </a:prstGeom>
          <a:solidFill>
            <a:schemeClr val="bg1">
              <a:alpha val="67000"/>
            </a:schemeClr>
          </a:solidFill>
          <a:ln>
            <a:noFill/>
          </a:ln>
          <a:effectLst>
            <a:outerShdw blurRad="1066800" dist="304800" dir="2700000" algn="tl" rotWithShape="0">
              <a:schemeClr val="accent2">
                <a:lumMod val="50000"/>
                <a:alpha val="6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Tree>
    <p:extLst>
      <p:ext uri="{BB962C8B-B14F-4D97-AF65-F5344CB8AC3E}">
        <p14:creationId xmlns:p14="http://schemas.microsoft.com/office/powerpoint/2010/main" val="2395914756"/>
      </p:ext>
    </p:extLst>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p:cSld name="20_Custom Layou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9122FED-B9CE-40D8-846C-33FC451E3876}"/>
              </a:ext>
            </a:extLst>
          </p:cNvPr>
          <p:cNvSpPr/>
          <p:nvPr/>
        </p:nvSpPr>
        <p:spPr>
          <a:xfrm>
            <a:off x="781742" y="647700"/>
            <a:ext cx="10628516" cy="5524500"/>
          </a:xfrm>
          <a:prstGeom prst="rect">
            <a:avLst/>
          </a:prstGeom>
          <a:solidFill>
            <a:schemeClr val="bg1"/>
          </a:solidFill>
          <a:ln>
            <a:noFill/>
          </a:ln>
          <a:effectLst>
            <a:outerShdw blurRad="1066800" dist="304800" dir="2700000" algn="tl" rotWithShape="0">
              <a:schemeClr val="accent2">
                <a:lumMod val="50000"/>
                <a:alpha val="6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2" name="Picture Placeholder 11">
            <a:extLst>
              <a:ext uri="{FF2B5EF4-FFF2-40B4-BE49-F238E27FC236}">
                <a16:creationId xmlns:a16="http://schemas.microsoft.com/office/drawing/2014/main" id="{A051F579-D711-42D1-88E3-599E003793EC}"/>
              </a:ext>
            </a:extLst>
          </p:cNvPr>
          <p:cNvSpPr>
            <a:spLocks noGrp="1"/>
          </p:cNvSpPr>
          <p:nvPr>
            <p:ph type="pic" sz="quarter" idx="12"/>
          </p:nvPr>
        </p:nvSpPr>
        <p:spPr>
          <a:xfrm>
            <a:off x="6305088" y="1119151"/>
            <a:ext cx="2252312" cy="2252606"/>
          </a:xfrm>
          <a:custGeom>
            <a:avLst/>
            <a:gdLst>
              <a:gd name="connsiteX0" fmla="*/ 0 w 4505211"/>
              <a:gd name="connsiteY0" fmla="*/ 0 h 4505211"/>
              <a:gd name="connsiteX1" fmla="*/ 4505211 w 4505211"/>
              <a:gd name="connsiteY1" fmla="*/ 0 h 4505211"/>
              <a:gd name="connsiteX2" fmla="*/ 4505211 w 4505211"/>
              <a:gd name="connsiteY2" fmla="*/ 4505211 h 4505211"/>
              <a:gd name="connsiteX3" fmla="*/ 0 w 4505211"/>
              <a:gd name="connsiteY3" fmla="*/ 4505211 h 4505211"/>
            </a:gdLst>
            <a:ahLst/>
            <a:cxnLst>
              <a:cxn ang="0">
                <a:pos x="connsiteX0" y="connsiteY0"/>
              </a:cxn>
              <a:cxn ang="0">
                <a:pos x="connsiteX1" y="connsiteY1"/>
              </a:cxn>
              <a:cxn ang="0">
                <a:pos x="connsiteX2" y="connsiteY2"/>
              </a:cxn>
              <a:cxn ang="0">
                <a:pos x="connsiteX3" y="connsiteY3"/>
              </a:cxn>
            </a:cxnLst>
            <a:rect l="l" t="t" r="r" b="b"/>
            <a:pathLst>
              <a:path w="4505211" h="4505211">
                <a:moveTo>
                  <a:pt x="0" y="0"/>
                </a:moveTo>
                <a:lnTo>
                  <a:pt x="4505211" y="0"/>
                </a:lnTo>
                <a:lnTo>
                  <a:pt x="4505211" y="4505211"/>
                </a:lnTo>
                <a:lnTo>
                  <a:pt x="0" y="4505211"/>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
        <p:nvSpPr>
          <p:cNvPr id="13" name="Picture Placeholder 12">
            <a:extLst>
              <a:ext uri="{FF2B5EF4-FFF2-40B4-BE49-F238E27FC236}">
                <a16:creationId xmlns:a16="http://schemas.microsoft.com/office/drawing/2014/main" id="{6CDC450F-D971-47A6-A2A1-D4F35D34013C}"/>
              </a:ext>
            </a:extLst>
          </p:cNvPr>
          <p:cNvSpPr>
            <a:spLocks noGrp="1"/>
          </p:cNvSpPr>
          <p:nvPr>
            <p:ph type="pic" sz="quarter" idx="13"/>
          </p:nvPr>
        </p:nvSpPr>
        <p:spPr>
          <a:xfrm>
            <a:off x="8671874" y="1119151"/>
            <a:ext cx="2252312" cy="2252606"/>
          </a:xfrm>
          <a:custGeom>
            <a:avLst/>
            <a:gdLst>
              <a:gd name="connsiteX0" fmla="*/ 0 w 4505211"/>
              <a:gd name="connsiteY0" fmla="*/ 0 h 4505211"/>
              <a:gd name="connsiteX1" fmla="*/ 4505211 w 4505211"/>
              <a:gd name="connsiteY1" fmla="*/ 0 h 4505211"/>
              <a:gd name="connsiteX2" fmla="*/ 4505211 w 4505211"/>
              <a:gd name="connsiteY2" fmla="*/ 4505211 h 4505211"/>
              <a:gd name="connsiteX3" fmla="*/ 0 w 4505211"/>
              <a:gd name="connsiteY3" fmla="*/ 4505211 h 4505211"/>
            </a:gdLst>
            <a:ahLst/>
            <a:cxnLst>
              <a:cxn ang="0">
                <a:pos x="connsiteX0" y="connsiteY0"/>
              </a:cxn>
              <a:cxn ang="0">
                <a:pos x="connsiteX1" y="connsiteY1"/>
              </a:cxn>
              <a:cxn ang="0">
                <a:pos x="connsiteX2" y="connsiteY2"/>
              </a:cxn>
              <a:cxn ang="0">
                <a:pos x="connsiteX3" y="connsiteY3"/>
              </a:cxn>
            </a:cxnLst>
            <a:rect l="l" t="t" r="r" b="b"/>
            <a:pathLst>
              <a:path w="4505211" h="4505211">
                <a:moveTo>
                  <a:pt x="0" y="0"/>
                </a:moveTo>
                <a:lnTo>
                  <a:pt x="4505211" y="0"/>
                </a:lnTo>
                <a:lnTo>
                  <a:pt x="4505211" y="4505211"/>
                </a:lnTo>
                <a:lnTo>
                  <a:pt x="0" y="4505211"/>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
        <p:nvSpPr>
          <p:cNvPr id="14" name="Picture Placeholder 13">
            <a:extLst>
              <a:ext uri="{FF2B5EF4-FFF2-40B4-BE49-F238E27FC236}">
                <a16:creationId xmlns:a16="http://schemas.microsoft.com/office/drawing/2014/main" id="{8D8E9911-0431-44B1-8B46-0EC0E0A45A9A}"/>
              </a:ext>
            </a:extLst>
          </p:cNvPr>
          <p:cNvSpPr>
            <a:spLocks noGrp="1"/>
          </p:cNvSpPr>
          <p:nvPr>
            <p:ph type="pic" sz="quarter" idx="14"/>
          </p:nvPr>
        </p:nvSpPr>
        <p:spPr>
          <a:xfrm>
            <a:off x="6305088" y="3486245"/>
            <a:ext cx="2252312" cy="2252606"/>
          </a:xfrm>
          <a:custGeom>
            <a:avLst/>
            <a:gdLst>
              <a:gd name="connsiteX0" fmla="*/ 0 w 4505211"/>
              <a:gd name="connsiteY0" fmla="*/ 0 h 4505211"/>
              <a:gd name="connsiteX1" fmla="*/ 4505211 w 4505211"/>
              <a:gd name="connsiteY1" fmla="*/ 0 h 4505211"/>
              <a:gd name="connsiteX2" fmla="*/ 4505211 w 4505211"/>
              <a:gd name="connsiteY2" fmla="*/ 4505211 h 4505211"/>
              <a:gd name="connsiteX3" fmla="*/ 0 w 4505211"/>
              <a:gd name="connsiteY3" fmla="*/ 4505211 h 4505211"/>
            </a:gdLst>
            <a:ahLst/>
            <a:cxnLst>
              <a:cxn ang="0">
                <a:pos x="connsiteX0" y="connsiteY0"/>
              </a:cxn>
              <a:cxn ang="0">
                <a:pos x="connsiteX1" y="connsiteY1"/>
              </a:cxn>
              <a:cxn ang="0">
                <a:pos x="connsiteX2" y="connsiteY2"/>
              </a:cxn>
              <a:cxn ang="0">
                <a:pos x="connsiteX3" y="connsiteY3"/>
              </a:cxn>
            </a:cxnLst>
            <a:rect l="l" t="t" r="r" b="b"/>
            <a:pathLst>
              <a:path w="4505211" h="4505211">
                <a:moveTo>
                  <a:pt x="0" y="0"/>
                </a:moveTo>
                <a:lnTo>
                  <a:pt x="4505211" y="0"/>
                </a:lnTo>
                <a:lnTo>
                  <a:pt x="4505211" y="4505211"/>
                </a:lnTo>
                <a:lnTo>
                  <a:pt x="0" y="4505211"/>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
        <p:nvSpPr>
          <p:cNvPr id="15" name="Picture Placeholder 14">
            <a:extLst>
              <a:ext uri="{FF2B5EF4-FFF2-40B4-BE49-F238E27FC236}">
                <a16:creationId xmlns:a16="http://schemas.microsoft.com/office/drawing/2014/main" id="{ACFF98D4-C8EF-4BC0-96B5-C588DF33D539}"/>
              </a:ext>
            </a:extLst>
          </p:cNvPr>
          <p:cNvSpPr>
            <a:spLocks noGrp="1"/>
          </p:cNvSpPr>
          <p:nvPr>
            <p:ph type="pic" sz="quarter" idx="15"/>
          </p:nvPr>
        </p:nvSpPr>
        <p:spPr>
          <a:xfrm>
            <a:off x="8671874" y="3486245"/>
            <a:ext cx="2252312" cy="2252606"/>
          </a:xfrm>
          <a:custGeom>
            <a:avLst/>
            <a:gdLst>
              <a:gd name="connsiteX0" fmla="*/ 0 w 4505211"/>
              <a:gd name="connsiteY0" fmla="*/ 0 h 4505211"/>
              <a:gd name="connsiteX1" fmla="*/ 4505211 w 4505211"/>
              <a:gd name="connsiteY1" fmla="*/ 0 h 4505211"/>
              <a:gd name="connsiteX2" fmla="*/ 4505211 w 4505211"/>
              <a:gd name="connsiteY2" fmla="*/ 4505211 h 4505211"/>
              <a:gd name="connsiteX3" fmla="*/ 0 w 4505211"/>
              <a:gd name="connsiteY3" fmla="*/ 4505211 h 4505211"/>
            </a:gdLst>
            <a:ahLst/>
            <a:cxnLst>
              <a:cxn ang="0">
                <a:pos x="connsiteX0" y="connsiteY0"/>
              </a:cxn>
              <a:cxn ang="0">
                <a:pos x="connsiteX1" y="connsiteY1"/>
              </a:cxn>
              <a:cxn ang="0">
                <a:pos x="connsiteX2" y="connsiteY2"/>
              </a:cxn>
              <a:cxn ang="0">
                <a:pos x="connsiteX3" y="connsiteY3"/>
              </a:cxn>
            </a:cxnLst>
            <a:rect l="l" t="t" r="r" b="b"/>
            <a:pathLst>
              <a:path w="4505211" h="4505211">
                <a:moveTo>
                  <a:pt x="0" y="0"/>
                </a:moveTo>
                <a:lnTo>
                  <a:pt x="4505211" y="0"/>
                </a:lnTo>
                <a:lnTo>
                  <a:pt x="4505211" y="4505211"/>
                </a:lnTo>
                <a:lnTo>
                  <a:pt x="0" y="4505211"/>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Tree>
    <p:extLst>
      <p:ext uri="{BB962C8B-B14F-4D97-AF65-F5344CB8AC3E}">
        <p14:creationId xmlns:p14="http://schemas.microsoft.com/office/powerpoint/2010/main" val="13410419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1500" fill="hold"/>
                                        <p:tgtEl>
                                          <p:spTgt spid="12"/>
                                        </p:tgtEl>
                                        <p:attrNameLst>
                                          <p:attrName>ppt_x</p:attrName>
                                        </p:attrNameLst>
                                      </p:cBhvr>
                                      <p:tavLst>
                                        <p:tav tm="0">
                                          <p:val>
                                            <p:strVal val="#ppt_x"/>
                                          </p:val>
                                        </p:tav>
                                        <p:tav tm="100000">
                                          <p:val>
                                            <p:strVal val="#ppt_x"/>
                                          </p:val>
                                        </p:tav>
                                      </p:tavLst>
                                    </p:anim>
                                    <p:anim calcmode="lin" valueType="num">
                                      <p:cBhvr additive="base">
                                        <p:cTn id="8" dur="1500" fill="hold"/>
                                        <p:tgtEl>
                                          <p:spTgt spid="12"/>
                                        </p:tgtEl>
                                        <p:attrNameLst>
                                          <p:attrName>ppt_y</p:attrName>
                                        </p:attrNameLst>
                                      </p:cBhvr>
                                      <p:tavLst>
                                        <p:tav tm="0">
                                          <p:val>
                                            <p:strVal val="1+#ppt_h/2"/>
                                          </p:val>
                                        </p:tav>
                                        <p:tav tm="100000">
                                          <p:val>
                                            <p:strVal val="#ppt_y"/>
                                          </p:val>
                                        </p:tav>
                                      </p:tavLst>
                                    </p:anim>
                                  </p:childTnLst>
                                </p:cTn>
                              </p:par>
                              <p:par>
                                <p:cTn id="9" presetID="2" presetClass="entr" presetSubtype="4" decel="100000" fill="hold" grpId="0" nodeType="withEffect">
                                  <p:stCondLst>
                                    <p:cond delay="10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1500" fill="hold"/>
                                        <p:tgtEl>
                                          <p:spTgt spid="13"/>
                                        </p:tgtEl>
                                        <p:attrNameLst>
                                          <p:attrName>ppt_x</p:attrName>
                                        </p:attrNameLst>
                                      </p:cBhvr>
                                      <p:tavLst>
                                        <p:tav tm="0">
                                          <p:val>
                                            <p:strVal val="#ppt_x"/>
                                          </p:val>
                                        </p:tav>
                                        <p:tav tm="100000">
                                          <p:val>
                                            <p:strVal val="#ppt_x"/>
                                          </p:val>
                                        </p:tav>
                                      </p:tavLst>
                                    </p:anim>
                                    <p:anim calcmode="lin" valueType="num">
                                      <p:cBhvr additive="base">
                                        <p:cTn id="12" dur="1500" fill="hold"/>
                                        <p:tgtEl>
                                          <p:spTgt spid="13"/>
                                        </p:tgtEl>
                                        <p:attrNameLst>
                                          <p:attrName>ppt_y</p:attrName>
                                        </p:attrNameLst>
                                      </p:cBhvr>
                                      <p:tavLst>
                                        <p:tav tm="0">
                                          <p:val>
                                            <p:strVal val="1+#ppt_h/2"/>
                                          </p:val>
                                        </p:tav>
                                        <p:tav tm="100000">
                                          <p:val>
                                            <p:strVal val="#ppt_y"/>
                                          </p:val>
                                        </p:tav>
                                      </p:tavLst>
                                    </p:anim>
                                  </p:childTnLst>
                                </p:cTn>
                              </p:par>
                              <p:par>
                                <p:cTn id="13" presetID="2" presetClass="entr" presetSubtype="4" decel="100000" fill="hold" grpId="0" nodeType="withEffect">
                                  <p:stCondLst>
                                    <p:cond delay="200"/>
                                  </p:stCondLst>
                                  <p:childTnLst>
                                    <p:set>
                                      <p:cBhvr>
                                        <p:cTn id="14" dur="1" fill="hold">
                                          <p:stCondLst>
                                            <p:cond delay="0"/>
                                          </p:stCondLst>
                                        </p:cTn>
                                        <p:tgtEl>
                                          <p:spTgt spid="14"/>
                                        </p:tgtEl>
                                        <p:attrNameLst>
                                          <p:attrName>style.visibility</p:attrName>
                                        </p:attrNameLst>
                                      </p:cBhvr>
                                      <p:to>
                                        <p:strVal val="visible"/>
                                      </p:to>
                                    </p:set>
                                    <p:anim calcmode="lin" valueType="num">
                                      <p:cBhvr additive="base">
                                        <p:cTn id="15" dur="1500" fill="hold"/>
                                        <p:tgtEl>
                                          <p:spTgt spid="14"/>
                                        </p:tgtEl>
                                        <p:attrNameLst>
                                          <p:attrName>ppt_x</p:attrName>
                                        </p:attrNameLst>
                                      </p:cBhvr>
                                      <p:tavLst>
                                        <p:tav tm="0">
                                          <p:val>
                                            <p:strVal val="#ppt_x"/>
                                          </p:val>
                                        </p:tav>
                                        <p:tav tm="100000">
                                          <p:val>
                                            <p:strVal val="#ppt_x"/>
                                          </p:val>
                                        </p:tav>
                                      </p:tavLst>
                                    </p:anim>
                                    <p:anim calcmode="lin" valueType="num">
                                      <p:cBhvr additive="base">
                                        <p:cTn id="16" dur="1500" fill="hold"/>
                                        <p:tgtEl>
                                          <p:spTgt spid="14"/>
                                        </p:tgtEl>
                                        <p:attrNameLst>
                                          <p:attrName>ppt_y</p:attrName>
                                        </p:attrNameLst>
                                      </p:cBhvr>
                                      <p:tavLst>
                                        <p:tav tm="0">
                                          <p:val>
                                            <p:strVal val="1+#ppt_h/2"/>
                                          </p:val>
                                        </p:tav>
                                        <p:tav tm="100000">
                                          <p:val>
                                            <p:strVal val="#ppt_y"/>
                                          </p:val>
                                        </p:tav>
                                      </p:tavLst>
                                    </p:anim>
                                  </p:childTnLst>
                                </p:cTn>
                              </p:par>
                              <p:par>
                                <p:cTn id="17" presetID="2" presetClass="entr" presetSubtype="4" decel="100000" fill="hold" grpId="0" nodeType="withEffect">
                                  <p:stCondLst>
                                    <p:cond delay="300"/>
                                  </p:stCondLst>
                                  <p:childTnLst>
                                    <p:set>
                                      <p:cBhvr>
                                        <p:cTn id="18" dur="1" fill="hold">
                                          <p:stCondLst>
                                            <p:cond delay="0"/>
                                          </p:stCondLst>
                                        </p:cTn>
                                        <p:tgtEl>
                                          <p:spTgt spid="15"/>
                                        </p:tgtEl>
                                        <p:attrNameLst>
                                          <p:attrName>style.visibility</p:attrName>
                                        </p:attrNameLst>
                                      </p:cBhvr>
                                      <p:to>
                                        <p:strVal val="visible"/>
                                      </p:to>
                                    </p:set>
                                    <p:anim calcmode="lin" valueType="num">
                                      <p:cBhvr additive="base">
                                        <p:cTn id="19" dur="1500" fill="hold"/>
                                        <p:tgtEl>
                                          <p:spTgt spid="15"/>
                                        </p:tgtEl>
                                        <p:attrNameLst>
                                          <p:attrName>ppt_x</p:attrName>
                                        </p:attrNameLst>
                                      </p:cBhvr>
                                      <p:tavLst>
                                        <p:tav tm="0">
                                          <p:val>
                                            <p:strVal val="#ppt_x"/>
                                          </p:val>
                                        </p:tav>
                                        <p:tav tm="100000">
                                          <p:val>
                                            <p:strVal val="#ppt_x"/>
                                          </p:val>
                                        </p:tav>
                                      </p:tavLst>
                                    </p:anim>
                                    <p:anim calcmode="lin" valueType="num">
                                      <p:cBhvr additive="base">
                                        <p:cTn id="20" dur="1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animBg="1"/>
      <p:bldP spid="15" grpId="0" animBg="1"/>
    </p:bldLst>
  </p:timing>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p:cSld name="21_Custom Layou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9122FED-B9CE-40D8-846C-33FC451E3876}"/>
              </a:ext>
            </a:extLst>
          </p:cNvPr>
          <p:cNvSpPr/>
          <p:nvPr/>
        </p:nvSpPr>
        <p:spPr>
          <a:xfrm>
            <a:off x="781742" y="647700"/>
            <a:ext cx="10628516" cy="5524500"/>
          </a:xfrm>
          <a:prstGeom prst="rect">
            <a:avLst/>
          </a:prstGeom>
          <a:solidFill>
            <a:schemeClr val="bg1"/>
          </a:solidFill>
          <a:ln>
            <a:noFill/>
          </a:ln>
          <a:effectLst>
            <a:outerShdw blurRad="1066800" dist="304800" dir="2700000" algn="tl" rotWithShape="0">
              <a:schemeClr val="accent2">
                <a:lumMod val="50000"/>
                <a:alpha val="6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2" name="Picture Placeholder 11">
            <a:extLst>
              <a:ext uri="{FF2B5EF4-FFF2-40B4-BE49-F238E27FC236}">
                <a16:creationId xmlns:a16="http://schemas.microsoft.com/office/drawing/2014/main" id="{A051F579-D711-42D1-88E3-599E003793EC}"/>
              </a:ext>
            </a:extLst>
          </p:cNvPr>
          <p:cNvSpPr>
            <a:spLocks noGrp="1"/>
          </p:cNvSpPr>
          <p:nvPr>
            <p:ph type="pic" sz="quarter" idx="12"/>
          </p:nvPr>
        </p:nvSpPr>
        <p:spPr>
          <a:xfrm>
            <a:off x="1216166" y="1119151"/>
            <a:ext cx="2252312" cy="2252606"/>
          </a:xfrm>
          <a:custGeom>
            <a:avLst/>
            <a:gdLst>
              <a:gd name="connsiteX0" fmla="*/ 0 w 4505211"/>
              <a:gd name="connsiteY0" fmla="*/ 0 h 4505211"/>
              <a:gd name="connsiteX1" fmla="*/ 4505211 w 4505211"/>
              <a:gd name="connsiteY1" fmla="*/ 0 h 4505211"/>
              <a:gd name="connsiteX2" fmla="*/ 4505211 w 4505211"/>
              <a:gd name="connsiteY2" fmla="*/ 4505211 h 4505211"/>
              <a:gd name="connsiteX3" fmla="*/ 0 w 4505211"/>
              <a:gd name="connsiteY3" fmla="*/ 4505211 h 4505211"/>
            </a:gdLst>
            <a:ahLst/>
            <a:cxnLst>
              <a:cxn ang="0">
                <a:pos x="connsiteX0" y="connsiteY0"/>
              </a:cxn>
              <a:cxn ang="0">
                <a:pos x="connsiteX1" y="connsiteY1"/>
              </a:cxn>
              <a:cxn ang="0">
                <a:pos x="connsiteX2" y="connsiteY2"/>
              </a:cxn>
              <a:cxn ang="0">
                <a:pos x="connsiteX3" y="connsiteY3"/>
              </a:cxn>
            </a:cxnLst>
            <a:rect l="l" t="t" r="r" b="b"/>
            <a:pathLst>
              <a:path w="4505211" h="4505211">
                <a:moveTo>
                  <a:pt x="0" y="0"/>
                </a:moveTo>
                <a:lnTo>
                  <a:pt x="4505211" y="0"/>
                </a:lnTo>
                <a:lnTo>
                  <a:pt x="4505211" y="4505211"/>
                </a:lnTo>
                <a:lnTo>
                  <a:pt x="0" y="4505211"/>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
        <p:nvSpPr>
          <p:cNvPr id="14" name="Picture Placeholder 13">
            <a:extLst>
              <a:ext uri="{FF2B5EF4-FFF2-40B4-BE49-F238E27FC236}">
                <a16:creationId xmlns:a16="http://schemas.microsoft.com/office/drawing/2014/main" id="{8D8E9911-0431-44B1-8B46-0EC0E0A45A9A}"/>
              </a:ext>
            </a:extLst>
          </p:cNvPr>
          <p:cNvSpPr>
            <a:spLocks noGrp="1"/>
          </p:cNvSpPr>
          <p:nvPr>
            <p:ph type="pic" sz="quarter" idx="14"/>
          </p:nvPr>
        </p:nvSpPr>
        <p:spPr>
          <a:xfrm>
            <a:off x="1216166" y="3486245"/>
            <a:ext cx="2252312" cy="2252606"/>
          </a:xfrm>
          <a:custGeom>
            <a:avLst/>
            <a:gdLst>
              <a:gd name="connsiteX0" fmla="*/ 0 w 4505211"/>
              <a:gd name="connsiteY0" fmla="*/ 0 h 4505211"/>
              <a:gd name="connsiteX1" fmla="*/ 4505211 w 4505211"/>
              <a:gd name="connsiteY1" fmla="*/ 0 h 4505211"/>
              <a:gd name="connsiteX2" fmla="*/ 4505211 w 4505211"/>
              <a:gd name="connsiteY2" fmla="*/ 4505211 h 4505211"/>
              <a:gd name="connsiteX3" fmla="*/ 0 w 4505211"/>
              <a:gd name="connsiteY3" fmla="*/ 4505211 h 4505211"/>
            </a:gdLst>
            <a:ahLst/>
            <a:cxnLst>
              <a:cxn ang="0">
                <a:pos x="connsiteX0" y="connsiteY0"/>
              </a:cxn>
              <a:cxn ang="0">
                <a:pos x="connsiteX1" y="connsiteY1"/>
              </a:cxn>
              <a:cxn ang="0">
                <a:pos x="connsiteX2" y="connsiteY2"/>
              </a:cxn>
              <a:cxn ang="0">
                <a:pos x="connsiteX3" y="connsiteY3"/>
              </a:cxn>
            </a:cxnLst>
            <a:rect l="l" t="t" r="r" b="b"/>
            <a:pathLst>
              <a:path w="4505211" h="4505211">
                <a:moveTo>
                  <a:pt x="0" y="0"/>
                </a:moveTo>
                <a:lnTo>
                  <a:pt x="4505211" y="0"/>
                </a:lnTo>
                <a:lnTo>
                  <a:pt x="4505211" y="4505211"/>
                </a:lnTo>
                <a:lnTo>
                  <a:pt x="0" y="4505211"/>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
        <p:nvSpPr>
          <p:cNvPr id="7" name="Picture Placeholder 6">
            <a:extLst>
              <a:ext uri="{FF2B5EF4-FFF2-40B4-BE49-F238E27FC236}">
                <a16:creationId xmlns:a16="http://schemas.microsoft.com/office/drawing/2014/main" id="{B3141BE1-615B-405F-9064-C58E41F36874}"/>
              </a:ext>
            </a:extLst>
          </p:cNvPr>
          <p:cNvSpPr>
            <a:spLocks noGrp="1"/>
          </p:cNvSpPr>
          <p:nvPr>
            <p:ph type="pic" sz="quarter" idx="15"/>
          </p:nvPr>
        </p:nvSpPr>
        <p:spPr>
          <a:xfrm>
            <a:off x="3582952" y="1119151"/>
            <a:ext cx="2252312" cy="4619700"/>
          </a:xfrm>
          <a:custGeom>
            <a:avLst/>
            <a:gdLst>
              <a:gd name="connsiteX0" fmla="*/ 0 w 4505211"/>
              <a:gd name="connsiteY0" fmla="*/ 0 h 9239399"/>
              <a:gd name="connsiteX1" fmla="*/ 4505211 w 4505211"/>
              <a:gd name="connsiteY1" fmla="*/ 0 h 9239399"/>
              <a:gd name="connsiteX2" fmla="*/ 4505211 w 4505211"/>
              <a:gd name="connsiteY2" fmla="*/ 4266016 h 9239399"/>
              <a:gd name="connsiteX3" fmla="*/ 4505211 w 4505211"/>
              <a:gd name="connsiteY3" fmla="*/ 4505211 h 9239399"/>
              <a:gd name="connsiteX4" fmla="*/ 4505211 w 4505211"/>
              <a:gd name="connsiteY4" fmla="*/ 9239399 h 9239399"/>
              <a:gd name="connsiteX5" fmla="*/ 0 w 4505211"/>
              <a:gd name="connsiteY5" fmla="*/ 9239399 h 9239399"/>
              <a:gd name="connsiteX6" fmla="*/ 0 w 4505211"/>
              <a:gd name="connsiteY6" fmla="*/ 4505211 h 9239399"/>
              <a:gd name="connsiteX7" fmla="*/ 0 w 4505211"/>
              <a:gd name="connsiteY7" fmla="*/ 4266016 h 92393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05211" h="9239399">
                <a:moveTo>
                  <a:pt x="0" y="0"/>
                </a:moveTo>
                <a:lnTo>
                  <a:pt x="4505211" y="0"/>
                </a:lnTo>
                <a:lnTo>
                  <a:pt x="4505211" y="4266016"/>
                </a:lnTo>
                <a:lnTo>
                  <a:pt x="4505211" y="4505211"/>
                </a:lnTo>
                <a:lnTo>
                  <a:pt x="4505211" y="9239399"/>
                </a:lnTo>
                <a:lnTo>
                  <a:pt x="0" y="9239399"/>
                </a:lnTo>
                <a:lnTo>
                  <a:pt x="0" y="4505211"/>
                </a:lnTo>
                <a:lnTo>
                  <a:pt x="0" y="4266016"/>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Tree>
    <p:extLst>
      <p:ext uri="{BB962C8B-B14F-4D97-AF65-F5344CB8AC3E}">
        <p14:creationId xmlns:p14="http://schemas.microsoft.com/office/powerpoint/2010/main" val="37483920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1500" fill="hold"/>
                                        <p:tgtEl>
                                          <p:spTgt spid="12"/>
                                        </p:tgtEl>
                                        <p:attrNameLst>
                                          <p:attrName>ppt_x</p:attrName>
                                        </p:attrNameLst>
                                      </p:cBhvr>
                                      <p:tavLst>
                                        <p:tav tm="0">
                                          <p:val>
                                            <p:strVal val="#ppt_x"/>
                                          </p:val>
                                        </p:tav>
                                        <p:tav tm="100000">
                                          <p:val>
                                            <p:strVal val="#ppt_x"/>
                                          </p:val>
                                        </p:tav>
                                      </p:tavLst>
                                    </p:anim>
                                    <p:anim calcmode="lin" valueType="num">
                                      <p:cBhvr additive="base">
                                        <p:cTn id="8" dur="1500" fill="hold"/>
                                        <p:tgtEl>
                                          <p:spTgt spid="12"/>
                                        </p:tgtEl>
                                        <p:attrNameLst>
                                          <p:attrName>ppt_y</p:attrName>
                                        </p:attrNameLst>
                                      </p:cBhvr>
                                      <p:tavLst>
                                        <p:tav tm="0">
                                          <p:val>
                                            <p:strVal val="1+#ppt_h/2"/>
                                          </p:val>
                                        </p:tav>
                                        <p:tav tm="100000">
                                          <p:val>
                                            <p:strVal val="#ppt_y"/>
                                          </p:val>
                                        </p:tav>
                                      </p:tavLst>
                                    </p:anim>
                                  </p:childTnLst>
                                </p:cTn>
                              </p:par>
                              <p:par>
                                <p:cTn id="9" presetID="2" presetClass="entr" presetSubtype="4" decel="100000" fill="hold" grpId="0" nodeType="withEffect">
                                  <p:stCondLst>
                                    <p:cond delay="10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1500" fill="hold"/>
                                        <p:tgtEl>
                                          <p:spTgt spid="7"/>
                                        </p:tgtEl>
                                        <p:attrNameLst>
                                          <p:attrName>ppt_x</p:attrName>
                                        </p:attrNameLst>
                                      </p:cBhvr>
                                      <p:tavLst>
                                        <p:tav tm="0">
                                          <p:val>
                                            <p:strVal val="#ppt_x"/>
                                          </p:val>
                                        </p:tav>
                                        <p:tav tm="100000">
                                          <p:val>
                                            <p:strVal val="#ppt_x"/>
                                          </p:val>
                                        </p:tav>
                                      </p:tavLst>
                                    </p:anim>
                                    <p:anim calcmode="lin" valueType="num">
                                      <p:cBhvr additive="base">
                                        <p:cTn id="12" dur="1500" fill="hold"/>
                                        <p:tgtEl>
                                          <p:spTgt spid="7"/>
                                        </p:tgtEl>
                                        <p:attrNameLst>
                                          <p:attrName>ppt_y</p:attrName>
                                        </p:attrNameLst>
                                      </p:cBhvr>
                                      <p:tavLst>
                                        <p:tav tm="0">
                                          <p:val>
                                            <p:strVal val="1+#ppt_h/2"/>
                                          </p:val>
                                        </p:tav>
                                        <p:tav tm="100000">
                                          <p:val>
                                            <p:strVal val="#ppt_y"/>
                                          </p:val>
                                        </p:tav>
                                      </p:tavLst>
                                    </p:anim>
                                  </p:childTnLst>
                                </p:cTn>
                              </p:par>
                              <p:par>
                                <p:cTn id="13" presetID="2" presetClass="entr" presetSubtype="4" decel="100000" fill="hold" grpId="0" nodeType="withEffect">
                                  <p:stCondLst>
                                    <p:cond delay="200"/>
                                  </p:stCondLst>
                                  <p:childTnLst>
                                    <p:set>
                                      <p:cBhvr>
                                        <p:cTn id="14" dur="1" fill="hold">
                                          <p:stCondLst>
                                            <p:cond delay="0"/>
                                          </p:stCondLst>
                                        </p:cTn>
                                        <p:tgtEl>
                                          <p:spTgt spid="14"/>
                                        </p:tgtEl>
                                        <p:attrNameLst>
                                          <p:attrName>style.visibility</p:attrName>
                                        </p:attrNameLst>
                                      </p:cBhvr>
                                      <p:to>
                                        <p:strVal val="visible"/>
                                      </p:to>
                                    </p:set>
                                    <p:anim calcmode="lin" valueType="num">
                                      <p:cBhvr additive="base">
                                        <p:cTn id="15" dur="1500" fill="hold"/>
                                        <p:tgtEl>
                                          <p:spTgt spid="14"/>
                                        </p:tgtEl>
                                        <p:attrNameLst>
                                          <p:attrName>ppt_x</p:attrName>
                                        </p:attrNameLst>
                                      </p:cBhvr>
                                      <p:tavLst>
                                        <p:tav tm="0">
                                          <p:val>
                                            <p:strVal val="#ppt_x"/>
                                          </p:val>
                                        </p:tav>
                                        <p:tav tm="100000">
                                          <p:val>
                                            <p:strVal val="#ppt_x"/>
                                          </p:val>
                                        </p:tav>
                                      </p:tavLst>
                                    </p:anim>
                                    <p:anim calcmode="lin" valueType="num">
                                      <p:cBhvr additive="base">
                                        <p:cTn id="16" dur="1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4" grpId="0" animBg="1"/>
      <p:bldP spid="7" grpId="0" animBg="1"/>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33_Title Slide">
    <p:spTree>
      <p:nvGrpSpPr>
        <p:cNvPr id="1" name=""/>
        <p:cNvGrpSpPr/>
        <p:nvPr/>
      </p:nvGrpSpPr>
      <p:grpSpPr>
        <a:xfrm>
          <a:off x="0" y="0"/>
          <a:ext cx="0" cy="0"/>
          <a:chOff x="0" y="0"/>
          <a:chExt cx="0" cy="0"/>
        </a:xfrm>
      </p:grpSpPr>
      <p:sp>
        <p:nvSpPr>
          <p:cNvPr id="31" name="Picture Placeholder 30">
            <a:extLst>
              <a:ext uri="{FF2B5EF4-FFF2-40B4-BE49-F238E27FC236}">
                <a16:creationId xmlns:a16="http://schemas.microsoft.com/office/drawing/2014/main" id="{3F2F8012-EE85-4E61-B325-F04045D1F0AB}"/>
              </a:ext>
            </a:extLst>
          </p:cNvPr>
          <p:cNvSpPr>
            <a:spLocks noGrp="1"/>
          </p:cNvSpPr>
          <p:nvPr>
            <p:ph type="pic" sz="quarter" idx="13"/>
          </p:nvPr>
        </p:nvSpPr>
        <p:spPr>
          <a:xfrm>
            <a:off x="3580934" y="647700"/>
            <a:ext cx="7943610" cy="5505450"/>
          </a:xfrm>
          <a:custGeom>
            <a:avLst/>
            <a:gdLst>
              <a:gd name="connsiteX0" fmla="*/ 0 w 15889288"/>
              <a:gd name="connsiteY0" fmla="*/ 0 h 11010900"/>
              <a:gd name="connsiteX1" fmla="*/ 15889288 w 15889288"/>
              <a:gd name="connsiteY1" fmla="*/ 0 h 11010900"/>
              <a:gd name="connsiteX2" fmla="*/ 15889288 w 15889288"/>
              <a:gd name="connsiteY2" fmla="*/ 11010900 h 11010900"/>
              <a:gd name="connsiteX3" fmla="*/ 0 w 15889288"/>
              <a:gd name="connsiteY3" fmla="*/ 11010900 h 11010900"/>
            </a:gdLst>
            <a:ahLst/>
            <a:cxnLst>
              <a:cxn ang="0">
                <a:pos x="connsiteX0" y="connsiteY0"/>
              </a:cxn>
              <a:cxn ang="0">
                <a:pos x="connsiteX1" y="connsiteY1"/>
              </a:cxn>
              <a:cxn ang="0">
                <a:pos x="connsiteX2" y="connsiteY2"/>
              </a:cxn>
              <a:cxn ang="0">
                <a:pos x="connsiteX3" y="connsiteY3"/>
              </a:cxn>
            </a:cxnLst>
            <a:rect l="l" t="t" r="r" b="b"/>
            <a:pathLst>
              <a:path w="15889288" h="11010900">
                <a:moveTo>
                  <a:pt x="0" y="0"/>
                </a:moveTo>
                <a:lnTo>
                  <a:pt x="15889288" y="0"/>
                </a:lnTo>
                <a:lnTo>
                  <a:pt x="15889288" y="11010900"/>
                </a:lnTo>
                <a:lnTo>
                  <a:pt x="0" y="11010900"/>
                </a:lnTo>
                <a:close/>
              </a:path>
            </a:pathLst>
          </a:custGeom>
          <a:pattFill prst="pct60">
            <a:fgClr>
              <a:schemeClr val="bg1"/>
            </a:fgClr>
            <a:bgClr>
              <a:schemeClr val="bg1">
                <a:lumMod val="85000"/>
              </a:schemeClr>
            </a:bgClr>
          </a:pattFill>
        </p:spPr>
        <p:txBody>
          <a:bodyPr wrap="square" anchor="ctr">
            <a:noAutofit/>
          </a:bodyPr>
          <a:lstStyle>
            <a:lvl1pPr marL="0" indent="0" algn="ctr">
              <a:buFontTx/>
              <a:buNone/>
              <a:defRPr sz="1200"/>
            </a:lvl1pPr>
          </a:lstStyle>
          <a:p>
            <a:endParaRPr lang="en-US"/>
          </a:p>
        </p:txBody>
      </p:sp>
      <p:sp>
        <p:nvSpPr>
          <p:cNvPr id="36" name="Picture Placeholder 35">
            <a:extLst>
              <a:ext uri="{FF2B5EF4-FFF2-40B4-BE49-F238E27FC236}">
                <a16:creationId xmlns:a16="http://schemas.microsoft.com/office/drawing/2014/main" id="{FCCFAD53-D99C-4483-BBC4-1C6952C442AD}"/>
              </a:ext>
            </a:extLst>
          </p:cNvPr>
          <p:cNvSpPr>
            <a:spLocks noGrp="1"/>
          </p:cNvSpPr>
          <p:nvPr>
            <p:ph type="pic" sz="quarter" idx="14"/>
          </p:nvPr>
        </p:nvSpPr>
        <p:spPr>
          <a:xfrm>
            <a:off x="3580934" y="7012382"/>
            <a:ext cx="7943610" cy="5505450"/>
          </a:xfrm>
          <a:custGeom>
            <a:avLst/>
            <a:gdLst>
              <a:gd name="connsiteX0" fmla="*/ 0 w 15889288"/>
              <a:gd name="connsiteY0" fmla="*/ 0 h 11010900"/>
              <a:gd name="connsiteX1" fmla="*/ 15889288 w 15889288"/>
              <a:gd name="connsiteY1" fmla="*/ 0 h 11010900"/>
              <a:gd name="connsiteX2" fmla="*/ 15889288 w 15889288"/>
              <a:gd name="connsiteY2" fmla="*/ 11010900 h 11010900"/>
              <a:gd name="connsiteX3" fmla="*/ 0 w 15889288"/>
              <a:gd name="connsiteY3" fmla="*/ 11010900 h 11010900"/>
            </a:gdLst>
            <a:ahLst/>
            <a:cxnLst>
              <a:cxn ang="0">
                <a:pos x="connsiteX0" y="connsiteY0"/>
              </a:cxn>
              <a:cxn ang="0">
                <a:pos x="connsiteX1" y="connsiteY1"/>
              </a:cxn>
              <a:cxn ang="0">
                <a:pos x="connsiteX2" y="connsiteY2"/>
              </a:cxn>
              <a:cxn ang="0">
                <a:pos x="connsiteX3" y="connsiteY3"/>
              </a:cxn>
            </a:cxnLst>
            <a:rect l="l" t="t" r="r" b="b"/>
            <a:pathLst>
              <a:path w="15889288" h="11010900">
                <a:moveTo>
                  <a:pt x="0" y="0"/>
                </a:moveTo>
                <a:lnTo>
                  <a:pt x="15889288" y="0"/>
                </a:lnTo>
                <a:lnTo>
                  <a:pt x="15889288" y="11010900"/>
                </a:lnTo>
                <a:lnTo>
                  <a:pt x="0" y="11010900"/>
                </a:lnTo>
                <a:close/>
              </a:path>
            </a:pathLst>
          </a:custGeom>
          <a:pattFill prst="pct60">
            <a:fgClr>
              <a:schemeClr val="bg1"/>
            </a:fgClr>
            <a:bgClr>
              <a:schemeClr val="bg1">
                <a:lumMod val="85000"/>
              </a:schemeClr>
            </a:bgClr>
          </a:pattFill>
        </p:spPr>
        <p:txBody>
          <a:bodyPr wrap="square" anchor="ctr">
            <a:noAutofit/>
          </a:bodyPr>
          <a:lstStyle>
            <a:lvl1pPr marL="0" indent="0" algn="ctr">
              <a:buFontTx/>
              <a:buNone/>
              <a:defRPr sz="1200"/>
            </a:lvl1pPr>
          </a:lstStyle>
          <a:p>
            <a:endParaRPr lang="en-US"/>
          </a:p>
        </p:txBody>
      </p:sp>
      <p:sp>
        <p:nvSpPr>
          <p:cNvPr id="37" name="Picture Placeholder 36">
            <a:extLst>
              <a:ext uri="{FF2B5EF4-FFF2-40B4-BE49-F238E27FC236}">
                <a16:creationId xmlns:a16="http://schemas.microsoft.com/office/drawing/2014/main" id="{2B27640E-DC5B-4F3D-B3BD-3BD42A3AC63A}"/>
              </a:ext>
            </a:extLst>
          </p:cNvPr>
          <p:cNvSpPr>
            <a:spLocks noGrp="1"/>
          </p:cNvSpPr>
          <p:nvPr>
            <p:ph type="pic" sz="quarter" idx="15"/>
          </p:nvPr>
        </p:nvSpPr>
        <p:spPr>
          <a:xfrm>
            <a:off x="3580934" y="-5788152"/>
            <a:ext cx="7943610" cy="5505450"/>
          </a:xfrm>
          <a:custGeom>
            <a:avLst/>
            <a:gdLst>
              <a:gd name="connsiteX0" fmla="*/ 0 w 15889288"/>
              <a:gd name="connsiteY0" fmla="*/ 0 h 11010900"/>
              <a:gd name="connsiteX1" fmla="*/ 15889288 w 15889288"/>
              <a:gd name="connsiteY1" fmla="*/ 0 h 11010900"/>
              <a:gd name="connsiteX2" fmla="*/ 15889288 w 15889288"/>
              <a:gd name="connsiteY2" fmla="*/ 11010900 h 11010900"/>
              <a:gd name="connsiteX3" fmla="*/ 0 w 15889288"/>
              <a:gd name="connsiteY3" fmla="*/ 11010900 h 11010900"/>
            </a:gdLst>
            <a:ahLst/>
            <a:cxnLst>
              <a:cxn ang="0">
                <a:pos x="connsiteX0" y="connsiteY0"/>
              </a:cxn>
              <a:cxn ang="0">
                <a:pos x="connsiteX1" y="connsiteY1"/>
              </a:cxn>
              <a:cxn ang="0">
                <a:pos x="connsiteX2" y="connsiteY2"/>
              </a:cxn>
              <a:cxn ang="0">
                <a:pos x="connsiteX3" y="connsiteY3"/>
              </a:cxn>
            </a:cxnLst>
            <a:rect l="l" t="t" r="r" b="b"/>
            <a:pathLst>
              <a:path w="15889288" h="11010900">
                <a:moveTo>
                  <a:pt x="0" y="0"/>
                </a:moveTo>
                <a:lnTo>
                  <a:pt x="15889288" y="0"/>
                </a:lnTo>
                <a:lnTo>
                  <a:pt x="15889288" y="11010900"/>
                </a:lnTo>
                <a:lnTo>
                  <a:pt x="0" y="11010900"/>
                </a:lnTo>
                <a:close/>
              </a:path>
            </a:pathLst>
          </a:custGeom>
          <a:pattFill prst="pct60">
            <a:fgClr>
              <a:schemeClr val="bg1"/>
            </a:fgClr>
            <a:bgClr>
              <a:schemeClr val="bg1">
                <a:lumMod val="85000"/>
              </a:schemeClr>
            </a:bgClr>
          </a:pattFill>
        </p:spPr>
        <p:txBody>
          <a:bodyPr wrap="square" anchor="ctr">
            <a:noAutofit/>
          </a:bodyPr>
          <a:lstStyle>
            <a:lvl1pPr marL="0" indent="0" algn="ctr">
              <a:buFontTx/>
              <a:buNone/>
              <a:defRPr sz="1200"/>
            </a:lvl1pPr>
          </a:lstStyle>
          <a:p>
            <a:endParaRPr lang="en-US"/>
          </a:p>
        </p:txBody>
      </p:sp>
    </p:spTree>
    <p:extLst>
      <p:ext uri="{BB962C8B-B14F-4D97-AF65-F5344CB8AC3E}">
        <p14:creationId xmlns:p14="http://schemas.microsoft.com/office/powerpoint/2010/main" val="2497739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400"/>
                                  </p:stCondLst>
                                  <p:childTnLst>
                                    <p:animMotion origin="layout" path="M -5.92371E-7 -3.33333E-6 L -5.92371E-7 -0.92233 " pathEditMode="relative" rAng="0" ptsTypes="AA">
                                      <p:cBhvr>
                                        <p:cTn id="6" dur="2300" fill="hold"/>
                                        <p:tgtEl>
                                          <p:spTgt spid="31"/>
                                        </p:tgtEl>
                                        <p:attrNameLst>
                                          <p:attrName>ppt_x</p:attrName>
                                          <p:attrName>ppt_y</p:attrName>
                                        </p:attrNameLst>
                                      </p:cBhvr>
                                      <p:rCtr x="0" y="-46123"/>
                                    </p:animMotion>
                                  </p:childTnLst>
                                </p:cTn>
                              </p:par>
                              <p:par>
                                <p:cTn id="7" presetID="42" presetClass="path" presetSubtype="0" accel="50000" decel="50000" fill="hold" grpId="0" nodeType="withEffect">
                                  <p:stCondLst>
                                    <p:cond delay="0"/>
                                  </p:stCondLst>
                                  <p:childTnLst>
                                    <p:animMotion origin="layout" path="M -5.92371E-7 -2.59259E-6 L -5.92371E-7 -0.92801 " pathEditMode="relative" rAng="0" ptsTypes="AA">
                                      <p:cBhvr>
                                        <p:cTn id="8" dur="2100" fill="hold"/>
                                        <p:tgtEl>
                                          <p:spTgt spid="36"/>
                                        </p:tgtEl>
                                        <p:attrNameLst>
                                          <p:attrName>ppt_x</p:attrName>
                                          <p:attrName>ppt_y</p:attrName>
                                        </p:attrNameLst>
                                      </p:cBhvr>
                                      <p:rCtr x="0" y="-46400"/>
                                    </p:animMotion>
                                  </p:childTnLst>
                                </p:cTn>
                              </p:par>
                            </p:childTnLst>
                          </p:cTn>
                        </p:par>
                      </p:childTnLst>
                    </p:cTn>
                  </p:par>
                  <p:par>
                    <p:cTn id="9" fill="hold">
                      <p:stCondLst>
                        <p:cond delay="indefinite"/>
                      </p:stCondLst>
                      <p:childTnLst>
                        <p:par>
                          <p:cTn id="10" fill="hold">
                            <p:stCondLst>
                              <p:cond delay="0"/>
                            </p:stCondLst>
                            <p:childTnLst>
                              <p:par>
                                <p:cTn id="11" presetID="2" presetClass="exit" presetSubtype="4" accel="47619" decel="47619" fill="hold" grpId="1" nodeType="clickEffect">
                                  <p:stCondLst>
                                    <p:cond delay="500"/>
                                  </p:stCondLst>
                                  <p:childTnLst>
                                    <p:anim calcmode="lin" valueType="num">
                                      <p:cBhvr additive="base">
                                        <p:cTn id="12" dur="2100"/>
                                        <p:tgtEl>
                                          <p:spTgt spid="36"/>
                                        </p:tgtEl>
                                        <p:attrNameLst>
                                          <p:attrName>ppt_x</p:attrName>
                                        </p:attrNameLst>
                                      </p:cBhvr>
                                      <p:tavLst>
                                        <p:tav tm="0">
                                          <p:val>
                                            <p:strVal val="ppt_x"/>
                                          </p:val>
                                        </p:tav>
                                        <p:tav tm="100000">
                                          <p:val>
                                            <p:strVal val="ppt_x"/>
                                          </p:val>
                                        </p:tav>
                                      </p:tavLst>
                                    </p:anim>
                                    <p:anim calcmode="lin" valueType="num">
                                      <p:cBhvr additive="base">
                                        <p:cTn id="13" dur="2100"/>
                                        <p:tgtEl>
                                          <p:spTgt spid="36"/>
                                        </p:tgtEl>
                                        <p:attrNameLst>
                                          <p:attrName>ppt_y</p:attrName>
                                        </p:attrNameLst>
                                      </p:cBhvr>
                                      <p:tavLst>
                                        <p:tav tm="0">
                                          <p:val>
                                            <p:strVal val="ppt_y"/>
                                          </p:val>
                                        </p:tav>
                                        <p:tav tm="100000">
                                          <p:val>
                                            <p:strVal val="1+ppt_h/2"/>
                                          </p:val>
                                        </p:tav>
                                      </p:tavLst>
                                    </p:anim>
                                    <p:set>
                                      <p:cBhvr>
                                        <p:cTn id="14" dur="1" fill="hold">
                                          <p:stCondLst>
                                            <p:cond delay="2099"/>
                                          </p:stCondLst>
                                        </p:cTn>
                                        <p:tgtEl>
                                          <p:spTgt spid="36"/>
                                        </p:tgtEl>
                                        <p:attrNameLst>
                                          <p:attrName>style.visibility</p:attrName>
                                        </p:attrNameLst>
                                      </p:cBhvr>
                                      <p:to>
                                        <p:strVal val="hidden"/>
                                      </p:to>
                                    </p:set>
                                  </p:childTnLst>
                                </p:cTn>
                              </p:par>
                              <p:par>
                                <p:cTn id="15" presetID="42" presetClass="path" presetSubtype="0" accel="50000" decel="50000" fill="hold" grpId="0" nodeType="withEffect">
                                  <p:stCondLst>
                                    <p:cond delay="0"/>
                                  </p:stCondLst>
                                  <p:childTnLst>
                                    <p:animMotion origin="layout" path="M -5.92371E-7 2.59259E-6 L -5.92371E-7 0.93819 " pathEditMode="relative" rAng="0" ptsTypes="AA">
                                      <p:cBhvr>
                                        <p:cTn id="16" dur="2400" fill="hold"/>
                                        <p:tgtEl>
                                          <p:spTgt spid="37"/>
                                        </p:tgtEl>
                                        <p:attrNameLst>
                                          <p:attrName>ppt_x</p:attrName>
                                          <p:attrName>ppt_y</p:attrName>
                                        </p:attrNameLst>
                                      </p:cBhvr>
                                      <p:rCtr x="0" y="4691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6" grpId="0" animBg="1"/>
      <p:bldP spid="36" grpId="1" animBg="1"/>
      <p:bldP spid="37" grpId="0" animBg="1"/>
    </p:bldLst>
  </p:timing>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p:cSld name="19_Custom Layou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9122FED-B9CE-40D8-846C-33FC451E3876}"/>
              </a:ext>
            </a:extLst>
          </p:cNvPr>
          <p:cNvSpPr/>
          <p:nvPr/>
        </p:nvSpPr>
        <p:spPr>
          <a:xfrm>
            <a:off x="781742" y="647700"/>
            <a:ext cx="10628516" cy="5524500"/>
          </a:xfrm>
          <a:prstGeom prst="rect">
            <a:avLst/>
          </a:prstGeom>
          <a:solidFill>
            <a:schemeClr val="bg1"/>
          </a:solidFill>
          <a:ln>
            <a:noFill/>
          </a:ln>
          <a:effectLst>
            <a:outerShdw blurRad="1066800" dist="304800" dir="2700000" algn="tl" rotWithShape="0">
              <a:schemeClr val="accent2">
                <a:lumMod val="50000"/>
                <a:alpha val="6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6" name="Picture Placeholder 15">
            <a:extLst>
              <a:ext uri="{FF2B5EF4-FFF2-40B4-BE49-F238E27FC236}">
                <a16:creationId xmlns:a16="http://schemas.microsoft.com/office/drawing/2014/main" id="{90193969-EFD4-496D-8B9E-5E88D86D876C}"/>
              </a:ext>
            </a:extLst>
          </p:cNvPr>
          <p:cNvSpPr>
            <a:spLocks noGrp="1"/>
          </p:cNvSpPr>
          <p:nvPr>
            <p:ph type="pic" sz="quarter" idx="12"/>
          </p:nvPr>
        </p:nvSpPr>
        <p:spPr>
          <a:xfrm>
            <a:off x="4267340" y="751610"/>
            <a:ext cx="2277077" cy="2790081"/>
          </a:xfrm>
          <a:custGeom>
            <a:avLst/>
            <a:gdLst>
              <a:gd name="connsiteX0" fmla="*/ 0 w 4554747"/>
              <a:gd name="connsiteY0" fmla="*/ 0 h 5580161"/>
              <a:gd name="connsiteX1" fmla="*/ 4554747 w 4554747"/>
              <a:gd name="connsiteY1" fmla="*/ 0 h 5580161"/>
              <a:gd name="connsiteX2" fmla="*/ 4554747 w 4554747"/>
              <a:gd name="connsiteY2" fmla="*/ 5580161 h 5580161"/>
              <a:gd name="connsiteX3" fmla="*/ 0 w 4554747"/>
              <a:gd name="connsiteY3" fmla="*/ 5580161 h 5580161"/>
            </a:gdLst>
            <a:ahLst/>
            <a:cxnLst>
              <a:cxn ang="0">
                <a:pos x="connsiteX0" y="connsiteY0"/>
              </a:cxn>
              <a:cxn ang="0">
                <a:pos x="connsiteX1" y="connsiteY1"/>
              </a:cxn>
              <a:cxn ang="0">
                <a:pos x="connsiteX2" y="connsiteY2"/>
              </a:cxn>
              <a:cxn ang="0">
                <a:pos x="connsiteX3" y="connsiteY3"/>
              </a:cxn>
            </a:cxnLst>
            <a:rect l="l" t="t" r="r" b="b"/>
            <a:pathLst>
              <a:path w="4554747" h="5580161">
                <a:moveTo>
                  <a:pt x="0" y="0"/>
                </a:moveTo>
                <a:lnTo>
                  <a:pt x="4554747" y="0"/>
                </a:lnTo>
                <a:lnTo>
                  <a:pt x="4554747" y="5580161"/>
                </a:lnTo>
                <a:lnTo>
                  <a:pt x="0" y="5580161"/>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
        <p:nvSpPr>
          <p:cNvPr id="17" name="Picture Placeholder 16">
            <a:extLst>
              <a:ext uri="{FF2B5EF4-FFF2-40B4-BE49-F238E27FC236}">
                <a16:creationId xmlns:a16="http://schemas.microsoft.com/office/drawing/2014/main" id="{4C89588F-47B5-4EA9-84D2-BB4714817C7D}"/>
              </a:ext>
            </a:extLst>
          </p:cNvPr>
          <p:cNvSpPr>
            <a:spLocks noGrp="1"/>
          </p:cNvSpPr>
          <p:nvPr>
            <p:ph type="pic" sz="quarter" idx="13"/>
          </p:nvPr>
        </p:nvSpPr>
        <p:spPr>
          <a:xfrm>
            <a:off x="6648312" y="751610"/>
            <a:ext cx="2277078" cy="3318115"/>
          </a:xfrm>
          <a:custGeom>
            <a:avLst/>
            <a:gdLst>
              <a:gd name="connsiteX0" fmla="*/ 0 w 4554748"/>
              <a:gd name="connsiteY0" fmla="*/ 0 h 6636229"/>
              <a:gd name="connsiteX1" fmla="*/ 4554748 w 4554748"/>
              <a:gd name="connsiteY1" fmla="*/ 0 h 6636229"/>
              <a:gd name="connsiteX2" fmla="*/ 4554748 w 4554748"/>
              <a:gd name="connsiteY2" fmla="*/ 6636229 h 6636229"/>
              <a:gd name="connsiteX3" fmla="*/ 0 w 4554748"/>
              <a:gd name="connsiteY3" fmla="*/ 6636229 h 6636229"/>
            </a:gdLst>
            <a:ahLst/>
            <a:cxnLst>
              <a:cxn ang="0">
                <a:pos x="connsiteX0" y="connsiteY0"/>
              </a:cxn>
              <a:cxn ang="0">
                <a:pos x="connsiteX1" y="connsiteY1"/>
              </a:cxn>
              <a:cxn ang="0">
                <a:pos x="connsiteX2" y="connsiteY2"/>
              </a:cxn>
              <a:cxn ang="0">
                <a:pos x="connsiteX3" y="connsiteY3"/>
              </a:cxn>
            </a:cxnLst>
            <a:rect l="l" t="t" r="r" b="b"/>
            <a:pathLst>
              <a:path w="4554748" h="6636229">
                <a:moveTo>
                  <a:pt x="0" y="0"/>
                </a:moveTo>
                <a:lnTo>
                  <a:pt x="4554748" y="0"/>
                </a:lnTo>
                <a:lnTo>
                  <a:pt x="4554748" y="6636229"/>
                </a:lnTo>
                <a:lnTo>
                  <a:pt x="0" y="6636229"/>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
        <p:nvSpPr>
          <p:cNvPr id="18" name="Picture Placeholder 17">
            <a:extLst>
              <a:ext uri="{FF2B5EF4-FFF2-40B4-BE49-F238E27FC236}">
                <a16:creationId xmlns:a16="http://schemas.microsoft.com/office/drawing/2014/main" id="{FE6CF97D-0650-4B56-AB14-E0121CF1CF0A}"/>
              </a:ext>
            </a:extLst>
          </p:cNvPr>
          <p:cNvSpPr>
            <a:spLocks noGrp="1"/>
          </p:cNvSpPr>
          <p:nvPr>
            <p:ph type="pic" sz="quarter" idx="14"/>
          </p:nvPr>
        </p:nvSpPr>
        <p:spPr>
          <a:xfrm>
            <a:off x="9029285" y="751610"/>
            <a:ext cx="2277077" cy="2695755"/>
          </a:xfrm>
          <a:custGeom>
            <a:avLst/>
            <a:gdLst>
              <a:gd name="connsiteX0" fmla="*/ 0 w 4554746"/>
              <a:gd name="connsiteY0" fmla="*/ 0 h 5391509"/>
              <a:gd name="connsiteX1" fmla="*/ 4554746 w 4554746"/>
              <a:gd name="connsiteY1" fmla="*/ 0 h 5391509"/>
              <a:gd name="connsiteX2" fmla="*/ 4554746 w 4554746"/>
              <a:gd name="connsiteY2" fmla="*/ 5391509 h 5391509"/>
              <a:gd name="connsiteX3" fmla="*/ 0 w 4554746"/>
              <a:gd name="connsiteY3" fmla="*/ 5391509 h 5391509"/>
            </a:gdLst>
            <a:ahLst/>
            <a:cxnLst>
              <a:cxn ang="0">
                <a:pos x="connsiteX0" y="connsiteY0"/>
              </a:cxn>
              <a:cxn ang="0">
                <a:pos x="connsiteX1" y="connsiteY1"/>
              </a:cxn>
              <a:cxn ang="0">
                <a:pos x="connsiteX2" y="connsiteY2"/>
              </a:cxn>
              <a:cxn ang="0">
                <a:pos x="connsiteX3" y="connsiteY3"/>
              </a:cxn>
            </a:cxnLst>
            <a:rect l="l" t="t" r="r" b="b"/>
            <a:pathLst>
              <a:path w="4554746" h="5391509">
                <a:moveTo>
                  <a:pt x="0" y="0"/>
                </a:moveTo>
                <a:lnTo>
                  <a:pt x="4554746" y="0"/>
                </a:lnTo>
                <a:lnTo>
                  <a:pt x="4554746" y="5391509"/>
                </a:lnTo>
                <a:lnTo>
                  <a:pt x="0" y="5391509"/>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
        <p:nvSpPr>
          <p:cNvPr id="21" name="Picture Placeholder 20">
            <a:extLst>
              <a:ext uri="{FF2B5EF4-FFF2-40B4-BE49-F238E27FC236}">
                <a16:creationId xmlns:a16="http://schemas.microsoft.com/office/drawing/2014/main" id="{86BFA811-ED69-455B-96D0-37D354F87F50}"/>
              </a:ext>
            </a:extLst>
          </p:cNvPr>
          <p:cNvSpPr>
            <a:spLocks noGrp="1"/>
          </p:cNvSpPr>
          <p:nvPr>
            <p:ph type="pic" sz="quarter" idx="15"/>
          </p:nvPr>
        </p:nvSpPr>
        <p:spPr>
          <a:xfrm>
            <a:off x="9029285" y="3551274"/>
            <a:ext cx="2277077" cy="2517017"/>
          </a:xfrm>
          <a:custGeom>
            <a:avLst/>
            <a:gdLst>
              <a:gd name="connsiteX0" fmla="*/ 0 w 4554746"/>
              <a:gd name="connsiteY0" fmla="*/ 0 h 5034033"/>
              <a:gd name="connsiteX1" fmla="*/ 4554746 w 4554746"/>
              <a:gd name="connsiteY1" fmla="*/ 0 h 5034033"/>
              <a:gd name="connsiteX2" fmla="*/ 4554746 w 4554746"/>
              <a:gd name="connsiteY2" fmla="*/ 5034033 h 5034033"/>
              <a:gd name="connsiteX3" fmla="*/ 0 w 4554746"/>
              <a:gd name="connsiteY3" fmla="*/ 5034033 h 5034033"/>
            </a:gdLst>
            <a:ahLst/>
            <a:cxnLst>
              <a:cxn ang="0">
                <a:pos x="connsiteX0" y="connsiteY0"/>
              </a:cxn>
              <a:cxn ang="0">
                <a:pos x="connsiteX1" y="connsiteY1"/>
              </a:cxn>
              <a:cxn ang="0">
                <a:pos x="connsiteX2" y="connsiteY2"/>
              </a:cxn>
              <a:cxn ang="0">
                <a:pos x="connsiteX3" y="connsiteY3"/>
              </a:cxn>
            </a:cxnLst>
            <a:rect l="l" t="t" r="r" b="b"/>
            <a:pathLst>
              <a:path w="4554746" h="5034033">
                <a:moveTo>
                  <a:pt x="0" y="0"/>
                </a:moveTo>
                <a:lnTo>
                  <a:pt x="4554746" y="0"/>
                </a:lnTo>
                <a:lnTo>
                  <a:pt x="4554746" y="5034033"/>
                </a:lnTo>
                <a:lnTo>
                  <a:pt x="0" y="5034033"/>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
        <p:nvSpPr>
          <p:cNvPr id="20" name="Picture Placeholder 19">
            <a:extLst>
              <a:ext uri="{FF2B5EF4-FFF2-40B4-BE49-F238E27FC236}">
                <a16:creationId xmlns:a16="http://schemas.microsoft.com/office/drawing/2014/main" id="{AD7D914E-F4E6-43AB-B3A5-B2689E3F93A3}"/>
              </a:ext>
            </a:extLst>
          </p:cNvPr>
          <p:cNvSpPr>
            <a:spLocks noGrp="1"/>
          </p:cNvSpPr>
          <p:nvPr>
            <p:ph type="pic" sz="quarter" idx="16"/>
          </p:nvPr>
        </p:nvSpPr>
        <p:spPr>
          <a:xfrm>
            <a:off x="6648312" y="4173634"/>
            <a:ext cx="2277077" cy="1894657"/>
          </a:xfrm>
          <a:custGeom>
            <a:avLst/>
            <a:gdLst>
              <a:gd name="connsiteX0" fmla="*/ 0 w 4554747"/>
              <a:gd name="connsiteY0" fmla="*/ 0 h 3789313"/>
              <a:gd name="connsiteX1" fmla="*/ 4554747 w 4554747"/>
              <a:gd name="connsiteY1" fmla="*/ 0 h 3789313"/>
              <a:gd name="connsiteX2" fmla="*/ 4554747 w 4554747"/>
              <a:gd name="connsiteY2" fmla="*/ 3789313 h 3789313"/>
              <a:gd name="connsiteX3" fmla="*/ 0 w 4554747"/>
              <a:gd name="connsiteY3" fmla="*/ 3789313 h 3789313"/>
            </a:gdLst>
            <a:ahLst/>
            <a:cxnLst>
              <a:cxn ang="0">
                <a:pos x="connsiteX0" y="connsiteY0"/>
              </a:cxn>
              <a:cxn ang="0">
                <a:pos x="connsiteX1" y="connsiteY1"/>
              </a:cxn>
              <a:cxn ang="0">
                <a:pos x="connsiteX2" y="connsiteY2"/>
              </a:cxn>
              <a:cxn ang="0">
                <a:pos x="connsiteX3" y="connsiteY3"/>
              </a:cxn>
            </a:cxnLst>
            <a:rect l="l" t="t" r="r" b="b"/>
            <a:pathLst>
              <a:path w="4554747" h="3789313">
                <a:moveTo>
                  <a:pt x="0" y="0"/>
                </a:moveTo>
                <a:lnTo>
                  <a:pt x="4554747" y="0"/>
                </a:lnTo>
                <a:lnTo>
                  <a:pt x="4554747" y="3789313"/>
                </a:lnTo>
                <a:lnTo>
                  <a:pt x="0" y="3789313"/>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
        <p:nvSpPr>
          <p:cNvPr id="19" name="Picture Placeholder 18">
            <a:extLst>
              <a:ext uri="{FF2B5EF4-FFF2-40B4-BE49-F238E27FC236}">
                <a16:creationId xmlns:a16="http://schemas.microsoft.com/office/drawing/2014/main" id="{ACA5BFD2-4568-4D70-8E22-082F80275A40}"/>
              </a:ext>
            </a:extLst>
          </p:cNvPr>
          <p:cNvSpPr>
            <a:spLocks noGrp="1"/>
          </p:cNvSpPr>
          <p:nvPr>
            <p:ph type="pic" sz="quarter" idx="17"/>
          </p:nvPr>
        </p:nvSpPr>
        <p:spPr>
          <a:xfrm>
            <a:off x="4267340" y="3645600"/>
            <a:ext cx="2277077" cy="2422691"/>
          </a:xfrm>
          <a:custGeom>
            <a:avLst/>
            <a:gdLst>
              <a:gd name="connsiteX0" fmla="*/ 0 w 4554747"/>
              <a:gd name="connsiteY0" fmla="*/ 0 h 4845381"/>
              <a:gd name="connsiteX1" fmla="*/ 4554747 w 4554747"/>
              <a:gd name="connsiteY1" fmla="*/ 0 h 4845381"/>
              <a:gd name="connsiteX2" fmla="*/ 4554747 w 4554747"/>
              <a:gd name="connsiteY2" fmla="*/ 4845381 h 4845381"/>
              <a:gd name="connsiteX3" fmla="*/ 0 w 4554747"/>
              <a:gd name="connsiteY3" fmla="*/ 4845381 h 4845381"/>
            </a:gdLst>
            <a:ahLst/>
            <a:cxnLst>
              <a:cxn ang="0">
                <a:pos x="connsiteX0" y="connsiteY0"/>
              </a:cxn>
              <a:cxn ang="0">
                <a:pos x="connsiteX1" y="connsiteY1"/>
              </a:cxn>
              <a:cxn ang="0">
                <a:pos x="connsiteX2" y="connsiteY2"/>
              </a:cxn>
              <a:cxn ang="0">
                <a:pos x="connsiteX3" y="connsiteY3"/>
              </a:cxn>
            </a:cxnLst>
            <a:rect l="l" t="t" r="r" b="b"/>
            <a:pathLst>
              <a:path w="4554747" h="4845381">
                <a:moveTo>
                  <a:pt x="0" y="0"/>
                </a:moveTo>
                <a:lnTo>
                  <a:pt x="4554747" y="0"/>
                </a:lnTo>
                <a:lnTo>
                  <a:pt x="4554747" y="4845381"/>
                </a:lnTo>
                <a:lnTo>
                  <a:pt x="0" y="4845381"/>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Tree>
    <p:extLst>
      <p:ext uri="{BB962C8B-B14F-4D97-AF65-F5344CB8AC3E}">
        <p14:creationId xmlns:p14="http://schemas.microsoft.com/office/powerpoint/2010/main" val="39440011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1500" fill="hold"/>
                                        <p:tgtEl>
                                          <p:spTgt spid="16"/>
                                        </p:tgtEl>
                                        <p:attrNameLst>
                                          <p:attrName>ppt_x</p:attrName>
                                        </p:attrNameLst>
                                      </p:cBhvr>
                                      <p:tavLst>
                                        <p:tav tm="0">
                                          <p:val>
                                            <p:strVal val="#ppt_x"/>
                                          </p:val>
                                        </p:tav>
                                        <p:tav tm="100000">
                                          <p:val>
                                            <p:strVal val="#ppt_x"/>
                                          </p:val>
                                        </p:tav>
                                      </p:tavLst>
                                    </p:anim>
                                    <p:anim calcmode="lin" valueType="num">
                                      <p:cBhvr additive="base">
                                        <p:cTn id="8" dur="1500" fill="hold"/>
                                        <p:tgtEl>
                                          <p:spTgt spid="16"/>
                                        </p:tgtEl>
                                        <p:attrNameLst>
                                          <p:attrName>ppt_y</p:attrName>
                                        </p:attrNameLst>
                                      </p:cBhvr>
                                      <p:tavLst>
                                        <p:tav tm="0">
                                          <p:val>
                                            <p:strVal val="1+#ppt_h/2"/>
                                          </p:val>
                                        </p:tav>
                                        <p:tav tm="100000">
                                          <p:val>
                                            <p:strVal val="#ppt_y"/>
                                          </p:val>
                                        </p:tav>
                                      </p:tavLst>
                                    </p:anim>
                                  </p:childTnLst>
                                </p:cTn>
                              </p:par>
                              <p:par>
                                <p:cTn id="9" presetID="2" presetClass="entr" presetSubtype="4" decel="100000" fill="hold" grpId="0" nodeType="withEffect">
                                  <p:stCondLst>
                                    <p:cond delay="10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1500" fill="hold"/>
                                        <p:tgtEl>
                                          <p:spTgt spid="17"/>
                                        </p:tgtEl>
                                        <p:attrNameLst>
                                          <p:attrName>ppt_x</p:attrName>
                                        </p:attrNameLst>
                                      </p:cBhvr>
                                      <p:tavLst>
                                        <p:tav tm="0">
                                          <p:val>
                                            <p:strVal val="#ppt_x"/>
                                          </p:val>
                                        </p:tav>
                                        <p:tav tm="100000">
                                          <p:val>
                                            <p:strVal val="#ppt_x"/>
                                          </p:val>
                                        </p:tav>
                                      </p:tavLst>
                                    </p:anim>
                                    <p:anim calcmode="lin" valueType="num">
                                      <p:cBhvr additive="base">
                                        <p:cTn id="12" dur="1500" fill="hold"/>
                                        <p:tgtEl>
                                          <p:spTgt spid="17"/>
                                        </p:tgtEl>
                                        <p:attrNameLst>
                                          <p:attrName>ppt_y</p:attrName>
                                        </p:attrNameLst>
                                      </p:cBhvr>
                                      <p:tavLst>
                                        <p:tav tm="0">
                                          <p:val>
                                            <p:strVal val="1+#ppt_h/2"/>
                                          </p:val>
                                        </p:tav>
                                        <p:tav tm="100000">
                                          <p:val>
                                            <p:strVal val="#ppt_y"/>
                                          </p:val>
                                        </p:tav>
                                      </p:tavLst>
                                    </p:anim>
                                  </p:childTnLst>
                                </p:cTn>
                              </p:par>
                              <p:par>
                                <p:cTn id="13" presetID="2" presetClass="entr" presetSubtype="4" decel="100000" fill="hold" grpId="0" nodeType="withEffect">
                                  <p:stCondLst>
                                    <p:cond delay="200"/>
                                  </p:stCondLst>
                                  <p:childTnLst>
                                    <p:set>
                                      <p:cBhvr>
                                        <p:cTn id="14" dur="1" fill="hold">
                                          <p:stCondLst>
                                            <p:cond delay="0"/>
                                          </p:stCondLst>
                                        </p:cTn>
                                        <p:tgtEl>
                                          <p:spTgt spid="18"/>
                                        </p:tgtEl>
                                        <p:attrNameLst>
                                          <p:attrName>style.visibility</p:attrName>
                                        </p:attrNameLst>
                                      </p:cBhvr>
                                      <p:to>
                                        <p:strVal val="visible"/>
                                      </p:to>
                                    </p:set>
                                    <p:anim calcmode="lin" valueType="num">
                                      <p:cBhvr additive="base">
                                        <p:cTn id="15" dur="1500" fill="hold"/>
                                        <p:tgtEl>
                                          <p:spTgt spid="18"/>
                                        </p:tgtEl>
                                        <p:attrNameLst>
                                          <p:attrName>ppt_x</p:attrName>
                                        </p:attrNameLst>
                                      </p:cBhvr>
                                      <p:tavLst>
                                        <p:tav tm="0">
                                          <p:val>
                                            <p:strVal val="#ppt_x"/>
                                          </p:val>
                                        </p:tav>
                                        <p:tav tm="100000">
                                          <p:val>
                                            <p:strVal val="#ppt_x"/>
                                          </p:val>
                                        </p:tav>
                                      </p:tavLst>
                                    </p:anim>
                                    <p:anim calcmode="lin" valueType="num">
                                      <p:cBhvr additive="base">
                                        <p:cTn id="16" dur="1500" fill="hold"/>
                                        <p:tgtEl>
                                          <p:spTgt spid="18"/>
                                        </p:tgtEl>
                                        <p:attrNameLst>
                                          <p:attrName>ppt_y</p:attrName>
                                        </p:attrNameLst>
                                      </p:cBhvr>
                                      <p:tavLst>
                                        <p:tav tm="0">
                                          <p:val>
                                            <p:strVal val="1+#ppt_h/2"/>
                                          </p:val>
                                        </p:tav>
                                        <p:tav tm="100000">
                                          <p:val>
                                            <p:strVal val="#ppt_y"/>
                                          </p:val>
                                        </p:tav>
                                      </p:tavLst>
                                    </p:anim>
                                  </p:childTnLst>
                                </p:cTn>
                              </p:par>
                              <p:par>
                                <p:cTn id="17" presetID="2" presetClass="entr" presetSubtype="4" decel="100000" fill="hold" grpId="0" nodeType="withEffect">
                                  <p:stCondLst>
                                    <p:cond delay="300"/>
                                  </p:stCondLst>
                                  <p:childTnLst>
                                    <p:set>
                                      <p:cBhvr>
                                        <p:cTn id="18" dur="1" fill="hold">
                                          <p:stCondLst>
                                            <p:cond delay="0"/>
                                          </p:stCondLst>
                                        </p:cTn>
                                        <p:tgtEl>
                                          <p:spTgt spid="19"/>
                                        </p:tgtEl>
                                        <p:attrNameLst>
                                          <p:attrName>style.visibility</p:attrName>
                                        </p:attrNameLst>
                                      </p:cBhvr>
                                      <p:to>
                                        <p:strVal val="visible"/>
                                      </p:to>
                                    </p:set>
                                    <p:anim calcmode="lin" valueType="num">
                                      <p:cBhvr additive="base">
                                        <p:cTn id="19" dur="1500" fill="hold"/>
                                        <p:tgtEl>
                                          <p:spTgt spid="19"/>
                                        </p:tgtEl>
                                        <p:attrNameLst>
                                          <p:attrName>ppt_x</p:attrName>
                                        </p:attrNameLst>
                                      </p:cBhvr>
                                      <p:tavLst>
                                        <p:tav tm="0">
                                          <p:val>
                                            <p:strVal val="#ppt_x"/>
                                          </p:val>
                                        </p:tav>
                                        <p:tav tm="100000">
                                          <p:val>
                                            <p:strVal val="#ppt_x"/>
                                          </p:val>
                                        </p:tav>
                                      </p:tavLst>
                                    </p:anim>
                                    <p:anim calcmode="lin" valueType="num">
                                      <p:cBhvr additive="base">
                                        <p:cTn id="20" dur="1500" fill="hold"/>
                                        <p:tgtEl>
                                          <p:spTgt spid="19"/>
                                        </p:tgtEl>
                                        <p:attrNameLst>
                                          <p:attrName>ppt_y</p:attrName>
                                        </p:attrNameLst>
                                      </p:cBhvr>
                                      <p:tavLst>
                                        <p:tav tm="0">
                                          <p:val>
                                            <p:strVal val="1+#ppt_h/2"/>
                                          </p:val>
                                        </p:tav>
                                        <p:tav tm="100000">
                                          <p:val>
                                            <p:strVal val="#ppt_y"/>
                                          </p:val>
                                        </p:tav>
                                      </p:tavLst>
                                    </p:anim>
                                  </p:childTnLst>
                                </p:cTn>
                              </p:par>
                              <p:par>
                                <p:cTn id="21" presetID="2" presetClass="entr" presetSubtype="4" decel="100000" fill="hold" grpId="0" nodeType="withEffect">
                                  <p:stCondLst>
                                    <p:cond delay="400"/>
                                  </p:stCondLst>
                                  <p:childTnLst>
                                    <p:set>
                                      <p:cBhvr>
                                        <p:cTn id="22" dur="1" fill="hold">
                                          <p:stCondLst>
                                            <p:cond delay="0"/>
                                          </p:stCondLst>
                                        </p:cTn>
                                        <p:tgtEl>
                                          <p:spTgt spid="20"/>
                                        </p:tgtEl>
                                        <p:attrNameLst>
                                          <p:attrName>style.visibility</p:attrName>
                                        </p:attrNameLst>
                                      </p:cBhvr>
                                      <p:to>
                                        <p:strVal val="visible"/>
                                      </p:to>
                                    </p:set>
                                    <p:anim calcmode="lin" valueType="num">
                                      <p:cBhvr additive="base">
                                        <p:cTn id="23" dur="1500" fill="hold"/>
                                        <p:tgtEl>
                                          <p:spTgt spid="20"/>
                                        </p:tgtEl>
                                        <p:attrNameLst>
                                          <p:attrName>ppt_x</p:attrName>
                                        </p:attrNameLst>
                                      </p:cBhvr>
                                      <p:tavLst>
                                        <p:tav tm="0">
                                          <p:val>
                                            <p:strVal val="#ppt_x"/>
                                          </p:val>
                                        </p:tav>
                                        <p:tav tm="100000">
                                          <p:val>
                                            <p:strVal val="#ppt_x"/>
                                          </p:val>
                                        </p:tav>
                                      </p:tavLst>
                                    </p:anim>
                                    <p:anim calcmode="lin" valueType="num">
                                      <p:cBhvr additive="base">
                                        <p:cTn id="24" dur="1500" fill="hold"/>
                                        <p:tgtEl>
                                          <p:spTgt spid="20"/>
                                        </p:tgtEl>
                                        <p:attrNameLst>
                                          <p:attrName>ppt_y</p:attrName>
                                        </p:attrNameLst>
                                      </p:cBhvr>
                                      <p:tavLst>
                                        <p:tav tm="0">
                                          <p:val>
                                            <p:strVal val="1+#ppt_h/2"/>
                                          </p:val>
                                        </p:tav>
                                        <p:tav tm="100000">
                                          <p:val>
                                            <p:strVal val="#ppt_y"/>
                                          </p:val>
                                        </p:tav>
                                      </p:tavLst>
                                    </p:anim>
                                  </p:childTnLst>
                                </p:cTn>
                              </p:par>
                              <p:par>
                                <p:cTn id="25" presetID="2" presetClass="entr" presetSubtype="4" decel="100000" fill="hold" grpId="0" nodeType="withEffect">
                                  <p:stCondLst>
                                    <p:cond delay="500"/>
                                  </p:stCondLst>
                                  <p:childTnLst>
                                    <p:set>
                                      <p:cBhvr>
                                        <p:cTn id="26" dur="1" fill="hold">
                                          <p:stCondLst>
                                            <p:cond delay="0"/>
                                          </p:stCondLst>
                                        </p:cTn>
                                        <p:tgtEl>
                                          <p:spTgt spid="21"/>
                                        </p:tgtEl>
                                        <p:attrNameLst>
                                          <p:attrName>style.visibility</p:attrName>
                                        </p:attrNameLst>
                                      </p:cBhvr>
                                      <p:to>
                                        <p:strVal val="visible"/>
                                      </p:to>
                                    </p:set>
                                    <p:anim calcmode="lin" valueType="num">
                                      <p:cBhvr additive="base">
                                        <p:cTn id="27" dur="1500" fill="hold"/>
                                        <p:tgtEl>
                                          <p:spTgt spid="21"/>
                                        </p:tgtEl>
                                        <p:attrNameLst>
                                          <p:attrName>ppt_x</p:attrName>
                                        </p:attrNameLst>
                                      </p:cBhvr>
                                      <p:tavLst>
                                        <p:tav tm="0">
                                          <p:val>
                                            <p:strVal val="#ppt_x"/>
                                          </p:val>
                                        </p:tav>
                                        <p:tav tm="100000">
                                          <p:val>
                                            <p:strVal val="#ppt_x"/>
                                          </p:val>
                                        </p:tav>
                                      </p:tavLst>
                                    </p:anim>
                                    <p:anim calcmode="lin" valueType="num">
                                      <p:cBhvr additive="base">
                                        <p:cTn id="28" dur="1500" fill="hold"/>
                                        <p:tgtEl>
                                          <p:spTgt spid="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18" grpId="0" animBg="1"/>
      <p:bldP spid="21" grpId="0" animBg="1"/>
      <p:bldP spid="20" grpId="0" animBg="1"/>
      <p:bldP spid="19" grpId="0" animBg="1"/>
    </p:bldLst>
  </p:timing>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p:cSld name="16_Custom Layou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10BEBEC-4602-490C-BDCC-808640865DA5}"/>
              </a:ext>
            </a:extLst>
          </p:cNvPr>
          <p:cNvSpPr/>
          <p:nvPr/>
        </p:nvSpPr>
        <p:spPr>
          <a:xfrm>
            <a:off x="707274" y="586596"/>
            <a:ext cx="10768677" cy="5667556"/>
          </a:xfrm>
          <a:prstGeom prst="rect">
            <a:avLst/>
          </a:prstGeom>
          <a:solidFill>
            <a:schemeClr val="bg1">
              <a:alpha val="67000"/>
            </a:schemeClr>
          </a:solidFill>
          <a:ln>
            <a:noFill/>
          </a:ln>
          <a:effectLst>
            <a:outerShdw blurRad="1066800" dist="304800" dir="2700000" algn="tl" rotWithShape="0">
              <a:schemeClr val="accent2">
                <a:lumMod val="50000"/>
                <a:alpha val="6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6" name="Picture Placeholder 5">
            <a:extLst>
              <a:ext uri="{FF2B5EF4-FFF2-40B4-BE49-F238E27FC236}">
                <a16:creationId xmlns:a16="http://schemas.microsoft.com/office/drawing/2014/main" id="{34A78E4F-330F-43B1-8E8D-634D7E252439}"/>
              </a:ext>
            </a:extLst>
          </p:cNvPr>
          <p:cNvSpPr>
            <a:spLocks noGrp="1"/>
          </p:cNvSpPr>
          <p:nvPr>
            <p:ph type="pic" sz="quarter" idx="13"/>
          </p:nvPr>
        </p:nvSpPr>
        <p:spPr>
          <a:xfrm>
            <a:off x="781742" y="647700"/>
            <a:ext cx="10628516" cy="5524500"/>
          </a:xfrm>
          <a:custGeom>
            <a:avLst/>
            <a:gdLst>
              <a:gd name="connsiteX0" fmla="*/ 21259796 w 21259800"/>
              <a:gd name="connsiteY0" fmla="*/ 3549667 h 11049000"/>
              <a:gd name="connsiteX1" fmla="*/ 19246864 w 21259800"/>
              <a:gd name="connsiteY1" fmla="*/ 5562600 h 11049000"/>
              <a:gd name="connsiteX2" fmla="*/ 21259798 w 21259800"/>
              <a:gd name="connsiteY2" fmla="*/ 7575533 h 11049000"/>
              <a:gd name="connsiteX3" fmla="*/ 0 w 21259800"/>
              <a:gd name="connsiteY3" fmla="*/ 0 h 11049000"/>
              <a:gd name="connsiteX4" fmla="*/ 21259800 w 21259800"/>
              <a:gd name="connsiteY4" fmla="*/ 0 h 11049000"/>
              <a:gd name="connsiteX5" fmla="*/ 21259800 w 21259800"/>
              <a:gd name="connsiteY5" fmla="*/ 11049000 h 11049000"/>
              <a:gd name="connsiteX6" fmla="*/ 0 w 21259800"/>
              <a:gd name="connsiteY6" fmla="*/ 11049000 h 1104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259800" h="11049000">
                <a:moveTo>
                  <a:pt x="21259796" y="3549667"/>
                </a:moveTo>
                <a:lnTo>
                  <a:pt x="19246864" y="5562600"/>
                </a:lnTo>
                <a:lnTo>
                  <a:pt x="21259798" y="7575533"/>
                </a:lnTo>
                <a:close/>
                <a:moveTo>
                  <a:pt x="0" y="0"/>
                </a:moveTo>
                <a:lnTo>
                  <a:pt x="21259800" y="0"/>
                </a:lnTo>
                <a:lnTo>
                  <a:pt x="21259800" y="11049000"/>
                </a:lnTo>
                <a:lnTo>
                  <a:pt x="0" y="11049000"/>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Tree>
    <p:extLst>
      <p:ext uri="{BB962C8B-B14F-4D97-AF65-F5344CB8AC3E}">
        <p14:creationId xmlns:p14="http://schemas.microsoft.com/office/powerpoint/2010/main" val="29416217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1500" fill="hold"/>
                                        <p:tgtEl>
                                          <p:spTgt spid="6"/>
                                        </p:tgtEl>
                                        <p:attrNameLst>
                                          <p:attrName>ppt_x</p:attrName>
                                        </p:attrNameLst>
                                      </p:cBhvr>
                                      <p:tavLst>
                                        <p:tav tm="0">
                                          <p:val>
                                            <p:strVal val="1+#ppt_w/2"/>
                                          </p:val>
                                        </p:tav>
                                        <p:tav tm="100000">
                                          <p:val>
                                            <p:strVal val="#ppt_x"/>
                                          </p:val>
                                        </p:tav>
                                      </p:tavLst>
                                    </p:anim>
                                    <p:anim calcmode="lin" valueType="num">
                                      <p:cBhvr additive="base">
                                        <p:cTn id="8" dur="1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p:cSld name="17_Custom Layou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10BEBEC-4602-490C-BDCC-808640865DA5}"/>
              </a:ext>
            </a:extLst>
          </p:cNvPr>
          <p:cNvSpPr/>
          <p:nvPr/>
        </p:nvSpPr>
        <p:spPr>
          <a:xfrm>
            <a:off x="707274" y="586596"/>
            <a:ext cx="10768677" cy="5667556"/>
          </a:xfrm>
          <a:prstGeom prst="rect">
            <a:avLst/>
          </a:prstGeom>
          <a:solidFill>
            <a:schemeClr val="bg1">
              <a:alpha val="67000"/>
            </a:schemeClr>
          </a:solidFill>
          <a:ln>
            <a:noFill/>
          </a:ln>
          <a:effectLst>
            <a:outerShdw blurRad="1066800" dist="304800" dir="2700000" algn="tl" rotWithShape="0">
              <a:schemeClr val="accent2">
                <a:lumMod val="50000"/>
                <a:alpha val="6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1" name="Picture Placeholder 10">
            <a:extLst>
              <a:ext uri="{FF2B5EF4-FFF2-40B4-BE49-F238E27FC236}">
                <a16:creationId xmlns:a16="http://schemas.microsoft.com/office/drawing/2014/main" id="{866670D1-8893-47E2-92FC-474C4574E26A}"/>
              </a:ext>
            </a:extLst>
          </p:cNvPr>
          <p:cNvSpPr>
            <a:spLocks noGrp="1"/>
          </p:cNvSpPr>
          <p:nvPr>
            <p:ph type="pic" sz="quarter" idx="12"/>
          </p:nvPr>
        </p:nvSpPr>
        <p:spPr>
          <a:xfrm>
            <a:off x="781741" y="647699"/>
            <a:ext cx="10628518" cy="5524500"/>
          </a:xfrm>
          <a:custGeom>
            <a:avLst/>
            <a:gdLst>
              <a:gd name="connsiteX0" fmla="*/ 0 w 21259803"/>
              <a:gd name="connsiteY0" fmla="*/ 3579586 h 11049000"/>
              <a:gd name="connsiteX1" fmla="*/ 1 w 21259803"/>
              <a:gd name="connsiteY1" fmla="*/ 3579587 h 11049000"/>
              <a:gd name="connsiteX2" fmla="*/ 1 w 21259803"/>
              <a:gd name="connsiteY2" fmla="*/ 7589810 h 11049000"/>
              <a:gd name="connsiteX3" fmla="*/ 1 w 21259803"/>
              <a:gd name="connsiteY3" fmla="*/ 7589810 h 11049000"/>
              <a:gd name="connsiteX4" fmla="*/ 21259803 w 21259803"/>
              <a:gd name="connsiteY4" fmla="*/ 0 h 11049000"/>
              <a:gd name="connsiteX5" fmla="*/ 21259801 w 21259803"/>
              <a:gd name="connsiteY5" fmla="*/ 2724510 h 11049000"/>
              <a:gd name="connsiteX6" fmla="*/ 21259801 w 21259803"/>
              <a:gd name="connsiteY6" fmla="*/ 8141898 h 11049000"/>
              <a:gd name="connsiteX7" fmla="*/ 21259803 w 21259803"/>
              <a:gd name="connsiteY7" fmla="*/ 11049000 h 11049000"/>
              <a:gd name="connsiteX8" fmla="*/ 1 w 21259803"/>
              <a:gd name="connsiteY8" fmla="*/ 11048999 h 11049000"/>
              <a:gd name="connsiteX9" fmla="*/ 1 w 21259803"/>
              <a:gd name="connsiteY9" fmla="*/ 7589810 h 11049000"/>
              <a:gd name="connsiteX10" fmla="*/ 2005112 w 21259803"/>
              <a:gd name="connsiteY10" fmla="*/ 5584698 h 11049000"/>
              <a:gd name="connsiteX11" fmla="*/ 1 w 21259803"/>
              <a:gd name="connsiteY11" fmla="*/ 3579587 h 11049000"/>
              <a:gd name="connsiteX12" fmla="*/ 1 w 21259803"/>
              <a:gd name="connsiteY12" fmla="*/ 1 h 1104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1259803" h="11049000">
                <a:moveTo>
                  <a:pt x="0" y="3579586"/>
                </a:moveTo>
                <a:lnTo>
                  <a:pt x="1" y="3579587"/>
                </a:lnTo>
                <a:lnTo>
                  <a:pt x="1" y="7589810"/>
                </a:lnTo>
                <a:lnTo>
                  <a:pt x="1" y="7589810"/>
                </a:lnTo>
                <a:close/>
                <a:moveTo>
                  <a:pt x="21259803" y="0"/>
                </a:moveTo>
                <a:lnTo>
                  <a:pt x="21259801" y="2724510"/>
                </a:lnTo>
                <a:lnTo>
                  <a:pt x="21259801" y="8141898"/>
                </a:lnTo>
                <a:lnTo>
                  <a:pt x="21259803" y="11049000"/>
                </a:lnTo>
                <a:lnTo>
                  <a:pt x="1" y="11048999"/>
                </a:lnTo>
                <a:lnTo>
                  <a:pt x="1" y="7589810"/>
                </a:lnTo>
                <a:lnTo>
                  <a:pt x="2005112" y="5584698"/>
                </a:lnTo>
                <a:lnTo>
                  <a:pt x="1" y="3579587"/>
                </a:lnTo>
                <a:lnTo>
                  <a:pt x="1" y="1"/>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Tree>
    <p:extLst>
      <p:ext uri="{BB962C8B-B14F-4D97-AF65-F5344CB8AC3E}">
        <p14:creationId xmlns:p14="http://schemas.microsoft.com/office/powerpoint/2010/main" val="8323807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1500" fill="hold"/>
                                        <p:tgtEl>
                                          <p:spTgt spid="11"/>
                                        </p:tgtEl>
                                        <p:attrNameLst>
                                          <p:attrName>ppt_x</p:attrName>
                                        </p:attrNameLst>
                                      </p:cBhvr>
                                      <p:tavLst>
                                        <p:tav tm="0">
                                          <p:val>
                                            <p:strVal val="0-#ppt_w/2"/>
                                          </p:val>
                                        </p:tav>
                                        <p:tav tm="100000">
                                          <p:val>
                                            <p:strVal val="#ppt_x"/>
                                          </p:val>
                                        </p:tav>
                                      </p:tavLst>
                                    </p:anim>
                                    <p:anim calcmode="lin" valueType="num">
                                      <p:cBhvr additive="base">
                                        <p:cTn id="8" dur="1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p:cSld name="15_Custom Layou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9122FED-B9CE-40D8-846C-33FC451E3876}"/>
              </a:ext>
            </a:extLst>
          </p:cNvPr>
          <p:cNvSpPr/>
          <p:nvPr/>
        </p:nvSpPr>
        <p:spPr>
          <a:xfrm>
            <a:off x="781742" y="647700"/>
            <a:ext cx="10628516" cy="5524500"/>
          </a:xfrm>
          <a:prstGeom prst="rect">
            <a:avLst/>
          </a:prstGeom>
          <a:solidFill>
            <a:schemeClr val="bg1">
              <a:alpha val="67000"/>
            </a:schemeClr>
          </a:solidFill>
          <a:ln>
            <a:noFill/>
          </a:ln>
          <a:effectLst>
            <a:outerShdw blurRad="1066800" dist="304800" dir="2700000" algn="tl" rotWithShape="0">
              <a:schemeClr val="accent2">
                <a:lumMod val="50000"/>
                <a:alpha val="6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0" name="Picture Placeholder 9">
            <a:extLst>
              <a:ext uri="{FF2B5EF4-FFF2-40B4-BE49-F238E27FC236}">
                <a16:creationId xmlns:a16="http://schemas.microsoft.com/office/drawing/2014/main" id="{4E45A193-946A-476B-8F64-305BA1FA6AF6}"/>
              </a:ext>
            </a:extLst>
          </p:cNvPr>
          <p:cNvSpPr>
            <a:spLocks noGrp="1"/>
          </p:cNvSpPr>
          <p:nvPr>
            <p:ph type="pic" sz="quarter" idx="12"/>
          </p:nvPr>
        </p:nvSpPr>
        <p:spPr>
          <a:xfrm>
            <a:off x="2656715" y="647700"/>
            <a:ext cx="2239326" cy="5524500"/>
          </a:xfrm>
          <a:custGeom>
            <a:avLst/>
            <a:gdLst>
              <a:gd name="connsiteX0" fmla="*/ 0 w 4479235"/>
              <a:gd name="connsiteY0" fmla="*/ 0 h 11049000"/>
              <a:gd name="connsiteX1" fmla="*/ 4479235 w 4479235"/>
              <a:gd name="connsiteY1" fmla="*/ 0 h 11049000"/>
              <a:gd name="connsiteX2" fmla="*/ 4479235 w 4479235"/>
              <a:gd name="connsiteY2" fmla="*/ 11049000 h 11049000"/>
              <a:gd name="connsiteX3" fmla="*/ 0 w 4479235"/>
              <a:gd name="connsiteY3" fmla="*/ 11049000 h 11049000"/>
            </a:gdLst>
            <a:ahLst/>
            <a:cxnLst>
              <a:cxn ang="0">
                <a:pos x="connsiteX0" y="connsiteY0"/>
              </a:cxn>
              <a:cxn ang="0">
                <a:pos x="connsiteX1" y="connsiteY1"/>
              </a:cxn>
              <a:cxn ang="0">
                <a:pos x="connsiteX2" y="connsiteY2"/>
              </a:cxn>
              <a:cxn ang="0">
                <a:pos x="connsiteX3" y="connsiteY3"/>
              </a:cxn>
            </a:cxnLst>
            <a:rect l="l" t="t" r="r" b="b"/>
            <a:pathLst>
              <a:path w="4479235" h="11049000">
                <a:moveTo>
                  <a:pt x="0" y="0"/>
                </a:moveTo>
                <a:lnTo>
                  <a:pt x="4479235" y="0"/>
                </a:lnTo>
                <a:lnTo>
                  <a:pt x="4479235" y="11049000"/>
                </a:lnTo>
                <a:lnTo>
                  <a:pt x="0" y="11049000"/>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
        <p:nvSpPr>
          <p:cNvPr id="11" name="Picture Placeholder 10">
            <a:extLst>
              <a:ext uri="{FF2B5EF4-FFF2-40B4-BE49-F238E27FC236}">
                <a16:creationId xmlns:a16="http://schemas.microsoft.com/office/drawing/2014/main" id="{C2C4729B-341C-4AE9-81FD-6CBFA6263BA1}"/>
              </a:ext>
            </a:extLst>
          </p:cNvPr>
          <p:cNvSpPr>
            <a:spLocks noGrp="1"/>
          </p:cNvSpPr>
          <p:nvPr>
            <p:ph type="pic" sz="quarter" idx="13"/>
          </p:nvPr>
        </p:nvSpPr>
        <p:spPr>
          <a:xfrm>
            <a:off x="7309210" y="647700"/>
            <a:ext cx="2239326" cy="2711726"/>
          </a:xfrm>
          <a:custGeom>
            <a:avLst/>
            <a:gdLst>
              <a:gd name="connsiteX0" fmla="*/ 0 w 4479235"/>
              <a:gd name="connsiteY0" fmla="*/ 0 h 5423452"/>
              <a:gd name="connsiteX1" fmla="*/ 4479235 w 4479235"/>
              <a:gd name="connsiteY1" fmla="*/ 0 h 5423452"/>
              <a:gd name="connsiteX2" fmla="*/ 4479235 w 4479235"/>
              <a:gd name="connsiteY2" fmla="*/ 5423452 h 5423452"/>
              <a:gd name="connsiteX3" fmla="*/ 0 w 4479235"/>
              <a:gd name="connsiteY3" fmla="*/ 5423452 h 5423452"/>
            </a:gdLst>
            <a:ahLst/>
            <a:cxnLst>
              <a:cxn ang="0">
                <a:pos x="connsiteX0" y="connsiteY0"/>
              </a:cxn>
              <a:cxn ang="0">
                <a:pos x="connsiteX1" y="connsiteY1"/>
              </a:cxn>
              <a:cxn ang="0">
                <a:pos x="connsiteX2" y="connsiteY2"/>
              </a:cxn>
              <a:cxn ang="0">
                <a:pos x="connsiteX3" y="connsiteY3"/>
              </a:cxn>
            </a:cxnLst>
            <a:rect l="l" t="t" r="r" b="b"/>
            <a:pathLst>
              <a:path w="4479235" h="5423452">
                <a:moveTo>
                  <a:pt x="0" y="0"/>
                </a:moveTo>
                <a:lnTo>
                  <a:pt x="4479235" y="0"/>
                </a:lnTo>
                <a:lnTo>
                  <a:pt x="4479235" y="5423452"/>
                </a:lnTo>
                <a:lnTo>
                  <a:pt x="0" y="5423452"/>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
        <p:nvSpPr>
          <p:cNvPr id="12" name="Picture Placeholder 11">
            <a:extLst>
              <a:ext uri="{FF2B5EF4-FFF2-40B4-BE49-F238E27FC236}">
                <a16:creationId xmlns:a16="http://schemas.microsoft.com/office/drawing/2014/main" id="{A3C9A88A-638C-43BA-9C93-31A56E47ADA2}"/>
              </a:ext>
            </a:extLst>
          </p:cNvPr>
          <p:cNvSpPr>
            <a:spLocks noGrp="1"/>
          </p:cNvSpPr>
          <p:nvPr>
            <p:ph type="pic" sz="quarter" idx="14"/>
          </p:nvPr>
        </p:nvSpPr>
        <p:spPr>
          <a:xfrm>
            <a:off x="7309210" y="3453848"/>
            <a:ext cx="2239326" cy="2711726"/>
          </a:xfrm>
          <a:custGeom>
            <a:avLst/>
            <a:gdLst>
              <a:gd name="connsiteX0" fmla="*/ 0 w 4479235"/>
              <a:gd name="connsiteY0" fmla="*/ 0 h 5423452"/>
              <a:gd name="connsiteX1" fmla="*/ 4479235 w 4479235"/>
              <a:gd name="connsiteY1" fmla="*/ 0 h 5423452"/>
              <a:gd name="connsiteX2" fmla="*/ 4479235 w 4479235"/>
              <a:gd name="connsiteY2" fmla="*/ 5423452 h 5423452"/>
              <a:gd name="connsiteX3" fmla="*/ 0 w 4479235"/>
              <a:gd name="connsiteY3" fmla="*/ 5423452 h 5423452"/>
            </a:gdLst>
            <a:ahLst/>
            <a:cxnLst>
              <a:cxn ang="0">
                <a:pos x="connsiteX0" y="connsiteY0"/>
              </a:cxn>
              <a:cxn ang="0">
                <a:pos x="connsiteX1" y="connsiteY1"/>
              </a:cxn>
              <a:cxn ang="0">
                <a:pos x="connsiteX2" y="connsiteY2"/>
              </a:cxn>
              <a:cxn ang="0">
                <a:pos x="connsiteX3" y="connsiteY3"/>
              </a:cxn>
            </a:cxnLst>
            <a:rect l="l" t="t" r="r" b="b"/>
            <a:pathLst>
              <a:path w="4479235" h="5423452">
                <a:moveTo>
                  <a:pt x="0" y="0"/>
                </a:moveTo>
                <a:lnTo>
                  <a:pt x="4479235" y="0"/>
                </a:lnTo>
                <a:lnTo>
                  <a:pt x="4479235" y="5423452"/>
                </a:lnTo>
                <a:lnTo>
                  <a:pt x="0" y="5423452"/>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Tree>
    <p:extLst>
      <p:ext uri="{BB962C8B-B14F-4D97-AF65-F5344CB8AC3E}">
        <p14:creationId xmlns:p14="http://schemas.microsoft.com/office/powerpoint/2010/main" val="14100636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1500" fill="hold"/>
                                        <p:tgtEl>
                                          <p:spTgt spid="10"/>
                                        </p:tgtEl>
                                        <p:attrNameLst>
                                          <p:attrName>ppt_x</p:attrName>
                                        </p:attrNameLst>
                                      </p:cBhvr>
                                      <p:tavLst>
                                        <p:tav tm="0">
                                          <p:val>
                                            <p:strVal val="#ppt_x"/>
                                          </p:val>
                                        </p:tav>
                                        <p:tav tm="100000">
                                          <p:val>
                                            <p:strVal val="#ppt_x"/>
                                          </p:val>
                                        </p:tav>
                                      </p:tavLst>
                                    </p:anim>
                                    <p:anim calcmode="lin" valueType="num">
                                      <p:cBhvr additive="base">
                                        <p:cTn id="8" dur="1500" fill="hold"/>
                                        <p:tgtEl>
                                          <p:spTgt spid="10"/>
                                        </p:tgtEl>
                                        <p:attrNameLst>
                                          <p:attrName>ppt_y</p:attrName>
                                        </p:attrNameLst>
                                      </p:cBhvr>
                                      <p:tavLst>
                                        <p:tav tm="0">
                                          <p:val>
                                            <p:strVal val="1+#ppt_h/2"/>
                                          </p:val>
                                        </p:tav>
                                        <p:tav tm="100000">
                                          <p:val>
                                            <p:strVal val="#ppt_y"/>
                                          </p:val>
                                        </p:tav>
                                      </p:tavLst>
                                    </p:anim>
                                  </p:childTnLst>
                                </p:cTn>
                              </p:par>
                              <p:par>
                                <p:cTn id="9" presetID="2" presetClass="entr" presetSubtype="4" decel="10000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1500" fill="hold"/>
                                        <p:tgtEl>
                                          <p:spTgt spid="11"/>
                                        </p:tgtEl>
                                        <p:attrNameLst>
                                          <p:attrName>ppt_x</p:attrName>
                                        </p:attrNameLst>
                                      </p:cBhvr>
                                      <p:tavLst>
                                        <p:tav tm="0">
                                          <p:val>
                                            <p:strVal val="#ppt_x"/>
                                          </p:val>
                                        </p:tav>
                                        <p:tav tm="100000">
                                          <p:val>
                                            <p:strVal val="#ppt_x"/>
                                          </p:val>
                                        </p:tav>
                                      </p:tavLst>
                                    </p:anim>
                                    <p:anim calcmode="lin" valueType="num">
                                      <p:cBhvr additive="base">
                                        <p:cTn id="12" dur="1500" fill="hold"/>
                                        <p:tgtEl>
                                          <p:spTgt spid="11"/>
                                        </p:tgtEl>
                                        <p:attrNameLst>
                                          <p:attrName>ppt_y</p:attrName>
                                        </p:attrNameLst>
                                      </p:cBhvr>
                                      <p:tavLst>
                                        <p:tav tm="0">
                                          <p:val>
                                            <p:strVal val="1+#ppt_h/2"/>
                                          </p:val>
                                        </p:tav>
                                        <p:tav tm="100000">
                                          <p:val>
                                            <p:strVal val="#ppt_y"/>
                                          </p:val>
                                        </p:tav>
                                      </p:tavLst>
                                    </p:anim>
                                  </p:childTnLst>
                                </p:cTn>
                              </p:par>
                              <p:par>
                                <p:cTn id="13" presetID="2" presetClass="entr" presetSubtype="4" decel="10000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anim calcmode="lin" valueType="num">
                                      <p:cBhvr additive="base">
                                        <p:cTn id="15" dur="1500" fill="hold"/>
                                        <p:tgtEl>
                                          <p:spTgt spid="12"/>
                                        </p:tgtEl>
                                        <p:attrNameLst>
                                          <p:attrName>ppt_x</p:attrName>
                                        </p:attrNameLst>
                                      </p:cBhvr>
                                      <p:tavLst>
                                        <p:tav tm="0">
                                          <p:val>
                                            <p:strVal val="#ppt_x"/>
                                          </p:val>
                                        </p:tav>
                                        <p:tav tm="100000">
                                          <p:val>
                                            <p:strVal val="#ppt_x"/>
                                          </p:val>
                                        </p:tav>
                                      </p:tavLst>
                                    </p:anim>
                                    <p:anim calcmode="lin" valueType="num">
                                      <p:cBhvr additive="base">
                                        <p:cTn id="16" dur="1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Lst>
  </p:timing>
</p:sldLayout>
</file>

<file path=ppt/slideLayouts/slideLayout134.xml><?xml version="1.0" encoding="utf-8"?>
<p:sldLayout xmlns:a="http://schemas.openxmlformats.org/drawingml/2006/main" xmlns:r="http://schemas.openxmlformats.org/officeDocument/2006/relationships" xmlns:p="http://schemas.openxmlformats.org/presentationml/2006/main" preserve="1">
  <p:cSld name="13_Custom Layou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9122FED-B9CE-40D8-846C-33FC451E3876}"/>
              </a:ext>
            </a:extLst>
          </p:cNvPr>
          <p:cNvSpPr/>
          <p:nvPr/>
        </p:nvSpPr>
        <p:spPr>
          <a:xfrm>
            <a:off x="781742" y="647700"/>
            <a:ext cx="10628516" cy="5524500"/>
          </a:xfrm>
          <a:prstGeom prst="rect">
            <a:avLst/>
          </a:prstGeom>
          <a:solidFill>
            <a:schemeClr val="bg1">
              <a:alpha val="67000"/>
            </a:schemeClr>
          </a:solidFill>
          <a:ln>
            <a:noFill/>
          </a:ln>
          <a:effectLst>
            <a:outerShdw blurRad="1066800" dist="304800" dir="2700000" algn="tl" rotWithShape="0">
              <a:schemeClr val="accent2">
                <a:lumMod val="50000"/>
                <a:alpha val="6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4" name="Rectangle 3">
            <a:extLst>
              <a:ext uri="{FF2B5EF4-FFF2-40B4-BE49-F238E27FC236}">
                <a16:creationId xmlns:a16="http://schemas.microsoft.com/office/drawing/2014/main" id="{85A56B7E-4AD2-4409-947D-18DECC0E2602}"/>
              </a:ext>
            </a:extLst>
          </p:cNvPr>
          <p:cNvSpPr/>
          <p:nvPr/>
        </p:nvSpPr>
        <p:spPr>
          <a:xfrm>
            <a:off x="781742" y="666750"/>
            <a:ext cx="10628516" cy="5524500"/>
          </a:xfrm>
          <a:prstGeom prst="rect">
            <a:avLst/>
          </a:prstGeom>
          <a:noFill/>
          <a:ln w="1905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Tree>
    <p:extLst>
      <p:ext uri="{BB962C8B-B14F-4D97-AF65-F5344CB8AC3E}">
        <p14:creationId xmlns:p14="http://schemas.microsoft.com/office/powerpoint/2010/main" val="284945284"/>
      </p:ext>
    </p:extLst>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preserve="1">
  <p:cSld name="14_Custom Layou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9122FED-B9CE-40D8-846C-33FC451E3876}"/>
              </a:ext>
            </a:extLst>
          </p:cNvPr>
          <p:cNvSpPr/>
          <p:nvPr/>
        </p:nvSpPr>
        <p:spPr>
          <a:xfrm>
            <a:off x="781742" y="647700"/>
            <a:ext cx="10628516" cy="5524500"/>
          </a:xfrm>
          <a:prstGeom prst="rect">
            <a:avLst/>
          </a:prstGeom>
          <a:solidFill>
            <a:schemeClr val="bg1">
              <a:alpha val="67000"/>
            </a:schemeClr>
          </a:solidFill>
          <a:ln>
            <a:noFill/>
          </a:ln>
          <a:effectLst>
            <a:outerShdw blurRad="1066800" dist="304800" dir="2700000" algn="tl" rotWithShape="0">
              <a:schemeClr val="accent2">
                <a:lumMod val="50000"/>
                <a:alpha val="6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5" name="Picture Placeholder 7">
            <a:extLst>
              <a:ext uri="{FF2B5EF4-FFF2-40B4-BE49-F238E27FC236}">
                <a16:creationId xmlns:a16="http://schemas.microsoft.com/office/drawing/2014/main" id="{66A4359F-16C4-442E-949E-B1CBE5348CD3}"/>
              </a:ext>
            </a:extLst>
          </p:cNvPr>
          <p:cNvSpPr>
            <a:spLocks noGrp="1"/>
          </p:cNvSpPr>
          <p:nvPr>
            <p:ph type="pic" sz="quarter" idx="12"/>
          </p:nvPr>
        </p:nvSpPr>
        <p:spPr>
          <a:xfrm>
            <a:off x="4385899" y="647700"/>
            <a:ext cx="7024359" cy="5524500"/>
          </a:xfrm>
          <a:custGeom>
            <a:avLst/>
            <a:gdLst>
              <a:gd name="connsiteX0" fmla="*/ 0 w 2320541"/>
              <a:gd name="connsiteY0" fmla="*/ 0 h 1743457"/>
              <a:gd name="connsiteX1" fmla="*/ 2320541 w 2320541"/>
              <a:gd name="connsiteY1" fmla="*/ 0 h 1743457"/>
              <a:gd name="connsiteX2" fmla="*/ 2320541 w 2320541"/>
              <a:gd name="connsiteY2" fmla="*/ 1743457 h 1743457"/>
              <a:gd name="connsiteX3" fmla="*/ 0 w 2320541"/>
              <a:gd name="connsiteY3" fmla="*/ 1743457 h 1743457"/>
            </a:gdLst>
            <a:ahLst/>
            <a:cxnLst>
              <a:cxn ang="0">
                <a:pos x="connsiteX0" y="connsiteY0"/>
              </a:cxn>
              <a:cxn ang="0">
                <a:pos x="connsiteX1" y="connsiteY1"/>
              </a:cxn>
              <a:cxn ang="0">
                <a:pos x="connsiteX2" y="connsiteY2"/>
              </a:cxn>
              <a:cxn ang="0">
                <a:pos x="connsiteX3" y="connsiteY3"/>
              </a:cxn>
            </a:cxnLst>
            <a:rect l="l" t="t" r="r" b="b"/>
            <a:pathLst>
              <a:path w="2320541" h="1743457">
                <a:moveTo>
                  <a:pt x="0" y="0"/>
                </a:moveTo>
                <a:lnTo>
                  <a:pt x="2320541" y="0"/>
                </a:lnTo>
                <a:lnTo>
                  <a:pt x="2320541" y="1743457"/>
                </a:lnTo>
                <a:lnTo>
                  <a:pt x="0" y="1743457"/>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Tree>
    <p:extLst>
      <p:ext uri="{BB962C8B-B14F-4D97-AF65-F5344CB8AC3E}">
        <p14:creationId xmlns:p14="http://schemas.microsoft.com/office/powerpoint/2010/main" val="17718449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500" fill="hold"/>
                                        <p:tgtEl>
                                          <p:spTgt spid="5"/>
                                        </p:tgtEl>
                                        <p:attrNameLst>
                                          <p:attrName>ppt_x</p:attrName>
                                        </p:attrNameLst>
                                      </p:cBhvr>
                                      <p:tavLst>
                                        <p:tav tm="0">
                                          <p:val>
                                            <p:strVal val="1+#ppt_w/2"/>
                                          </p:val>
                                        </p:tav>
                                        <p:tav tm="100000">
                                          <p:val>
                                            <p:strVal val="#ppt_x"/>
                                          </p:val>
                                        </p:tav>
                                      </p:tavLst>
                                    </p:anim>
                                    <p:anim calcmode="lin" valueType="num">
                                      <p:cBhvr additive="base">
                                        <p:cTn id="8" dur="1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Layout>
</file>

<file path=ppt/slideLayouts/slideLayout136.xml><?xml version="1.0" encoding="utf-8"?>
<p:sldLayout xmlns:a="http://schemas.openxmlformats.org/drawingml/2006/main" xmlns:r="http://schemas.openxmlformats.org/officeDocument/2006/relationships" xmlns:p="http://schemas.openxmlformats.org/presentationml/2006/main" preserve="1">
  <p:cSld name="12_Custom Layou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9122FED-B9CE-40D8-846C-33FC451E3876}"/>
              </a:ext>
            </a:extLst>
          </p:cNvPr>
          <p:cNvSpPr/>
          <p:nvPr/>
        </p:nvSpPr>
        <p:spPr>
          <a:xfrm>
            <a:off x="781742" y="647700"/>
            <a:ext cx="10628516" cy="5524500"/>
          </a:xfrm>
          <a:prstGeom prst="rect">
            <a:avLst/>
          </a:prstGeom>
          <a:solidFill>
            <a:schemeClr val="bg1">
              <a:alpha val="67000"/>
            </a:schemeClr>
          </a:solidFill>
          <a:ln>
            <a:noFill/>
          </a:ln>
          <a:effectLst>
            <a:outerShdw blurRad="1066800" dist="304800" dir="2700000" algn="tl" rotWithShape="0">
              <a:schemeClr val="accent2">
                <a:lumMod val="50000"/>
                <a:alpha val="6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8" name="Picture Placeholder 7">
            <a:extLst>
              <a:ext uri="{FF2B5EF4-FFF2-40B4-BE49-F238E27FC236}">
                <a16:creationId xmlns:a16="http://schemas.microsoft.com/office/drawing/2014/main" id="{8D8EDEBD-17D3-4DF2-AA7E-AA113622C4FA}"/>
              </a:ext>
            </a:extLst>
          </p:cNvPr>
          <p:cNvSpPr>
            <a:spLocks noGrp="1"/>
          </p:cNvSpPr>
          <p:nvPr>
            <p:ph type="pic" sz="quarter" idx="12"/>
          </p:nvPr>
        </p:nvSpPr>
        <p:spPr>
          <a:xfrm>
            <a:off x="1679525" y="1718056"/>
            <a:ext cx="1160119" cy="871729"/>
          </a:xfrm>
          <a:custGeom>
            <a:avLst/>
            <a:gdLst>
              <a:gd name="connsiteX0" fmla="*/ 0 w 2320541"/>
              <a:gd name="connsiteY0" fmla="*/ 0 h 1743457"/>
              <a:gd name="connsiteX1" fmla="*/ 2320541 w 2320541"/>
              <a:gd name="connsiteY1" fmla="*/ 0 h 1743457"/>
              <a:gd name="connsiteX2" fmla="*/ 2320541 w 2320541"/>
              <a:gd name="connsiteY2" fmla="*/ 1743457 h 1743457"/>
              <a:gd name="connsiteX3" fmla="*/ 0 w 2320541"/>
              <a:gd name="connsiteY3" fmla="*/ 1743457 h 1743457"/>
            </a:gdLst>
            <a:ahLst/>
            <a:cxnLst>
              <a:cxn ang="0">
                <a:pos x="connsiteX0" y="connsiteY0"/>
              </a:cxn>
              <a:cxn ang="0">
                <a:pos x="connsiteX1" y="connsiteY1"/>
              </a:cxn>
              <a:cxn ang="0">
                <a:pos x="connsiteX2" y="connsiteY2"/>
              </a:cxn>
              <a:cxn ang="0">
                <a:pos x="connsiteX3" y="connsiteY3"/>
              </a:cxn>
            </a:cxnLst>
            <a:rect l="l" t="t" r="r" b="b"/>
            <a:pathLst>
              <a:path w="2320541" h="1743457">
                <a:moveTo>
                  <a:pt x="0" y="0"/>
                </a:moveTo>
                <a:lnTo>
                  <a:pt x="2320541" y="0"/>
                </a:lnTo>
                <a:lnTo>
                  <a:pt x="2320541" y="1743457"/>
                </a:lnTo>
                <a:lnTo>
                  <a:pt x="0" y="1743457"/>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
        <p:nvSpPr>
          <p:cNvPr id="9" name="Picture Placeholder 8">
            <a:extLst>
              <a:ext uri="{FF2B5EF4-FFF2-40B4-BE49-F238E27FC236}">
                <a16:creationId xmlns:a16="http://schemas.microsoft.com/office/drawing/2014/main" id="{3881EA14-3A57-4B11-A9FF-1616AF9372A5}"/>
              </a:ext>
            </a:extLst>
          </p:cNvPr>
          <p:cNvSpPr>
            <a:spLocks noGrp="1"/>
          </p:cNvSpPr>
          <p:nvPr>
            <p:ph type="pic" sz="quarter" idx="13"/>
          </p:nvPr>
        </p:nvSpPr>
        <p:spPr>
          <a:xfrm>
            <a:off x="3890002" y="1718056"/>
            <a:ext cx="1160119" cy="871729"/>
          </a:xfrm>
          <a:custGeom>
            <a:avLst/>
            <a:gdLst>
              <a:gd name="connsiteX0" fmla="*/ 0 w 2320541"/>
              <a:gd name="connsiteY0" fmla="*/ 0 h 1743457"/>
              <a:gd name="connsiteX1" fmla="*/ 2320541 w 2320541"/>
              <a:gd name="connsiteY1" fmla="*/ 0 h 1743457"/>
              <a:gd name="connsiteX2" fmla="*/ 2320541 w 2320541"/>
              <a:gd name="connsiteY2" fmla="*/ 1743457 h 1743457"/>
              <a:gd name="connsiteX3" fmla="*/ 0 w 2320541"/>
              <a:gd name="connsiteY3" fmla="*/ 1743457 h 1743457"/>
            </a:gdLst>
            <a:ahLst/>
            <a:cxnLst>
              <a:cxn ang="0">
                <a:pos x="connsiteX0" y="connsiteY0"/>
              </a:cxn>
              <a:cxn ang="0">
                <a:pos x="connsiteX1" y="connsiteY1"/>
              </a:cxn>
              <a:cxn ang="0">
                <a:pos x="connsiteX2" y="connsiteY2"/>
              </a:cxn>
              <a:cxn ang="0">
                <a:pos x="connsiteX3" y="connsiteY3"/>
              </a:cxn>
            </a:cxnLst>
            <a:rect l="l" t="t" r="r" b="b"/>
            <a:pathLst>
              <a:path w="2320541" h="1743457">
                <a:moveTo>
                  <a:pt x="0" y="0"/>
                </a:moveTo>
                <a:lnTo>
                  <a:pt x="2320541" y="0"/>
                </a:lnTo>
                <a:lnTo>
                  <a:pt x="2320541" y="1743457"/>
                </a:lnTo>
                <a:lnTo>
                  <a:pt x="0" y="1743457"/>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Tree>
    <p:extLst>
      <p:ext uri="{BB962C8B-B14F-4D97-AF65-F5344CB8AC3E}">
        <p14:creationId xmlns:p14="http://schemas.microsoft.com/office/powerpoint/2010/main" val="1964594766"/>
      </p:ext>
    </p:extLst>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preserve="1">
  <p:cSld name="11_Custom Layou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9122FED-B9CE-40D8-846C-33FC451E3876}"/>
              </a:ext>
            </a:extLst>
          </p:cNvPr>
          <p:cNvSpPr/>
          <p:nvPr/>
        </p:nvSpPr>
        <p:spPr>
          <a:xfrm>
            <a:off x="781742" y="647700"/>
            <a:ext cx="10628516" cy="5524500"/>
          </a:xfrm>
          <a:prstGeom prst="rect">
            <a:avLst/>
          </a:prstGeom>
          <a:solidFill>
            <a:schemeClr val="bg1">
              <a:alpha val="67000"/>
            </a:schemeClr>
          </a:solidFill>
          <a:ln>
            <a:noFill/>
          </a:ln>
          <a:effectLst>
            <a:outerShdw blurRad="1066800" dist="304800" dir="2700000" algn="tl" rotWithShape="0">
              <a:schemeClr val="accent2">
                <a:lumMod val="50000"/>
                <a:alpha val="6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0" name="Picture Placeholder 9">
            <a:extLst>
              <a:ext uri="{FF2B5EF4-FFF2-40B4-BE49-F238E27FC236}">
                <a16:creationId xmlns:a16="http://schemas.microsoft.com/office/drawing/2014/main" id="{A452C489-EA6E-4BC5-9850-D8537E86C943}"/>
              </a:ext>
            </a:extLst>
          </p:cNvPr>
          <p:cNvSpPr>
            <a:spLocks noGrp="1"/>
          </p:cNvSpPr>
          <p:nvPr>
            <p:ph type="pic" sz="quarter" idx="13"/>
          </p:nvPr>
        </p:nvSpPr>
        <p:spPr>
          <a:xfrm>
            <a:off x="781742" y="647700"/>
            <a:ext cx="3542839" cy="2781300"/>
          </a:xfrm>
          <a:custGeom>
            <a:avLst/>
            <a:gdLst>
              <a:gd name="connsiteX0" fmla="*/ 0 w 7086600"/>
              <a:gd name="connsiteY0" fmla="*/ 0 h 5562600"/>
              <a:gd name="connsiteX1" fmla="*/ 7086600 w 7086600"/>
              <a:gd name="connsiteY1" fmla="*/ 0 h 5562600"/>
              <a:gd name="connsiteX2" fmla="*/ 7086600 w 7086600"/>
              <a:gd name="connsiteY2" fmla="*/ 5562600 h 5562600"/>
              <a:gd name="connsiteX3" fmla="*/ 0 w 7086600"/>
              <a:gd name="connsiteY3" fmla="*/ 5562600 h 5562600"/>
            </a:gdLst>
            <a:ahLst/>
            <a:cxnLst>
              <a:cxn ang="0">
                <a:pos x="connsiteX0" y="connsiteY0"/>
              </a:cxn>
              <a:cxn ang="0">
                <a:pos x="connsiteX1" y="connsiteY1"/>
              </a:cxn>
              <a:cxn ang="0">
                <a:pos x="connsiteX2" y="connsiteY2"/>
              </a:cxn>
              <a:cxn ang="0">
                <a:pos x="connsiteX3" y="connsiteY3"/>
              </a:cxn>
            </a:cxnLst>
            <a:rect l="l" t="t" r="r" b="b"/>
            <a:pathLst>
              <a:path w="7086600" h="5562600">
                <a:moveTo>
                  <a:pt x="0" y="0"/>
                </a:moveTo>
                <a:lnTo>
                  <a:pt x="7086600" y="0"/>
                </a:lnTo>
                <a:lnTo>
                  <a:pt x="7086600" y="5562600"/>
                </a:lnTo>
                <a:lnTo>
                  <a:pt x="0" y="5562600"/>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
        <p:nvSpPr>
          <p:cNvPr id="11" name="Picture Placeholder 10">
            <a:extLst>
              <a:ext uri="{FF2B5EF4-FFF2-40B4-BE49-F238E27FC236}">
                <a16:creationId xmlns:a16="http://schemas.microsoft.com/office/drawing/2014/main" id="{319F50EE-1872-42E1-8F57-3DB9C267B313}"/>
              </a:ext>
            </a:extLst>
          </p:cNvPr>
          <p:cNvSpPr>
            <a:spLocks noGrp="1"/>
          </p:cNvSpPr>
          <p:nvPr>
            <p:ph type="pic" sz="quarter" idx="14"/>
          </p:nvPr>
        </p:nvSpPr>
        <p:spPr>
          <a:xfrm>
            <a:off x="4324581" y="647700"/>
            <a:ext cx="3542839" cy="2781300"/>
          </a:xfrm>
          <a:custGeom>
            <a:avLst/>
            <a:gdLst>
              <a:gd name="connsiteX0" fmla="*/ 0 w 7086600"/>
              <a:gd name="connsiteY0" fmla="*/ 0 h 5562600"/>
              <a:gd name="connsiteX1" fmla="*/ 7086600 w 7086600"/>
              <a:gd name="connsiteY1" fmla="*/ 0 h 5562600"/>
              <a:gd name="connsiteX2" fmla="*/ 7086600 w 7086600"/>
              <a:gd name="connsiteY2" fmla="*/ 5562600 h 5562600"/>
              <a:gd name="connsiteX3" fmla="*/ 0 w 7086600"/>
              <a:gd name="connsiteY3" fmla="*/ 5562600 h 5562600"/>
            </a:gdLst>
            <a:ahLst/>
            <a:cxnLst>
              <a:cxn ang="0">
                <a:pos x="connsiteX0" y="connsiteY0"/>
              </a:cxn>
              <a:cxn ang="0">
                <a:pos x="connsiteX1" y="connsiteY1"/>
              </a:cxn>
              <a:cxn ang="0">
                <a:pos x="connsiteX2" y="connsiteY2"/>
              </a:cxn>
              <a:cxn ang="0">
                <a:pos x="connsiteX3" y="connsiteY3"/>
              </a:cxn>
            </a:cxnLst>
            <a:rect l="l" t="t" r="r" b="b"/>
            <a:pathLst>
              <a:path w="7086600" h="5562600">
                <a:moveTo>
                  <a:pt x="0" y="0"/>
                </a:moveTo>
                <a:lnTo>
                  <a:pt x="7086600" y="0"/>
                </a:lnTo>
                <a:lnTo>
                  <a:pt x="7086600" y="5562600"/>
                </a:lnTo>
                <a:lnTo>
                  <a:pt x="0" y="5562600"/>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
        <p:nvSpPr>
          <p:cNvPr id="12" name="Picture Placeholder 11">
            <a:extLst>
              <a:ext uri="{FF2B5EF4-FFF2-40B4-BE49-F238E27FC236}">
                <a16:creationId xmlns:a16="http://schemas.microsoft.com/office/drawing/2014/main" id="{253BA0F6-5D4B-47F5-9DA5-B602829E29F5}"/>
              </a:ext>
            </a:extLst>
          </p:cNvPr>
          <p:cNvSpPr>
            <a:spLocks noGrp="1"/>
          </p:cNvSpPr>
          <p:nvPr>
            <p:ph type="pic" sz="quarter" idx="15"/>
          </p:nvPr>
        </p:nvSpPr>
        <p:spPr>
          <a:xfrm>
            <a:off x="7867419" y="647700"/>
            <a:ext cx="3542839" cy="2781300"/>
          </a:xfrm>
          <a:custGeom>
            <a:avLst/>
            <a:gdLst>
              <a:gd name="connsiteX0" fmla="*/ 0 w 7086600"/>
              <a:gd name="connsiteY0" fmla="*/ 0 h 5562600"/>
              <a:gd name="connsiteX1" fmla="*/ 7086600 w 7086600"/>
              <a:gd name="connsiteY1" fmla="*/ 0 h 5562600"/>
              <a:gd name="connsiteX2" fmla="*/ 7086600 w 7086600"/>
              <a:gd name="connsiteY2" fmla="*/ 5562600 h 5562600"/>
              <a:gd name="connsiteX3" fmla="*/ 0 w 7086600"/>
              <a:gd name="connsiteY3" fmla="*/ 5562600 h 5562600"/>
            </a:gdLst>
            <a:ahLst/>
            <a:cxnLst>
              <a:cxn ang="0">
                <a:pos x="connsiteX0" y="connsiteY0"/>
              </a:cxn>
              <a:cxn ang="0">
                <a:pos x="connsiteX1" y="connsiteY1"/>
              </a:cxn>
              <a:cxn ang="0">
                <a:pos x="connsiteX2" y="connsiteY2"/>
              </a:cxn>
              <a:cxn ang="0">
                <a:pos x="connsiteX3" y="connsiteY3"/>
              </a:cxn>
            </a:cxnLst>
            <a:rect l="l" t="t" r="r" b="b"/>
            <a:pathLst>
              <a:path w="7086600" h="5562600">
                <a:moveTo>
                  <a:pt x="0" y="0"/>
                </a:moveTo>
                <a:lnTo>
                  <a:pt x="7086600" y="0"/>
                </a:lnTo>
                <a:lnTo>
                  <a:pt x="7086600" y="5562600"/>
                </a:lnTo>
                <a:lnTo>
                  <a:pt x="0" y="5562600"/>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Tree>
    <p:extLst>
      <p:ext uri="{BB962C8B-B14F-4D97-AF65-F5344CB8AC3E}">
        <p14:creationId xmlns:p14="http://schemas.microsoft.com/office/powerpoint/2010/main" val="16063460"/>
      </p:ext>
    </p:extLst>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095380617"/>
      </p:ext>
    </p:extLst>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preserve="1">
  <p:cSld name="1_Custom Layout">
    <p:spTree>
      <p:nvGrpSpPr>
        <p:cNvPr id="1" name=""/>
        <p:cNvGrpSpPr/>
        <p:nvPr/>
      </p:nvGrpSpPr>
      <p:grpSpPr>
        <a:xfrm>
          <a:off x="0" y="0"/>
          <a:ext cx="0" cy="0"/>
          <a:chOff x="0" y="0"/>
          <a:chExt cx="0" cy="0"/>
        </a:xfrm>
      </p:grpSpPr>
      <p:sp>
        <p:nvSpPr>
          <p:cNvPr id="3" name="Light Blue">
            <a:extLst>
              <a:ext uri="{FF2B5EF4-FFF2-40B4-BE49-F238E27FC236}">
                <a16:creationId xmlns:a16="http://schemas.microsoft.com/office/drawing/2014/main" id="{737C1824-F0F8-4696-B834-5E2D2D66B4B5}"/>
              </a:ext>
            </a:extLst>
          </p:cNvPr>
          <p:cNvSpPr/>
          <p:nvPr/>
        </p:nvSpPr>
        <p:spPr>
          <a:xfrm rot="11700000">
            <a:off x="-4544341" y="83911"/>
            <a:ext cx="15959221" cy="10708345"/>
          </a:xfrm>
          <a:custGeom>
            <a:avLst/>
            <a:gdLst>
              <a:gd name="connsiteX0" fmla="*/ 7866683 w 8105775"/>
              <a:gd name="connsiteY0" fmla="*/ 3469179 h 7248525"/>
              <a:gd name="connsiteX1" fmla="*/ 6844650 w 8105775"/>
              <a:gd name="connsiteY1" fmla="*/ 1416541 h 7248525"/>
              <a:gd name="connsiteX2" fmla="*/ 5800711 w 8105775"/>
              <a:gd name="connsiteY2" fmla="*/ 430704 h 7248525"/>
              <a:gd name="connsiteX3" fmla="*/ 1604948 w 8105775"/>
              <a:gd name="connsiteY3" fmla="*/ 1225089 h 7248525"/>
              <a:gd name="connsiteX4" fmla="*/ 8558 w 8105775"/>
              <a:gd name="connsiteY4" fmla="*/ 4330239 h 7248525"/>
              <a:gd name="connsiteX5" fmla="*/ 1055355 w 8105775"/>
              <a:gd name="connsiteY5" fmla="*/ 6109509 h 7248525"/>
              <a:gd name="connsiteX6" fmla="*/ 2590785 w 8105775"/>
              <a:gd name="connsiteY6" fmla="*/ 6781022 h 7248525"/>
              <a:gd name="connsiteX7" fmla="*/ 4990133 w 8105775"/>
              <a:gd name="connsiteY7" fmla="*/ 7234412 h 7248525"/>
              <a:gd name="connsiteX8" fmla="*/ 6442696 w 8105775"/>
              <a:gd name="connsiteY8" fmla="*/ 7103919 h 7248525"/>
              <a:gd name="connsiteX9" fmla="*/ 7065631 w 8105775"/>
              <a:gd name="connsiteY9" fmla="*/ 6813406 h 7248525"/>
              <a:gd name="connsiteX10" fmla="*/ 7575218 w 8105775"/>
              <a:gd name="connsiteY10" fmla="*/ 6330489 h 7248525"/>
              <a:gd name="connsiteX11" fmla="*/ 8074328 w 8105775"/>
              <a:gd name="connsiteY11" fmla="*/ 5337031 h 7248525"/>
              <a:gd name="connsiteX12" fmla="*/ 8036228 w 8105775"/>
              <a:gd name="connsiteY12" fmla="*/ 4195937 h 7248525"/>
              <a:gd name="connsiteX13" fmla="*/ 7866683 w 8105775"/>
              <a:gd name="connsiteY13" fmla="*/ 3469179 h 7248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8105775" h="7248525">
                <a:moveTo>
                  <a:pt x="7866683" y="3469179"/>
                </a:moveTo>
                <a:cubicBezTo>
                  <a:pt x="7655228" y="2729086"/>
                  <a:pt x="7324711" y="2029951"/>
                  <a:pt x="6844650" y="1416541"/>
                </a:cubicBezTo>
                <a:cubicBezTo>
                  <a:pt x="6549375" y="1038399"/>
                  <a:pt x="6199808" y="699309"/>
                  <a:pt x="5800711" y="430704"/>
                </a:cubicBezTo>
                <a:cubicBezTo>
                  <a:pt x="4204321" y="-641811"/>
                  <a:pt x="2276460" y="544051"/>
                  <a:pt x="1604948" y="1225089"/>
                </a:cubicBezTo>
                <a:cubicBezTo>
                  <a:pt x="933435" y="1906126"/>
                  <a:pt x="-104790" y="3310111"/>
                  <a:pt x="8558" y="4330239"/>
                </a:cubicBezTo>
                <a:cubicBezTo>
                  <a:pt x="121905" y="5350367"/>
                  <a:pt x="583868" y="5796137"/>
                  <a:pt x="1055355" y="6109509"/>
                </a:cubicBezTo>
                <a:cubicBezTo>
                  <a:pt x="1526843" y="6423834"/>
                  <a:pt x="2328848" y="6711489"/>
                  <a:pt x="2590785" y="6781022"/>
                </a:cubicBezTo>
                <a:cubicBezTo>
                  <a:pt x="2852723" y="6850554"/>
                  <a:pt x="4212893" y="7164879"/>
                  <a:pt x="4990133" y="7234412"/>
                </a:cubicBezTo>
                <a:cubicBezTo>
                  <a:pt x="5474003" y="7278226"/>
                  <a:pt x="5975971" y="7243937"/>
                  <a:pt x="6442696" y="7103919"/>
                </a:cubicBezTo>
                <a:cubicBezTo>
                  <a:pt x="6659866" y="7039149"/>
                  <a:pt x="6885608" y="6952472"/>
                  <a:pt x="7065631" y="6813406"/>
                </a:cubicBezTo>
                <a:cubicBezTo>
                  <a:pt x="7251368" y="6670531"/>
                  <a:pt x="7423771" y="6509559"/>
                  <a:pt x="7575218" y="6330489"/>
                </a:cubicBezTo>
                <a:cubicBezTo>
                  <a:pt x="7816200" y="6043787"/>
                  <a:pt x="8001938" y="5706601"/>
                  <a:pt x="8074328" y="5337031"/>
                </a:cubicBezTo>
                <a:cubicBezTo>
                  <a:pt x="8147671" y="4960794"/>
                  <a:pt x="8104808" y="4572174"/>
                  <a:pt x="8036228" y="4195937"/>
                </a:cubicBezTo>
                <a:cubicBezTo>
                  <a:pt x="7990508" y="3951144"/>
                  <a:pt x="7935263" y="3708256"/>
                  <a:pt x="7866683" y="3469179"/>
                </a:cubicBezTo>
                <a:close/>
              </a:path>
            </a:pathLst>
          </a:custGeom>
          <a:gradFill>
            <a:gsLst>
              <a:gs pos="77000">
                <a:schemeClr val="accent2"/>
              </a:gs>
              <a:gs pos="0">
                <a:schemeClr val="accent1">
                  <a:lumMod val="40000"/>
                  <a:lumOff val="60000"/>
                </a:schemeClr>
              </a:gs>
            </a:gsLst>
            <a:path path="circle">
              <a:fillToRect l="50000" t="50000" r="50000" b="50000"/>
            </a:path>
          </a:gradFill>
          <a:ln w="9525" cap="flat">
            <a:noFill/>
            <a:prstDash val="solid"/>
            <a:miter/>
          </a:ln>
          <a:effectLst>
            <a:softEdge rad="1270000"/>
          </a:effectLst>
        </p:spPr>
        <p:txBody>
          <a:bodyPr rtlCol="0" anchor="ctr"/>
          <a:lstStyle/>
          <a:p>
            <a:endParaRPr lang="en-US" sz="900"/>
          </a:p>
        </p:txBody>
      </p:sp>
      <p:sp>
        <p:nvSpPr>
          <p:cNvPr id="4" name="Pink Purple">
            <a:extLst>
              <a:ext uri="{FF2B5EF4-FFF2-40B4-BE49-F238E27FC236}">
                <a16:creationId xmlns:a16="http://schemas.microsoft.com/office/drawing/2014/main" id="{500985AA-642B-4D7B-8B9E-2F84B87877A6}"/>
              </a:ext>
            </a:extLst>
          </p:cNvPr>
          <p:cNvSpPr/>
          <p:nvPr/>
        </p:nvSpPr>
        <p:spPr>
          <a:xfrm rot="900000">
            <a:off x="-2008543" y="-4096517"/>
            <a:ext cx="10503734" cy="9394104"/>
          </a:xfrm>
          <a:custGeom>
            <a:avLst/>
            <a:gdLst>
              <a:gd name="connsiteX0" fmla="*/ 7866683 w 8105775"/>
              <a:gd name="connsiteY0" fmla="*/ 3469179 h 7248525"/>
              <a:gd name="connsiteX1" fmla="*/ 6844650 w 8105775"/>
              <a:gd name="connsiteY1" fmla="*/ 1416541 h 7248525"/>
              <a:gd name="connsiteX2" fmla="*/ 5800711 w 8105775"/>
              <a:gd name="connsiteY2" fmla="*/ 430704 h 7248525"/>
              <a:gd name="connsiteX3" fmla="*/ 1604948 w 8105775"/>
              <a:gd name="connsiteY3" fmla="*/ 1225089 h 7248525"/>
              <a:gd name="connsiteX4" fmla="*/ 8558 w 8105775"/>
              <a:gd name="connsiteY4" fmla="*/ 4330239 h 7248525"/>
              <a:gd name="connsiteX5" fmla="*/ 1055355 w 8105775"/>
              <a:gd name="connsiteY5" fmla="*/ 6109509 h 7248525"/>
              <a:gd name="connsiteX6" fmla="*/ 2590785 w 8105775"/>
              <a:gd name="connsiteY6" fmla="*/ 6781022 h 7248525"/>
              <a:gd name="connsiteX7" fmla="*/ 4990133 w 8105775"/>
              <a:gd name="connsiteY7" fmla="*/ 7234412 h 7248525"/>
              <a:gd name="connsiteX8" fmla="*/ 6442696 w 8105775"/>
              <a:gd name="connsiteY8" fmla="*/ 7103919 h 7248525"/>
              <a:gd name="connsiteX9" fmla="*/ 7065631 w 8105775"/>
              <a:gd name="connsiteY9" fmla="*/ 6813406 h 7248525"/>
              <a:gd name="connsiteX10" fmla="*/ 7575218 w 8105775"/>
              <a:gd name="connsiteY10" fmla="*/ 6330489 h 7248525"/>
              <a:gd name="connsiteX11" fmla="*/ 8074328 w 8105775"/>
              <a:gd name="connsiteY11" fmla="*/ 5337031 h 7248525"/>
              <a:gd name="connsiteX12" fmla="*/ 8036228 w 8105775"/>
              <a:gd name="connsiteY12" fmla="*/ 4195937 h 7248525"/>
              <a:gd name="connsiteX13" fmla="*/ 7866683 w 8105775"/>
              <a:gd name="connsiteY13" fmla="*/ 3469179 h 7248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8105775" h="7248525">
                <a:moveTo>
                  <a:pt x="7866683" y="3469179"/>
                </a:moveTo>
                <a:cubicBezTo>
                  <a:pt x="7655228" y="2729086"/>
                  <a:pt x="7324711" y="2029951"/>
                  <a:pt x="6844650" y="1416541"/>
                </a:cubicBezTo>
                <a:cubicBezTo>
                  <a:pt x="6549375" y="1038399"/>
                  <a:pt x="6199808" y="699309"/>
                  <a:pt x="5800711" y="430704"/>
                </a:cubicBezTo>
                <a:cubicBezTo>
                  <a:pt x="4204321" y="-641811"/>
                  <a:pt x="2276460" y="544051"/>
                  <a:pt x="1604948" y="1225089"/>
                </a:cubicBezTo>
                <a:cubicBezTo>
                  <a:pt x="933435" y="1906126"/>
                  <a:pt x="-104790" y="3310111"/>
                  <a:pt x="8558" y="4330239"/>
                </a:cubicBezTo>
                <a:cubicBezTo>
                  <a:pt x="121905" y="5350367"/>
                  <a:pt x="583868" y="5796137"/>
                  <a:pt x="1055355" y="6109509"/>
                </a:cubicBezTo>
                <a:cubicBezTo>
                  <a:pt x="1526843" y="6423834"/>
                  <a:pt x="2328848" y="6711489"/>
                  <a:pt x="2590785" y="6781022"/>
                </a:cubicBezTo>
                <a:cubicBezTo>
                  <a:pt x="2852723" y="6850554"/>
                  <a:pt x="4212893" y="7164879"/>
                  <a:pt x="4990133" y="7234412"/>
                </a:cubicBezTo>
                <a:cubicBezTo>
                  <a:pt x="5474003" y="7278226"/>
                  <a:pt x="5975971" y="7243937"/>
                  <a:pt x="6442696" y="7103919"/>
                </a:cubicBezTo>
                <a:cubicBezTo>
                  <a:pt x="6659866" y="7039149"/>
                  <a:pt x="6885608" y="6952472"/>
                  <a:pt x="7065631" y="6813406"/>
                </a:cubicBezTo>
                <a:cubicBezTo>
                  <a:pt x="7251368" y="6670531"/>
                  <a:pt x="7423771" y="6509559"/>
                  <a:pt x="7575218" y="6330489"/>
                </a:cubicBezTo>
                <a:cubicBezTo>
                  <a:pt x="7816200" y="6043787"/>
                  <a:pt x="8001938" y="5706601"/>
                  <a:pt x="8074328" y="5337031"/>
                </a:cubicBezTo>
                <a:cubicBezTo>
                  <a:pt x="8147671" y="4960794"/>
                  <a:pt x="8104808" y="4572174"/>
                  <a:pt x="8036228" y="4195937"/>
                </a:cubicBezTo>
                <a:cubicBezTo>
                  <a:pt x="7990508" y="3951144"/>
                  <a:pt x="7935263" y="3708256"/>
                  <a:pt x="7866683" y="3469179"/>
                </a:cubicBezTo>
                <a:close/>
              </a:path>
            </a:pathLst>
          </a:custGeom>
          <a:gradFill>
            <a:gsLst>
              <a:gs pos="71000">
                <a:schemeClr val="accent2"/>
              </a:gs>
              <a:gs pos="40000">
                <a:schemeClr val="accent3">
                  <a:lumMod val="75000"/>
                </a:schemeClr>
              </a:gs>
              <a:gs pos="0">
                <a:schemeClr val="accent3">
                  <a:lumMod val="75000"/>
                </a:schemeClr>
              </a:gs>
            </a:gsLst>
            <a:path path="circle">
              <a:fillToRect l="50000" t="50000" r="50000" b="50000"/>
            </a:path>
          </a:gradFill>
          <a:ln w="9525" cap="flat">
            <a:noFill/>
            <a:prstDash val="solid"/>
            <a:miter/>
          </a:ln>
          <a:effectLst>
            <a:softEdge rad="1270000"/>
          </a:effectLst>
        </p:spPr>
        <p:txBody>
          <a:bodyPr rtlCol="0" anchor="ctr"/>
          <a:lstStyle/>
          <a:p>
            <a:endParaRPr lang="en-US" sz="900"/>
          </a:p>
        </p:txBody>
      </p:sp>
      <p:sp>
        <p:nvSpPr>
          <p:cNvPr id="5" name="Purple">
            <a:extLst>
              <a:ext uri="{FF2B5EF4-FFF2-40B4-BE49-F238E27FC236}">
                <a16:creationId xmlns:a16="http://schemas.microsoft.com/office/drawing/2014/main" id="{448C279F-10E9-4C46-A814-3EAAE49164DB}"/>
              </a:ext>
            </a:extLst>
          </p:cNvPr>
          <p:cNvSpPr/>
          <p:nvPr/>
        </p:nvSpPr>
        <p:spPr>
          <a:xfrm rot="15300000">
            <a:off x="1207066" y="-4670724"/>
            <a:ext cx="15008936" cy="13419874"/>
          </a:xfrm>
          <a:custGeom>
            <a:avLst/>
            <a:gdLst>
              <a:gd name="connsiteX0" fmla="*/ 7866683 w 8105775"/>
              <a:gd name="connsiteY0" fmla="*/ 3469179 h 7248525"/>
              <a:gd name="connsiteX1" fmla="*/ 6844650 w 8105775"/>
              <a:gd name="connsiteY1" fmla="*/ 1416541 h 7248525"/>
              <a:gd name="connsiteX2" fmla="*/ 5800711 w 8105775"/>
              <a:gd name="connsiteY2" fmla="*/ 430704 h 7248525"/>
              <a:gd name="connsiteX3" fmla="*/ 1604948 w 8105775"/>
              <a:gd name="connsiteY3" fmla="*/ 1225089 h 7248525"/>
              <a:gd name="connsiteX4" fmla="*/ 8558 w 8105775"/>
              <a:gd name="connsiteY4" fmla="*/ 4330239 h 7248525"/>
              <a:gd name="connsiteX5" fmla="*/ 1055355 w 8105775"/>
              <a:gd name="connsiteY5" fmla="*/ 6109509 h 7248525"/>
              <a:gd name="connsiteX6" fmla="*/ 2590785 w 8105775"/>
              <a:gd name="connsiteY6" fmla="*/ 6781022 h 7248525"/>
              <a:gd name="connsiteX7" fmla="*/ 4990133 w 8105775"/>
              <a:gd name="connsiteY7" fmla="*/ 7234412 h 7248525"/>
              <a:gd name="connsiteX8" fmla="*/ 6442696 w 8105775"/>
              <a:gd name="connsiteY8" fmla="*/ 7103919 h 7248525"/>
              <a:gd name="connsiteX9" fmla="*/ 7065631 w 8105775"/>
              <a:gd name="connsiteY9" fmla="*/ 6813406 h 7248525"/>
              <a:gd name="connsiteX10" fmla="*/ 7575218 w 8105775"/>
              <a:gd name="connsiteY10" fmla="*/ 6330489 h 7248525"/>
              <a:gd name="connsiteX11" fmla="*/ 8074328 w 8105775"/>
              <a:gd name="connsiteY11" fmla="*/ 5337031 h 7248525"/>
              <a:gd name="connsiteX12" fmla="*/ 8036228 w 8105775"/>
              <a:gd name="connsiteY12" fmla="*/ 4195937 h 7248525"/>
              <a:gd name="connsiteX13" fmla="*/ 7866683 w 8105775"/>
              <a:gd name="connsiteY13" fmla="*/ 3469179 h 7248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8105775" h="7248525">
                <a:moveTo>
                  <a:pt x="7866683" y="3469179"/>
                </a:moveTo>
                <a:cubicBezTo>
                  <a:pt x="7655228" y="2729086"/>
                  <a:pt x="7324711" y="2029951"/>
                  <a:pt x="6844650" y="1416541"/>
                </a:cubicBezTo>
                <a:cubicBezTo>
                  <a:pt x="6549375" y="1038399"/>
                  <a:pt x="6199808" y="699309"/>
                  <a:pt x="5800711" y="430704"/>
                </a:cubicBezTo>
                <a:cubicBezTo>
                  <a:pt x="4204321" y="-641811"/>
                  <a:pt x="2276460" y="544051"/>
                  <a:pt x="1604948" y="1225089"/>
                </a:cubicBezTo>
                <a:cubicBezTo>
                  <a:pt x="933435" y="1906126"/>
                  <a:pt x="-104790" y="3310111"/>
                  <a:pt x="8558" y="4330239"/>
                </a:cubicBezTo>
                <a:cubicBezTo>
                  <a:pt x="121905" y="5350367"/>
                  <a:pt x="583868" y="5796137"/>
                  <a:pt x="1055355" y="6109509"/>
                </a:cubicBezTo>
                <a:cubicBezTo>
                  <a:pt x="1526843" y="6423834"/>
                  <a:pt x="2328848" y="6711489"/>
                  <a:pt x="2590785" y="6781022"/>
                </a:cubicBezTo>
                <a:cubicBezTo>
                  <a:pt x="2852723" y="6850554"/>
                  <a:pt x="4212893" y="7164879"/>
                  <a:pt x="4990133" y="7234412"/>
                </a:cubicBezTo>
                <a:cubicBezTo>
                  <a:pt x="5474003" y="7278226"/>
                  <a:pt x="5975971" y="7243937"/>
                  <a:pt x="6442696" y="7103919"/>
                </a:cubicBezTo>
                <a:cubicBezTo>
                  <a:pt x="6659866" y="7039149"/>
                  <a:pt x="6885608" y="6952472"/>
                  <a:pt x="7065631" y="6813406"/>
                </a:cubicBezTo>
                <a:cubicBezTo>
                  <a:pt x="7251368" y="6670531"/>
                  <a:pt x="7423771" y="6509559"/>
                  <a:pt x="7575218" y="6330489"/>
                </a:cubicBezTo>
                <a:cubicBezTo>
                  <a:pt x="7816200" y="6043787"/>
                  <a:pt x="8001938" y="5706601"/>
                  <a:pt x="8074328" y="5337031"/>
                </a:cubicBezTo>
                <a:cubicBezTo>
                  <a:pt x="8147671" y="4960794"/>
                  <a:pt x="8104808" y="4572174"/>
                  <a:pt x="8036228" y="4195937"/>
                </a:cubicBezTo>
                <a:cubicBezTo>
                  <a:pt x="7990508" y="3951144"/>
                  <a:pt x="7935263" y="3708256"/>
                  <a:pt x="7866683" y="3469179"/>
                </a:cubicBezTo>
                <a:close/>
              </a:path>
            </a:pathLst>
          </a:custGeom>
          <a:gradFill>
            <a:gsLst>
              <a:gs pos="73000">
                <a:schemeClr val="accent2"/>
              </a:gs>
              <a:gs pos="0">
                <a:schemeClr val="accent2"/>
              </a:gs>
            </a:gsLst>
            <a:path path="circle">
              <a:fillToRect l="50000" t="50000" r="50000" b="50000"/>
            </a:path>
          </a:gradFill>
          <a:ln w="9525" cap="flat">
            <a:noFill/>
            <a:prstDash val="solid"/>
            <a:miter/>
          </a:ln>
          <a:effectLst>
            <a:softEdge rad="1270000"/>
          </a:effectLst>
        </p:spPr>
        <p:txBody>
          <a:bodyPr rtlCol="0" anchor="ctr"/>
          <a:lstStyle/>
          <a:p>
            <a:endParaRPr lang="en-US" sz="900"/>
          </a:p>
        </p:txBody>
      </p:sp>
      <p:sp>
        <p:nvSpPr>
          <p:cNvPr id="6" name="Pink">
            <a:extLst>
              <a:ext uri="{FF2B5EF4-FFF2-40B4-BE49-F238E27FC236}">
                <a16:creationId xmlns:a16="http://schemas.microsoft.com/office/drawing/2014/main" id="{B4D9EABA-F71C-441A-8842-306D0D635336}"/>
              </a:ext>
            </a:extLst>
          </p:cNvPr>
          <p:cNvSpPr/>
          <p:nvPr/>
        </p:nvSpPr>
        <p:spPr>
          <a:xfrm rot="9000000">
            <a:off x="285211" y="-2546184"/>
            <a:ext cx="8538604" cy="7636573"/>
          </a:xfrm>
          <a:custGeom>
            <a:avLst/>
            <a:gdLst>
              <a:gd name="connsiteX0" fmla="*/ 7866683 w 8105775"/>
              <a:gd name="connsiteY0" fmla="*/ 3469179 h 7248525"/>
              <a:gd name="connsiteX1" fmla="*/ 6844650 w 8105775"/>
              <a:gd name="connsiteY1" fmla="*/ 1416541 h 7248525"/>
              <a:gd name="connsiteX2" fmla="*/ 5800711 w 8105775"/>
              <a:gd name="connsiteY2" fmla="*/ 430704 h 7248525"/>
              <a:gd name="connsiteX3" fmla="*/ 1604948 w 8105775"/>
              <a:gd name="connsiteY3" fmla="*/ 1225089 h 7248525"/>
              <a:gd name="connsiteX4" fmla="*/ 8558 w 8105775"/>
              <a:gd name="connsiteY4" fmla="*/ 4330239 h 7248525"/>
              <a:gd name="connsiteX5" fmla="*/ 1055355 w 8105775"/>
              <a:gd name="connsiteY5" fmla="*/ 6109509 h 7248525"/>
              <a:gd name="connsiteX6" fmla="*/ 2590785 w 8105775"/>
              <a:gd name="connsiteY6" fmla="*/ 6781022 h 7248525"/>
              <a:gd name="connsiteX7" fmla="*/ 4990133 w 8105775"/>
              <a:gd name="connsiteY7" fmla="*/ 7234412 h 7248525"/>
              <a:gd name="connsiteX8" fmla="*/ 6442696 w 8105775"/>
              <a:gd name="connsiteY8" fmla="*/ 7103919 h 7248525"/>
              <a:gd name="connsiteX9" fmla="*/ 7065631 w 8105775"/>
              <a:gd name="connsiteY9" fmla="*/ 6813406 h 7248525"/>
              <a:gd name="connsiteX10" fmla="*/ 7575218 w 8105775"/>
              <a:gd name="connsiteY10" fmla="*/ 6330489 h 7248525"/>
              <a:gd name="connsiteX11" fmla="*/ 8074328 w 8105775"/>
              <a:gd name="connsiteY11" fmla="*/ 5337031 h 7248525"/>
              <a:gd name="connsiteX12" fmla="*/ 8036228 w 8105775"/>
              <a:gd name="connsiteY12" fmla="*/ 4195937 h 7248525"/>
              <a:gd name="connsiteX13" fmla="*/ 7866683 w 8105775"/>
              <a:gd name="connsiteY13" fmla="*/ 3469179 h 7248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8105775" h="7248525">
                <a:moveTo>
                  <a:pt x="7866683" y="3469179"/>
                </a:moveTo>
                <a:cubicBezTo>
                  <a:pt x="7655228" y="2729086"/>
                  <a:pt x="7324711" y="2029951"/>
                  <a:pt x="6844650" y="1416541"/>
                </a:cubicBezTo>
                <a:cubicBezTo>
                  <a:pt x="6549375" y="1038399"/>
                  <a:pt x="6199808" y="699309"/>
                  <a:pt x="5800711" y="430704"/>
                </a:cubicBezTo>
                <a:cubicBezTo>
                  <a:pt x="4204321" y="-641811"/>
                  <a:pt x="2276460" y="544051"/>
                  <a:pt x="1604948" y="1225089"/>
                </a:cubicBezTo>
                <a:cubicBezTo>
                  <a:pt x="933435" y="1906126"/>
                  <a:pt x="-104790" y="3310111"/>
                  <a:pt x="8558" y="4330239"/>
                </a:cubicBezTo>
                <a:cubicBezTo>
                  <a:pt x="121905" y="5350367"/>
                  <a:pt x="583868" y="5796137"/>
                  <a:pt x="1055355" y="6109509"/>
                </a:cubicBezTo>
                <a:cubicBezTo>
                  <a:pt x="1526843" y="6423834"/>
                  <a:pt x="2328848" y="6711489"/>
                  <a:pt x="2590785" y="6781022"/>
                </a:cubicBezTo>
                <a:cubicBezTo>
                  <a:pt x="2852723" y="6850554"/>
                  <a:pt x="4212893" y="7164879"/>
                  <a:pt x="4990133" y="7234412"/>
                </a:cubicBezTo>
                <a:cubicBezTo>
                  <a:pt x="5474003" y="7278226"/>
                  <a:pt x="5975971" y="7243937"/>
                  <a:pt x="6442696" y="7103919"/>
                </a:cubicBezTo>
                <a:cubicBezTo>
                  <a:pt x="6659866" y="7039149"/>
                  <a:pt x="6885608" y="6952472"/>
                  <a:pt x="7065631" y="6813406"/>
                </a:cubicBezTo>
                <a:cubicBezTo>
                  <a:pt x="7251368" y="6670531"/>
                  <a:pt x="7423771" y="6509559"/>
                  <a:pt x="7575218" y="6330489"/>
                </a:cubicBezTo>
                <a:cubicBezTo>
                  <a:pt x="7816200" y="6043787"/>
                  <a:pt x="8001938" y="5706601"/>
                  <a:pt x="8074328" y="5337031"/>
                </a:cubicBezTo>
                <a:cubicBezTo>
                  <a:pt x="8147671" y="4960794"/>
                  <a:pt x="8104808" y="4572174"/>
                  <a:pt x="8036228" y="4195937"/>
                </a:cubicBezTo>
                <a:cubicBezTo>
                  <a:pt x="7990508" y="3951144"/>
                  <a:pt x="7935263" y="3708256"/>
                  <a:pt x="7866683" y="3469179"/>
                </a:cubicBezTo>
                <a:close/>
              </a:path>
            </a:pathLst>
          </a:custGeom>
          <a:gradFill>
            <a:gsLst>
              <a:gs pos="70000">
                <a:schemeClr val="accent3">
                  <a:lumMod val="75000"/>
                </a:schemeClr>
              </a:gs>
              <a:gs pos="0">
                <a:schemeClr val="accent3"/>
              </a:gs>
            </a:gsLst>
            <a:path path="circle">
              <a:fillToRect l="50000" t="50000" r="50000" b="50000"/>
            </a:path>
          </a:gradFill>
          <a:ln w="9525" cap="flat">
            <a:noFill/>
            <a:prstDash val="solid"/>
            <a:miter/>
          </a:ln>
          <a:effectLst>
            <a:softEdge rad="1270000"/>
          </a:effectLst>
        </p:spPr>
        <p:txBody>
          <a:bodyPr rtlCol="0" anchor="ctr"/>
          <a:lstStyle/>
          <a:p>
            <a:endParaRPr lang="en-US" sz="900"/>
          </a:p>
        </p:txBody>
      </p:sp>
      <p:sp>
        <p:nvSpPr>
          <p:cNvPr id="7" name="Light Blue">
            <a:extLst>
              <a:ext uri="{FF2B5EF4-FFF2-40B4-BE49-F238E27FC236}">
                <a16:creationId xmlns:a16="http://schemas.microsoft.com/office/drawing/2014/main" id="{DAAA02BD-934D-45D9-8BEE-7910C910F060}"/>
              </a:ext>
            </a:extLst>
          </p:cNvPr>
          <p:cNvSpPr/>
          <p:nvPr/>
        </p:nvSpPr>
        <p:spPr>
          <a:xfrm rot="15300000">
            <a:off x="3663172" y="-3280938"/>
            <a:ext cx="15008936" cy="13419874"/>
          </a:xfrm>
          <a:custGeom>
            <a:avLst/>
            <a:gdLst>
              <a:gd name="connsiteX0" fmla="*/ 7866683 w 8105775"/>
              <a:gd name="connsiteY0" fmla="*/ 3469179 h 7248525"/>
              <a:gd name="connsiteX1" fmla="*/ 6844650 w 8105775"/>
              <a:gd name="connsiteY1" fmla="*/ 1416541 h 7248525"/>
              <a:gd name="connsiteX2" fmla="*/ 5800711 w 8105775"/>
              <a:gd name="connsiteY2" fmla="*/ 430704 h 7248525"/>
              <a:gd name="connsiteX3" fmla="*/ 1604948 w 8105775"/>
              <a:gd name="connsiteY3" fmla="*/ 1225089 h 7248525"/>
              <a:gd name="connsiteX4" fmla="*/ 8558 w 8105775"/>
              <a:gd name="connsiteY4" fmla="*/ 4330239 h 7248525"/>
              <a:gd name="connsiteX5" fmla="*/ 1055355 w 8105775"/>
              <a:gd name="connsiteY5" fmla="*/ 6109509 h 7248525"/>
              <a:gd name="connsiteX6" fmla="*/ 2590785 w 8105775"/>
              <a:gd name="connsiteY6" fmla="*/ 6781022 h 7248525"/>
              <a:gd name="connsiteX7" fmla="*/ 4990133 w 8105775"/>
              <a:gd name="connsiteY7" fmla="*/ 7234412 h 7248525"/>
              <a:gd name="connsiteX8" fmla="*/ 6442696 w 8105775"/>
              <a:gd name="connsiteY8" fmla="*/ 7103919 h 7248525"/>
              <a:gd name="connsiteX9" fmla="*/ 7065631 w 8105775"/>
              <a:gd name="connsiteY9" fmla="*/ 6813406 h 7248525"/>
              <a:gd name="connsiteX10" fmla="*/ 7575218 w 8105775"/>
              <a:gd name="connsiteY10" fmla="*/ 6330489 h 7248525"/>
              <a:gd name="connsiteX11" fmla="*/ 8074328 w 8105775"/>
              <a:gd name="connsiteY11" fmla="*/ 5337031 h 7248525"/>
              <a:gd name="connsiteX12" fmla="*/ 8036228 w 8105775"/>
              <a:gd name="connsiteY12" fmla="*/ 4195937 h 7248525"/>
              <a:gd name="connsiteX13" fmla="*/ 7866683 w 8105775"/>
              <a:gd name="connsiteY13" fmla="*/ 3469179 h 7248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8105775" h="7248525">
                <a:moveTo>
                  <a:pt x="7866683" y="3469179"/>
                </a:moveTo>
                <a:cubicBezTo>
                  <a:pt x="7655228" y="2729086"/>
                  <a:pt x="7324711" y="2029951"/>
                  <a:pt x="6844650" y="1416541"/>
                </a:cubicBezTo>
                <a:cubicBezTo>
                  <a:pt x="6549375" y="1038399"/>
                  <a:pt x="6199808" y="699309"/>
                  <a:pt x="5800711" y="430704"/>
                </a:cubicBezTo>
                <a:cubicBezTo>
                  <a:pt x="4204321" y="-641811"/>
                  <a:pt x="2276460" y="544051"/>
                  <a:pt x="1604948" y="1225089"/>
                </a:cubicBezTo>
                <a:cubicBezTo>
                  <a:pt x="933435" y="1906126"/>
                  <a:pt x="-104790" y="3310111"/>
                  <a:pt x="8558" y="4330239"/>
                </a:cubicBezTo>
                <a:cubicBezTo>
                  <a:pt x="121905" y="5350367"/>
                  <a:pt x="583868" y="5796137"/>
                  <a:pt x="1055355" y="6109509"/>
                </a:cubicBezTo>
                <a:cubicBezTo>
                  <a:pt x="1526843" y="6423834"/>
                  <a:pt x="2328848" y="6711489"/>
                  <a:pt x="2590785" y="6781022"/>
                </a:cubicBezTo>
                <a:cubicBezTo>
                  <a:pt x="2852723" y="6850554"/>
                  <a:pt x="4212893" y="7164879"/>
                  <a:pt x="4990133" y="7234412"/>
                </a:cubicBezTo>
                <a:cubicBezTo>
                  <a:pt x="5474003" y="7278226"/>
                  <a:pt x="5975971" y="7243937"/>
                  <a:pt x="6442696" y="7103919"/>
                </a:cubicBezTo>
                <a:cubicBezTo>
                  <a:pt x="6659866" y="7039149"/>
                  <a:pt x="6885608" y="6952472"/>
                  <a:pt x="7065631" y="6813406"/>
                </a:cubicBezTo>
                <a:cubicBezTo>
                  <a:pt x="7251368" y="6670531"/>
                  <a:pt x="7423771" y="6509559"/>
                  <a:pt x="7575218" y="6330489"/>
                </a:cubicBezTo>
                <a:cubicBezTo>
                  <a:pt x="7816200" y="6043787"/>
                  <a:pt x="8001938" y="5706601"/>
                  <a:pt x="8074328" y="5337031"/>
                </a:cubicBezTo>
                <a:cubicBezTo>
                  <a:pt x="8147671" y="4960794"/>
                  <a:pt x="8104808" y="4572174"/>
                  <a:pt x="8036228" y="4195937"/>
                </a:cubicBezTo>
                <a:cubicBezTo>
                  <a:pt x="7990508" y="3951144"/>
                  <a:pt x="7935263" y="3708256"/>
                  <a:pt x="7866683" y="3469179"/>
                </a:cubicBezTo>
                <a:close/>
              </a:path>
            </a:pathLst>
          </a:custGeom>
          <a:gradFill>
            <a:gsLst>
              <a:gs pos="80000">
                <a:schemeClr val="accent2">
                  <a:alpha val="32000"/>
                </a:schemeClr>
              </a:gs>
              <a:gs pos="0">
                <a:schemeClr val="accent1"/>
              </a:gs>
            </a:gsLst>
            <a:path path="circle">
              <a:fillToRect l="50000" t="50000" r="50000" b="50000"/>
            </a:path>
          </a:gradFill>
          <a:ln w="9525" cap="flat">
            <a:noFill/>
            <a:prstDash val="solid"/>
            <a:miter/>
          </a:ln>
          <a:effectLst>
            <a:softEdge rad="1270000"/>
          </a:effectLst>
        </p:spPr>
        <p:txBody>
          <a:bodyPr rtlCol="0" anchor="ctr"/>
          <a:lstStyle/>
          <a:p>
            <a:endParaRPr lang="en-US" sz="900"/>
          </a:p>
        </p:txBody>
      </p:sp>
      <p:sp>
        <p:nvSpPr>
          <p:cNvPr id="8" name="TextBox 7">
            <a:extLst>
              <a:ext uri="{FF2B5EF4-FFF2-40B4-BE49-F238E27FC236}">
                <a16:creationId xmlns:a16="http://schemas.microsoft.com/office/drawing/2014/main" id="{A3C1D954-382A-4932-A144-A60611423025}"/>
              </a:ext>
            </a:extLst>
          </p:cNvPr>
          <p:cNvSpPr txBox="1"/>
          <p:nvPr/>
        </p:nvSpPr>
        <p:spPr>
          <a:xfrm rot="16200000">
            <a:off x="-706400" y="3213557"/>
            <a:ext cx="2193749" cy="430887"/>
          </a:xfrm>
          <a:prstGeom prst="rect">
            <a:avLst/>
          </a:prstGeom>
          <a:noFill/>
        </p:spPr>
        <p:txBody>
          <a:bodyPr wrap="square" rtlCol="0">
            <a:spAutoFit/>
          </a:bodyPr>
          <a:lstStyle/>
          <a:p>
            <a:pPr algn="ctr"/>
            <a:r>
              <a:rPr lang="en-US" sz="2200" b="1">
                <a:solidFill>
                  <a:schemeClr val="bg1"/>
                </a:solidFill>
                <a:latin typeface="Century Gothic" panose="020B0502020202020204" pitchFamily="34" charset="0"/>
              </a:rPr>
              <a:t>Massive X</a:t>
            </a:r>
          </a:p>
        </p:txBody>
      </p:sp>
      <p:sp>
        <p:nvSpPr>
          <p:cNvPr id="9" name="Oval 8">
            <a:extLst>
              <a:ext uri="{FF2B5EF4-FFF2-40B4-BE49-F238E27FC236}">
                <a16:creationId xmlns:a16="http://schemas.microsoft.com/office/drawing/2014/main" id="{0EE22C8D-264D-45DD-9727-631727A95C16}"/>
              </a:ext>
            </a:extLst>
          </p:cNvPr>
          <p:cNvSpPr/>
          <p:nvPr/>
        </p:nvSpPr>
        <p:spPr>
          <a:xfrm>
            <a:off x="364772" y="369582"/>
            <a:ext cx="51405" cy="5141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0" name="Oval 9">
            <a:extLst>
              <a:ext uri="{FF2B5EF4-FFF2-40B4-BE49-F238E27FC236}">
                <a16:creationId xmlns:a16="http://schemas.microsoft.com/office/drawing/2014/main" id="{C3441EEE-8DEB-47CE-89B8-E9A1AFC49771}"/>
              </a:ext>
            </a:extLst>
          </p:cNvPr>
          <p:cNvSpPr/>
          <p:nvPr/>
        </p:nvSpPr>
        <p:spPr>
          <a:xfrm>
            <a:off x="364772" y="518410"/>
            <a:ext cx="51405" cy="5141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1" name="Oval 10">
            <a:extLst>
              <a:ext uri="{FF2B5EF4-FFF2-40B4-BE49-F238E27FC236}">
                <a16:creationId xmlns:a16="http://schemas.microsoft.com/office/drawing/2014/main" id="{BC395E79-7464-461B-BAB4-E9EA0ED82658}"/>
              </a:ext>
            </a:extLst>
          </p:cNvPr>
          <p:cNvSpPr/>
          <p:nvPr/>
        </p:nvSpPr>
        <p:spPr>
          <a:xfrm>
            <a:off x="364772" y="667238"/>
            <a:ext cx="51405" cy="5141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2" name="TextBox 11">
            <a:extLst>
              <a:ext uri="{FF2B5EF4-FFF2-40B4-BE49-F238E27FC236}">
                <a16:creationId xmlns:a16="http://schemas.microsoft.com/office/drawing/2014/main" id="{9125A810-B35F-40B2-B3E2-7125E4E901D6}"/>
              </a:ext>
            </a:extLst>
          </p:cNvPr>
          <p:cNvSpPr txBox="1"/>
          <p:nvPr/>
        </p:nvSpPr>
        <p:spPr>
          <a:xfrm rot="16200000">
            <a:off x="10547818" y="2927923"/>
            <a:ext cx="2507418" cy="246221"/>
          </a:xfrm>
          <a:prstGeom prst="rect">
            <a:avLst/>
          </a:prstGeom>
          <a:noFill/>
        </p:spPr>
        <p:txBody>
          <a:bodyPr wrap="none" rtlCol="0" anchor="ctr">
            <a:spAutoFit/>
          </a:bodyPr>
          <a:lstStyle/>
          <a:p>
            <a:pPr algn="l"/>
            <a:r>
              <a:rPr lang="en-US" sz="1000" b="1">
                <a:solidFill>
                  <a:schemeClr val="bg1"/>
                </a:solidFill>
                <a:latin typeface="+mj-lt"/>
              </a:rPr>
              <a:t>Massive X</a:t>
            </a:r>
            <a:r>
              <a:rPr lang="en-US" sz="1000">
                <a:solidFill>
                  <a:schemeClr val="bg1"/>
                </a:solidFill>
              </a:rPr>
              <a:t> presentation to </a:t>
            </a:r>
            <a:r>
              <a:rPr lang="en-US" sz="1000" b="0">
                <a:solidFill>
                  <a:schemeClr val="bg1"/>
                </a:solidFill>
              </a:rPr>
              <a:t>DesignBall</a:t>
            </a:r>
            <a:r>
              <a:rPr lang="en-US" sz="1000">
                <a:solidFill>
                  <a:schemeClr val="bg1"/>
                </a:solidFill>
              </a:rPr>
              <a:t> team</a:t>
            </a:r>
          </a:p>
        </p:txBody>
      </p:sp>
      <p:sp>
        <p:nvSpPr>
          <p:cNvPr id="13" name="Slide Number Placeholder 5">
            <a:extLst>
              <a:ext uri="{FF2B5EF4-FFF2-40B4-BE49-F238E27FC236}">
                <a16:creationId xmlns:a16="http://schemas.microsoft.com/office/drawing/2014/main" id="{1A402281-A71B-4254-9374-C33A92A607A8}"/>
              </a:ext>
            </a:extLst>
          </p:cNvPr>
          <p:cNvSpPr txBox="1">
            <a:spLocks/>
          </p:cNvSpPr>
          <p:nvPr/>
        </p:nvSpPr>
        <p:spPr>
          <a:xfrm>
            <a:off x="11702935" y="4438872"/>
            <a:ext cx="162261" cy="291381"/>
          </a:xfrm>
          <a:prstGeom prst="rect">
            <a:avLst/>
          </a:prstGeom>
        </p:spPr>
        <p:txBody>
          <a:bodyPr vert="horz" wrap="none" lIns="60952" tIns="30476" rIns="60952" bIns="30476" rtlCol="0" anchor="ctr">
            <a:no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1A290D8D-6BA0-418D-AFED-C65293F70DA0}" type="slidenum">
              <a:rPr lang="en-US" sz="1200" b="1" smtClean="0">
                <a:solidFill>
                  <a:schemeClr val="bg1"/>
                </a:solidFill>
                <a:latin typeface="+mj-lt"/>
              </a:rPr>
              <a:pPr algn="ctr"/>
              <a:t>‹N°›</a:t>
            </a:fld>
            <a:endParaRPr lang="en-US" sz="700" b="1">
              <a:solidFill>
                <a:schemeClr val="bg1"/>
              </a:solidFill>
              <a:latin typeface="+mj-lt"/>
            </a:endParaRPr>
          </a:p>
        </p:txBody>
      </p:sp>
      <p:sp>
        <p:nvSpPr>
          <p:cNvPr id="14" name="Rectangle 13">
            <a:extLst>
              <a:ext uri="{FF2B5EF4-FFF2-40B4-BE49-F238E27FC236}">
                <a16:creationId xmlns:a16="http://schemas.microsoft.com/office/drawing/2014/main" id="{2934EFB6-50AA-4D38-9D48-7BD5B45DDFBB}"/>
              </a:ext>
            </a:extLst>
          </p:cNvPr>
          <p:cNvSpPr/>
          <p:nvPr/>
        </p:nvSpPr>
        <p:spPr>
          <a:xfrm>
            <a:off x="213501" y="5977044"/>
            <a:ext cx="389850" cy="338554"/>
          </a:xfrm>
          <a:prstGeom prst="rect">
            <a:avLst/>
          </a:prstGeom>
        </p:spPr>
        <p:txBody>
          <a:bodyPr wrap="none" anchor="ctr">
            <a:spAutoFit/>
          </a:bodyPr>
          <a:lstStyle/>
          <a:p>
            <a:pPr algn="ctr"/>
            <a:r>
              <a:rPr lang="en-US" sz="1600">
                <a:solidFill>
                  <a:schemeClr val="bg1"/>
                </a:solidFill>
                <a:latin typeface="Designball-Social-01" pitchFamily="2" charset="0"/>
              </a:rPr>
              <a:t>b</a:t>
            </a:r>
          </a:p>
        </p:txBody>
      </p:sp>
      <p:sp>
        <p:nvSpPr>
          <p:cNvPr id="15" name="Rectangle 14">
            <a:extLst>
              <a:ext uri="{FF2B5EF4-FFF2-40B4-BE49-F238E27FC236}">
                <a16:creationId xmlns:a16="http://schemas.microsoft.com/office/drawing/2014/main" id="{A51FBF3C-CB21-415F-B45D-959770BDF22A}"/>
              </a:ext>
            </a:extLst>
          </p:cNvPr>
          <p:cNvSpPr/>
          <p:nvPr/>
        </p:nvSpPr>
        <p:spPr>
          <a:xfrm>
            <a:off x="213501" y="5659343"/>
            <a:ext cx="389850" cy="338554"/>
          </a:xfrm>
          <a:prstGeom prst="rect">
            <a:avLst/>
          </a:prstGeom>
        </p:spPr>
        <p:txBody>
          <a:bodyPr wrap="none" anchor="ctr">
            <a:spAutoFit/>
          </a:bodyPr>
          <a:lstStyle/>
          <a:p>
            <a:pPr algn="ctr"/>
            <a:r>
              <a:rPr lang="en-US" sz="1600">
                <a:solidFill>
                  <a:schemeClr val="bg1"/>
                </a:solidFill>
                <a:latin typeface="Designball-Social-01" pitchFamily="2" charset="0"/>
              </a:rPr>
              <a:t>C</a:t>
            </a:r>
          </a:p>
        </p:txBody>
      </p:sp>
      <p:sp>
        <p:nvSpPr>
          <p:cNvPr id="16" name="Rectangle 15">
            <a:extLst>
              <a:ext uri="{FF2B5EF4-FFF2-40B4-BE49-F238E27FC236}">
                <a16:creationId xmlns:a16="http://schemas.microsoft.com/office/drawing/2014/main" id="{1EBAE8D9-87AB-46BC-92A4-F4E9D7AC0FBA}"/>
              </a:ext>
            </a:extLst>
          </p:cNvPr>
          <p:cNvSpPr/>
          <p:nvPr/>
        </p:nvSpPr>
        <p:spPr>
          <a:xfrm>
            <a:off x="213501" y="6294746"/>
            <a:ext cx="389850" cy="338554"/>
          </a:xfrm>
          <a:prstGeom prst="rect">
            <a:avLst/>
          </a:prstGeom>
        </p:spPr>
        <p:txBody>
          <a:bodyPr wrap="none" anchor="ctr">
            <a:spAutoFit/>
          </a:bodyPr>
          <a:lstStyle/>
          <a:p>
            <a:pPr algn="ctr"/>
            <a:r>
              <a:rPr lang="en-US" sz="1600">
                <a:solidFill>
                  <a:schemeClr val="bg1"/>
                </a:solidFill>
                <a:latin typeface="Designball-Social-01" pitchFamily="2" charset="0"/>
              </a:rPr>
              <a:t>c</a:t>
            </a:r>
          </a:p>
        </p:txBody>
      </p:sp>
      <p:sp>
        <p:nvSpPr>
          <p:cNvPr id="17" name="Rectangle 16">
            <a:hlinkClick r:id="rId2"/>
            <a:extLst>
              <a:ext uri="{FF2B5EF4-FFF2-40B4-BE49-F238E27FC236}">
                <a16:creationId xmlns:a16="http://schemas.microsoft.com/office/drawing/2014/main" id="{24E0D936-A358-44A0-8799-2857E707915C}"/>
              </a:ext>
            </a:extLst>
          </p:cNvPr>
          <p:cNvSpPr/>
          <p:nvPr/>
        </p:nvSpPr>
        <p:spPr>
          <a:xfrm>
            <a:off x="325196" y="6037649"/>
            <a:ext cx="166459" cy="221974"/>
          </a:xfrm>
          <a:prstGeom prst="rect">
            <a:avLst/>
          </a:prstGeom>
          <a:solidFill>
            <a:schemeClr val="bg2">
              <a:alpha val="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bg1"/>
              </a:solidFill>
            </a:endParaRPr>
          </a:p>
        </p:txBody>
      </p:sp>
      <p:sp>
        <p:nvSpPr>
          <p:cNvPr id="18" name="Rectangle 17">
            <a:hlinkClick r:id="rId3"/>
            <a:extLst>
              <a:ext uri="{FF2B5EF4-FFF2-40B4-BE49-F238E27FC236}">
                <a16:creationId xmlns:a16="http://schemas.microsoft.com/office/drawing/2014/main" id="{FB9CC360-65F7-47B8-821F-29626B4BC244}"/>
              </a:ext>
            </a:extLst>
          </p:cNvPr>
          <p:cNvSpPr/>
          <p:nvPr/>
        </p:nvSpPr>
        <p:spPr>
          <a:xfrm>
            <a:off x="325196" y="5722264"/>
            <a:ext cx="166459" cy="221974"/>
          </a:xfrm>
          <a:prstGeom prst="rect">
            <a:avLst/>
          </a:prstGeom>
          <a:solidFill>
            <a:schemeClr val="bg2">
              <a:alpha val="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bg1"/>
              </a:solidFill>
            </a:endParaRPr>
          </a:p>
        </p:txBody>
      </p:sp>
      <p:sp>
        <p:nvSpPr>
          <p:cNvPr id="19" name="Rectangle 18">
            <a:hlinkClick r:id="rId4"/>
            <a:extLst>
              <a:ext uri="{FF2B5EF4-FFF2-40B4-BE49-F238E27FC236}">
                <a16:creationId xmlns:a16="http://schemas.microsoft.com/office/drawing/2014/main" id="{E141DB3D-31D6-4A50-8649-C600099A9539}"/>
              </a:ext>
            </a:extLst>
          </p:cNvPr>
          <p:cNvSpPr/>
          <p:nvPr/>
        </p:nvSpPr>
        <p:spPr>
          <a:xfrm>
            <a:off x="325196" y="6353035"/>
            <a:ext cx="166459" cy="221974"/>
          </a:xfrm>
          <a:prstGeom prst="rect">
            <a:avLst/>
          </a:prstGeom>
          <a:solidFill>
            <a:schemeClr val="bg2">
              <a:alpha val="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bg1"/>
              </a:solidFill>
            </a:endParaRPr>
          </a:p>
        </p:txBody>
      </p:sp>
    </p:spTree>
    <p:extLst>
      <p:ext uri="{BB962C8B-B14F-4D97-AF65-F5344CB8AC3E}">
        <p14:creationId xmlns:p14="http://schemas.microsoft.com/office/powerpoint/2010/main" val="24503774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grpId="0" nodeType="withEffect">
                                  <p:stCondLst>
                                    <p:cond delay="0"/>
                                  </p:stCondLst>
                                  <p:childTnLst>
                                    <p:animRot by="-21600000">
                                      <p:cBhvr>
                                        <p:cTn id="6" dur="8250" fill="hold"/>
                                        <p:tgtEl>
                                          <p:spTgt spid="3"/>
                                        </p:tgtEl>
                                        <p:attrNameLst>
                                          <p:attrName>r</p:attrName>
                                        </p:attrNameLst>
                                      </p:cBhvr>
                                    </p:animRot>
                                  </p:childTnLst>
                                </p:cTn>
                              </p:par>
                              <p:par>
                                <p:cTn id="7" presetID="8" presetClass="emph" presetSubtype="0" repeatCount="indefinite" fill="hold" grpId="0" nodeType="withEffect">
                                  <p:stCondLst>
                                    <p:cond delay="0"/>
                                  </p:stCondLst>
                                  <p:childTnLst>
                                    <p:animRot by="21600000">
                                      <p:cBhvr>
                                        <p:cTn id="8" dur="6100" fill="hold"/>
                                        <p:tgtEl>
                                          <p:spTgt spid="4"/>
                                        </p:tgtEl>
                                        <p:attrNameLst>
                                          <p:attrName>r</p:attrName>
                                        </p:attrNameLst>
                                      </p:cBhvr>
                                    </p:animRot>
                                  </p:childTnLst>
                                </p:cTn>
                              </p:par>
                              <p:par>
                                <p:cTn id="9" presetID="8" presetClass="emph" presetSubtype="0" repeatCount="indefinite" fill="hold" grpId="0" nodeType="withEffect">
                                  <p:stCondLst>
                                    <p:cond delay="0"/>
                                  </p:stCondLst>
                                  <p:childTnLst>
                                    <p:animRot by="21600000">
                                      <p:cBhvr>
                                        <p:cTn id="10" dur="9600" fill="hold"/>
                                        <p:tgtEl>
                                          <p:spTgt spid="5"/>
                                        </p:tgtEl>
                                        <p:attrNameLst>
                                          <p:attrName>r</p:attrName>
                                        </p:attrNameLst>
                                      </p:cBhvr>
                                    </p:animRot>
                                  </p:childTnLst>
                                </p:cTn>
                              </p:par>
                              <p:par>
                                <p:cTn id="11" presetID="8" presetClass="emph" presetSubtype="0" repeatCount="indefinite" fill="hold" grpId="0" nodeType="withEffect">
                                  <p:stCondLst>
                                    <p:cond delay="0"/>
                                  </p:stCondLst>
                                  <p:childTnLst>
                                    <p:animRot by="-21600000">
                                      <p:cBhvr>
                                        <p:cTn id="12" dur="16000" fill="hold"/>
                                        <p:tgtEl>
                                          <p:spTgt spid="7"/>
                                        </p:tgtEl>
                                        <p:attrNameLst>
                                          <p:attrName>r</p:attrName>
                                        </p:attrNameLst>
                                      </p:cBhvr>
                                    </p:animRot>
                                  </p:childTnLst>
                                </p:cTn>
                              </p:par>
                              <p:par>
                                <p:cTn id="13" presetID="8" presetClass="emph" presetSubtype="0" repeatCount="indefinite" fill="hold" grpId="0" nodeType="withEffect">
                                  <p:stCondLst>
                                    <p:cond delay="0"/>
                                  </p:stCondLst>
                                  <p:childTnLst>
                                    <p:animRot by="21600000">
                                      <p:cBhvr>
                                        <p:cTn id="14" dur="13500" fill="hold"/>
                                        <p:tgtEl>
                                          <p:spTgt spid="6"/>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P spid="7" grpId="0" animBg="1"/>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5_Custom 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0B984625-FC00-409A-89CA-74509D2E04EF}"/>
              </a:ext>
            </a:extLst>
          </p:cNvPr>
          <p:cNvSpPr>
            <a:spLocks noGrp="1"/>
          </p:cNvSpPr>
          <p:nvPr>
            <p:ph type="pic" sz="quarter" idx="13"/>
          </p:nvPr>
        </p:nvSpPr>
        <p:spPr>
          <a:xfrm>
            <a:off x="799732" y="3495977"/>
            <a:ext cx="2594922" cy="2595260"/>
          </a:xfrm>
          <a:custGeom>
            <a:avLst/>
            <a:gdLst>
              <a:gd name="connsiteX0" fmla="*/ 0 w 5190519"/>
              <a:gd name="connsiteY0" fmla="*/ 0 h 5190519"/>
              <a:gd name="connsiteX1" fmla="*/ 5190519 w 5190519"/>
              <a:gd name="connsiteY1" fmla="*/ 0 h 5190519"/>
              <a:gd name="connsiteX2" fmla="*/ 5190519 w 5190519"/>
              <a:gd name="connsiteY2" fmla="*/ 5190519 h 5190519"/>
              <a:gd name="connsiteX3" fmla="*/ 0 w 5190519"/>
              <a:gd name="connsiteY3" fmla="*/ 5190519 h 5190519"/>
            </a:gdLst>
            <a:ahLst/>
            <a:cxnLst>
              <a:cxn ang="0">
                <a:pos x="connsiteX0" y="connsiteY0"/>
              </a:cxn>
              <a:cxn ang="0">
                <a:pos x="connsiteX1" y="connsiteY1"/>
              </a:cxn>
              <a:cxn ang="0">
                <a:pos x="connsiteX2" y="connsiteY2"/>
              </a:cxn>
              <a:cxn ang="0">
                <a:pos x="connsiteX3" y="connsiteY3"/>
              </a:cxn>
            </a:cxnLst>
            <a:rect l="l" t="t" r="r" b="b"/>
            <a:pathLst>
              <a:path w="5190519" h="5190519">
                <a:moveTo>
                  <a:pt x="0" y="0"/>
                </a:moveTo>
                <a:lnTo>
                  <a:pt x="5190519" y="0"/>
                </a:lnTo>
                <a:lnTo>
                  <a:pt x="5190519" y="5190519"/>
                </a:lnTo>
                <a:lnTo>
                  <a:pt x="0" y="5190519"/>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
        <p:nvSpPr>
          <p:cNvPr id="10" name="Picture Placeholder 9">
            <a:extLst>
              <a:ext uri="{FF2B5EF4-FFF2-40B4-BE49-F238E27FC236}">
                <a16:creationId xmlns:a16="http://schemas.microsoft.com/office/drawing/2014/main" id="{A8A64EF6-6AAD-4A8E-A2BA-D31872C0F165}"/>
              </a:ext>
            </a:extLst>
          </p:cNvPr>
          <p:cNvSpPr>
            <a:spLocks noGrp="1"/>
          </p:cNvSpPr>
          <p:nvPr>
            <p:ph type="pic" sz="quarter" idx="14"/>
          </p:nvPr>
        </p:nvSpPr>
        <p:spPr>
          <a:xfrm>
            <a:off x="799732" y="776288"/>
            <a:ext cx="2594922" cy="2595260"/>
          </a:xfrm>
          <a:custGeom>
            <a:avLst/>
            <a:gdLst>
              <a:gd name="connsiteX0" fmla="*/ 0 w 5190519"/>
              <a:gd name="connsiteY0" fmla="*/ 0 h 5190519"/>
              <a:gd name="connsiteX1" fmla="*/ 5190519 w 5190519"/>
              <a:gd name="connsiteY1" fmla="*/ 0 h 5190519"/>
              <a:gd name="connsiteX2" fmla="*/ 5190519 w 5190519"/>
              <a:gd name="connsiteY2" fmla="*/ 5190519 h 5190519"/>
              <a:gd name="connsiteX3" fmla="*/ 0 w 5190519"/>
              <a:gd name="connsiteY3" fmla="*/ 5190519 h 5190519"/>
            </a:gdLst>
            <a:ahLst/>
            <a:cxnLst>
              <a:cxn ang="0">
                <a:pos x="connsiteX0" y="connsiteY0"/>
              </a:cxn>
              <a:cxn ang="0">
                <a:pos x="connsiteX1" y="connsiteY1"/>
              </a:cxn>
              <a:cxn ang="0">
                <a:pos x="connsiteX2" y="connsiteY2"/>
              </a:cxn>
              <a:cxn ang="0">
                <a:pos x="connsiteX3" y="connsiteY3"/>
              </a:cxn>
            </a:cxnLst>
            <a:rect l="l" t="t" r="r" b="b"/>
            <a:pathLst>
              <a:path w="5190519" h="5190519">
                <a:moveTo>
                  <a:pt x="0" y="0"/>
                </a:moveTo>
                <a:lnTo>
                  <a:pt x="5190519" y="0"/>
                </a:lnTo>
                <a:lnTo>
                  <a:pt x="5190519" y="5190519"/>
                </a:lnTo>
                <a:lnTo>
                  <a:pt x="0" y="5190519"/>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
        <p:nvSpPr>
          <p:cNvPr id="8" name="Picture Placeholder 7">
            <a:extLst>
              <a:ext uri="{FF2B5EF4-FFF2-40B4-BE49-F238E27FC236}">
                <a16:creationId xmlns:a16="http://schemas.microsoft.com/office/drawing/2014/main" id="{CB58EF59-6144-4377-881E-7F3DA3CB9356}"/>
              </a:ext>
            </a:extLst>
          </p:cNvPr>
          <p:cNvSpPr>
            <a:spLocks noGrp="1"/>
          </p:cNvSpPr>
          <p:nvPr>
            <p:ph type="pic" sz="quarter" idx="15"/>
          </p:nvPr>
        </p:nvSpPr>
        <p:spPr>
          <a:xfrm>
            <a:off x="6220412" y="776288"/>
            <a:ext cx="5171855" cy="5305426"/>
          </a:xfrm>
          <a:custGeom>
            <a:avLst/>
            <a:gdLst>
              <a:gd name="connsiteX0" fmla="*/ 0 w 10345056"/>
              <a:gd name="connsiteY0" fmla="*/ 0 h 10610851"/>
              <a:gd name="connsiteX1" fmla="*/ 10345056 w 10345056"/>
              <a:gd name="connsiteY1" fmla="*/ 0 h 10610851"/>
              <a:gd name="connsiteX2" fmla="*/ 10345056 w 10345056"/>
              <a:gd name="connsiteY2" fmla="*/ 10610851 h 10610851"/>
              <a:gd name="connsiteX3" fmla="*/ 0 w 10345056"/>
              <a:gd name="connsiteY3" fmla="*/ 10610851 h 10610851"/>
            </a:gdLst>
            <a:ahLst/>
            <a:cxnLst>
              <a:cxn ang="0">
                <a:pos x="connsiteX0" y="connsiteY0"/>
              </a:cxn>
              <a:cxn ang="0">
                <a:pos x="connsiteX1" y="connsiteY1"/>
              </a:cxn>
              <a:cxn ang="0">
                <a:pos x="connsiteX2" y="connsiteY2"/>
              </a:cxn>
              <a:cxn ang="0">
                <a:pos x="connsiteX3" y="connsiteY3"/>
              </a:cxn>
            </a:cxnLst>
            <a:rect l="l" t="t" r="r" b="b"/>
            <a:pathLst>
              <a:path w="10345056" h="10610851">
                <a:moveTo>
                  <a:pt x="0" y="0"/>
                </a:moveTo>
                <a:lnTo>
                  <a:pt x="10345056" y="0"/>
                </a:lnTo>
                <a:lnTo>
                  <a:pt x="10345056" y="10610851"/>
                </a:lnTo>
                <a:lnTo>
                  <a:pt x="0" y="10610851"/>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Tree>
    <p:extLst>
      <p:ext uri="{BB962C8B-B14F-4D97-AF65-F5344CB8AC3E}">
        <p14:creationId xmlns:p14="http://schemas.microsoft.com/office/powerpoint/2010/main" val="26263680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2000" fill="hold"/>
                                        <p:tgtEl>
                                          <p:spTgt spid="8"/>
                                        </p:tgtEl>
                                        <p:attrNameLst>
                                          <p:attrName>ppt_x</p:attrName>
                                        </p:attrNameLst>
                                      </p:cBhvr>
                                      <p:tavLst>
                                        <p:tav tm="0">
                                          <p:val>
                                            <p:strVal val="#ppt_x"/>
                                          </p:val>
                                        </p:tav>
                                        <p:tav tm="100000">
                                          <p:val>
                                            <p:strVal val="#ppt_x"/>
                                          </p:val>
                                        </p:tav>
                                      </p:tavLst>
                                    </p:anim>
                                    <p:anim calcmode="lin" valueType="num">
                                      <p:cBhvr additive="base">
                                        <p:cTn id="8" dur="2000" fill="hold"/>
                                        <p:tgtEl>
                                          <p:spTgt spid="8"/>
                                        </p:tgtEl>
                                        <p:attrNameLst>
                                          <p:attrName>ppt_y</p:attrName>
                                        </p:attrNameLst>
                                      </p:cBhvr>
                                      <p:tavLst>
                                        <p:tav tm="0">
                                          <p:val>
                                            <p:strVal val="1+#ppt_h/2"/>
                                          </p:val>
                                        </p:tav>
                                        <p:tav tm="100000">
                                          <p:val>
                                            <p:strVal val="#ppt_y"/>
                                          </p:val>
                                        </p:tav>
                                      </p:tavLst>
                                    </p:anim>
                                  </p:childTnLst>
                                </p:cTn>
                              </p:par>
                              <p:par>
                                <p:cTn id="9" presetID="2" presetClass="entr" presetSubtype="4" decel="100000" fill="hold" grpId="0" nodeType="withEffect">
                                  <p:stCondLst>
                                    <p:cond delay="20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2000" fill="hold"/>
                                        <p:tgtEl>
                                          <p:spTgt spid="10"/>
                                        </p:tgtEl>
                                        <p:attrNameLst>
                                          <p:attrName>ppt_x</p:attrName>
                                        </p:attrNameLst>
                                      </p:cBhvr>
                                      <p:tavLst>
                                        <p:tav tm="0">
                                          <p:val>
                                            <p:strVal val="#ppt_x"/>
                                          </p:val>
                                        </p:tav>
                                        <p:tav tm="100000">
                                          <p:val>
                                            <p:strVal val="#ppt_x"/>
                                          </p:val>
                                        </p:tav>
                                      </p:tavLst>
                                    </p:anim>
                                    <p:anim calcmode="lin" valueType="num">
                                      <p:cBhvr additive="base">
                                        <p:cTn id="12" dur="2000" fill="hold"/>
                                        <p:tgtEl>
                                          <p:spTgt spid="10"/>
                                        </p:tgtEl>
                                        <p:attrNameLst>
                                          <p:attrName>ppt_y</p:attrName>
                                        </p:attrNameLst>
                                      </p:cBhvr>
                                      <p:tavLst>
                                        <p:tav tm="0">
                                          <p:val>
                                            <p:strVal val="1+#ppt_h/2"/>
                                          </p:val>
                                        </p:tav>
                                        <p:tav tm="100000">
                                          <p:val>
                                            <p:strVal val="#ppt_y"/>
                                          </p:val>
                                        </p:tav>
                                      </p:tavLst>
                                    </p:anim>
                                  </p:childTnLst>
                                </p:cTn>
                              </p:par>
                              <p:par>
                                <p:cTn id="13" presetID="2" presetClass="entr" presetSubtype="4" decel="100000" fill="hold" grpId="0" nodeType="withEffect">
                                  <p:stCondLst>
                                    <p:cond delay="40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2000" fill="hold"/>
                                        <p:tgtEl>
                                          <p:spTgt spid="9"/>
                                        </p:tgtEl>
                                        <p:attrNameLst>
                                          <p:attrName>ppt_x</p:attrName>
                                        </p:attrNameLst>
                                      </p:cBhvr>
                                      <p:tavLst>
                                        <p:tav tm="0">
                                          <p:val>
                                            <p:strVal val="#ppt_x"/>
                                          </p:val>
                                        </p:tav>
                                        <p:tav tm="100000">
                                          <p:val>
                                            <p:strVal val="#ppt_x"/>
                                          </p:val>
                                        </p:tav>
                                      </p:tavLst>
                                    </p:anim>
                                    <p:anim calcmode="lin" valueType="num">
                                      <p:cBhvr additive="base">
                                        <p:cTn id="16" dur="20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8" grpId="0" animBg="1"/>
    </p:bldLst>
  </p:timing>
</p:sldLayout>
</file>

<file path=ppt/slideLayouts/slideLayout1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467746912"/>
      </p:ext>
    </p:extLst>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689266392"/>
      </p:ext>
    </p:extLst>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43593694"/>
      </p:ext>
    </p:extLst>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2" name="Picture Placeholder 4">
            <a:extLst>
              <a:ext uri="{FF2B5EF4-FFF2-40B4-BE49-F238E27FC236}">
                <a16:creationId xmlns:a16="http://schemas.microsoft.com/office/drawing/2014/main" id="{CDD5BDAE-070D-466F-9878-EB1BC2848ED8}"/>
              </a:ext>
            </a:extLst>
          </p:cNvPr>
          <p:cNvSpPr>
            <a:spLocks noGrp="1"/>
          </p:cNvSpPr>
          <p:nvPr>
            <p:ph type="pic" sz="quarter" idx="11"/>
          </p:nvPr>
        </p:nvSpPr>
        <p:spPr>
          <a:xfrm>
            <a:off x="781742" y="647700"/>
            <a:ext cx="10628516" cy="5524500"/>
          </a:xfrm>
          <a:custGeom>
            <a:avLst/>
            <a:gdLst>
              <a:gd name="connsiteX0" fmla="*/ 0 w 7829549"/>
              <a:gd name="connsiteY0" fmla="*/ 0 h 7543801"/>
              <a:gd name="connsiteX1" fmla="*/ 7829549 w 7829549"/>
              <a:gd name="connsiteY1" fmla="*/ 0 h 7543801"/>
              <a:gd name="connsiteX2" fmla="*/ 7829549 w 7829549"/>
              <a:gd name="connsiteY2" fmla="*/ 7543801 h 7543801"/>
              <a:gd name="connsiteX3" fmla="*/ 0 w 7829549"/>
              <a:gd name="connsiteY3" fmla="*/ 7543801 h 7543801"/>
            </a:gdLst>
            <a:ahLst/>
            <a:cxnLst>
              <a:cxn ang="0">
                <a:pos x="connsiteX0" y="connsiteY0"/>
              </a:cxn>
              <a:cxn ang="0">
                <a:pos x="connsiteX1" y="connsiteY1"/>
              </a:cxn>
              <a:cxn ang="0">
                <a:pos x="connsiteX2" y="connsiteY2"/>
              </a:cxn>
              <a:cxn ang="0">
                <a:pos x="connsiteX3" y="connsiteY3"/>
              </a:cxn>
            </a:cxnLst>
            <a:rect l="l" t="t" r="r" b="b"/>
            <a:pathLst>
              <a:path w="7829549" h="7543801">
                <a:moveTo>
                  <a:pt x="0" y="0"/>
                </a:moveTo>
                <a:lnTo>
                  <a:pt x="7829549" y="0"/>
                </a:lnTo>
                <a:lnTo>
                  <a:pt x="7829549" y="7543801"/>
                </a:lnTo>
                <a:lnTo>
                  <a:pt x="0" y="7543801"/>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Tree>
    <p:extLst>
      <p:ext uri="{BB962C8B-B14F-4D97-AF65-F5344CB8AC3E}">
        <p14:creationId xmlns:p14="http://schemas.microsoft.com/office/powerpoint/2010/main" val="2357154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2200" fill="hold"/>
                                        <p:tgtEl>
                                          <p:spTgt spid="2"/>
                                        </p:tgtEl>
                                        <p:attrNameLst>
                                          <p:attrName>ppt_x</p:attrName>
                                        </p:attrNameLst>
                                      </p:cBhvr>
                                      <p:tavLst>
                                        <p:tav tm="0">
                                          <p:val>
                                            <p:strVal val="#ppt_x"/>
                                          </p:val>
                                        </p:tav>
                                        <p:tav tm="100000">
                                          <p:val>
                                            <p:strVal val="#ppt_x"/>
                                          </p:val>
                                        </p:tav>
                                      </p:tavLst>
                                    </p:anim>
                                    <p:anim calcmode="lin" valueType="num">
                                      <p:cBhvr additive="base">
                                        <p:cTn id="8" dur="22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extLst>
    <p:ext uri="{DCECCB84-F9BA-43D5-87BE-67443E8EF086}">
      <p15:sldGuideLst xmlns:p15="http://schemas.microsoft.com/office/powerpoint/2012/main">
        <p15:guide id="1" orient="horz" pos="4320">
          <p15:clr>
            <a:srgbClr val="FBAE40"/>
          </p15:clr>
        </p15:guide>
        <p15:guide id="2" pos="7681">
          <p15:clr>
            <a:srgbClr val="FBAE40"/>
          </p15:clr>
        </p15:guide>
        <p15:guide id="3" pos="985">
          <p15:clr>
            <a:srgbClr val="FBAE40"/>
          </p15:clr>
        </p15:guide>
        <p15:guide id="4" pos="14377">
          <p15:clr>
            <a:srgbClr val="FBAE40"/>
          </p15:clr>
        </p15:guide>
      </p15:sldGuideLst>
    </p:ext>
  </p:extLst>
</p:sldLayout>
</file>

<file path=ppt/slideLayouts/slideLayout144.xml><?xml version="1.0" encoding="utf-8"?>
<p:sldLayout xmlns:a="http://schemas.openxmlformats.org/drawingml/2006/main" xmlns:r="http://schemas.openxmlformats.org/officeDocument/2006/relationships" xmlns:p="http://schemas.openxmlformats.org/presentationml/2006/main" userDrawn="1">
  <p:cSld name="6_Custom Layout">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7893E20B-4C8A-4F59-B087-3A11D128B2F1}"/>
              </a:ext>
            </a:extLst>
          </p:cNvPr>
          <p:cNvSpPr>
            <a:spLocks noGrp="1"/>
          </p:cNvSpPr>
          <p:nvPr>
            <p:ph type="pic" sz="quarter" idx="14"/>
          </p:nvPr>
        </p:nvSpPr>
        <p:spPr>
          <a:xfrm>
            <a:off x="4767126" y="2160248"/>
            <a:ext cx="2659907" cy="2539669"/>
          </a:xfrm>
          <a:custGeom>
            <a:avLst/>
            <a:gdLst>
              <a:gd name="connsiteX0" fmla="*/ 272846 w 5320506"/>
              <a:gd name="connsiteY0" fmla="*/ 0 h 5079337"/>
              <a:gd name="connsiteX1" fmla="*/ 5047660 w 5320506"/>
              <a:gd name="connsiteY1" fmla="*/ 0 h 5079337"/>
              <a:gd name="connsiteX2" fmla="*/ 5320506 w 5320506"/>
              <a:gd name="connsiteY2" fmla="*/ 272716 h 5079337"/>
              <a:gd name="connsiteX3" fmla="*/ 5320506 w 5320506"/>
              <a:gd name="connsiteY3" fmla="*/ 4806621 h 5079337"/>
              <a:gd name="connsiteX4" fmla="*/ 5047660 w 5320506"/>
              <a:gd name="connsiteY4" fmla="*/ 5079337 h 5079337"/>
              <a:gd name="connsiteX5" fmla="*/ 272846 w 5320506"/>
              <a:gd name="connsiteY5" fmla="*/ 5079337 h 5079337"/>
              <a:gd name="connsiteX6" fmla="*/ 0 w 5320506"/>
              <a:gd name="connsiteY6" fmla="*/ 4806621 h 5079337"/>
              <a:gd name="connsiteX7" fmla="*/ 0 w 5320506"/>
              <a:gd name="connsiteY7" fmla="*/ 272716 h 5079337"/>
              <a:gd name="connsiteX8" fmla="*/ 272846 w 5320506"/>
              <a:gd name="connsiteY8" fmla="*/ 0 h 5079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320506" h="5079337">
                <a:moveTo>
                  <a:pt x="272846" y="0"/>
                </a:moveTo>
                <a:cubicBezTo>
                  <a:pt x="5047660" y="0"/>
                  <a:pt x="5047660" y="0"/>
                  <a:pt x="5047660" y="0"/>
                </a:cubicBezTo>
                <a:cubicBezTo>
                  <a:pt x="5197725" y="0"/>
                  <a:pt x="5320506" y="122722"/>
                  <a:pt x="5320506" y="272716"/>
                </a:cubicBezTo>
                <a:cubicBezTo>
                  <a:pt x="5320506" y="4806621"/>
                  <a:pt x="5320506" y="4806621"/>
                  <a:pt x="5320506" y="4806621"/>
                </a:cubicBezTo>
                <a:cubicBezTo>
                  <a:pt x="5320506" y="4956615"/>
                  <a:pt x="5197725" y="5079337"/>
                  <a:pt x="5047660" y="5079337"/>
                </a:cubicBezTo>
                <a:cubicBezTo>
                  <a:pt x="272846" y="5079337"/>
                  <a:pt x="272846" y="5079337"/>
                  <a:pt x="272846" y="5079337"/>
                </a:cubicBezTo>
                <a:cubicBezTo>
                  <a:pt x="122781" y="5079337"/>
                  <a:pt x="0" y="4956615"/>
                  <a:pt x="0" y="4806621"/>
                </a:cubicBezTo>
                <a:cubicBezTo>
                  <a:pt x="0" y="272716"/>
                  <a:pt x="0" y="272716"/>
                  <a:pt x="0" y="272716"/>
                </a:cubicBezTo>
                <a:cubicBezTo>
                  <a:pt x="0" y="122722"/>
                  <a:pt x="122781" y="0"/>
                  <a:pt x="272846" y="0"/>
                </a:cubicBezTo>
                <a:close/>
              </a:path>
            </a:pathLst>
          </a:custGeom>
          <a:pattFill prst="pct60">
            <a:fgClr>
              <a:schemeClr val="bg1"/>
            </a:fgClr>
            <a:bgClr>
              <a:schemeClr val="bg1">
                <a:lumMod val="85000"/>
              </a:schemeClr>
            </a:bgClr>
          </a:pattFill>
          <a:effectLst>
            <a:outerShdw blurRad="723900" dist="228600" dir="8100000" algn="tr" rotWithShape="0">
              <a:schemeClr val="accent1">
                <a:alpha val="40000"/>
              </a:schemeClr>
            </a:outerShdw>
          </a:effectLst>
        </p:spPr>
        <p:txBody>
          <a:bodyPr wrap="square" anchor="ctr">
            <a:noAutofit/>
          </a:bodyPr>
          <a:lstStyle>
            <a:lvl1pPr marL="0" indent="0" algn="ctr">
              <a:buFontTx/>
              <a:buNone/>
              <a:defRPr sz="1200"/>
            </a:lvl1pPr>
          </a:lstStyle>
          <a:p>
            <a:endParaRPr lang="en-US"/>
          </a:p>
        </p:txBody>
      </p:sp>
    </p:spTree>
    <p:extLst>
      <p:ext uri="{BB962C8B-B14F-4D97-AF65-F5344CB8AC3E}">
        <p14:creationId xmlns:p14="http://schemas.microsoft.com/office/powerpoint/2010/main" val="301737234"/>
      </p:ext>
    </p:extLst>
  </p:cSld>
  <p:clrMapOvr>
    <a:masterClrMapping/>
  </p:clrMapOvr>
</p:sldLayout>
</file>

<file path=ppt/slideLayouts/slideLayout145.xml><?xml version="1.0" encoding="utf-8"?>
<p:sldLayout xmlns:a="http://schemas.openxmlformats.org/drawingml/2006/main" xmlns:r="http://schemas.openxmlformats.org/officeDocument/2006/relationships" xmlns:p="http://schemas.openxmlformats.org/presentationml/2006/main" userDrawn="1">
  <p:cSld name="8_Custom Layout">
    <p:spTree>
      <p:nvGrpSpPr>
        <p:cNvPr id="1" name=""/>
        <p:cNvGrpSpPr/>
        <p:nvPr/>
      </p:nvGrpSpPr>
      <p:grpSpPr>
        <a:xfrm>
          <a:off x="0" y="0"/>
          <a:ext cx="0" cy="0"/>
          <a:chOff x="0" y="0"/>
          <a:chExt cx="0" cy="0"/>
        </a:xfrm>
      </p:grpSpPr>
      <p:sp>
        <p:nvSpPr>
          <p:cNvPr id="2" name="Picture Placeholder 7">
            <a:extLst>
              <a:ext uri="{FF2B5EF4-FFF2-40B4-BE49-F238E27FC236}">
                <a16:creationId xmlns:a16="http://schemas.microsoft.com/office/drawing/2014/main" id="{2025C71F-F630-406C-A334-0B61D0F62D84}"/>
              </a:ext>
            </a:extLst>
          </p:cNvPr>
          <p:cNvSpPr>
            <a:spLocks noGrp="1"/>
          </p:cNvSpPr>
          <p:nvPr>
            <p:ph type="pic" sz="quarter" idx="15"/>
          </p:nvPr>
        </p:nvSpPr>
        <p:spPr>
          <a:xfrm>
            <a:off x="6096000" y="0"/>
            <a:ext cx="5314259" cy="6858000"/>
          </a:xfrm>
          <a:custGeom>
            <a:avLst/>
            <a:gdLst>
              <a:gd name="connsiteX0" fmla="*/ 0 w 10345056"/>
              <a:gd name="connsiteY0" fmla="*/ 0 h 10610851"/>
              <a:gd name="connsiteX1" fmla="*/ 10345056 w 10345056"/>
              <a:gd name="connsiteY1" fmla="*/ 0 h 10610851"/>
              <a:gd name="connsiteX2" fmla="*/ 10345056 w 10345056"/>
              <a:gd name="connsiteY2" fmla="*/ 10610851 h 10610851"/>
              <a:gd name="connsiteX3" fmla="*/ 0 w 10345056"/>
              <a:gd name="connsiteY3" fmla="*/ 10610851 h 10610851"/>
            </a:gdLst>
            <a:ahLst/>
            <a:cxnLst>
              <a:cxn ang="0">
                <a:pos x="connsiteX0" y="connsiteY0"/>
              </a:cxn>
              <a:cxn ang="0">
                <a:pos x="connsiteX1" y="connsiteY1"/>
              </a:cxn>
              <a:cxn ang="0">
                <a:pos x="connsiteX2" y="connsiteY2"/>
              </a:cxn>
              <a:cxn ang="0">
                <a:pos x="connsiteX3" y="connsiteY3"/>
              </a:cxn>
            </a:cxnLst>
            <a:rect l="l" t="t" r="r" b="b"/>
            <a:pathLst>
              <a:path w="10345056" h="10610851">
                <a:moveTo>
                  <a:pt x="0" y="0"/>
                </a:moveTo>
                <a:lnTo>
                  <a:pt x="10345056" y="0"/>
                </a:lnTo>
                <a:lnTo>
                  <a:pt x="10345056" y="10610851"/>
                </a:lnTo>
                <a:lnTo>
                  <a:pt x="0" y="10610851"/>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Tree>
    <p:extLst>
      <p:ext uri="{BB962C8B-B14F-4D97-AF65-F5344CB8AC3E}">
        <p14:creationId xmlns:p14="http://schemas.microsoft.com/office/powerpoint/2010/main" val="35616781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2000" fill="hold"/>
                                        <p:tgtEl>
                                          <p:spTgt spid="2"/>
                                        </p:tgtEl>
                                        <p:attrNameLst>
                                          <p:attrName>ppt_x</p:attrName>
                                        </p:attrNameLst>
                                      </p:cBhvr>
                                      <p:tavLst>
                                        <p:tav tm="0">
                                          <p:val>
                                            <p:strVal val="1+#ppt_w/2"/>
                                          </p:val>
                                        </p:tav>
                                        <p:tav tm="100000">
                                          <p:val>
                                            <p:strVal val="#ppt_x"/>
                                          </p:val>
                                        </p:tav>
                                      </p:tavLst>
                                    </p:anim>
                                    <p:anim calcmode="lin" valueType="num">
                                      <p:cBhvr additive="base">
                                        <p:cTn id="8" dur="20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4_Custom Layout">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58A1CA22-A2E7-46D9-8A5B-5A4B32A3659E}"/>
              </a:ext>
            </a:extLst>
          </p:cNvPr>
          <p:cNvSpPr>
            <a:spLocks noGrp="1"/>
          </p:cNvSpPr>
          <p:nvPr>
            <p:ph type="pic" sz="quarter" idx="13"/>
          </p:nvPr>
        </p:nvSpPr>
        <p:spPr>
          <a:xfrm>
            <a:off x="781742" y="647700"/>
            <a:ext cx="2657129" cy="5524500"/>
          </a:xfrm>
          <a:custGeom>
            <a:avLst/>
            <a:gdLst>
              <a:gd name="connsiteX0" fmla="*/ 0 w 5314950"/>
              <a:gd name="connsiteY0" fmla="*/ 0 h 11049000"/>
              <a:gd name="connsiteX1" fmla="*/ 5314950 w 5314950"/>
              <a:gd name="connsiteY1" fmla="*/ 0 h 11049000"/>
              <a:gd name="connsiteX2" fmla="*/ 5314950 w 5314950"/>
              <a:gd name="connsiteY2" fmla="*/ 11049000 h 11049000"/>
              <a:gd name="connsiteX3" fmla="*/ 0 w 5314950"/>
              <a:gd name="connsiteY3" fmla="*/ 11049000 h 11049000"/>
            </a:gdLst>
            <a:ahLst/>
            <a:cxnLst>
              <a:cxn ang="0">
                <a:pos x="connsiteX0" y="connsiteY0"/>
              </a:cxn>
              <a:cxn ang="0">
                <a:pos x="connsiteX1" y="connsiteY1"/>
              </a:cxn>
              <a:cxn ang="0">
                <a:pos x="connsiteX2" y="connsiteY2"/>
              </a:cxn>
              <a:cxn ang="0">
                <a:pos x="connsiteX3" y="connsiteY3"/>
              </a:cxn>
            </a:cxnLst>
            <a:rect l="l" t="t" r="r" b="b"/>
            <a:pathLst>
              <a:path w="5314950" h="11049000">
                <a:moveTo>
                  <a:pt x="0" y="0"/>
                </a:moveTo>
                <a:lnTo>
                  <a:pt x="5314950" y="0"/>
                </a:lnTo>
                <a:lnTo>
                  <a:pt x="5314950" y="11049000"/>
                </a:lnTo>
                <a:lnTo>
                  <a:pt x="0" y="11049000"/>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
        <p:nvSpPr>
          <p:cNvPr id="11" name="Picture Placeholder 10">
            <a:extLst>
              <a:ext uri="{FF2B5EF4-FFF2-40B4-BE49-F238E27FC236}">
                <a16:creationId xmlns:a16="http://schemas.microsoft.com/office/drawing/2014/main" id="{9662144D-BFFA-4B4C-BD9A-DDB9AD2576C4}"/>
              </a:ext>
            </a:extLst>
          </p:cNvPr>
          <p:cNvSpPr>
            <a:spLocks noGrp="1"/>
          </p:cNvSpPr>
          <p:nvPr>
            <p:ph type="pic" sz="quarter" idx="14"/>
          </p:nvPr>
        </p:nvSpPr>
        <p:spPr>
          <a:xfrm>
            <a:off x="3438871" y="647700"/>
            <a:ext cx="2657129" cy="5524500"/>
          </a:xfrm>
          <a:custGeom>
            <a:avLst/>
            <a:gdLst>
              <a:gd name="connsiteX0" fmla="*/ 0 w 5314950"/>
              <a:gd name="connsiteY0" fmla="*/ 0 h 11049000"/>
              <a:gd name="connsiteX1" fmla="*/ 5314950 w 5314950"/>
              <a:gd name="connsiteY1" fmla="*/ 0 h 11049000"/>
              <a:gd name="connsiteX2" fmla="*/ 5314950 w 5314950"/>
              <a:gd name="connsiteY2" fmla="*/ 11049000 h 11049000"/>
              <a:gd name="connsiteX3" fmla="*/ 0 w 5314950"/>
              <a:gd name="connsiteY3" fmla="*/ 11049000 h 11049000"/>
            </a:gdLst>
            <a:ahLst/>
            <a:cxnLst>
              <a:cxn ang="0">
                <a:pos x="connsiteX0" y="connsiteY0"/>
              </a:cxn>
              <a:cxn ang="0">
                <a:pos x="connsiteX1" y="connsiteY1"/>
              </a:cxn>
              <a:cxn ang="0">
                <a:pos x="connsiteX2" y="connsiteY2"/>
              </a:cxn>
              <a:cxn ang="0">
                <a:pos x="connsiteX3" y="connsiteY3"/>
              </a:cxn>
            </a:cxnLst>
            <a:rect l="l" t="t" r="r" b="b"/>
            <a:pathLst>
              <a:path w="5314950" h="11049000">
                <a:moveTo>
                  <a:pt x="0" y="0"/>
                </a:moveTo>
                <a:lnTo>
                  <a:pt x="5314950" y="0"/>
                </a:lnTo>
                <a:lnTo>
                  <a:pt x="5314950" y="11049000"/>
                </a:lnTo>
                <a:lnTo>
                  <a:pt x="0" y="11049000"/>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
        <p:nvSpPr>
          <p:cNvPr id="12" name="Picture Placeholder 11">
            <a:extLst>
              <a:ext uri="{FF2B5EF4-FFF2-40B4-BE49-F238E27FC236}">
                <a16:creationId xmlns:a16="http://schemas.microsoft.com/office/drawing/2014/main" id="{8E8DCF79-7C12-4EE4-B377-E5D1CE363160}"/>
              </a:ext>
            </a:extLst>
          </p:cNvPr>
          <p:cNvSpPr>
            <a:spLocks noGrp="1"/>
          </p:cNvSpPr>
          <p:nvPr>
            <p:ph type="pic" sz="quarter" idx="15"/>
          </p:nvPr>
        </p:nvSpPr>
        <p:spPr>
          <a:xfrm>
            <a:off x="6096000" y="647700"/>
            <a:ext cx="2657129" cy="5524500"/>
          </a:xfrm>
          <a:custGeom>
            <a:avLst/>
            <a:gdLst>
              <a:gd name="connsiteX0" fmla="*/ 0 w 5314950"/>
              <a:gd name="connsiteY0" fmla="*/ 0 h 11049000"/>
              <a:gd name="connsiteX1" fmla="*/ 5314950 w 5314950"/>
              <a:gd name="connsiteY1" fmla="*/ 0 h 11049000"/>
              <a:gd name="connsiteX2" fmla="*/ 5314950 w 5314950"/>
              <a:gd name="connsiteY2" fmla="*/ 11049000 h 11049000"/>
              <a:gd name="connsiteX3" fmla="*/ 0 w 5314950"/>
              <a:gd name="connsiteY3" fmla="*/ 11049000 h 11049000"/>
            </a:gdLst>
            <a:ahLst/>
            <a:cxnLst>
              <a:cxn ang="0">
                <a:pos x="connsiteX0" y="connsiteY0"/>
              </a:cxn>
              <a:cxn ang="0">
                <a:pos x="connsiteX1" y="connsiteY1"/>
              </a:cxn>
              <a:cxn ang="0">
                <a:pos x="connsiteX2" y="connsiteY2"/>
              </a:cxn>
              <a:cxn ang="0">
                <a:pos x="connsiteX3" y="connsiteY3"/>
              </a:cxn>
            </a:cxnLst>
            <a:rect l="l" t="t" r="r" b="b"/>
            <a:pathLst>
              <a:path w="5314950" h="11049000">
                <a:moveTo>
                  <a:pt x="0" y="0"/>
                </a:moveTo>
                <a:lnTo>
                  <a:pt x="5314950" y="0"/>
                </a:lnTo>
                <a:lnTo>
                  <a:pt x="5314950" y="11049000"/>
                </a:lnTo>
                <a:lnTo>
                  <a:pt x="0" y="11049000"/>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
        <p:nvSpPr>
          <p:cNvPr id="13" name="Picture Placeholder 12">
            <a:extLst>
              <a:ext uri="{FF2B5EF4-FFF2-40B4-BE49-F238E27FC236}">
                <a16:creationId xmlns:a16="http://schemas.microsoft.com/office/drawing/2014/main" id="{C0BA5F7F-E14B-4487-8788-8F182B33097D}"/>
              </a:ext>
            </a:extLst>
          </p:cNvPr>
          <p:cNvSpPr>
            <a:spLocks noGrp="1"/>
          </p:cNvSpPr>
          <p:nvPr>
            <p:ph type="pic" sz="quarter" idx="16"/>
          </p:nvPr>
        </p:nvSpPr>
        <p:spPr>
          <a:xfrm>
            <a:off x="8753129" y="647700"/>
            <a:ext cx="2657129" cy="5524500"/>
          </a:xfrm>
          <a:custGeom>
            <a:avLst/>
            <a:gdLst>
              <a:gd name="connsiteX0" fmla="*/ 0 w 5314950"/>
              <a:gd name="connsiteY0" fmla="*/ 0 h 11049000"/>
              <a:gd name="connsiteX1" fmla="*/ 5314950 w 5314950"/>
              <a:gd name="connsiteY1" fmla="*/ 0 h 11049000"/>
              <a:gd name="connsiteX2" fmla="*/ 5314950 w 5314950"/>
              <a:gd name="connsiteY2" fmla="*/ 11049000 h 11049000"/>
              <a:gd name="connsiteX3" fmla="*/ 0 w 5314950"/>
              <a:gd name="connsiteY3" fmla="*/ 11049000 h 11049000"/>
            </a:gdLst>
            <a:ahLst/>
            <a:cxnLst>
              <a:cxn ang="0">
                <a:pos x="connsiteX0" y="connsiteY0"/>
              </a:cxn>
              <a:cxn ang="0">
                <a:pos x="connsiteX1" y="connsiteY1"/>
              </a:cxn>
              <a:cxn ang="0">
                <a:pos x="connsiteX2" y="connsiteY2"/>
              </a:cxn>
              <a:cxn ang="0">
                <a:pos x="connsiteX3" y="connsiteY3"/>
              </a:cxn>
            </a:cxnLst>
            <a:rect l="l" t="t" r="r" b="b"/>
            <a:pathLst>
              <a:path w="5314950" h="11049000">
                <a:moveTo>
                  <a:pt x="0" y="0"/>
                </a:moveTo>
                <a:lnTo>
                  <a:pt x="5314950" y="0"/>
                </a:lnTo>
                <a:lnTo>
                  <a:pt x="5314950" y="11049000"/>
                </a:lnTo>
                <a:lnTo>
                  <a:pt x="0" y="11049000"/>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Tree>
    <p:extLst>
      <p:ext uri="{BB962C8B-B14F-4D97-AF65-F5344CB8AC3E}">
        <p14:creationId xmlns:p14="http://schemas.microsoft.com/office/powerpoint/2010/main" val="11635514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2200" fill="hold"/>
                                        <p:tgtEl>
                                          <p:spTgt spid="10"/>
                                        </p:tgtEl>
                                        <p:attrNameLst>
                                          <p:attrName>ppt_x</p:attrName>
                                        </p:attrNameLst>
                                      </p:cBhvr>
                                      <p:tavLst>
                                        <p:tav tm="0">
                                          <p:val>
                                            <p:strVal val="#ppt_x"/>
                                          </p:val>
                                        </p:tav>
                                        <p:tav tm="100000">
                                          <p:val>
                                            <p:strVal val="#ppt_x"/>
                                          </p:val>
                                        </p:tav>
                                      </p:tavLst>
                                    </p:anim>
                                    <p:anim calcmode="lin" valueType="num">
                                      <p:cBhvr additive="base">
                                        <p:cTn id="8" dur="2200" fill="hold"/>
                                        <p:tgtEl>
                                          <p:spTgt spid="10"/>
                                        </p:tgtEl>
                                        <p:attrNameLst>
                                          <p:attrName>ppt_y</p:attrName>
                                        </p:attrNameLst>
                                      </p:cBhvr>
                                      <p:tavLst>
                                        <p:tav tm="0">
                                          <p:val>
                                            <p:strVal val="1+#ppt_h/2"/>
                                          </p:val>
                                        </p:tav>
                                        <p:tav tm="100000">
                                          <p:val>
                                            <p:strVal val="#ppt_y"/>
                                          </p:val>
                                        </p:tav>
                                      </p:tavLst>
                                    </p:anim>
                                  </p:childTnLst>
                                </p:cTn>
                              </p:par>
                              <p:par>
                                <p:cTn id="9" presetID="2" presetClass="entr" presetSubtype="4" decel="100000" fill="hold" grpId="0" nodeType="withEffect">
                                  <p:stCondLst>
                                    <p:cond delay="20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2200" fill="hold"/>
                                        <p:tgtEl>
                                          <p:spTgt spid="11"/>
                                        </p:tgtEl>
                                        <p:attrNameLst>
                                          <p:attrName>ppt_x</p:attrName>
                                        </p:attrNameLst>
                                      </p:cBhvr>
                                      <p:tavLst>
                                        <p:tav tm="0">
                                          <p:val>
                                            <p:strVal val="#ppt_x"/>
                                          </p:val>
                                        </p:tav>
                                        <p:tav tm="100000">
                                          <p:val>
                                            <p:strVal val="#ppt_x"/>
                                          </p:val>
                                        </p:tav>
                                      </p:tavLst>
                                    </p:anim>
                                    <p:anim calcmode="lin" valueType="num">
                                      <p:cBhvr additive="base">
                                        <p:cTn id="12" dur="2200" fill="hold"/>
                                        <p:tgtEl>
                                          <p:spTgt spid="11"/>
                                        </p:tgtEl>
                                        <p:attrNameLst>
                                          <p:attrName>ppt_y</p:attrName>
                                        </p:attrNameLst>
                                      </p:cBhvr>
                                      <p:tavLst>
                                        <p:tav tm="0">
                                          <p:val>
                                            <p:strVal val="1+#ppt_h/2"/>
                                          </p:val>
                                        </p:tav>
                                        <p:tav tm="100000">
                                          <p:val>
                                            <p:strVal val="#ppt_y"/>
                                          </p:val>
                                        </p:tav>
                                      </p:tavLst>
                                    </p:anim>
                                  </p:childTnLst>
                                </p:cTn>
                              </p:par>
                              <p:par>
                                <p:cTn id="13" presetID="2" presetClass="entr" presetSubtype="4" decel="100000" fill="hold" grpId="0" nodeType="withEffect">
                                  <p:stCondLst>
                                    <p:cond delay="400"/>
                                  </p:stCondLst>
                                  <p:childTnLst>
                                    <p:set>
                                      <p:cBhvr>
                                        <p:cTn id="14" dur="1" fill="hold">
                                          <p:stCondLst>
                                            <p:cond delay="0"/>
                                          </p:stCondLst>
                                        </p:cTn>
                                        <p:tgtEl>
                                          <p:spTgt spid="12"/>
                                        </p:tgtEl>
                                        <p:attrNameLst>
                                          <p:attrName>style.visibility</p:attrName>
                                        </p:attrNameLst>
                                      </p:cBhvr>
                                      <p:to>
                                        <p:strVal val="visible"/>
                                      </p:to>
                                    </p:set>
                                    <p:anim calcmode="lin" valueType="num">
                                      <p:cBhvr additive="base">
                                        <p:cTn id="15" dur="2200" fill="hold"/>
                                        <p:tgtEl>
                                          <p:spTgt spid="12"/>
                                        </p:tgtEl>
                                        <p:attrNameLst>
                                          <p:attrName>ppt_x</p:attrName>
                                        </p:attrNameLst>
                                      </p:cBhvr>
                                      <p:tavLst>
                                        <p:tav tm="0">
                                          <p:val>
                                            <p:strVal val="#ppt_x"/>
                                          </p:val>
                                        </p:tav>
                                        <p:tav tm="100000">
                                          <p:val>
                                            <p:strVal val="#ppt_x"/>
                                          </p:val>
                                        </p:tav>
                                      </p:tavLst>
                                    </p:anim>
                                    <p:anim calcmode="lin" valueType="num">
                                      <p:cBhvr additive="base">
                                        <p:cTn id="16" dur="2200" fill="hold"/>
                                        <p:tgtEl>
                                          <p:spTgt spid="12"/>
                                        </p:tgtEl>
                                        <p:attrNameLst>
                                          <p:attrName>ppt_y</p:attrName>
                                        </p:attrNameLst>
                                      </p:cBhvr>
                                      <p:tavLst>
                                        <p:tav tm="0">
                                          <p:val>
                                            <p:strVal val="1+#ppt_h/2"/>
                                          </p:val>
                                        </p:tav>
                                        <p:tav tm="100000">
                                          <p:val>
                                            <p:strVal val="#ppt_y"/>
                                          </p:val>
                                        </p:tav>
                                      </p:tavLst>
                                    </p:anim>
                                  </p:childTnLst>
                                </p:cTn>
                              </p:par>
                              <p:par>
                                <p:cTn id="17" presetID="2" presetClass="entr" presetSubtype="4" decel="100000" fill="hold" grpId="0" nodeType="withEffect">
                                  <p:stCondLst>
                                    <p:cond delay="600"/>
                                  </p:stCondLst>
                                  <p:childTnLst>
                                    <p:set>
                                      <p:cBhvr>
                                        <p:cTn id="18" dur="1" fill="hold">
                                          <p:stCondLst>
                                            <p:cond delay="0"/>
                                          </p:stCondLst>
                                        </p:cTn>
                                        <p:tgtEl>
                                          <p:spTgt spid="13"/>
                                        </p:tgtEl>
                                        <p:attrNameLst>
                                          <p:attrName>style.visibility</p:attrName>
                                        </p:attrNameLst>
                                      </p:cBhvr>
                                      <p:to>
                                        <p:strVal val="visible"/>
                                      </p:to>
                                    </p:set>
                                    <p:anim calcmode="lin" valueType="num">
                                      <p:cBhvr additive="base">
                                        <p:cTn id="19" dur="2200" fill="hold"/>
                                        <p:tgtEl>
                                          <p:spTgt spid="13"/>
                                        </p:tgtEl>
                                        <p:attrNameLst>
                                          <p:attrName>ppt_x</p:attrName>
                                        </p:attrNameLst>
                                      </p:cBhvr>
                                      <p:tavLst>
                                        <p:tav tm="0">
                                          <p:val>
                                            <p:strVal val="#ppt_x"/>
                                          </p:val>
                                        </p:tav>
                                        <p:tav tm="100000">
                                          <p:val>
                                            <p:strVal val="#ppt_x"/>
                                          </p:val>
                                        </p:tav>
                                      </p:tavLst>
                                    </p:anim>
                                    <p:anim calcmode="lin" valueType="num">
                                      <p:cBhvr additive="base">
                                        <p:cTn id="20" dur="22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3_Custom Layou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484B905-8BF0-4A76-9E10-57BE3387F891}"/>
              </a:ext>
            </a:extLst>
          </p:cNvPr>
          <p:cNvSpPr/>
          <p:nvPr/>
        </p:nvSpPr>
        <p:spPr>
          <a:xfrm>
            <a:off x="781742" y="647700"/>
            <a:ext cx="10628516" cy="5524500"/>
          </a:xfrm>
          <a:prstGeom prst="rect">
            <a:avLst/>
          </a:prstGeom>
          <a:solidFill>
            <a:schemeClr val="accent1">
              <a:alpha val="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6" name="Picture Placeholder 5">
            <a:extLst>
              <a:ext uri="{FF2B5EF4-FFF2-40B4-BE49-F238E27FC236}">
                <a16:creationId xmlns:a16="http://schemas.microsoft.com/office/drawing/2014/main" id="{390A452D-DFE3-48E8-956D-B964AE99D0C7}"/>
              </a:ext>
            </a:extLst>
          </p:cNvPr>
          <p:cNvSpPr>
            <a:spLocks noGrp="1"/>
          </p:cNvSpPr>
          <p:nvPr>
            <p:ph type="pic" sz="quarter" idx="13"/>
          </p:nvPr>
        </p:nvSpPr>
        <p:spPr>
          <a:xfrm>
            <a:off x="1086501" y="1057275"/>
            <a:ext cx="4704737" cy="4705350"/>
          </a:xfrm>
          <a:custGeom>
            <a:avLst/>
            <a:gdLst>
              <a:gd name="connsiteX0" fmla="*/ 0 w 9410700"/>
              <a:gd name="connsiteY0" fmla="*/ 0 h 9410700"/>
              <a:gd name="connsiteX1" fmla="*/ 9410700 w 9410700"/>
              <a:gd name="connsiteY1" fmla="*/ 0 h 9410700"/>
              <a:gd name="connsiteX2" fmla="*/ 9410700 w 9410700"/>
              <a:gd name="connsiteY2" fmla="*/ 9410700 h 9410700"/>
              <a:gd name="connsiteX3" fmla="*/ 0 w 9410700"/>
              <a:gd name="connsiteY3" fmla="*/ 9410700 h 9410700"/>
            </a:gdLst>
            <a:ahLst/>
            <a:cxnLst>
              <a:cxn ang="0">
                <a:pos x="connsiteX0" y="connsiteY0"/>
              </a:cxn>
              <a:cxn ang="0">
                <a:pos x="connsiteX1" y="connsiteY1"/>
              </a:cxn>
              <a:cxn ang="0">
                <a:pos x="connsiteX2" y="connsiteY2"/>
              </a:cxn>
              <a:cxn ang="0">
                <a:pos x="connsiteX3" y="connsiteY3"/>
              </a:cxn>
            </a:cxnLst>
            <a:rect l="l" t="t" r="r" b="b"/>
            <a:pathLst>
              <a:path w="9410700" h="9410700">
                <a:moveTo>
                  <a:pt x="0" y="0"/>
                </a:moveTo>
                <a:lnTo>
                  <a:pt x="9410700" y="0"/>
                </a:lnTo>
                <a:lnTo>
                  <a:pt x="9410700" y="9410700"/>
                </a:lnTo>
                <a:lnTo>
                  <a:pt x="0" y="9410700"/>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
        <p:nvSpPr>
          <p:cNvPr id="7" name="Picture Placeholder 6">
            <a:extLst>
              <a:ext uri="{FF2B5EF4-FFF2-40B4-BE49-F238E27FC236}">
                <a16:creationId xmlns:a16="http://schemas.microsoft.com/office/drawing/2014/main" id="{11D63369-5C3A-4822-ACB3-46071185D785}"/>
              </a:ext>
            </a:extLst>
          </p:cNvPr>
          <p:cNvSpPr>
            <a:spLocks noGrp="1"/>
          </p:cNvSpPr>
          <p:nvPr>
            <p:ph type="pic" sz="quarter" idx="14"/>
          </p:nvPr>
        </p:nvSpPr>
        <p:spPr>
          <a:xfrm>
            <a:off x="6400759" y="1057275"/>
            <a:ext cx="4704737" cy="4705350"/>
          </a:xfrm>
          <a:custGeom>
            <a:avLst/>
            <a:gdLst>
              <a:gd name="connsiteX0" fmla="*/ 0 w 9410699"/>
              <a:gd name="connsiteY0" fmla="*/ 0 h 9410700"/>
              <a:gd name="connsiteX1" fmla="*/ 9410699 w 9410699"/>
              <a:gd name="connsiteY1" fmla="*/ 0 h 9410700"/>
              <a:gd name="connsiteX2" fmla="*/ 9410699 w 9410699"/>
              <a:gd name="connsiteY2" fmla="*/ 9410700 h 9410700"/>
              <a:gd name="connsiteX3" fmla="*/ 0 w 9410699"/>
              <a:gd name="connsiteY3" fmla="*/ 9410700 h 9410700"/>
            </a:gdLst>
            <a:ahLst/>
            <a:cxnLst>
              <a:cxn ang="0">
                <a:pos x="connsiteX0" y="connsiteY0"/>
              </a:cxn>
              <a:cxn ang="0">
                <a:pos x="connsiteX1" y="connsiteY1"/>
              </a:cxn>
              <a:cxn ang="0">
                <a:pos x="connsiteX2" y="connsiteY2"/>
              </a:cxn>
              <a:cxn ang="0">
                <a:pos x="connsiteX3" y="connsiteY3"/>
              </a:cxn>
            </a:cxnLst>
            <a:rect l="l" t="t" r="r" b="b"/>
            <a:pathLst>
              <a:path w="9410699" h="9410700">
                <a:moveTo>
                  <a:pt x="0" y="0"/>
                </a:moveTo>
                <a:lnTo>
                  <a:pt x="9410699" y="0"/>
                </a:lnTo>
                <a:lnTo>
                  <a:pt x="9410699" y="9410700"/>
                </a:lnTo>
                <a:lnTo>
                  <a:pt x="0" y="9410700"/>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Tree>
    <p:extLst>
      <p:ext uri="{BB962C8B-B14F-4D97-AF65-F5344CB8AC3E}">
        <p14:creationId xmlns:p14="http://schemas.microsoft.com/office/powerpoint/2010/main" val="12940892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2200" fill="hold"/>
                                        <p:tgtEl>
                                          <p:spTgt spid="6"/>
                                        </p:tgtEl>
                                        <p:attrNameLst>
                                          <p:attrName>ppt_x</p:attrName>
                                        </p:attrNameLst>
                                      </p:cBhvr>
                                      <p:tavLst>
                                        <p:tav tm="0">
                                          <p:val>
                                            <p:strVal val="#ppt_x"/>
                                          </p:val>
                                        </p:tav>
                                        <p:tav tm="100000">
                                          <p:val>
                                            <p:strVal val="#ppt_x"/>
                                          </p:val>
                                        </p:tav>
                                      </p:tavLst>
                                    </p:anim>
                                    <p:anim calcmode="lin" valueType="num">
                                      <p:cBhvr additive="base">
                                        <p:cTn id="8" dur="2200" fill="hold"/>
                                        <p:tgtEl>
                                          <p:spTgt spid="6"/>
                                        </p:tgtEl>
                                        <p:attrNameLst>
                                          <p:attrName>ppt_y</p:attrName>
                                        </p:attrNameLst>
                                      </p:cBhvr>
                                      <p:tavLst>
                                        <p:tav tm="0">
                                          <p:val>
                                            <p:strVal val="1+#ppt_h/2"/>
                                          </p:val>
                                        </p:tav>
                                        <p:tav tm="100000">
                                          <p:val>
                                            <p:strVal val="#ppt_y"/>
                                          </p:val>
                                        </p:tav>
                                      </p:tavLst>
                                    </p:anim>
                                  </p:childTnLst>
                                </p:cTn>
                              </p:par>
                              <p:par>
                                <p:cTn id="9" presetID="2" presetClass="entr" presetSubtype="1" decel="10000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2200" fill="hold"/>
                                        <p:tgtEl>
                                          <p:spTgt spid="7"/>
                                        </p:tgtEl>
                                        <p:attrNameLst>
                                          <p:attrName>ppt_x</p:attrName>
                                        </p:attrNameLst>
                                      </p:cBhvr>
                                      <p:tavLst>
                                        <p:tav tm="0">
                                          <p:val>
                                            <p:strVal val="#ppt_x"/>
                                          </p:val>
                                        </p:tav>
                                        <p:tav tm="100000">
                                          <p:val>
                                            <p:strVal val="#ppt_x"/>
                                          </p:val>
                                        </p:tav>
                                      </p:tavLst>
                                    </p:anim>
                                    <p:anim calcmode="lin" valueType="num">
                                      <p:cBhvr additive="base">
                                        <p:cTn id="12" dur="2200" fill="hold"/>
                                        <p:tgtEl>
                                          <p:spTgt spid="7"/>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2_Custom Layout">
    <p:spTree>
      <p:nvGrpSpPr>
        <p:cNvPr id="1" name=""/>
        <p:cNvGrpSpPr/>
        <p:nvPr/>
      </p:nvGrpSpPr>
      <p:grpSpPr>
        <a:xfrm>
          <a:off x="0" y="0"/>
          <a:ext cx="0" cy="0"/>
          <a:chOff x="0" y="0"/>
          <a:chExt cx="0" cy="0"/>
        </a:xfrm>
      </p:grpSpPr>
      <p:sp>
        <p:nvSpPr>
          <p:cNvPr id="15" name="Picture Placeholder 14">
            <a:extLst>
              <a:ext uri="{FF2B5EF4-FFF2-40B4-BE49-F238E27FC236}">
                <a16:creationId xmlns:a16="http://schemas.microsoft.com/office/drawing/2014/main" id="{72C1527C-1238-4997-83A0-B93C0C1A119C}"/>
              </a:ext>
            </a:extLst>
          </p:cNvPr>
          <p:cNvSpPr>
            <a:spLocks noGrp="1"/>
          </p:cNvSpPr>
          <p:nvPr>
            <p:ph type="pic" sz="quarter" idx="13"/>
          </p:nvPr>
        </p:nvSpPr>
        <p:spPr>
          <a:xfrm>
            <a:off x="3501078" y="776288"/>
            <a:ext cx="2594922" cy="2595260"/>
          </a:xfrm>
          <a:custGeom>
            <a:avLst/>
            <a:gdLst>
              <a:gd name="connsiteX0" fmla="*/ 0 w 5190519"/>
              <a:gd name="connsiteY0" fmla="*/ 0 h 5190519"/>
              <a:gd name="connsiteX1" fmla="*/ 5190519 w 5190519"/>
              <a:gd name="connsiteY1" fmla="*/ 0 h 5190519"/>
              <a:gd name="connsiteX2" fmla="*/ 5190519 w 5190519"/>
              <a:gd name="connsiteY2" fmla="*/ 5190519 h 5190519"/>
              <a:gd name="connsiteX3" fmla="*/ 0 w 5190519"/>
              <a:gd name="connsiteY3" fmla="*/ 5190519 h 5190519"/>
            </a:gdLst>
            <a:ahLst/>
            <a:cxnLst>
              <a:cxn ang="0">
                <a:pos x="connsiteX0" y="connsiteY0"/>
              </a:cxn>
              <a:cxn ang="0">
                <a:pos x="connsiteX1" y="connsiteY1"/>
              </a:cxn>
              <a:cxn ang="0">
                <a:pos x="connsiteX2" y="connsiteY2"/>
              </a:cxn>
              <a:cxn ang="0">
                <a:pos x="connsiteX3" y="connsiteY3"/>
              </a:cxn>
            </a:cxnLst>
            <a:rect l="l" t="t" r="r" b="b"/>
            <a:pathLst>
              <a:path w="5190519" h="5190519">
                <a:moveTo>
                  <a:pt x="0" y="0"/>
                </a:moveTo>
                <a:lnTo>
                  <a:pt x="5190519" y="0"/>
                </a:lnTo>
                <a:lnTo>
                  <a:pt x="5190519" y="5190519"/>
                </a:lnTo>
                <a:lnTo>
                  <a:pt x="0" y="5190519"/>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
        <p:nvSpPr>
          <p:cNvPr id="14" name="Picture Placeholder 13">
            <a:extLst>
              <a:ext uri="{FF2B5EF4-FFF2-40B4-BE49-F238E27FC236}">
                <a16:creationId xmlns:a16="http://schemas.microsoft.com/office/drawing/2014/main" id="{F2C28264-6FA4-467B-BDE9-EC8733C2D740}"/>
              </a:ext>
            </a:extLst>
          </p:cNvPr>
          <p:cNvSpPr>
            <a:spLocks noGrp="1"/>
          </p:cNvSpPr>
          <p:nvPr>
            <p:ph type="pic" sz="quarter" idx="14"/>
          </p:nvPr>
        </p:nvSpPr>
        <p:spPr>
          <a:xfrm>
            <a:off x="6220414" y="776287"/>
            <a:ext cx="5189844" cy="5314950"/>
          </a:xfrm>
          <a:custGeom>
            <a:avLst/>
            <a:gdLst>
              <a:gd name="connsiteX0" fmla="*/ 0 w 10381040"/>
              <a:gd name="connsiteY0" fmla="*/ 0 h 10629899"/>
              <a:gd name="connsiteX1" fmla="*/ 10381040 w 10381040"/>
              <a:gd name="connsiteY1" fmla="*/ 0 h 10629899"/>
              <a:gd name="connsiteX2" fmla="*/ 10381040 w 10381040"/>
              <a:gd name="connsiteY2" fmla="*/ 10629899 h 10629899"/>
              <a:gd name="connsiteX3" fmla="*/ 0 w 10381040"/>
              <a:gd name="connsiteY3" fmla="*/ 10629899 h 10629899"/>
            </a:gdLst>
            <a:ahLst/>
            <a:cxnLst>
              <a:cxn ang="0">
                <a:pos x="connsiteX0" y="connsiteY0"/>
              </a:cxn>
              <a:cxn ang="0">
                <a:pos x="connsiteX1" y="connsiteY1"/>
              </a:cxn>
              <a:cxn ang="0">
                <a:pos x="connsiteX2" y="connsiteY2"/>
              </a:cxn>
              <a:cxn ang="0">
                <a:pos x="connsiteX3" y="connsiteY3"/>
              </a:cxn>
            </a:cxnLst>
            <a:rect l="l" t="t" r="r" b="b"/>
            <a:pathLst>
              <a:path w="10381040" h="10629899">
                <a:moveTo>
                  <a:pt x="0" y="0"/>
                </a:moveTo>
                <a:lnTo>
                  <a:pt x="10381040" y="0"/>
                </a:lnTo>
                <a:lnTo>
                  <a:pt x="10381040" y="10629899"/>
                </a:lnTo>
                <a:lnTo>
                  <a:pt x="0" y="10629899"/>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
        <p:nvSpPr>
          <p:cNvPr id="16" name="Picture Placeholder 15">
            <a:extLst>
              <a:ext uri="{FF2B5EF4-FFF2-40B4-BE49-F238E27FC236}">
                <a16:creationId xmlns:a16="http://schemas.microsoft.com/office/drawing/2014/main" id="{843876E8-A094-40A5-860F-FA8679BF447F}"/>
              </a:ext>
            </a:extLst>
          </p:cNvPr>
          <p:cNvSpPr>
            <a:spLocks noGrp="1"/>
          </p:cNvSpPr>
          <p:nvPr>
            <p:ph type="pic" sz="quarter" idx="15"/>
          </p:nvPr>
        </p:nvSpPr>
        <p:spPr>
          <a:xfrm>
            <a:off x="3501078" y="3495978"/>
            <a:ext cx="2594922" cy="2595260"/>
          </a:xfrm>
          <a:custGeom>
            <a:avLst/>
            <a:gdLst>
              <a:gd name="connsiteX0" fmla="*/ 0 w 5190519"/>
              <a:gd name="connsiteY0" fmla="*/ 0 h 5190519"/>
              <a:gd name="connsiteX1" fmla="*/ 5190519 w 5190519"/>
              <a:gd name="connsiteY1" fmla="*/ 0 h 5190519"/>
              <a:gd name="connsiteX2" fmla="*/ 5190519 w 5190519"/>
              <a:gd name="connsiteY2" fmla="*/ 5190519 h 5190519"/>
              <a:gd name="connsiteX3" fmla="*/ 0 w 5190519"/>
              <a:gd name="connsiteY3" fmla="*/ 5190519 h 5190519"/>
            </a:gdLst>
            <a:ahLst/>
            <a:cxnLst>
              <a:cxn ang="0">
                <a:pos x="connsiteX0" y="connsiteY0"/>
              </a:cxn>
              <a:cxn ang="0">
                <a:pos x="connsiteX1" y="connsiteY1"/>
              </a:cxn>
              <a:cxn ang="0">
                <a:pos x="connsiteX2" y="connsiteY2"/>
              </a:cxn>
              <a:cxn ang="0">
                <a:pos x="connsiteX3" y="connsiteY3"/>
              </a:cxn>
            </a:cxnLst>
            <a:rect l="l" t="t" r="r" b="b"/>
            <a:pathLst>
              <a:path w="5190519" h="5190519">
                <a:moveTo>
                  <a:pt x="0" y="0"/>
                </a:moveTo>
                <a:lnTo>
                  <a:pt x="5190519" y="0"/>
                </a:lnTo>
                <a:lnTo>
                  <a:pt x="5190519" y="5190519"/>
                </a:lnTo>
                <a:lnTo>
                  <a:pt x="0" y="5190519"/>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
        <p:nvSpPr>
          <p:cNvPr id="17" name="Picture Placeholder 16">
            <a:extLst>
              <a:ext uri="{FF2B5EF4-FFF2-40B4-BE49-F238E27FC236}">
                <a16:creationId xmlns:a16="http://schemas.microsoft.com/office/drawing/2014/main" id="{E87560AE-CEDB-48AC-B2BF-85B52DE0F146}"/>
              </a:ext>
            </a:extLst>
          </p:cNvPr>
          <p:cNvSpPr>
            <a:spLocks noGrp="1"/>
          </p:cNvSpPr>
          <p:nvPr>
            <p:ph type="pic" sz="quarter" idx="16"/>
          </p:nvPr>
        </p:nvSpPr>
        <p:spPr>
          <a:xfrm>
            <a:off x="781742" y="3495978"/>
            <a:ext cx="2594922" cy="2595260"/>
          </a:xfrm>
          <a:custGeom>
            <a:avLst/>
            <a:gdLst>
              <a:gd name="connsiteX0" fmla="*/ 0 w 5190519"/>
              <a:gd name="connsiteY0" fmla="*/ 0 h 5190519"/>
              <a:gd name="connsiteX1" fmla="*/ 5190519 w 5190519"/>
              <a:gd name="connsiteY1" fmla="*/ 0 h 5190519"/>
              <a:gd name="connsiteX2" fmla="*/ 5190519 w 5190519"/>
              <a:gd name="connsiteY2" fmla="*/ 5190519 h 5190519"/>
              <a:gd name="connsiteX3" fmla="*/ 0 w 5190519"/>
              <a:gd name="connsiteY3" fmla="*/ 5190519 h 5190519"/>
            </a:gdLst>
            <a:ahLst/>
            <a:cxnLst>
              <a:cxn ang="0">
                <a:pos x="connsiteX0" y="connsiteY0"/>
              </a:cxn>
              <a:cxn ang="0">
                <a:pos x="connsiteX1" y="connsiteY1"/>
              </a:cxn>
              <a:cxn ang="0">
                <a:pos x="connsiteX2" y="connsiteY2"/>
              </a:cxn>
              <a:cxn ang="0">
                <a:pos x="connsiteX3" y="connsiteY3"/>
              </a:cxn>
            </a:cxnLst>
            <a:rect l="l" t="t" r="r" b="b"/>
            <a:pathLst>
              <a:path w="5190519" h="5190519">
                <a:moveTo>
                  <a:pt x="0" y="0"/>
                </a:moveTo>
                <a:lnTo>
                  <a:pt x="5190519" y="0"/>
                </a:lnTo>
                <a:lnTo>
                  <a:pt x="5190519" y="5190519"/>
                </a:lnTo>
                <a:lnTo>
                  <a:pt x="0" y="5190519"/>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Tree>
    <p:extLst>
      <p:ext uri="{BB962C8B-B14F-4D97-AF65-F5344CB8AC3E}">
        <p14:creationId xmlns:p14="http://schemas.microsoft.com/office/powerpoint/2010/main" val="10982792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2200" fill="hold"/>
                                        <p:tgtEl>
                                          <p:spTgt spid="14"/>
                                        </p:tgtEl>
                                        <p:attrNameLst>
                                          <p:attrName>ppt_x</p:attrName>
                                        </p:attrNameLst>
                                      </p:cBhvr>
                                      <p:tavLst>
                                        <p:tav tm="0">
                                          <p:val>
                                            <p:strVal val="#ppt_x"/>
                                          </p:val>
                                        </p:tav>
                                        <p:tav tm="100000">
                                          <p:val>
                                            <p:strVal val="#ppt_x"/>
                                          </p:val>
                                        </p:tav>
                                      </p:tavLst>
                                    </p:anim>
                                    <p:anim calcmode="lin" valueType="num">
                                      <p:cBhvr additive="base">
                                        <p:cTn id="8" dur="2200" fill="hold"/>
                                        <p:tgtEl>
                                          <p:spTgt spid="14"/>
                                        </p:tgtEl>
                                        <p:attrNameLst>
                                          <p:attrName>ppt_y</p:attrName>
                                        </p:attrNameLst>
                                      </p:cBhvr>
                                      <p:tavLst>
                                        <p:tav tm="0">
                                          <p:val>
                                            <p:strVal val="1+#ppt_h/2"/>
                                          </p:val>
                                        </p:tav>
                                        <p:tav tm="100000">
                                          <p:val>
                                            <p:strVal val="#ppt_y"/>
                                          </p:val>
                                        </p:tav>
                                      </p:tavLst>
                                    </p:anim>
                                  </p:childTnLst>
                                </p:cTn>
                              </p:par>
                              <p:par>
                                <p:cTn id="9" presetID="2" presetClass="entr" presetSubtype="4" decel="100000" fill="hold" grpId="0" nodeType="withEffect">
                                  <p:stCondLst>
                                    <p:cond delay="20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2200" fill="hold"/>
                                        <p:tgtEl>
                                          <p:spTgt spid="15"/>
                                        </p:tgtEl>
                                        <p:attrNameLst>
                                          <p:attrName>ppt_x</p:attrName>
                                        </p:attrNameLst>
                                      </p:cBhvr>
                                      <p:tavLst>
                                        <p:tav tm="0">
                                          <p:val>
                                            <p:strVal val="#ppt_x"/>
                                          </p:val>
                                        </p:tav>
                                        <p:tav tm="100000">
                                          <p:val>
                                            <p:strVal val="#ppt_x"/>
                                          </p:val>
                                        </p:tav>
                                      </p:tavLst>
                                    </p:anim>
                                    <p:anim calcmode="lin" valueType="num">
                                      <p:cBhvr additive="base">
                                        <p:cTn id="12" dur="2200" fill="hold"/>
                                        <p:tgtEl>
                                          <p:spTgt spid="15"/>
                                        </p:tgtEl>
                                        <p:attrNameLst>
                                          <p:attrName>ppt_y</p:attrName>
                                        </p:attrNameLst>
                                      </p:cBhvr>
                                      <p:tavLst>
                                        <p:tav tm="0">
                                          <p:val>
                                            <p:strVal val="1+#ppt_h/2"/>
                                          </p:val>
                                        </p:tav>
                                        <p:tav tm="100000">
                                          <p:val>
                                            <p:strVal val="#ppt_y"/>
                                          </p:val>
                                        </p:tav>
                                      </p:tavLst>
                                    </p:anim>
                                  </p:childTnLst>
                                </p:cTn>
                              </p:par>
                              <p:par>
                                <p:cTn id="13" presetID="2" presetClass="entr" presetSubtype="4" decel="100000" fill="hold" grpId="0" nodeType="withEffect">
                                  <p:stCondLst>
                                    <p:cond delay="200"/>
                                  </p:stCondLst>
                                  <p:childTnLst>
                                    <p:set>
                                      <p:cBhvr>
                                        <p:cTn id="14" dur="1" fill="hold">
                                          <p:stCondLst>
                                            <p:cond delay="0"/>
                                          </p:stCondLst>
                                        </p:cTn>
                                        <p:tgtEl>
                                          <p:spTgt spid="16"/>
                                        </p:tgtEl>
                                        <p:attrNameLst>
                                          <p:attrName>style.visibility</p:attrName>
                                        </p:attrNameLst>
                                      </p:cBhvr>
                                      <p:to>
                                        <p:strVal val="visible"/>
                                      </p:to>
                                    </p:set>
                                    <p:anim calcmode="lin" valueType="num">
                                      <p:cBhvr additive="base">
                                        <p:cTn id="15" dur="2200" fill="hold"/>
                                        <p:tgtEl>
                                          <p:spTgt spid="16"/>
                                        </p:tgtEl>
                                        <p:attrNameLst>
                                          <p:attrName>ppt_x</p:attrName>
                                        </p:attrNameLst>
                                      </p:cBhvr>
                                      <p:tavLst>
                                        <p:tav tm="0">
                                          <p:val>
                                            <p:strVal val="#ppt_x"/>
                                          </p:val>
                                        </p:tav>
                                        <p:tav tm="100000">
                                          <p:val>
                                            <p:strVal val="#ppt_x"/>
                                          </p:val>
                                        </p:tav>
                                      </p:tavLst>
                                    </p:anim>
                                    <p:anim calcmode="lin" valueType="num">
                                      <p:cBhvr additive="base">
                                        <p:cTn id="16" dur="2200" fill="hold"/>
                                        <p:tgtEl>
                                          <p:spTgt spid="16"/>
                                        </p:tgtEl>
                                        <p:attrNameLst>
                                          <p:attrName>ppt_y</p:attrName>
                                        </p:attrNameLst>
                                      </p:cBhvr>
                                      <p:tavLst>
                                        <p:tav tm="0">
                                          <p:val>
                                            <p:strVal val="1+#ppt_h/2"/>
                                          </p:val>
                                        </p:tav>
                                        <p:tav tm="100000">
                                          <p:val>
                                            <p:strVal val="#ppt_y"/>
                                          </p:val>
                                        </p:tav>
                                      </p:tavLst>
                                    </p:anim>
                                  </p:childTnLst>
                                </p:cTn>
                              </p:par>
                              <p:par>
                                <p:cTn id="17" presetID="2" presetClass="entr" presetSubtype="4" decel="100000" fill="hold" grpId="0" nodeType="withEffect">
                                  <p:stCondLst>
                                    <p:cond delay="400"/>
                                  </p:stCondLst>
                                  <p:childTnLst>
                                    <p:set>
                                      <p:cBhvr>
                                        <p:cTn id="18" dur="1" fill="hold">
                                          <p:stCondLst>
                                            <p:cond delay="0"/>
                                          </p:stCondLst>
                                        </p:cTn>
                                        <p:tgtEl>
                                          <p:spTgt spid="17"/>
                                        </p:tgtEl>
                                        <p:attrNameLst>
                                          <p:attrName>style.visibility</p:attrName>
                                        </p:attrNameLst>
                                      </p:cBhvr>
                                      <p:to>
                                        <p:strVal val="visible"/>
                                      </p:to>
                                    </p:set>
                                    <p:anim calcmode="lin" valueType="num">
                                      <p:cBhvr additive="base">
                                        <p:cTn id="19" dur="2200" fill="hold"/>
                                        <p:tgtEl>
                                          <p:spTgt spid="17"/>
                                        </p:tgtEl>
                                        <p:attrNameLst>
                                          <p:attrName>ppt_x</p:attrName>
                                        </p:attrNameLst>
                                      </p:cBhvr>
                                      <p:tavLst>
                                        <p:tav tm="0">
                                          <p:val>
                                            <p:strVal val="#ppt_x"/>
                                          </p:val>
                                        </p:tav>
                                        <p:tav tm="100000">
                                          <p:val>
                                            <p:strVal val="#ppt_x"/>
                                          </p:val>
                                        </p:tav>
                                      </p:tavLst>
                                    </p:anim>
                                    <p:anim calcmode="lin" valueType="num">
                                      <p:cBhvr additive="base">
                                        <p:cTn id="20" dur="22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4" grpId="0" animBg="1"/>
      <p:bldP spid="16" grpId="0" animBg="1"/>
      <p:bldP spid="17" grpId="0" animBg="1"/>
    </p:bld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3399DF4-D239-4B46-A59E-3F2D266B8AC5}"/>
              </a:ext>
            </a:extLst>
          </p:cNvPr>
          <p:cNvSpPr/>
          <p:nvPr/>
        </p:nvSpPr>
        <p:spPr>
          <a:xfrm>
            <a:off x="781742" y="647700"/>
            <a:ext cx="10628516" cy="5524500"/>
          </a:xfrm>
          <a:prstGeom prst="rect">
            <a:avLst/>
          </a:prstGeom>
          <a:solidFill>
            <a:schemeClr val="accent1">
              <a:alpha val="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Tree>
    <p:extLst>
      <p:ext uri="{BB962C8B-B14F-4D97-AF65-F5344CB8AC3E}">
        <p14:creationId xmlns:p14="http://schemas.microsoft.com/office/powerpoint/2010/main" val="4233820211"/>
      </p:ext>
    </p:extLst>
  </p:cSld>
  <p:clrMapOvr>
    <a:masterClrMapping/>
  </p:clrMapOvr>
  <p:extLst>
    <p:ext uri="{DCECCB84-F9BA-43D5-87BE-67443E8EF086}">
      <p15:sldGuideLst xmlns:p15="http://schemas.microsoft.com/office/powerpoint/2012/main">
        <p15:guide id="1" orient="horz" pos="4320">
          <p15:clr>
            <a:srgbClr val="FBAE40"/>
          </p15:clr>
        </p15:guide>
        <p15:guide id="2" pos="7681">
          <p15:clr>
            <a:srgbClr val="FBAE40"/>
          </p15:clr>
        </p15:guide>
        <p15:guide id="3" pos="985">
          <p15:clr>
            <a:srgbClr val="FBAE40"/>
          </p15:clr>
        </p15:guide>
        <p15:guide id="4" pos="14377">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5_Title Slide">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A83F5516-0B38-4D10-8A01-707E02BE0653}"/>
              </a:ext>
            </a:extLst>
          </p:cNvPr>
          <p:cNvSpPr>
            <a:spLocks noGrp="1"/>
          </p:cNvSpPr>
          <p:nvPr>
            <p:ph type="pic" sz="quarter" idx="11"/>
          </p:nvPr>
        </p:nvSpPr>
        <p:spPr>
          <a:xfrm>
            <a:off x="781742" y="-8443912"/>
            <a:ext cx="10628517" cy="14616112"/>
          </a:xfrm>
          <a:custGeom>
            <a:avLst/>
            <a:gdLst>
              <a:gd name="connsiteX0" fmla="*/ 0 w 21259801"/>
              <a:gd name="connsiteY0" fmla="*/ 0 h 29232224"/>
              <a:gd name="connsiteX1" fmla="*/ 21259801 w 21259801"/>
              <a:gd name="connsiteY1" fmla="*/ 0 h 29232224"/>
              <a:gd name="connsiteX2" fmla="*/ 21259801 w 21259801"/>
              <a:gd name="connsiteY2" fmla="*/ 2133600 h 29232224"/>
              <a:gd name="connsiteX3" fmla="*/ 21259801 w 21259801"/>
              <a:gd name="connsiteY3" fmla="*/ 10972800 h 29232224"/>
              <a:gd name="connsiteX4" fmla="*/ 21259801 w 21259801"/>
              <a:gd name="connsiteY4" fmla="*/ 29232224 h 29232224"/>
              <a:gd name="connsiteX5" fmla="*/ 0 w 21259801"/>
              <a:gd name="connsiteY5" fmla="*/ 29232224 h 29232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259801" h="29232224">
                <a:moveTo>
                  <a:pt x="0" y="0"/>
                </a:moveTo>
                <a:lnTo>
                  <a:pt x="21259801" y="0"/>
                </a:lnTo>
                <a:lnTo>
                  <a:pt x="21259801" y="2133600"/>
                </a:lnTo>
                <a:lnTo>
                  <a:pt x="21259801" y="10972800"/>
                </a:lnTo>
                <a:lnTo>
                  <a:pt x="21259801" y="29232224"/>
                </a:lnTo>
                <a:lnTo>
                  <a:pt x="0" y="29232224"/>
                </a:lnTo>
                <a:close/>
              </a:path>
            </a:pathLst>
          </a:custGeom>
          <a:pattFill prst="pct60">
            <a:fgClr>
              <a:schemeClr val="bg1"/>
            </a:fgClr>
            <a:bgClr>
              <a:schemeClr val="bg1">
                <a:lumMod val="85000"/>
              </a:schemeClr>
            </a:bgClr>
          </a:pattFill>
          <a:ln>
            <a:noFill/>
          </a:ln>
          <a:effectLst/>
        </p:spPr>
        <p:txBody>
          <a:bodyPr wrap="square" anchor="ctr">
            <a:noAutofit/>
          </a:bodyPr>
          <a:lstStyle>
            <a:lvl1pPr marL="0" indent="0" algn="ctr">
              <a:buFontTx/>
              <a:buNone/>
              <a:defRPr sz="1200"/>
            </a:lvl1pPr>
          </a:lstStyle>
          <a:p>
            <a:endParaRPr lang="en-US"/>
          </a:p>
        </p:txBody>
      </p:sp>
    </p:spTree>
    <p:extLst>
      <p:ext uri="{BB962C8B-B14F-4D97-AF65-F5344CB8AC3E}">
        <p14:creationId xmlns:p14="http://schemas.microsoft.com/office/powerpoint/2010/main" val="18984146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repeatCount="indefinite" decel="100000" autoRev="1" fill="hold" grpId="0" nodeType="withEffect">
                                  <p:stCondLst>
                                    <p:cond delay="0"/>
                                  </p:stCondLst>
                                  <p:childTnLst>
                                    <p:animMotion origin="layout" path="M 5.55112E-17 -5E-6 L 5.55112E-17 1.32119 " pathEditMode="relative" rAng="0" ptsTypes="AA">
                                      <p:cBhvr>
                                        <p:cTn id="6" dur="16000" fill="hold"/>
                                        <p:tgtEl>
                                          <p:spTgt spid="6"/>
                                        </p:tgtEl>
                                        <p:attrNameLst>
                                          <p:attrName>ppt_x</p:attrName>
                                          <p:attrName>ppt_y</p:attrName>
                                        </p:attrNameLst>
                                      </p:cBhvr>
                                      <p:rCtr x="0" y="6605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extLst>
    <p:ext uri="{DCECCB84-F9BA-43D5-87BE-67443E8EF086}">
      <p15:sldGuideLst xmlns:p15="http://schemas.microsoft.com/office/powerpoint/2012/main">
        <p15:guide id="1" orient="horz" pos="4320">
          <p15:clr>
            <a:srgbClr val="FBAE40"/>
          </p15:clr>
        </p15:guide>
        <p15:guide id="2" pos="7681">
          <p15:clr>
            <a:srgbClr val="FBAE40"/>
          </p15:clr>
        </p15:guide>
        <p15:guide id="3" pos="985">
          <p15:clr>
            <a:srgbClr val="FBAE40"/>
          </p15:clr>
        </p15:guide>
        <p15:guide id="4" pos="14377">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3_Custom Layout">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527FBBE9-01A8-41B3-BCBD-ABA72C46476D}"/>
              </a:ext>
            </a:extLst>
          </p:cNvPr>
          <p:cNvSpPr/>
          <p:nvPr/>
        </p:nvSpPr>
        <p:spPr>
          <a:xfrm>
            <a:off x="781742" y="647700"/>
            <a:ext cx="10628516" cy="5524500"/>
          </a:xfrm>
          <a:prstGeom prst="rect">
            <a:avLst/>
          </a:prstGeom>
          <a:solidFill>
            <a:srgbClr val="F5F5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0" name="Picture Placeholder 9">
            <a:extLst>
              <a:ext uri="{FF2B5EF4-FFF2-40B4-BE49-F238E27FC236}">
                <a16:creationId xmlns:a16="http://schemas.microsoft.com/office/drawing/2014/main" id="{16626C03-6007-473B-A06E-B7E4A8ECCBEB}"/>
              </a:ext>
            </a:extLst>
          </p:cNvPr>
          <p:cNvSpPr>
            <a:spLocks noGrp="1"/>
          </p:cNvSpPr>
          <p:nvPr>
            <p:ph type="pic" sz="quarter" idx="11"/>
          </p:nvPr>
        </p:nvSpPr>
        <p:spPr>
          <a:xfrm>
            <a:off x="4234511" y="1567338"/>
            <a:ext cx="1809479" cy="1809505"/>
          </a:xfrm>
          <a:custGeom>
            <a:avLst/>
            <a:gdLst>
              <a:gd name="connsiteX0" fmla="*/ 3619429 w 3619429"/>
              <a:gd name="connsiteY0" fmla="*/ 0 h 3619010"/>
              <a:gd name="connsiteX1" fmla="*/ 3619429 w 3619429"/>
              <a:gd name="connsiteY1" fmla="*/ 3619010 h 3619010"/>
              <a:gd name="connsiteX2" fmla="*/ 0 w 3619429"/>
              <a:gd name="connsiteY2" fmla="*/ 3619010 h 3619010"/>
              <a:gd name="connsiteX3" fmla="*/ 917060 w 3619429"/>
              <a:gd name="connsiteY3" fmla="*/ 1505980 h 3619010"/>
              <a:gd name="connsiteX4" fmla="*/ 1507235 w 3619429"/>
              <a:gd name="connsiteY4" fmla="*/ 916362 h 3619010"/>
              <a:gd name="connsiteX5" fmla="*/ 3619429 w 3619429"/>
              <a:gd name="connsiteY5" fmla="*/ 0 h 36190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19429" h="3619010">
                <a:moveTo>
                  <a:pt x="3619429" y="0"/>
                </a:moveTo>
                <a:lnTo>
                  <a:pt x="3619429" y="3619010"/>
                </a:lnTo>
                <a:lnTo>
                  <a:pt x="0" y="3619010"/>
                </a:lnTo>
                <a:cubicBezTo>
                  <a:pt x="25520" y="2851308"/>
                  <a:pt x="331207" y="2091415"/>
                  <a:pt x="917060" y="1505980"/>
                </a:cubicBezTo>
                <a:cubicBezTo>
                  <a:pt x="1507235" y="916362"/>
                  <a:pt x="1507235" y="916362"/>
                  <a:pt x="1507235" y="916362"/>
                </a:cubicBezTo>
                <a:cubicBezTo>
                  <a:pt x="2092530" y="331486"/>
                  <a:pt x="2852145" y="25939"/>
                  <a:pt x="3619429" y="0"/>
                </a:cubicBez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
        <p:nvSpPr>
          <p:cNvPr id="11" name="Picture Placeholder 10">
            <a:extLst>
              <a:ext uri="{FF2B5EF4-FFF2-40B4-BE49-F238E27FC236}">
                <a16:creationId xmlns:a16="http://schemas.microsoft.com/office/drawing/2014/main" id="{9B2AE7C4-0A22-4F30-A3B2-9DED1CA11D74}"/>
              </a:ext>
            </a:extLst>
          </p:cNvPr>
          <p:cNvSpPr>
            <a:spLocks noGrp="1"/>
          </p:cNvSpPr>
          <p:nvPr>
            <p:ph type="pic" sz="quarter" idx="12"/>
          </p:nvPr>
        </p:nvSpPr>
        <p:spPr>
          <a:xfrm>
            <a:off x="6148567" y="1567269"/>
            <a:ext cx="1811710" cy="1809575"/>
          </a:xfrm>
          <a:custGeom>
            <a:avLst/>
            <a:gdLst>
              <a:gd name="connsiteX0" fmla="*/ 0 w 3623892"/>
              <a:gd name="connsiteY0" fmla="*/ 0 h 3619150"/>
              <a:gd name="connsiteX1" fmla="*/ 2116795 w 3623892"/>
              <a:gd name="connsiteY1" fmla="*/ 916502 h 3619150"/>
              <a:gd name="connsiteX2" fmla="*/ 2706832 w 3623892"/>
              <a:gd name="connsiteY2" fmla="*/ 1506120 h 3619150"/>
              <a:gd name="connsiteX3" fmla="*/ 3623892 w 3623892"/>
              <a:gd name="connsiteY3" fmla="*/ 3619150 h 3619150"/>
              <a:gd name="connsiteX4" fmla="*/ 0 w 3623892"/>
              <a:gd name="connsiteY4" fmla="*/ 3619150 h 3619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23892" h="3619150">
                <a:moveTo>
                  <a:pt x="0" y="0"/>
                </a:moveTo>
                <a:cubicBezTo>
                  <a:pt x="768958" y="24823"/>
                  <a:pt x="1530385" y="330370"/>
                  <a:pt x="2116795" y="916502"/>
                </a:cubicBezTo>
                <a:cubicBezTo>
                  <a:pt x="2706832" y="1506120"/>
                  <a:pt x="2706832" y="1506120"/>
                  <a:pt x="2706832" y="1506120"/>
                </a:cubicBezTo>
                <a:cubicBezTo>
                  <a:pt x="3292684" y="2091554"/>
                  <a:pt x="3598371" y="2851447"/>
                  <a:pt x="3623892" y="3619150"/>
                </a:cubicBezTo>
                <a:lnTo>
                  <a:pt x="0" y="3619150"/>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
        <p:nvSpPr>
          <p:cNvPr id="13" name="Picture Placeholder 12">
            <a:extLst>
              <a:ext uri="{FF2B5EF4-FFF2-40B4-BE49-F238E27FC236}">
                <a16:creationId xmlns:a16="http://schemas.microsoft.com/office/drawing/2014/main" id="{5CDF9D7B-941A-415D-BDFE-5C75BA34C490}"/>
              </a:ext>
            </a:extLst>
          </p:cNvPr>
          <p:cNvSpPr>
            <a:spLocks noGrp="1"/>
          </p:cNvSpPr>
          <p:nvPr>
            <p:ph type="pic" sz="quarter" idx="13"/>
          </p:nvPr>
        </p:nvSpPr>
        <p:spPr>
          <a:xfrm>
            <a:off x="6148567" y="3481436"/>
            <a:ext cx="1811710" cy="1809436"/>
          </a:xfrm>
          <a:custGeom>
            <a:avLst/>
            <a:gdLst>
              <a:gd name="connsiteX0" fmla="*/ 0 w 3623892"/>
              <a:gd name="connsiteY0" fmla="*/ 0 h 3618871"/>
              <a:gd name="connsiteX1" fmla="*/ 3623892 w 3623892"/>
              <a:gd name="connsiteY1" fmla="*/ 0 h 3618871"/>
              <a:gd name="connsiteX2" fmla="*/ 2706832 w 3623892"/>
              <a:gd name="connsiteY2" fmla="*/ 2112891 h 3618871"/>
              <a:gd name="connsiteX3" fmla="*/ 2116795 w 3623892"/>
              <a:gd name="connsiteY3" fmla="*/ 2702509 h 3618871"/>
              <a:gd name="connsiteX4" fmla="*/ 0 w 3623892"/>
              <a:gd name="connsiteY4" fmla="*/ 3618871 h 36188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23892" h="3618871">
                <a:moveTo>
                  <a:pt x="0" y="0"/>
                </a:moveTo>
                <a:lnTo>
                  <a:pt x="3623892" y="0"/>
                </a:lnTo>
                <a:cubicBezTo>
                  <a:pt x="3598371" y="767563"/>
                  <a:pt x="3292684" y="1527456"/>
                  <a:pt x="2706832" y="2112891"/>
                </a:cubicBezTo>
                <a:cubicBezTo>
                  <a:pt x="2116795" y="2702509"/>
                  <a:pt x="2116795" y="2702509"/>
                  <a:pt x="2116795" y="2702509"/>
                </a:cubicBezTo>
                <a:cubicBezTo>
                  <a:pt x="1530385" y="3288640"/>
                  <a:pt x="768958" y="3594048"/>
                  <a:pt x="0" y="3618871"/>
                </a:cubicBez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
        <p:nvSpPr>
          <p:cNvPr id="12" name="Picture Placeholder 11">
            <a:extLst>
              <a:ext uri="{FF2B5EF4-FFF2-40B4-BE49-F238E27FC236}">
                <a16:creationId xmlns:a16="http://schemas.microsoft.com/office/drawing/2014/main" id="{4D0EF85B-C725-43BD-B23E-017F645E770B}"/>
              </a:ext>
            </a:extLst>
          </p:cNvPr>
          <p:cNvSpPr>
            <a:spLocks noGrp="1"/>
          </p:cNvSpPr>
          <p:nvPr>
            <p:ph type="pic" sz="quarter" idx="14"/>
          </p:nvPr>
        </p:nvSpPr>
        <p:spPr>
          <a:xfrm>
            <a:off x="4234511" y="3481435"/>
            <a:ext cx="1809479" cy="1809366"/>
          </a:xfrm>
          <a:custGeom>
            <a:avLst/>
            <a:gdLst>
              <a:gd name="connsiteX0" fmla="*/ 0 w 3619429"/>
              <a:gd name="connsiteY0" fmla="*/ 0 h 3618732"/>
              <a:gd name="connsiteX1" fmla="*/ 3619429 w 3619429"/>
              <a:gd name="connsiteY1" fmla="*/ 0 h 3618732"/>
              <a:gd name="connsiteX2" fmla="*/ 3619429 w 3619429"/>
              <a:gd name="connsiteY2" fmla="*/ 3618732 h 3618732"/>
              <a:gd name="connsiteX3" fmla="*/ 1507235 w 3619429"/>
              <a:gd name="connsiteY3" fmla="*/ 2702509 h 3618732"/>
              <a:gd name="connsiteX4" fmla="*/ 917060 w 3619429"/>
              <a:gd name="connsiteY4" fmla="*/ 2112891 h 3618732"/>
              <a:gd name="connsiteX5" fmla="*/ 0 w 3619429"/>
              <a:gd name="connsiteY5" fmla="*/ 0 h 3618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19429" h="3618732">
                <a:moveTo>
                  <a:pt x="0" y="0"/>
                </a:moveTo>
                <a:lnTo>
                  <a:pt x="3619429" y="0"/>
                </a:lnTo>
                <a:lnTo>
                  <a:pt x="3619429" y="3618732"/>
                </a:lnTo>
                <a:cubicBezTo>
                  <a:pt x="2852145" y="3592793"/>
                  <a:pt x="2092530" y="3287385"/>
                  <a:pt x="1507235" y="2702509"/>
                </a:cubicBezTo>
                <a:cubicBezTo>
                  <a:pt x="917060" y="2112891"/>
                  <a:pt x="917060" y="2112891"/>
                  <a:pt x="917060" y="2112891"/>
                </a:cubicBezTo>
                <a:cubicBezTo>
                  <a:pt x="331207" y="1527456"/>
                  <a:pt x="25520" y="767563"/>
                  <a:pt x="0" y="0"/>
                </a:cubicBez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Tree>
    <p:extLst>
      <p:ext uri="{BB962C8B-B14F-4D97-AF65-F5344CB8AC3E}">
        <p14:creationId xmlns:p14="http://schemas.microsoft.com/office/powerpoint/2010/main" val="17390215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decel="10000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1500" fill="hold"/>
                                        <p:tgtEl>
                                          <p:spTgt spid="10"/>
                                        </p:tgtEl>
                                        <p:attrNameLst>
                                          <p:attrName>ppt_x</p:attrName>
                                        </p:attrNameLst>
                                      </p:cBhvr>
                                      <p:tavLst>
                                        <p:tav tm="0">
                                          <p:val>
                                            <p:strVal val="0-#ppt_w/2"/>
                                          </p:val>
                                        </p:tav>
                                        <p:tav tm="100000">
                                          <p:val>
                                            <p:strVal val="#ppt_x"/>
                                          </p:val>
                                        </p:tav>
                                      </p:tavLst>
                                    </p:anim>
                                    <p:anim calcmode="lin" valueType="num">
                                      <p:cBhvr additive="base">
                                        <p:cTn id="8" dur="1500" fill="hold"/>
                                        <p:tgtEl>
                                          <p:spTgt spid="10"/>
                                        </p:tgtEl>
                                        <p:attrNameLst>
                                          <p:attrName>ppt_y</p:attrName>
                                        </p:attrNameLst>
                                      </p:cBhvr>
                                      <p:tavLst>
                                        <p:tav tm="0">
                                          <p:val>
                                            <p:strVal val="0-#ppt_h/2"/>
                                          </p:val>
                                        </p:tav>
                                        <p:tav tm="100000">
                                          <p:val>
                                            <p:strVal val="#ppt_y"/>
                                          </p:val>
                                        </p:tav>
                                      </p:tavLst>
                                    </p:anim>
                                  </p:childTnLst>
                                </p:cTn>
                              </p:par>
                              <p:par>
                                <p:cTn id="9" presetID="2" presetClass="entr" presetSubtype="3" decel="10000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1500" fill="hold"/>
                                        <p:tgtEl>
                                          <p:spTgt spid="11"/>
                                        </p:tgtEl>
                                        <p:attrNameLst>
                                          <p:attrName>ppt_x</p:attrName>
                                        </p:attrNameLst>
                                      </p:cBhvr>
                                      <p:tavLst>
                                        <p:tav tm="0">
                                          <p:val>
                                            <p:strVal val="1+#ppt_w/2"/>
                                          </p:val>
                                        </p:tav>
                                        <p:tav tm="100000">
                                          <p:val>
                                            <p:strVal val="#ppt_x"/>
                                          </p:val>
                                        </p:tav>
                                      </p:tavLst>
                                    </p:anim>
                                    <p:anim calcmode="lin" valueType="num">
                                      <p:cBhvr additive="base">
                                        <p:cTn id="12" dur="1500" fill="hold"/>
                                        <p:tgtEl>
                                          <p:spTgt spid="11"/>
                                        </p:tgtEl>
                                        <p:attrNameLst>
                                          <p:attrName>ppt_y</p:attrName>
                                        </p:attrNameLst>
                                      </p:cBhvr>
                                      <p:tavLst>
                                        <p:tav tm="0">
                                          <p:val>
                                            <p:strVal val="0-#ppt_h/2"/>
                                          </p:val>
                                        </p:tav>
                                        <p:tav tm="100000">
                                          <p:val>
                                            <p:strVal val="#ppt_y"/>
                                          </p:val>
                                        </p:tav>
                                      </p:tavLst>
                                    </p:anim>
                                  </p:childTnLst>
                                </p:cTn>
                              </p:par>
                              <p:par>
                                <p:cTn id="13" presetID="2" presetClass="entr" presetSubtype="6" decel="10000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additive="base">
                                        <p:cTn id="15" dur="1500" fill="hold"/>
                                        <p:tgtEl>
                                          <p:spTgt spid="13"/>
                                        </p:tgtEl>
                                        <p:attrNameLst>
                                          <p:attrName>ppt_x</p:attrName>
                                        </p:attrNameLst>
                                      </p:cBhvr>
                                      <p:tavLst>
                                        <p:tav tm="0">
                                          <p:val>
                                            <p:strVal val="1+#ppt_w/2"/>
                                          </p:val>
                                        </p:tav>
                                        <p:tav tm="100000">
                                          <p:val>
                                            <p:strVal val="#ppt_x"/>
                                          </p:val>
                                        </p:tav>
                                      </p:tavLst>
                                    </p:anim>
                                    <p:anim calcmode="lin" valueType="num">
                                      <p:cBhvr additive="base">
                                        <p:cTn id="16" dur="1500" fill="hold"/>
                                        <p:tgtEl>
                                          <p:spTgt spid="13"/>
                                        </p:tgtEl>
                                        <p:attrNameLst>
                                          <p:attrName>ppt_y</p:attrName>
                                        </p:attrNameLst>
                                      </p:cBhvr>
                                      <p:tavLst>
                                        <p:tav tm="0">
                                          <p:val>
                                            <p:strVal val="1+#ppt_h/2"/>
                                          </p:val>
                                        </p:tav>
                                        <p:tav tm="100000">
                                          <p:val>
                                            <p:strVal val="#ppt_y"/>
                                          </p:val>
                                        </p:tav>
                                      </p:tavLst>
                                    </p:anim>
                                  </p:childTnLst>
                                </p:cTn>
                              </p:par>
                              <p:par>
                                <p:cTn id="17" presetID="2" presetClass="entr" presetSubtype="12" decel="10000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1500" fill="hold"/>
                                        <p:tgtEl>
                                          <p:spTgt spid="12"/>
                                        </p:tgtEl>
                                        <p:attrNameLst>
                                          <p:attrName>ppt_x</p:attrName>
                                        </p:attrNameLst>
                                      </p:cBhvr>
                                      <p:tavLst>
                                        <p:tav tm="0">
                                          <p:val>
                                            <p:strVal val="0-#ppt_w/2"/>
                                          </p:val>
                                        </p:tav>
                                        <p:tav tm="100000">
                                          <p:val>
                                            <p:strVal val="#ppt_x"/>
                                          </p:val>
                                        </p:tav>
                                      </p:tavLst>
                                    </p:anim>
                                    <p:anim calcmode="lin" valueType="num">
                                      <p:cBhvr additive="base">
                                        <p:cTn id="20" dur="1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3" grpId="0" animBg="1"/>
      <p:bldP spid="12" grpId="0" animBg="1"/>
    </p:bld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4_Title Sl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3399DF4-D239-4B46-A59E-3F2D266B8AC5}"/>
              </a:ext>
            </a:extLst>
          </p:cNvPr>
          <p:cNvSpPr/>
          <p:nvPr/>
        </p:nvSpPr>
        <p:spPr>
          <a:xfrm>
            <a:off x="781742" y="666750"/>
            <a:ext cx="10628516" cy="5524500"/>
          </a:xfrm>
          <a:prstGeom prst="rect">
            <a:avLst/>
          </a:prstGeom>
          <a:solidFill>
            <a:schemeClr val="accent1">
              <a:alpha val="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21" name="Picture Placeholder 20">
            <a:extLst>
              <a:ext uri="{FF2B5EF4-FFF2-40B4-BE49-F238E27FC236}">
                <a16:creationId xmlns:a16="http://schemas.microsoft.com/office/drawing/2014/main" id="{92263DCA-1DEE-49D2-80CB-CF9032EF06FE}"/>
              </a:ext>
            </a:extLst>
          </p:cNvPr>
          <p:cNvSpPr>
            <a:spLocks noGrp="1"/>
          </p:cNvSpPr>
          <p:nvPr>
            <p:ph type="pic" sz="quarter" idx="13"/>
          </p:nvPr>
        </p:nvSpPr>
        <p:spPr>
          <a:xfrm>
            <a:off x="1514278" y="933450"/>
            <a:ext cx="1438088" cy="1571625"/>
          </a:xfrm>
          <a:custGeom>
            <a:avLst/>
            <a:gdLst>
              <a:gd name="connsiteX0" fmla="*/ 0 w 2876550"/>
              <a:gd name="connsiteY0" fmla="*/ 0 h 3143250"/>
              <a:gd name="connsiteX1" fmla="*/ 2876550 w 2876550"/>
              <a:gd name="connsiteY1" fmla="*/ 0 h 3143250"/>
              <a:gd name="connsiteX2" fmla="*/ 2876550 w 2876550"/>
              <a:gd name="connsiteY2" fmla="*/ 3143250 h 3143250"/>
              <a:gd name="connsiteX3" fmla="*/ 0 w 2876550"/>
              <a:gd name="connsiteY3" fmla="*/ 3143250 h 3143250"/>
            </a:gdLst>
            <a:ahLst/>
            <a:cxnLst>
              <a:cxn ang="0">
                <a:pos x="connsiteX0" y="connsiteY0"/>
              </a:cxn>
              <a:cxn ang="0">
                <a:pos x="connsiteX1" y="connsiteY1"/>
              </a:cxn>
              <a:cxn ang="0">
                <a:pos x="connsiteX2" y="connsiteY2"/>
              </a:cxn>
              <a:cxn ang="0">
                <a:pos x="connsiteX3" y="connsiteY3"/>
              </a:cxn>
            </a:cxnLst>
            <a:rect l="l" t="t" r="r" b="b"/>
            <a:pathLst>
              <a:path w="2876550" h="3143250">
                <a:moveTo>
                  <a:pt x="0" y="0"/>
                </a:moveTo>
                <a:lnTo>
                  <a:pt x="2876550" y="0"/>
                </a:lnTo>
                <a:lnTo>
                  <a:pt x="2876550" y="3143250"/>
                </a:lnTo>
                <a:lnTo>
                  <a:pt x="0" y="3143250"/>
                </a:lnTo>
                <a:close/>
              </a:path>
            </a:pathLst>
          </a:custGeom>
          <a:pattFill prst="pct60">
            <a:fgClr>
              <a:schemeClr val="bg1"/>
            </a:fgClr>
            <a:bgClr>
              <a:schemeClr val="bg1">
                <a:lumMod val="85000"/>
              </a:schemeClr>
            </a:bgClr>
          </a:pattFill>
          <a:effectLst>
            <a:outerShdw blurRad="660400" dist="190500" dir="5400000" algn="t" rotWithShape="0">
              <a:schemeClr val="accent1">
                <a:alpha val="40000"/>
              </a:schemeClr>
            </a:outerShdw>
          </a:effectLst>
        </p:spPr>
        <p:txBody>
          <a:bodyPr wrap="square" anchor="ctr">
            <a:noAutofit/>
          </a:bodyPr>
          <a:lstStyle>
            <a:lvl1pPr marL="0" indent="0" algn="ctr">
              <a:buFontTx/>
              <a:buNone/>
              <a:defRPr sz="1200"/>
            </a:lvl1pPr>
          </a:lstStyle>
          <a:p>
            <a:endParaRPr lang="en-US"/>
          </a:p>
        </p:txBody>
      </p:sp>
      <p:sp>
        <p:nvSpPr>
          <p:cNvPr id="22" name="Picture Placeholder 21">
            <a:extLst>
              <a:ext uri="{FF2B5EF4-FFF2-40B4-BE49-F238E27FC236}">
                <a16:creationId xmlns:a16="http://schemas.microsoft.com/office/drawing/2014/main" id="{743896C4-BC14-436C-ADB0-09DC41D72F17}"/>
              </a:ext>
            </a:extLst>
          </p:cNvPr>
          <p:cNvSpPr>
            <a:spLocks noGrp="1"/>
          </p:cNvSpPr>
          <p:nvPr>
            <p:ph type="pic" sz="quarter" idx="14"/>
          </p:nvPr>
        </p:nvSpPr>
        <p:spPr>
          <a:xfrm>
            <a:off x="4089397" y="933450"/>
            <a:ext cx="1438088" cy="1571625"/>
          </a:xfrm>
          <a:custGeom>
            <a:avLst/>
            <a:gdLst>
              <a:gd name="connsiteX0" fmla="*/ 0 w 2876550"/>
              <a:gd name="connsiteY0" fmla="*/ 0 h 3143250"/>
              <a:gd name="connsiteX1" fmla="*/ 2876550 w 2876550"/>
              <a:gd name="connsiteY1" fmla="*/ 0 h 3143250"/>
              <a:gd name="connsiteX2" fmla="*/ 2876550 w 2876550"/>
              <a:gd name="connsiteY2" fmla="*/ 3143250 h 3143250"/>
              <a:gd name="connsiteX3" fmla="*/ 0 w 2876550"/>
              <a:gd name="connsiteY3" fmla="*/ 3143250 h 3143250"/>
            </a:gdLst>
            <a:ahLst/>
            <a:cxnLst>
              <a:cxn ang="0">
                <a:pos x="connsiteX0" y="connsiteY0"/>
              </a:cxn>
              <a:cxn ang="0">
                <a:pos x="connsiteX1" y="connsiteY1"/>
              </a:cxn>
              <a:cxn ang="0">
                <a:pos x="connsiteX2" y="connsiteY2"/>
              </a:cxn>
              <a:cxn ang="0">
                <a:pos x="connsiteX3" y="connsiteY3"/>
              </a:cxn>
            </a:cxnLst>
            <a:rect l="l" t="t" r="r" b="b"/>
            <a:pathLst>
              <a:path w="2876550" h="3143250">
                <a:moveTo>
                  <a:pt x="0" y="0"/>
                </a:moveTo>
                <a:lnTo>
                  <a:pt x="2876550" y="0"/>
                </a:lnTo>
                <a:lnTo>
                  <a:pt x="2876550" y="3143250"/>
                </a:lnTo>
                <a:lnTo>
                  <a:pt x="0" y="3143250"/>
                </a:lnTo>
                <a:close/>
              </a:path>
            </a:pathLst>
          </a:custGeom>
          <a:pattFill prst="pct60">
            <a:fgClr>
              <a:schemeClr val="bg1"/>
            </a:fgClr>
            <a:bgClr>
              <a:schemeClr val="bg1">
                <a:lumMod val="85000"/>
              </a:schemeClr>
            </a:bgClr>
          </a:pattFill>
          <a:effectLst>
            <a:outerShdw blurRad="660400" dist="190500" dir="5400000" algn="t" rotWithShape="0">
              <a:schemeClr val="accent1">
                <a:alpha val="40000"/>
              </a:schemeClr>
            </a:outerShdw>
          </a:effectLst>
        </p:spPr>
        <p:txBody>
          <a:bodyPr wrap="square" anchor="ctr">
            <a:noAutofit/>
          </a:bodyPr>
          <a:lstStyle>
            <a:lvl1pPr marL="0" indent="0" algn="ctr">
              <a:buFontTx/>
              <a:buNone/>
              <a:defRPr sz="1200"/>
            </a:lvl1pPr>
          </a:lstStyle>
          <a:p>
            <a:endParaRPr lang="en-US"/>
          </a:p>
        </p:txBody>
      </p:sp>
      <p:sp>
        <p:nvSpPr>
          <p:cNvPr id="23" name="Picture Placeholder 22">
            <a:extLst>
              <a:ext uri="{FF2B5EF4-FFF2-40B4-BE49-F238E27FC236}">
                <a16:creationId xmlns:a16="http://schemas.microsoft.com/office/drawing/2014/main" id="{0A1AA56A-4341-4938-9A18-9B4699C88FDC}"/>
              </a:ext>
            </a:extLst>
          </p:cNvPr>
          <p:cNvSpPr>
            <a:spLocks noGrp="1"/>
          </p:cNvSpPr>
          <p:nvPr>
            <p:ph type="pic" sz="quarter" idx="15"/>
          </p:nvPr>
        </p:nvSpPr>
        <p:spPr>
          <a:xfrm>
            <a:off x="6664516" y="933450"/>
            <a:ext cx="1438088" cy="1571625"/>
          </a:xfrm>
          <a:custGeom>
            <a:avLst/>
            <a:gdLst>
              <a:gd name="connsiteX0" fmla="*/ 0 w 2876550"/>
              <a:gd name="connsiteY0" fmla="*/ 0 h 3143250"/>
              <a:gd name="connsiteX1" fmla="*/ 2876550 w 2876550"/>
              <a:gd name="connsiteY1" fmla="*/ 0 h 3143250"/>
              <a:gd name="connsiteX2" fmla="*/ 2876550 w 2876550"/>
              <a:gd name="connsiteY2" fmla="*/ 3143250 h 3143250"/>
              <a:gd name="connsiteX3" fmla="*/ 0 w 2876550"/>
              <a:gd name="connsiteY3" fmla="*/ 3143250 h 3143250"/>
            </a:gdLst>
            <a:ahLst/>
            <a:cxnLst>
              <a:cxn ang="0">
                <a:pos x="connsiteX0" y="connsiteY0"/>
              </a:cxn>
              <a:cxn ang="0">
                <a:pos x="connsiteX1" y="connsiteY1"/>
              </a:cxn>
              <a:cxn ang="0">
                <a:pos x="connsiteX2" y="connsiteY2"/>
              </a:cxn>
              <a:cxn ang="0">
                <a:pos x="connsiteX3" y="connsiteY3"/>
              </a:cxn>
            </a:cxnLst>
            <a:rect l="l" t="t" r="r" b="b"/>
            <a:pathLst>
              <a:path w="2876550" h="3143250">
                <a:moveTo>
                  <a:pt x="0" y="0"/>
                </a:moveTo>
                <a:lnTo>
                  <a:pt x="2876550" y="0"/>
                </a:lnTo>
                <a:lnTo>
                  <a:pt x="2876550" y="3143250"/>
                </a:lnTo>
                <a:lnTo>
                  <a:pt x="0" y="3143250"/>
                </a:lnTo>
                <a:close/>
              </a:path>
            </a:pathLst>
          </a:custGeom>
          <a:pattFill prst="pct60">
            <a:fgClr>
              <a:schemeClr val="bg1"/>
            </a:fgClr>
            <a:bgClr>
              <a:schemeClr val="bg1">
                <a:lumMod val="85000"/>
              </a:schemeClr>
            </a:bgClr>
          </a:pattFill>
          <a:effectLst>
            <a:outerShdw blurRad="660400" dist="190500" dir="5400000" algn="t" rotWithShape="0">
              <a:schemeClr val="accent1">
                <a:alpha val="40000"/>
              </a:schemeClr>
            </a:outerShdw>
          </a:effectLst>
        </p:spPr>
        <p:txBody>
          <a:bodyPr wrap="square" anchor="ctr">
            <a:noAutofit/>
          </a:bodyPr>
          <a:lstStyle>
            <a:lvl1pPr marL="0" indent="0" algn="ctr">
              <a:buFontTx/>
              <a:buNone/>
              <a:defRPr sz="1200"/>
            </a:lvl1pPr>
          </a:lstStyle>
          <a:p>
            <a:endParaRPr lang="en-US"/>
          </a:p>
        </p:txBody>
      </p:sp>
      <p:sp>
        <p:nvSpPr>
          <p:cNvPr id="24" name="Picture Placeholder 23">
            <a:extLst>
              <a:ext uri="{FF2B5EF4-FFF2-40B4-BE49-F238E27FC236}">
                <a16:creationId xmlns:a16="http://schemas.microsoft.com/office/drawing/2014/main" id="{DAF6D4B1-9881-4261-92C1-B717CE6B512B}"/>
              </a:ext>
            </a:extLst>
          </p:cNvPr>
          <p:cNvSpPr>
            <a:spLocks noGrp="1"/>
          </p:cNvSpPr>
          <p:nvPr>
            <p:ph type="pic" sz="quarter" idx="16"/>
          </p:nvPr>
        </p:nvSpPr>
        <p:spPr>
          <a:xfrm>
            <a:off x="9239635" y="933450"/>
            <a:ext cx="1438088" cy="1571625"/>
          </a:xfrm>
          <a:custGeom>
            <a:avLst/>
            <a:gdLst>
              <a:gd name="connsiteX0" fmla="*/ 0 w 2876550"/>
              <a:gd name="connsiteY0" fmla="*/ 0 h 3143250"/>
              <a:gd name="connsiteX1" fmla="*/ 2876550 w 2876550"/>
              <a:gd name="connsiteY1" fmla="*/ 0 h 3143250"/>
              <a:gd name="connsiteX2" fmla="*/ 2876550 w 2876550"/>
              <a:gd name="connsiteY2" fmla="*/ 3143250 h 3143250"/>
              <a:gd name="connsiteX3" fmla="*/ 0 w 2876550"/>
              <a:gd name="connsiteY3" fmla="*/ 3143250 h 3143250"/>
            </a:gdLst>
            <a:ahLst/>
            <a:cxnLst>
              <a:cxn ang="0">
                <a:pos x="connsiteX0" y="connsiteY0"/>
              </a:cxn>
              <a:cxn ang="0">
                <a:pos x="connsiteX1" y="connsiteY1"/>
              </a:cxn>
              <a:cxn ang="0">
                <a:pos x="connsiteX2" y="connsiteY2"/>
              </a:cxn>
              <a:cxn ang="0">
                <a:pos x="connsiteX3" y="connsiteY3"/>
              </a:cxn>
            </a:cxnLst>
            <a:rect l="l" t="t" r="r" b="b"/>
            <a:pathLst>
              <a:path w="2876550" h="3143250">
                <a:moveTo>
                  <a:pt x="0" y="0"/>
                </a:moveTo>
                <a:lnTo>
                  <a:pt x="2876550" y="0"/>
                </a:lnTo>
                <a:lnTo>
                  <a:pt x="2876550" y="3143250"/>
                </a:lnTo>
                <a:lnTo>
                  <a:pt x="0" y="3143250"/>
                </a:lnTo>
                <a:close/>
              </a:path>
            </a:pathLst>
          </a:custGeom>
          <a:pattFill prst="pct60">
            <a:fgClr>
              <a:schemeClr val="bg1"/>
            </a:fgClr>
            <a:bgClr>
              <a:schemeClr val="bg1">
                <a:lumMod val="85000"/>
              </a:schemeClr>
            </a:bgClr>
          </a:pattFill>
          <a:effectLst>
            <a:outerShdw blurRad="660400" dist="190500" dir="5400000" algn="t" rotWithShape="0">
              <a:schemeClr val="accent1">
                <a:alpha val="40000"/>
              </a:schemeClr>
            </a:outerShdw>
          </a:effectLst>
        </p:spPr>
        <p:txBody>
          <a:bodyPr wrap="square" anchor="ctr">
            <a:noAutofit/>
          </a:bodyPr>
          <a:lstStyle>
            <a:lvl1pPr marL="0" indent="0" algn="ctr">
              <a:buFontTx/>
              <a:buNone/>
              <a:defRPr sz="1200"/>
            </a:lvl1pPr>
          </a:lstStyle>
          <a:p>
            <a:endParaRPr lang="en-US"/>
          </a:p>
        </p:txBody>
      </p:sp>
      <p:sp>
        <p:nvSpPr>
          <p:cNvPr id="25" name="Picture Placeholder 24">
            <a:extLst>
              <a:ext uri="{FF2B5EF4-FFF2-40B4-BE49-F238E27FC236}">
                <a16:creationId xmlns:a16="http://schemas.microsoft.com/office/drawing/2014/main" id="{4E6DD8C9-03BB-49E3-A9B8-A0EFEABFBD22}"/>
              </a:ext>
            </a:extLst>
          </p:cNvPr>
          <p:cNvSpPr>
            <a:spLocks noGrp="1"/>
          </p:cNvSpPr>
          <p:nvPr>
            <p:ph type="pic" sz="quarter" idx="17"/>
          </p:nvPr>
        </p:nvSpPr>
        <p:spPr>
          <a:xfrm>
            <a:off x="1514278" y="3714750"/>
            <a:ext cx="1438088" cy="1571625"/>
          </a:xfrm>
          <a:custGeom>
            <a:avLst/>
            <a:gdLst>
              <a:gd name="connsiteX0" fmla="*/ 0 w 2876550"/>
              <a:gd name="connsiteY0" fmla="*/ 0 h 3143250"/>
              <a:gd name="connsiteX1" fmla="*/ 2876550 w 2876550"/>
              <a:gd name="connsiteY1" fmla="*/ 0 h 3143250"/>
              <a:gd name="connsiteX2" fmla="*/ 2876550 w 2876550"/>
              <a:gd name="connsiteY2" fmla="*/ 3143250 h 3143250"/>
              <a:gd name="connsiteX3" fmla="*/ 0 w 2876550"/>
              <a:gd name="connsiteY3" fmla="*/ 3143250 h 3143250"/>
            </a:gdLst>
            <a:ahLst/>
            <a:cxnLst>
              <a:cxn ang="0">
                <a:pos x="connsiteX0" y="connsiteY0"/>
              </a:cxn>
              <a:cxn ang="0">
                <a:pos x="connsiteX1" y="connsiteY1"/>
              </a:cxn>
              <a:cxn ang="0">
                <a:pos x="connsiteX2" y="connsiteY2"/>
              </a:cxn>
              <a:cxn ang="0">
                <a:pos x="connsiteX3" y="connsiteY3"/>
              </a:cxn>
            </a:cxnLst>
            <a:rect l="l" t="t" r="r" b="b"/>
            <a:pathLst>
              <a:path w="2876550" h="3143250">
                <a:moveTo>
                  <a:pt x="0" y="0"/>
                </a:moveTo>
                <a:lnTo>
                  <a:pt x="2876550" y="0"/>
                </a:lnTo>
                <a:lnTo>
                  <a:pt x="2876550" y="3143250"/>
                </a:lnTo>
                <a:lnTo>
                  <a:pt x="0" y="3143250"/>
                </a:lnTo>
                <a:close/>
              </a:path>
            </a:pathLst>
          </a:custGeom>
          <a:pattFill prst="pct60">
            <a:fgClr>
              <a:schemeClr val="bg1"/>
            </a:fgClr>
            <a:bgClr>
              <a:schemeClr val="bg1">
                <a:lumMod val="85000"/>
              </a:schemeClr>
            </a:bgClr>
          </a:pattFill>
          <a:effectLst>
            <a:outerShdw blurRad="660400" dist="190500" dir="5400000" algn="t" rotWithShape="0">
              <a:schemeClr val="accent1">
                <a:alpha val="40000"/>
              </a:schemeClr>
            </a:outerShdw>
          </a:effectLst>
        </p:spPr>
        <p:txBody>
          <a:bodyPr wrap="square" anchor="ctr">
            <a:noAutofit/>
          </a:bodyPr>
          <a:lstStyle>
            <a:lvl1pPr marL="0" indent="0" algn="ctr">
              <a:buFontTx/>
              <a:buNone/>
              <a:defRPr sz="1200"/>
            </a:lvl1pPr>
          </a:lstStyle>
          <a:p>
            <a:endParaRPr lang="en-US"/>
          </a:p>
        </p:txBody>
      </p:sp>
      <p:sp>
        <p:nvSpPr>
          <p:cNvPr id="26" name="Picture Placeholder 25">
            <a:extLst>
              <a:ext uri="{FF2B5EF4-FFF2-40B4-BE49-F238E27FC236}">
                <a16:creationId xmlns:a16="http://schemas.microsoft.com/office/drawing/2014/main" id="{DFAB2594-68AE-46A3-9D9A-148C9A705C00}"/>
              </a:ext>
            </a:extLst>
          </p:cNvPr>
          <p:cNvSpPr>
            <a:spLocks noGrp="1"/>
          </p:cNvSpPr>
          <p:nvPr>
            <p:ph type="pic" sz="quarter" idx="18"/>
          </p:nvPr>
        </p:nvSpPr>
        <p:spPr>
          <a:xfrm>
            <a:off x="4089397" y="3714750"/>
            <a:ext cx="1438088" cy="1571625"/>
          </a:xfrm>
          <a:custGeom>
            <a:avLst/>
            <a:gdLst>
              <a:gd name="connsiteX0" fmla="*/ 0 w 2876550"/>
              <a:gd name="connsiteY0" fmla="*/ 0 h 3143250"/>
              <a:gd name="connsiteX1" fmla="*/ 2876550 w 2876550"/>
              <a:gd name="connsiteY1" fmla="*/ 0 h 3143250"/>
              <a:gd name="connsiteX2" fmla="*/ 2876550 w 2876550"/>
              <a:gd name="connsiteY2" fmla="*/ 3143250 h 3143250"/>
              <a:gd name="connsiteX3" fmla="*/ 0 w 2876550"/>
              <a:gd name="connsiteY3" fmla="*/ 3143250 h 3143250"/>
            </a:gdLst>
            <a:ahLst/>
            <a:cxnLst>
              <a:cxn ang="0">
                <a:pos x="connsiteX0" y="connsiteY0"/>
              </a:cxn>
              <a:cxn ang="0">
                <a:pos x="connsiteX1" y="connsiteY1"/>
              </a:cxn>
              <a:cxn ang="0">
                <a:pos x="connsiteX2" y="connsiteY2"/>
              </a:cxn>
              <a:cxn ang="0">
                <a:pos x="connsiteX3" y="connsiteY3"/>
              </a:cxn>
            </a:cxnLst>
            <a:rect l="l" t="t" r="r" b="b"/>
            <a:pathLst>
              <a:path w="2876550" h="3143250">
                <a:moveTo>
                  <a:pt x="0" y="0"/>
                </a:moveTo>
                <a:lnTo>
                  <a:pt x="2876550" y="0"/>
                </a:lnTo>
                <a:lnTo>
                  <a:pt x="2876550" y="3143250"/>
                </a:lnTo>
                <a:lnTo>
                  <a:pt x="0" y="3143250"/>
                </a:lnTo>
                <a:close/>
              </a:path>
            </a:pathLst>
          </a:custGeom>
          <a:pattFill prst="pct60">
            <a:fgClr>
              <a:schemeClr val="bg1"/>
            </a:fgClr>
            <a:bgClr>
              <a:schemeClr val="bg1">
                <a:lumMod val="85000"/>
              </a:schemeClr>
            </a:bgClr>
          </a:pattFill>
          <a:effectLst>
            <a:outerShdw blurRad="660400" dist="190500" dir="5400000" algn="t" rotWithShape="0">
              <a:schemeClr val="accent1">
                <a:alpha val="40000"/>
              </a:schemeClr>
            </a:outerShdw>
          </a:effectLst>
        </p:spPr>
        <p:txBody>
          <a:bodyPr wrap="square" anchor="ctr">
            <a:noAutofit/>
          </a:bodyPr>
          <a:lstStyle>
            <a:lvl1pPr marL="0" indent="0" algn="ctr">
              <a:buFontTx/>
              <a:buNone/>
              <a:defRPr sz="1200"/>
            </a:lvl1pPr>
          </a:lstStyle>
          <a:p>
            <a:endParaRPr lang="en-US"/>
          </a:p>
        </p:txBody>
      </p:sp>
      <p:sp>
        <p:nvSpPr>
          <p:cNvPr id="27" name="Picture Placeholder 26">
            <a:extLst>
              <a:ext uri="{FF2B5EF4-FFF2-40B4-BE49-F238E27FC236}">
                <a16:creationId xmlns:a16="http://schemas.microsoft.com/office/drawing/2014/main" id="{5DF9FA7A-DB60-4682-8CAB-2AC84C80FAD2}"/>
              </a:ext>
            </a:extLst>
          </p:cNvPr>
          <p:cNvSpPr>
            <a:spLocks noGrp="1"/>
          </p:cNvSpPr>
          <p:nvPr>
            <p:ph type="pic" sz="quarter" idx="19"/>
          </p:nvPr>
        </p:nvSpPr>
        <p:spPr>
          <a:xfrm>
            <a:off x="6664516" y="3714750"/>
            <a:ext cx="1438088" cy="1571625"/>
          </a:xfrm>
          <a:custGeom>
            <a:avLst/>
            <a:gdLst>
              <a:gd name="connsiteX0" fmla="*/ 0 w 2876550"/>
              <a:gd name="connsiteY0" fmla="*/ 0 h 3143250"/>
              <a:gd name="connsiteX1" fmla="*/ 2876550 w 2876550"/>
              <a:gd name="connsiteY1" fmla="*/ 0 h 3143250"/>
              <a:gd name="connsiteX2" fmla="*/ 2876550 w 2876550"/>
              <a:gd name="connsiteY2" fmla="*/ 3143250 h 3143250"/>
              <a:gd name="connsiteX3" fmla="*/ 0 w 2876550"/>
              <a:gd name="connsiteY3" fmla="*/ 3143250 h 3143250"/>
            </a:gdLst>
            <a:ahLst/>
            <a:cxnLst>
              <a:cxn ang="0">
                <a:pos x="connsiteX0" y="connsiteY0"/>
              </a:cxn>
              <a:cxn ang="0">
                <a:pos x="connsiteX1" y="connsiteY1"/>
              </a:cxn>
              <a:cxn ang="0">
                <a:pos x="connsiteX2" y="connsiteY2"/>
              </a:cxn>
              <a:cxn ang="0">
                <a:pos x="connsiteX3" y="connsiteY3"/>
              </a:cxn>
            </a:cxnLst>
            <a:rect l="l" t="t" r="r" b="b"/>
            <a:pathLst>
              <a:path w="2876550" h="3143250">
                <a:moveTo>
                  <a:pt x="0" y="0"/>
                </a:moveTo>
                <a:lnTo>
                  <a:pt x="2876550" y="0"/>
                </a:lnTo>
                <a:lnTo>
                  <a:pt x="2876550" y="3143250"/>
                </a:lnTo>
                <a:lnTo>
                  <a:pt x="0" y="3143250"/>
                </a:lnTo>
                <a:close/>
              </a:path>
            </a:pathLst>
          </a:custGeom>
          <a:pattFill prst="pct60">
            <a:fgClr>
              <a:schemeClr val="bg1"/>
            </a:fgClr>
            <a:bgClr>
              <a:schemeClr val="bg1">
                <a:lumMod val="85000"/>
              </a:schemeClr>
            </a:bgClr>
          </a:pattFill>
          <a:effectLst>
            <a:outerShdw blurRad="660400" dist="190500" dir="5400000" algn="t" rotWithShape="0">
              <a:schemeClr val="accent1">
                <a:alpha val="40000"/>
              </a:schemeClr>
            </a:outerShdw>
          </a:effectLst>
        </p:spPr>
        <p:txBody>
          <a:bodyPr wrap="square" anchor="ctr">
            <a:noAutofit/>
          </a:bodyPr>
          <a:lstStyle>
            <a:lvl1pPr marL="0" indent="0" algn="ctr">
              <a:buFontTx/>
              <a:buNone/>
              <a:defRPr sz="1200"/>
            </a:lvl1pPr>
          </a:lstStyle>
          <a:p>
            <a:endParaRPr lang="en-US"/>
          </a:p>
        </p:txBody>
      </p:sp>
      <p:sp>
        <p:nvSpPr>
          <p:cNvPr id="28" name="Picture Placeholder 27">
            <a:extLst>
              <a:ext uri="{FF2B5EF4-FFF2-40B4-BE49-F238E27FC236}">
                <a16:creationId xmlns:a16="http://schemas.microsoft.com/office/drawing/2014/main" id="{16669351-C444-4EC3-976D-DAFD767ED96C}"/>
              </a:ext>
            </a:extLst>
          </p:cNvPr>
          <p:cNvSpPr>
            <a:spLocks noGrp="1"/>
          </p:cNvSpPr>
          <p:nvPr>
            <p:ph type="pic" sz="quarter" idx="20"/>
          </p:nvPr>
        </p:nvSpPr>
        <p:spPr>
          <a:xfrm>
            <a:off x="9239635" y="3714750"/>
            <a:ext cx="1438088" cy="1571625"/>
          </a:xfrm>
          <a:custGeom>
            <a:avLst/>
            <a:gdLst>
              <a:gd name="connsiteX0" fmla="*/ 0 w 2876550"/>
              <a:gd name="connsiteY0" fmla="*/ 0 h 3143250"/>
              <a:gd name="connsiteX1" fmla="*/ 2876550 w 2876550"/>
              <a:gd name="connsiteY1" fmla="*/ 0 h 3143250"/>
              <a:gd name="connsiteX2" fmla="*/ 2876550 w 2876550"/>
              <a:gd name="connsiteY2" fmla="*/ 3143250 h 3143250"/>
              <a:gd name="connsiteX3" fmla="*/ 0 w 2876550"/>
              <a:gd name="connsiteY3" fmla="*/ 3143250 h 3143250"/>
            </a:gdLst>
            <a:ahLst/>
            <a:cxnLst>
              <a:cxn ang="0">
                <a:pos x="connsiteX0" y="connsiteY0"/>
              </a:cxn>
              <a:cxn ang="0">
                <a:pos x="connsiteX1" y="connsiteY1"/>
              </a:cxn>
              <a:cxn ang="0">
                <a:pos x="connsiteX2" y="connsiteY2"/>
              </a:cxn>
              <a:cxn ang="0">
                <a:pos x="connsiteX3" y="connsiteY3"/>
              </a:cxn>
            </a:cxnLst>
            <a:rect l="l" t="t" r="r" b="b"/>
            <a:pathLst>
              <a:path w="2876550" h="3143250">
                <a:moveTo>
                  <a:pt x="0" y="0"/>
                </a:moveTo>
                <a:lnTo>
                  <a:pt x="2876550" y="0"/>
                </a:lnTo>
                <a:lnTo>
                  <a:pt x="2876550" y="3143250"/>
                </a:lnTo>
                <a:lnTo>
                  <a:pt x="0" y="3143250"/>
                </a:lnTo>
                <a:close/>
              </a:path>
            </a:pathLst>
          </a:custGeom>
          <a:pattFill prst="pct60">
            <a:fgClr>
              <a:schemeClr val="bg1"/>
            </a:fgClr>
            <a:bgClr>
              <a:schemeClr val="bg1">
                <a:lumMod val="85000"/>
              </a:schemeClr>
            </a:bgClr>
          </a:pattFill>
          <a:effectLst>
            <a:outerShdw blurRad="660400" dist="190500" dir="5400000" algn="t" rotWithShape="0">
              <a:schemeClr val="accent1">
                <a:alpha val="40000"/>
              </a:schemeClr>
            </a:outerShdw>
          </a:effectLst>
        </p:spPr>
        <p:txBody>
          <a:bodyPr wrap="square" anchor="ctr">
            <a:noAutofit/>
          </a:bodyPr>
          <a:lstStyle>
            <a:lvl1pPr marL="0" indent="0" algn="ctr">
              <a:buFontTx/>
              <a:buNone/>
              <a:defRPr sz="1200"/>
            </a:lvl1pPr>
          </a:lstStyle>
          <a:p>
            <a:endParaRPr lang="en-US"/>
          </a:p>
        </p:txBody>
      </p:sp>
    </p:spTree>
    <p:extLst>
      <p:ext uri="{BB962C8B-B14F-4D97-AF65-F5344CB8AC3E}">
        <p14:creationId xmlns:p14="http://schemas.microsoft.com/office/powerpoint/2010/main" val="23639360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1000" fill="hold"/>
                                        <p:tgtEl>
                                          <p:spTgt spid="21"/>
                                        </p:tgtEl>
                                        <p:attrNameLst>
                                          <p:attrName>ppt_x</p:attrName>
                                        </p:attrNameLst>
                                      </p:cBhvr>
                                      <p:tavLst>
                                        <p:tav tm="0">
                                          <p:val>
                                            <p:strVal val="1+#ppt_w/2"/>
                                          </p:val>
                                        </p:tav>
                                        <p:tav tm="100000">
                                          <p:val>
                                            <p:strVal val="#ppt_x"/>
                                          </p:val>
                                        </p:tav>
                                      </p:tavLst>
                                    </p:anim>
                                    <p:anim calcmode="lin" valueType="num">
                                      <p:cBhvr additive="base">
                                        <p:cTn id="8" dur="1000" fill="hold"/>
                                        <p:tgtEl>
                                          <p:spTgt spid="21"/>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100"/>
                                  </p:stCondLst>
                                  <p:childTnLst>
                                    <p:set>
                                      <p:cBhvr>
                                        <p:cTn id="10" dur="1" fill="hold">
                                          <p:stCondLst>
                                            <p:cond delay="0"/>
                                          </p:stCondLst>
                                        </p:cTn>
                                        <p:tgtEl>
                                          <p:spTgt spid="22"/>
                                        </p:tgtEl>
                                        <p:attrNameLst>
                                          <p:attrName>style.visibility</p:attrName>
                                        </p:attrNameLst>
                                      </p:cBhvr>
                                      <p:to>
                                        <p:strVal val="visible"/>
                                      </p:to>
                                    </p:set>
                                    <p:anim calcmode="lin" valueType="num">
                                      <p:cBhvr additive="base">
                                        <p:cTn id="11" dur="1000" fill="hold"/>
                                        <p:tgtEl>
                                          <p:spTgt spid="22"/>
                                        </p:tgtEl>
                                        <p:attrNameLst>
                                          <p:attrName>ppt_x</p:attrName>
                                        </p:attrNameLst>
                                      </p:cBhvr>
                                      <p:tavLst>
                                        <p:tav tm="0">
                                          <p:val>
                                            <p:strVal val="1+#ppt_w/2"/>
                                          </p:val>
                                        </p:tav>
                                        <p:tav tm="100000">
                                          <p:val>
                                            <p:strVal val="#ppt_x"/>
                                          </p:val>
                                        </p:tav>
                                      </p:tavLst>
                                    </p:anim>
                                    <p:anim calcmode="lin" valueType="num">
                                      <p:cBhvr additive="base">
                                        <p:cTn id="12" dur="1000" fill="hold"/>
                                        <p:tgtEl>
                                          <p:spTgt spid="22"/>
                                        </p:tgtEl>
                                        <p:attrNameLst>
                                          <p:attrName>ppt_y</p:attrName>
                                        </p:attrNameLst>
                                      </p:cBhvr>
                                      <p:tavLst>
                                        <p:tav tm="0">
                                          <p:val>
                                            <p:strVal val="#ppt_y"/>
                                          </p:val>
                                        </p:tav>
                                        <p:tav tm="100000">
                                          <p:val>
                                            <p:strVal val="#ppt_y"/>
                                          </p:val>
                                        </p:tav>
                                      </p:tavLst>
                                    </p:anim>
                                  </p:childTnLst>
                                </p:cTn>
                              </p:par>
                              <p:par>
                                <p:cTn id="13" presetID="2" presetClass="entr" presetSubtype="2" decel="100000" fill="hold" grpId="0" nodeType="withEffect">
                                  <p:stCondLst>
                                    <p:cond delay="200"/>
                                  </p:stCondLst>
                                  <p:childTnLst>
                                    <p:set>
                                      <p:cBhvr>
                                        <p:cTn id="14" dur="1" fill="hold">
                                          <p:stCondLst>
                                            <p:cond delay="0"/>
                                          </p:stCondLst>
                                        </p:cTn>
                                        <p:tgtEl>
                                          <p:spTgt spid="23"/>
                                        </p:tgtEl>
                                        <p:attrNameLst>
                                          <p:attrName>style.visibility</p:attrName>
                                        </p:attrNameLst>
                                      </p:cBhvr>
                                      <p:to>
                                        <p:strVal val="visible"/>
                                      </p:to>
                                    </p:set>
                                    <p:anim calcmode="lin" valueType="num">
                                      <p:cBhvr additive="base">
                                        <p:cTn id="15" dur="1000" fill="hold"/>
                                        <p:tgtEl>
                                          <p:spTgt spid="23"/>
                                        </p:tgtEl>
                                        <p:attrNameLst>
                                          <p:attrName>ppt_x</p:attrName>
                                        </p:attrNameLst>
                                      </p:cBhvr>
                                      <p:tavLst>
                                        <p:tav tm="0">
                                          <p:val>
                                            <p:strVal val="1+#ppt_w/2"/>
                                          </p:val>
                                        </p:tav>
                                        <p:tav tm="100000">
                                          <p:val>
                                            <p:strVal val="#ppt_x"/>
                                          </p:val>
                                        </p:tav>
                                      </p:tavLst>
                                    </p:anim>
                                    <p:anim calcmode="lin" valueType="num">
                                      <p:cBhvr additive="base">
                                        <p:cTn id="16" dur="1000" fill="hold"/>
                                        <p:tgtEl>
                                          <p:spTgt spid="23"/>
                                        </p:tgtEl>
                                        <p:attrNameLst>
                                          <p:attrName>ppt_y</p:attrName>
                                        </p:attrNameLst>
                                      </p:cBhvr>
                                      <p:tavLst>
                                        <p:tav tm="0">
                                          <p:val>
                                            <p:strVal val="#ppt_y"/>
                                          </p:val>
                                        </p:tav>
                                        <p:tav tm="100000">
                                          <p:val>
                                            <p:strVal val="#ppt_y"/>
                                          </p:val>
                                        </p:tav>
                                      </p:tavLst>
                                    </p:anim>
                                  </p:childTnLst>
                                </p:cTn>
                              </p:par>
                              <p:par>
                                <p:cTn id="17" presetID="2" presetClass="entr" presetSubtype="2" decel="100000" fill="hold" grpId="0" nodeType="withEffect">
                                  <p:stCondLst>
                                    <p:cond delay="300"/>
                                  </p:stCondLst>
                                  <p:childTnLst>
                                    <p:set>
                                      <p:cBhvr>
                                        <p:cTn id="18" dur="1" fill="hold">
                                          <p:stCondLst>
                                            <p:cond delay="0"/>
                                          </p:stCondLst>
                                        </p:cTn>
                                        <p:tgtEl>
                                          <p:spTgt spid="24"/>
                                        </p:tgtEl>
                                        <p:attrNameLst>
                                          <p:attrName>style.visibility</p:attrName>
                                        </p:attrNameLst>
                                      </p:cBhvr>
                                      <p:to>
                                        <p:strVal val="visible"/>
                                      </p:to>
                                    </p:set>
                                    <p:anim calcmode="lin" valueType="num">
                                      <p:cBhvr additive="base">
                                        <p:cTn id="19" dur="1000" fill="hold"/>
                                        <p:tgtEl>
                                          <p:spTgt spid="24"/>
                                        </p:tgtEl>
                                        <p:attrNameLst>
                                          <p:attrName>ppt_x</p:attrName>
                                        </p:attrNameLst>
                                      </p:cBhvr>
                                      <p:tavLst>
                                        <p:tav tm="0">
                                          <p:val>
                                            <p:strVal val="1+#ppt_w/2"/>
                                          </p:val>
                                        </p:tav>
                                        <p:tav tm="100000">
                                          <p:val>
                                            <p:strVal val="#ppt_x"/>
                                          </p:val>
                                        </p:tav>
                                      </p:tavLst>
                                    </p:anim>
                                    <p:anim calcmode="lin" valueType="num">
                                      <p:cBhvr additive="base">
                                        <p:cTn id="20" dur="1000" fill="hold"/>
                                        <p:tgtEl>
                                          <p:spTgt spid="24"/>
                                        </p:tgtEl>
                                        <p:attrNameLst>
                                          <p:attrName>ppt_y</p:attrName>
                                        </p:attrNameLst>
                                      </p:cBhvr>
                                      <p:tavLst>
                                        <p:tav tm="0">
                                          <p:val>
                                            <p:strVal val="#ppt_y"/>
                                          </p:val>
                                        </p:tav>
                                        <p:tav tm="100000">
                                          <p:val>
                                            <p:strVal val="#ppt_y"/>
                                          </p:val>
                                        </p:tav>
                                      </p:tavLst>
                                    </p:anim>
                                  </p:childTnLst>
                                </p:cTn>
                              </p:par>
                              <p:par>
                                <p:cTn id="21" presetID="2" presetClass="entr" presetSubtype="8" decel="100000" fill="hold" grpId="0" nodeType="withEffect">
                                  <p:stCondLst>
                                    <p:cond delay="400"/>
                                  </p:stCondLst>
                                  <p:childTnLst>
                                    <p:set>
                                      <p:cBhvr>
                                        <p:cTn id="22" dur="1" fill="hold">
                                          <p:stCondLst>
                                            <p:cond delay="0"/>
                                          </p:stCondLst>
                                        </p:cTn>
                                        <p:tgtEl>
                                          <p:spTgt spid="28"/>
                                        </p:tgtEl>
                                        <p:attrNameLst>
                                          <p:attrName>style.visibility</p:attrName>
                                        </p:attrNameLst>
                                      </p:cBhvr>
                                      <p:to>
                                        <p:strVal val="visible"/>
                                      </p:to>
                                    </p:set>
                                    <p:anim calcmode="lin" valueType="num">
                                      <p:cBhvr additive="base">
                                        <p:cTn id="23" dur="1000" fill="hold"/>
                                        <p:tgtEl>
                                          <p:spTgt spid="28"/>
                                        </p:tgtEl>
                                        <p:attrNameLst>
                                          <p:attrName>ppt_x</p:attrName>
                                        </p:attrNameLst>
                                      </p:cBhvr>
                                      <p:tavLst>
                                        <p:tav tm="0">
                                          <p:val>
                                            <p:strVal val="0-#ppt_w/2"/>
                                          </p:val>
                                        </p:tav>
                                        <p:tav tm="100000">
                                          <p:val>
                                            <p:strVal val="#ppt_x"/>
                                          </p:val>
                                        </p:tav>
                                      </p:tavLst>
                                    </p:anim>
                                    <p:anim calcmode="lin" valueType="num">
                                      <p:cBhvr additive="base">
                                        <p:cTn id="24" dur="1000" fill="hold"/>
                                        <p:tgtEl>
                                          <p:spTgt spid="28"/>
                                        </p:tgtEl>
                                        <p:attrNameLst>
                                          <p:attrName>ppt_y</p:attrName>
                                        </p:attrNameLst>
                                      </p:cBhvr>
                                      <p:tavLst>
                                        <p:tav tm="0">
                                          <p:val>
                                            <p:strVal val="#ppt_y"/>
                                          </p:val>
                                        </p:tav>
                                        <p:tav tm="100000">
                                          <p:val>
                                            <p:strVal val="#ppt_y"/>
                                          </p:val>
                                        </p:tav>
                                      </p:tavLst>
                                    </p:anim>
                                  </p:childTnLst>
                                </p:cTn>
                              </p:par>
                              <p:par>
                                <p:cTn id="25" presetID="2" presetClass="entr" presetSubtype="8" decel="100000" fill="hold" grpId="0" nodeType="withEffect">
                                  <p:stCondLst>
                                    <p:cond delay="500"/>
                                  </p:stCondLst>
                                  <p:childTnLst>
                                    <p:set>
                                      <p:cBhvr>
                                        <p:cTn id="26" dur="1" fill="hold">
                                          <p:stCondLst>
                                            <p:cond delay="0"/>
                                          </p:stCondLst>
                                        </p:cTn>
                                        <p:tgtEl>
                                          <p:spTgt spid="27"/>
                                        </p:tgtEl>
                                        <p:attrNameLst>
                                          <p:attrName>style.visibility</p:attrName>
                                        </p:attrNameLst>
                                      </p:cBhvr>
                                      <p:to>
                                        <p:strVal val="visible"/>
                                      </p:to>
                                    </p:set>
                                    <p:anim calcmode="lin" valueType="num">
                                      <p:cBhvr additive="base">
                                        <p:cTn id="27" dur="1000" fill="hold"/>
                                        <p:tgtEl>
                                          <p:spTgt spid="27"/>
                                        </p:tgtEl>
                                        <p:attrNameLst>
                                          <p:attrName>ppt_x</p:attrName>
                                        </p:attrNameLst>
                                      </p:cBhvr>
                                      <p:tavLst>
                                        <p:tav tm="0">
                                          <p:val>
                                            <p:strVal val="0-#ppt_w/2"/>
                                          </p:val>
                                        </p:tav>
                                        <p:tav tm="100000">
                                          <p:val>
                                            <p:strVal val="#ppt_x"/>
                                          </p:val>
                                        </p:tav>
                                      </p:tavLst>
                                    </p:anim>
                                    <p:anim calcmode="lin" valueType="num">
                                      <p:cBhvr additive="base">
                                        <p:cTn id="28" dur="1000" fill="hold"/>
                                        <p:tgtEl>
                                          <p:spTgt spid="27"/>
                                        </p:tgtEl>
                                        <p:attrNameLst>
                                          <p:attrName>ppt_y</p:attrName>
                                        </p:attrNameLst>
                                      </p:cBhvr>
                                      <p:tavLst>
                                        <p:tav tm="0">
                                          <p:val>
                                            <p:strVal val="#ppt_y"/>
                                          </p:val>
                                        </p:tav>
                                        <p:tav tm="100000">
                                          <p:val>
                                            <p:strVal val="#ppt_y"/>
                                          </p:val>
                                        </p:tav>
                                      </p:tavLst>
                                    </p:anim>
                                  </p:childTnLst>
                                </p:cTn>
                              </p:par>
                              <p:par>
                                <p:cTn id="29" presetID="2" presetClass="entr" presetSubtype="8" decel="100000" fill="hold" grpId="0" nodeType="withEffect">
                                  <p:stCondLst>
                                    <p:cond delay="600"/>
                                  </p:stCondLst>
                                  <p:childTnLst>
                                    <p:set>
                                      <p:cBhvr>
                                        <p:cTn id="30" dur="1" fill="hold">
                                          <p:stCondLst>
                                            <p:cond delay="0"/>
                                          </p:stCondLst>
                                        </p:cTn>
                                        <p:tgtEl>
                                          <p:spTgt spid="26"/>
                                        </p:tgtEl>
                                        <p:attrNameLst>
                                          <p:attrName>style.visibility</p:attrName>
                                        </p:attrNameLst>
                                      </p:cBhvr>
                                      <p:to>
                                        <p:strVal val="visible"/>
                                      </p:to>
                                    </p:set>
                                    <p:anim calcmode="lin" valueType="num">
                                      <p:cBhvr additive="base">
                                        <p:cTn id="31" dur="1000" fill="hold"/>
                                        <p:tgtEl>
                                          <p:spTgt spid="26"/>
                                        </p:tgtEl>
                                        <p:attrNameLst>
                                          <p:attrName>ppt_x</p:attrName>
                                        </p:attrNameLst>
                                      </p:cBhvr>
                                      <p:tavLst>
                                        <p:tav tm="0">
                                          <p:val>
                                            <p:strVal val="0-#ppt_w/2"/>
                                          </p:val>
                                        </p:tav>
                                        <p:tav tm="100000">
                                          <p:val>
                                            <p:strVal val="#ppt_x"/>
                                          </p:val>
                                        </p:tav>
                                      </p:tavLst>
                                    </p:anim>
                                    <p:anim calcmode="lin" valueType="num">
                                      <p:cBhvr additive="base">
                                        <p:cTn id="32" dur="1000" fill="hold"/>
                                        <p:tgtEl>
                                          <p:spTgt spid="26"/>
                                        </p:tgtEl>
                                        <p:attrNameLst>
                                          <p:attrName>ppt_y</p:attrName>
                                        </p:attrNameLst>
                                      </p:cBhvr>
                                      <p:tavLst>
                                        <p:tav tm="0">
                                          <p:val>
                                            <p:strVal val="#ppt_y"/>
                                          </p:val>
                                        </p:tav>
                                        <p:tav tm="100000">
                                          <p:val>
                                            <p:strVal val="#ppt_y"/>
                                          </p:val>
                                        </p:tav>
                                      </p:tavLst>
                                    </p:anim>
                                  </p:childTnLst>
                                </p:cTn>
                              </p:par>
                              <p:par>
                                <p:cTn id="33" presetID="2" presetClass="entr" presetSubtype="8" decel="100000" fill="hold" grpId="0" nodeType="withEffect">
                                  <p:stCondLst>
                                    <p:cond delay="700"/>
                                  </p:stCondLst>
                                  <p:childTnLst>
                                    <p:set>
                                      <p:cBhvr>
                                        <p:cTn id="34" dur="1" fill="hold">
                                          <p:stCondLst>
                                            <p:cond delay="0"/>
                                          </p:stCondLst>
                                        </p:cTn>
                                        <p:tgtEl>
                                          <p:spTgt spid="25"/>
                                        </p:tgtEl>
                                        <p:attrNameLst>
                                          <p:attrName>style.visibility</p:attrName>
                                        </p:attrNameLst>
                                      </p:cBhvr>
                                      <p:to>
                                        <p:strVal val="visible"/>
                                      </p:to>
                                    </p:set>
                                    <p:anim calcmode="lin" valueType="num">
                                      <p:cBhvr additive="base">
                                        <p:cTn id="35" dur="1000" fill="hold"/>
                                        <p:tgtEl>
                                          <p:spTgt spid="25"/>
                                        </p:tgtEl>
                                        <p:attrNameLst>
                                          <p:attrName>ppt_x</p:attrName>
                                        </p:attrNameLst>
                                      </p:cBhvr>
                                      <p:tavLst>
                                        <p:tav tm="0">
                                          <p:val>
                                            <p:strVal val="0-#ppt_w/2"/>
                                          </p:val>
                                        </p:tav>
                                        <p:tav tm="100000">
                                          <p:val>
                                            <p:strVal val="#ppt_x"/>
                                          </p:val>
                                        </p:tav>
                                      </p:tavLst>
                                    </p:anim>
                                    <p:anim calcmode="lin" valueType="num">
                                      <p:cBhvr additive="base">
                                        <p:cTn id="36" dur="1000" fill="hold"/>
                                        <p:tgtEl>
                                          <p:spTgt spid="2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animBg="1"/>
      <p:bldP spid="23" grpId="0" animBg="1"/>
      <p:bldP spid="24" grpId="0" animBg="1"/>
      <p:bldP spid="25" grpId="0" animBg="1"/>
      <p:bldP spid="26" grpId="0" animBg="1"/>
      <p:bldP spid="27" grpId="0" animBg="1"/>
      <p:bldP spid="28" grpId="0" animBg="1"/>
    </p:bldLst>
  </p:timing>
  <p:extLst>
    <p:ext uri="{DCECCB84-F9BA-43D5-87BE-67443E8EF086}">
      <p15:sldGuideLst xmlns:p15="http://schemas.microsoft.com/office/powerpoint/2012/main">
        <p15:guide id="1" orient="horz" pos="4320">
          <p15:clr>
            <a:srgbClr val="FBAE40"/>
          </p15:clr>
        </p15:guide>
        <p15:guide id="2" pos="7681">
          <p15:clr>
            <a:srgbClr val="FBAE40"/>
          </p15:clr>
        </p15:guide>
        <p15:guide id="3" pos="985">
          <p15:clr>
            <a:srgbClr val="FBAE40"/>
          </p15:clr>
        </p15:guide>
        <p15:guide id="4" pos="14377">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3_Title Sl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3399DF4-D239-4B46-A59E-3F2D266B8AC5}"/>
              </a:ext>
            </a:extLst>
          </p:cNvPr>
          <p:cNvSpPr/>
          <p:nvPr/>
        </p:nvSpPr>
        <p:spPr>
          <a:xfrm>
            <a:off x="781742" y="647700"/>
            <a:ext cx="10628516" cy="5524500"/>
          </a:xfrm>
          <a:prstGeom prst="rect">
            <a:avLst/>
          </a:prstGeom>
          <a:solidFill>
            <a:schemeClr val="accent1">
              <a:alpha val="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2" name="Picture Placeholder 11">
            <a:extLst>
              <a:ext uri="{FF2B5EF4-FFF2-40B4-BE49-F238E27FC236}">
                <a16:creationId xmlns:a16="http://schemas.microsoft.com/office/drawing/2014/main" id="{CBD3B56C-6673-4097-B43C-40AB7C20EEC2}"/>
              </a:ext>
            </a:extLst>
          </p:cNvPr>
          <p:cNvSpPr>
            <a:spLocks noGrp="1"/>
          </p:cNvSpPr>
          <p:nvPr>
            <p:ph type="pic" sz="quarter" idx="13"/>
          </p:nvPr>
        </p:nvSpPr>
        <p:spPr>
          <a:xfrm>
            <a:off x="3457125" y="1193177"/>
            <a:ext cx="2474760" cy="2071688"/>
          </a:xfrm>
          <a:custGeom>
            <a:avLst/>
            <a:gdLst>
              <a:gd name="connsiteX0" fmla="*/ 0 w 4950165"/>
              <a:gd name="connsiteY0" fmla="*/ 0 h 4143375"/>
              <a:gd name="connsiteX1" fmla="*/ 4950165 w 4950165"/>
              <a:gd name="connsiteY1" fmla="*/ 0 h 4143375"/>
              <a:gd name="connsiteX2" fmla="*/ 4950165 w 4950165"/>
              <a:gd name="connsiteY2" fmla="*/ 4143375 h 4143375"/>
              <a:gd name="connsiteX3" fmla="*/ 0 w 4950165"/>
              <a:gd name="connsiteY3" fmla="*/ 4143375 h 4143375"/>
            </a:gdLst>
            <a:ahLst/>
            <a:cxnLst>
              <a:cxn ang="0">
                <a:pos x="connsiteX0" y="connsiteY0"/>
              </a:cxn>
              <a:cxn ang="0">
                <a:pos x="connsiteX1" y="connsiteY1"/>
              </a:cxn>
              <a:cxn ang="0">
                <a:pos x="connsiteX2" y="connsiteY2"/>
              </a:cxn>
              <a:cxn ang="0">
                <a:pos x="connsiteX3" y="connsiteY3"/>
              </a:cxn>
            </a:cxnLst>
            <a:rect l="l" t="t" r="r" b="b"/>
            <a:pathLst>
              <a:path w="4950165" h="4143375">
                <a:moveTo>
                  <a:pt x="0" y="0"/>
                </a:moveTo>
                <a:lnTo>
                  <a:pt x="4950165" y="0"/>
                </a:lnTo>
                <a:lnTo>
                  <a:pt x="4950165" y="4143375"/>
                </a:lnTo>
                <a:lnTo>
                  <a:pt x="0" y="4143375"/>
                </a:lnTo>
                <a:close/>
              </a:path>
            </a:pathLst>
          </a:custGeom>
          <a:pattFill prst="pct60">
            <a:fgClr>
              <a:schemeClr val="bg1"/>
            </a:fgClr>
            <a:bgClr>
              <a:schemeClr val="bg1">
                <a:lumMod val="85000"/>
              </a:schemeClr>
            </a:bgClr>
          </a:pattFill>
          <a:effectLst>
            <a:outerShdw blurRad="660400" dist="190500" dir="5400000" algn="t" rotWithShape="0">
              <a:schemeClr val="accent1">
                <a:alpha val="40000"/>
              </a:schemeClr>
            </a:outerShdw>
          </a:effectLst>
        </p:spPr>
        <p:txBody>
          <a:bodyPr wrap="square" anchor="ctr">
            <a:noAutofit/>
          </a:bodyPr>
          <a:lstStyle>
            <a:lvl1pPr marL="0" indent="0" algn="ctr">
              <a:buFontTx/>
              <a:buNone/>
              <a:defRPr sz="1200"/>
            </a:lvl1pPr>
          </a:lstStyle>
          <a:p>
            <a:endParaRPr lang="en-US"/>
          </a:p>
        </p:txBody>
      </p:sp>
      <p:sp>
        <p:nvSpPr>
          <p:cNvPr id="13" name="Picture Placeholder 12">
            <a:extLst>
              <a:ext uri="{FF2B5EF4-FFF2-40B4-BE49-F238E27FC236}">
                <a16:creationId xmlns:a16="http://schemas.microsoft.com/office/drawing/2014/main" id="{84AD6E42-B8ED-45FE-80BA-270BE28BE3EB}"/>
              </a:ext>
            </a:extLst>
          </p:cNvPr>
          <p:cNvSpPr>
            <a:spLocks noGrp="1"/>
          </p:cNvSpPr>
          <p:nvPr>
            <p:ph type="pic" sz="quarter" idx="14"/>
          </p:nvPr>
        </p:nvSpPr>
        <p:spPr>
          <a:xfrm>
            <a:off x="6260114" y="1193177"/>
            <a:ext cx="2474760" cy="2071688"/>
          </a:xfrm>
          <a:custGeom>
            <a:avLst/>
            <a:gdLst>
              <a:gd name="connsiteX0" fmla="*/ 0 w 4950164"/>
              <a:gd name="connsiteY0" fmla="*/ 0 h 4143375"/>
              <a:gd name="connsiteX1" fmla="*/ 4950164 w 4950164"/>
              <a:gd name="connsiteY1" fmla="*/ 0 h 4143375"/>
              <a:gd name="connsiteX2" fmla="*/ 4950164 w 4950164"/>
              <a:gd name="connsiteY2" fmla="*/ 4143375 h 4143375"/>
              <a:gd name="connsiteX3" fmla="*/ 0 w 4950164"/>
              <a:gd name="connsiteY3" fmla="*/ 4143375 h 4143375"/>
            </a:gdLst>
            <a:ahLst/>
            <a:cxnLst>
              <a:cxn ang="0">
                <a:pos x="connsiteX0" y="connsiteY0"/>
              </a:cxn>
              <a:cxn ang="0">
                <a:pos x="connsiteX1" y="connsiteY1"/>
              </a:cxn>
              <a:cxn ang="0">
                <a:pos x="connsiteX2" y="connsiteY2"/>
              </a:cxn>
              <a:cxn ang="0">
                <a:pos x="connsiteX3" y="connsiteY3"/>
              </a:cxn>
            </a:cxnLst>
            <a:rect l="l" t="t" r="r" b="b"/>
            <a:pathLst>
              <a:path w="4950164" h="4143375">
                <a:moveTo>
                  <a:pt x="0" y="0"/>
                </a:moveTo>
                <a:lnTo>
                  <a:pt x="4950164" y="0"/>
                </a:lnTo>
                <a:lnTo>
                  <a:pt x="4950164" y="4143375"/>
                </a:lnTo>
                <a:lnTo>
                  <a:pt x="0" y="4143375"/>
                </a:lnTo>
                <a:close/>
              </a:path>
            </a:pathLst>
          </a:custGeom>
          <a:pattFill prst="pct60">
            <a:fgClr>
              <a:schemeClr val="bg1"/>
            </a:fgClr>
            <a:bgClr>
              <a:schemeClr val="bg1">
                <a:lumMod val="85000"/>
              </a:schemeClr>
            </a:bgClr>
          </a:pattFill>
          <a:effectLst>
            <a:outerShdw blurRad="660400" dist="190500" dir="5400000" algn="t" rotWithShape="0">
              <a:schemeClr val="accent1">
                <a:alpha val="40000"/>
              </a:schemeClr>
            </a:outerShdw>
          </a:effectLst>
        </p:spPr>
        <p:txBody>
          <a:bodyPr wrap="square" anchor="ctr">
            <a:noAutofit/>
          </a:bodyPr>
          <a:lstStyle>
            <a:lvl1pPr marL="0" indent="0" algn="ctr">
              <a:buFontTx/>
              <a:buNone/>
              <a:defRPr sz="1200"/>
            </a:lvl1pPr>
          </a:lstStyle>
          <a:p>
            <a:endParaRPr lang="en-US"/>
          </a:p>
        </p:txBody>
      </p:sp>
      <p:sp>
        <p:nvSpPr>
          <p:cNvPr id="14" name="Picture Placeholder 13">
            <a:extLst>
              <a:ext uri="{FF2B5EF4-FFF2-40B4-BE49-F238E27FC236}">
                <a16:creationId xmlns:a16="http://schemas.microsoft.com/office/drawing/2014/main" id="{BB2CF020-4972-4FDF-8E27-E1B874D0649C}"/>
              </a:ext>
            </a:extLst>
          </p:cNvPr>
          <p:cNvSpPr>
            <a:spLocks noGrp="1"/>
          </p:cNvSpPr>
          <p:nvPr>
            <p:ph type="pic" sz="quarter" idx="15"/>
          </p:nvPr>
        </p:nvSpPr>
        <p:spPr>
          <a:xfrm>
            <a:off x="3457125" y="3593137"/>
            <a:ext cx="2474760" cy="2071688"/>
          </a:xfrm>
          <a:custGeom>
            <a:avLst/>
            <a:gdLst>
              <a:gd name="connsiteX0" fmla="*/ 0 w 4950165"/>
              <a:gd name="connsiteY0" fmla="*/ 0 h 4143375"/>
              <a:gd name="connsiteX1" fmla="*/ 4950165 w 4950165"/>
              <a:gd name="connsiteY1" fmla="*/ 0 h 4143375"/>
              <a:gd name="connsiteX2" fmla="*/ 4950165 w 4950165"/>
              <a:gd name="connsiteY2" fmla="*/ 4143375 h 4143375"/>
              <a:gd name="connsiteX3" fmla="*/ 0 w 4950165"/>
              <a:gd name="connsiteY3" fmla="*/ 4143375 h 4143375"/>
            </a:gdLst>
            <a:ahLst/>
            <a:cxnLst>
              <a:cxn ang="0">
                <a:pos x="connsiteX0" y="connsiteY0"/>
              </a:cxn>
              <a:cxn ang="0">
                <a:pos x="connsiteX1" y="connsiteY1"/>
              </a:cxn>
              <a:cxn ang="0">
                <a:pos x="connsiteX2" y="connsiteY2"/>
              </a:cxn>
              <a:cxn ang="0">
                <a:pos x="connsiteX3" y="connsiteY3"/>
              </a:cxn>
            </a:cxnLst>
            <a:rect l="l" t="t" r="r" b="b"/>
            <a:pathLst>
              <a:path w="4950165" h="4143375">
                <a:moveTo>
                  <a:pt x="0" y="0"/>
                </a:moveTo>
                <a:lnTo>
                  <a:pt x="4950165" y="0"/>
                </a:lnTo>
                <a:lnTo>
                  <a:pt x="4950165" y="4143375"/>
                </a:lnTo>
                <a:lnTo>
                  <a:pt x="0" y="4143375"/>
                </a:lnTo>
                <a:close/>
              </a:path>
            </a:pathLst>
          </a:custGeom>
          <a:pattFill prst="pct60">
            <a:fgClr>
              <a:schemeClr val="bg1"/>
            </a:fgClr>
            <a:bgClr>
              <a:schemeClr val="bg1">
                <a:lumMod val="85000"/>
              </a:schemeClr>
            </a:bgClr>
          </a:pattFill>
          <a:effectLst>
            <a:outerShdw blurRad="660400" dist="190500" dir="5400000" algn="t" rotWithShape="0">
              <a:schemeClr val="accent1">
                <a:alpha val="40000"/>
              </a:schemeClr>
            </a:outerShdw>
          </a:effectLst>
        </p:spPr>
        <p:txBody>
          <a:bodyPr wrap="square" anchor="ctr">
            <a:noAutofit/>
          </a:bodyPr>
          <a:lstStyle>
            <a:lvl1pPr marL="0" indent="0" algn="ctr">
              <a:buFontTx/>
              <a:buNone/>
              <a:defRPr sz="1200"/>
            </a:lvl1pPr>
          </a:lstStyle>
          <a:p>
            <a:endParaRPr lang="en-US"/>
          </a:p>
        </p:txBody>
      </p:sp>
      <p:sp>
        <p:nvSpPr>
          <p:cNvPr id="15" name="Picture Placeholder 14">
            <a:extLst>
              <a:ext uri="{FF2B5EF4-FFF2-40B4-BE49-F238E27FC236}">
                <a16:creationId xmlns:a16="http://schemas.microsoft.com/office/drawing/2014/main" id="{7DEDE4E0-4295-4EC1-B674-5609175C4D60}"/>
              </a:ext>
            </a:extLst>
          </p:cNvPr>
          <p:cNvSpPr>
            <a:spLocks noGrp="1"/>
          </p:cNvSpPr>
          <p:nvPr>
            <p:ph type="pic" sz="quarter" idx="16"/>
          </p:nvPr>
        </p:nvSpPr>
        <p:spPr>
          <a:xfrm>
            <a:off x="6260114" y="3593137"/>
            <a:ext cx="2474760" cy="2071688"/>
          </a:xfrm>
          <a:custGeom>
            <a:avLst/>
            <a:gdLst>
              <a:gd name="connsiteX0" fmla="*/ 0 w 4950164"/>
              <a:gd name="connsiteY0" fmla="*/ 0 h 4143375"/>
              <a:gd name="connsiteX1" fmla="*/ 4950164 w 4950164"/>
              <a:gd name="connsiteY1" fmla="*/ 0 h 4143375"/>
              <a:gd name="connsiteX2" fmla="*/ 4950164 w 4950164"/>
              <a:gd name="connsiteY2" fmla="*/ 4143375 h 4143375"/>
              <a:gd name="connsiteX3" fmla="*/ 0 w 4950164"/>
              <a:gd name="connsiteY3" fmla="*/ 4143375 h 4143375"/>
            </a:gdLst>
            <a:ahLst/>
            <a:cxnLst>
              <a:cxn ang="0">
                <a:pos x="connsiteX0" y="connsiteY0"/>
              </a:cxn>
              <a:cxn ang="0">
                <a:pos x="connsiteX1" y="connsiteY1"/>
              </a:cxn>
              <a:cxn ang="0">
                <a:pos x="connsiteX2" y="connsiteY2"/>
              </a:cxn>
              <a:cxn ang="0">
                <a:pos x="connsiteX3" y="connsiteY3"/>
              </a:cxn>
            </a:cxnLst>
            <a:rect l="l" t="t" r="r" b="b"/>
            <a:pathLst>
              <a:path w="4950164" h="4143375">
                <a:moveTo>
                  <a:pt x="0" y="0"/>
                </a:moveTo>
                <a:lnTo>
                  <a:pt x="4950164" y="0"/>
                </a:lnTo>
                <a:lnTo>
                  <a:pt x="4950164" y="4143375"/>
                </a:lnTo>
                <a:lnTo>
                  <a:pt x="0" y="4143375"/>
                </a:lnTo>
                <a:close/>
              </a:path>
            </a:pathLst>
          </a:custGeom>
          <a:pattFill prst="pct60">
            <a:fgClr>
              <a:schemeClr val="bg1"/>
            </a:fgClr>
            <a:bgClr>
              <a:schemeClr val="bg1">
                <a:lumMod val="85000"/>
              </a:schemeClr>
            </a:bgClr>
          </a:pattFill>
          <a:effectLst>
            <a:outerShdw blurRad="660400" dist="190500" dir="5400000" algn="t" rotWithShape="0">
              <a:schemeClr val="accent1">
                <a:alpha val="40000"/>
              </a:schemeClr>
            </a:outerShdw>
          </a:effectLst>
        </p:spPr>
        <p:txBody>
          <a:bodyPr wrap="square" anchor="ctr">
            <a:noAutofit/>
          </a:bodyPr>
          <a:lstStyle>
            <a:lvl1pPr marL="0" indent="0" algn="ctr">
              <a:buFontTx/>
              <a:buNone/>
              <a:defRPr sz="1200"/>
            </a:lvl1pPr>
          </a:lstStyle>
          <a:p>
            <a:endParaRPr lang="en-US"/>
          </a:p>
        </p:txBody>
      </p:sp>
    </p:spTree>
    <p:extLst>
      <p:ext uri="{BB962C8B-B14F-4D97-AF65-F5344CB8AC3E}">
        <p14:creationId xmlns:p14="http://schemas.microsoft.com/office/powerpoint/2010/main" val="30739840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2000" fill="hold"/>
                                        <p:tgtEl>
                                          <p:spTgt spid="12"/>
                                        </p:tgtEl>
                                        <p:attrNameLst>
                                          <p:attrName>ppt_x</p:attrName>
                                        </p:attrNameLst>
                                      </p:cBhvr>
                                      <p:tavLst>
                                        <p:tav tm="0">
                                          <p:val>
                                            <p:strVal val="#ppt_x"/>
                                          </p:val>
                                        </p:tav>
                                        <p:tav tm="100000">
                                          <p:val>
                                            <p:strVal val="#ppt_x"/>
                                          </p:val>
                                        </p:tav>
                                      </p:tavLst>
                                    </p:anim>
                                    <p:anim calcmode="lin" valueType="num">
                                      <p:cBhvr additive="base">
                                        <p:cTn id="8" dur="2000" fill="hold"/>
                                        <p:tgtEl>
                                          <p:spTgt spid="12"/>
                                        </p:tgtEl>
                                        <p:attrNameLst>
                                          <p:attrName>ppt_y</p:attrName>
                                        </p:attrNameLst>
                                      </p:cBhvr>
                                      <p:tavLst>
                                        <p:tav tm="0">
                                          <p:val>
                                            <p:strVal val="1+#ppt_h/2"/>
                                          </p:val>
                                        </p:tav>
                                        <p:tav tm="100000">
                                          <p:val>
                                            <p:strVal val="#ppt_y"/>
                                          </p:val>
                                        </p:tav>
                                      </p:tavLst>
                                    </p:anim>
                                  </p:childTnLst>
                                </p:cTn>
                              </p:par>
                              <p:par>
                                <p:cTn id="9" presetID="2" presetClass="entr" presetSubtype="4" decel="100000" fill="hold" grpId="0" nodeType="withEffect">
                                  <p:stCondLst>
                                    <p:cond delay="10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2000" fill="hold"/>
                                        <p:tgtEl>
                                          <p:spTgt spid="13"/>
                                        </p:tgtEl>
                                        <p:attrNameLst>
                                          <p:attrName>ppt_x</p:attrName>
                                        </p:attrNameLst>
                                      </p:cBhvr>
                                      <p:tavLst>
                                        <p:tav tm="0">
                                          <p:val>
                                            <p:strVal val="#ppt_x"/>
                                          </p:val>
                                        </p:tav>
                                        <p:tav tm="100000">
                                          <p:val>
                                            <p:strVal val="#ppt_x"/>
                                          </p:val>
                                        </p:tav>
                                      </p:tavLst>
                                    </p:anim>
                                    <p:anim calcmode="lin" valueType="num">
                                      <p:cBhvr additive="base">
                                        <p:cTn id="12" dur="2000" fill="hold"/>
                                        <p:tgtEl>
                                          <p:spTgt spid="13"/>
                                        </p:tgtEl>
                                        <p:attrNameLst>
                                          <p:attrName>ppt_y</p:attrName>
                                        </p:attrNameLst>
                                      </p:cBhvr>
                                      <p:tavLst>
                                        <p:tav tm="0">
                                          <p:val>
                                            <p:strVal val="1+#ppt_h/2"/>
                                          </p:val>
                                        </p:tav>
                                        <p:tav tm="100000">
                                          <p:val>
                                            <p:strVal val="#ppt_y"/>
                                          </p:val>
                                        </p:tav>
                                      </p:tavLst>
                                    </p:anim>
                                  </p:childTnLst>
                                </p:cTn>
                              </p:par>
                              <p:par>
                                <p:cTn id="13" presetID="2" presetClass="entr" presetSubtype="4" decel="100000" fill="hold" grpId="0" nodeType="withEffect">
                                  <p:stCondLst>
                                    <p:cond delay="200"/>
                                  </p:stCondLst>
                                  <p:childTnLst>
                                    <p:set>
                                      <p:cBhvr>
                                        <p:cTn id="14" dur="1" fill="hold">
                                          <p:stCondLst>
                                            <p:cond delay="0"/>
                                          </p:stCondLst>
                                        </p:cTn>
                                        <p:tgtEl>
                                          <p:spTgt spid="14"/>
                                        </p:tgtEl>
                                        <p:attrNameLst>
                                          <p:attrName>style.visibility</p:attrName>
                                        </p:attrNameLst>
                                      </p:cBhvr>
                                      <p:to>
                                        <p:strVal val="visible"/>
                                      </p:to>
                                    </p:set>
                                    <p:anim calcmode="lin" valueType="num">
                                      <p:cBhvr additive="base">
                                        <p:cTn id="15" dur="2000" fill="hold"/>
                                        <p:tgtEl>
                                          <p:spTgt spid="14"/>
                                        </p:tgtEl>
                                        <p:attrNameLst>
                                          <p:attrName>ppt_x</p:attrName>
                                        </p:attrNameLst>
                                      </p:cBhvr>
                                      <p:tavLst>
                                        <p:tav tm="0">
                                          <p:val>
                                            <p:strVal val="#ppt_x"/>
                                          </p:val>
                                        </p:tav>
                                        <p:tav tm="100000">
                                          <p:val>
                                            <p:strVal val="#ppt_x"/>
                                          </p:val>
                                        </p:tav>
                                      </p:tavLst>
                                    </p:anim>
                                    <p:anim calcmode="lin" valueType="num">
                                      <p:cBhvr additive="base">
                                        <p:cTn id="16" dur="2000" fill="hold"/>
                                        <p:tgtEl>
                                          <p:spTgt spid="14"/>
                                        </p:tgtEl>
                                        <p:attrNameLst>
                                          <p:attrName>ppt_y</p:attrName>
                                        </p:attrNameLst>
                                      </p:cBhvr>
                                      <p:tavLst>
                                        <p:tav tm="0">
                                          <p:val>
                                            <p:strVal val="1+#ppt_h/2"/>
                                          </p:val>
                                        </p:tav>
                                        <p:tav tm="100000">
                                          <p:val>
                                            <p:strVal val="#ppt_y"/>
                                          </p:val>
                                        </p:tav>
                                      </p:tavLst>
                                    </p:anim>
                                  </p:childTnLst>
                                </p:cTn>
                              </p:par>
                              <p:par>
                                <p:cTn id="17" presetID="2" presetClass="entr" presetSubtype="4" decel="100000" fill="hold" grpId="0" nodeType="withEffect">
                                  <p:stCondLst>
                                    <p:cond delay="300"/>
                                  </p:stCondLst>
                                  <p:childTnLst>
                                    <p:set>
                                      <p:cBhvr>
                                        <p:cTn id="18" dur="1" fill="hold">
                                          <p:stCondLst>
                                            <p:cond delay="0"/>
                                          </p:stCondLst>
                                        </p:cTn>
                                        <p:tgtEl>
                                          <p:spTgt spid="15"/>
                                        </p:tgtEl>
                                        <p:attrNameLst>
                                          <p:attrName>style.visibility</p:attrName>
                                        </p:attrNameLst>
                                      </p:cBhvr>
                                      <p:to>
                                        <p:strVal val="visible"/>
                                      </p:to>
                                    </p:set>
                                    <p:anim calcmode="lin" valueType="num">
                                      <p:cBhvr additive="base">
                                        <p:cTn id="19" dur="2000" fill="hold"/>
                                        <p:tgtEl>
                                          <p:spTgt spid="15"/>
                                        </p:tgtEl>
                                        <p:attrNameLst>
                                          <p:attrName>ppt_x</p:attrName>
                                        </p:attrNameLst>
                                      </p:cBhvr>
                                      <p:tavLst>
                                        <p:tav tm="0">
                                          <p:val>
                                            <p:strVal val="#ppt_x"/>
                                          </p:val>
                                        </p:tav>
                                        <p:tav tm="100000">
                                          <p:val>
                                            <p:strVal val="#ppt_x"/>
                                          </p:val>
                                        </p:tav>
                                      </p:tavLst>
                                    </p:anim>
                                    <p:anim calcmode="lin" valueType="num">
                                      <p:cBhvr additive="base">
                                        <p:cTn id="20" dur="20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animBg="1"/>
      <p:bldP spid="15" grpId="0" animBg="1"/>
    </p:bldLst>
  </p:timing>
  <p:extLst>
    <p:ext uri="{DCECCB84-F9BA-43D5-87BE-67443E8EF086}">
      <p15:sldGuideLst xmlns:p15="http://schemas.microsoft.com/office/powerpoint/2012/main">
        <p15:guide id="1" orient="horz" pos="4320">
          <p15:clr>
            <a:srgbClr val="FBAE40"/>
          </p15:clr>
        </p15:guide>
        <p15:guide id="2" pos="7681">
          <p15:clr>
            <a:srgbClr val="FBAE40"/>
          </p15:clr>
        </p15:guide>
        <p15:guide id="3" pos="985">
          <p15:clr>
            <a:srgbClr val="FBAE40"/>
          </p15:clr>
        </p15:guide>
        <p15:guide id="4" pos="14377">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1_Title Slide">
    <p:spTree>
      <p:nvGrpSpPr>
        <p:cNvPr id="1" name=""/>
        <p:cNvGrpSpPr/>
        <p:nvPr/>
      </p:nvGrpSpPr>
      <p:grpSpPr>
        <a:xfrm>
          <a:off x="0" y="0"/>
          <a:ext cx="0" cy="0"/>
          <a:chOff x="0" y="0"/>
          <a:chExt cx="0" cy="0"/>
        </a:xfrm>
      </p:grpSpPr>
      <p:sp>
        <p:nvSpPr>
          <p:cNvPr id="2" name="Picture Placeholder 4">
            <a:extLst>
              <a:ext uri="{FF2B5EF4-FFF2-40B4-BE49-F238E27FC236}">
                <a16:creationId xmlns:a16="http://schemas.microsoft.com/office/drawing/2014/main" id="{CDD5BDAE-070D-466F-9878-EB1BC2848ED8}"/>
              </a:ext>
            </a:extLst>
          </p:cNvPr>
          <p:cNvSpPr>
            <a:spLocks noGrp="1"/>
          </p:cNvSpPr>
          <p:nvPr>
            <p:ph type="pic" sz="quarter" idx="11"/>
          </p:nvPr>
        </p:nvSpPr>
        <p:spPr>
          <a:xfrm>
            <a:off x="781742" y="647700"/>
            <a:ext cx="10628516" cy="5524500"/>
          </a:xfrm>
          <a:custGeom>
            <a:avLst/>
            <a:gdLst>
              <a:gd name="connsiteX0" fmla="*/ 0 w 7829549"/>
              <a:gd name="connsiteY0" fmla="*/ 0 h 7543801"/>
              <a:gd name="connsiteX1" fmla="*/ 7829549 w 7829549"/>
              <a:gd name="connsiteY1" fmla="*/ 0 h 7543801"/>
              <a:gd name="connsiteX2" fmla="*/ 7829549 w 7829549"/>
              <a:gd name="connsiteY2" fmla="*/ 7543801 h 7543801"/>
              <a:gd name="connsiteX3" fmla="*/ 0 w 7829549"/>
              <a:gd name="connsiteY3" fmla="*/ 7543801 h 7543801"/>
            </a:gdLst>
            <a:ahLst/>
            <a:cxnLst>
              <a:cxn ang="0">
                <a:pos x="connsiteX0" y="connsiteY0"/>
              </a:cxn>
              <a:cxn ang="0">
                <a:pos x="connsiteX1" y="connsiteY1"/>
              </a:cxn>
              <a:cxn ang="0">
                <a:pos x="connsiteX2" y="connsiteY2"/>
              </a:cxn>
              <a:cxn ang="0">
                <a:pos x="connsiteX3" y="connsiteY3"/>
              </a:cxn>
            </a:cxnLst>
            <a:rect l="l" t="t" r="r" b="b"/>
            <a:pathLst>
              <a:path w="7829549" h="7543801">
                <a:moveTo>
                  <a:pt x="0" y="0"/>
                </a:moveTo>
                <a:lnTo>
                  <a:pt x="7829549" y="0"/>
                </a:lnTo>
                <a:lnTo>
                  <a:pt x="7829549" y="7543801"/>
                </a:lnTo>
                <a:lnTo>
                  <a:pt x="0" y="7543801"/>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Tree>
    <p:extLst>
      <p:ext uri="{BB962C8B-B14F-4D97-AF65-F5344CB8AC3E}">
        <p14:creationId xmlns:p14="http://schemas.microsoft.com/office/powerpoint/2010/main" val="19316754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2200" fill="hold"/>
                                        <p:tgtEl>
                                          <p:spTgt spid="2"/>
                                        </p:tgtEl>
                                        <p:attrNameLst>
                                          <p:attrName>ppt_x</p:attrName>
                                        </p:attrNameLst>
                                      </p:cBhvr>
                                      <p:tavLst>
                                        <p:tav tm="0">
                                          <p:val>
                                            <p:strVal val="#ppt_x"/>
                                          </p:val>
                                        </p:tav>
                                        <p:tav tm="100000">
                                          <p:val>
                                            <p:strVal val="#ppt_x"/>
                                          </p:val>
                                        </p:tav>
                                      </p:tavLst>
                                    </p:anim>
                                    <p:anim calcmode="lin" valueType="num">
                                      <p:cBhvr additive="base">
                                        <p:cTn id="8" dur="22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extLst>
    <p:ext uri="{DCECCB84-F9BA-43D5-87BE-67443E8EF086}">
      <p15:sldGuideLst xmlns:p15="http://schemas.microsoft.com/office/powerpoint/2012/main">
        <p15:guide id="1" orient="horz" pos="4320">
          <p15:clr>
            <a:srgbClr val="FBAE40"/>
          </p15:clr>
        </p15:guide>
        <p15:guide id="2" pos="7681">
          <p15:clr>
            <a:srgbClr val="FBAE40"/>
          </p15:clr>
        </p15:guide>
        <p15:guide id="3" pos="985">
          <p15:clr>
            <a:srgbClr val="FBAE40"/>
          </p15:clr>
        </p15:guide>
        <p15:guide id="4" pos="14377">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2_Title Slide">
    <p:spTree>
      <p:nvGrpSpPr>
        <p:cNvPr id="1" name=""/>
        <p:cNvGrpSpPr/>
        <p:nvPr/>
      </p:nvGrpSpPr>
      <p:grpSpPr>
        <a:xfrm>
          <a:off x="0" y="0"/>
          <a:ext cx="0" cy="0"/>
          <a:chOff x="0" y="0"/>
          <a:chExt cx="0" cy="0"/>
        </a:xfrm>
      </p:grpSpPr>
      <p:sp>
        <p:nvSpPr>
          <p:cNvPr id="2" name="Picture Placeholder 4">
            <a:extLst>
              <a:ext uri="{FF2B5EF4-FFF2-40B4-BE49-F238E27FC236}">
                <a16:creationId xmlns:a16="http://schemas.microsoft.com/office/drawing/2014/main" id="{CDD5BDAE-070D-466F-9878-EB1BC2848ED8}"/>
              </a:ext>
            </a:extLst>
          </p:cNvPr>
          <p:cNvSpPr>
            <a:spLocks noGrp="1"/>
          </p:cNvSpPr>
          <p:nvPr>
            <p:ph type="pic" sz="quarter" idx="11"/>
          </p:nvPr>
        </p:nvSpPr>
        <p:spPr>
          <a:xfrm>
            <a:off x="781742" y="647700"/>
            <a:ext cx="10628516" cy="5524500"/>
          </a:xfrm>
          <a:custGeom>
            <a:avLst/>
            <a:gdLst>
              <a:gd name="connsiteX0" fmla="*/ 0 w 7829549"/>
              <a:gd name="connsiteY0" fmla="*/ 0 h 7543801"/>
              <a:gd name="connsiteX1" fmla="*/ 7829549 w 7829549"/>
              <a:gd name="connsiteY1" fmla="*/ 0 h 7543801"/>
              <a:gd name="connsiteX2" fmla="*/ 7829549 w 7829549"/>
              <a:gd name="connsiteY2" fmla="*/ 7543801 h 7543801"/>
              <a:gd name="connsiteX3" fmla="*/ 0 w 7829549"/>
              <a:gd name="connsiteY3" fmla="*/ 7543801 h 7543801"/>
            </a:gdLst>
            <a:ahLst/>
            <a:cxnLst>
              <a:cxn ang="0">
                <a:pos x="connsiteX0" y="connsiteY0"/>
              </a:cxn>
              <a:cxn ang="0">
                <a:pos x="connsiteX1" y="connsiteY1"/>
              </a:cxn>
              <a:cxn ang="0">
                <a:pos x="connsiteX2" y="connsiteY2"/>
              </a:cxn>
              <a:cxn ang="0">
                <a:pos x="connsiteX3" y="connsiteY3"/>
              </a:cxn>
            </a:cxnLst>
            <a:rect l="l" t="t" r="r" b="b"/>
            <a:pathLst>
              <a:path w="7829549" h="7543801">
                <a:moveTo>
                  <a:pt x="0" y="0"/>
                </a:moveTo>
                <a:lnTo>
                  <a:pt x="7829549" y="0"/>
                </a:lnTo>
                <a:lnTo>
                  <a:pt x="7829549" y="7543801"/>
                </a:lnTo>
                <a:lnTo>
                  <a:pt x="0" y="7543801"/>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Tree>
    <p:extLst>
      <p:ext uri="{BB962C8B-B14F-4D97-AF65-F5344CB8AC3E}">
        <p14:creationId xmlns:p14="http://schemas.microsoft.com/office/powerpoint/2010/main" val="30166138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2200" fill="hold"/>
                                        <p:tgtEl>
                                          <p:spTgt spid="2"/>
                                        </p:tgtEl>
                                        <p:attrNameLst>
                                          <p:attrName>ppt_x</p:attrName>
                                        </p:attrNameLst>
                                      </p:cBhvr>
                                      <p:tavLst>
                                        <p:tav tm="0">
                                          <p:val>
                                            <p:strVal val="#ppt_x"/>
                                          </p:val>
                                        </p:tav>
                                        <p:tav tm="100000">
                                          <p:val>
                                            <p:strVal val="#ppt_x"/>
                                          </p:val>
                                        </p:tav>
                                      </p:tavLst>
                                    </p:anim>
                                    <p:anim calcmode="lin" valueType="num">
                                      <p:cBhvr additive="base">
                                        <p:cTn id="8" dur="2200" fill="hold"/>
                                        <p:tgtEl>
                                          <p:spTgt spid="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extLst>
    <p:ext uri="{DCECCB84-F9BA-43D5-87BE-67443E8EF086}">
      <p15:sldGuideLst xmlns:p15="http://schemas.microsoft.com/office/powerpoint/2012/main">
        <p15:guide id="1" orient="horz" pos="4320">
          <p15:clr>
            <a:srgbClr val="FBAE40"/>
          </p15:clr>
        </p15:guide>
        <p15:guide id="2" pos="7681">
          <p15:clr>
            <a:srgbClr val="FBAE40"/>
          </p15:clr>
        </p15:guide>
        <p15:guide id="3" pos="985">
          <p15:clr>
            <a:srgbClr val="FBAE40"/>
          </p15:clr>
        </p15:guide>
        <p15:guide id="4" pos="14377">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1_Custom Layout">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8EC47BBF-5081-44C2-A39B-5B7D55A2CAC4}"/>
              </a:ext>
            </a:extLst>
          </p:cNvPr>
          <p:cNvSpPr>
            <a:spLocks noGrp="1"/>
          </p:cNvSpPr>
          <p:nvPr>
            <p:ph type="pic" sz="quarter" idx="11"/>
          </p:nvPr>
        </p:nvSpPr>
        <p:spPr>
          <a:xfrm>
            <a:off x="781742" y="647700"/>
            <a:ext cx="5314258" cy="5524500"/>
          </a:xfrm>
          <a:custGeom>
            <a:avLst/>
            <a:gdLst>
              <a:gd name="connsiteX0" fmla="*/ 0 w 10629899"/>
              <a:gd name="connsiteY0" fmla="*/ 0 h 11049000"/>
              <a:gd name="connsiteX1" fmla="*/ 10629899 w 10629899"/>
              <a:gd name="connsiteY1" fmla="*/ 0 h 11049000"/>
              <a:gd name="connsiteX2" fmla="*/ 10629899 w 10629899"/>
              <a:gd name="connsiteY2" fmla="*/ 11049000 h 11049000"/>
              <a:gd name="connsiteX3" fmla="*/ 0 w 10629899"/>
              <a:gd name="connsiteY3" fmla="*/ 11049000 h 11049000"/>
            </a:gdLst>
            <a:ahLst/>
            <a:cxnLst>
              <a:cxn ang="0">
                <a:pos x="connsiteX0" y="connsiteY0"/>
              </a:cxn>
              <a:cxn ang="0">
                <a:pos x="connsiteX1" y="connsiteY1"/>
              </a:cxn>
              <a:cxn ang="0">
                <a:pos x="connsiteX2" y="connsiteY2"/>
              </a:cxn>
              <a:cxn ang="0">
                <a:pos x="connsiteX3" y="connsiteY3"/>
              </a:cxn>
            </a:cxnLst>
            <a:rect l="l" t="t" r="r" b="b"/>
            <a:pathLst>
              <a:path w="10629899" h="11049000">
                <a:moveTo>
                  <a:pt x="0" y="0"/>
                </a:moveTo>
                <a:lnTo>
                  <a:pt x="10629899" y="0"/>
                </a:lnTo>
                <a:lnTo>
                  <a:pt x="10629899" y="11049000"/>
                </a:lnTo>
                <a:lnTo>
                  <a:pt x="0" y="11049000"/>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
        <p:nvSpPr>
          <p:cNvPr id="9" name="Picture Placeholder 8">
            <a:extLst>
              <a:ext uri="{FF2B5EF4-FFF2-40B4-BE49-F238E27FC236}">
                <a16:creationId xmlns:a16="http://schemas.microsoft.com/office/drawing/2014/main" id="{D59F983A-E9C3-445F-A7F1-45E2008FDCDD}"/>
              </a:ext>
            </a:extLst>
          </p:cNvPr>
          <p:cNvSpPr>
            <a:spLocks noGrp="1"/>
          </p:cNvSpPr>
          <p:nvPr>
            <p:ph type="pic" sz="quarter" idx="12"/>
          </p:nvPr>
        </p:nvSpPr>
        <p:spPr>
          <a:xfrm>
            <a:off x="6096001" y="3429000"/>
            <a:ext cx="2638804" cy="2743200"/>
          </a:xfrm>
          <a:custGeom>
            <a:avLst/>
            <a:gdLst>
              <a:gd name="connsiteX0" fmla="*/ 0 w 5278295"/>
              <a:gd name="connsiteY0" fmla="*/ 0 h 5486400"/>
              <a:gd name="connsiteX1" fmla="*/ 5278295 w 5278295"/>
              <a:gd name="connsiteY1" fmla="*/ 0 h 5486400"/>
              <a:gd name="connsiteX2" fmla="*/ 5278295 w 5278295"/>
              <a:gd name="connsiteY2" fmla="*/ 5486400 h 5486400"/>
              <a:gd name="connsiteX3" fmla="*/ 0 w 5278295"/>
              <a:gd name="connsiteY3" fmla="*/ 5486400 h 5486400"/>
            </a:gdLst>
            <a:ahLst/>
            <a:cxnLst>
              <a:cxn ang="0">
                <a:pos x="connsiteX0" y="connsiteY0"/>
              </a:cxn>
              <a:cxn ang="0">
                <a:pos x="connsiteX1" y="connsiteY1"/>
              </a:cxn>
              <a:cxn ang="0">
                <a:pos x="connsiteX2" y="connsiteY2"/>
              </a:cxn>
              <a:cxn ang="0">
                <a:pos x="connsiteX3" y="connsiteY3"/>
              </a:cxn>
            </a:cxnLst>
            <a:rect l="l" t="t" r="r" b="b"/>
            <a:pathLst>
              <a:path w="5278295" h="5486400">
                <a:moveTo>
                  <a:pt x="0" y="0"/>
                </a:moveTo>
                <a:lnTo>
                  <a:pt x="5278295" y="0"/>
                </a:lnTo>
                <a:lnTo>
                  <a:pt x="5278295" y="5486400"/>
                </a:lnTo>
                <a:lnTo>
                  <a:pt x="0" y="5486400"/>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
        <p:nvSpPr>
          <p:cNvPr id="11" name="Picture Placeholder 10">
            <a:extLst>
              <a:ext uri="{FF2B5EF4-FFF2-40B4-BE49-F238E27FC236}">
                <a16:creationId xmlns:a16="http://schemas.microsoft.com/office/drawing/2014/main" id="{BDE4FB34-EA53-468B-BEDD-E3F16B8A7852}"/>
              </a:ext>
            </a:extLst>
          </p:cNvPr>
          <p:cNvSpPr>
            <a:spLocks noGrp="1"/>
          </p:cNvSpPr>
          <p:nvPr>
            <p:ph type="pic" sz="quarter" idx="13"/>
          </p:nvPr>
        </p:nvSpPr>
        <p:spPr>
          <a:xfrm>
            <a:off x="8734804" y="647700"/>
            <a:ext cx="2675454" cy="2781300"/>
          </a:xfrm>
          <a:custGeom>
            <a:avLst/>
            <a:gdLst>
              <a:gd name="connsiteX0" fmla="*/ 0 w 5351604"/>
              <a:gd name="connsiteY0" fmla="*/ 0 h 5562600"/>
              <a:gd name="connsiteX1" fmla="*/ 5351604 w 5351604"/>
              <a:gd name="connsiteY1" fmla="*/ 0 h 5562600"/>
              <a:gd name="connsiteX2" fmla="*/ 5351604 w 5351604"/>
              <a:gd name="connsiteY2" fmla="*/ 5562600 h 5562600"/>
              <a:gd name="connsiteX3" fmla="*/ 0 w 5351604"/>
              <a:gd name="connsiteY3" fmla="*/ 5562600 h 5562600"/>
            </a:gdLst>
            <a:ahLst/>
            <a:cxnLst>
              <a:cxn ang="0">
                <a:pos x="connsiteX0" y="connsiteY0"/>
              </a:cxn>
              <a:cxn ang="0">
                <a:pos x="connsiteX1" y="connsiteY1"/>
              </a:cxn>
              <a:cxn ang="0">
                <a:pos x="connsiteX2" y="connsiteY2"/>
              </a:cxn>
              <a:cxn ang="0">
                <a:pos x="connsiteX3" y="connsiteY3"/>
              </a:cxn>
            </a:cxnLst>
            <a:rect l="l" t="t" r="r" b="b"/>
            <a:pathLst>
              <a:path w="5351604" h="5562600">
                <a:moveTo>
                  <a:pt x="0" y="0"/>
                </a:moveTo>
                <a:lnTo>
                  <a:pt x="5351604" y="0"/>
                </a:lnTo>
                <a:lnTo>
                  <a:pt x="5351604" y="5562600"/>
                </a:lnTo>
                <a:lnTo>
                  <a:pt x="0" y="5562600"/>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Tree>
    <p:extLst>
      <p:ext uri="{BB962C8B-B14F-4D97-AF65-F5344CB8AC3E}">
        <p14:creationId xmlns:p14="http://schemas.microsoft.com/office/powerpoint/2010/main" val="25087970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2200" fill="hold"/>
                                        <p:tgtEl>
                                          <p:spTgt spid="8"/>
                                        </p:tgtEl>
                                        <p:attrNameLst>
                                          <p:attrName>ppt_x</p:attrName>
                                        </p:attrNameLst>
                                      </p:cBhvr>
                                      <p:tavLst>
                                        <p:tav tm="0">
                                          <p:val>
                                            <p:strVal val="#ppt_x"/>
                                          </p:val>
                                        </p:tav>
                                        <p:tav tm="100000">
                                          <p:val>
                                            <p:strVal val="#ppt_x"/>
                                          </p:val>
                                        </p:tav>
                                      </p:tavLst>
                                    </p:anim>
                                    <p:anim calcmode="lin" valueType="num">
                                      <p:cBhvr additive="base">
                                        <p:cTn id="8" dur="2200" fill="hold"/>
                                        <p:tgtEl>
                                          <p:spTgt spid="8"/>
                                        </p:tgtEl>
                                        <p:attrNameLst>
                                          <p:attrName>ppt_y</p:attrName>
                                        </p:attrNameLst>
                                      </p:cBhvr>
                                      <p:tavLst>
                                        <p:tav tm="0">
                                          <p:val>
                                            <p:strVal val="1+#ppt_h/2"/>
                                          </p:val>
                                        </p:tav>
                                        <p:tav tm="100000">
                                          <p:val>
                                            <p:strVal val="#ppt_y"/>
                                          </p:val>
                                        </p:tav>
                                      </p:tavLst>
                                    </p:anim>
                                  </p:childTnLst>
                                </p:cTn>
                              </p:par>
                              <p:par>
                                <p:cTn id="9" presetID="2" presetClass="entr" presetSubtype="4" decel="10000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2200" fill="hold"/>
                                        <p:tgtEl>
                                          <p:spTgt spid="9"/>
                                        </p:tgtEl>
                                        <p:attrNameLst>
                                          <p:attrName>ppt_x</p:attrName>
                                        </p:attrNameLst>
                                      </p:cBhvr>
                                      <p:tavLst>
                                        <p:tav tm="0">
                                          <p:val>
                                            <p:strVal val="#ppt_x"/>
                                          </p:val>
                                        </p:tav>
                                        <p:tav tm="100000">
                                          <p:val>
                                            <p:strVal val="#ppt_x"/>
                                          </p:val>
                                        </p:tav>
                                      </p:tavLst>
                                    </p:anim>
                                    <p:anim calcmode="lin" valueType="num">
                                      <p:cBhvr additive="base">
                                        <p:cTn id="12" dur="2200" fill="hold"/>
                                        <p:tgtEl>
                                          <p:spTgt spid="9"/>
                                        </p:tgtEl>
                                        <p:attrNameLst>
                                          <p:attrName>ppt_y</p:attrName>
                                        </p:attrNameLst>
                                      </p:cBhvr>
                                      <p:tavLst>
                                        <p:tav tm="0">
                                          <p:val>
                                            <p:strVal val="1+#ppt_h/2"/>
                                          </p:val>
                                        </p:tav>
                                        <p:tav tm="100000">
                                          <p:val>
                                            <p:strVal val="#ppt_y"/>
                                          </p:val>
                                        </p:tav>
                                      </p:tavLst>
                                    </p:anim>
                                  </p:childTnLst>
                                </p:cTn>
                              </p:par>
                              <p:par>
                                <p:cTn id="13" presetID="2" presetClass="entr" presetSubtype="4" decel="10000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2200" fill="hold"/>
                                        <p:tgtEl>
                                          <p:spTgt spid="11"/>
                                        </p:tgtEl>
                                        <p:attrNameLst>
                                          <p:attrName>ppt_x</p:attrName>
                                        </p:attrNameLst>
                                      </p:cBhvr>
                                      <p:tavLst>
                                        <p:tav tm="0">
                                          <p:val>
                                            <p:strVal val="#ppt_x"/>
                                          </p:val>
                                        </p:tav>
                                        <p:tav tm="100000">
                                          <p:val>
                                            <p:strVal val="#ppt_x"/>
                                          </p:val>
                                        </p:tav>
                                      </p:tavLst>
                                    </p:anim>
                                    <p:anim calcmode="lin" valueType="num">
                                      <p:cBhvr additive="base">
                                        <p:cTn id="16" dur="22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1" grpId="0" animBg="1"/>
    </p:bld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12_Title Slid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B7649B2-2893-4336-9F6A-E261B8C7C7DB}"/>
              </a:ext>
            </a:extLst>
          </p:cNvPr>
          <p:cNvSpPr/>
          <p:nvPr/>
        </p:nvSpPr>
        <p:spPr>
          <a:xfrm>
            <a:off x="781742" y="647700"/>
            <a:ext cx="10628516" cy="5524500"/>
          </a:xfrm>
          <a:prstGeom prst="rect">
            <a:avLst/>
          </a:prstGeom>
          <a:solidFill>
            <a:schemeClr val="accent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5" name="Picture Placeholder 4">
            <a:extLst>
              <a:ext uri="{FF2B5EF4-FFF2-40B4-BE49-F238E27FC236}">
                <a16:creationId xmlns:a16="http://schemas.microsoft.com/office/drawing/2014/main" id="{4B65CD39-C441-4C4E-B863-AA8AF4602A49}"/>
              </a:ext>
            </a:extLst>
          </p:cNvPr>
          <p:cNvSpPr>
            <a:spLocks noGrp="1"/>
          </p:cNvSpPr>
          <p:nvPr>
            <p:ph type="pic" sz="quarter" idx="11"/>
          </p:nvPr>
        </p:nvSpPr>
        <p:spPr>
          <a:xfrm>
            <a:off x="1982384" y="1916958"/>
            <a:ext cx="3022422" cy="3024085"/>
          </a:xfrm>
          <a:custGeom>
            <a:avLst/>
            <a:gdLst>
              <a:gd name="connsiteX0" fmla="*/ 4023368 w 8046736"/>
              <a:gd name="connsiteY0" fmla="*/ 0 h 8050114"/>
              <a:gd name="connsiteX1" fmla="*/ 6418354 w 8046736"/>
              <a:gd name="connsiteY1" fmla="*/ 991982 h 8050114"/>
              <a:gd name="connsiteX2" fmla="*/ 7055170 w 8046736"/>
              <a:gd name="connsiteY2" fmla="*/ 1629066 h 8050114"/>
              <a:gd name="connsiteX3" fmla="*/ 7055170 w 8046736"/>
              <a:gd name="connsiteY3" fmla="*/ 6421048 h 8050114"/>
              <a:gd name="connsiteX4" fmla="*/ 6418354 w 8046736"/>
              <a:gd name="connsiteY4" fmla="*/ 7058133 h 8050114"/>
              <a:gd name="connsiteX5" fmla="*/ 1628382 w 8046736"/>
              <a:gd name="connsiteY5" fmla="*/ 7058133 h 8050114"/>
              <a:gd name="connsiteX6" fmla="*/ 991565 w 8046736"/>
              <a:gd name="connsiteY6" fmla="*/ 6421048 h 8050114"/>
              <a:gd name="connsiteX7" fmla="*/ 991565 w 8046736"/>
              <a:gd name="connsiteY7" fmla="*/ 1629066 h 8050114"/>
              <a:gd name="connsiteX8" fmla="*/ 1628382 w 8046736"/>
              <a:gd name="connsiteY8" fmla="*/ 991982 h 8050114"/>
              <a:gd name="connsiteX9" fmla="*/ 4023368 w 8046736"/>
              <a:gd name="connsiteY9" fmla="*/ 0 h 8050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46736" h="8050114">
                <a:moveTo>
                  <a:pt x="4023368" y="0"/>
                </a:moveTo>
                <a:cubicBezTo>
                  <a:pt x="4890340" y="0"/>
                  <a:pt x="5757310" y="330660"/>
                  <a:pt x="6418354" y="991982"/>
                </a:cubicBezTo>
                <a:cubicBezTo>
                  <a:pt x="7055170" y="1629066"/>
                  <a:pt x="7055170" y="1629066"/>
                  <a:pt x="7055170" y="1629066"/>
                </a:cubicBezTo>
                <a:cubicBezTo>
                  <a:pt x="8377258" y="2951708"/>
                  <a:pt x="8377258" y="5098406"/>
                  <a:pt x="7055170" y="6421048"/>
                </a:cubicBezTo>
                <a:cubicBezTo>
                  <a:pt x="6418354" y="7058133"/>
                  <a:pt x="6418354" y="7058133"/>
                  <a:pt x="6418354" y="7058133"/>
                </a:cubicBezTo>
                <a:cubicBezTo>
                  <a:pt x="5096266" y="8380775"/>
                  <a:pt x="2950470" y="8380775"/>
                  <a:pt x="1628382" y="7058133"/>
                </a:cubicBezTo>
                <a:cubicBezTo>
                  <a:pt x="991565" y="6421048"/>
                  <a:pt x="991565" y="6421048"/>
                  <a:pt x="991565" y="6421048"/>
                </a:cubicBezTo>
                <a:cubicBezTo>
                  <a:pt x="-330522" y="5098406"/>
                  <a:pt x="-330522" y="2951708"/>
                  <a:pt x="991565" y="1629066"/>
                </a:cubicBezTo>
                <a:cubicBezTo>
                  <a:pt x="1628382" y="991982"/>
                  <a:pt x="1628382" y="991982"/>
                  <a:pt x="1628382" y="991982"/>
                </a:cubicBezTo>
                <a:cubicBezTo>
                  <a:pt x="2289426" y="330660"/>
                  <a:pt x="3156397" y="0"/>
                  <a:pt x="4023368" y="0"/>
                </a:cubicBez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
        <p:nvSpPr>
          <p:cNvPr id="4" name="Picture Placeholder 3">
            <a:extLst>
              <a:ext uri="{FF2B5EF4-FFF2-40B4-BE49-F238E27FC236}">
                <a16:creationId xmlns:a16="http://schemas.microsoft.com/office/drawing/2014/main" id="{84A0D30C-ACF0-4BE4-AC21-104BED13B44F}"/>
              </a:ext>
            </a:extLst>
          </p:cNvPr>
          <p:cNvSpPr>
            <a:spLocks noGrp="1"/>
          </p:cNvSpPr>
          <p:nvPr>
            <p:ph type="pic" sz="quarter" idx="12"/>
          </p:nvPr>
        </p:nvSpPr>
        <p:spPr>
          <a:xfrm>
            <a:off x="1652950" y="5007997"/>
            <a:ext cx="658867" cy="659230"/>
          </a:xfrm>
          <a:custGeom>
            <a:avLst/>
            <a:gdLst>
              <a:gd name="connsiteX0" fmla="*/ 4023368 w 8046736"/>
              <a:gd name="connsiteY0" fmla="*/ 0 h 8050114"/>
              <a:gd name="connsiteX1" fmla="*/ 6418354 w 8046736"/>
              <a:gd name="connsiteY1" fmla="*/ 991982 h 8050114"/>
              <a:gd name="connsiteX2" fmla="*/ 7055170 w 8046736"/>
              <a:gd name="connsiteY2" fmla="*/ 1629066 h 8050114"/>
              <a:gd name="connsiteX3" fmla="*/ 7055170 w 8046736"/>
              <a:gd name="connsiteY3" fmla="*/ 6421048 h 8050114"/>
              <a:gd name="connsiteX4" fmla="*/ 6418354 w 8046736"/>
              <a:gd name="connsiteY4" fmla="*/ 7058133 h 8050114"/>
              <a:gd name="connsiteX5" fmla="*/ 1628382 w 8046736"/>
              <a:gd name="connsiteY5" fmla="*/ 7058133 h 8050114"/>
              <a:gd name="connsiteX6" fmla="*/ 991565 w 8046736"/>
              <a:gd name="connsiteY6" fmla="*/ 6421048 h 8050114"/>
              <a:gd name="connsiteX7" fmla="*/ 991565 w 8046736"/>
              <a:gd name="connsiteY7" fmla="*/ 1629066 h 8050114"/>
              <a:gd name="connsiteX8" fmla="*/ 1628382 w 8046736"/>
              <a:gd name="connsiteY8" fmla="*/ 991982 h 8050114"/>
              <a:gd name="connsiteX9" fmla="*/ 4023368 w 8046736"/>
              <a:gd name="connsiteY9" fmla="*/ 0 h 8050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46736" h="8050114">
                <a:moveTo>
                  <a:pt x="4023368" y="0"/>
                </a:moveTo>
                <a:cubicBezTo>
                  <a:pt x="4890340" y="0"/>
                  <a:pt x="5757310" y="330660"/>
                  <a:pt x="6418354" y="991982"/>
                </a:cubicBezTo>
                <a:cubicBezTo>
                  <a:pt x="7055170" y="1629066"/>
                  <a:pt x="7055170" y="1629066"/>
                  <a:pt x="7055170" y="1629066"/>
                </a:cubicBezTo>
                <a:cubicBezTo>
                  <a:pt x="8377258" y="2951708"/>
                  <a:pt x="8377258" y="5098406"/>
                  <a:pt x="7055170" y="6421048"/>
                </a:cubicBezTo>
                <a:cubicBezTo>
                  <a:pt x="6418354" y="7058133"/>
                  <a:pt x="6418354" y="7058133"/>
                  <a:pt x="6418354" y="7058133"/>
                </a:cubicBezTo>
                <a:cubicBezTo>
                  <a:pt x="5096266" y="8380775"/>
                  <a:pt x="2950470" y="8380775"/>
                  <a:pt x="1628382" y="7058133"/>
                </a:cubicBezTo>
                <a:cubicBezTo>
                  <a:pt x="991565" y="6421048"/>
                  <a:pt x="991565" y="6421048"/>
                  <a:pt x="991565" y="6421048"/>
                </a:cubicBezTo>
                <a:cubicBezTo>
                  <a:pt x="-330522" y="5098406"/>
                  <a:pt x="-330522" y="2951708"/>
                  <a:pt x="991565" y="1629066"/>
                </a:cubicBezTo>
                <a:cubicBezTo>
                  <a:pt x="1628382" y="991982"/>
                  <a:pt x="1628382" y="991982"/>
                  <a:pt x="1628382" y="991982"/>
                </a:cubicBezTo>
                <a:cubicBezTo>
                  <a:pt x="2289426" y="330660"/>
                  <a:pt x="3156397" y="0"/>
                  <a:pt x="4023368" y="0"/>
                </a:cubicBez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
        <p:nvSpPr>
          <p:cNvPr id="6" name="Picture Placeholder 5">
            <a:extLst>
              <a:ext uri="{FF2B5EF4-FFF2-40B4-BE49-F238E27FC236}">
                <a16:creationId xmlns:a16="http://schemas.microsoft.com/office/drawing/2014/main" id="{C34A3B7E-1B59-4F43-AA45-6E749DBEF8D0}"/>
              </a:ext>
            </a:extLst>
          </p:cNvPr>
          <p:cNvSpPr>
            <a:spLocks noGrp="1"/>
          </p:cNvSpPr>
          <p:nvPr>
            <p:ph type="pic" sz="quarter" idx="13"/>
          </p:nvPr>
        </p:nvSpPr>
        <p:spPr>
          <a:xfrm>
            <a:off x="699968" y="3094492"/>
            <a:ext cx="793621" cy="794057"/>
          </a:xfrm>
          <a:custGeom>
            <a:avLst/>
            <a:gdLst>
              <a:gd name="connsiteX0" fmla="*/ 4023368 w 8046736"/>
              <a:gd name="connsiteY0" fmla="*/ 0 h 8050114"/>
              <a:gd name="connsiteX1" fmla="*/ 6418354 w 8046736"/>
              <a:gd name="connsiteY1" fmla="*/ 991982 h 8050114"/>
              <a:gd name="connsiteX2" fmla="*/ 7055170 w 8046736"/>
              <a:gd name="connsiteY2" fmla="*/ 1629066 h 8050114"/>
              <a:gd name="connsiteX3" fmla="*/ 7055170 w 8046736"/>
              <a:gd name="connsiteY3" fmla="*/ 6421048 h 8050114"/>
              <a:gd name="connsiteX4" fmla="*/ 6418354 w 8046736"/>
              <a:gd name="connsiteY4" fmla="*/ 7058133 h 8050114"/>
              <a:gd name="connsiteX5" fmla="*/ 1628382 w 8046736"/>
              <a:gd name="connsiteY5" fmla="*/ 7058133 h 8050114"/>
              <a:gd name="connsiteX6" fmla="*/ 991565 w 8046736"/>
              <a:gd name="connsiteY6" fmla="*/ 6421048 h 8050114"/>
              <a:gd name="connsiteX7" fmla="*/ 991565 w 8046736"/>
              <a:gd name="connsiteY7" fmla="*/ 1629066 h 8050114"/>
              <a:gd name="connsiteX8" fmla="*/ 1628382 w 8046736"/>
              <a:gd name="connsiteY8" fmla="*/ 991982 h 8050114"/>
              <a:gd name="connsiteX9" fmla="*/ 4023368 w 8046736"/>
              <a:gd name="connsiteY9" fmla="*/ 0 h 8050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46736" h="8050114">
                <a:moveTo>
                  <a:pt x="4023368" y="0"/>
                </a:moveTo>
                <a:cubicBezTo>
                  <a:pt x="4890340" y="0"/>
                  <a:pt x="5757310" y="330660"/>
                  <a:pt x="6418354" y="991982"/>
                </a:cubicBezTo>
                <a:cubicBezTo>
                  <a:pt x="7055170" y="1629066"/>
                  <a:pt x="7055170" y="1629066"/>
                  <a:pt x="7055170" y="1629066"/>
                </a:cubicBezTo>
                <a:cubicBezTo>
                  <a:pt x="8377258" y="2951708"/>
                  <a:pt x="8377258" y="5098406"/>
                  <a:pt x="7055170" y="6421048"/>
                </a:cubicBezTo>
                <a:cubicBezTo>
                  <a:pt x="6418354" y="7058133"/>
                  <a:pt x="6418354" y="7058133"/>
                  <a:pt x="6418354" y="7058133"/>
                </a:cubicBezTo>
                <a:cubicBezTo>
                  <a:pt x="5096266" y="8380775"/>
                  <a:pt x="2950470" y="8380775"/>
                  <a:pt x="1628382" y="7058133"/>
                </a:cubicBezTo>
                <a:cubicBezTo>
                  <a:pt x="991565" y="6421048"/>
                  <a:pt x="991565" y="6421048"/>
                  <a:pt x="991565" y="6421048"/>
                </a:cubicBezTo>
                <a:cubicBezTo>
                  <a:pt x="-330522" y="5098406"/>
                  <a:pt x="-330522" y="2951708"/>
                  <a:pt x="991565" y="1629066"/>
                </a:cubicBezTo>
                <a:cubicBezTo>
                  <a:pt x="1628382" y="991982"/>
                  <a:pt x="1628382" y="991982"/>
                  <a:pt x="1628382" y="991982"/>
                </a:cubicBezTo>
                <a:cubicBezTo>
                  <a:pt x="2289426" y="330660"/>
                  <a:pt x="3156397" y="0"/>
                  <a:pt x="4023368" y="0"/>
                </a:cubicBez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
        <p:nvSpPr>
          <p:cNvPr id="7" name="Picture Placeholder 6">
            <a:extLst>
              <a:ext uri="{FF2B5EF4-FFF2-40B4-BE49-F238E27FC236}">
                <a16:creationId xmlns:a16="http://schemas.microsoft.com/office/drawing/2014/main" id="{0E7420DC-E46C-44BE-A2FC-745D474ABE31}"/>
              </a:ext>
            </a:extLst>
          </p:cNvPr>
          <p:cNvSpPr>
            <a:spLocks noGrp="1"/>
          </p:cNvSpPr>
          <p:nvPr>
            <p:ph type="pic" sz="quarter" idx="14"/>
          </p:nvPr>
        </p:nvSpPr>
        <p:spPr>
          <a:xfrm>
            <a:off x="1852317" y="1286962"/>
            <a:ext cx="629650" cy="629996"/>
          </a:xfrm>
          <a:custGeom>
            <a:avLst/>
            <a:gdLst>
              <a:gd name="connsiteX0" fmla="*/ 4023368 w 8046736"/>
              <a:gd name="connsiteY0" fmla="*/ 0 h 8050114"/>
              <a:gd name="connsiteX1" fmla="*/ 6418354 w 8046736"/>
              <a:gd name="connsiteY1" fmla="*/ 991982 h 8050114"/>
              <a:gd name="connsiteX2" fmla="*/ 7055170 w 8046736"/>
              <a:gd name="connsiteY2" fmla="*/ 1629066 h 8050114"/>
              <a:gd name="connsiteX3" fmla="*/ 7055170 w 8046736"/>
              <a:gd name="connsiteY3" fmla="*/ 6421048 h 8050114"/>
              <a:gd name="connsiteX4" fmla="*/ 6418354 w 8046736"/>
              <a:gd name="connsiteY4" fmla="*/ 7058133 h 8050114"/>
              <a:gd name="connsiteX5" fmla="*/ 1628382 w 8046736"/>
              <a:gd name="connsiteY5" fmla="*/ 7058133 h 8050114"/>
              <a:gd name="connsiteX6" fmla="*/ 991565 w 8046736"/>
              <a:gd name="connsiteY6" fmla="*/ 6421048 h 8050114"/>
              <a:gd name="connsiteX7" fmla="*/ 991565 w 8046736"/>
              <a:gd name="connsiteY7" fmla="*/ 1629066 h 8050114"/>
              <a:gd name="connsiteX8" fmla="*/ 1628382 w 8046736"/>
              <a:gd name="connsiteY8" fmla="*/ 991982 h 8050114"/>
              <a:gd name="connsiteX9" fmla="*/ 4023368 w 8046736"/>
              <a:gd name="connsiteY9" fmla="*/ 0 h 8050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46736" h="8050114">
                <a:moveTo>
                  <a:pt x="4023368" y="0"/>
                </a:moveTo>
                <a:cubicBezTo>
                  <a:pt x="4890340" y="0"/>
                  <a:pt x="5757310" y="330660"/>
                  <a:pt x="6418354" y="991982"/>
                </a:cubicBezTo>
                <a:cubicBezTo>
                  <a:pt x="7055170" y="1629066"/>
                  <a:pt x="7055170" y="1629066"/>
                  <a:pt x="7055170" y="1629066"/>
                </a:cubicBezTo>
                <a:cubicBezTo>
                  <a:pt x="8377258" y="2951708"/>
                  <a:pt x="8377258" y="5098406"/>
                  <a:pt x="7055170" y="6421048"/>
                </a:cubicBezTo>
                <a:cubicBezTo>
                  <a:pt x="6418354" y="7058133"/>
                  <a:pt x="6418354" y="7058133"/>
                  <a:pt x="6418354" y="7058133"/>
                </a:cubicBezTo>
                <a:cubicBezTo>
                  <a:pt x="5096266" y="8380775"/>
                  <a:pt x="2950470" y="8380775"/>
                  <a:pt x="1628382" y="7058133"/>
                </a:cubicBezTo>
                <a:cubicBezTo>
                  <a:pt x="991565" y="6421048"/>
                  <a:pt x="991565" y="6421048"/>
                  <a:pt x="991565" y="6421048"/>
                </a:cubicBezTo>
                <a:cubicBezTo>
                  <a:pt x="-330522" y="5098406"/>
                  <a:pt x="-330522" y="2951708"/>
                  <a:pt x="991565" y="1629066"/>
                </a:cubicBezTo>
                <a:cubicBezTo>
                  <a:pt x="1628382" y="991982"/>
                  <a:pt x="1628382" y="991982"/>
                  <a:pt x="1628382" y="991982"/>
                </a:cubicBezTo>
                <a:cubicBezTo>
                  <a:pt x="2289426" y="330660"/>
                  <a:pt x="3156397" y="0"/>
                  <a:pt x="4023368" y="0"/>
                </a:cubicBez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Tree>
    <p:extLst>
      <p:ext uri="{BB962C8B-B14F-4D97-AF65-F5344CB8AC3E}">
        <p14:creationId xmlns:p14="http://schemas.microsoft.com/office/powerpoint/2010/main" val="27435933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60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grpId="0" nodeType="withEffect">
                                  <p:stCondLst>
                                    <p:cond delay="70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par>
                                <p:cTn id="14" presetID="10" presetClass="entr" presetSubtype="0" fill="hold" grpId="0" nodeType="withEffect">
                                  <p:stCondLst>
                                    <p:cond delay="80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4" grpId="0" animBg="1"/>
      <p:bldP spid="6" grpId="0" animBg="1"/>
      <p:bldP spid="7" grpId="0" animBg="1"/>
    </p:bldLst>
  </p:timing>
  <p:extLst>
    <p:ext uri="{DCECCB84-F9BA-43D5-87BE-67443E8EF086}">
      <p15:sldGuideLst xmlns:p15="http://schemas.microsoft.com/office/powerpoint/2012/main">
        <p15:guide id="1" orient="horz" pos="4320">
          <p15:clr>
            <a:srgbClr val="FBAE40"/>
          </p15:clr>
        </p15:guide>
        <p15:guide id="2" pos="7681">
          <p15:clr>
            <a:srgbClr val="FBAE40"/>
          </p15:clr>
        </p15:guide>
        <p15:guide id="3" pos="985">
          <p15:clr>
            <a:srgbClr val="FBAE40"/>
          </p15:clr>
        </p15:guide>
        <p15:guide id="4" pos="14377">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11_Custom Layout">
    <p:spTree>
      <p:nvGrpSpPr>
        <p:cNvPr id="1" name=""/>
        <p:cNvGrpSpPr/>
        <p:nvPr/>
      </p:nvGrpSpPr>
      <p:grpSpPr>
        <a:xfrm>
          <a:off x="0" y="0"/>
          <a:ext cx="0" cy="0"/>
          <a:chOff x="0" y="0"/>
          <a:chExt cx="0" cy="0"/>
        </a:xfrm>
      </p:grpSpPr>
      <p:sp>
        <p:nvSpPr>
          <p:cNvPr id="2" name="Picture Placeholder 4">
            <a:extLst>
              <a:ext uri="{FF2B5EF4-FFF2-40B4-BE49-F238E27FC236}">
                <a16:creationId xmlns:a16="http://schemas.microsoft.com/office/drawing/2014/main" id="{76F69F73-D8F6-4011-B18F-94501EB735F8}"/>
              </a:ext>
            </a:extLst>
          </p:cNvPr>
          <p:cNvSpPr>
            <a:spLocks noGrp="1"/>
          </p:cNvSpPr>
          <p:nvPr>
            <p:ph type="pic" sz="quarter" idx="11"/>
          </p:nvPr>
        </p:nvSpPr>
        <p:spPr>
          <a:xfrm>
            <a:off x="781743" y="0"/>
            <a:ext cx="10628516" cy="4904509"/>
          </a:xfrm>
          <a:custGeom>
            <a:avLst/>
            <a:gdLst>
              <a:gd name="connsiteX0" fmla="*/ 0 w 7829549"/>
              <a:gd name="connsiteY0" fmla="*/ 0 h 7543801"/>
              <a:gd name="connsiteX1" fmla="*/ 7829549 w 7829549"/>
              <a:gd name="connsiteY1" fmla="*/ 0 h 7543801"/>
              <a:gd name="connsiteX2" fmla="*/ 7829549 w 7829549"/>
              <a:gd name="connsiteY2" fmla="*/ 7543801 h 7543801"/>
              <a:gd name="connsiteX3" fmla="*/ 0 w 7829549"/>
              <a:gd name="connsiteY3" fmla="*/ 7543801 h 7543801"/>
            </a:gdLst>
            <a:ahLst/>
            <a:cxnLst>
              <a:cxn ang="0">
                <a:pos x="connsiteX0" y="connsiteY0"/>
              </a:cxn>
              <a:cxn ang="0">
                <a:pos x="connsiteX1" y="connsiteY1"/>
              </a:cxn>
              <a:cxn ang="0">
                <a:pos x="connsiteX2" y="connsiteY2"/>
              </a:cxn>
              <a:cxn ang="0">
                <a:pos x="connsiteX3" y="connsiteY3"/>
              </a:cxn>
            </a:cxnLst>
            <a:rect l="l" t="t" r="r" b="b"/>
            <a:pathLst>
              <a:path w="7829549" h="7543801">
                <a:moveTo>
                  <a:pt x="0" y="0"/>
                </a:moveTo>
                <a:lnTo>
                  <a:pt x="7829549" y="0"/>
                </a:lnTo>
                <a:lnTo>
                  <a:pt x="7829549" y="7543801"/>
                </a:lnTo>
                <a:lnTo>
                  <a:pt x="0" y="7543801"/>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Tree>
    <p:extLst>
      <p:ext uri="{BB962C8B-B14F-4D97-AF65-F5344CB8AC3E}">
        <p14:creationId xmlns:p14="http://schemas.microsoft.com/office/powerpoint/2010/main" val="3737061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10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300" fill="hold"/>
                                        <p:tgtEl>
                                          <p:spTgt spid="2"/>
                                        </p:tgtEl>
                                        <p:attrNameLst>
                                          <p:attrName>ppt_x</p:attrName>
                                        </p:attrNameLst>
                                      </p:cBhvr>
                                      <p:tavLst>
                                        <p:tav tm="0">
                                          <p:val>
                                            <p:strVal val="#ppt_x"/>
                                          </p:val>
                                        </p:tav>
                                        <p:tav tm="100000">
                                          <p:val>
                                            <p:strVal val="#ppt_x"/>
                                          </p:val>
                                        </p:tav>
                                      </p:tavLst>
                                    </p:anim>
                                    <p:anim calcmode="lin" valueType="num">
                                      <p:cBhvr additive="base">
                                        <p:cTn id="8" dur="1300" fill="hold"/>
                                        <p:tgtEl>
                                          <p:spTgt spid="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06757278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3_Custom Layout">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527FBBE9-01A8-41B3-BCBD-ABA72C46476D}"/>
              </a:ext>
            </a:extLst>
          </p:cNvPr>
          <p:cNvSpPr/>
          <p:nvPr userDrawn="1"/>
        </p:nvSpPr>
        <p:spPr>
          <a:xfrm>
            <a:off x="781742" y="647700"/>
            <a:ext cx="10628516" cy="5524500"/>
          </a:xfrm>
          <a:prstGeom prst="rect">
            <a:avLst/>
          </a:prstGeom>
          <a:solidFill>
            <a:srgbClr val="F5F5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0" name="Picture Placeholder 9">
            <a:extLst>
              <a:ext uri="{FF2B5EF4-FFF2-40B4-BE49-F238E27FC236}">
                <a16:creationId xmlns:a16="http://schemas.microsoft.com/office/drawing/2014/main" id="{16626C03-6007-473B-A06E-B7E4A8ECCBEB}"/>
              </a:ext>
            </a:extLst>
          </p:cNvPr>
          <p:cNvSpPr>
            <a:spLocks noGrp="1"/>
          </p:cNvSpPr>
          <p:nvPr>
            <p:ph type="pic" sz="quarter" idx="11"/>
          </p:nvPr>
        </p:nvSpPr>
        <p:spPr>
          <a:xfrm>
            <a:off x="4234511" y="1567338"/>
            <a:ext cx="1809479" cy="1809505"/>
          </a:xfrm>
          <a:custGeom>
            <a:avLst/>
            <a:gdLst>
              <a:gd name="connsiteX0" fmla="*/ 3619429 w 3619429"/>
              <a:gd name="connsiteY0" fmla="*/ 0 h 3619010"/>
              <a:gd name="connsiteX1" fmla="*/ 3619429 w 3619429"/>
              <a:gd name="connsiteY1" fmla="*/ 3619010 h 3619010"/>
              <a:gd name="connsiteX2" fmla="*/ 0 w 3619429"/>
              <a:gd name="connsiteY2" fmla="*/ 3619010 h 3619010"/>
              <a:gd name="connsiteX3" fmla="*/ 917060 w 3619429"/>
              <a:gd name="connsiteY3" fmla="*/ 1505980 h 3619010"/>
              <a:gd name="connsiteX4" fmla="*/ 1507235 w 3619429"/>
              <a:gd name="connsiteY4" fmla="*/ 916362 h 3619010"/>
              <a:gd name="connsiteX5" fmla="*/ 3619429 w 3619429"/>
              <a:gd name="connsiteY5" fmla="*/ 0 h 36190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19429" h="3619010">
                <a:moveTo>
                  <a:pt x="3619429" y="0"/>
                </a:moveTo>
                <a:lnTo>
                  <a:pt x="3619429" y="3619010"/>
                </a:lnTo>
                <a:lnTo>
                  <a:pt x="0" y="3619010"/>
                </a:lnTo>
                <a:cubicBezTo>
                  <a:pt x="25520" y="2851308"/>
                  <a:pt x="331207" y="2091415"/>
                  <a:pt x="917060" y="1505980"/>
                </a:cubicBezTo>
                <a:cubicBezTo>
                  <a:pt x="1507235" y="916362"/>
                  <a:pt x="1507235" y="916362"/>
                  <a:pt x="1507235" y="916362"/>
                </a:cubicBezTo>
                <a:cubicBezTo>
                  <a:pt x="2092530" y="331486"/>
                  <a:pt x="2852145" y="25939"/>
                  <a:pt x="3619429" y="0"/>
                </a:cubicBez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
        <p:nvSpPr>
          <p:cNvPr id="11" name="Picture Placeholder 10">
            <a:extLst>
              <a:ext uri="{FF2B5EF4-FFF2-40B4-BE49-F238E27FC236}">
                <a16:creationId xmlns:a16="http://schemas.microsoft.com/office/drawing/2014/main" id="{9B2AE7C4-0A22-4F30-A3B2-9DED1CA11D74}"/>
              </a:ext>
            </a:extLst>
          </p:cNvPr>
          <p:cNvSpPr>
            <a:spLocks noGrp="1"/>
          </p:cNvSpPr>
          <p:nvPr>
            <p:ph type="pic" sz="quarter" idx="12"/>
          </p:nvPr>
        </p:nvSpPr>
        <p:spPr>
          <a:xfrm>
            <a:off x="6148567" y="1567269"/>
            <a:ext cx="1811710" cy="1809575"/>
          </a:xfrm>
          <a:custGeom>
            <a:avLst/>
            <a:gdLst>
              <a:gd name="connsiteX0" fmla="*/ 0 w 3623892"/>
              <a:gd name="connsiteY0" fmla="*/ 0 h 3619150"/>
              <a:gd name="connsiteX1" fmla="*/ 2116795 w 3623892"/>
              <a:gd name="connsiteY1" fmla="*/ 916502 h 3619150"/>
              <a:gd name="connsiteX2" fmla="*/ 2706832 w 3623892"/>
              <a:gd name="connsiteY2" fmla="*/ 1506120 h 3619150"/>
              <a:gd name="connsiteX3" fmla="*/ 3623892 w 3623892"/>
              <a:gd name="connsiteY3" fmla="*/ 3619150 h 3619150"/>
              <a:gd name="connsiteX4" fmla="*/ 0 w 3623892"/>
              <a:gd name="connsiteY4" fmla="*/ 3619150 h 3619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23892" h="3619150">
                <a:moveTo>
                  <a:pt x="0" y="0"/>
                </a:moveTo>
                <a:cubicBezTo>
                  <a:pt x="768958" y="24823"/>
                  <a:pt x="1530385" y="330370"/>
                  <a:pt x="2116795" y="916502"/>
                </a:cubicBezTo>
                <a:cubicBezTo>
                  <a:pt x="2706832" y="1506120"/>
                  <a:pt x="2706832" y="1506120"/>
                  <a:pt x="2706832" y="1506120"/>
                </a:cubicBezTo>
                <a:cubicBezTo>
                  <a:pt x="3292684" y="2091554"/>
                  <a:pt x="3598371" y="2851447"/>
                  <a:pt x="3623892" y="3619150"/>
                </a:cubicBezTo>
                <a:lnTo>
                  <a:pt x="0" y="3619150"/>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
        <p:nvSpPr>
          <p:cNvPr id="13" name="Picture Placeholder 12">
            <a:extLst>
              <a:ext uri="{FF2B5EF4-FFF2-40B4-BE49-F238E27FC236}">
                <a16:creationId xmlns:a16="http://schemas.microsoft.com/office/drawing/2014/main" id="{5CDF9D7B-941A-415D-BDFE-5C75BA34C490}"/>
              </a:ext>
            </a:extLst>
          </p:cNvPr>
          <p:cNvSpPr>
            <a:spLocks noGrp="1"/>
          </p:cNvSpPr>
          <p:nvPr>
            <p:ph type="pic" sz="quarter" idx="13"/>
          </p:nvPr>
        </p:nvSpPr>
        <p:spPr>
          <a:xfrm>
            <a:off x="6148567" y="3481436"/>
            <a:ext cx="1811710" cy="1809436"/>
          </a:xfrm>
          <a:custGeom>
            <a:avLst/>
            <a:gdLst>
              <a:gd name="connsiteX0" fmla="*/ 0 w 3623892"/>
              <a:gd name="connsiteY0" fmla="*/ 0 h 3618871"/>
              <a:gd name="connsiteX1" fmla="*/ 3623892 w 3623892"/>
              <a:gd name="connsiteY1" fmla="*/ 0 h 3618871"/>
              <a:gd name="connsiteX2" fmla="*/ 2706832 w 3623892"/>
              <a:gd name="connsiteY2" fmla="*/ 2112891 h 3618871"/>
              <a:gd name="connsiteX3" fmla="*/ 2116795 w 3623892"/>
              <a:gd name="connsiteY3" fmla="*/ 2702509 h 3618871"/>
              <a:gd name="connsiteX4" fmla="*/ 0 w 3623892"/>
              <a:gd name="connsiteY4" fmla="*/ 3618871 h 36188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23892" h="3618871">
                <a:moveTo>
                  <a:pt x="0" y="0"/>
                </a:moveTo>
                <a:lnTo>
                  <a:pt x="3623892" y="0"/>
                </a:lnTo>
                <a:cubicBezTo>
                  <a:pt x="3598371" y="767563"/>
                  <a:pt x="3292684" y="1527456"/>
                  <a:pt x="2706832" y="2112891"/>
                </a:cubicBezTo>
                <a:cubicBezTo>
                  <a:pt x="2116795" y="2702509"/>
                  <a:pt x="2116795" y="2702509"/>
                  <a:pt x="2116795" y="2702509"/>
                </a:cubicBezTo>
                <a:cubicBezTo>
                  <a:pt x="1530385" y="3288640"/>
                  <a:pt x="768958" y="3594048"/>
                  <a:pt x="0" y="3618871"/>
                </a:cubicBez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
        <p:nvSpPr>
          <p:cNvPr id="12" name="Picture Placeholder 11">
            <a:extLst>
              <a:ext uri="{FF2B5EF4-FFF2-40B4-BE49-F238E27FC236}">
                <a16:creationId xmlns:a16="http://schemas.microsoft.com/office/drawing/2014/main" id="{4D0EF85B-C725-43BD-B23E-017F645E770B}"/>
              </a:ext>
            </a:extLst>
          </p:cNvPr>
          <p:cNvSpPr>
            <a:spLocks noGrp="1"/>
          </p:cNvSpPr>
          <p:nvPr>
            <p:ph type="pic" sz="quarter" idx="14"/>
          </p:nvPr>
        </p:nvSpPr>
        <p:spPr>
          <a:xfrm>
            <a:off x="4234511" y="3481435"/>
            <a:ext cx="1809479" cy="1809366"/>
          </a:xfrm>
          <a:custGeom>
            <a:avLst/>
            <a:gdLst>
              <a:gd name="connsiteX0" fmla="*/ 0 w 3619429"/>
              <a:gd name="connsiteY0" fmla="*/ 0 h 3618732"/>
              <a:gd name="connsiteX1" fmla="*/ 3619429 w 3619429"/>
              <a:gd name="connsiteY1" fmla="*/ 0 h 3618732"/>
              <a:gd name="connsiteX2" fmla="*/ 3619429 w 3619429"/>
              <a:gd name="connsiteY2" fmla="*/ 3618732 h 3618732"/>
              <a:gd name="connsiteX3" fmla="*/ 1507235 w 3619429"/>
              <a:gd name="connsiteY3" fmla="*/ 2702509 h 3618732"/>
              <a:gd name="connsiteX4" fmla="*/ 917060 w 3619429"/>
              <a:gd name="connsiteY4" fmla="*/ 2112891 h 3618732"/>
              <a:gd name="connsiteX5" fmla="*/ 0 w 3619429"/>
              <a:gd name="connsiteY5" fmla="*/ 0 h 3618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19429" h="3618732">
                <a:moveTo>
                  <a:pt x="0" y="0"/>
                </a:moveTo>
                <a:lnTo>
                  <a:pt x="3619429" y="0"/>
                </a:lnTo>
                <a:lnTo>
                  <a:pt x="3619429" y="3618732"/>
                </a:lnTo>
                <a:cubicBezTo>
                  <a:pt x="2852145" y="3592793"/>
                  <a:pt x="2092530" y="3287385"/>
                  <a:pt x="1507235" y="2702509"/>
                </a:cubicBezTo>
                <a:cubicBezTo>
                  <a:pt x="917060" y="2112891"/>
                  <a:pt x="917060" y="2112891"/>
                  <a:pt x="917060" y="2112891"/>
                </a:cubicBezTo>
                <a:cubicBezTo>
                  <a:pt x="331207" y="1527456"/>
                  <a:pt x="25520" y="767563"/>
                  <a:pt x="0" y="0"/>
                </a:cubicBez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Tree>
    <p:extLst>
      <p:ext uri="{BB962C8B-B14F-4D97-AF65-F5344CB8AC3E}">
        <p14:creationId xmlns:p14="http://schemas.microsoft.com/office/powerpoint/2010/main" val="29055894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decel="10000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1500" fill="hold"/>
                                        <p:tgtEl>
                                          <p:spTgt spid="10"/>
                                        </p:tgtEl>
                                        <p:attrNameLst>
                                          <p:attrName>ppt_x</p:attrName>
                                        </p:attrNameLst>
                                      </p:cBhvr>
                                      <p:tavLst>
                                        <p:tav tm="0">
                                          <p:val>
                                            <p:strVal val="0-#ppt_w/2"/>
                                          </p:val>
                                        </p:tav>
                                        <p:tav tm="100000">
                                          <p:val>
                                            <p:strVal val="#ppt_x"/>
                                          </p:val>
                                        </p:tav>
                                      </p:tavLst>
                                    </p:anim>
                                    <p:anim calcmode="lin" valueType="num">
                                      <p:cBhvr additive="base">
                                        <p:cTn id="8" dur="1500" fill="hold"/>
                                        <p:tgtEl>
                                          <p:spTgt spid="10"/>
                                        </p:tgtEl>
                                        <p:attrNameLst>
                                          <p:attrName>ppt_y</p:attrName>
                                        </p:attrNameLst>
                                      </p:cBhvr>
                                      <p:tavLst>
                                        <p:tav tm="0">
                                          <p:val>
                                            <p:strVal val="0-#ppt_h/2"/>
                                          </p:val>
                                        </p:tav>
                                        <p:tav tm="100000">
                                          <p:val>
                                            <p:strVal val="#ppt_y"/>
                                          </p:val>
                                        </p:tav>
                                      </p:tavLst>
                                    </p:anim>
                                  </p:childTnLst>
                                </p:cTn>
                              </p:par>
                              <p:par>
                                <p:cTn id="9" presetID="2" presetClass="entr" presetSubtype="3" decel="10000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1500" fill="hold"/>
                                        <p:tgtEl>
                                          <p:spTgt spid="11"/>
                                        </p:tgtEl>
                                        <p:attrNameLst>
                                          <p:attrName>ppt_x</p:attrName>
                                        </p:attrNameLst>
                                      </p:cBhvr>
                                      <p:tavLst>
                                        <p:tav tm="0">
                                          <p:val>
                                            <p:strVal val="1+#ppt_w/2"/>
                                          </p:val>
                                        </p:tav>
                                        <p:tav tm="100000">
                                          <p:val>
                                            <p:strVal val="#ppt_x"/>
                                          </p:val>
                                        </p:tav>
                                      </p:tavLst>
                                    </p:anim>
                                    <p:anim calcmode="lin" valueType="num">
                                      <p:cBhvr additive="base">
                                        <p:cTn id="12" dur="1500" fill="hold"/>
                                        <p:tgtEl>
                                          <p:spTgt spid="11"/>
                                        </p:tgtEl>
                                        <p:attrNameLst>
                                          <p:attrName>ppt_y</p:attrName>
                                        </p:attrNameLst>
                                      </p:cBhvr>
                                      <p:tavLst>
                                        <p:tav tm="0">
                                          <p:val>
                                            <p:strVal val="0-#ppt_h/2"/>
                                          </p:val>
                                        </p:tav>
                                        <p:tav tm="100000">
                                          <p:val>
                                            <p:strVal val="#ppt_y"/>
                                          </p:val>
                                        </p:tav>
                                      </p:tavLst>
                                    </p:anim>
                                  </p:childTnLst>
                                </p:cTn>
                              </p:par>
                              <p:par>
                                <p:cTn id="13" presetID="2" presetClass="entr" presetSubtype="6" decel="10000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additive="base">
                                        <p:cTn id="15" dur="1500" fill="hold"/>
                                        <p:tgtEl>
                                          <p:spTgt spid="13"/>
                                        </p:tgtEl>
                                        <p:attrNameLst>
                                          <p:attrName>ppt_x</p:attrName>
                                        </p:attrNameLst>
                                      </p:cBhvr>
                                      <p:tavLst>
                                        <p:tav tm="0">
                                          <p:val>
                                            <p:strVal val="1+#ppt_w/2"/>
                                          </p:val>
                                        </p:tav>
                                        <p:tav tm="100000">
                                          <p:val>
                                            <p:strVal val="#ppt_x"/>
                                          </p:val>
                                        </p:tav>
                                      </p:tavLst>
                                    </p:anim>
                                    <p:anim calcmode="lin" valueType="num">
                                      <p:cBhvr additive="base">
                                        <p:cTn id="16" dur="1500" fill="hold"/>
                                        <p:tgtEl>
                                          <p:spTgt spid="13"/>
                                        </p:tgtEl>
                                        <p:attrNameLst>
                                          <p:attrName>ppt_y</p:attrName>
                                        </p:attrNameLst>
                                      </p:cBhvr>
                                      <p:tavLst>
                                        <p:tav tm="0">
                                          <p:val>
                                            <p:strVal val="1+#ppt_h/2"/>
                                          </p:val>
                                        </p:tav>
                                        <p:tav tm="100000">
                                          <p:val>
                                            <p:strVal val="#ppt_y"/>
                                          </p:val>
                                        </p:tav>
                                      </p:tavLst>
                                    </p:anim>
                                  </p:childTnLst>
                                </p:cTn>
                              </p:par>
                              <p:par>
                                <p:cTn id="17" presetID="2" presetClass="entr" presetSubtype="12" decel="10000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1500" fill="hold"/>
                                        <p:tgtEl>
                                          <p:spTgt spid="12"/>
                                        </p:tgtEl>
                                        <p:attrNameLst>
                                          <p:attrName>ppt_x</p:attrName>
                                        </p:attrNameLst>
                                      </p:cBhvr>
                                      <p:tavLst>
                                        <p:tav tm="0">
                                          <p:val>
                                            <p:strVal val="0-#ppt_w/2"/>
                                          </p:val>
                                        </p:tav>
                                        <p:tav tm="100000">
                                          <p:val>
                                            <p:strVal val="#ppt_x"/>
                                          </p:val>
                                        </p:tav>
                                      </p:tavLst>
                                    </p:anim>
                                    <p:anim calcmode="lin" valueType="num">
                                      <p:cBhvr additive="base">
                                        <p:cTn id="20" dur="1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3" grpId="0" animBg="1"/>
      <p:bldP spid="12" grpId="0" animBg="1"/>
    </p:bld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9_Custom Layout">
    <p:spTree>
      <p:nvGrpSpPr>
        <p:cNvPr id="1" name=""/>
        <p:cNvGrpSpPr/>
        <p:nvPr/>
      </p:nvGrpSpPr>
      <p:grpSpPr>
        <a:xfrm>
          <a:off x="0" y="0"/>
          <a:ext cx="0" cy="0"/>
          <a:chOff x="0" y="0"/>
          <a:chExt cx="0" cy="0"/>
        </a:xfrm>
      </p:grpSpPr>
      <p:sp>
        <p:nvSpPr>
          <p:cNvPr id="2" name="Picture Placeholder 4">
            <a:extLst>
              <a:ext uri="{FF2B5EF4-FFF2-40B4-BE49-F238E27FC236}">
                <a16:creationId xmlns:a16="http://schemas.microsoft.com/office/drawing/2014/main" id="{76F69F73-D8F6-4011-B18F-94501EB735F8}"/>
              </a:ext>
            </a:extLst>
          </p:cNvPr>
          <p:cNvSpPr>
            <a:spLocks noGrp="1"/>
          </p:cNvSpPr>
          <p:nvPr>
            <p:ph type="pic" sz="quarter" idx="11"/>
          </p:nvPr>
        </p:nvSpPr>
        <p:spPr>
          <a:xfrm>
            <a:off x="0" y="0"/>
            <a:ext cx="7089833" cy="6858000"/>
          </a:xfrm>
          <a:custGeom>
            <a:avLst/>
            <a:gdLst>
              <a:gd name="connsiteX0" fmla="*/ 0 w 7829549"/>
              <a:gd name="connsiteY0" fmla="*/ 0 h 7543801"/>
              <a:gd name="connsiteX1" fmla="*/ 7829549 w 7829549"/>
              <a:gd name="connsiteY1" fmla="*/ 0 h 7543801"/>
              <a:gd name="connsiteX2" fmla="*/ 7829549 w 7829549"/>
              <a:gd name="connsiteY2" fmla="*/ 7543801 h 7543801"/>
              <a:gd name="connsiteX3" fmla="*/ 0 w 7829549"/>
              <a:gd name="connsiteY3" fmla="*/ 7543801 h 7543801"/>
            </a:gdLst>
            <a:ahLst/>
            <a:cxnLst>
              <a:cxn ang="0">
                <a:pos x="connsiteX0" y="connsiteY0"/>
              </a:cxn>
              <a:cxn ang="0">
                <a:pos x="connsiteX1" y="connsiteY1"/>
              </a:cxn>
              <a:cxn ang="0">
                <a:pos x="connsiteX2" y="connsiteY2"/>
              </a:cxn>
              <a:cxn ang="0">
                <a:pos x="connsiteX3" y="connsiteY3"/>
              </a:cxn>
            </a:cxnLst>
            <a:rect l="l" t="t" r="r" b="b"/>
            <a:pathLst>
              <a:path w="7829549" h="7543801">
                <a:moveTo>
                  <a:pt x="0" y="0"/>
                </a:moveTo>
                <a:lnTo>
                  <a:pt x="7829549" y="0"/>
                </a:lnTo>
                <a:lnTo>
                  <a:pt x="7829549" y="7543801"/>
                </a:lnTo>
                <a:lnTo>
                  <a:pt x="0" y="7543801"/>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Tree>
    <p:extLst>
      <p:ext uri="{BB962C8B-B14F-4D97-AF65-F5344CB8AC3E}">
        <p14:creationId xmlns:p14="http://schemas.microsoft.com/office/powerpoint/2010/main" val="1904062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200" fill="hold"/>
                                        <p:tgtEl>
                                          <p:spTgt spid="2"/>
                                        </p:tgtEl>
                                        <p:attrNameLst>
                                          <p:attrName>ppt_x</p:attrName>
                                        </p:attrNameLst>
                                      </p:cBhvr>
                                      <p:tavLst>
                                        <p:tav tm="0">
                                          <p:val>
                                            <p:strVal val="0-#ppt_w/2"/>
                                          </p:val>
                                        </p:tav>
                                        <p:tav tm="100000">
                                          <p:val>
                                            <p:strVal val="#ppt_x"/>
                                          </p:val>
                                        </p:tav>
                                      </p:tavLst>
                                    </p:anim>
                                    <p:anim calcmode="lin" valueType="num">
                                      <p:cBhvr additive="base">
                                        <p:cTn id="8" dur="12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9_Custom Layout">
    <p:spTree>
      <p:nvGrpSpPr>
        <p:cNvPr id="1" name=""/>
        <p:cNvGrpSpPr/>
        <p:nvPr/>
      </p:nvGrpSpPr>
      <p:grpSpPr>
        <a:xfrm>
          <a:off x="0" y="0"/>
          <a:ext cx="0" cy="0"/>
          <a:chOff x="0" y="0"/>
          <a:chExt cx="0" cy="0"/>
        </a:xfrm>
      </p:grpSpPr>
      <p:sp>
        <p:nvSpPr>
          <p:cNvPr id="2" name="Picture Placeholder 4">
            <a:extLst>
              <a:ext uri="{FF2B5EF4-FFF2-40B4-BE49-F238E27FC236}">
                <a16:creationId xmlns:a16="http://schemas.microsoft.com/office/drawing/2014/main" id="{76F69F73-D8F6-4011-B18F-94501EB735F8}"/>
              </a:ext>
            </a:extLst>
          </p:cNvPr>
          <p:cNvSpPr>
            <a:spLocks noGrp="1"/>
          </p:cNvSpPr>
          <p:nvPr>
            <p:ph type="pic" sz="quarter" idx="11"/>
          </p:nvPr>
        </p:nvSpPr>
        <p:spPr>
          <a:xfrm>
            <a:off x="0" y="0"/>
            <a:ext cx="7089833" cy="6858000"/>
          </a:xfrm>
          <a:custGeom>
            <a:avLst/>
            <a:gdLst>
              <a:gd name="connsiteX0" fmla="*/ 0 w 7829549"/>
              <a:gd name="connsiteY0" fmla="*/ 0 h 7543801"/>
              <a:gd name="connsiteX1" fmla="*/ 7829549 w 7829549"/>
              <a:gd name="connsiteY1" fmla="*/ 0 h 7543801"/>
              <a:gd name="connsiteX2" fmla="*/ 7829549 w 7829549"/>
              <a:gd name="connsiteY2" fmla="*/ 7543801 h 7543801"/>
              <a:gd name="connsiteX3" fmla="*/ 0 w 7829549"/>
              <a:gd name="connsiteY3" fmla="*/ 7543801 h 7543801"/>
            </a:gdLst>
            <a:ahLst/>
            <a:cxnLst>
              <a:cxn ang="0">
                <a:pos x="connsiteX0" y="connsiteY0"/>
              </a:cxn>
              <a:cxn ang="0">
                <a:pos x="connsiteX1" y="connsiteY1"/>
              </a:cxn>
              <a:cxn ang="0">
                <a:pos x="connsiteX2" y="connsiteY2"/>
              </a:cxn>
              <a:cxn ang="0">
                <a:pos x="connsiteX3" y="connsiteY3"/>
              </a:cxn>
            </a:cxnLst>
            <a:rect l="l" t="t" r="r" b="b"/>
            <a:pathLst>
              <a:path w="7829549" h="7543801">
                <a:moveTo>
                  <a:pt x="0" y="0"/>
                </a:moveTo>
                <a:lnTo>
                  <a:pt x="7829549" y="0"/>
                </a:lnTo>
                <a:lnTo>
                  <a:pt x="7829549" y="7543801"/>
                </a:lnTo>
                <a:lnTo>
                  <a:pt x="0" y="7543801"/>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Tree>
    <p:extLst>
      <p:ext uri="{BB962C8B-B14F-4D97-AF65-F5344CB8AC3E}">
        <p14:creationId xmlns:p14="http://schemas.microsoft.com/office/powerpoint/2010/main" val="2497218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200" fill="hold"/>
                                        <p:tgtEl>
                                          <p:spTgt spid="2"/>
                                        </p:tgtEl>
                                        <p:attrNameLst>
                                          <p:attrName>ppt_x</p:attrName>
                                        </p:attrNameLst>
                                      </p:cBhvr>
                                      <p:tavLst>
                                        <p:tav tm="0">
                                          <p:val>
                                            <p:strVal val="0-#ppt_w/2"/>
                                          </p:val>
                                        </p:tav>
                                        <p:tav tm="100000">
                                          <p:val>
                                            <p:strVal val="#ppt_x"/>
                                          </p:val>
                                        </p:tav>
                                      </p:tavLst>
                                    </p:anim>
                                    <p:anim calcmode="lin" valueType="num">
                                      <p:cBhvr additive="base">
                                        <p:cTn id="8" dur="12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2_Custom Layout">
    <p:spTree>
      <p:nvGrpSpPr>
        <p:cNvPr id="1" name=""/>
        <p:cNvGrpSpPr/>
        <p:nvPr/>
      </p:nvGrpSpPr>
      <p:grpSpPr>
        <a:xfrm>
          <a:off x="0" y="0"/>
          <a:ext cx="0" cy="0"/>
          <a:chOff x="0" y="0"/>
          <a:chExt cx="0" cy="0"/>
        </a:xfrm>
      </p:grpSpPr>
      <p:sp>
        <p:nvSpPr>
          <p:cNvPr id="2" name="Picture Placeholder 4">
            <a:extLst>
              <a:ext uri="{FF2B5EF4-FFF2-40B4-BE49-F238E27FC236}">
                <a16:creationId xmlns:a16="http://schemas.microsoft.com/office/drawing/2014/main" id="{76F69F73-D8F6-4011-B18F-94501EB735F8}"/>
              </a:ext>
            </a:extLst>
          </p:cNvPr>
          <p:cNvSpPr>
            <a:spLocks noGrp="1"/>
          </p:cNvSpPr>
          <p:nvPr>
            <p:ph type="pic" sz="quarter" idx="11"/>
          </p:nvPr>
        </p:nvSpPr>
        <p:spPr>
          <a:xfrm>
            <a:off x="5102167" y="0"/>
            <a:ext cx="7089833" cy="6858000"/>
          </a:xfrm>
          <a:custGeom>
            <a:avLst/>
            <a:gdLst>
              <a:gd name="connsiteX0" fmla="*/ 0 w 7829549"/>
              <a:gd name="connsiteY0" fmla="*/ 0 h 7543801"/>
              <a:gd name="connsiteX1" fmla="*/ 7829549 w 7829549"/>
              <a:gd name="connsiteY1" fmla="*/ 0 h 7543801"/>
              <a:gd name="connsiteX2" fmla="*/ 7829549 w 7829549"/>
              <a:gd name="connsiteY2" fmla="*/ 7543801 h 7543801"/>
              <a:gd name="connsiteX3" fmla="*/ 0 w 7829549"/>
              <a:gd name="connsiteY3" fmla="*/ 7543801 h 7543801"/>
            </a:gdLst>
            <a:ahLst/>
            <a:cxnLst>
              <a:cxn ang="0">
                <a:pos x="connsiteX0" y="connsiteY0"/>
              </a:cxn>
              <a:cxn ang="0">
                <a:pos x="connsiteX1" y="connsiteY1"/>
              </a:cxn>
              <a:cxn ang="0">
                <a:pos x="connsiteX2" y="connsiteY2"/>
              </a:cxn>
              <a:cxn ang="0">
                <a:pos x="connsiteX3" y="connsiteY3"/>
              </a:cxn>
            </a:cxnLst>
            <a:rect l="l" t="t" r="r" b="b"/>
            <a:pathLst>
              <a:path w="7829549" h="7543801">
                <a:moveTo>
                  <a:pt x="0" y="0"/>
                </a:moveTo>
                <a:lnTo>
                  <a:pt x="7829549" y="0"/>
                </a:lnTo>
                <a:lnTo>
                  <a:pt x="7829549" y="7543801"/>
                </a:lnTo>
                <a:lnTo>
                  <a:pt x="0" y="7543801"/>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Tree>
    <p:extLst>
      <p:ext uri="{BB962C8B-B14F-4D97-AF65-F5344CB8AC3E}">
        <p14:creationId xmlns:p14="http://schemas.microsoft.com/office/powerpoint/2010/main" val="35563638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200" fill="hold"/>
                                        <p:tgtEl>
                                          <p:spTgt spid="2"/>
                                        </p:tgtEl>
                                        <p:attrNameLst>
                                          <p:attrName>ppt_x</p:attrName>
                                        </p:attrNameLst>
                                      </p:cBhvr>
                                      <p:tavLst>
                                        <p:tav tm="0">
                                          <p:val>
                                            <p:strVal val="1+#ppt_w/2"/>
                                          </p:val>
                                        </p:tav>
                                        <p:tav tm="100000">
                                          <p:val>
                                            <p:strVal val="#ppt_x"/>
                                          </p:val>
                                        </p:tav>
                                      </p:tavLst>
                                    </p:anim>
                                    <p:anim calcmode="lin" valueType="num">
                                      <p:cBhvr additive="base">
                                        <p:cTn id="8" dur="12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7_Custom Layout">
    <p:spTree>
      <p:nvGrpSpPr>
        <p:cNvPr id="1" name=""/>
        <p:cNvGrpSpPr/>
        <p:nvPr/>
      </p:nvGrpSpPr>
      <p:grpSpPr>
        <a:xfrm>
          <a:off x="0" y="0"/>
          <a:ext cx="0" cy="0"/>
          <a:chOff x="0" y="0"/>
          <a:chExt cx="0" cy="0"/>
        </a:xfrm>
      </p:grpSpPr>
      <p:sp>
        <p:nvSpPr>
          <p:cNvPr id="2" name="Picture Placeholder 4">
            <a:extLst>
              <a:ext uri="{FF2B5EF4-FFF2-40B4-BE49-F238E27FC236}">
                <a16:creationId xmlns:a16="http://schemas.microsoft.com/office/drawing/2014/main" id="{6D274C1B-F416-4535-A30F-5AC7BEA62FC9}"/>
              </a:ext>
            </a:extLst>
          </p:cNvPr>
          <p:cNvSpPr>
            <a:spLocks noGrp="1"/>
          </p:cNvSpPr>
          <p:nvPr>
            <p:ph type="pic" sz="quarter" idx="11"/>
          </p:nvPr>
        </p:nvSpPr>
        <p:spPr>
          <a:xfrm>
            <a:off x="2628821" y="87924"/>
            <a:ext cx="6934359" cy="6682152"/>
          </a:xfrm>
          <a:custGeom>
            <a:avLst/>
            <a:gdLst>
              <a:gd name="connsiteX0" fmla="*/ 0 w 7829549"/>
              <a:gd name="connsiteY0" fmla="*/ 0 h 7543801"/>
              <a:gd name="connsiteX1" fmla="*/ 7829549 w 7829549"/>
              <a:gd name="connsiteY1" fmla="*/ 0 h 7543801"/>
              <a:gd name="connsiteX2" fmla="*/ 7829549 w 7829549"/>
              <a:gd name="connsiteY2" fmla="*/ 7543801 h 7543801"/>
              <a:gd name="connsiteX3" fmla="*/ 0 w 7829549"/>
              <a:gd name="connsiteY3" fmla="*/ 7543801 h 7543801"/>
            </a:gdLst>
            <a:ahLst/>
            <a:cxnLst>
              <a:cxn ang="0">
                <a:pos x="connsiteX0" y="connsiteY0"/>
              </a:cxn>
              <a:cxn ang="0">
                <a:pos x="connsiteX1" y="connsiteY1"/>
              </a:cxn>
              <a:cxn ang="0">
                <a:pos x="connsiteX2" y="connsiteY2"/>
              </a:cxn>
              <a:cxn ang="0">
                <a:pos x="connsiteX3" y="connsiteY3"/>
              </a:cxn>
            </a:cxnLst>
            <a:rect l="l" t="t" r="r" b="b"/>
            <a:pathLst>
              <a:path w="7829549" h="7543801">
                <a:moveTo>
                  <a:pt x="0" y="0"/>
                </a:moveTo>
                <a:lnTo>
                  <a:pt x="7829549" y="0"/>
                </a:lnTo>
                <a:lnTo>
                  <a:pt x="7829549" y="7543801"/>
                </a:lnTo>
                <a:lnTo>
                  <a:pt x="0" y="7543801"/>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Tree>
    <p:extLst>
      <p:ext uri="{BB962C8B-B14F-4D97-AF65-F5344CB8AC3E}">
        <p14:creationId xmlns:p14="http://schemas.microsoft.com/office/powerpoint/2010/main" val="23648668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repeatCount="indefinite" accel="50000" decel="50000" autoRev="1" fill="hold" grpId="0" nodeType="withEffect">
                                  <p:stCondLst>
                                    <p:cond delay="0"/>
                                  </p:stCondLst>
                                  <p:childTnLst>
                                    <p:animScale>
                                      <p:cBhvr>
                                        <p:cTn id="6" dur="2450" fill="hold"/>
                                        <p:tgtEl>
                                          <p:spTgt spid="2"/>
                                        </p:tgtEl>
                                      </p:cBhvr>
                                      <p:by x="80000" y="8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8_Custom Layout">
    <p:spTree>
      <p:nvGrpSpPr>
        <p:cNvPr id="1" name=""/>
        <p:cNvGrpSpPr/>
        <p:nvPr/>
      </p:nvGrpSpPr>
      <p:grpSpPr>
        <a:xfrm>
          <a:off x="0" y="0"/>
          <a:ext cx="0" cy="0"/>
          <a:chOff x="0" y="0"/>
          <a:chExt cx="0" cy="0"/>
        </a:xfrm>
      </p:grpSpPr>
      <p:sp>
        <p:nvSpPr>
          <p:cNvPr id="3" name="Picture Placeholder 4">
            <a:extLst>
              <a:ext uri="{FF2B5EF4-FFF2-40B4-BE49-F238E27FC236}">
                <a16:creationId xmlns:a16="http://schemas.microsoft.com/office/drawing/2014/main" id="{31ABC818-5E9D-48F2-A020-37EA8A501CC1}"/>
              </a:ext>
            </a:extLst>
          </p:cNvPr>
          <p:cNvSpPr>
            <a:spLocks noGrp="1"/>
          </p:cNvSpPr>
          <p:nvPr>
            <p:ph type="pic" sz="quarter" idx="11"/>
          </p:nvPr>
        </p:nvSpPr>
        <p:spPr>
          <a:xfrm>
            <a:off x="541501" y="667781"/>
            <a:ext cx="5730875" cy="5522440"/>
          </a:xfrm>
          <a:custGeom>
            <a:avLst/>
            <a:gdLst>
              <a:gd name="connsiteX0" fmla="*/ 0 w 7829549"/>
              <a:gd name="connsiteY0" fmla="*/ 0 h 7543801"/>
              <a:gd name="connsiteX1" fmla="*/ 7829549 w 7829549"/>
              <a:gd name="connsiteY1" fmla="*/ 0 h 7543801"/>
              <a:gd name="connsiteX2" fmla="*/ 7829549 w 7829549"/>
              <a:gd name="connsiteY2" fmla="*/ 7543801 h 7543801"/>
              <a:gd name="connsiteX3" fmla="*/ 0 w 7829549"/>
              <a:gd name="connsiteY3" fmla="*/ 7543801 h 7543801"/>
            </a:gdLst>
            <a:ahLst/>
            <a:cxnLst>
              <a:cxn ang="0">
                <a:pos x="connsiteX0" y="connsiteY0"/>
              </a:cxn>
              <a:cxn ang="0">
                <a:pos x="connsiteX1" y="connsiteY1"/>
              </a:cxn>
              <a:cxn ang="0">
                <a:pos x="connsiteX2" y="connsiteY2"/>
              </a:cxn>
              <a:cxn ang="0">
                <a:pos x="connsiteX3" y="connsiteY3"/>
              </a:cxn>
            </a:cxnLst>
            <a:rect l="l" t="t" r="r" b="b"/>
            <a:pathLst>
              <a:path w="7829549" h="7543801">
                <a:moveTo>
                  <a:pt x="0" y="0"/>
                </a:moveTo>
                <a:lnTo>
                  <a:pt x="7829549" y="0"/>
                </a:lnTo>
                <a:lnTo>
                  <a:pt x="7829549" y="7543801"/>
                </a:lnTo>
                <a:lnTo>
                  <a:pt x="0" y="7543801"/>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Tree>
    <p:extLst>
      <p:ext uri="{BB962C8B-B14F-4D97-AF65-F5344CB8AC3E}">
        <p14:creationId xmlns:p14="http://schemas.microsoft.com/office/powerpoint/2010/main" val="226131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repeatCount="indefinite" accel="50000" decel="50000" autoRev="1" fill="hold" grpId="0" nodeType="withEffect">
                                  <p:stCondLst>
                                    <p:cond delay="0"/>
                                  </p:stCondLst>
                                  <p:childTnLst>
                                    <p:animScale>
                                      <p:cBhvr>
                                        <p:cTn id="6" dur="2450" fill="hold"/>
                                        <p:tgtEl>
                                          <p:spTgt spid="3"/>
                                        </p:tgtEl>
                                      </p:cBhvr>
                                      <p:by x="80000" y="8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91B2C5E7-8FB6-4D6C-8714-4D257F1BD667}"/>
              </a:ext>
            </a:extLst>
          </p:cNvPr>
          <p:cNvSpPr>
            <a:spLocks noGrp="1"/>
          </p:cNvSpPr>
          <p:nvPr>
            <p:ph type="pic" sz="quarter" idx="11"/>
          </p:nvPr>
        </p:nvSpPr>
        <p:spPr>
          <a:xfrm>
            <a:off x="7048652" y="311049"/>
            <a:ext cx="3434079" cy="6220975"/>
          </a:xfrm>
          <a:custGeom>
            <a:avLst/>
            <a:gdLst>
              <a:gd name="connsiteX0" fmla="*/ 0 w 7555958"/>
              <a:gd name="connsiteY0" fmla="*/ 0 h 13686144"/>
              <a:gd name="connsiteX1" fmla="*/ 7555958 w 7555958"/>
              <a:gd name="connsiteY1" fmla="*/ 0 h 13686144"/>
              <a:gd name="connsiteX2" fmla="*/ 7555958 w 7555958"/>
              <a:gd name="connsiteY2" fmla="*/ 13686144 h 13686144"/>
              <a:gd name="connsiteX3" fmla="*/ 0 w 7555958"/>
              <a:gd name="connsiteY3" fmla="*/ 13686144 h 13686144"/>
            </a:gdLst>
            <a:ahLst/>
            <a:cxnLst>
              <a:cxn ang="0">
                <a:pos x="connsiteX0" y="connsiteY0"/>
              </a:cxn>
              <a:cxn ang="0">
                <a:pos x="connsiteX1" y="connsiteY1"/>
              </a:cxn>
              <a:cxn ang="0">
                <a:pos x="connsiteX2" y="connsiteY2"/>
              </a:cxn>
              <a:cxn ang="0">
                <a:pos x="connsiteX3" y="connsiteY3"/>
              </a:cxn>
            </a:cxnLst>
            <a:rect l="l" t="t" r="r" b="b"/>
            <a:pathLst>
              <a:path w="7555958" h="13686144">
                <a:moveTo>
                  <a:pt x="0" y="0"/>
                </a:moveTo>
                <a:lnTo>
                  <a:pt x="7555958" y="0"/>
                </a:lnTo>
                <a:lnTo>
                  <a:pt x="7555958" y="13686144"/>
                </a:lnTo>
                <a:lnTo>
                  <a:pt x="0" y="13686144"/>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Tree>
    <p:extLst>
      <p:ext uri="{BB962C8B-B14F-4D97-AF65-F5344CB8AC3E}">
        <p14:creationId xmlns:p14="http://schemas.microsoft.com/office/powerpoint/2010/main" val="168200174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6_Title Slid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B7649B2-2893-4336-9F6A-E261B8C7C7DB}"/>
              </a:ext>
            </a:extLst>
          </p:cNvPr>
          <p:cNvSpPr/>
          <p:nvPr userDrawn="1"/>
        </p:nvSpPr>
        <p:spPr>
          <a:xfrm>
            <a:off x="781742" y="647700"/>
            <a:ext cx="10628516" cy="5524500"/>
          </a:xfrm>
          <a:prstGeom prst="rect">
            <a:avLst/>
          </a:prstGeom>
          <a:solidFill>
            <a:schemeClr val="accent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3" name="Picture Placeholder 3">
            <a:extLst>
              <a:ext uri="{FF2B5EF4-FFF2-40B4-BE49-F238E27FC236}">
                <a16:creationId xmlns:a16="http://schemas.microsoft.com/office/drawing/2014/main" id="{32F397F7-DD9C-4592-9C0D-0951AFFDEA22}"/>
              </a:ext>
            </a:extLst>
          </p:cNvPr>
          <p:cNvSpPr>
            <a:spLocks noGrp="1"/>
          </p:cNvSpPr>
          <p:nvPr>
            <p:ph type="pic" sz="quarter" idx="11"/>
          </p:nvPr>
        </p:nvSpPr>
        <p:spPr>
          <a:xfrm>
            <a:off x="6096000" y="0"/>
            <a:ext cx="5314258" cy="6858000"/>
          </a:xfrm>
          <a:custGeom>
            <a:avLst/>
            <a:gdLst>
              <a:gd name="connsiteX0" fmla="*/ 0 w 7555958"/>
              <a:gd name="connsiteY0" fmla="*/ 0 h 13686144"/>
              <a:gd name="connsiteX1" fmla="*/ 7555958 w 7555958"/>
              <a:gd name="connsiteY1" fmla="*/ 0 h 13686144"/>
              <a:gd name="connsiteX2" fmla="*/ 7555958 w 7555958"/>
              <a:gd name="connsiteY2" fmla="*/ 13686144 h 13686144"/>
              <a:gd name="connsiteX3" fmla="*/ 0 w 7555958"/>
              <a:gd name="connsiteY3" fmla="*/ 13686144 h 13686144"/>
            </a:gdLst>
            <a:ahLst/>
            <a:cxnLst>
              <a:cxn ang="0">
                <a:pos x="connsiteX0" y="connsiteY0"/>
              </a:cxn>
              <a:cxn ang="0">
                <a:pos x="connsiteX1" y="connsiteY1"/>
              </a:cxn>
              <a:cxn ang="0">
                <a:pos x="connsiteX2" y="connsiteY2"/>
              </a:cxn>
              <a:cxn ang="0">
                <a:pos x="connsiteX3" y="connsiteY3"/>
              </a:cxn>
            </a:cxnLst>
            <a:rect l="l" t="t" r="r" b="b"/>
            <a:pathLst>
              <a:path w="7555958" h="13686144">
                <a:moveTo>
                  <a:pt x="0" y="0"/>
                </a:moveTo>
                <a:lnTo>
                  <a:pt x="7555958" y="0"/>
                </a:lnTo>
                <a:lnTo>
                  <a:pt x="7555958" y="13686144"/>
                </a:lnTo>
                <a:lnTo>
                  <a:pt x="0" y="13686144"/>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
        <p:nvSpPr>
          <p:cNvPr id="7" name="Picture Placeholder 4">
            <a:extLst>
              <a:ext uri="{FF2B5EF4-FFF2-40B4-BE49-F238E27FC236}">
                <a16:creationId xmlns:a16="http://schemas.microsoft.com/office/drawing/2014/main" id="{A72BF187-8D1A-47D0-8FF0-646D171F86C0}"/>
              </a:ext>
            </a:extLst>
          </p:cNvPr>
          <p:cNvSpPr>
            <a:spLocks noGrp="1"/>
          </p:cNvSpPr>
          <p:nvPr>
            <p:ph type="pic" sz="quarter" idx="12"/>
          </p:nvPr>
        </p:nvSpPr>
        <p:spPr>
          <a:xfrm>
            <a:off x="4234637" y="1566613"/>
            <a:ext cx="3722726" cy="3724774"/>
          </a:xfrm>
          <a:custGeom>
            <a:avLst/>
            <a:gdLst>
              <a:gd name="connsiteX0" fmla="*/ 3723211 w 7446422"/>
              <a:gd name="connsiteY0" fmla="*/ 0 h 7449548"/>
              <a:gd name="connsiteX1" fmla="*/ 5939522 w 7446422"/>
              <a:gd name="connsiteY1" fmla="*/ 917977 h 7449548"/>
              <a:gd name="connsiteX2" fmla="*/ 6528831 w 7446422"/>
              <a:gd name="connsiteY2" fmla="*/ 1507532 h 7449548"/>
              <a:gd name="connsiteX3" fmla="*/ 6528831 w 7446422"/>
              <a:gd name="connsiteY3" fmla="*/ 5942017 h 7449548"/>
              <a:gd name="connsiteX4" fmla="*/ 5939522 w 7446422"/>
              <a:gd name="connsiteY4" fmla="*/ 6531572 h 7449548"/>
              <a:gd name="connsiteX5" fmla="*/ 1506900 w 7446422"/>
              <a:gd name="connsiteY5" fmla="*/ 6531572 h 7449548"/>
              <a:gd name="connsiteX6" fmla="*/ 917591 w 7446422"/>
              <a:gd name="connsiteY6" fmla="*/ 5942017 h 7449548"/>
              <a:gd name="connsiteX7" fmla="*/ 917591 w 7446422"/>
              <a:gd name="connsiteY7" fmla="*/ 1507532 h 7449548"/>
              <a:gd name="connsiteX8" fmla="*/ 1506900 w 7446422"/>
              <a:gd name="connsiteY8" fmla="*/ 917977 h 7449548"/>
              <a:gd name="connsiteX9" fmla="*/ 3723211 w 7446422"/>
              <a:gd name="connsiteY9" fmla="*/ 0 h 7449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446422" h="7449548">
                <a:moveTo>
                  <a:pt x="3723211" y="0"/>
                </a:moveTo>
                <a:cubicBezTo>
                  <a:pt x="4525503" y="0"/>
                  <a:pt x="5327795" y="305992"/>
                  <a:pt x="5939522" y="917977"/>
                </a:cubicBezTo>
                <a:cubicBezTo>
                  <a:pt x="6528831" y="1507532"/>
                  <a:pt x="6528831" y="1507532"/>
                  <a:pt x="6528831" y="1507532"/>
                </a:cubicBezTo>
                <a:cubicBezTo>
                  <a:pt x="7752286" y="2731501"/>
                  <a:pt x="7752286" y="4718048"/>
                  <a:pt x="6528831" y="5942017"/>
                </a:cubicBezTo>
                <a:cubicBezTo>
                  <a:pt x="5939522" y="6531572"/>
                  <a:pt x="5939522" y="6531572"/>
                  <a:pt x="5939522" y="6531572"/>
                </a:cubicBezTo>
                <a:cubicBezTo>
                  <a:pt x="4716068" y="7755541"/>
                  <a:pt x="2730355" y="7755541"/>
                  <a:pt x="1506900" y="6531572"/>
                </a:cubicBezTo>
                <a:cubicBezTo>
                  <a:pt x="917591" y="5942017"/>
                  <a:pt x="917591" y="5942017"/>
                  <a:pt x="917591" y="5942017"/>
                </a:cubicBezTo>
                <a:cubicBezTo>
                  <a:pt x="-305864" y="4718048"/>
                  <a:pt x="-305864" y="2731501"/>
                  <a:pt x="917591" y="1507532"/>
                </a:cubicBezTo>
                <a:cubicBezTo>
                  <a:pt x="1506900" y="917977"/>
                  <a:pt x="1506900" y="917977"/>
                  <a:pt x="1506900" y="917977"/>
                </a:cubicBezTo>
                <a:cubicBezTo>
                  <a:pt x="2118628" y="305992"/>
                  <a:pt x="2920920" y="0"/>
                  <a:pt x="3723211" y="0"/>
                </a:cubicBezTo>
                <a:close/>
              </a:path>
            </a:pathLst>
          </a:custGeom>
          <a:pattFill prst="pct60">
            <a:fgClr>
              <a:schemeClr val="bg1"/>
            </a:fgClr>
            <a:bgClr>
              <a:schemeClr val="bg1">
                <a:lumMod val="85000"/>
              </a:schemeClr>
            </a:bgClr>
          </a:pattFill>
          <a:effectLst>
            <a:outerShdw blurRad="431800" dist="88900" dir="2700000" algn="tl" rotWithShape="0">
              <a:schemeClr val="accent2">
                <a:lumMod val="75000"/>
                <a:alpha val="40000"/>
              </a:schemeClr>
            </a:outerShdw>
          </a:effectLst>
        </p:spPr>
        <p:txBody>
          <a:bodyPr wrap="square" anchor="ctr">
            <a:noAutofit/>
          </a:bodyPr>
          <a:lstStyle>
            <a:lvl1pPr marL="0" indent="0" algn="ctr">
              <a:buFontTx/>
              <a:buNone/>
              <a:defRPr sz="1200"/>
            </a:lvl1pPr>
          </a:lstStyle>
          <a:p>
            <a:endParaRPr lang="en-US"/>
          </a:p>
        </p:txBody>
      </p:sp>
    </p:spTree>
    <p:extLst>
      <p:ext uri="{BB962C8B-B14F-4D97-AF65-F5344CB8AC3E}">
        <p14:creationId xmlns:p14="http://schemas.microsoft.com/office/powerpoint/2010/main" val="3192669194"/>
      </p:ext>
    </p:extLst>
  </p:cSld>
  <p:clrMapOvr>
    <a:masterClrMapping/>
  </p:clrMapOvr>
  <p:extLst>
    <p:ext uri="{DCECCB84-F9BA-43D5-87BE-67443E8EF086}">
      <p15:sldGuideLst xmlns:p15="http://schemas.microsoft.com/office/powerpoint/2012/main">
        <p15:guide id="1" orient="horz" pos="4320">
          <p15:clr>
            <a:srgbClr val="FBAE40"/>
          </p15:clr>
        </p15:guide>
        <p15:guide id="2" pos="7681">
          <p15:clr>
            <a:srgbClr val="FBAE40"/>
          </p15:clr>
        </p15:guide>
        <p15:guide id="3" pos="985">
          <p15:clr>
            <a:srgbClr val="FBAE40"/>
          </p15:clr>
        </p15:guide>
        <p15:guide id="4" pos="14377">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7_Title Slid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B7649B2-2893-4336-9F6A-E261B8C7C7DB}"/>
              </a:ext>
            </a:extLst>
          </p:cNvPr>
          <p:cNvSpPr/>
          <p:nvPr userDrawn="1"/>
        </p:nvSpPr>
        <p:spPr>
          <a:xfrm>
            <a:off x="781742" y="647700"/>
            <a:ext cx="10628516" cy="5524500"/>
          </a:xfrm>
          <a:prstGeom prst="rect">
            <a:avLst/>
          </a:prstGeom>
          <a:solidFill>
            <a:schemeClr val="accent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3" name="Picture Placeholder 3">
            <a:extLst>
              <a:ext uri="{FF2B5EF4-FFF2-40B4-BE49-F238E27FC236}">
                <a16:creationId xmlns:a16="http://schemas.microsoft.com/office/drawing/2014/main" id="{32F397F7-DD9C-4592-9C0D-0951AFFDEA22}"/>
              </a:ext>
            </a:extLst>
          </p:cNvPr>
          <p:cNvSpPr>
            <a:spLocks noGrp="1"/>
          </p:cNvSpPr>
          <p:nvPr>
            <p:ph type="pic" sz="quarter" idx="11"/>
          </p:nvPr>
        </p:nvSpPr>
        <p:spPr>
          <a:xfrm>
            <a:off x="781742" y="0"/>
            <a:ext cx="5314258" cy="6858000"/>
          </a:xfrm>
          <a:custGeom>
            <a:avLst/>
            <a:gdLst>
              <a:gd name="connsiteX0" fmla="*/ 0 w 7555958"/>
              <a:gd name="connsiteY0" fmla="*/ 0 h 13686144"/>
              <a:gd name="connsiteX1" fmla="*/ 7555958 w 7555958"/>
              <a:gd name="connsiteY1" fmla="*/ 0 h 13686144"/>
              <a:gd name="connsiteX2" fmla="*/ 7555958 w 7555958"/>
              <a:gd name="connsiteY2" fmla="*/ 13686144 h 13686144"/>
              <a:gd name="connsiteX3" fmla="*/ 0 w 7555958"/>
              <a:gd name="connsiteY3" fmla="*/ 13686144 h 13686144"/>
            </a:gdLst>
            <a:ahLst/>
            <a:cxnLst>
              <a:cxn ang="0">
                <a:pos x="connsiteX0" y="connsiteY0"/>
              </a:cxn>
              <a:cxn ang="0">
                <a:pos x="connsiteX1" y="connsiteY1"/>
              </a:cxn>
              <a:cxn ang="0">
                <a:pos x="connsiteX2" y="connsiteY2"/>
              </a:cxn>
              <a:cxn ang="0">
                <a:pos x="connsiteX3" y="connsiteY3"/>
              </a:cxn>
            </a:cxnLst>
            <a:rect l="l" t="t" r="r" b="b"/>
            <a:pathLst>
              <a:path w="7555958" h="13686144">
                <a:moveTo>
                  <a:pt x="0" y="0"/>
                </a:moveTo>
                <a:lnTo>
                  <a:pt x="7555958" y="0"/>
                </a:lnTo>
                <a:lnTo>
                  <a:pt x="7555958" y="13686144"/>
                </a:lnTo>
                <a:lnTo>
                  <a:pt x="0" y="13686144"/>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
        <p:nvSpPr>
          <p:cNvPr id="7" name="Picture Placeholder 4">
            <a:extLst>
              <a:ext uri="{FF2B5EF4-FFF2-40B4-BE49-F238E27FC236}">
                <a16:creationId xmlns:a16="http://schemas.microsoft.com/office/drawing/2014/main" id="{A72BF187-8D1A-47D0-8FF0-646D171F86C0}"/>
              </a:ext>
            </a:extLst>
          </p:cNvPr>
          <p:cNvSpPr>
            <a:spLocks noGrp="1"/>
          </p:cNvSpPr>
          <p:nvPr>
            <p:ph type="pic" sz="quarter" idx="12"/>
          </p:nvPr>
        </p:nvSpPr>
        <p:spPr>
          <a:xfrm>
            <a:off x="4234637" y="1566613"/>
            <a:ext cx="3722726" cy="3724774"/>
          </a:xfrm>
          <a:custGeom>
            <a:avLst/>
            <a:gdLst>
              <a:gd name="connsiteX0" fmla="*/ 3723211 w 7446422"/>
              <a:gd name="connsiteY0" fmla="*/ 0 h 7449548"/>
              <a:gd name="connsiteX1" fmla="*/ 5939522 w 7446422"/>
              <a:gd name="connsiteY1" fmla="*/ 917977 h 7449548"/>
              <a:gd name="connsiteX2" fmla="*/ 6528831 w 7446422"/>
              <a:gd name="connsiteY2" fmla="*/ 1507532 h 7449548"/>
              <a:gd name="connsiteX3" fmla="*/ 6528831 w 7446422"/>
              <a:gd name="connsiteY3" fmla="*/ 5942017 h 7449548"/>
              <a:gd name="connsiteX4" fmla="*/ 5939522 w 7446422"/>
              <a:gd name="connsiteY4" fmla="*/ 6531572 h 7449548"/>
              <a:gd name="connsiteX5" fmla="*/ 1506900 w 7446422"/>
              <a:gd name="connsiteY5" fmla="*/ 6531572 h 7449548"/>
              <a:gd name="connsiteX6" fmla="*/ 917591 w 7446422"/>
              <a:gd name="connsiteY6" fmla="*/ 5942017 h 7449548"/>
              <a:gd name="connsiteX7" fmla="*/ 917591 w 7446422"/>
              <a:gd name="connsiteY7" fmla="*/ 1507532 h 7449548"/>
              <a:gd name="connsiteX8" fmla="*/ 1506900 w 7446422"/>
              <a:gd name="connsiteY8" fmla="*/ 917977 h 7449548"/>
              <a:gd name="connsiteX9" fmla="*/ 3723211 w 7446422"/>
              <a:gd name="connsiteY9" fmla="*/ 0 h 7449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446422" h="7449548">
                <a:moveTo>
                  <a:pt x="3723211" y="0"/>
                </a:moveTo>
                <a:cubicBezTo>
                  <a:pt x="4525503" y="0"/>
                  <a:pt x="5327795" y="305992"/>
                  <a:pt x="5939522" y="917977"/>
                </a:cubicBezTo>
                <a:cubicBezTo>
                  <a:pt x="6528831" y="1507532"/>
                  <a:pt x="6528831" y="1507532"/>
                  <a:pt x="6528831" y="1507532"/>
                </a:cubicBezTo>
                <a:cubicBezTo>
                  <a:pt x="7752286" y="2731501"/>
                  <a:pt x="7752286" y="4718048"/>
                  <a:pt x="6528831" y="5942017"/>
                </a:cubicBezTo>
                <a:cubicBezTo>
                  <a:pt x="5939522" y="6531572"/>
                  <a:pt x="5939522" y="6531572"/>
                  <a:pt x="5939522" y="6531572"/>
                </a:cubicBezTo>
                <a:cubicBezTo>
                  <a:pt x="4716068" y="7755541"/>
                  <a:pt x="2730355" y="7755541"/>
                  <a:pt x="1506900" y="6531572"/>
                </a:cubicBezTo>
                <a:cubicBezTo>
                  <a:pt x="917591" y="5942017"/>
                  <a:pt x="917591" y="5942017"/>
                  <a:pt x="917591" y="5942017"/>
                </a:cubicBezTo>
                <a:cubicBezTo>
                  <a:pt x="-305864" y="4718048"/>
                  <a:pt x="-305864" y="2731501"/>
                  <a:pt x="917591" y="1507532"/>
                </a:cubicBezTo>
                <a:cubicBezTo>
                  <a:pt x="1506900" y="917977"/>
                  <a:pt x="1506900" y="917977"/>
                  <a:pt x="1506900" y="917977"/>
                </a:cubicBezTo>
                <a:cubicBezTo>
                  <a:pt x="2118628" y="305992"/>
                  <a:pt x="2920920" y="0"/>
                  <a:pt x="3723211" y="0"/>
                </a:cubicBezTo>
                <a:close/>
              </a:path>
            </a:pathLst>
          </a:custGeom>
          <a:pattFill prst="pct60">
            <a:fgClr>
              <a:schemeClr val="bg1"/>
            </a:fgClr>
            <a:bgClr>
              <a:schemeClr val="bg1">
                <a:lumMod val="85000"/>
              </a:schemeClr>
            </a:bgClr>
          </a:pattFill>
          <a:effectLst>
            <a:outerShdw blurRad="431800" dist="88900" dir="2700000" algn="tl" rotWithShape="0">
              <a:schemeClr val="accent2">
                <a:lumMod val="75000"/>
                <a:alpha val="40000"/>
              </a:schemeClr>
            </a:outerShdw>
          </a:effectLst>
        </p:spPr>
        <p:txBody>
          <a:bodyPr wrap="square" anchor="ctr">
            <a:noAutofit/>
          </a:bodyPr>
          <a:lstStyle>
            <a:lvl1pPr marL="0" indent="0" algn="ctr">
              <a:buFontTx/>
              <a:buNone/>
              <a:defRPr sz="1200"/>
            </a:lvl1pPr>
          </a:lstStyle>
          <a:p>
            <a:endParaRPr lang="en-US"/>
          </a:p>
        </p:txBody>
      </p:sp>
    </p:spTree>
    <p:extLst>
      <p:ext uri="{BB962C8B-B14F-4D97-AF65-F5344CB8AC3E}">
        <p14:creationId xmlns:p14="http://schemas.microsoft.com/office/powerpoint/2010/main" val="2646234108"/>
      </p:ext>
    </p:extLst>
  </p:cSld>
  <p:clrMapOvr>
    <a:masterClrMapping/>
  </p:clrMapOvr>
  <p:extLst>
    <p:ext uri="{DCECCB84-F9BA-43D5-87BE-67443E8EF086}">
      <p15:sldGuideLst xmlns:p15="http://schemas.microsoft.com/office/powerpoint/2012/main">
        <p15:guide id="1" orient="horz" pos="4320">
          <p15:clr>
            <a:srgbClr val="FBAE40"/>
          </p15:clr>
        </p15:guide>
        <p15:guide id="2" pos="7681">
          <p15:clr>
            <a:srgbClr val="FBAE40"/>
          </p15:clr>
        </p15:guide>
        <p15:guide id="3" pos="985">
          <p15:clr>
            <a:srgbClr val="FBAE40"/>
          </p15:clr>
        </p15:guide>
        <p15:guide id="4" pos="14377">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8_Title Slid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B7649B2-2893-4336-9F6A-E261B8C7C7DB}"/>
              </a:ext>
            </a:extLst>
          </p:cNvPr>
          <p:cNvSpPr/>
          <p:nvPr userDrawn="1"/>
        </p:nvSpPr>
        <p:spPr>
          <a:xfrm>
            <a:off x="781742" y="647700"/>
            <a:ext cx="10628516" cy="5524500"/>
          </a:xfrm>
          <a:prstGeom prst="rect">
            <a:avLst/>
          </a:prstGeom>
          <a:solidFill>
            <a:schemeClr val="accent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3" name="Picture Placeholder 3">
            <a:extLst>
              <a:ext uri="{FF2B5EF4-FFF2-40B4-BE49-F238E27FC236}">
                <a16:creationId xmlns:a16="http://schemas.microsoft.com/office/drawing/2014/main" id="{32F397F7-DD9C-4592-9C0D-0951AFFDEA22}"/>
              </a:ext>
            </a:extLst>
          </p:cNvPr>
          <p:cNvSpPr>
            <a:spLocks noGrp="1"/>
          </p:cNvSpPr>
          <p:nvPr>
            <p:ph type="pic" sz="quarter" idx="11"/>
          </p:nvPr>
        </p:nvSpPr>
        <p:spPr>
          <a:xfrm>
            <a:off x="781742" y="647700"/>
            <a:ext cx="10628516" cy="5524500"/>
          </a:xfrm>
          <a:custGeom>
            <a:avLst/>
            <a:gdLst>
              <a:gd name="connsiteX0" fmla="*/ 0 w 7555958"/>
              <a:gd name="connsiteY0" fmla="*/ 0 h 13686144"/>
              <a:gd name="connsiteX1" fmla="*/ 7555958 w 7555958"/>
              <a:gd name="connsiteY1" fmla="*/ 0 h 13686144"/>
              <a:gd name="connsiteX2" fmla="*/ 7555958 w 7555958"/>
              <a:gd name="connsiteY2" fmla="*/ 13686144 h 13686144"/>
              <a:gd name="connsiteX3" fmla="*/ 0 w 7555958"/>
              <a:gd name="connsiteY3" fmla="*/ 13686144 h 13686144"/>
            </a:gdLst>
            <a:ahLst/>
            <a:cxnLst>
              <a:cxn ang="0">
                <a:pos x="connsiteX0" y="connsiteY0"/>
              </a:cxn>
              <a:cxn ang="0">
                <a:pos x="connsiteX1" y="connsiteY1"/>
              </a:cxn>
              <a:cxn ang="0">
                <a:pos x="connsiteX2" y="connsiteY2"/>
              </a:cxn>
              <a:cxn ang="0">
                <a:pos x="connsiteX3" y="connsiteY3"/>
              </a:cxn>
            </a:cxnLst>
            <a:rect l="l" t="t" r="r" b="b"/>
            <a:pathLst>
              <a:path w="7555958" h="13686144">
                <a:moveTo>
                  <a:pt x="0" y="0"/>
                </a:moveTo>
                <a:lnTo>
                  <a:pt x="7555958" y="0"/>
                </a:lnTo>
                <a:lnTo>
                  <a:pt x="7555958" y="13686144"/>
                </a:lnTo>
                <a:lnTo>
                  <a:pt x="0" y="13686144"/>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
        <p:nvSpPr>
          <p:cNvPr id="7" name="Picture Placeholder 4">
            <a:extLst>
              <a:ext uri="{FF2B5EF4-FFF2-40B4-BE49-F238E27FC236}">
                <a16:creationId xmlns:a16="http://schemas.microsoft.com/office/drawing/2014/main" id="{A72BF187-8D1A-47D0-8FF0-646D171F86C0}"/>
              </a:ext>
            </a:extLst>
          </p:cNvPr>
          <p:cNvSpPr>
            <a:spLocks noGrp="1"/>
          </p:cNvSpPr>
          <p:nvPr>
            <p:ph type="pic" sz="quarter" idx="12"/>
          </p:nvPr>
        </p:nvSpPr>
        <p:spPr>
          <a:xfrm>
            <a:off x="4234637" y="1566613"/>
            <a:ext cx="3722726" cy="3724774"/>
          </a:xfrm>
          <a:custGeom>
            <a:avLst/>
            <a:gdLst>
              <a:gd name="connsiteX0" fmla="*/ 3723211 w 7446422"/>
              <a:gd name="connsiteY0" fmla="*/ 0 h 7449548"/>
              <a:gd name="connsiteX1" fmla="*/ 5939522 w 7446422"/>
              <a:gd name="connsiteY1" fmla="*/ 917977 h 7449548"/>
              <a:gd name="connsiteX2" fmla="*/ 6528831 w 7446422"/>
              <a:gd name="connsiteY2" fmla="*/ 1507532 h 7449548"/>
              <a:gd name="connsiteX3" fmla="*/ 6528831 w 7446422"/>
              <a:gd name="connsiteY3" fmla="*/ 5942017 h 7449548"/>
              <a:gd name="connsiteX4" fmla="*/ 5939522 w 7446422"/>
              <a:gd name="connsiteY4" fmla="*/ 6531572 h 7449548"/>
              <a:gd name="connsiteX5" fmla="*/ 1506900 w 7446422"/>
              <a:gd name="connsiteY5" fmla="*/ 6531572 h 7449548"/>
              <a:gd name="connsiteX6" fmla="*/ 917591 w 7446422"/>
              <a:gd name="connsiteY6" fmla="*/ 5942017 h 7449548"/>
              <a:gd name="connsiteX7" fmla="*/ 917591 w 7446422"/>
              <a:gd name="connsiteY7" fmla="*/ 1507532 h 7449548"/>
              <a:gd name="connsiteX8" fmla="*/ 1506900 w 7446422"/>
              <a:gd name="connsiteY8" fmla="*/ 917977 h 7449548"/>
              <a:gd name="connsiteX9" fmla="*/ 3723211 w 7446422"/>
              <a:gd name="connsiteY9" fmla="*/ 0 h 7449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446422" h="7449548">
                <a:moveTo>
                  <a:pt x="3723211" y="0"/>
                </a:moveTo>
                <a:cubicBezTo>
                  <a:pt x="4525503" y="0"/>
                  <a:pt x="5327795" y="305992"/>
                  <a:pt x="5939522" y="917977"/>
                </a:cubicBezTo>
                <a:cubicBezTo>
                  <a:pt x="6528831" y="1507532"/>
                  <a:pt x="6528831" y="1507532"/>
                  <a:pt x="6528831" y="1507532"/>
                </a:cubicBezTo>
                <a:cubicBezTo>
                  <a:pt x="7752286" y="2731501"/>
                  <a:pt x="7752286" y="4718048"/>
                  <a:pt x="6528831" y="5942017"/>
                </a:cubicBezTo>
                <a:cubicBezTo>
                  <a:pt x="5939522" y="6531572"/>
                  <a:pt x="5939522" y="6531572"/>
                  <a:pt x="5939522" y="6531572"/>
                </a:cubicBezTo>
                <a:cubicBezTo>
                  <a:pt x="4716068" y="7755541"/>
                  <a:pt x="2730355" y="7755541"/>
                  <a:pt x="1506900" y="6531572"/>
                </a:cubicBezTo>
                <a:cubicBezTo>
                  <a:pt x="917591" y="5942017"/>
                  <a:pt x="917591" y="5942017"/>
                  <a:pt x="917591" y="5942017"/>
                </a:cubicBezTo>
                <a:cubicBezTo>
                  <a:pt x="-305864" y="4718048"/>
                  <a:pt x="-305864" y="2731501"/>
                  <a:pt x="917591" y="1507532"/>
                </a:cubicBezTo>
                <a:cubicBezTo>
                  <a:pt x="1506900" y="917977"/>
                  <a:pt x="1506900" y="917977"/>
                  <a:pt x="1506900" y="917977"/>
                </a:cubicBezTo>
                <a:cubicBezTo>
                  <a:pt x="2118628" y="305992"/>
                  <a:pt x="2920920" y="0"/>
                  <a:pt x="3723211" y="0"/>
                </a:cubicBezTo>
                <a:close/>
              </a:path>
            </a:pathLst>
          </a:custGeom>
          <a:pattFill prst="pct60">
            <a:fgClr>
              <a:schemeClr val="bg1"/>
            </a:fgClr>
            <a:bgClr>
              <a:schemeClr val="bg1">
                <a:lumMod val="85000"/>
              </a:schemeClr>
            </a:bgClr>
          </a:pattFill>
          <a:effectLst>
            <a:outerShdw blurRad="431800" dist="88900" dir="2700000" algn="tl" rotWithShape="0">
              <a:schemeClr val="accent2">
                <a:lumMod val="75000"/>
                <a:alpha val="40000"/>
              </a:schemeClr>
            </a:outerShdw>
          </a:effectLst>
        </p:spPr>
        <p:txBody>
          <a:bodyPr wrap="square" anchor="ctr">
            <a:noAutofit/>
          </a:bodyPr>
          <a:lstStyle>
            <a:lvl1pPr marL="0" indent="0" algn="ctr">
              <a:buFontTx/>
              <a:buNone/>
              <a:defRPr sz="1200"/>
            </a:lvl1pPr>
          </a:lstStyle>
          <a:p>
            <a:endParaRPr lang="en-US"/>
          </a:p>
        </p:txBody>
      </p:sp>
    </p:spTree>
    <p:extLst>
      <p:ext uri="{BB962C8B-B14F-4D97-AF65-F5344CB8AC3E}">
        <p14:creationId xmlns:p14="http://schemas.microsoft.com/office/powerpoint/2010/main" val="350963722"/>
      </p:ext>
    </p:extLst>
  </p:cSld>
  <p:clrMapOvr>
    <a:masterClrMapping/>
  </p:clrMapOvr>
  <p:extLst>
    <p:ext uri="{DCECCB84-F9BA-43D5-87BE-67443E8EF086}">
      <p15:sldGuideLst xmlns:p15="http://schemas.microsoft.com/office/powerpoint/2012/main">
        <p15:guide id="1" orient="horz" pos="4320">
          <p15:clr>
            <a:srgbClr val="FBAE40"/>
          </p15:clr>
        </p15:guide>
        <p15:guide id="2" pos="7681">
          <p15:clr>
            <a:srgbClr val="FBAE40"/>
          </p15:clr>
        </p15:guide>
        <p15:guide id="3" pos="985">
          <p15:clr>
            <a:srgbClr val="FBAE40"/>
          </p15:clr>
        </p15:guide>
        <p15:guide id="4" pos="14377">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9_Title Slid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B7649B2-2893-4336-9F6A-E261B8C7C7DB}"/>
              </a:ext>
            </a:extLst>
          </p:cNvPr>
          <p:cNvSpPr/>
          <p:nvPr userDrawn="1"/>
        </p:nvSpPr>
        <p:spPr>
          <a:xfrm>
            <a:off x="781742" y="647700"/>
            <a:ext cx="10628516" cy="55245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1" name="Picture Placeholder 10">
            <a:extLst>
              <a:ext uri="{FF2B5EF4-FFF2-40B4-BE49-F238E27FC236}">
                <a16:creationId xmlns:a16="http://schemas.microsoft.com/office/drawing/2014/main" id="{6728625E-6B6D-4448-A9CE-A0E975CADDAB}"/>
              </a:ext>
            </a:extLst>
          </p:cNvPr>
          <p:cNvSpPr>
            <a:spLocks noGrp="1"/>
          </p:cNvSpPr>
          <p:nvPr>
            <p:ph type="pic" sz="quarter" idx="12"/>
          </p:nvPr>
        </p:nvSpPr>
        <p:spPr>
          <a:xfrm>
            <a:off x="1722705" y="1644735"/>
            <a:ext cx="2113814" cy="2114978"/>
          </a:xfrm>
          <a:custGeom>
            <a:avLst/>
            <a:gdLst>
              <a:gd name="connsiteX0" fmla="*/ 2114090 w 4228179"/>
              <a:gd name="connsiteY0" fmla="*/ 0 h 4229956"/>
              <a:gd name="connsiteX1" fmla="*/ 3372541 w 4228179"/>
              <a:gd name="connsiteY1" fmla="*/ 521240 h 4229956"/>
              <a:gd name="connsiteX2" fmla="*/ 3707159 w 4228179"/>
              <a:gd name="connsiteY2" fmla="*/ 855998 h 4229956"/>
              <a:gd name="connsiteX3" fmla="*/ 3707159 w 4228179"/>
              <a:gd name="connsiteY3" fmla="*/ 3373959 h 4229956"/>
              <a:gd name="connsiteX4" fmla="*/ 3372541 w 4228179"/>
              <a:gd name="connsiteY4" fmla="*/ 3708717 h 4229956"/>
              <a:gd name="connsiteX5" fmla="*/ 855638 w 4228179"/>
              <a:gd name="connsiteY5" fmla="*/ 3708717 h 4229956"/>
              <a:gd name="connsiteX6" fmla="*/ 521021 w 4228179"/>
              <a:gd name="connsiteY6" fmla="*/ 3373959 h 4229956"/>
              <a:gd name="connsiteX7" fmla="*/ 521021 w 4228179"/>
              <a:gd name="connsiteY7" fmla="*/ 855998 h 4229956"/>
              <a:gd name="connsiteX8" fmla="*/ 855638 w 4228179"/>
              <a:gd name="connsiteY8" fmla="*/ 521240 h 4229956"/>
              <a:gd name="connsiteX9" fmla="*/ 2114090 w 4228179"/>
              <a:gd name="connsiteY9" fmla="*/ 0 h 42299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228179" h="4229956">
                <a:moveTo>
                  <a:pt x="2114090" y="0"/>
                </a:moveTo>
                <a:cubicBezTo>
                  <a:pt x="2569642" y="1"/>
                  <a:pt x="3025194" y="173747"/>
                  <a:pt x="3372541" y="521240"/>
                </a:cubicBezTo>
                <a:cubicBezTo>
                  <a:pt x="3707159" y="855998"/>
                  <a:pt x="3707159" y="855998"/>
                  <a:pt x="3707159" y="855998"/>
                </a:cubicBezTo>
                <a:cubicBezTo>
                  <a:pt x="4401853" y="1550985"/>
                  <a:pt x="4401853" y="2678973"/>
                  <a:pt x="3707159" y="3373959"/>
                </a:cubicBezTo>
                <a:cubicBezTo>
                  <a:pt x="3372541" y="3708717"/>
                  <a:pt x="3372541" y="3708717"/>
                  <a:pt x="3372541" y="3708717"/>
                </a:cubicBezTo>
                <a:cubicBezTo>
                  <a:pt x="2677847" y="4403703"/>
                  <a:pt x="1550332" y="4403703"/>
                  <a:pt x="855638" y="3708717"/>
                </a:cubicBezTo>
                <a:cubicBezTo>
                  <a:pt x="521021" y="3373959"/>
                  <a:pt x="521021" y="3373959"/>
                  <a:pt x="521021" y="3373959"/>
                </a:cubicBezTo>
                <a:cubicBezTo>
                  <a:pt x="-173674" y="2678973"/>
                  <a:pt x="-173674" y="1550985"/>
                  <a:pt x="521021" y="855998"/>
                </a:cubicBezTo>
                <a:cubicBezTo>
                  <a:pt x="855638" y="521240"/>
                  <a:pt x="855638" y="521240"/>
                  <a:pt x="855638" y="521240"/>
                </a:cubicBezTo>
                <a:cubicBezTo>
                  <a:pt x="1202985" y="173747"/>
                  <a:pt x="1658537" y="1"/>
                  <a:pt x="2114090" y="0"/>
                </a:cubicBezTo>
                <a:close/>
              </a:path>
            </a:pathLst>
          </a:custGeom>
          <a:pattFill prst="pct60">
            <a:fgClr>
              <a:schemeClr val="bg1"/>
            </a:fgClr>
            <a:bgClr>
              <a:schemeClr val="bg1">
                <a:lumMod val="85000"/>
              </a:schemeClr>
            </a:bgClr>
          </a:pattFill>
          <a:effectLst>
            <a:outerShdw blurRad="431800" dist="88900" dir="2700000" algn="tl" rotWithShape="0">
              <a:schemeClr val="accent2">
                <a:lumMod val="75000"/>
                <a:alpha val="40000"/>
              </a:schemeClr>
            </a:outerShdw>
          </a:effectLst>
        </p:spPr>
        <p:txBody>
          <a:bodyPr wrap="square" anchor="ctr">
            <a:noAutofit/>
          </a:bodyPr>
          <a:lstStyle>
            <a:lvl1pPr marL="0" indent="0" algn="ctr">
              <a:buFontTx/>
              <a:buNone/>
              <a:defRPr sz="1200"/>
            </a:lvl1pPr>
          </a:lstStyle>
          <a:p>
            <a:endParaRPr lang="en-US"/>
          </a:p>
        </p:txBody>
      </p:sp>
      <p:sp>
        <p:nvSpPr>
          <p:cNvPr id="12" name="Picture Placeholder 11">
            <a:extLst>
              <a:ext uri="{FF2B5EF4-FFF2-40B4-BE49-F238E27FC236}">
                <a16:creationId xmlns:a16="http://schemas.microsoft.com/office/drawing/2014/main" id="{A881A622-5ED1-414C-9662-B95DD44606CA}"/>
              </a:ext>
            </a:extLst>
          </p:cNvPr>
          <p:cNvSpPr>
            <a:spLocks noGrp="1"/>
          </p:cNvSpPr>
          <p:nvPr>
            <p:ph type="pic" sz="quarter" idx="13"/>
          </p:nvPr>
        </p:nvSpPr>
        <p:spPr>
          <a:xfrm>
            <a:off x="5047424" y="1644735"/>
            <a:ext cx="2113814" cy="2114978"/>
          </a:xfrm>
          <a:custGeom>
            <a:avLst/>
            <a:gdLst>
              <a:gd name="connsiteX0" fmla="*/ 2114090 w 4228179"/>
              <a:gd name="connsiteY0" fmla="*/ 0 h 4229956"/>
              <a:gd name="connsiteX1" fmla="*/ 3372541 w 4228179"/>
              <a:gd name="connsiteY1" fmla="*/ 521240 h 4229956"/>
              <a:gd name="connsiteX2" fmla="*/ 3707159 w 4228179"/>
              <a:gd name="connsiteY2" fmla="*/ 855998 h 4229956"/>
              <a:gd name="connsiteX3" fmla="*/ 3707159 w 4228179"/>
              <a:gd name="connsiteY3" fmla="*/ 3373959 h 4229956"/>
              <a:gd name="connsiteX4" fmla="*/ 3372541 w 4228179"/>
              <a:gd name="connsiteY4" fmla="*/ 3708717 h 4229956"/>
              <a:gd name="connsiteX5" fmla="*/ 855638 w 4228179"/>
              <a:gd name="connsiteY5" fmla="*/ 3708717 h 4229956"/>
              <a:gd name="connsiteX6" fmla="*/ 521021 w 4228179"/>
              <a:gd name="connsiteY6" fmla="*/ 3373959 h 4229956"/>
              <a:gd name="connsiteX7" fmla="*/ 521021 w 4228179"/>
              <a:gd name="connsiteY7" fmla="*/ 855998 h 4229956"/>
              <a:gd name="connsiteX8" fmla="*/ 855638 w 4228179"/>
              <a:gd name="connsiteY8" fmla="*/ 521240 h 4229956"/>
              <a:gd name="connsiteX9" fmla="*/ 2114090 w 4228179"/>
              <a:gd name="connsiteY9" fmla="*/ 0 h 42299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228179" h="4229956">
                <a:moveTo>
                  <a:pt x="2114090" y="0"/>
                </a:moveTo>
                <a:cubicBezTo>
                  <a:pt x="2569642" y="1"/>
                  <a:pt x="3025194" y="173747"/>
                  <a:pt x="3372541" y="521240"/>
                </a:cubicBezTo>
                <a:cubicBezTo>
                  <a:pt x="3707159" y="855998"/>
                  <a:pt x="3707159" y="855998"/>
                  <a:pt x="3707159" y="855998"/>
                </a:cubicBezTo>
                <a:cubicBezTo>
                  <a:pt x="4401853" y="1550985"/>
                  <a:pt x="4401853" y="2678973"/>
                  <a:pt x="3707159" y="3373959"/>
                </a:cubicBezTo>
                <a:cubicBezTo>
                  <a:pt x="3372541" y="3708717"/>
                  <a:pt x="3372541" y="3708717"/>
                  <a:pt x="3372541" y="3708717"/>
                </a:cubicBezTo>
                <a:cubicBezTo>
                  <a:pt x="2677847" y="4403703"/>
                  <a:pt x="1550332" y="4403703"/>
                  <a:pt x="855638" y="3708717"/>
                </a:cubicBezTo>
                <a:cubicBezTo>
                  <a:pt x="521021" y="3373959"/>
                  <a:pt x="521021" y="3373959"/>
                  <a:pt x="521021" y="3373959"/>
                </a:cubicBezTo>
                <a:cubicBezTo>
                  <a:pt x="-173674" y="2678973"/>
                  <a:pt x="-173674" y="1550985"/>
                  <a:pt x="521021" y="855998"/>
                </a:cubicBezTo>
                <a:cubicBezTo>
                  <a:pt x="855638" y="521240"/>
                  <a:pt x="855638" y="521240"/>
                  <a:pt x="855638" y="521240"/>
                </a:cubicBezTo>
                <a:cubicBezTo>
                  <a:pt x="1202985" y="173747"/>
                  <a:pt x="1658537" y="1"/>
                  <a:pt x="2114090" y="0"/>
                </a:cubicBezTo>
                <a:close/>
              </a:path>
            </a:pathLst>
          </a:custGeom>
          <a:pattFill prst="pct60">
            <a:fgClr>
              <a:schemeClr val="bg1"/>
            </a:fgClr>
            <a:bgClr>
              <a:schemeClr val="bg1">
                <a:lumMod val="85000"/>
              </a:schemeClr>
            </a:bgClr>
          </a:pattFill>
          <a:effectLst>
            <a:outerShdw blurRad="431800" dist="88900" dir="2700000" algn="tl" rotWithShape="0">
              <a:schemeClr val="accent2">
                <a:lumMod val="75000"/>
                <a:alpha val="40000"/>
              </a:schemeClr>
            </a:outerShdw>
          </a:effectLst>
        </p:spPr>
        <p:txBody>
          <a:bodyPr wrap="square" anchor="ctr">
            <a:noAutofit/>
          </a:bodyPr>
          <a:lstStyle>
            <a:lvl1pPr marL="0" indent="0" algn="ctr">
              <a:buFontTx/>
              <a:buNone/>
              <a:defRPr sz="1200"/>
            </a:lvl1pPr>
          </a:lstStyle>
          <a:p>
            <a:endParaRPr lang="en-US"/>
          </a:p>
        </p:txBody>
      </p:sp>
      <p:sp>
        <p:nvSpPr>
          <p:cNvPr id="13" name="Picture Placeholder 12">
            <a:extLst>
              <a:ext uri="{FF2B5EF4-FFF2-40B4-BE49-F238E27FC236}">
                <a16:creationId xmlns:a16="http://schemas.microsoft.com/office/drawing/2014/main" id="{B18B9413-65B0-4ACE-9084-2052012466BD}"/>
              </a:ext>
            </a:extLst>
          </p:cNvPr>
          <p:cNvSpPr>
            <a:spLocks noGrp="1"/>
          </p:cNvSpPr>
          <p:nvPr>
            <p:ph type="pic" sz="quarter" idx="14"/>
          </p:nvPr>
        </p:nvSpPr>
        <p:spPr>
          <a:xfrm>
            <a:off x="8410396" y="1644735"/>
            <a:ext cx="2113815" cy="2114978"/>
          </a:xfrm>
          <a:custGeom>
            <a:avLst/>
            <a:gdLst>
              <a:gd name="connsiteX0" fmla="*/ 2114090 w 4228180"/>
              <a:gd name="connsiteY0" fmla="*/ 0 h 4229956"/>
              <a:gd name="connsiteX1" fmla="*/ 3372542 w 4228180"/>
              <a:gd name="connsiteY1" fmla="*/ 521240 h 4229956"/>
              <a:gd name="connsiteX2" fmla="*/ 3707158 w 4228180"/>
              <a:gd name="connsiteY2" fmla="*/ 855998 h 4229956"/>
              <a:gd name="connsiteX3" fmla="*/ 3707158 w 4228180"/>
              <a:gd name="connsiteY3" fmla="*/ 3373959 h 4229956"/>
              <a:gd name="connsiteX4" fmla="*/ 3372542 w 4228180"/>
              <a:gd name="connsiteY4" fmla="*/ 3708717 h 4229956"/>
              <a:gd name="connsiteX5" fmla="*/ 855638 w 4228180"/>
              <a:gd name="connsiteY5" fmla="*/ 3708717 h 4229956"/>
              <a:gd name="connsiteX6" fmla="*/ 521020 w 4228180"/>
              <a:gd name="connsiteY6" fmla="*/ 3373959 h 4229956"/>
              <a:gd name="connsiteX7" fmla="*/ 521020 w 4228180"/>
              <a:gd name="connsiteY7" fmla="*/ 855998 h 4229956"/>
              <a:gd name="connsiteX8" fmla="*/ 855638 w 4228180"/>
              <a:gd name="connsiteY8" fmla="*/ 521240 h 4229956"/>
              <a:gd name="connsiteX9" fmla="*/ 2114090 w 4228180"/>
              <a:gd name="connsiteY9" fmla="*/ 0 h 42299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228180" h="4229956">
                <a:moveTo>
                  <a:pt x="2114090" y="0"/>
                </a:moveTo>
                <a:cubicBezTo>
                  <a:pt x="2569642" y="1"/>
                  <a:pt x="3025194" y="173747"/>
                  <a:pt x="3372542" y="521240"/>
                </a:cubicBezTo>
                <a:cubicBezTo>
                  <a:pt x="3707158" y="855998"/>
                  <a:pt x="3707158" y="855998"/>
                  <a:pt x="3707158" y="855998"/>
                </a:cubicBezTo>
                <a:cubicBezTo>
                  <a:pt x="4401854" y="1550985"/>
                  <a:pt x="4401854" y="2678973"/>
                  <a:pt x="3707158" y="3373959"/>
                </a:cubicBezTo>
                <a:cubicBezTo>
                  <a:pt x="3372542" y="3708717"/>
                  <a:pt x="3372542" y="3708717"/>
                  <a:pt x="3372542" y="3708717"/>
                </a:cubicBezTo>
                <a:cubicBezTo>
                  <a:pt x="2677846" y="4403703"/>
                  <a:pt x="1550332" y="4403703"/>
                  <a:pt x="855638" y="3708717"/>
                </a:cubicBezTo>
                <a:cubicBezTo>
                  <a:pt x="521020" y="3373959"/>
                  <a:pt x="521020" y="3373959"/>
                  <a:pt x="521020" y="3373959"/>
                </a:cubicBezTo>
                <a:cubicBezTo>
                  <a:pt x="-173674" y="2678973"/>
                  <a:pt x="-173674" y="1550985"/>
                  <a:pt x="521020" y="855998"/>
                </a:cubicBezTo>
                <a:cubicBezTo>
                  <a:pt x="855638" y="521240"/>
                  <a:pt x="855638" y="521240"/>
                  <a:pt x="855638" y="521240"/>
                </a:cubicBezTo>
                <a:cubicBezTo>
                  <a:pt x="1202986" y="173747"/>
                  <a:pt x="1658538" y="1"/>
                  <a:pt x="2114090" y="0"/>
                </a:cubicBezTo>
                <a:close/>
              </a:path>
            </a:pathLst>
          </a:custGeom>
          <a:pattFill prst="pct60">
            <a:fgClr>
              <a:schemeClr val="bg1"/>
            </a:fgClr>
            <a:bgClr>
              <a:schemeClr val="bg1">
                <a:lumMod val="85000"/>
              </a:schemeClr>
            </a:bgClr>
          </a:pattFill>
          <a:effectLst>
            <a:outerShdw blurRad="431800" dist="88900" dir="2700000" algn="tl" rotWithShape="0">
              <a:schemeClr val="accent2">
                <a:lumMod val="75000"/>
                <a:alpha val="40000"/>
              </a:schemeClr>
            </a:outerShdw>
          </a:effectLst>
        </p:spPr>
        <p:txBody>
          <a:bodyPr wrap="square" anchor="ctr">
            <a:noAutofit/>
          </a:bodyPr>
          <a:lstStyle>
            <a:lvl1pPr marL="0" indent="0" algn="ctr">
              <a:buFontTx/>
              <a:buNone/>
              <a:defRPr sz="1200"/>
            </a:lvl1pPr>
          </a:lstStyle>
          <a:p>
            <a:endParaRPr lang="en-US"/>
          </a:p>
        </p:txBody>
      </p:sp>
    </p:spTree>
    <p:extLst>
      <p:ext uri="{BB962C8B-B14F-4D97-AF65-F5344CB8AC3E}">
        <p14:creationId xmlns:p14="http://schemas.microsoft.com/office/powerpoint/2010/main" val="13852712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grpId="0" nodeType="withEffect">
                                  <p:stCondLst>
                                    <p:cond delay="60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par>
                                <p:cTn id="11" presetID="10" presetClass="entr" presetSubtype="0" fill="hold" grpId="0" nodeType="withEffect">
                                  <p:stCondLst>
                                    <p:cond delay="900"/>
                                  </p:stCondLst>
                                  <p:childTnLst>
                                    <p:set>
                                      <p:cBhvr>
                                        <p:cTn id="12" dur="1" fill="hold">
                                          <p:stCondLst>
                                            <p:cond delay="0"/>
                                          </p:stCondLst>
                                        </p:cTn>
                                        <p:tgtEl>
                                          <p:spTgt spid="13"/>
                                        </p:tgtEl>
                                        <p:attrNameLst>
                                          <p:attrName>style.visibility</p:attrName>
                                        </p:attrNameLst>
                                      </p:cBhvr>
                                      <p:to>
                                        <p:strVal val="visible"/>
                                      </p:to>
                                    </p:set>
                                    <p:animEffect transition="in" filter="fade">
                                      <p:cBhvr>
                                        <p:cTn id="13"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Lst>
  </p:timing>
  <p:extLst>
    <p:ext uri="{DCECCB84-F9BA-43D5-87BE-67443E8EF086}">
      <p15:sldGuideLst xmlns:p15="http://schemas.microsoft.com/office/powerpoint/2012/main">
        <p15:guide id="1" orient="horz" pos="4320">
          <p15:clr>
            <a:srgbClr val="FBAE40"/>
          </p15:clr>
        </p15:guide>
        <p15:guide id="2" pos="7681">
          <p15:clr>
            <a:srgbClr val="FBAE40"/>
          </p15:clr>
        </p15:guide>
        <p15:guide id="3" pos="985">
          <p15:clr>
            <a:srgbClr val="FBAE40"/>
          </p15:clr>
        </p15:guide>
        <p15:guide id="4" pos="14377">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32_Title Slide">
    <p:spTree>
      <p:nvGrpSpPr>
        <p:cNvPr id="1" name=""/>
        <p:cNvGrpSpPr/>
        <p:nvPr/>
      </p:nvGrpSpPr>
      <p:grpSpPr>
        <a:xfrm>
          <a:off x="0" y="0"/>
          <a:ext cx="0" cy="0"/>
          <a:chOff x="0" y="0"/>
          <a:chExt cx="0" cy="0"/>
        </a:xfrm>
      </p:grpSpPr>
      <p:sp>
        <p:nvSpPr>
          <p:cNvPr id="28" name="Picture Placeholder 27">
            <a:extLst>
              <a:ext uri="{FF2B5EF4-FFF2-40B4-BE49-F238E27FC236}">
                <a16:creationId xmlns:a16="http://schemas.microsoft.com/office/drawing/2014/main" id="{7F699BD0-E3CD-4B7D-9308-5545CC5626CF}"/>
              </a:ext>
            </a:extLst>
          </p:cNvPr>
          <p:cNvSpPr>
            <a:spLocks noGrp="1"/>
          </p:cNvSpPr>
          <p:nvPr>
            <p:ph type="pic" sz="quarter" idx="13"/>
          </p:nvPr>
        </p:nvSpPr>
        <p:spPr>
          <a:xfrm>
            <a:off x="-1" y="0"/>
            <a:ext cx="12192001" cy="6858000"/>
          </a:xfrm>
          <a:custGeom>
            <a:avLst/>
            <a:gdLst>
              <a:gd name="connsiteX0" fmla="*/ 0 w 4593771"/>
              <a:gd name="connsiteY0" fmla="*/ 0 h 4085303"/>
              <a:gd name="connsiteX1" fmla="*/ 4593771 w 4593771"/>
              <a:gd name="connsiteY1" fmla="*/ 0 h 4085303"/>
              <a:gd name="connsiteX2" fmla="*/ 4593771 w 4593771"/>
              <a:gd name="connsiteY2" fmla="*/ 4085303 h 4085303"/>
              <a:gd name="connsiteX3" fmla="*/ 0 w 4593771"/>
              <a:gd name="connsiteY3" fmla="*/ 4085303 h 4085303"/>
            </a:gdLst>
            <a:ahLst/>
            <a:cxnLst>
              <a:cxn ang="0">
                <a:pos x="connsiteX0" y="connsiteY0"/>
              </a:cxn>
              <a:cxn ang="0">
                <a:pos x="connsiteX1" y="connsiteY1"/>
              </a:cxn>
              <a:cxn ang="0">
                <a:pos x="connsiteX2" y="connsiteY2"/>
              </a:cxn>
              <a:cxn ang="0">
                <a:pos x="connsiteX3" y="connsiteY3"/>
              </a:cxn>
            </a:cxnLst>
            <a:rect l="l" t="t" r="r" b="b"/>
            <a:pathLst>
              <a:path w="4593771" h="4085303">
                <a:moveTo>
                  <a:pt x="0" y="0"/>
                </a:moveTo>
                <a:lnTo>
                  <a:pt x="4593771" y="0"/>
                </a:lnTo>
                <a:lnTo>
                  <a:pt x="4593771" y="4085303"/>
                </a:lnTo>
                <a:lnTo>
                  <a:pt x="0" y="4085303"/>
                </a:lnTo>
                <a:close/>
              </a:path>
            </a:pathLst>
          </a:custGeom>
          <a:pattFill prst="pct60">
            <a:fgClr>
              <a:schemeClr val="bg1"/>
            </a:fgClr>
            <a:bgClr>
              <a:schemeClr val="bg1">
                <a:lumMod val="85000"/>
              </a:schemeClr>
            </a:bgClr>
          </a:pattFill>
        </p:spPr>
        <p:txBody>
          <a:bodyPr wrap="square" anchor="ctr">
            <a:noAutofit/>
          </a:bodyPr>
          <a:lstStyle>
            <a:lvl1pPr marL="0" indent="0" algn="ctr">
              <a:buFontTx/>
              <a:buNone/>
              <a:defRPr sz="1200"/>
            </a:lvl1pPr>
          </a:lstStyle>
          <a:p>
            <a:endParaRPr lang="en-US"/>
          </a:p>
        </p:txBody>
      </p:sp>
    </p:spTree>
    <p:extLst>
      <p:ext uri="{BB962C8B-B14F-4D97-AF65-F5344CB8AC3E}">
        <p14:creationId xmlns:p14="http://schemas.microsoft.com/office/powerpoint/2010/main" val="4684216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decel="100000" fill="hold" grpId="0" nodeType="withEffect">
                                  <p:stCondLst>
                                    <p:cond delay="0"/>
                                  </p:stCondLst>
                                  <p:childTnLst>
                                    <p:animScale>
                                      <p:cBhvr>
                                        <p:cTn id="6" dur="5200" fill="hold"/>
                                        <p:tgtEl>
                                          <p:spTgt spid="28"/>
                                        </p:tgtEl>
                                      </p:cBhvr>
                                      <p:by x="14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33_Title Slide">
    <p:spTree>
      <p:nvGrpSpPr>
        <p:cNvPr id="1" name=""/>
        <p:cNvGrpSpPr/>
        <p:nvPr/>
      </p:nvGrpSpPr>
      <p:grpSpPr>
        <a:xfrm>
          <a:off x="0" y="0"/>
          <a:ext cx="0" cy="0"/>
          <a:chOff x="0" y="0"/>
          <a:chExt cx="0" cy="0"/>
        </a:xfrm>
      </p:grpSpPr>
      <p:sp>
        <p:nvSpPr>
          <p:cNvPr id="31" name="Picture Placeholder 30">
            <a:extLst>
              <a:ext uri="{FF2B5EF4-FFF2-40B4-BE49-F238E27FC236}">
                <a16:creationId xmlns:a16="http://schemas.microsoft.com/office/drawing/2014/main" id="{3F2F8012-EE85-4E61-B325-F04045D1F0AB}"/>
              </a:ext>
            </a:extLst>
          </p:cNvPr>
          <p:cNvSpPr>
            <a:spLocks noGrp="1"/>
          </p:cNvSpPr>
          <p:nvPr>
            <p:ph type="pic" sz="quarter" idx="13"/>
          </p:nvPr>
        </p:nvSpPr>
        <p:spPr>
          <a:xfrm>
            <a:off x="3580934" y="647700"/>
            <a:ext cx="7943610" cy="5505450"/>
          </a:xfrm>
          <a:custGeom>
            <a:avLst/>
            <a:gdLst>
              <a:gd name="connsiteX0" fmla="*/ 0 w 15889288"/>
              <a:gd name="connsiteY0" fmla="*/ 0 h 11010900"/>
              <a:gd name="connsiteX1" fmla="*/ 15889288 w 15889288"/>
              <a:gd name="connsiteY1" fmla="*/ 0 h 11010900"/>
              <a:gd name="connsiteX2" fmla="*/ 15889288 w 15889288"/>
              <a:gd name="connsiteY2" fmla="*/ 11010900 h 11010900"/>
              <a:gd name="connsiteX3" fmla="*/ 0 w 15889288"/>
              <a:gd name="connsiteY3" fmla="*/ 11010900 h 11010900"/>
            </a:gdLst>
            <a:ahLst/>
            <a:cxnLst>
              <a:cxn ang="0">
                <a:pos x="connsiteX0" y="connsiteY0"/>
              </a:cxn>
              <a:cxn ang="0">
                <a:pos x="connsiteX1" y="connsiteY1"/>
              </a:cxn>
              <a:cxn ang="0">
                <a:pos x="connsiteX2" y="connsiteY2"/>
              </a:cxn>
              <a:cxn ang="0">
                <a:pos x="connsiteX3" y="connsiteY3"/>
              </a:cxn>
            </a:cxnLst>
            <a:rect l="l" t="t" r="r" b="b"/>
            <a:pathLst>
              <a:path w="15889288" h="11010900">
                <a:moveTo>
                  <a:pt x="0" y="0"/>
                </a:moveTo>
                <a:lnTo>
                  <a:pt x="15889288" y="0"/>
                </a:lnTo>
                <a:lnTo>
                  <a:pt x="15889288" y="11010900"/>
                </a:lnTo>
                <a:lnTo>
                  <a:pt x="0" y="11010900"/>
                </a:lnTo>
                <a:close/>
              </a:path>
            </a:pathLst>
          </a:custGeom>
          <a:pattFill prst="pct60">
            <a:fgClr>
              <a:schemeClr val="bg1"/>
            </a:fgClr>
            <a:bgClr>
              <a:schemeClr val="bg1">
                <a:lumMod val="85000"/>
              </a:schemeClr>
            </a:bgClr>
          </a:pattFill>
        </p:spPr>
        <p:txBody>
          <a:bodyPr wrap="square" anchor="ctr">
            <a:noAutofit/>
          </a:bodyPr>
          <a:lstStyle>
            <a:lvl1pPr marL="0" indent="0" algn="ctr">
              <a:buFontTx/>
              <a:buNone/>
              <a:defRPr sz="1200"/>
            </a:lvl1pPr>
          </a:lstStyle>
          <a:p>
            <a:endParaRPr lang="en-US"/>
          </a:p>
        </p:txBody>
      </p:sp>
      <p:sp>
        <p:nvSpPr>
          <p:cNvPr id="36" name="Picture Placeholder 35">
            <a:extLst>
              <a:ext uri="{FF2B5EF4-FFF2-40B4-BE49-F238E27FC236}">
                <a16:creationId xmlns:a16="http://schemas.microsoft.com/office/drawing/2014/main" id="{FCCFAD53-D99C-4483-BBC4-1C6952C442AD}"/>
              </a:ext>
            </a:extLst>
          </p:cNvPr>
          <p:cNvSpPr>
            <a:spLocks noGrp="1"/>
          </p:cNvSpPr>
          <p:nvPr>
            <p:ph type="pic" sz="quarter" idx="14"/>
          </p:nvPr>
        </p:nvSpPr>
        <p:spPr>
          <a:xfrm>
            <a:off x="3580934" y="7012382"/>
            <a:ext cx="7943610" cy="5505450"/>
          </a:xfrm>
          <a:custGeom>
            <a:avLst/>
            <a:gdLst>
              <a:gd name="connsiteX0" fmla="*/ 0 w 15889288"/>
              <a:gd name="connsiteY0" fmla="*/ 0 h 11010900"/>
              <a:gd name="connsiteX1" fmla="*/ 15889288 w 15889288"/>
              <a:gd name="connsiteY1" fmla="*/ 0 h 11010900"/>
              <a:gd name="connsiteX2" fmla="*/ 15889288 w 15889288"/>
              <a:gd name="connsiteY2" fmla="*/ 11010900 h 11010900"/>
              <a:gd name="connsiteX3" fmla="*/ 0 w 15889288"/>
              <a:gd name="connsiteY3" fmla="*/ 11010900 h 11010900"/>
            </a:gdLst>
            <a:ahLst/>
            <a:cxnLst>
              <a:cxn ang="0">
                <a:pos x="connsiteX0" y="connsiteY0"/>
              </a:cxn>
              <a:cxn ang="0">
                <a:pos x="connsiteX1" y="connsiteY1"/>
              </a:cxn>
              <a:cxn ang="0">
                <a:pos x="connsiteX2" y="connsiteY2"/>
              </a:cxn>
              <a:cxn ang="0">
                <a:pos x="connsiteX3" y="connsiteY3"/>
              </a:cxn>
            </a:cxnLst>
            <a:rect l="l" t="t" r="r" b="b"/>
            <a:pathLst>
              <a:path w="15889288" h="11010900">
                <a:moveTo>
                  <a:pt x="0" y="0"/>
                </a:moveTo>
                <a:lnTo>
                  <a:pt x="15889288" y="0"/>
                </a:lnTo>
                <a:lnTo>
                  <a:pt x="15889288" y="11010900"/>
                </a:lnTo>
                <a:lnTo>
                  <a:pt x="0" y="11010900"/>
                </a:lnTo>
                <a:close/>
              </a:path>
            </a:pathLst>
          </a:custGeom>
          <a:pattFill prst="pct60">
            <a:fgClr>
              <a:schemeClr val="bg1"/>
            </a:fgClr>
            <a:bgClr>
              <a:schemeClr val="bg1">
                <a:lumMod val="85000"/>
              </a:schemeClr>
            </a:bgClr>
          </a:pattFill>
        </p:spPr>
        <p:txBody>
          <a:bodyPr wrap="square" anchor="ctr">
            <a:noAutofit/>
          </a:bodyPr>
          <a:lstStyle>
            <a:lvl1pPr marL="0" indent="0" algn="ctr">
              <a:buFontTx/>
              <a:buNone/>
              <a:defRPr sz="1200"/>
            </a:lvl1pPr>
          </a:lstStyle>
          <a:p>
            <a:endParaRPr lang="en-US"/>
          </a:p>
        </p:txBody>
      </p:sp>
      <p:sp>
        <p:nvSpPr>
          <p:cNvPr id="37" name="Picture Placeholder 36">
            <a:extLst>
              <a:ext uri="{FF2B5EF4-FFF2-40B4-BE49-F238E27FC236}">
                <a16:creationId xmlns:a16="http://schemas.microsoft.com/office/drawing/2014/main" id="{2B27640E-DC5B-4F3D-B3BD-3BD42A3AC63A}"/>
              </a:ext>
            </a:extLst>
          </p:cNvPr>
          <p:cNvSpPr>
            <a:spLocks noGrp="1"/>
          </p:cNvSpPr>
          <p:nvPr>
            <p:ph type="pic" sz="quarter" idx="15"/>
          </p:nvPr>
        </p:nvSpPr>
        <p:spPr>
          <a:xfrm>
            <a:off x="3580934" y="-5788152"/>
            <a:ext cx="7943610" cy="5505450"/>
          </a:xfrm>
          <a:custGeom>
            <a:avLst/>
            <a:gdLst>
              <a:gd name="connsiteX0" fmla="*/ 0 w 15889288"/>
              <a:gd name="connsiteY0" fmla="*/ 0 h 11010900"/>
              <a:gd name="connsiteX1" fmla="*/ 15889288 w 15889288"/>
              <a:gd name="connsiteY1" fmla="*/ 0 h 11010900"/>
              <a:gd name="connsiteX2" fmla="*/ 15889288 w 15889288"/>
              <a:gd name="connsiteY2" fmla="*/ 11010900 h 11010900"/>
              <a:gd name="connsiteX3" fmla="*/ 0 w 15889288"/>
              <a:gd name="connsiteY3" fmla="*/ 11010900 h 11010900"/>
            </a:gdLst>
            <a:ahLst/>
            <a:cxnLst>
              <a:cxn ang="0">
                <a:pos x="connsiteX0" y="connsiteY0"/>
              </a:cxn>
              <a:cxn ang="0">
                <a:pos x="connsiteX1" y="connsiteY1"/>
              </a:cxn>
              <a:cxn ang="0">
                <a:pos x="connsiteX2" y="connsiteY2"/>
              </a:cxn>
              <a:cxn ang="0">
                <a:pos x="connsiteX3" y="connsiteY3"/>
              </a:cxn>
            </a:cxnLst>
            <a:rect l="l" t="t" r="r" b="b"/>
            <a:pathLst>
              <a:path w="15889288" h="11010900">
                <a:moveTo>
                  <a:pt x="0" y="0"/>
                </a:moveTo>
                <a:lnTo>
                  <a:pt x="15889288" y="0"/>
                </a:lnTo>
                <a:lnTo>
                  <a:pt x="15889288" y="11010900"/>
                </a:lnTo>
                <a:lnTo>
                  <a:pt x="0" y="11010900"/>
                </a:lnTo>
                <a:close/>
              </a:path>
            </a:pathLst>
          </a:custGeom>
          <a:pattFill prst="pct60">
            <a:fgClr>
              <a:schemeClr val="bg1"/>
            </a:fgClr>
            <a:bgClr>
              <a:schemeClr val="bg1">
                <a:lumMod val="85000"/>
              </a:schemeClr>
            </a:bgClr>
          </a:pattFill>
        </p:spPr>
        <p:txBody>
          <a:bodyPr wrap="square" anchor="ctr">
            <a:noAutofit/>
          </a:bodyPr>
          <a:lstStyle>
            <a:lvl1pPr marL="0" indent="0" algn="ctr">
              <a:buFontTx/>
              <a:buNone/>
              <a:defRPr sz="1200"/>
            </a:lvl1pPr>
          </a:lstStyle>
          <a:p>
            <a:endParaRPr lang="en-US"/>
          </a:p>
        </p:txBody>
      </p:sp>
    </p:spTree>
    <p:extLst>
      <p:ext uri="{BB962C8B-B14F-4D97-AF65-F5344CB8AC3E}">
        <p14:creationId xmlns:p14="http://schemas.microsoft.com/office/powerpoint/2010/main" val="4799117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400"/>
                                  </p:stCondLst>
                                  <p:childTnLst>
                                    <p:animMotion origin="layout" path="M -5.92371E-7 -3.33333E-6 L -5.92371E-7 -0.92233 " pathEditMode="relative" rAng="0" ptsTypes="AA">
                                      <p:cBhvr>
                                        <p:cTn id="6" dur="2300" fill="hold"/>
                                        <p:tgtEl>
                                          <p:spTgt spid="31"/>
                                        </p:tgtEl>
                                        <p:attrNameLst>
                                          <p:attrName>ppt_x</p:attrName>
                                          <p:attrName>ppt_y</p:attrName>
                                        </p:attrNameLst>
                                      </p:cBhvr>
                                      <p:rCtr x="0" y="-46123"/>
                                    </p:animMotion>
                                  </p:childTnLst>
                                </p:cTn>
                              </p:par>
                              <p:par>
                                <p:cTn id="7" presetID="42" presetClass="path" presetSubtype="0" accel="50000" decel="50000" fill="hold" grpId="0" nodeType="withEffect">
                                  <p:stCondLst>
                                    <p:cond delay="0"/>
                                  </p:stCondLst>
                                  <p:childTnLst>
                                    <p:animMotion origin="layout" path="M -5.92371E-7 -2.59259E-6 L -5.92371E-7 -0.92801 " pathEditMode="relative" rAng="0" ptsTypes="AA">
                                      <p:cBhvr>
                                        <p:cTn id="8" dur="2100" fill="hold"/>
                                        <p:tgtEl>
                                          <p:spTgt spid="36"/>
                                        </p:tgtEl>
                                        <p:attrNameLst>
                                          <p:attrName>ppt_x</p:attrName>
                                          <p:attrName>ppt_y</p:attrName>
                                        </p:attrNameLst>
                                      </p:cBhvr>
                                      <p:rCtr x="0" y="-46400"/>
                                    </p:animMotion>
                                  </p:childTnLst>
                                </p:cTn>
                              </p:par>
                            </p:childTnLst>
                          </p:cTn>
                        </p:par>
                      </p:childTnLst>
                    </p:cTn>
                  </p:par>
                  <p:par>
                    <p:cTn id="9" fill="hold">
                      <p:stCondLst>
                        <p:cond delay="indefinite"/>
                      </p:stCondLst>
                      <p:childTnLst>
                        <p:par>
                          <p:cTn id="10" fill="hold">
                            <p:stCondLst>
                              <p:cond delay="0"/>
                            </p:stCondLst>
                            <p:childTnLst>
                              <p:par>
                                <p:cTn id="11" presetID="2" presetClass="exit" presetSubtype="4" accel="47619" decel="47619" fill="hold" grpId="1" nodeType="clickEffect">
                                  <p:stCondLst>
                                    <p:cond delay="500"/>
                                  </p:stCondLst>
                                  <p:childTnLst>
                                    <p:anim calcmode="lin" valueType="num">
                                      <p:cBhvr additive="base">
                                        <p:cTn id="12" dur="2100"/>
                                        <p:tgtEl>
                                          <p:spTgt spid="36"/>
                                        </p:tgtEl>
                                        <p:attrNameLst>
                                          <p:attrName>ppt_x</p:attrName>
                                        </p:attrNameLst>
                                      </p:cBhvr>
                                      <p:tavLst>
                                        <p:tav tm="0">
                                          <p:val>
                                            <p:strVal val="ppt_x"/>
                                          </p:val>
                                        </p:tav>
                                        <p:tav tm="100000">
                                          <p:val>
                                            <p:strVal val="ppt_x"/>
                                          </p:val>
                                        </p:tav>
                                      </p:tavLst>
                                    </p:anim>
                                    <p:anim calcmode="lin" valueType="num">
                                      <p:cBhvr additive="base">
                                        <p:cTn id="13" dur="2100"/>
                                        <p:tgtEl>
                                          <p:spTgt spid="36"/>
                                        </p:tgtEl>
                                        <p:attrNameLst>
                                          <p:attrName>ppt_y</p:attrName>
                                        </p:attrNameLst>
                                      </p:cBhvr>
                                      <p:tavLst>
                                        <p:tav tm="0">
                                          <p:val>
                                            <p:strVal val="ppt_y"/>
                                          </p:val>
                                        </p:tav>
                                        <p:tav tm="100000">
                                          <p:val>
                                            <p:strVal val="1+ppt_h/2"/>
                                          </p:val>
                                        </p:tav>
                                      </p:tavLst>
                                    </p:anim>
                                    <p:set>
                                      <p:cBhvr>
                                        <p:cTn id="14" dur="1" fill="hold">
                                          <p:stCondLst>
                                            <p:cond delay="2099"/>
                                          </p:stCondLst>
                                        </p:cTn>
                                        <p:tgtEl>
                                          <p:spTgt spid="36"/>
                                        </p:tgtEl>
                                        <p:attrNameLst>
                                          <p:attrName>style.visibility</p:attrName>
                                        </p:attrNameLst>
                                      </p:cBhvr>
                                      <p:to>
                                        <p:strVal val="hidden"/>
                                      </p:to>
                                    </p:set>
                                  </p:childTnLst>
                                </p:cTn>
                              </p:par>
                              <p:par>
                                <p:cTn id="15" presetID="42" presetClass="path" presetSubtype="0" accel="50000" decel="50000" fill="hold" grpId="0" nodeType="withEffect">
                                  <p:stCondLst>
                                    <p:cond delay="0"/>
                                  </p:stCondLst>
                                  <p:childTnLst>
                                    <p:animMotion origin="layout" path="M -5.92371E-7 2.59259E-6 L -5.92371E-7 0.93819 " pathEditMode="relative" rAng="0" ptsTypes="AA">
                                      <p:cBhvr>
                                        <p:cTn id="16" dur="2400" fill="hold"/>
                                        <p:tgtEl>
                                          <p:spTgt spid="37"/>
                                        </p:tgtEl>
                                        <p:attrNameLst>
                                          <p:attrName>ppt_x</p:attrName>
                                          <p:attrName>ppt_y</p:attrName>
                                        </p:attrNameLst>
                                      </p:cBhvr>
                                      <p:rCtr x="0" y="4691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6" grpId="0" animBg="1"/>
      <p:bldP spid="36" grpId="1" animBg="1"/>
      <p:bldP spid="37" grpId="0" animBg="1"/>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12_Custom Layout">
    <p:spTree>
      <p:nvGrpSpPr>
        <p:cNvPr id="1" name=""/>
        <p:cNvGrpSpPr/>
        <p:nvPr/>
      </p:nvGrpSpPr>
      <p:grpSpPr>
        <a:xfrm>
          <a:off x="0" y="0"/>
          <a:ext cx="0" cy="0"/>
          <a:chOff x="0" y="0"/>
          <a:chExt cx="0" cy="0"/>
        </a:xfrm>
      </p:grpSpPr>
      <p:sp>
        <p:nvSpPr>
          <p:cNvPr id="2" name="Picture Placeholder 4">
            <a:extLst>
              <a:ext uri="{FF2B5EF4-FFF2-40B4-BE49-F238E27FC236}">
                <a16:creationId xmlns:a16="http://schemas.microsoft.com/office/drawing/2014/main" id="{76F69F73-D8F6-4011-B18F-94501EB735F8}"/>
              </a:ext>
            </a:extLst>
          </p:cNvPr>
          <p:cNvSpPr>
            <a:spLocks noGrp="1"/>
          </p:cNvSpPr>
          <p:nvPr>
            <p:ph type="pic" sz="quarter" idx="11"/>
          </p:nvPr>
        </p:nvSpPr>
        <p:spPr>
          <a:xfrm>
            <a:off x="5102167" y="0"/>
            <a:ext cx="7089833" cy="6858000"/>
          </a:xfrm>
          <a:custGeom>
            <a:avLst/>
            <a:gdLst>
              <a:gd name="connsiteX0" fmla="*/ 0 w 7829549"/>
              <a:gd name="connsiteY0" fmla="*/ 0 h 7543801"/>
              <a:gd name="connsiteX1" fmla="*/ 7829549 w 7829549"/>
              <a:gd name="connsiteY1" fmla="*/ 0 h 7543801"/>
              <a:gd name="connsiteX2" fmla="*/ 7829549 w 7829549"/>
              <a:gd name="connsiteY2" fmla="*/ 7543801 h 7543801"/>
              <a:gd name="connsiteX3" fmla="*/ 0 w 7829549"/>
              <a:gd name="connsiteY3" fmla="*/ 7543801 h 7543801"/>
            </a:gdLst>
            <a:ahLst/>
            <a:cxnLst>
              <a:cxn ang="0">
                <a:pos x="connsiteX0" y="connsiteY0"/>
              </a:cxn>
              <a:cxn ang="0">
                <a:pos x="connsiteX1" y="connsiteY1"/>
              </a:cxn>
              <a:cxn ang="0">
                <a:pos x="connsiteX2" y="connsiteY2"/>
              </a:cxn>
              <a:cxn ang="0">
                <a:pos x="connsiteX3" y="connsiteY3"/>
              </a:cxn>
            </a:cxnLst>
            <a:rect l="l" t="t" r="r" b="b"/>
            <a:pathLst>
              <a:path w="7829549" h="7543801">
                <a:moveTo>
                  <a:pt x="0" y="0"/>
                </a:moveTo>
                <a:lnTo>
                  <a:pt x="7829549" y="0"/>
                </a:lnTo>
                <a:lnTo>
                  <a:pt x="7829549" y="7543801"/>
                </a:lnTo>
                <a:lnTo>
                  <a:pt x="0" y="7543801"/>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Tree>
    <p:extLst>
      <p:ext uri="{BB962C8B-B14F-4D97-AF65-F5344CB8AC3E}">
        <p14:creationId xmlns:p14="http://schemas.microsoft.com/office/powerpoint/2010/main" val="40284080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200" fill="hold"/>
                                        <p:tgtEl>
                                          <p:spTgt spid="2"/>
                                        </p:tgtEl>
                                        <p:attrNameLst>
                                          <p:attrName>ppt_x</p:attrName>
                                        </p:attrNameLst>
                                      </p:cBhvr>
                                      <p:tavLst>
                                        <p:tav tm="0">
                                          <p:val>
                                            <p:strVal val="1+#ppt_w/2"/>
                                          </p:val>
                                        </p:tav>
                                        <p:tav tm="100000">
                                          <p:val>
                                            <p:strVal val="#ppt_x"/>
                                          </p:val>
                                        </p:tav>
                                      </p:tavLst>
                                    </p:anim>
                                    <p:anim calcmode="lin" valueType="num">
                                      <p:cBhvr additive="base">
                                        <p:cTn id="8" dur="12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5_Custom 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0B984625-FC00-409A-89CA-74509D2E04EF}"/>
              </a:ext>
            </a:extLst>
          </p:cNvPr>
          <p:cNvSpPr>
            <a:spLocks noGrp="1"/>
          </p:cNvSpPr>
          <p:nvPr>
            <p:ph type="pic" sz="quarter" idx="13"/>
          </p:nvPr>
        </p:nvSpPr>
        <p:spPr>
          <a:xfrm>
            <a:off x="799732" y="3495977"/>
            <a:ext cx="2594922" cy="2595260"/>
          </a:xfrm>
          <a:custGeom>
            <a:avLst/>
            <a:gdLst>
              <a:gd name="connsiteX0" fmla="*/ 0 w 5190519"/>
              <a:gd name="connsiteY0" fmla="*/ 0 h 5190519"/>
              <a:gd name="connsiteX1" fmla="*/ 5190519 w 5190519"/>
              <a:gd name="connsiteY1" fmla="*/ 0 h 5190519"/>
              <a:gd name="connsiteX2" fmla="*/ 5190519 w 5190519"/>
              <a:gd name="connsiteY2" fmla="*/ 5190519 h 5190519"/>
              <a:gd name="connsiteX3" fmla="*/ 0 w 5190519"/>
              <a:gd name="connsiteY3" fmla="*/ 5190519 h 5190519"/>
            </a:gdLst>
            <a:ahLst/>
            <a:cxnLst>
              <a:cxn ang="0">
                <a:pos x="connsiteX0" y="connsiteY0"/>
              </a:cxn>
              <a:cxn ang="0">
                <a:pos x="connsiteX1" y="connsiteY1"/>
              </a:cxn>
              <a:cxn ang="0">
                <a:pos x="connsiteX2" y="connsiteY2"/>
              </a:cxn>
              <a:cxn ang="0">
                <a:pos x="connsiteX3" y="connsiteY3"/>
              </a:cxn>
            </a:cxnLst>
            <a:rect l="l" t="t" r="r" b="b"/>
            <a:pathLst>
              <a:path w="5190519" h="5190519">
                <a:moveTo>
                  <a:pt x="0" y="0"/>
                </a:moveTo>
                <a:lnTo>
                  <a:pt x="5190519" y="0"/>
                </a:lnTo>
                <a:lnTo>
                  <a:pt x="5190519" y="5190519"/>
                </a:lnTo>
                <a:lnTo>
                  <a:pt x="0" y="5190519"/>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
        <p:nvSpPr>
          <p:cNvPr id="10" name="Picture Placeholder 9">
            <a:extLst>
              <a:ext uri="{FF2B5EF4-FFF2-40B4-BE49-F238E27FC236}">
                <a16:creationId xmlns:a16="http://schemas.microsoft.com/office/drawing/2014/main" id="{A8A64EF6-6AAD-4A8E-A2BA-D31872C0F165}"/>
              </a:ext>
            </a:extLst>
          </p:cNvPr>
          <p:cNvSpPr>
            <a:spLocks noGrp="1"/>
          </p:cNvSpPr>
          <p:nvPr>
            <p:ph type="pic" sz="quarter" idx="14"/>
          </p:nvPr>
        </p:nvSpPr>
        <p:spPr>
          <a:xfrm>
            <a:off x="799732" y="776288"/>
            <a:ext cx="2594922" cy="2595260"/>
          </a:xfrm>
          <a:custGeom>
            <a:avLst/>
            <a:gdLst>
              <a:gd name="connsiteX0" fmla="*/ 0 w 5190519"/>
              <a:gd name="connsiteY0" fmla="*/ 0 h 5190519"/>
              <a:gd name="connsiteX1" fmla="*/ 5190519 w 5190519"/>
              <a:gd name="connsiteY1" fmla="*/ 0 h 5190519"/>
              <a:gd name="connsiteX2" fmla="*/ 5190519 w 5190519"/>
              <a:gd name="connsiteY2" fmla="*/ 5190519 h 5190519"/>
              <a:gd name="connsiteX3" fmla="*/ 0 w 5190519"/>
              <a:gd name="connsiteY3" fmla="*/ 5190519 h 5190519"/>
            </a:gdLst>
            <a:ahLst/>
            <a:cxnLst>
              <a:cxn ang="0">
                <a:pos x="connsiteX0" y="connsiteY0"/>
              </a:cxn>
              <a:cxn ang="0">
                <a:pos x="connsiteX1" y="connsiteY1"/>
              </a:cxn>
              <a:cxn ang="0">
                <a:pos x="connsiteX2" y="connsiteY2"/>
              </a:cxn>
              <a:cxn ang="0">
                <a:pos x="connsiteX3" y="connsiteY3"/>
              </a:cxn>
            </a:cxnLst>
            <a:rect l="l" t="t" r="r" b="b"/>
            <a:pathLst>
              <a:path w="5190519" h="5190519">
                <a:moveTo>
                  <a:pt x="0" y="0"/>
                </a:moveTo>
                <a:lnTo>
                  <a:pt x="5190519" y="0"/>
                </a:lnTo>
                <a:lnTo>
                  <a:pt x="5190519" y="5190519"/>
                </a:lnTo>
                <a:lnTo>
                  <a:pt x="0" y="5190519"/>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
        <p:nvSpPr>
          <p:cNvPr id="8" name="Picture Placeholder 7">
            <a:extLst>
              <a:ext uri="{FF2B5EF4-FFF2-40B4-BE49-F238E27FC236}">
                <a16:creationId xmlns:a16="http://schemas.microsoft.com/office/drawing/2014/main" id="{CB58EF59-6144-4377-881E-7F3DA3CB9356}"/>
              </a:ext>
            </a:extLst>
          </p:cNvPr>
          <p:cNvSpPr>
            <a:spLocks noGrp="1"/>
          </p:cNvSpPr>
          <p:nvPr>
            <p:ph type="pic" sz="quarter" idx="15"/>
          </p:nvPr>
        </p:nvSpPr>
        <p:spPr>
          <a:xfrm>
            <a:off x="6220412" y="776288"/>
            <a:ext cx="5171855" cy="5305426"/>
          </a:xfrm>
          <a:custGeom>
            <a:avLst/>
            <a:gdLst>
              <a:gd name="connsiteX0" fmla="*/ 0 w 10345056"/>
              <a:gd name="connsiteY0" fmla="*/ 0 h 10610851"/>
              <a:gd name="connsiteX1" fmla="*/ 10345056 w 10345056"/>
              <a:gd name="connsiteY1" fmla="*/ 0 h 10610851"/>
              <a:gd name="connsiteX2" fmla="*/ 10345056 w 10345056"/>
              <a:gd name="connsiteY2" fmla="*/ 10610851 h 10610851"/>
              <a:gd name="connsiteX3" fmla="*/ 0 w 10345056"/>
              <a:gd name="connsiteY3" fmla="*/ 10610851 h 10610851"/>
            </a:gdLst>
            <a:ahLst/>
            <a:cxnLst>
              <a:cxn ang="0">
                <a:pos x="connsiteX0" y="connsiteY0"/>
              </a:cxn>
              <a:cxn ang="0">
                <a:pos x="connsiteX1" y="connsiteY1"/>
              </a:cxn>
              <a:cxn ang="0">
                <a:pos x="connsiteX2" y="connsiteY2"/>
              </a:cxn>
              <a:cxn ang="0">
                <a:pos x="connsiteX3" y="connsiteY3"/>
              </a:cxn>
            </a:cxnLst>
            <a:rect l="l" t="t" r="r" b="b"/>
            <a:pathLst>
              <a:path w="10345056" h="10610851">
                <a:moveTo>
                  <a:pt x="0" y="0"/>
                </a:moveTo>
                <a:lnTo>
                  <a:pt x="10345056" y="0"/>
                </a:lnTo>
                <a:lnTo>
                  <a:pt x="10345056" y="10610851"/>
                </a:lnTo>
                <a:lnTo>
                  <a:pt x="0" y="10610851"/>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Tree>
    <p:extLst>
      <p:ext uri="{BB962C8B-B14F-4D97-AF65-F5344CB8AC3E}">
        <p14:creationId xmlns:p14="http://schemas.microsoft.com/office/powerpoint/2010/main" val="196256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2000" fill="hold"/>
                                        <p:tgtEl>
                                          <p:spTgt spid="8"/>
                                        </p:tgtEl>
                                        <p:attrNameLst>
                                          <p:attrName>ppt_x</p:attrName>
                                        </p:attrNameLst>
                                      </p:cBhvr>
                                      <p:tavLst>
                                        <p:tav tm="0">
                                          <p:val>
                                            <p:strVal val="#ppt_x"/>
                                          </p:val>
                                        </p:tav>
                                        <p:tav tm="100000">
                                          <p:val>
                                            <p:strVal val="#ppt_x"/>
                                          </p:val>
                                        </p:tav>
                                      </p:tavLst>
                                    </p:anim>
                                    <p:anim calcmode="lin" valueType="num">
                                      <p:cBhvr additive="base">
                                        <p:cTn id="8" dur="2000" fill="hold"/>
                                        <p:tgtEl>
                                          <p:spTgt spid="8"/>
                                        </p:tgtEl>
                                        <p:attrNameLst>
                                          <p:attrName>ppt_y</p:attrName>
                                        </p:attrNameLst>
                                      </p:cBhvr>
                                      <p:tavLst>
                                        <p:tav tm="0">
                                          <p:val>
                                            <p:strVal val="1+#ppt_h/2"/>
                                          </p:val>
                                        </p:tav>
                                        <p:tav tm="100000">
                                          <p:val>
                                            <p:strVal val="#ppt_y"/>
                                          </p:val>
                                        </p:tav>
                                      </p:tavLst>
                                    </p:anim>
                                  </p:childTnLst>
                                </p:cTn>
                              </p:par>
                              <p:par>
                                <p:cTn id="9" presetID="2" presetClass="entr" presetSubtype="4" decel="100000" fill="hold" grpId="0" nodeType="withEffect">
                                  <p:stCondLst>
                                    <p:cond delay="20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2000" fill="hold"/>
                                        <p:tgtEl>
                                          <p:spTgt spid="10"/>
                                        </p:tgtEl>
                                        <p:attrNameLst>
                                          <p:attrName>ppt_x</p:attrName>
                                        </p:attrNameLst>
                                      </p:cBhvr>
                                      <p:tavLst>
                                        <p:tav tm="0">
                                          <p:val>
                                            <p:strVal val="#ppt_x"/>
                                          </p:val>
                                        </p:tav>
                                        <p:tav tm="100000">
                                          <p:val>
                                            <p:strVal val="#ppt_x"/>
                                          </p:val>
                                        </p:tav>
                                      </p:tavLst>
                                    </p:anim>
                                    <p:anim calcmode="lin" valueType="num">
                                      <p:cBhvr additive="base">
                                        <p:cTn id="12" dur="2000" fill="hold"/>
                                        <p:tgtEl>
                                          <p:spTgt spid="10"/>
                                        </p:tgtEl>
                                        <p:attrNameLst>
                                          <p:attrName>ppt_y</p:attrName>
                                        </p:attrNameLst>
                                      </p:cBhvr>
                                      <p:tavLst>
                                        <p:tav tm="0">
                                          <p:val>
                                            <p:strVal val="1+#ppt_h/2"/>
                                          </p:val>
                                        </p:tav>
                                        <p:tav tm="100000">
                                          <p:val>
                                            <p:strVal val="#ppt_y"/>
                                          </p:val>
                                        </p:tav>
                                      </p:tavLst>
                                    </p:anim>
                                  </p:childTnLst>
                                </p:cTn>
                              </p:par>
                              <p:par>
                                <p:cTn id="13" presetID="2" presetClass="entr" presetSubtype="4" decel="100000" fill="hold" grpId="0" nodeType="withEffect">
                                  <p:stCondLst>
                                    <p:cond delay="40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2000" fill="hold"/>
                                        <p:tgtEl>
                                          <p:spTgt spid="9"/>
                                        </p:tgtEl>
                                        <p:attrNameLst>
                                          <p:attrName>ppt_x</p:attrName>
                                        </p:attrNameLst>
                                      </p:cBhvr>
                                      <p:tavLst>
                                        <p:tav tm="0">
                                          <p:val>
                                            <p:strVal val="#ppt_x"/>
                                          </p:val>
                                        </p:tav>
                                        <p:tav tm="100000">
                                          <p:val>
                                            <p:strVal val="#ppt_x"/>
                                          </p:val>
                                        </p:tav>
                                      </p:tavLst>
                                    </p:anim>
                                    <p:anim calcmode="lin" valueType="num">
                                      <p:cBhvr additive="base">
                                        <p:cTn id="16" dur="20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8" grpId="0" animBg="1"/>
    </p:bld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58A1CA22-A2E7-46D9-8A5B-5A4B32A3659E}"/>
              </a:ext>
            </a:extLst>
          </p:cNvPr>
          <p:cNvSpPr>
            <a:spLocks noGrp="1"/>
          </p:cNvSpPr>
          <p:nvPr>
            <p:ph type="pic" sz="quarter" idx="13"/>
          </p:nvPr>
        </p:nvSpPr>
        <p:spPr>
          <a:xfrm>
            <a:off x="781742" y="647700"/>
            <a:ext cx="2657129" cy="5524500"/>
          </a:xfrm>
          <a:custGeom>
            <a:avLst/>
            <a:gdLst>
              <a:gd name="connsiteX0" fmla="*/ 0 w 5314950"/>
              <a:gd name="connsiteY0" fmla="*/ 0 h 11049000"/>
              <a:gd name="connsiteX1" fmla="*/ 5314950 w 5314950"/>
              <a:gd name="connsiteY1" fmla="*/ 0 h 11049000"/>
              <a:gd name="connsiteX2" fmla="*/ 5314950 w 5314950"/>
              <a:gd name="connsiteY2" fmla="*/ 11049000 h 11049000"/>
              <a:gd name="connsiteX3" fmla="*/ 0 w 5314950"/>
              <a:gd name="connsiteY3" fmla="*/ 11049000 h 11049000"/>
            </a:gdLst>
            <a:ahLst/>
            <a:cxnLst>
              <a:cxn ang="0">
                <a:pos x="connsiteX0" y="connsiteY0"/>
              </a:cxn>
              <a:cxn ang="0">
                <a:pos x="connsiteX1" y="connsiteY1"/>
              </a:cxn>
              <a:cxn ang="0">
                <a:pos x="connsiteX2" y="connsiteY2"/>
              </a:cxn>
              <a:cxn ang="0">
                <a:pos x="connsiteX3" y="connsiteY3"/>
              </a:cxn>
            </a:cxnLst>
            <a:rect l="l" t="t" r="r" b="b"/>
            <a:pathLst>
              <a:path w="5314950" h="11049000">
                <a:moveTo>
                  <a:pt x="0" y="0"/>
                </a:moveTo>
                <a:lnTo>
                  <a:pt x="5314950" y="0"/>
                </a:lnTo>
                <a:lnTo>
                  <a:pt x="5314950" y="11049000"/>
                </a:lnTo>
                <a:lnTo>
                  <a:pt x="0" y="11049000"/>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
        <p:nvSpPr>
          <p:cNvPr id="11" name="Picture Placeholder 10">
            <a:extLst>
              <a:ext uri="{FF2B5EF4-FFF2-40B4-BE49-F238E27FC236}">
                <a16:creationId xmlns:a16="http://schemas.microsoft.com/office/drawing/2014/main" id="{9662144D-BFFA-4B4C-BD9A-DDB9AD2576C4}"/>
              </a:ext>
            </a:extLst>
          </p:cNvPr>
          <p:cNvSpPr>
            <a:spLocks noGrp="1"/>
          </p:cNvSpPr>
          <p:nvPr>
            <p:ph type="pic" sz="quarter" idx="14"/>
          </p:nvPr>
        </p:nvSpPr>
        <p:spPr>
          <a:xfrm>
            <a:off x="3438871" y="647700"/>
            <a:ext cx="2657129" cy="5524500"/>
          </a:xfrm>
          <a:custGeom>
            <a:avLst/>
            <a:gdLst>
              <a:gd name="connsiteX0" fmla="*/ 0 w 5314950"/>
              <a:gd name="connsiteY0" fmla="*/ 0 h 11049000"/>
              <a:gd name="connsiteX1" fmla="*/ 5314950 w 5314950"/>
              <a:gd name="connsiteY1" fmla="*/ 0 h 11049000"/>
              <a:gd name="connsiteX2" fmla="*/ 5314950 w 5314950"/>
              <a:gd name="connsiteY2" fmla="*/ 11049000 h 11049000"/>
              <a:gd name="connsiteX3" fmla="*/ 0 w 5314950"/>
              <a:gd name="connsiteY3" fmla="*/ 11049000 h 11049000"/>
            </a:gdLst>
            <a:ahLst/>
            <a:cxnLst>
              <a:cxn ang="0">
                <a:pos x="connsiteX0" y="connsiteY0"/>
              </a:cxn>
              <a:cxn ang="0">
                <a:pos x="connsiteX1" y="connsiteY1"/>
              </a:cxn>
              <a:cxn ang="0">
                <a:pos x="connsiteX2" y="connsiteY2"/>
              </a:cxn>
              <a:cxn ang="0">
                <a:pos x="connsiteX3" y="connsiteY3"/>
              </a:cxn>
            </a:cxnLst>
            <a:rect l="l" t="t" r="r" b="b"/>
            <a:pathLst>
              <a:path w="5314950" h="11049000">
                <a:moveTo>
                  <a:pt x="0" y="0"/>
                </a:moveTo>
                <a:lnTo>
                  <a:pt x="5314950" y="0"/>
                </a:lnTo>
                <a:lnTo>
                  <a:pt x="5314950" y="11049000"/>
                </a:lnTo>
                <a:lnTo>
                  <a:pt x="0" y="11049000"/>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
        <p:nvSpPr>
          <p:cNvPr id="12" name="Picture Placeholder 11">
            <a:extLst>
              <a:ext uri="{FF2B5EF4-FFF2-40B4-BE49-F238E27FC236}">
                <a16:creationId xmlns:a16="http://schemas.microsoft.com/office/drawing/2014/main" id="{8E8DCF79-7C12-4EE4-B377-E5D1CE363160}"/>
              </a:ext>
            </a:extLst>
          </p:cNvPr>
          <p:cNvSpPr>
            <a:spLocks noGrp="1"/>
          </p:cNvSpPr>
          <p:nvPr>
            <p:ph type="pic" sz="quarter" idx="15"/>
          </p:nvPr>
        </p:nvSpPr>
        <p:spPr>
          <a:xfrm>
            <a:off x="6096000" y="647700"/>
            <a:ext cx="2657129" cy="5524500"/>
          </a:xfrm>
          <a:custGeom>
            <a:avLst/>
            <a:gdLst>
              <a:gd name="connsiteX0" fmla="*/ 0 w 5314950"/>
              <a:gd name="connsiteY0" fmla="*/ 0 h 11049000"/>
              <a:gd name="connsiteX1" fmla="*/ 5314950 w 5314950"/>
              <a:gd name="connsiteY1" fmla="*/ 0 h 11049000"/>
              <a:gd name="connsiteX2" fmla="*/ 5314950 w 5314950"/>
              <a:gd name="connsiteY2" fmla="*/ 11049000 h 11049000"/>
              <a:gd name="connsiteX3" fmla="*/ 0 w 5314950"/>
              <a:gd name="connsiteY3" fmla="*/ 11049000 h 11049000"/>
            </a:gdLst>
            <a:ahLst/>
            <a:cxnLst>
              <a:cxn ang="0">
                <a:pos x="connsiteX0" y="connsiteY0"/>
              </a:cxn>
              <a:cxn ang="0">
                <a:pos x="connsiteX1" y="connsiteY1"/>
              </a:cxn>
              <a:cxn ang="0">
                <a:pos x="connsiteX2" y="connsiteY2"/>
              </a:cxn>
              <a:cxn ang="0">
                <a:pos x="connsiteX3" y="connsiteY3"/>
              </a:cxn>
            </a:cxnLst>
            <a:rect l="l" t="t" r="r" b="b"/>
            <a:pathLst>
              <a:path w="5314950" h="11049000">
                <a:moveTo>
                  <a:pt x="0" y="0"/>
                </a:moveTo>
                <a:lnTo>
                  <a:pt x="5314950" y="0"/>
                </a:lnTo>
                <a:lnTo>
                  <a:pt x="5314950" y="11049000"/>
                </a:lnTo>
                <a:lnTo>
                  <a:pt x="0" y="11049000"/>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
        <p:nvSpPr>
          <p:cNvPr id="13" name="Picture Placeholder 12">
            <a:extLst>
              <a:ext uri="{FF2B5EF4-FFF2-40B4-BE49-F238E27FC236}">
                <a16:creationId xmlns:a16="http://schemas.microsoft.com/office/drawing/2014/main" id="{C0BA5F7F-E14B-4487-8788-8F182B33097D}"/>
              </a:ext>
            </a:extLst>
          </p:cNvPr>
          <p:cNvSpPr>
            <a:spLocks noGrp="1"/>
          </p:cNvSpPr>
          <p:nvPr>
            <p:ph type="pic" sz="quarter" idx="16"/>
          </p:nvPr>
        </p:nvSpPr>
        <p:spPr>
          <a:xfrm>
            <a:off x="8753129" y="647700"/>
            <a:ext cx="2657129" cy="5524500"/>
          </a:xfrm>
          <a:custGeom>
            <a:avLst/>
            <a:gdLst>
              <a:gd name="connsiteX0" fmla="*/ 0 w 5314950"/>
              <a:gd name="connsiteY0" fmla="*/ 0 h 11049000"/>
              <a:gd name="connsiteX1" fmla="*/ 5314950 w 5314950"/>
              <a:gd name="connsiteY1" fmla="*/ 0 h 11049000"/>
              <a:gd name="connsiteX2" fmla="*/ 5314950 w 5314950"/>
              <a:gd name="connsiteY2" fmla="*/ 11049000 h 11049000"/>
              <a:gd name="connsiteX3" fmla="*/ 0 w 5314950"/>
              <a:gd name="connsiteY3" fmla="*/ 11049000 h 11049000"/>
            </a:gdLst>
            <a:ahLst/>
            <a:cxnLst>
              <a:cxn ang="0">
                <a:pos x="connsiteX0" y="connsiteY0"/>
              </a:cxn>
              <a:cxn ang="0">
                <a:pos x="connsiteX1" y="connsiteY1"/>
              </a:cxn>
              <a:cxn ang="0">
                <a:pos x="connsiteX2" y="connsiteY2"/>
              </a:cxn>
              <a:cxn ang="0">
                <a:pos x="connsiteX3" y="connsiteY3"/>
              </a:cxn>
            </a:cxnLst>
            <a:rect l="l" t="t" r="r" b="b"/>
            <a:pathLst>
              <a:path w="5314950" h="11049000">
                <a:moveTo>
                  <a:pt x="0" y="0"/>
                </a:moveTo>
                <a:lnTo>
                  <a:pt x="5314950" y="0"/>
                </a:lnTo>
                <a:lnTo>
                  <a:pt x="5314950" y="11049000"/>
                </a:lnTo>
                <a:lnTo>
                  <a:pt x="0" y="11049000"/>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Tree>
    <p:extLst>
      <p:ext uri="{BB962C8B-B14F-4D97-AF65-F5344CB8AC3E}">
        <p14:creationId xmlns:p14="http://schemas.microsoft.com/office/powerpoint/2010/main" val="33392496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2200" fill="hold"/>
                                        <p:tgtEl>
                                          <p:spTgt spid="10"/>
                                        </p:tgtEl>
                                        <p:attrNameLst>
                                          <p:attrName>ppt_x</p:attrName>
                                        </p:attrNameLst>
                                      </p:cBhvr>
                                      <p:tavLst>
                                        <p:tav tm="0">
                                          <p:val>
                                            <p:strVal val="#ppt_x"/>
                                          </p:val>
                                        </p:tav>
                                        <p:tav tm="100000">
                                          <p:val>
                                            <p:strVal val="#ppt_x"/>
                                          </p:val>
                                        </p:tav>
                                      </p:tavLst>
                                    </p:anim>
                                    <p:anim calcmode="lin" valueType="num">
                                      <p:cBhvr additive="base">
                                        <p:cTn id="8" dur="2200" fill="hold"/>
                                        <p:tgtEl>
                                          <p:spTgt spid="10"/>
                                        </p:tgtEl>
                                        <p:attrNameLst>
                                          <p:attrName>ppt_y</p:attrName>
                                        </p:attrNameLst>
                                      </p:cBhvr>
                                      <p:tavLst>
                                        <p:tav tm="0">
                                          <p:val>
                                            <p:strVal val="1+#ppt_h/2"/>
                                          </p:val>
                                        </p:tav>
                                        <p:tav tm="100000">
                                          <p:val>
                                            <p:strVal val="#ppt_y"/>
                                          </p:val>
                                        </p:tav>
                                      </p:tavLst>
                                    </p:anim>
                                  </p:childTnLst>
                                </p:cTn>
                              </p:par>
                              <p:par>
                                <p:cTn id="9" presetID="2" presetClass="entr" presetSubtype="4" decel="100000" fill="hold" grpId="0" nodeType="withEffect">
                                  <p:stCondLst>
                                    <p:cond delay="20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2200" fill="hold"/>
                                        <p:tgtEl>
                                          <p:spTgt spid="11"/>
                                        </p:tgtEl>
                                        <p:attrNameLst>
                                          <p:attrName>ppt_x</p:attrName>
                                        </p:attrNameLst>
                                      </p:cBhvr>
                                      <p:tavLst>
                                        <p:tav tm="0">
                                          <p:val>
                                            <p:strVal val="#ppt_x"/>
                                          </p:val>
                                        </p:tav>
                                        <p:tav tm="100000">
                                          <p:val>
                                            <p:strVal val="#ppt_x"/>
                                          </p:val>
                                        </p:tav>
                                      </p:tavLst>
                                    </p:anim>
                                    <p:anim calcmode="lin" valueType="num">
                                      <p:cBhvr additive="base">
                                        <p:cTn id="12" dur="2200" fill="hold"/>
                                        <p:tgtEl>
                                          <p:spTgt spid="11"/>
                                        </p:tgtEl>
                                        <p:attrNameLst>
                                          <p:attrName>ppt_y</p:attrName>
                                        </p:attrNameLst>
                                      </p:cBhvr>
                                      <p:tavLst>
                                        <p:tav tm="0">
                                          <p:val>
                                            <p:strVal val="1+#ppt_h/2"/>
                                          </p:val>
                                        </p:tav>
                                        <p:tav tm="100000">
                                          <p:val>
                                            <p:strVal val="#ppt_y"/>
                                          </p:val>
                                        </p:tav>
                                      </p:tavLst>
                                    </p:anim>
                                  </p:childTnLst>
                                </p:cTn>
                              </p:par>
                              <p:par>
                                <p:cTn id="13" presetID="2" presetClass="entr" presetSubtype="4" decel="100000" fill="hold" grpId="0" nodeType="withEffect">
                                  <p:stCondLst>
                                    <p:cond delay="400"/>
                                  </p:stCondLst>
                                  <p:childTnLst>
                                    <p:set>
                                      <p:cBhvr>
                                        <p:cTn id="14" dur="1" fill="hold">
                                          <p:stCondLst>
                                            <p:cond delay="0"/>
                                          </p:stCondLst>
                                        </p:cTn>
                                        <p:tgtEl>
                                          <p:spTgt spid="12"/>
                                        </p:tgtEl>
                                        <p:attrNameLst>
                                          <p:attrName>style.visibility</p:attrName>
                                        </p:attrNameLst>
                                      </p:cBhvr>
                                      <p:to>
                                        <p:strVal val="visible"/>
                                      </p:to>
                                    </p:set>
                                    <p:anim calcmode="lin" valueType="num">
                                      <p:cBhvr additive="base">
                                        <p:cTn id="15" dur="2200" fill="hold"/>
                                        <p:tgtEl>
                                          <p:spTgt spid="12"/>
                                        </p:tgtEl>
                                        <p:attrNameLst>
                                          <p:attrName>ppt_x</p:attrName>
                                        </p:attrNameLst>
                                      </p:cBhvr>
                                      <p:tavLst>
                                        <p:tav tm="0">
                                          <p:val>
                                            <p:strVal val="#ppt_x"/>
                                          </p:val>
                                        </p:tav>
                                        <p:tav tm="100000">
                                          <p:val>
                                            <p:strVal val="#ppt_x"/>
                                          </p:val>
                                        </p:tav>
                                      </p:tavLst>
                                    </p:anim>
                                    <p:anim calcmode="lin" valueType="num">
                                      <p:cBhvr additive="base">
                                        <p:cTn id="16" dur="2200" fill="hold"/>
                                        <p:tgtEl>
                                          <p:spTgt spid="12"/>
                                        </p:tgtEl>
                                        <p:attrNameLst>
                                          <p:attrName>ppt_y</p:attrName>
                                        </p:attrNameLst>
                                      </p:cBhvr>
                                      <p:tavLst>
                                        <p:tav tm="0">
                                          <p:val>
                                            <p:strVal val="1+#ppt_h/2"/>
                                          </p:val>
                                        </p:tav>
                                        <p:tav tm="100000">
                                          <p:val>
                                            <p:strVal val="#ppt_y"/>
                                          </p:val>
                                        </p:tav>
                                      </p:tavLst>
                                    </p:anim>
                                  </p:childTnLst>
                                </p:cTn>
                              </p:par>
                              <p:par>
                                <p:cTn id="17" presetID="2" presetClass="entr" presetSubtype="4" decel="100000" fill="hold" grpId="0" nodeType="withEffect">
                                  <p:stCondLst>
                                    <p:cond delay="600"/>
                                  </p:stCondLst>
                                  <p:childTnLst>
                                    <p:set>
                                      <p:cBhvr>
                                        <p:cTn id="18" dur="1" fill="hold">
                                          <p:stCondLst>
                                            <p:cond delay="0"/>
                                          </p:stCondLst>
                                        </p:cTn>
                                        <p:tgtEl>
                                          <p:spTgt spid="13"/>
                                        </p:tgtEl>
                                        <p:attrNameLst>
                                          <p:attrName>style.visibility</p:attrName>
                                        </p:attrNameLst>
                                      </p:cBhvr>
                                      <p:to>
                                        <p:strVal val="visible"/>
                                      </p:to>
                                    </p:set>
                                    <p:anim calcmode="lin" valueType="num">
                                      <p:cBhvr additive="base">
                                        <p:cTn id="19" dur="2200" fill="hold"/>
                                        <p:tgtEl>
                                          <p:spTgt spid="13"/>
                                        </p:tgtEl>
                                        <p:attrNameLst>
                                          <p:attrName>ppt_x</p:attrName>
                                        </p:attrNameLst>
                                      </p:cBhvr>
                                      <p:tavLst>
                                        <p:tav tm="0">
                                          <p:val>
                                            <p:strVal val="#ppt_x"/>
                                          </p:val>
                                        </p:tav>
                                        <p:tav tm="100000">
                                          <p:val>
                                            <p:strVal val="#ppt_x"/>
                                          </p:val>
                                        </p:tav>
                                      </p:tavLst>
                                    </p:anim>
                                    <p:anim calcmode="lin" valueType="num">
                                      <p:cBhvr additive="base">
                                        <p:cTn id="20" dur="22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484B905-8BF0-4A76-9E10-57BE3387F891}"/>
              </a:ext>
            </a:extLst>
          </p:cNvPr>
          <p:cNvSpPr/>
          <p:nvPr userDrawn="1"/>
        </p:nvSpPr>
        <p:spPr>
          <a:xfrm>
            <a:off x="781742" y="647700"/>
            <a:ext cx="10628516" cy="5524500"/>
          </a:xfrm>
          <a:prstGeom prst="rect">
            <a:avLst/>
          </a:prstGeom>
          <a:solidFill>
            <a:schemeClr val="accent1">
              <a:alpha val="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6" name="Picture Placeholder 5">
            <a:extLst>
              <a:ext uri="{FF2B5EF4-FFF2-40B4-BE49-F238E27FC236}">
                <a16:creationId xmlns:a16="http://schemas.microsoft.com/office/drawing/2014/main" id="{390A452D-DFE3-48E8-956D-B964AE99D0C7}"/>
              </a:ext>
            </a:extLst>
          </p:cNvPr>
          <p:cNvSpPr>
            <a:spLocks noGrp="1"/>
          </p:cNvSpPr>
          <p:nvPr>
            <p:ph type="pic" sz="quarter" idx="13"/>
          </p:nvPr>
        </p:nvSpPr>
        <p:spPr>
          <a:xfrm>
            <a:off x="1086501" y="1057275"/>
            <a:ext cx="4704737" cy="4705350"/>
          </a:xfrm>
          <a:custGeom>
            <a:avLst/>
            <a:gdLst>
              <a:gd name="connsiteX0" fmla="*/ 0 w 9410700"/>
              <a:gd name="connsiteY0" fmla="*/ 0 h 9410700"/>
              <a:gd name="connsiteX1" fmla="*/ 9410700 w 9410700"/>
              <a:gd name="connsiteY1" fmla="*/ 0 h 9410700"/>
              <a:gd name="connsiteX2" fmla="*/ 9410700 w 9410700"/>
              <a:gd name="connsiteY2" fmla="*/ 9410700 h 9410700"/>
              <a:gd name="connsiteX3" fmla="*/ 0 w 9410700"/>
              <a:gd name="connsiteY3" fmla="*/ 9410700 h 9410700"/>
            </a:gdLst>
            <a:ahLst/>
            <a:cxnLst>
              <a:cxn ang="0">
                <a:pos x="connsiteX0" y="connsiteY0"/>
              </a:cxn>
              <a:cxn ang="0">
                <a:pos x="connsiteX1" y="connsiteY1"/>
              </a:cxn>
              <a:cxn ang="0">
                <a:pos x="connsiteX2" y="connsiteY2"/>
              </a:cxn>
              <a:cxn ang="0">
                <a:pos x="connsiteX3" y="connsiteY3"/>
              </a:cxn>
            </a:cxnLst>
            <a:rect l="l" t="t" r="r" b="b"/>
            <a:pathLst>
              <a:path w="9410700" h="9410700">
                <a:moveTo>
                  <a:pt x="0" y="0"/>
                </a:moveTo>
                <a:lnTo>
                  <a:pt x="9410700" y="0"/>
                </a:lnTo>
                <a:lnTo>
                  <a:pt x="9410700" y="9410700"/>
                </a:lnTo>
                <a:lnTo>
                  <a:pt x="0" y="9410700"/>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
        <p:nvSpPr>
          <p:cNvPr id="7" name="Picture Placeholder 6">
            <a:extLst>
              <a:ext uri="{FF2B5EF4-FFF2-40B4-BE49-F238E27FC236}">
                <a16:creationId xmlns:a16="http://schemas.microsoft.com/office/drawing/2014/main" id="{11D63369-5C3A-4822-ACB3-46071185D785}"/>
              </a:ext>
            </a:extLst>
          </p:cNvPr>
          <p:cNvSpPr>
            <a:spLocks noGrp="1"/>
          </p:cNvSpPr>
          <p:nvPr>
            <p:ph type="pic" sz="quarter" idx="14"/>
          </p:nvPr>
        </p:nvSpPr>
        <p:spPr>
          <a:xfrm>
            <a:off x="6400759" y="1057275"/>
            <a:ext cx="4704737" cy="4705350"/>
          </a:xfrm>
          <a:custGeom>
            <a:avLst/>
            <a:gdLst>
              <a:gd name="connsiteX0" fmla="*/ 0 w 9410699"/>
              <a:gd name="connsiteY0" fmla="*/ 0 h 9410700"/>
              <a:gd name="connsiteX1" fmla="*/ 9410699 w 9410699"/>
              <a:gd name="connsiteY1" fmla="*/ 0 h 9410700"/>
              <a:gd name="connsiteX2" fmla="*/ 9410699 w 9410699"/>
              <a:gd name="connsiteY2" fmla="*/ 9410700 h 9410700"/>
              <a:gd name="connsiteX3" fmla="*/ 0 w 9410699"/>
              <a:gd name="connsiteY3" fmla="*/ 9410700 h 9410700"/>
            </a:gdLst>
            <a:ahLst/>
            <a:cxnLst>
              <a:cxn ang="0">
                <a:pos x="connsiteX0" y="connsiteY0"/>
              </a:cxn>
              <a:cxn ang="0">
                <a:pos x="connsiteX1" y="connsiteY1"/>
              </a:cxn>
              <a:cxn ang="0">
                <a:pos x="connsiteX2" y="connsiteY2"/>
              </a:cxn>
              <a:cxn ang="0">
                <a:pos x="connsiteX3" y="connsiteY3"/>
              </a:cxn>
            </a:cxnLst>
            <a:rect l="l" t="t" r="r" b="b"/>
            <a:pathLst>
              <a:path w="9410699" h="9410700">
                <a:moveTo>
                  <a:pt x="0" y="0"/>
                </a:moveTo>
                <a:lnTo>
                  <a:pt x="9410699" y="0"/>
                </a:lnTo>
                <a:lnTo>
                  <a:pt x="9410699" y="9410700"/>
                </a:lnTo>
                <a:lnTo>
                  <a:pt x="0" y="9410700"/>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Tree>
    <p:extLst>
      <p:ext uri="{BB962C8B-B14F-4D97-AF65-F5344CB8AC3E}">
        <p14:creationId xmlns:p14="http://schemas.microsoft.com/office/powerpoint/2010/main" val="21806494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2200" fill="hold"/>
                                        <p:tgtEl>
                                          <p:spTgt spid="6"/>
                                        </p:tgtEl>
                                        <p:attrNameLst>
                                          <p:attrName>ppt_x</p:attrName>
                                        </p:attrNameLst>
                                      </p:cBhvr>
                                      <p:tavLst>
                                        <p:tav tm="0">
                                          <p:val>
                                            <p:strVal val="#ppt_x"/>
                                          </p:val>
                                        </p:tav>
                                        <p:tav tm="100000">
                                          <p:val>
                                            <p:strVal val="#ppt_x"/>
                                          </p:val>
                                        </p:tav>
                                      </p:tavLst>
                                    </p:anim>
                                    <p:anim calcmode="lin" valueType="num">
                                      <p:cBhvr additive="base">
                                        <p:cTn id="8" dur="2200" fill="hold"/>
                                        <p:tgtEl>
                                          <p:spTgt spid="6"/>
                                        </p:tgtEl>
                                        <p:attrNameLst>
                                          <p:attrName>ppt_y</p:attrName>
                                        </p:attrNameLst>
                                      </p:cBhvr>
                                      <p:tavLst>
                                        <p:tav tm="0">
                                          <p:val>
                                            <p:strVal val="1+#ppt_h/2"/>
                                          </p:val>
                                        </p:tav>
                                        <p:tav tm="100000">
                                          <p:val>
                                            <p:strVal val="#ppt_y"/>
                                          </p:val>
                                        </p:tav>
                                      </p:tavLst>
                                    </p:anim>
                                  </p:childTnLst>
                                </p:cTn>
                              </p:par>
                              <p:par>
                                <p:cTn id="9" presetID="2" presetClass="entr" presetSubtype="1" decel="10000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2200" fill="hold"/>
                                        <p:tgtEl>
                                          <p:spTgt spid="7"/>
                                        </p:tgtEl>
                                        <p:attrNameLst>
                                          <p:attrName>ppt_x</p:attrName>
                                        </p:attrNameLst>
                                      </p:cBhvr>
                                      <p:tavLst>
                                        <p:tav tm="0">
                                          <p:val>
                                            <p:strVal val="#ppt_x"/>
                                          </p:val>
                                        </p:tav>
                                        <p:tav tm="100000">
                                          <p:val>
                                            <p:strVal val="#ppt_x"/>
                                          </p:val>
                                        </p:tav>
                                      </p:tavLst>
                                    </p:anim>
                                    <p:anim calcmode="lin" valueType="num">
                                      <p:cBhvr additive="base">
                                        <p:cTn id="12" dur="2200" fill="hold"/>
                                        <p:tgtEl>
                                          <p:spTgt spid="7"/>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15" name="Picture Placeholder 14">
            <a:extLst>
              <a:ext uri="{FF2B5EF4-FFF2-40B4-BE49-F238E27FC236}">
                <a16:creationId xmlns:a16="http://schemas.microsoft.com/office/drawing/2014/main" id="{72C1527C-1238-4997-83A0-B93C0C1A119C}"/>
              </a:ext>
            </a:extLst>
          </p:cNvPr>
          <p:cNvSpPr>
            <a:spLocks noGrp="1"/>
          </p:cNvSpPr>
          <p:nvPr>
            <p:ph type="pic" sz="quarter" idx="13"/>
          </p:nvPr>
        </p:nvSpPr>
        <p:spPr>
          <a:xfrm>
            <a:off x="3501078" y="776288"/>
            <a:ext cx="2594922" cy="2595260"/>
          </a:xfrm>
          <a:custGeom>
            <a:avLst/>
            <a:gdLst>
              <a:gd name="connsiteX0" fmla="*/ 0 w 5190519"/>
              <a:gd name="connsiteY0" fmla="*/ 0 h 5190519"/>
              <a:gd name="connsiteX1" fmla="*/ 5190519 w 5190519"/>
              <a:gd name="connsiteY1" fmla="*/ 0 h 5190519"/>
              <a:gd name="connsiteX2" fmla="*/ 5190519 w 5190519"/>
              <a:gd name="connsiteY2" fmla="*/ 5190519 h 5190519"/>
              <a:gd name="connsiteX3" fmla="*/ 0 w 5190519"/>
              <a:gd name="connsiteY3" fmla="*/ 5190519 h 5190519"/>
            </a:gdLst>
            <a:ahLst/>
            <a:cxnLst>
              <a:cxn ang="0">
                <a:pos x="connsiteX0" y="connsiteY0"/>
              </a:cxn>
              <a:cxn ang="0">
                <a:pos x="connsiteX1" y="connsiteY1"/>
              </a:cxn>
              <a:cxn ang="0">
                <a:pos x="connsiteX2" y="connsiteY2"/>
              </a:cxn>
              <a:cxn ang="0">
                <a:pos x="connsiteX3" y="connsiteY3"/>
              </a:cxn>
            </a:cxnLst>
            <a:rect l="l" t="t" r="r" b="b"/>
            <a:pathLst>
              <a:path w="5190519" h="5190519">
                <a:moveTo>
                  <a:pt x="0" y="0"/>
                </a:moveTo>
                <a:lnTo>
                  <a:pt x="5190519" y="0"/>
                </a:lnTo>
                <a:lnTo>
                  <a:pt x="5190519" y="5190519"/>
                </a:lnTo>
                <a:lnTo>
                  <a:pt x="0" y="5190519"/>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
        <p:nvSpPr>
          <p:cNvPr id="14" name="Picture Placeholder 13">
            <a:extLst>
              <a:ext uri="{FF2B5EF4-FFF2-40B4-BE49-F238E27FC236}">
                <a16:creationId xmlns:a16="http://schemas.microsoft.com/office/drawing/2014/main" id="{F2C28264-6FA4-467B-BDE9-EC8733C2D740}"/>
              </a:ext>
            </a:extLst>
          </p:cNvPr>
          <p:cNvSpPr>
            <a:spLocks noGrp="1"/>
          </p:cNvSpPr>
          <p:nvPr>
            <p:ph type="pic" sz="quarter" idx="14"/>
          </p:nvPr>
        </p:nvSpPr>
        <p:spPr>
          <a:xfrm>
            <a:off x="6220414" y="776287"/>
            <a:ext cx="5189844" cy="5314950"/>
          </a:xfrm>
          <a:custGeom>
            <a:avLst/>
            <a:gdLst>
              <a:gd name="connsiteX0" fmla="*/ 0 w 10381040"/>
              <a:gd name="connsiteY0" fmla="*/ 0 h 10629899"/>
              <a:gd name="connsiteX1" fmla="*/ 10381040 w 10381040"/>
              <a:gd name="connsiteY1" fmla="*/ 0 h 10629899"/>
              <a:gd name="connsiteX2" fmla="*/ 10381040 w 10381040"/>
              <a:gd name="connsiteY2" fmla="*/ 10629899 h 10629899"/>
              <a:gd name="connsiteX3" fmla="*/ 0 w 10381040"/>
              <a:gd name="connsiteY3" fmla="*/ 10629899 h 10629899"/>
            </a:gdLst>
            <a:ahLst/>
            <a:cxnLst>
              <a:cxn ang="0">
                <a:pos x="connsiteX0" y="connsiteY0"/>
              </a:cxn>
              <a:cxn ang="0">
                <a:pos x="connsiteX1" y="connsiteY1"/>
              </a:cxn>
              <a:cxn ang="0">
                <a:pos x="connsiteX2" y="connsiteY2"/>
              </a:cxn>
              <a:cxn ang="0">
                <a:pos x="connsiteX3" y="connsiteY3"/>
              </a:cxn>
            </a:cxnLst>
            <a:rect l="l" t="t" r="r" b="b"/>
            <a:pathLst>
              <a:path w="10381040" h="10629899">
                <a:moveTo>
                  <a:pt x="0" y="0"/>
                </a:moveTo>
                <a:lnTo>
                  <a:pt x="10381040" y="0"/>
                </a:lnTo>
                <a:lnTo>
                  <a:pt x="10381040" y="10629899"/>
                </a:lnTo>
                <a:lnTo>
                  <a:pt x="0" y="10629899"/>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
        <p:nvSpPr>
          <p:cNvPr id="16" name="Picture Placeholder 15">
            <a:extLst>
              <a:ext uri="{FF2B5EF4-FFF2-40B4-BE49-F238E27FC236}">
                <a16:creationId xmlns:a16="http://schemas.microsoft.com/office/drawing/2014/main" id="{843876E8-A094-40A5-860F-FA8679BF447F}"/>
              </a:ext>
            </a:extLst>
          </p:cNvPr>
          <p:cNvSpPr>
            <a:spLocks noGrp="1"/>
          </p:cNvSpPr>
          <p:nvPr>
            <p:ph type="pic" sz="quarter" idx="15"/>
          </p:nvPr>
        </p:nvSpPr>
        <p:spPr>
          <a:xfrm>
            <a:off x="3501078" y="3495978"/>
            <a:ext cx="2594922" cy="2595260"/>
          </a:xfrm>
          <a:custGeom>
            <a:avLst/>
            <a:gdLst>
              <a:gd name="connsiteX0" fmla="*/ 0 w 5190519"/>
              <a:gd name="connsiteY0" fmla="*/ 0 h 5190519"/>
              <a:gd name="connsiteX1" fmla="*/ 5190519 w 5190519"/>
              <a:gd name="connsiteY1" fmla="*/ 0 h 5190519"/>
              <a:gd name="connsiteX2" fmla="*/ 5190519 w 5190519"/>
              <a:gd name="connsiteY2" fmla="*/ 5190519 h 5190519"/>
              <a:gd name="connsiteX3" fmla="*/ 0 w 5190519"/>
              <a:gd name="connsiteY3" fmla="*/ 5190519 h 5190519"/>
            </a:gdLst>
            <a:ahLst/>
            <a:cxnLst>
              <a:cxn ang="0">
                <a:pos x="connsiteX0" y="connsiteY0"/>
              </a:cxn>
              <a:cxn ang="0">
                <a:pos x="connsiteX1" y="connsiteY1"/>
              </a:cxn>
              <a:cxn ang="0">
                <a:pos x="connsiteX2" y="connsiteY2"/>
              </a:cxn>
              <a:cxn ang="0">
                <a:pos x="connsiteX3" y="connsiteY3"/>
              </a:cxn>
            </a:cxnLst>
            <a:rect l="l" t="t" r="r" b="b"/>
            <a:pathLst>
              <a:path w="5190519" h="5190519">
                <a:moveTo>
                  <a:pt x="0" y="0"/>
                </a:moveTo>
                <a:lnTo>
                  <a:pt x="5190519" y="0"/>
                </a:lnTo>
                <a:lnTo>
                  <a:pt x="5190519" y="5190519"/>
                </a:lnTo>
                <a:lnTo>
                  <a:pt x="0" y="5190519"/>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
        <p:nvSpPr>
          <p:cNvPr id="17" name="Picture Placeholder 16">
            <a:extLst>
              <a:ext uri="{FF2B5EF4-FFF2-40B4-BE49-F238E27FC236}">
                <a16:creationId xmlns:a16="http://schemas.microsoft.com/office/drawing/2014/main" id="{E87560AE-CEDB-48AC-B2BF-85B52DE0F146}"/>
              </a:ext>
            </a:extLst>
          </p:cNvPr>
          <p:cNvSpPr>
            <a:spLocks noGrp="1"/>
          </p:cNvSpPr>
          <p:nvPr>
            <p:ph type="pic" sz="quarter" idx="16"/>
          </p:nvPr>
        </p:nvSpPr>
        <p:spPr>
          <a:xfrm>
            <a:off x="781742" y="3495978"/>
            <a:ext cx="2594922" cy="2595260"/>
          </a:xfrm>
          <a:custGeom>
            <a:avLst/>
            <a:gdLst>
              <a:gd name="connsiteX0" fmla="*/ 0 w 5190519"/>
              <a:gd name="connsiteY0" fmla="*/ 0 h 5190519"/>
              <a:gd name="connsiteX1" fmla="*/ 5190519 w 5190519"/>
              <a:gd name="connsiteY1" fmla="*/ 0 h 5190519"/>
              <a:gd name="connsiteX2" fmla="*/ 5190519 w 5190519"/>
              <a:gd name="connsiteY2" fmla="*/ 5190519 h 5190519"/>
              <a:gd name="connsiteX3" fmla="*/ 0 w 5190519"/>
              <a:gd name="connsiteY3" fmla="*/ 5190519 h 5190519"/>
            </a:gdLst>
            <a:ahLst/>
            <a:cxnLst>
              <a:cxn ang="0">
                <a:pos x="connsiteX0" y="connsiteY0"/>
              </a:cxn>
              <a:cxn ang="0">
                <a:pos x="connsiteX1" y="connsiteY1"/>
              </a:cxn>
              <a:cxn ang="0">
                <a:pos x="connsiteX2" y="connsiteY2"/>
              </a:cxn>
              <a:cxn ang="0">
                <a:pos x="connsiteX3" y="connsiteY3"/>
              </a:cxn>
            </a:cxnLst>
            <a:rect l="l" t="t" r="r" b="b"/>
            <a:pathLst>
              <a:path w="5190519" h="5190519">
                <a:moveTo>
                  <a:pt x="0" y="0"/>
                </a:moveTo>
                <a:lnTo>
                  <a:pt x="5190519" y="0"/>
                </a:lnTo>
                <a:lnTo>
                  <a:pt x="5190519" y="5190519"/>
                </a:lnTo>
                <a:lnTo>
                  <a:pt x="0" y="5190519"/>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Tree>
    <p:extLst>
      <p:ext uri="{BB962C8B-B14F-4D97-AF65-F5344CB8AC3E}">
        <p14:creationId xmlns:p14="http://schemas.microsoft.com/office/powerpoint/2010/main" val="1067310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2200" fill="hold"/>
                                        <p:tgtEl>
                                          <p:spTgt spid="14"/>
                                        </p:tgtEl>
                                        <p:attrNameLst>
                                          <p:attrName>ppt_x</p:attrName>
                                        </p:attrNameLst>
                                      </p:cBhvr>
                                      <p:tavLst>
                                        <p:tav tm="0">
                                          <p:val>
                                            <p:strVal val="#ppt_x"/>
                                          </p:val>
                                        </p:tav>
                                        <p:tav tm="100000">
                                          <p:val>
                                            <p:strVal val="#ppt_x"/>
                                          </p:val>
                                        </p:tav>
                                      </p:tavLst>
                                    </p:anim>
                                    <p:anim calcmode="lin" valueType="num">
                                      <p:cBhvr additive="base">
                                        <p:cTn id="8" dur="2200" fill="hold"/>
                                        <p:tgtEl>
                                          <p:spTgt spid="14"/>
                                        </p:tgtEl>
                                        <p:attrNameLst>
                                          <p:attrName>ppt_y</p:attrName>
                                        </p:attrNameLst>
                                      </p:cBhvr>
                                      <p:tavLst>
                                        <p:tav tm="0">
                                          <p:val>
                                            <p:strVal val="1+#ppt_h/2"/>
                                          </p:val>
                                        </p:tav>
                                        <p:tav tm="100000">
                                          <p:val>
                                            <p:strVal val="#ppt_y"/>
                                          </p:val>
                                        </p:tav>
                                      </p:tavLst>
                                    </p:anim>
                                  </p:childTnLst>
                                </p:cTn>
                              </p:par>
                              <p:par>
                                <p:cTn id="9" presetID="2" presetClass="entr" presetSubtype="4" decel="100000" fill="hold" grpId="0" nodeType="withEffect">
                                  <p:stCondLst>
                                    <p:cond delay="20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2200" fill="hold"/>
                                        <p:tgtEl>
                                          <p:spTgt spid="15"/>
                                        </p:tgtEl>
                                        <p:attrNameLst>
                                          <p:attrName>ppt_x</p:attrName>
                                        </p:attrNameLst>
                                      </p:cBhvr>
                                      <p:tavLst>
                                        <p:tav tm="0">
                                          <p:val>
                                            <p:strVal val="#ppt_x"/>
                                          </p:val>
                                        </p:tav>
                                        <p:tav tm="100000">
                                          <p:val>
                                            <p:strVal val="#ppt_x"/>
                                          </p:val>
                                        </p:tav>
                                      </p:tavLst>
                                    </p:anim>
                                    <p:anim calcmode="lin" valueType="num">
                                      <p:cBhvr additive="base">
                                        <p:cTn id="12" dur="2200" fill="hold"/>
                                        <p:tgtEl>
                                          <p:spTgt spid="15"/>
                                        </p:tgtEl>
                                        <p:attrNameLst>
                                          <p:attrName>ppt_y</p:attrName>
                                        </p:attrNameLst>
                                      </p:cBhvr>
                                      <p:tavLst>
                                        <p:tav tm="0">
                                          <p:val>
                                            <p:strVal val="1+#ppt_h/2"/>
                                          </p:val>
                                        </p:tav>
                                        <p:tav tm="100000">
                                          <p:val>
                                            <p:strVal val="#ppt_y"/>
                                          </p:val>
                                        </p:tav>
                                      </p:tavLst>
                                    </p:anim>
                                  </p:childTnLst>
                                </p:cTn>
                              </p:par>
                              <p:par>
                                <p:cTn id="13" presetID="2" presetClass="entr" presetSubtype="4" decel="100000" fill="hold" grpId="0" nodeType="withEffect">
                                  <p:stCondLst>
                                    <p:cond delay="200"/>
                                  </p:stCondLst>
                                  <p:childTnLst>
                                    <p:set>
                                      <p:cBhvr>
                                        <p:cTn id="14" dur="1" fill="hold">
                                          <p:stCondLst>
                                            <p:cond delay="0"/>
                                          </p:stCondLst>
                                        </p:cTn>
                                        <p:tgtEl>
                                          <p:spTgt spid="16"/>
                                        </p:tgtEl>
                                        <p:attrNameLst>
                                          <p:attrName>style.visibility</p:attrName>
                                        </p:attrNameLst>
                                      </p:cBhvr>
                                      <p:to>
                                        <p:strVal val="visible"/>
                                      </p:to>
                                    </p:set>
                                    <p:anim calcmode="lin" valueType="num">
                                      <p:cBhvr additive="base">
                                        <p:cTn id="15" dur="2200" fill="hold"/>
                                        <p:tgtEl>
                                          <p:spTgt spid="16"/>
                                        </p:tgtEl>
                                        <p:attrNameLst>
                                          <p:attrName>ppt_x</p:attrName>
                                        </p:attrNameLst>
                                      </p:cBhvr>
                                      <p:tavLst>
                                        <p:tav tm="0">
                                          <p:val>
                                            <p:strVal val="#ppt_x"/>
                                          </p:val>
                                        </p:tav>
                                        <p:tav tm="100000">
                                          <p:val>
                                            <p:strVal val="#ppt_x"/>
                                          </p:val>
                                        </p:tav>
                                      </p:tavLst>
                                    </p:anim>
                                    <p:anim calcmode="lin" valueType="num">
                                      <p:cBhvr additive="base">
                                        <p:cTn id="16" dur="2200" fill="hold"/>
                                        <p:tgtEl>
                                          <p:spTgt spid="16"/>
                                        </p:tgtEl>
                                        <p:attrNameLst>
                                          <p:attrName>ppt_y</p:attrName>
                                        </p:attrNameLst>
                                      </p:cBhvr>
                                      <p:tavLst>
                                        <p:tav tm="0">
                                          <p:val>
                                            <p:strVal val="1+#ppt_h/2"/>
                                          </p:val>
                                        </p:tav>
                                        <p:tav tm="100000">
                                          <p:val>
                                            <p:strVal val="#ppt_y"/>
                                          </p:val>
                                        </p:tav>
                                      </p:tavLst>
                                    </p:anim>
                                  </p:childTnLst>
                                </p:cTn>
                              </p:par>
                              <p:par>
                                <p:cTn id="17" presetID="2" presetClass="entr" presetSubtype="4" decel="100000" fill="hold" grpId="0" nodeType="withEffect">
                                  <p:stCondLst>
                                    <p:cond delay="400"/>
                                  </p:stCondLst>
                                  <p:childTnLst>
                                    <p:set>
                                      <p:cBhvr>
                                        <p:cTn id="18" dur="1" fill="hold">
                                          <p:stCondLst>
                                            <p:cond delay="0"/>
                                          </p:stCondLst>
                                        </p:cTn>
                                        <p:tgtEl>
                                          <p:spTgt spid="17"/>
                                        </p:tgtEl>
                                        <p:attrNameLst>
                                          <p:attrName>style.visibility</p:attrName>
                                        </p:attrNameLst>
                                      </p:cBhvr>
                                      <p:to>
                                        <p:strVal val="visible"/>
                                      </p:to>
                                    </p:set>
                                    <p:anim calcmode="lin" valueType="num">
                                      <p:cBhvr additive="base">
                                        <p:cTn id="19" dur="2200" fill="hold"/>
                                        <p:tgtEl>
                                          <p:spTgt spid="17"/>
                                        </p:tgtEl>
                                        <p:attrNameLst>
                                          <p:attrName>ppt_x</p:attrName>
                                        </p:attrNameLst>
                                      </p:cBhvr>
                                      <p:tavLst>
                                        <p:tav tm="0">
                                          <p:val>
                                            <p:strVal val="#ppt_x"/>
                                          </p:val>
                                        </p:tav>
                                        <p:tav tm="100000">
                                          <p:val>
                                            <p:strVal val="#ppt_x"/>
                                          </p:val>
                                        </p:tav>
                                      </p:tavLst>
                                    </p:anim>
                                    <p:anim calcmode="lin" valueType="num">
                                      <p:cBhvr additive="base">
                                        <p:cTn id="20" dur="22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4" grpId="0" animBg="1"/>
      <p:bldP spid="16" grpId="0" animBg="1"/>
      <p:bldP spid="17" grpId="0" animBg="1"/>
    </p:bld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3399DF4-D239-4B46-A59E-3F2D266B8AC5}"/>
              </a:ext>
            </a:extLst>
          </p:cNvPr>
          <p:cNvSpPr/>
          <p:nvPr userDrawn="1"/>
        </p:nvSpPr>
        <p:spPr>
          <a:xfrm>
            <a:off x="781742" y="647700"/>
            <a:ext cx="10628516" cy="5524500"/>
          </a:xfrm>
          <a:prstGeom prst="rect">
            <a:avLst/>
          </a:prstGeom>
          <a:solidFill>
            <a:schemeClr val="accent1">
              <a:alpha val="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Tree>
    <p:extLst>
      <p:ext uri="{BB962C8B-B14F-4D97-AF65-F5344CB8AC3E}">
        <p14:creationId xmlns:p14="http://schemas.microsoft.com/office/powerpoint/2010/main" val="467886656"/>
      </p:ext>
    </p:extLst>
  </p:cSld>
  <p:clrMapOvr>
    <a:masterClrMapping/>
  </p:clrMapOvr>
  <p:extLst>
    <p:ext uri="{DCECCB84-F9BA-43D5-87BE-67443E8EF086}">
      <p15:sldGuideLst xmlns:p15="http://schemas.microsoft.com/office/powerpoint/2012/main">
        <p15:guide id="1" orient="horz" pos="4320">
          <p15:clr>
            <a:srgbClr val="FBAE40"/>
          </p15:clr>
        </p15:guide>
        <p15:guide id="2" pos="7681">
          <p15:clr>
            <a:srgbClr val="FBAE40"/>
          </p15:clr>
        </p15:guide>
        <p15:guide id="3" pos="985">
          <p15:clr>
            <a:srgbClr val="FBAE40"/>
          </p15:clr>
        </p15:guide>
        <p15:guide id="4" pos="14377">
          <p15:clr>
            <a:srgbClr val="FBAE4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5_Title Slide">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A83F5516-0B38-4D10-8A01-707E02BE0653}"/>
              </a:ext>
            </a:extLst>
          </p:cNvPr>
          <p:cNvSpPr>
            <a:spLocks noGrp="1"/>
          </p:cNvSpPr>
          <p:nvPr>
            <p:ph type="pic" sz="quarter" idx="11"/>
          </p:nvPr>
        </p:nvSpPr>
        <p:spPr>
          <a:xfrm>
            <a:off x="781742" y="-8443912"/>
            <a:ext cx="10628517" cy="14616112"/>
          </a:xfrm>
          <a:custGeom>
            <a:avLst/>
            <a:gdLst>
              <a:gd name="connsiteX0" fmla="*/ 0 w 21259801"/>
              <a:gd name="connsiteY0" fmla="*/ 0 h 29232224"/>
              <a:gd name="connsiteX1" fmla="*/ 21259801 w 21259801"/>
              <a:gd name="connsiteY1" fmla="*/ 0 h 29232224"/>
              <a:gd name="connsiteX2" fmla="*/ 21259801 w 21259801"/>
              <a:gd name="connsiteY2" fmla="*/ 2133600 h 29232224"/>
              <a:gd name="connsiteX3" fmla="*/ 21259801 w 21259801"/>
              <a:gd name="connsiteY3" fmla="*/ 10972800 h 29232224"/>
              <a:gd name="connsiteX4" fmla="*/ 21259801 w 21259801"/>
              <a:gd name="connsiteY4" fmla="*/ 29232224 h 29232224"/>
              <a:gd name="connsiteX5" fmla="*/ 0 w 21259801"/>
              <a:gd name="connsiteY5" fmla="*/ 29232224 h 29232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259801" h="29232224">
                <a:moveTo>
                  <a:pt x="0" y="0"/>
                </a:moveTo>
                <a:lnTo>
                  <a:pt x="21259801" y="0"/>
                </a:lnTo>
                <a:lnTo>
                  <a:pt x="21259801" y="2133600"/>
                </a:lnTo>
                <a:lnTo>
                  <a:pt x="21259801" y="10972800"/>
                </a:lnTo>
                <a:lnTo>
                  <a:pt x="21259801" y="29232224"/>
                </a:lnTo>
                <a:lnTo>
                  <a:pt x="0" y="29232224"/>
                </a:lnTo>
                <a:close/>
              </a:path>
            </a:pathLst>
          </a:custGeom>
          <a:pattFill prst="pct60">
            <a:fgClr>
              <a:schemeClr val="bg1"/>
            </a:fgClr>
            <a:bgClr>
              <a:schemeClr val="bg1">
                <a:lumMod val="85000"/>
              </a:schemeClr>
            </a:bgClr>
          </a:pattFill>
          <a:ln>
            <a:noFill/>
          </a:ln>
          <a:effectLst/>
        </p:spPr>
        <p:txBody>
          <a:bodyPr wrap="square" anchor="ctr">
            <a:noAutofit/>
          </a:bodyPr>
          <a:lstStyle>
            <a:lvl1pPr marL="0" indent="0" algn="ctr">
              <a:buFontTx/>
              <a:buNone/>
              <a:defRPr sz="1200"/>
            </a:lvl1pPr>
          </a:lstStyle>
          <a:p>
            <a:endParaRPr lang="en-US"/>
          </a:p>
        </p:txBody>
      </p:sp>
    </p:spTree>
    <p:extLst>
      <p:ext uri="{BB962C8B-B14F-4D97-AF65-F5344CB8AC3E}">
        <p14:creationId xmlns:p14="http://schemas.microsoft.com/office/powerpoint/2010/main" val="293303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repeatCount="indefinite" decel="100000" autoRev="1" fill="hold" grpId="0" nodeType="withEffect">
                                  <p:stCondLst>
                                    <p:cond delay="0"/>
                                  </p:stCondLst>
                                  <p:childTnLst>
                                    <p:animMotion origin="layout" path="M 5.55112E-17 -5E-6 L 5.55112E-17 1.32119 " pathEditMode="relative" rAng="0" ptsTypes="AA">
                                      <p:cBhvr>
                                        <p:cTn id="6" dur="16000" fill="hold"/>
                                        <p:tgtEl>
                                          <p:spTgt spid="6"/>
                                        </p:tgtEl>
                                        <p:attrNameLst>
                                          <p:attrName>ppt_x</p:attrName>
                                          <p:attrName>ppt_y</p:attrName>
                                        </p:attrNameLst>
                                      </p:cBhvr>
                                      <p:rCtr x="0" y="6605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extLst>
    <p:ext uri="{DCECCB84-F9BA-43D5-87BE-67443E8EF086}">
      <p15:sldGuideLst xmlns:p15="http://schemas.microsoft.com/office/powerpoint/2012/main">
        <p15:guide id="1" orient="horz" pos="4320">
          <p15:clr>
            <a:srgbClr val="FBAE40"/>
          </p15:clr>
        </p15:guide>
        <p15:guide id="2" pos="7681">
          <p15:clr>
            <a:srgbClr val="FBAE40"/>
          </p15:clr>
        </p15:guide>
        <p15:guide id="3" pos="985">
          <p15:clr>
            <a:srgbClr val="FBAE40"/>
          </p15:clr>
        </p15:guide>
        <p15:guide id="4" pos="14377">
          <p15:clr>
            <a:srgbClr val="FBAE4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3399DF4-D239-4B46-A59E-3F2D266B8AC5}"/>
              </a:ext>
            </a:extLst>
          </p:cNvPr>
          <p:cNvSpPr/>
          <p:nvPr userDrawn="1"/>
        </p:nvSpPr>
        <p:spPr>
          <a:xfrm>
            <a:off x="781742" y="666750"/>
            <a:ext cx="10628516" cy="5524500"/>
          </a:xfrm>
          <a:prstGeom prst="rect">
            <a:avLst/>
          </a:prstGeom>
          <a:solidFill>
            <a:schemeClr val="accent1">
              <a:alpha val="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21" name="Picture Placeholder 20">
            <a:extLst>
              <a:ext uri="{FF2B5EF4-FFF2-40B4-BE49-F238E27FC236}">
                <a16:creationId xmlns:a16="http://schemas.microsoft.com/office/drawing/2014/main" id="{92263DCA-1DEE-49D2-80CB-CF9032EF06FE}"/>
              </a:ext>
            </a:extLst>
          </p:cNvPr>
          <p:cNvSpPr>
            <a:spLocks noGrp="1"/>
          </p:cNvSpPr>
          <p:nvPr>
            <p:ph type="pic" sz="quarter" idx="13"/>
          </p:nvPr>
        </p:nvSpPr>
        <p:spPr>
          <a:xfrm>
            <a:off x="1514278" y="933450"/>
            <a:ext cx="1438088" cy="1571625"/>
          </a:xfrm>
          <a:custGeom>
            <a:avLst/>
            <a:gdLst>
              <a:gd name="connsiteX0" fmla="*/ 0 w 2876550"/>
              <a:gd name="connsiteY0" fmla="*/ 0 h 3143250"/>
              <a:gd name="connsiteX1" fmla="*/ 2876550 w 2876550"/>
              <a:gd name="connsiteY1" fmla="*/ 0 h 3143250"/>
              <a:gd name="connsiteX2" fmla="*/ 2876550 w 2876550"/>
              <a:gd name="connsiteY2" fmla="*/ 3143250 h 3143250"/>
              <a:gd name="connsiteX3" fmla="*/ 0 w 2876550"/>
              <a:gd name="connsiteY3" fmla="*/ 3143250 h 3143250"/>
            </a:gdLst>
            <a:ahLst/>
            <a:cxnLst>
              <a:cxn ang="0">
                <a:pos x="connsiteX0" y="connsiteY0"/>
              </a:cxn>
              <a:cxn ang="0">
                <a:pos x="connsiteX1" y="connsiteY1"/>
              </a:cxn>
              <a:cxn ang="0">
                <a:pos x="connsiteX2" y="connsiteY2"/>
              </a:cxn>
              <a:cxn ang="0">
                <a:pos x="connsiteX3" y="connsiteY3"/>
              </a:cxn>
            </a:cxnLst>
            <a:rect l="l" t="t" r="r" b="b"/>
            <a:pathLst>
              <a:path w="2876550" h="3143250">
                <a:moveTo>
                  <a:pt x="0" y="0"/>
                </a:moveTo>
                <a:lnTo>
                  <a:pt x="2876550" y="0"/>
                </a:lnTo>
                <a:lnTo>
                  <a:pt x="2876550" y="3143250"/>
                </a:lnTo>
                <a:lnTo>
                  <a:pt x="0" y="3143250"/>
                </a:lnTo>
                <a:close/>
              </a:path>
            </a:pathLst>
          </a:custGeom>
          <a:pattFill prst="pct60">
            <a:fgClr>
              <a:schemeClr val="bg1"/>
            </a:fgClr>
            <a:bgClr>
              <a:schemeClr val="bg1">
                <a:lumMod val="85000"/>
              </a:schemeClr>
            </a:bgClr>
          </a:pattFill>
          <a:effectLst>
            <a:outerShdw blurRad="660400" dist="190500" dir="5400000" algn="t" rotWithShape="0">
              <a:schemeClr val="accent1">
                <a:alpha val="40000"/>
              </a:schemeClr>
            </a:outerShdw>
          </a:effectLst>
        </p:spPr>
        <p:txBody>
          <a:bodyPr wrap="square" anchor="ctr">
            <a:noAutofit/>
          </a:bodyPr>
          <a:lstStyle>
            <a:lvl1pPr marL="0" indent="0" algn="ctr">
              <a:buFontTx/>
              <a:buNone/>
              <a:defRPr sz="1200"/>
            </a:lvl1pPr>
          </a:lstStyle>
          <a:p>
            <a:endParaRPr lang="en-US"/>
          </a:p>
        </p:txBody>
      </p:sp>
      <p:sp>
        <p:nvSpPr>
          <p:cNvPr id="22" name="Picture Placeholder 21">
            <a:extLst>
              <a:ext uri="{FF2B5EF4-FFF2-40B4-BE49-F238E27FC236}">
                <a16:creationId xmlns:a16="http://schemas.microsoft.com/office/drawing/2014/main" id="{743896C4-BC14-436C-ADB0-09DC41D72F17}"/>
              </a:ext>
            </a:extLst>
          </p:cNvPr>
          <p:cNvSpPr>
            <a:spLocks noGrp="1"/>
          </p:cNvSpPr>
          <p:nvPr>
            <p:ph type="pic" sz="quarter" idx="14"/>
          </p:nvPr>
        </p:nvSpPr>
        <p:spPr>
          <a:xfrm>
            <a:off x="4089397" y="933450"/>
            <a:ext cx="1438088" cy="1571625"/>
          </a:xfrm>
          <a:custGeom>
            <a:avLst/>
            <a:gdLst>
              <a:gd name="connsiteX0" fmla="*/ 0 w 2876550"/>
              <a:gd name="connsiteY0" fmla="*/ 0 h 3143250"/>
              <a:gd name="connsiteX1" fmla="*/ 2876550 w 2876550"/>
              <a:gd name="connsiteY1" fmla="*/ 0 h 3143250"/>
              <a:gd name="connsiteX2" fmla="*/ 2876550 w 2876550"/>
              <a:gd name="connsiteY2" fmla="*/ 3143250 h 3143250"/>
              <a:gd name="connsiteX3" fmla="*/ 0 w 2876550"/>
              <a:gd name="connsiteY3" fmla="*/ 3143250 h 3143250"/>
            </a:gdLst>
            <a:ahLst/>
            <a:cxnLst>
              <a:cxn ang="0">
                <a:pos x="connsiteX0" y="connsiteY0"/>
              </a:cxn>
              <a:cxn ang="0">
                <a:pos x="connsiteX1" y="connsiteY1"/>
              </a:cxn>
              <a:cxn ang="0">
                <a:pos x="connsiteX2" y="connsiteY2"/>
              </a:cxn>
              <a:cxn ang="0">
                <a:pos x="connsiteX3" y="connsiteY3"/>
              </a:cxn>
            </a:cxnLst>
            <a:rect l="l" t="t" r="r" b="b"/>
            <a:pathLst>
              <a:path w="2876550" h="3143250">
                <a:moveTo>
                  <a:pt x="0" y="0"/>
                </a:moveTo>
                <a:lnTo>
                  <a:pt x="2876550" y="0"/>
                </a:lnTo>
                <a:lnTo>
                  <a:pt x="2876550" y="3143250"/>
                </a:lnTo>
                <a:lnTo>
                  <a:pt x="0" y="3143250"/>
                </a:lnTo>
                <a:close/>
              </a:path>
            </a:pathLst>
          </a:custGeom>
          <a:pattFill prst="pct60">
            <a:fgClr>
              <a:schemeClr val="bg1"/>
            </a:fgClr>
            <a:bgClr>
              <a:schemeClr val="bg1">
                <a:lumMod val="85000"/>
              </a:schemeClr>
            </a:bgClr>
          </a:pattFill>
          <a:effectLst>
            <a:outerShdw blurRad="660400" dist="190500" dir="5400000" algn="t" rotWithShape="0">
              <a:schemeClr val="accent1">
                <a:alpha val="40000"/>
              </a:schemeClr>
            </a:outerShdw>
          </a:effectLst>
        </p:spPr>
        <p:txBody>
          <a:bodyPr wrap="square" anchor="ctr">
            <a:noAutofit/>
          </a:bodyPr>
          <a:lstStyle>
            <a:lvl1pPr marL="0" indent="0" algn="ctr">
              <a:buFontTx/>
              <a:buNone/>
              <a:defRPr sz="1200"/>
            </a:lvl1pPr>
          </a:lstStyle>
          <a:p>
            <a:endParaRPr lang="en-US"/>
          </a:p>
        </p:txBody>
      </p:sp>
      <p:sp>
        <p:nvSpPr>
          <p:cNvPr id="23" name="Picture Placeholder 22">
            <a:extLst>
              <a:ext uri="{FF2B5EF4-FFF2-40B4-BE49-F238E27FC236}">
                <a16:creationId xmlns:a16="http://schemas.microsoft.com/office/drawing/2014/main" id="{0A1AA56A-4341-4938-9A18-9B4699C88FDC}"/>
              </a:ext>
            </a:extLst>
          </p:cNvPr>
          <p:cNvSpPr>
            <a:spLocks noGrp="1"/>
          </p:cNvSpPr>
          <p:nvPr>
            <p:ph type="pic" sz="quarter" idx="15"/>
          </p:nvPr>
        </p:nvSpPr>
        <p:spPr>
          <a:xfrm>
            <a:off x="6664516" y="933450"/>
            <a:ext cx="1438088" cy="1571625"/>
          </a:xfrm>
          <a:custGeom>
            <a:avLst/>
            <a:gdLst>
              <a:gd name="connsiteX0" fmla="*/ 0 w 2876550"/>
              <a:gd name="connsiteY0" fmla="*/ 0 h 3143250"/>
              <a:gd name="connsiteX1" fmla="*/ 2876550 w 2876550"/>
              <a:gd name="connsiteY1" fmla="*/ 0 h 3143250"/>
              <a:gd name="connsiteX2" fmla="*/ 2876550 w 2876550"/>
              <a:gd name="connsiteY2" fmla="*/ 3143250 h 3143250"/>
              <a:gd name="connsiteX3" fmla="*/ 0 w 2876550"/>
              <a:gd name="connsiteY3" fmla="*/ 3143250 h 3143250"/>
            </a:gdLst>
            <a:ahLst/>
            <a:cxnLst>
              <a:cxn ang="0">
                <a:pos x="connsiteX0" y="connsiteY0"/>
              </a:cxn>
              <a:cxn ang="0">
                <a:pos x="connsiteX1" y="connsiteY1"/>
              </a:cxn>
              <a:cxn ang="0">
                <a:pos x="connsiteX2" y="connsiteY2"/>
              </a:cxn>
              <a:cxn ang="0">
                <a:pos x="connsiteX3" y="connsiteY3"/>
              </a:cxn>
            </a:cxnLst>
            <a:rect l="l" t="t" r="r" b="b"/>
            <a:pathLst>
              <a:path w="2876550" h="3143250">
                <a:moveTo>
                  <a:pt x="0" y="0"/>
                </a:moveTo>
                <a:lnTo>
                  <a:pt x="2876550" y="0"/>
                </a:lnTo>
                <a:lnTo>
                  <a:pt x="2876550" y="3143250"/>
                </a:lnTo>
                <a:lnTo>
                  <a:pt x="0" y="3143250"/>
                </a:lnTo>
                <a:close/>
              </a:path>
            </a:pathLst>
          </a:custGeom>
          <a:pattFill prst="pct60">
            <a:fgClr>
              <a:schemeClr val="bg1"/>
            </a:fgClr>
            <a:bgClr>
              <a:schemeClr val="bg1">
                <a:lumMod val="85000"/>
              </a:schemeClr>
            </a:bgClr>
          </a:pattFill>
          <a:effectLst>
            <a:outerShdw blurRad="660400" dist="190500" dir="5400000" algn="t" rotWithShape="0">
              <a:schemeClr val="accent1">
                <a:alpha val="40000"/>
              </a:schemeClr>
            </a:outerShdw>
          </a:effectLst>
        </p:spPr>
        <p:txBody>
          <a:bodyPr wrap="square" anchor="ctr">
            <a:noAutofit/>
          </a:bodyPr>
          <a:lstStyle>
            <a:lvl1pPr marL="0" indent="0" algn="ctr">
              <a:buFontTx/>
              <a:buNone/>
              <a:defRPr sz="1200"/>
            </a:lvl1pPr>
          </a:lstStyle>
          <a:p>
            <a:endParaRPr lang="en-US"/>
          </a:p>
        </p:txBody>
      </p:sp>
      <p:sp>
        <p:nvSpPr>
          <p:cNvPr id="24" name="Picture Placeholder 23">
            <a:extLst>
              <a:ext uri="{FF2B5EF4-FFF2-40B4-BE49-F238E27FC236}">
                <a16:creationId xmlns:a16="http://schemas.microsoft.com/office/drawing/2014/main" id="{DAF6D4B1-9881-4261-92C1-B717CE6B512B}"/>
              </a:ext>
            </a:extLst>
          </p:cNvPr>
          <p:cNvSpPr>
            <a:spLocks noGrp="1"/>
          </p:cNvSpPr>
          <p:nvPr>
            <p:ph type="pic" sz="quarter" idx="16"/>
          </p:nvPr>
        </p:nvSpPr>
        <p:spPr>
          <a:xfrm>
            <a:off x="9239635" y="933450"/>
            <a:ext cx="1438088" cy="1571625"/>
          </a:xfrm>
          <a:custGeom>
            <a:avLst/>
            <a:gdLst>
              <a:gd name="connsiteX0" fmla="*/ 0 w 2876550"/>
              <a:gd name="connsiteY0" fmla="*/ 0 h 3143250"/>
              <a:gd name="connsiteX1" fmla="*/ 2876550 w 2876550"/>
              <a:gd name="connsiteY1" fmla="*/ 0 h 3143250"/>
              <a:gd name="connsiteX2" fmla="*/ 2876550 w 2876550"/>
              <a:gd name="connsiteY2" fmla="*/ 3143250 h 3143250"/>
              <a:gd name="connsiteX3" fmla="*/ 0 w 2876550"/>
              <a:gd name="connsiteY3" fmla="*/ 3143250 h 3143250"/>
            </a:gdLst>
            <a:ahLst/>
            <a:cxnLst>
              <a:cxn ang="0">
                <a:pos x="connsiteX0" y="connsiteY0"/>
              </a:cxn>
              <a:cxn ang="0">
                <a:pos x="connsiteX1" y="connsiteY1"/>
              </a:cxn>
              <a:cxn ang="0">
                <a:pos x="connsiteX2" y="connsiteY2"/>
              </a:cxn>
              <a:cxn ang="0">
                <a:pos x="connsiteX3" y="connsiteY3"/>
              </a:cxn>
            </a:cxnLst>
            <a:rect l="l" t="t" r="r" b="b"/>
            <a:pathLst>
              <a:path w="2876550" h="3143250">
                <a:moveTo>
                  <a:pt x="0" y="0"/>
                </a:moveTo>
                <a:lnTo>
                  <a:pt x="2876550" y="0"/>
                </a:lnTo>
                <a:lnTo>
                  <a:pt x="2876550" y="3143250"/>
                </a:lnTo>
                <a:lnTo>
                  <a:pt x="0" y="3143250"/>
                </a:lnTo>
                <a:close/>
              </a:path>
            </a:pathLst>
          </a:custGeom>
          <a:pattFill prst="pct60">
            <a:fgClr>
              <a:schemeClr val="bg1"/>
            </a:fgClr>
            <a:bgClr>
              <a:schemeClr val="bg1">
                <a:lumMod val="85000"/>
              </a:schemeClr>
            </a:bgClr>
          </a:pattFill>
          <a:effectLst>
            <a:outerShdw blurRad="660400" dist="190500" dir="5400000" algn="t" rotWithShape="0">
              <a:schemeClr val="accent1">
                <a:alpha val="40000"/>
              </a:schemeClr>
            </a:outerShdw>
          </a:effectLst>
        </p:spPr>
        <p:txBody>
          <a:bodyPr wrap="square" anchor="ctr">
            <a:noAutofit/>
          </a:bodyPr>
          <a:lstStyle>
            <a:lvl1pPr marL="0" indent="0" algn="ctr">
              <a:buFontTx/>
              <a:buNone/>
              <a:defRPr sz="1200"/>
            </a:lvl1pPr>
          </a:lstStyle>
          <a:p>
            <a:endParaRPr lang="en-US"/>
          </a:p>
        </p:txBody>
      </p:sp>
      <p:sp>
        <p:nvSpPr>
          <p:cNvPr id="25" name="Picture Placeholder 24">
            <a:extLst>
              <a:ext uri="{FF2B5EF4-FFF2-40B4-BE49-F238E27FC236}">
                <a16:creationId xmlns:a16="http://schemas.microsoft.com/office/drawing/2014/main" id="{4E6DD8C9-03BB-49E3-A9B8-A0EFEABFBD22}"/>
              </a:ext>
            </a:extLst>
          </p:cNvPr>
          <p:cNvSpPr>
            <a:spLocks noGrp="1"/>
          </p:cNvSpPr>
          <p:nvPr>
            <p:ph type="pic" sz="quarter" idx="17"/>
          </p:nvPr>
        </p:nvSpPr>
        <p:spPr>
          <a:xfrm>
            <a:off x="1514278" y="3714750"/>
            <a:ext cx="1438088" cy="1571625"/>
          </a:xfrm>
          <a:custGeom>
            <a:avLst/>
            <a:gdLst>
              <a:gd name="connsiteX0" fmla="*/ 0 w 2876550"/>
              <a:gd name="connsiteY0" fmla="*/ 0 h 3143250"/>
              <a:gd name="connsiteX1" fmla="*/ 2876550 w 2876550"/>
              <a:gd name="connsiteY1" fmla="*/ 0 h 3143250"/>
              <a:gd name="connsiteX2" fmla="*/ 2876550 w 2876550"/>
              <a:gd name="connsiteY2" fmla="*/ 3143250 h 3143250"/>
              <a:gd name="connsiteX3" fmla="*/ 0 w 2876550"/>
              <a:gd name="connsiteY3" fmla="*/ 3143250 h 3143250"/>
            </a:gdLst>
            <a:ahLst/>
            <a:cxnLst>
              <a:cxn ang="0">
                <a:pos x="connsiteX0" y="connsiteY0"/>
              </a:cxn>
              <a:cxn ang="0">
                <a:pos x="connsiteX1" y="connsiteY1"/>
              </a:cxn>
              <a:cxn ang="0">
                <a:pos x="connsiteX2" y="connsiteY2"/>
              </a:cxn>
              <a:cxn ang="0">
                <a:pos x="connsiteX3" y="connsiteY3"/>
              </a:cxn>
            </a:cxnLst>
            <a:rect l="l" t="t" r="r" b="b"/>
            <a:pathLst>
              <a:path w="2876550" h="3143250">
                <a:moveTo>
                  <a:pt x="0" y="0"/>
                </a:moveTo>
                <a:lnTo>
                  <a:pt x="2876550" y="0"/>
                </a:lnTo>
                <a:lnTo>
                  <a:pt x="2876550" y="3143250"/>
                </a:lnTo>
                <a:lnTo>
                  <a:pt x="0" y="3143250"/>
                </a:lnTo>
                <a:close/>
              </a:path>
            </a:pathLst>
          </a:custGeom>
          <a:pattFill prst="pct60">
            <a:fgClr>
              <a:schemeClr val="bg1"/>
            </a:fgClr>
            <a:bgClr>
              <a:schemeClr val="bg1">
                <a:lumMod val="85000"/>
              </a:schemeClr>
            </a:bgClr>
          </a:pattFill>
          <a:effectLst>
            <a:outerShdw blurRad="660400" dist="190500" dir="5400000" algn="t" rotWithShape="0">
              <a:schemeClr val="accent1">
                <a:alpha val="40000"/>
              </a:schemeClr>
            </a:outerShdw>
          </a:effectLst>
        </p:spPr>
        <p:txBody>
          <a:bodyPr wrap="square" anchor="ctr">
            <a:noAutofit/>
          </a:bodyPr>
          <a:lstStyle>
            <a:lvl1pPr marL="0" indent="0" algn="ctr">
              <a:buFontTx/>
              <a:buNone/>
              <a:defRPr sz="1200"/>
            </a:lvl1pPr>
          </a:lstStyle>
          <a:p>
            <a:endParaRPr lang="en-US"/>
          </a:p>
        </p:txBody>
      </p:sp>
      <p:sp>
        <p:nvSpPr>
          <p:cNvPr id="26" name="Picture Placeholder 25">
            <a:extLst>
              <a:ext uri="{FF2B5EF4-FFF2-40B4-BE49-F238E27FC236}">
                <a16:creationId xmlns:a16="http://schemas.microsoft.com/office/drawing/2014/main" id="{DFAB2594-68AE-46A3-9D9A-148C9A705C00}"/>
              </a:ext>
            </a:extLst>
          </p:cNvPr>
          <p:cNvSpPr>
            <a:spLocks noGrp="1"/>
          </p:cNvSpPr>
          <p:nvPr>
            <p:ph type="pic" sz="quarter" idx="18"/>
          </p:nvPr>
        </p:nvSpPr>
        <p:spPr>
          <a:xfrm>
            <a:off x="4089397" y="3714750"/>
            <a:ext cx="1438088" cy="1571625"/>
          </a:xfrm>
          <a:custGeom>
            <a:avLst/>
            <a:gdLst>
              <a:gd name="connsiteX0" fmla="*/ 0 w 2876550"/>
              <a:gd name="connsiteY0" fmla="*/ 0 h 3143250"/>
              <a:gd name="connsiteX1" fmla="*/ 2876550 w 2876550"/>
              <a:gd name="connsiteY1" fmla="*/ 0 h 3143250"/>
              <a:gd name="connsiteX2" fmla="*/ 2876550 w 2876550"/>
              <a:gd name="connsiteY2" fmla="*/ 3143250 h 3143250"/>
              <a:gd name="connsiteX3" fmla="*/ 0 w 2876550"/>
              <a:gd name="connsiteY3" fmla="*/ 3143250 h 3143250"/>
            </a:gdLst>
            <a:ahLst/>
            <a:cxnLst>
              <a:cxn ang="0">
                <a:pos x="connsiteX0" y="connsiteY0"/>
              </a:cxn>
              <a:cxn ang="0">
                <a:pos x="connsiteX1" y="connsiteY1"/>
              </a:cxn>
              <a:cxn ang="0">
                <a:pos x="connsiteX2" y="connsiteY2"/>
              </a:cxn>
              <a:cxn ang="0">
                <a:pos x="connsiteX3" y="connsiteY3"/>
              </a:cxn>
            </a:cxnLst>
            <a:rect l="l" t="t" r="r" b="b"/>
            <a:pathLst>
              <a:path w="2876550" h="3143250">
                <a:moveTo>
                  <a:pt x="0" y="0"/>
                </a:moveTo>
                <a:lnTo>
                  <a:pt x="2876550" y="0"/>
                </a:lnTo>
                <a:lnTo>
                  <a:pt x="2876550" y="3143250"/>
                </a:lnTo>
                <a:lnTo>
                  <a:pt x="0" y="3143250"/>
                </a:lnTo>
                <a:close/>
              </a:path>
            </a:pathLst>
          </a:custGeom>
          <a:pattFill prst="pct60">
            <a:fgClr>
              <a:schemeClr val="bg1"/>
            </a:fgClr>
            <a:bgClr>
              <a:schemeClr val="bg1">
                <a:lumMod val="85000"/>
              </a:schemeClr>
            </a:bgClr>
          </a:pattFill>
          <a:effectLst>
            <a:outerShdw blurRad="660400" dist="190500" dir="5400000" algn="t" rotWithShape="0">
              <a:schemeClr val="accent1">
                <a:alpha val="40000"/>
              </a:schemeClr>
            </a:outerShdw>
          </a:effectLst>
        </p:spPr>
        <p:txBody>
          <a:bodyPr wrap="square" anchor="ctr">
            <a:noAutofit/>
          </a:bodyPr>
          <a:lstStyle>
            <a:lvl1pPr marL="0" indent="0" algn="ctr">
              <a:buFontTx/>
              <a:buNone/>
              <a:defRPr sz="1200"/>
            </a:lvl1pPr>
          </a:lstStyle>
          <a:p>
            <a:endParaRPr lang="en-US"/>
          </a:p>
        </p:txBody>
      </p:sp>
      <p:sp>
        <p:nvSpPr>
          <p:cNvPr id="27" name="Picture Placeholder 26">
            <a:extLst>
              <a:ext uri="{FF2B5EF4-FFF2-40B4-BE49-F238E27FC236}">
                <a16:creationId xmlns:a16="http://schemas.microsoft.com/office/drawing/2014/main" id="{5DF9FA7A-DB60-4682-8CAB-2AC84C80FAD2}"/>
              </a:ext>
            </a:extLst>
          </p:cNvPr>
          <p:cNvSpPr>
            <a:spLocks noGrp="1"/>
          </p:cNvSpPr>
          <p:nvPr>
            <p:ph type="pic" sz="quarter" idx="19"/>
          </p:nvPr>
        </p:nvSpPr>
        <p:spPr>
          <a:xfrm>
            <a:off x="6664516" y="3714750"/>
            <a:ext cx="1438088" cy="1571625"/>
          </a:xfrm>
          <a:custGeom>
            <a:avLst/>
            <a:gdLst>
              <a:gd name="connsiteX0" fmla="*/ 0 w 2876550"/>
              <a:gd name="connsiteY0" fmla="*/ 0 h 3143250"/>
              <a:gd name="connsiteX1" fmla="*/ 2876550 w 2876550"/>
              <a:gd name="connsiteY1" fmla="*/ 0 h 3143250"/>
              <a:gd name="connsiteX2" fmla="*/ 2876550 w 2876550"/>
              <a:gd name="connsiteY2" fmla="*/ 3143250 h 3143250"/>
              <a:gd name="connsiteX3" fmla="*/ 0 w 2876550"/>
              <a:gd name="connsiteY3" fmla="*/ 3143250 h 3143250"/>
            </a:gdLst>
            <a:ahLst/>
            <a:cxnLst>
              <a:cxn ang="0">
                <a:pos x="connsiteX0" y="connsiteY0"/>
              </a:cxn>
              <a:cxn ang="0">
                <a:pos x="connsiteX1" y="connsiteY1"/>
              </a:cxn>
              <a:cxn ang="0">
                <a:pos x="connsiteX2" y="connsiteY2"/>
              </a:cxn>
              <a:cxn ang="0">
                <a:pos x="connsiteX3" y="connsiteY3"/>
              </a:cxn>
            </a:cxnLst>
            <a:rect l="l" t="t" r="r" b="b"/>
            <a:pathLst>
              <a:path w="2876550" h="3143250">
                <a:moveTo>
                  <a:pt x="0" y="0"/>
                </a:moveTo>
                <a:lnTo>
                  <a:pt x="2876550" y="0"/>
                </a:lnTo>
                <a:lnTo>
                  <a:pt x="2876550" y="3143250"/>
                </a:lnTo>
                <a:lnTo>
                  <a:pt x="0" y="3143250"/>
                </a:lnTo>
                <a:close/>
              </a:path>
            </a:pathLst>
          </a:custGeom>
          <a:pattFill prst="pct60">
            <a:fgClr>
              <a:schemeClr val="bg1"/>
            </a:fgClr>
            <a:bgClr>
              <a:schemeClr val="bg1">
                <a:lumMod val="85000"/>
              </a:schemeClr>
            </a:bgClr>
          </a:pattFill>
          <a:effectLst>
            <a:outerShdw blurRad="660400" dist="190500" dir="5400000" algn="t" rotWithShape="0">
              <a:schemeClr val="accent1">
                <a:alpha val="40000"/>
              </a:schemeClr>
            </a:outerShdw>
          </a:effectLst>
        </p:spPr>
        <p:txBody>
          <a:bodyPr wrap="square" anchor="ctr">
            <a:noAutofit/>
          </a:bodyPr>
          <a:lstStyle>
            <a:lvl1pPr marL="0" indent="0" algn="ctr">
              <a:buFontTx/>
              <a:buNone/>
              <a:defRPr sz="1200"/>
            </a:lvl1pPr>
          </a:lstStyle>
          <a:p>
            <a:endParaRPr lang="en-US"/>
          </a:p>
        </p:txBody>
      </p:sp>
      <p:sp>
        <p:nvSpPr>
          <p:cNvPr id="28" name="Picture Placeholder 27">
            <a:extLst>
              <a:ext uri="{FF2B5EF4-FFF2-40B4-BE49-F238E27FC236}">
                <a16:creationId xmlns:a16="http://schemas.microsoft.com/office/drawing/2014/main" id="{16669351-C444-4EC3-976D-DAFD767ED96C}"/>
              </a:ext>
            </a:extLst>
          </p:cNvPr>
          <p:cNvSpPr>
            <a:spLocks noGrp="1"/>
          </p:cNvSpPr>
          <p:nvPr>
            <p:ph type="pic" sz="quarter" idx="20"/>
          </p:nvPr>
        </p:nvSpPr>
        <p:spPr>
          <a:xfrm>
            <a:off x="9239635" y="3714750"/>
            <a:ext cx="1438088" cy="1571625"/>
          </a:xfrm>
          <a:custGeom>
            <a:avLst/>
            <a:gdLst>
              <a:gd name="connsiteX0" fmla="*/ 0 w 2876550"/>
              <a:gd name="connsiteY0" fmla="*/ 0 h 3143250"/>
              <a:gd name="connsiteX1" fmla="*/ 2876550 w 2876550"/>
              <a:gd name="connsiteY1" fmla="*/ 0 h 3143250"/>
              <a:gd name="connsiteX2" fmla="*/ 2876550 w 2876550"/>
              <a:gd name="connsiteY2" fmla="*/ 3143250 h 3143250"/>
              <a:gd name="connsiteX3" fmla="*/ 0 w 2876550"/>
              <a:gd name="connsiteY3" fmla="*/ 3143250 h 3143250"/>
            </a:gdLst>
            <a:ahLst/>
            <a:cxnLst>
              <a:cxn ang="0">
                <a:pos x="connsiteX0" y="connsiteY0"/>
              </a:cxn>
              <a:cxn ang="0">
                <a:pos x="connsiteX1" y="connsiteY1"/>
              </a:cxn>
              <a:cxn ang="0">
                <a:pos x="connsiteX2" y="connsiteY2"/>
              </a:cxn>
              <a:cxn ang="0">
                <a:pos x="connsiteX3" y="connsiteY3"/>
              </a:cxn>
            </a:cxnLst>
            <a:rect l="l" t="t" r="r" b="b"/>
            <a:pathLst>
              <a:path w="2876550" h="3143250">
                <a:moveTo>
                  <a:pt x="0" y="0"/>
                </a:moveTo>
                <a:lnTo>
                  <a:pt x="2876550" y="0"/>
                </a:lnTo>
                <a:lnTo>
                  <a:pt x="2876550" y="3143250"/>
                </a:lnTo>
                <a:lnTo>
                  <a:pt x="0" y="3143250"/>
                </a:lnTo>
                <a:close/>
              </a:path>
            </a:pathLst>
          </a:custGeom>
          <a:pattFill prst="pct60">
            <a:fgClr>
              <a:schemeClr val="bg1"/>
            </a:fgClr>
            <a:bgClr>
              <a:schemeClr val="bg1">
                <a:lumMod val="85000"/>
              </a:schemeClr>
            </a:bgClr>
          </a:pattFill>
          <a:effectLst>
            <a:outerShdw blurRad="660400" dist="190500" dir="5400000" algn="t" rotWithShape="0">
              <a:schemeClr val="accent1">
                <a:alpha val="40000"/>
              </a:schemeClr>
            </a:outerShdw>
          </a:effectLst>
        </p:spPr>
        <p:txBody>
          <a:bodyPr wrap="square" anchor="ctr">
            <a:noAutofit/>
          </a:bodyPr>
          <a:lstStyle>
            <a:lvl1pPr marL="0" indent="0" algn="ctr">
              <a:buFontTx/>
              <a:buNone/>
              <a:defRPr sz="1200"/>
            </a:lvl1pPr>
          </a:lstStyle>
          <a:p>
            <a:endParaRPr lang="en-US"/>
          </a:p>
        </p:txBody>
      </p:sp>
    </p:spTree>
    <p:extLst>
      <p:ext uri="{BB962C8B-B14F-4D97-AF65-F5344CB8AC3E}">
        <p14:creationId xmlns:p14="http://schemas.microsoft.com/office/powerpoint/2010/main" val="40040032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1000" fill="hold"/>
                                        <p:tgtEl>
                                          <p:spTgt spid="21"/>
                                        </p:tgtEl>
                                        <p:attrNameLst>
                                          <p:attrName>ppt_x</p:attrName>
                                        </p:attrNameLst>
                                      </p:cBhvr>
                                      <p:tavLst>
                                        <p:tav tm="0">
                                          <p:val>
                                            <p:strVal val="1+#ppt_w/2"/>
                                          </p:val>
                                        </p:tav>
                                        <p:tav tm="100000">
                                          <p:val>
                                            <p:strVal val="#ppt_x"/>
                                          </p:val>
                                        </p:tav>
                                      </p:tavLst>
                                    </p:anim>
                                    <p:anim calcmode="lin" valueType="num">
                                      <p:cBhvr additive="base">
                                        <p:cTn id="8" dur="1000" fill="hold"/>
                                        <p:tgtEl>
                                          <p:spTgt spid="21"/>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100"/>
                                  </p:stCondLst>
                                  <p:childTnLst>
                                    <p:set>
                                      <p:cBhvr>
                                        <p:cTn id="10" dur="1" fill="hold">
                                          <p:stCondLst>
                                            <p:cond delay="0"/>
                                          </p:stCondLst>
                                        </p:cTn>
                                        <p:tgtEl>
                                          <p:spTgt spid="22"/>
                                        </p:tgtEl>
                                        <p:attrNameLst>
                                          <p:attrName>style.visibility</p:attrName>
                                        </p:attrNameLst>
                                      </p:cBhvr>
                                      <p:to>
                                        <p:strVal val="visible"/>
                                      </p:to>
                                    </p:set>
                                    <p:anim calcmode="lin" valueType="num">
                                      <p:cBhvr additive="base">
                                        <p:cTn id="11" dur="1000" fill="hold"/>
                                        <p:tgtEl>
                                          <p:spTgt spid="22"/>
                                        </p:tgtEl>
                                        <p:attrNameLst>
                                          <p:attrName>ppt_x</p:attrName>
                                        </p:attrNameLst>
                                      </p:cBhvr>
                                      <p:tavLst>
                                        <p:tav tm="0">
                                          <p:val>
                                            <p:strVal val="1+#ppt_w/2"/>
                                          </p:val>
                                        </p:tav>
                                        <p:tav tm="100000">
                                          <p:val>
                                            <p:strVal val="#ppt_x"/>
                                          </p:val>
                                        </p:tav>
                                      </p:tavLst>
                                    </p:anim>
                                    <p:anim calcmode="lin" valueType="num">
                                      <p:cBhvr additive="base">
                                        <p:cTn id="12" dur="1000" fill="hold"/>
                                        <p:tgtEl>
                                          <p:spTgt spid="22"/>
                                        </p:tgtEl>
                                        <p:attrNameLst>
                                          <p:attrName>ppt_y</p:attrName>
                                        </p:attrNameLst>
                                      </p:cBhvr>
                                      <p:tavLst>
                                        <p:tav tm="0">
                                          <p:val>
                                            <p:strVal val="#ppt_y"/>
                                          </p:val>
                                        </p:tav>
                                        <p:tav tm="100000">
                                          <p:val>
                                            <p:strVal val="#ppt_y"/>
                                          </p:val>
                                        </p:tav>
                                      </p:tavLst>
                                    </p:anim>
                                  </p:childTnLst>
                                </p:cTn>
                              </p:par>
                              <p:par>
                                <p:cTn id="13" presetID="2" presetClass="entr" presetSubtype="2" decel="100000" fill="hold" grpId="0" nodeType="withEffect">
                                  <p:stCondLst>
                                    <p:cond delay="200"/>
                                  </p:stCondLst>
                                  <p:childTnLst>
                                    <p:set>
                                      <p:cBhvr>
                                        <p:cTn id="14" dur="1" fill="hold">
                                          <p:stCondLst>
                                            <p:cond delay="0"/>
                                          </p:stCondLst>
                                        </p:cTn>
                                        <p:tgtEl>
                                          <p:spTgt spid="23"/>
                                        </p:tgtEl>
                                        <p:attrNameLst>
                                          <p:attrName>style.visibility</p:attrName>
                                        </p:attrNameLst>
                                      </p:cBhvr>
                                      <p:to>
                                        <p:strVal val="visible"/>
                                      </p:to>
                                    </p:set>
                                    <p:anim calcmode="lin" valueType="num">
                                      <p:cBhvr additive="base">
                                        <p:cTn id="15" dur="1000" fill="hold"/>
                                        <p:tgtEl>
                                          <p:spTgt spid="23"/>
                                        </p:tgtEl>
                                        <p:attrNameLst>
                                          <p:attrName>ppt_x</p:attrName>
                                        </p:attrNameLst>
                                      </p:cBhvr>
                                      <p:tavLst>
                                        <p:tav tm="0">
                                          <p:val>
                                            <p:strVal val="1+#ppt_w/2"/>
                                          </p:val>
                                        </p:tav>
                                        <p:tav tm="100000">
                                          <p:val>
                                            <p:strVal val="#ppt_x"/>
                                          </p:val>
                                        </p:tav>
                                      </p:tavLst>
                                    </p:anim>
                                    <p:anim calcmode="lin" valueType="num">
                                      <p:cBhvr additive="base">
                                        <p:cTn id="16" dur="1000" fill="hold"/>
                                        <p:tgtEl>
                                          <p:spTgt spid="23"/>
                                        </p:tgtEl>
                                        <p:attrNameLst>
                                          <p:attrName>ppt_y</p:attrName>
                                        </p:attrNameLst>
                                      </p:cBhvr>
                                      <p:tavLst>
                                        <p:tav tm="0">
                                          <p:val>
                                            <p:strVal val="#ppt_y"/>
                                          </p:val>
                                        </p:tav>
                                        <p:tav tm="100000">
                                          <p:val>
                                            <p:strVal val="#ppt_y"/>
                                          </p:val>
                                        </p:tav>
                                      </p:tavLst>
                                    </p:anim>
                                  </p:childTnLst>
                                </p:cTn>
                              </p:par>
                              <p:par>
                                <p:cTn id="17" presetID="2" presetClass="entr" presetSubtype="2" decel="100000" fill="hold" grpId="0" nodeType="withEffect">
                                  <p:stCondLst>
                                    <p:cond delay="300"/>
                                  </p:stCondLst>
                                  <p:childTnLst>
                                    <p:set>
                                      <p:cBhvr>
                                        <p:cTn id="18" dur="1" fill="hold">
                                          <p:stCondLst>
                                            <p:cond delay="0"/>
                                          </p:stCondLst>
                                        </p:cTn>
                                        <p:tgtEl>
                                          <p:spTgt spid="24"/>
                                        </p:tgtEl>
                                        <p:attrNameLst>
                                          <p:attrName>style.visibility</p:attrName>
                                        </p:attrNameLst>
                                      </p:cBhvr>
                                      <p:to>
                                        <p:strVal val="visible"/>
                                      </p:to>
                                    </p:set>
                                    <p:anim calcmode="lin" valueType="num">
                                      <p:cBhvr additive="base">
                                        <p:cTn id="19" dur="1000" fill="hold"/>
                                        <p:tgtEl>
                                          <p:spTgt spid="24"/>
                                        </p:tgtEl>
                                        <p:attrNameLst>
                                          <p:attrName>ppt_x</p:attrName>
                                        </p:attrNameLst>
                                      </p:cBhvr>
                                      <p:tavLst>
                                        <p:tav tm="0">
                                          <p:val>
                                            <p:strVal val="1+#ppt_w/2"/>
                                          </p:val>
                                        </p:tav>
                                        <p:tav tm="100000">
                                          <p:val>
                                            <p:strVal val="#ppt_x"/>
                                          </p:val>
                                        </p:tav>
                                      </p:tavLst>
                                    </p:anim>
                                    <p:anim calcmode="lin" valueType="num">
                                      <p:cBhvr additive="base">
                                        <p:cTn id="20" dur="1000" fill="hold"/>
                                        <p:tgtEl>
                                          <p:spTgt spid="24"/>
                                        </p:tgtEl>
                                        <p:attrNameLst>
                                          <p:attrName>ppt_y</p:attrName>
                                        </p:attrNameLst>
                                      </p:cBhvr>
                                      <p:tavLst>
                                        <p:tav tm="0">
                                          <p:val>
                                            <p:strVal val="#ppt_y"/>
                                          </p:val>
                                        </p:tav>
                                        <p:tav tm="100000">
                                          <p:val>
                                            <p:strVal val="#ppt_y"/>
                                          </p:val>
                                        </p:tav>
                                      </p:tavLst>
                                    </p:anim>
                                  </p:childTnLst>
                                </p:cTn>
                              </p:par>
                              <p:par>
                                <p:cTn id="21" presetID="2" presetClass="entr" presetSubtype="8" decel="100000" fill="hold" grpId="0" nodeType="withEffect">
                                  <p:stCondLst>
                                    <p:cond delay="400"/>
                                  </p:stCondLst>
                                  <p:childTnLst>
                                    <p:set>
                                      <p:cBhvr>
                                        <p:cTn id="22" dur="1" fill="hold">
                                          <p:stCondLst>
                                            <p:cond delay="0"/>
                                          </p:stCondLst>
                                        </p:cTn>
                                        <p:tgtEl>
                                          <p:spTgt spid="28"/>
                                        </p:tgtEl>
                                        <p:attrNameLst>
                                          <p:attrName>style.visibility</p:attrName>
                                        </p:attrNameLst>
                                      </p:cBhvr>
                                      <p:to>
                                        <p:strVal val="visible"/>
                                      </p:to>
                                    </p:set>
                                    <p:anim calcmode="lin" valueType="num">
                                      <p:cBhvr additive="base">
                                        <p:cTn id="23" dur="1000" fill="hold"/>
                                        <p:tgtEl>
                                          <p:spTgt spid="28"/>
                                        </p:tgtEl>
                                        <p:attrNameLst>
                                          <p:attrName>ppt_x</p:attrName>
                                        </p:attrNameLst>
                                      </p:cBhvr>
                                      <p:tavLst>
                                        <p:tav tm="0">
                                          <p:val>
                                            <p:strVal val="0-#ppt_w/2"/>
                                          </p:val>
                                        </p:tav>
                                        <p:tav tm="100000">
                                          <p:val>
                                            <p:strVal val="#ppt_x"/>
                                          </p:val>
                                        </p:tav>
                                      </p:tavLst>
                                    </p:anim>
                                    <p:anim calcmode="lin" valueType="num">
                                      <p:cBhvr additive="base">
                                        <p:cTn id="24" dur="1000" fill="hold"/>
                                        <p:tgtEl>
                                          <p:spTgt spid="28"/>
                                        </p:tgtEl>
                                        <p:attrNameLst>
                                          <p:attrName>ppt_y</p:attrName>
                                        </p:attrNameLst>
                                      </p:cBhvr>
                                      <p:tavLst>
                                        <p:tav tm="0">
                                          <p:val>
                                            <p:strVal val="#ppt_y"/>
                                          </p:val>
                                        </p:tav>
                                        <p:tav tm="100000">
                                          <p:val>
                                            <p:strVal val="#ppt_y"/>
                                          </p:val>
                                        </p:tav>
                                      </p:tavLst>
                                    </p:anim>
                                  </p:childTnLst>
                                </p:cTn>
                              </p:par>
                              <p:par>
                                <p:cTn id="25" presetID="2" presetClass="entr" presetSubtype="8" decel="100000" fill="hold" grpId="0" nodeType="withEffect">
                                  <p:stCondLst>
                                    <p:cond delay="500"/>
                                  </p:stCondLst>
                                  <p:childTnLst>
                                    <p:set>
                                      <p:cBhvr>
                                        <p:cTn id="26" dur="1" fill="hold">
                                          <p:stCondLst>
                                            <p:cond delay="0"/>
                                          </p:stCondLst>
                                        </p:cTn>
                                        <p:tgtEl>
                                          <p:spTgt spid="27"/>
                                        </p:tgtEl>
                                        <p:attrNameLst>
                                          <p:attrName>style.visibility</p:attrName>
                                        </p:attrNameLst>
                                      </p:cBhvr>
                                      <p:to>
                                        <p:strVal val="visible"/>
                                      </p:to>
                                    </p:set>
                                    <p:anim calcmode="lin" valueType="num">
                                      <p:cBhvr additive="base">
                                        <p:cTn id="27" dur="1000" fill="hold"/>
                                        <p:tgtEl>
                                          <p:spTgt spid="27"/>
                                        </p:tgtEl>
                                        <p:attrNameLst>
                                          <p:attrName>ppt_x</p:attrName>
                                        </p:attrNameLst>
                                      </p:cBhvr>
                                      <p:tavLst>
                                        <p:tav tm="0">
                                          <p:val>
                                            <p:strVal val="0-#ppt_w/2"/>
                                          </p:val>
                                        </p:tav>
                                        <p:tav tm="100000">
                                          <p:val>
                                            <p:strVal val="#ppt_x"/>
                                          </p:val>
                                        </p:tav>
                                      </p:tavLst>
                                    </p:anim>
                                    <p:anim calcmode="lin" valueType="num">
                                      <p:cBhvr additive="base">
                                        <p:cTn id="28" dur="1000" fill="hold"/>
                                        <p:tgtEl>
                                          <p:spTgt spid="27"/>
                                        </p:tgtEl>
                                        <p:attrNameLst>
                                          <p:attrName>ppt_y</p:attrName>
                                        </p:attrNameLst>
                                      </p:cBhvr>
                                      <p:tavLst>
                                        <p:tav tm="0">
                                          <p:val>
                                            <p:strVal val="#ppt_y"/>
                                          </p:val>
                                        </p:tav>
                                        <p:tav tm="100000">
                                          <p:val>
                                            <p:strVal val="#ppt_y"/>
                                          </p:val>
                                        </p:tav>
                                      </p:tavLst>
                                    </p:anim>
                                  </p:childTnLst>
                                </p:cTn>
                              </p:par>
                              <p:par>
                                <p:cTn id="29" presetID="2" presetClass="entr" presetSubtype="8" decel="100000" fill="hold" grpId="0" nodeType="withEffect">
                                  <p:stCondLst>
                                    <p:cond delay="600"/>
                                  </p:stCondLst>
                                  <p:childTnLst>
                                    <p:set>
                                      <p:cBhvr>
                                        <p:cTn id="30" dur="1" fill="hold">
                                          <p:stCondLst>
                                            <p:cond delay="0"/>
                                          </p:stCondLst>
                                        </p:cTn>
                                        <p:tgtEl>
                                          <p:spTgt spid="26"/>
                                        </p:tgtEl>
                                        <p:attrNameLst>
                                          <p:attrName>style.visibility</p:attrName>
                                        </p:attrNameLst>
                                      </p:cBhvr>
                                      <p:to>
                                        <p:strVal val="visible"/>
                                      </p:to>
                                    </p:set>
                                    <p:anim calcmode="lin" valueType="num">
                                      <p:cBhvr additive="base">
                                        <p:cTn id="31" dur="1000" fill="hold"/>
                                        <p:tgtEl>
                                          <p:spTgt spid="26"/>
                                        </p:tgtEl>
                                        <p:attrNameLst>
                                          <p:attrName>ppt_x</p:attrName>
                                        </p:attrNameLst>
                                      </p:cBhvr>
                                      <p:tavLst>
                                        <p:tav tm="0">
                                          <p:val>
                                            <p:strVal val="0-#ppt_w/2"/>
                                          </p:val>
                                        </p:tav>
                                        <p:tav tm="100000">
                                          <p:val>
                                            <p:strVal val="#ppt_x"/>
                                          </p:val>
                                        </p:tav>
                                      </p:tavLst>
                                    </p:anim>
                                    <p:anim calcmode="lin" valueType="num">
                                      <p:cBhvr additive="base">
                                        <p:cTn id="32" dur="1000" fill="hold"/>
                                        <p:tgtEl>
                                          <p:spTgt spid="26"/>
                                        </p:tgtEl>
                                        <p:attrNameLst>
                                          <p:attrName>ppt_y</p:attrName>
                                        </p:attrNameLst>
                                      </p:cBhvr>
                                      <p:tavLst>
                                        <p:tav tm="0">
                                          <p:val>
                                            <p:strVal val="#ppt_y"/>
                                          </p:val>
                                        </p:tav>
                                        <p:tav tm="100000">
                                          <p:val>
                                            <p:strVal val="#ppt_y"/>
                                          </p:val>
                                        </p:tav>
                                      </p:tavLst>
                                    </p:anim>
                                  </p:childTnLst>
                                </p:cTn>
                              </p:par>
                              <p:par>
                                <p:cTn id="33" presetID="2" presetClass="entr" presetSubtype="8" decel="100000" fill="hold" grpId="0" nodeType="withEffect">
                                  <p:stCondLst>
                                    <p:cond delay="700"/>
                                  </p:stCondLst>
                                  <p:childTnLst>
                                    <p:set>
                                      <p:cBhvr>
                                        <p:cTn id="34" dur="1" fill="hold">
                                          <p:stCondLst>
                                            <p:cond delay="0"/>
                                          </p:stCondLst>
                                        </p:cTn>
                                        <p:tgtEl>
                                          <p:spTgt spid="25"/>
                                        </p:tgtEl>
                                        <p:attrNameLst>
                                          <p:attrName>style.visibility</p:attrName>
                                        </p:attrNameLst>
                                      </p:cBhvr>
                                      <p:to>
                                        <p:strVal val="visible"/>
                                      </p:to>
                                    </p:set>
                                    <p:anim calcmode="lin" valueType="num">
                                      <p:cBhvr additive="base">
                                        <p:cTn id="35" dur="1000" fill="hold"/>
                                        <p:tgtEl>
                                          <p:spTgt spid="25"/>
                                        </p:tgtEl>
                                        <p:attrNameLst>
                                          <p:attrName>ppt_x</p:attrName>
                                        </p:attrNameLst>
                                      </p:cBhvr>
                                      <p:tavLst>
                                        <p:tav tm="0">
                                          <p:val>
                                            <p:strVal val="0-#ppt_w/2"/>
                                          </p:val>
                                        </p:tav>
                                        <p:tav tm="100000">
                                          <p:val>
                                            <p:strVal val="#ppt_x"/>
                                          </p:val>
                                        </p:tav>
                                      </p:tavLst>
                                    </p:anim>
                                    <p:anim calcmode="lin" valueType="num">
                                      <p:cBhvr additive="base">
                                        <p:cTn id="36" dur="1000" fill="hold"/>
                                        <p:tgtEl>
                                          <p:spTgt spid="2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animBg="1"/>
      <p:bldP spid="23" grpId="0" animBg="1"/>
      <p:bldP spid="24" grpId="0" animBg="1"/>
      <p:bldP spid="25" grpId="0" animBg="1"/>
      <p:bldP spid="26" grpId="0" animBg="1"/>
      <p:bldP spid="27" grpId="0" animBg="1"/>
      <p:bldP spid="28" grpId="0" animBg="1"/>
    </p:bldLst>
  </p:timing>
  <p:extLst>
    <p:ext uri="{DCECCB84-F9BA-43D5-87BE-67443E8EF086}">
      <p15:sldGuideLst xmlns:p15="http://schemas.microsoft.com/office/powerpoint/2012/main">
        <p15:guide id="1" orient="horz" pos="4320">
          <p15:clr>
            <a:srgbClr val="FBAE40"/>
          </p15:clr>
        </p15:guide>
        <p15:guide id="2" pos="7681">
          <p15:clr>
            <a:srgbClr val="FBAE40"/>
          </p15:clr>
        </p15:guide>
        <p15:guide id="3" pos="985">
          <p15:clr>
            <a:srgbClr val="FBAE40"/>
          </p15:clr>
        </p15:guide>
        <p15:guide id="4" pos="14377">
          <p15:clr>
            <a:srgbClr val="FBAE4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3399DF4-D239-4B46-A59E-3F2D266B8AC5}"/>
              </a:ext>
            </a:extLst>
          </p:cNvPr>
          <p:cNvSpPr/>
          <p:nvPr userDrawn="1"/>
        </p:nvSpPr>
        <p:spPr>
          <a:xfrm>
            <a:off x="781742" y="647700"/>
            <a:ext cx="10628516" cy="5524500"/>
          </a:xfrm>
          <a:prstGeom prst="rect">
            <a:avLst/>
          </a:prstGeom>
          <a:solidFill>
            <a:schemeClr val="accent1">
              <a:alpha val="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2" name="Picture Placeholder 11">
            <a:extLst>
              <a:ext uri="{FF2B5EF4-FFF2-40B4-BE49-F238E27FC236}">
                <a16:creationId xmlns:a16="http://schemas.microsoft.com/office/drawing/2014/main" id="{CBD3B56C-6673-4097-B43C-40AB7C20EEC2}"/>
              </a:ext>
            </a:extLst>
          </p:cNvPr>
          <p:cNvSpPr>
            <a:spLocks noGrp="1"/>
          </p:cNvSpPr>
          <p:nvPr>
            <p:ph type="pic" sz="quarter" idx="13"/>
          </p:nvPr>
        </p:nvSpPr>
        <p:spPr>
          <a:xfrm>
            <a:off x="3457125" y="1193177"/>
            <a:ext cx="2474760" cy="2071688"/>
          </a:xfrm>
          <a:custGeom>
            <a:avLst/>
            <a:gdLst>
              <a:gd name="connsiteX0" fmla="*/ 0 w 4950165"/>
              <a:gd name="connsiteY0" fmla="*/ 0 h 4143375"/>
              <a:gd name="connsiteX1" fmla="*/ 4950165 w 4950165"/>
              <a:gd name="connsiteY1" fmla="*/ 0 h 4143375"/>
              <a:gd name="connsiteX2" fmla="*/ 4950165 w 4950165"/>
              <a:gd name="connsiteY2" fmla="*/ 4143375 h 4143375"/>
              <a:gd name="connsiteX3" fmla="*/ 0 w 4950165"/>
              <a:gd name="connsiteY3" fmla="*/ 4143375 h 4143375"/>
            </a:gdLst>
            <a:ahLst/>
            <a:cxnLst>
              <a:cxn ang="0">
                <a:pos x="connsiteX0" y="connsiteY0"/>
              </a:cxn>
              <a:cxn ang="0">
                <a:pos x="connsiteX1" y="connsiteY1"/>
              </a:cxn>
              <a:cxn ang="0">
                <a:pos x="connsiteX2" y="connsiteY2"/>
              </a:cxn>
              <a:cxn ang="0">
                <a:pos x="connsiteX3" y="connsiteY3"/>
              </a:cxn>
            </a:cxnLst>
            <a:rect l="l" t="t" r="r" b="b"/>
            <a:pathLst>
              <a:path w="4950165" h="4143375">
                <a:moveTo>
                  <a:pt x="0" y="0"/>
                </a:moveTo>
                <a:lnTo>
                  <a:pt x="4950165" y="0"/>
                </a:lnTo>
                <a:lnTo>
                  <a:pt x="4950165" y="4143375"/>
                </a:lnTo>
                <a:lnTo>
                  <a:pt x="0" y="4143375"/>
                </a:lnTo>
                <a:close/>
              </a:path>
            </a:pathLst>
          </a:custGeom>
          <a:pattFill prst="pct60">
            <a:fgClr>
              <a:schemeClr val="bg1"/>
            </a:fgClr>
            <a:bgClr>
              <a:schemeClr val="bg1">
                <a:lumMod val="85000"/>
              </a:schemeClr>
            </a:bgClr>
          </a:pattFill>
          <a:effectLst>
            <a:outerShdw blurRad="660400" dist="190500" dir="5400000" algn="t" rotWithShape="0">
              <a:schemeClr val="accent1">
                <a:alpha val="40000"/>
              </a:schemeClr>
            </a:outerShdw>
          </a:effectLst>
        </p:spPr>
        <p:txBody>
          <a:bodyPr wrap="square" anchor="ctr">
            <a:noAutofit/>
          </a:bodyPr>
          <a:lstStyle>
            <a:lvl1pPr marL="0" indent="0" algn="ctr">
              <a:buFontTx/>
              <a:buNone/>
              <a:defRPr sz="1200"/>
            </a:lvl1pPr>
          </a:lstStyle>
          <a:p>
            <a:endParaRPr lang="en-US"/>
          </a:p>
        </p:txBody>
      </p:sp>
      <p:sp>
        <p:nvSpPr>
          <p:cNvPr id="13" name="Picture Placeholder 12">
            <a:extLst>
              <a:ext uri="{FF2B5EF4-FFF2-40B4-BE49-F238E27FC236}">
                <a16:creationId xmlns:a16="http://schemas.microsoft.com/office/drawing/2014/main" id="{84AD6E42-B8ED-45FE-80BA-270BE28BE3EB}"/>
              </a:ext>
            </a:extLst>
          </p:cNvPr>
          <p:cNvSpPr>
            <a:spLocks noGrp="1"/>
          </p:cNvSpPr>
          <p:nvPr>
            <p:ph type="pic" sz="quarter" idx="14"/>
          </p:nvPr>
        </p:nvSpPr>
        <p:spPr>
          <a:xfrm>
            <a:off x="6260114" y="1193177"/>
            <a:ext cx="2474760" cy="2071688"/>
          </a:xfrm>
          <a:custGeom>
            <a:avLst/>
            <a:gdLst>
              <a:gd name="connsiteX0" fmla="*/ 0 w 4950164"/>
              <a:gd name="connsiteY0" fmla="*/ 0 h 4143375"/>
              <a:gd name="connsiteX1" fmla="*/ 4950164 w 4950164"/>
              <a:gd name="connsiteY1" fmla="*/ 0 h 4143375"/>
              <a:gd name="connsiteX2" fmla="*/ 4950164 w 4950164"/>
              <a:gd name="connsiteY2" fmla="*/ 4143375 h 4143375"/>
              <a:gd name="connsiteX3" fmla="*/ 0 w 4950164"/>
              <a:gd name="connsiteY3" fmla="*/ 4143375 h 4143375"/>
            </a:gdLst>
            <a:ahLst/>
            <a:cxnLst>
              <a:cxn ang="0">
                <a:pos x="connsiteX0" y="connsiteY0"/>
              </a:cxn>
              <a:cxn ang="0">
                <a:pos x="connsiteX1" y="connsiteY1"/>
              </a:cxn>
              <a:cxn ang="0">
                <a:pos x="connsiteX2" y="connsiteY2"/>
              </a:cxn>
              <a:cxn ang="0">
                <a:pos x="connsiteX3" y="connsiteY3"/>
              </a:cxn>
            </a:cxnLst>
            <a:rect l="l" t="t" r="r" b="b"/>
            <a:pathLst>
              <a:path w="4950164" h="4143375">
                <a:moveTo>
                  <a:pt x="0" y="0"/>
                </a:moveTo>
                <a:lnTo>
                  <a:pt x="4950164" y="0"/>
                </a:lnTo>
                <a:lnTo>
                  <a:pt x="4950164" y="4143375"/>
                </a:lnTo>
                <a:lnTo>
                  <a:pt x="0" y="4143375"/>
                </a:lnTo>
                <a:close/>
              </a:path>
            </a:pathLst>
          </a:custGeom>
          <a:pattFill prst="pct60">
            <a:fgClr>
              <a:schemeClr val="bg1"/>
            </a:fgClr>
            <a:bgClr>
              <a:schemeClr val="bg1">
                <a:lumMod val="85000"/>
              </a:schemeClr>
            </a:bgClr>
          </a:pattFill>
          <a:effectLst>
            <a:outerShdw blurRad="660400" dist="190500" dir="5400000" algn="t" rotWithShape="0">
              <a:schemeClr val="accent1">
                <a:alpha val="40000"/>
              </a:schemeClr>
            </a:outerShdw>
          </a:effectLst>
        </p:spPr>
        <p:txBody>
          <a:bodyPr wrap="square" anchor="ctr">
            <a:noAutofit/>
          </a:bodyPr>
          <a:lstStyle>
            <a:lvl1pPr marL="0" indent="0" algn="ctr">
              <a:buFontTx/>
              <a:buNone/>
              <a:defRPr sz="1200"/>
            </a:lvl1pPr>
          </a:lstStyle>
          <a:p>
            <a:endParaRPr lang="en-US"/>
          </a:p>
        </p:txBody>
      </p:sp>
      <p:sp>
        <p:nvSpPr>
          <p:cNvPr id="14" name="Picture Placeholder 13">
            <a:extLst>
              <a:ext uri="{FF2B5EF4-FFF2-40B4-BE49-F238E27FC236}">
                <a16:creationId xmlns:a16="http://schemas.microsoft.com/office/drawing/2014/main" id="{BB2CF020-4972-4FDF-8E27-E1B874D0649C}"/>
              </a:ext>
            </a:extLst>
          </p:cNvPr>
          <p:cNvSpPr>
            <a:spLocks noGrp="1"/>
          </p:cNvSpPr>
          <p:nvPr>
            <p:ph type="pic" sz="quarter" idx="15"/>
          </p:nvPr>
        </p:nvSpPr>
        <p:spPr>
          <a:xfrm>
            <a:off x="3457125" y="3593137"/>
            <a:ext cx="2474760" cy="2071688"/>
          </a:xfrm>
          <a:custGeom>
            <a:avLst/>
            <a:gdLst>
              <a:gd name="connsiteX0" fmla="*/ 0 w 4950165"/>
              <a:gd name="connsiteY0" fmla="*/ 0 h 4143375"/>
              <a:gd name="connsiteX1" fmla="*/ 4950165 w 4950165"/>
              <a:gd name="connsiteY1" fmla="*/ 0 h 4143375"/>
              <a:gd name="connsiteX2" fmla="*/ 4950165 w 4950165"/>
              <a:gd name="connsiteY2" fmla="*/ 4143375 h 4143375"/>
              <a:gd name="connsiteX3" fmla="*/ 0 w 4950165"/>
              <a:gd name="connsiteY3" fmla="*/ 4143375 h 4143375"/>
            </a:gdLst>
            <a:ahLst/>
            <a:cxnLst>
              <a:cxn ang="0">
                <a:pos x="connsiteX0" y="connsiteY0"/>
              </a:cxn>
              <a:cxn ang="0">
                <a:pos x="connsiteX1" y="connsiteY1"/>
              </a:cxn>
              <a:cxn ang="0">
                <a:pos x="connsiteX2" y="connsiteY2"/>
              </a:cxn>
              <a:cxn ang="0">
                <a:pos x="connsiteX3" y="connsiteY3"/>
              </a:cxn>
            </a:cxnLst>
            <a:rect l="l" t="t" r="r" b="b"/>
            <a:pathLst>
              <a:path w="4950165" h="4143375">
                <a:moveTo>
                  <a:pt x="0" y="0"/>
                </a:moveTo>
                <a:lnTo>
                  <a:pt x="4950165" y="0"/>
                </a:lnTo>
                <a:lnTo>
                  <a:pt x="4950165" y="4143375"/>
                </a:lnTo>
                <a:lnTo>
                  <a:pt x="0" y="4143375"/>
                </a:lnTo>
                <a:close/>
              </a:path>
            </a:pathLst>
          </a:custGeom>
          <a:pattFill prst="pct60">
            <a:fgClr>
              <a:schemeClr val="bg1"/>
            </a:fgClr>
            <a:bgClr>
              <a:schemeClr val="bg1">
                <a:lumMod val="85000"/>
              </a:schemeClr>
            </a:bgClr>
          </a:pattFill>
          <a:effectLst>
            <a:outerShdw blurRad="660400" dist="190500" dir="5400000" algn="t" rotWithShape="0">
              <a:schemeClr val="accent1">
                <a:alpha val="40000"/>
              </a:schemeClr>
            </a:outerShdw>
          </a:effectLst>
        </p:spPr>
        <p:txBody>
          <a:bodyPr wrap="square" anchor="ctr">
            <a:noAutofit/>
          </a:bodyPr>
          <a:lstStyle>
            <a:lvl1pPr marL="0" indent="0" algn="ctr">
              <a:buFontTx/>
              <a:buNone/>
              <a:defRPr sz="1200"/>
            </a:lvl1pPr>
          </a:lstStyle>
          <a:p>
            <a:endParaRPr lang="en-US"/>
          </a:p>
        </p:txBody>
      </p:sp>
      <p:sp>
        <p:nvSpPr>
          <p:cNvPr id="15" name="Picture Placeholder 14">
            <a:extLst>
              <a:ext uri="{FF2B5EF4-FFF2-40B4-BE49-F238E27FC236}">
                <a16:creationId xmlns:a16="http://schemas.microsoft.com/office/drawing/2014/main" id="{7DEDE4E0-4295-4EC1-B674-5609175C4D60}"/>
              </a:ext>
            </a:extLst>
          </p:cNvPr>
          <p:cNvSpPr>
            <a:spLocks noGrp="1"/>
          </p:cNvSpPr>
          <p:nvPr>
            <p:ph type="pic" sz="quarter" idx="16"/>
          </p:nvPr>
        </p:nvSpPr>
        <p:spPr>
          <a:xfrm>
            <a:off x="6260114" y="3593137"/>
            <a:ext cx="2474760" cy="2071688"/>
          </a:xfrm>
          <a:custGeom>
            <a:avLst/>
            <a:gdLst>
              <a:gd name="connsiteX0" fmla="*/ 0 w 4950164"/>
              <a:gd name="connsiteY0" fmla="*/ 0 h 4143375"/>
              <a:gd name="connsiteX1" fmla="*/ 4950164 w 4950164"/>
              <a:gd name="connsiteY1" fmla="*/ 0 h 4143375"/>
              <a:gd name="connsiteX2" fmla="*/ 4950164 w 4950164"/>
              <a:gd name="connsiteY2" fmla="*/ 4143375 h 4143375"/>
              <a:gd name="connsiteX3" fmla="*/ 0 w 4950164"/>
              <a:gd name="connsiteY3" fmla="*/ 4143375 h 4143375"/>
            </a:gdLst>
            <a:ahLst/>
            <a:cxnLst>
              <a:cxn ang="0">
                <a:pos x="connsiteX0" y="connsiteY0"/>
              </a:cxn>
              <a:cxn ang="0">
                <a:pos x="connsiteX1" y="connsiteY1"/>
              </a:cxn>
              <a:cxn ang="0">
                <a:pos x="connsiteX2" y="connsiteY2"/>
              </a:cxn>
              <a:cxn ang="0">
                <a:pos x="connsiteX3" y="connsiteY3"/>
              </a:cxn>
            </a:cxnLst>
            <a:rect l="l" t="t" r="r" b="b"/>
            <a:pathLst>
              <a:path w="4950164" h="4143375">
                <a:moveTo>
                  <a:pt x="0" y="0"/>
                </a:moveTo>
                <a:lnTo>
                  <a:pt x="4950164" y="0"/>
                </a:lnTo>
                <a:lnTo>
                  <a:pt x="4950164" y="4143375"/>
                </a:lnTo>
                <a:lnTo>
                  <a:pt x="0" y="4143375"/>
                </a:lnTo>
                <a:close/>
              </a:path>
            </a:pathLst>
          </a:custGeom>
          <a:pattFill prst="pct60">
            <a:fgClr>
              <a:schemeClr val="bg1"/>
            </a:fgClr>
            <a:bgClr>
              <a:schemeClr val="bg1">
                <a:lumMod val="85000"/>
              </a:schemeClr>
            </a:bgClr>
          </a:pattFill>
          <a:effectLst>
            <a:outerShdw blurRad="660400" dist="190500" dir="5400000" algn="t" rotWithShape="0">
              <a:schemeClr val="accent1">
                <a:alpha val="40000"/>
              </a:schemeClr>
            </a:outerShdw>
          </a:effectLst>
        </p:spPr>
        <p:txBody>
          <a:bodyPr wrap="square" anchor="ctr">
            <a:noAutofit/>
          </a:bodyPr>
          <a:lstStyle>
            <a:lvl1pPr marL="0" indent="0" algn="ctr">
              <a:buFontTx/>
              <a:buNone/>
              <a:defRPr sz="1200"/>
            </a:lvl1pPr>
          </a:lstStyle>
          <a:p>
            <a:endParaRPr lang="en-US"/>
          </a:p>
        </p:txBody>
      </p:sp>
    </p:spTree>
    <p:extLst>
      <p:ext uri="{BB962C8B-B14F-4D97-AF65-F5344CB8AC3E}">
        <p14:creationId xmlns:p14="http://schemas.microsoft.com/office/powerpoint/2010/main" val="40454323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2000" fill="hold"/>
                                        <p:tgtEl>
                                          <p:spTgt spid="12"/>
                                        </p:tgtEl>
                                        <p:attrNameLst>
                                          <p:attrName>ppt_x</p:attrName>
                                        </p:attrNameLst>
                                      </p:cBhvr>
                                      <p:tavLst>
                                        <p:tav tm="0">
                                          <p:val>
                                            <p:strVal val="#ppt_x"/>
                                          </p:val>
                                        </p:tav>
                                        <p:tav tm="100000">
                                          <p:val>
                                            <p:strVal val="#ppt_x"/>
                                          </p:val>
                                        </p:tav>
                                      </p:tavLst>
                                    </p:anim>
                                    <p:anim calcmode="lin" valueType="num">
                                      <p:cBhvr additive="base">
                                        <p:cTn id="8" dur="2000" fill="hold"/>
                                        <p:tgtEl>
                                          <p:spTgt spid="12"/>
                                        </p:tgtEl>
                                        <p:attrNameLst>
                                          <p:attrName>ppt_y</p:attrName>
                                        </p:attrNameLst>
                                      </p:cBhvr>
                                      <p:tavLst>
                                        <p:tav tm="0">
                                          <p:val>
                                            <p:strVal val="1+#ppt_h/2"/>
                                          </p:val>
                                        </p:tav>
                                        <p:tav tm="100000">
                                          <p:val>
                                            <p:strVal val="#ppt_y"/>
                                          </p:val>
                                        </p:tav>
                                      </p:tavLst>
                                    </p:anim>
                                  </p:childTnLst>
                                </p:cTn>
                              </p:par>
                              <p:par>
                                <p:cTn id="9" presetID="2" presetClass="entr" presetSubtype="4" decel="100000" fill="hold" grpId="0" nodeType="withEffect">
                                  <p:stCondLst>
                                    <p:cond delay="10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2000" fill="hold"/>
                                        <p:tgtEl>
                                          <p:spTgt spid="13"/>
                                        </p:tgtEl>
                                        <p:attrNameLst>
                                          <p:attrName>ppt_x</p:attrName>
                                        </p:attrNameLst>
                                      </p:cBhvr>
                                      <p:tavLst>
                                        <p:tav tm="0">
                                          <p:val>
                                            <p:strVal val="#ppt_x"/>
                                          </p:val>
                                        </p:tav>
                                        <p:tav tm="100000">
                                          <p:val>
                                            <p:strVal val="#ppt_x"/>
                                          </p:val>
                                        </p:tav>
                                      </p:tavLst>
                                    </p:anim>
                                    <p:anim calcmode="lin" valueType="num">
                                      <p:cBhvr additive="base">
                                        <p:cTn id="12" dur="2000" fill="hold"/>
                                        <p:tgtEl>
                                          <p:spTgt spid="13"/>
                                        </p:tgtEl>
                                        <p:attrNameLst>
                                          <p:attrName>ppt_y</p:attrName>
                                        </p:attrNameLst>
                                      </p:cBhvr>
                                      <p:tavLst>
                                        <p:tav tm="0">
                                          <p:val>
                                            <p:strVal val="1+#ppt_h/2"/>
                                          </p:val>
                                        </p:tav>
                                        <p:tav tm="100000">
                                          <p:val>
                                            <p:strVal val="#ppt_y"/>
                                          </p:val>
                                        </p:tav>
                                      </p:tavLst>
                                    </p:anim>
                                  </p:childTnLst>
                                </p:cTn>
                              </p:par>
                              <p:par>
                                <p:cTn id="13" presetID="2" presetClass="entr" presetSubtype="4" decel="100000" fill="hold" grpId="0" nodeType="withEffect">
                                  <p:stCondLst>
                                    <p:cond delay="200"/>
                                  </p:stCondLst>
                                  <p:childTnLst>
                                    <p:set>
                                      <p:cBhvr>
                                        <p:cTn id="14" dur="1" fill="hold">
                                          <p:stCondLst>
                                            <p:cond delay="0"/>
                                          </p:stCondLst>
                                        </p:cTn>
                                        <p:tgtEl>
                                          <p:spTgt spid="14"/>
                                        </p:tgtEl>
                                        <p:attrNameLst>
                                          <p:attrName>style.visibility</p:attrName>
                                        </p:attrNameLst>
                                      </p:cBhvr>
                                      <p:to>
                                        <p:strVal val="visible"/>
                                      </p:to>
                                    </p:set>
                                    <p:anim calcmode="lin" valueType="num">
                                      <p:cBhvr additive="base">
                                        <p:cTn id="15" dur="2000" fill="hold"/>
                                        <p:tgtEl>
                                          <p:spTgt spid="14"/>
                                        </p:tgtEl>
                                        <p:attrNameLst>
                                          <p:attrName>ppt_x</p:attrName>
                                        </p:attrNameLst>
                                      </p:cBhvr>
                                      <p:tavLst>
                                        <p:tav tm="0">
                                          <p:val>
                                            <p:strVal val="#ppt_x"/>
                                          </p:val>
                                        </p:tav>
                                        <p:tav tm="100000">
                                          <p:val>
                                            <p:strVal val="#ppt_x"/>
                                          </p:val>
                                        </p:tav>
                                      </p:tavLst>
                                    </p:anim>
                                    <p:anim calcmode="lin" valueType="num">
                                      <p:cBhvr additive="base">
                                        <p:cTn id="16" dur="2000" fill="hold"/>
                                        <p:tgtEl>
                                          <p:spTgt spid="14"/>
                                        </p:tgtEl>
                                        <p:attrNameLst>
                                          <p:attrName>ppt_y</p:attrName>
                                        </p:attrNameLst>
                                      </p:cBhvr>
                                      <p:tavLst>
                                        <p:tav tm="0">
                                          <p:val>
                                            <p:strVal val="1+#ppt_h/2"/>
                                          </p:val>
                                        </p:tav>
                                        <p:tav tm="100000">
                                          <p:val>
                                            <p:strVal val="#ppt_y"/>
                                          </p:val>
                                        </p:tav>
                                      </p:tavLst>
                                    </p:anim>
                                  </p:childTnLst>
                                </p:cTn>
                              </p:par>
                              <p:par>
                                <p:cTn id="17" presetID="2" presetClass="entr" presetSubtype="4" decel="100000" fill="hold" grpId="0" nodeType="withEffect">
                                  <p:stCondLst>
                                    <p:cond delay="300"/>
                                  </p:stCondLst>
                                  <p:childTnLst>
                                    <p:set>
                                      <p:cBhvr>
                                        <p:cTn id="18" dur="1" fill="hold">
                                          <p:stCondLst>
                                            <p:cond delay="0"/>
                                          </p:stCondLst>
                                        </p:cTn>
                                        <p:tgtEl>
                                          <p:spTgt spid="15"/>
                                        </p:tgtEl>
                                        <p:attrNameLst>
                                          <p:attrName>style.visibility</p:attrName>
                                        </p:attrNameLst>
                                      </p:cBhvr>
                                      <p:to>
                                        <p:strVal val="visible"/>
                                      </p:to>
                                    </p:set>
                                    <p:anim calcmode="lin" valueType="num">
                                      <p:cBhvr additive="base">
                                        <p:cTn id="19" dur="2000" fill="hold"/>
                                        <p:tgtEl>
                                          <p:spTgt spid="15"/>
                                        </p:tgtEl>
                                        <p:attrNameLst>
                                          <p:attrName>ppt_x</p:attrName>
                                        </p:attrNameLst>
                                      </p:cBhvr>
                                      <p:tavLst>
                                        <p:tav tm="0">
                                          <p:val>
                                            <p:strVal val="#ppt_x"/>
                                          </p:val>
                                        </p:tav>
                                        <p:tav tm="100000">
                                          <p:val>
                                            <p:strVal val="#ppt_x"/>
                                          </p:val>
                                        </p:tav>
                                      </p:tavLst>
                                    </p:anim>
                                    <p:anim calcmode="lin" valueType="num">
                                      <p:cBhvr additive="base">
                                        <p:cTn id="20" dur="20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animBg="1"/>
      <p:bldP spid="15" grpId="0" animBg="1"/>
    </p:bldLst>
  </p:timing>
  <p:extLst>
    <p:ext uri="{DCECCB84-F9BA-43D5-87BE-67443E8EF086}">
      <p15:sldGuideLst xmlns:p15="http://schemas.microsoft.com/office/powerpoint/2012/main">
        <p15:guide id="1" orient="horz" pos="4320">
          <p15:clr>
            <a:srgbClr val="FBAE40"/>
          </p15:clr>
        </p15:guide>
        <p15:guide id="2" pos="7681">
          <p15:clr>
            <a:srgbClr val="FBAE40"/>
          </p15:clr>
        </p15:guide>
        <p15:guide id="3" pos="985">
          <p15:clr>
            <a:srgbClr val="FBAE40"/>
          </p15:clr>
        </p15:guide>
        <p15:guide id="4" pos="14377">
          <p15:clr>
            <a:srgbClr val="FBAE4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2" name="Picture Placeholder 4">
            <a:extLst>
              <a:ext uri="{FF2B5EF4-FFF2-40B4-BE49-F238E27FC236}">
                <a16:creationId xmlns:a16="http://schemas.microsoft.com/office/drawing/2014/main" id="{CDD5BDAE-070D-466F-9878-EB1BC2848ED8}"/>
              </a:ext>
            </a:extLst>
          </p:cNvPr>
          <p:cNvSpPr>
            <a:spLocks noGrp="1"/>
          </p:cNvSpPr>
          <p:nvPr>
            <p:ph type="pic" sz="quarter" idx="11"/>
          </p:nvPr>
        </p:nvSpPr>
        <p:spPr>
          <a:xfrm>
            <a:off x="781742" y="647700"/>
            <a:ext cx="10628516" cy="5524500"/>
          </a:xfrm>
          <a:custGeom>
            <a:avLst/>
            <a:gdLst>
              <a:gd name="connsiteX0" fmla="*/ 0 w 7829549"/>
              <a:gd name="connsiteY0" fmla="*/ 0 h 7543801"/>
              <a:gd name="connsiteX1" fmla="*/ 7829549 w 7829549"/>
              <a:gd name="connsiteY1" fmla="*/ 0 h 7543801"/>
              <a:gd name="connsiteX2" fmla="*/ 7829549 w 7829549"/>
              <a:gd name="connsiteY2" fmla="*/ 7543801 h 7543801"/>
              <a:gd name="connsiteX3" fmla="*/ 0 w 7829549"/>
              <a:gd name="connsiteY3" fmla="*/ 7543801 h 7543801"/>
            </a:gdLst>
            <a:ahLst/>
            <a:cxnLst>
              <a:cxn ang="0">
                <a:pos x="connsiteX0" y="connsiteY0"/>
              </a:cxn>
              <a:cxn ang="0">
                <a:pos x="connsiteX1" y="connsiteY1"/>
              </a:cxn>
              <a:cxn ang="0">
                <a:pos x="connsiteX2" y="connsiteY2"/>
              </a:cxn>
              <a:cxn ang="0">
                <a:pos x="connsiteX3" y="connsiteY3"/>
              </a:cxn>
            </a:cxnLst>
            <a:rect l="l" t="t" r="r" b="b"/>
            <a:pathLst>
              <a:path w="7829549" h="7543801">
                <a:moveTo>
                  <a:pt x="0" y="0"/>
                </a:moveTo>
                <a:lnTo>
                  <a:pt x="7829549" y="0"/>
                </a:lnTo>
                <a:lnTo>
                  <a:pt x="7829549" y="7543801"/>
                </a:lnTo>
                <a:lnTo>
                  <a:pt x="0" y="7543801"/>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Tree>
    <p:extLst>
      <p:ext uri="{BB962C8B-B14F-4D97-AF65-F5344CB8AC3E}">
        <p14:creationId xmlns:p14="http://schemas.microsoft.com/office/powerpoint/2010/main" val="896320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2200" fill="hold"/>
                                        <p:tgtEl>
                                          <p:spTgt spid="2"/>
                                        </p:tgtEl>
                                        <p:attrNameLst>
                                          <p:attrName>ppt_x</p:attrName>
                                        </p:attrNameLst>
                                      </p:cBhvr>
                                      <p:tavLst>
                                        <p:tav tm="0">
                                          <p:val>
                                            <p:strVal val="#ppt_x"/>
                                          </p:val>
                                        </p:tav>
                                        <p:tav tm="100000">
                                          <p:val>
                                            <p:strVal val="#ppt_x"/>
                                          </p:val>
                                        </p:tav>
                                      </p:tavLst>
                                    </p:anim>
                                    <p:anim calcmode="lin" valueType="num">
                                      <p:cBhvr additive="base">
                                        <p:cTn id="8" dur="22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extLst>
    <p:ext uri="{DCECCB84-F9BA-43D5-87BE-67443E8EF086}">
      <p15:sldGuideLst xmlns:p15="http://schemas.microsoft.com/office/powerpoint/2012/main">
        <p15:guide id="1" orient="horz" pos="4320">
          <p15:clr>
            <a:srgbClr val="FBAE40"/>
          </p15:clr>
        </p15:guide>
        <p15:guide id="2" pos="7681">
          <p15:clr>
            <a:srgbClr val="FBAE40"/>
          </p15:clr>
        </p15:guide>
        <p15:guide id="3" pos="985">
          <p15:clr>
            <a:srgbClr val="FBAE40"/>
          </p15:clr>
        </p15:guide>
        <p15:guide id="4" pos="14377">
          <p15:clr>
            <a:srgbClr val="FBAE4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2" name="Picture Placeholder 4">
            <a:extLst>
              <a:ext uri="{FF2B5EF4-FFF2-40B4-BE49-F238E27FC236}">
                <a16:creationId xmlns:a16="http://schemas.microsoft.com/office/drawing/2014/main" id="{CDD5BDAE-070D-466F-9878-EB1BC2848ED8}"/>
              </a:ext>
            </a:extLst>
          </p:cNvPr>
          <p:cNvSpPr>
            <a:spLocks noGrp="1"/>
          </p:cNvSpPr>
          <p:nvPr>
            <p:ph type="pic" sz="quarter" idx="11"/>
          </p:nvPr>
        </p:nvSpPr>
        <p:spPr>
          <a:xfrm>
            <a:off x="781742" y="647700"/>
            <a:ext cx="10628516" cy="5524500"/>
          </a:xfrm>
          <a:custGeom>
            <a:avLst/>
            <a:gdLst>
              <a:gd name="connsiteX0" fmla="*/ 0 w 7829549"/>
              <a:gd name="connsiteY0" fmla="*/ 0 h 7543801"/>
              <a:gd name="connsiteX1" fmla="*/ 7829549 w 7829549"/>
              <a:gd name="connsiteY1" fmla="*/ 0 h 7543801"/>
              <a:gd name="connsiteX2" fmla="*/ 7829549 w 7829549"/>
              <a:gd name="connsiteY2" fmla="*/ 7543801 h 7543801"/>
              <a:gd name="connsiteX3" fmla="*/ 0 w 7829549"/>
              <a:gd name="connsiteY3" fmla="*/ 7543801 h 7543801"/>
            </a:gdLst>
            <a:ahLst/>
            <a:cxnLst>
              <a:cxn ang="0">
                <a:pos x="connsiteX0" y="connsiteY0"/>
              </a:cxn>
              <a:cxn ang="0">
                <a:pos x="connsiteX1" y="connsiteY1"/>
              </a:cxn>
              <a:cxn ang="0">
                <a:pos x="connsiteX2" y="connsiteY2"/>
              </a:cxn>
              <a:cxn ang="0">
                <a:pos x="connsiteX3" y="connsiteY3"/>
              </a:cxn>
            </a:cxnLst>
            <a:rect l="l" t="t" r="r" b="b"/>
            <a:pathLst>
              <a:path w="7829549" h="7543801">
                <a:moveTo>
                  <a:pt x="0" y="0"/>
                </a:moveTo>
                <a:lnTo>
                  <a:pt x="7829549" y="0"/>
                </a:lnTo>
                <a:lnTo>
                  <a:pt x="7829549" y="7543801"/>
                </a:lnTo>
                <a:lnTo>
                  <a:pt x="0" y="7543801"/>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Tree>
    <p:extLst>
      <p:ext uri="{BB962C8B-B14F-4D97-AF65-F5344CB8AC3E}">
        <p14:creationId xmlns:p14="http://schemas.microsoft.com/office/powerpoint/2010/main" val="2469478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2200" fill="hold"/>
                                        <p:tgtEl>
                                          <p:spTgt spid="2"/>
                                        </p:tgtEl>
                                        <p:attrNameLst>
                                          <p:attrName>ppt_x</p:attrName>
                                        </p:attrNameLst>
                                      </p:cBhvr>
                                      <p:tavLst>
                                        <p:tav tm="0">
                                          <p:val>
                                            <p:strVal val="#ppt_x"/>
                                          </p:val>
                                        </p:tav>
                                        <p:tav tm="100000">
                                          <p:val>
                                            <p:strVal val="#ppt_x"/>
                                          </p:val>
                                        </p:tav>
                                      </p:tavLst>
                                    </p:anim>
                                    <p:anim calcmode="lin" valueType="num">
                                      <p:cBhvr additive="base">
                                        <p:cTn id="8" dur="2200" fill="hold"/>
                                        <p:tgtEl>
                                          <p:spTgt spid="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extLst>
    <p:ext uri="{DCECCB84-F9BA-43D5-87BE-67443E8EF086}">
      <p15:sldGuideLst xmlns:p15="http://schemas.microsoft.com/office/powerpoint/2012/main">
        <p15:guide id="1" orient="horz" pos="4320">
          <p15:clr>
            <a:srgbClr val="FBAE40"/>
          </p15:clr>
        </p15:guide>
        <p15:guide id="2" pos="7681">
          <p15:clr>
            <a:srgbClr val="FBAE40"/>
          </p15:clr>
        </p15:guide>
        <p15:guide id="3" pos="985">
          <p15:clr>
            <a:srgbClr val="FBAE40"/>
          </p15:clr>
        </p15:guide>
        <p15:guide id="4" pos="14377">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7_Custom Layout">
    <p:spTree>
      <p:nvGrpSpPr>
        <p:cNvPr id="1" name=""/>
        <p:cNvGrpSpPr/>
        <p:nvPr/>
      </p:nvGrpSpPr>
      <p:grpSpPr>
        <a:xfrm>
          <a:off x="0" y="0"/>
          <a:ext cx="0" cy="0"/>
          <a:chOff x="0" y="0"/>
          <a:chExt cx="0" cy="0"/>
        </a:xfrm>
      </p:grpSpPr>
      <p:sp>
        <p:nvSpPr>
          <p:cNvPr id="2" name="Picture Placeholder 4">
            <a:extLst>
              <a:ext uri="{FF2B5EF4-FFF2-40B4-BE49-F238E27FC236}">
                <a16:creationId xmlns:a16="http://schemas.microsoft.com/office/drawing/2014/main" id="{6D274C1B-F416-4535-A30F-5AC7BEA62FC9}"/>
              </a:ext>
            </a:extLst>
          </p:cNvPr>
          <p:cNvSpPr>
            <a:spLocks noGrp="1"/>
          </p:cNvSpPr>
          <p:nvPr>
            <p:ph type="pic" sz="quarter" idx="11"/>
          </p:nvPr>
        </p:nvSpPr>
        <p:spPr>
          <a:xfrm>
            <a:off x="2628821" y="87924"/>
            <a:ext cx="6934359" cy="6682152"/>
          </a:xfrm>
          <a:custGeom>
            <a:avLst/>
            <a:gdLst>
              <a:gd name="connsiteX0" fmla="*/ 0 w 7829549"/>
              <a:gd name="connsiteY0" fmla="*/ 0 h 7543801"/>
              <a:gd name="connsiteX1" fmla="*/ 7829549 w 7829549"/>
              <a:gd name="connsiteY1" fmla="*/ 0 h 7543801"/>
              <a:gd name="connsiteX2" fmla="*/ 7829549 w 7829549"/>
              <a:gd name="connsiteY2" fmla="*/ 7543801 h 7543801"/>
              <a:gd name="connsiteX3" fmla="*/ 0 w 7829549"/>
              <a:gd name="connsiteY3" fmla="*/ 7543801 h 7543801"/>
            </a:gdLst>
            <a:ahLst/>
            <a:cxnLst>
              <a:cxn ang="0">
                <a:pos x="connsiteX0" y="connsiteY0"/>
              </a:cxn>
              <a:cxn ang="0">
                <a:pos x="connsiteX1" y="connsiteY1"/>
              </a:cxn>
              <a:cxn ang="0">
                <a:pos x="connsiteX2" y="connsiteY2"/>
              </a:cxn>
              <a:cxn ang="0">
                <a:pos x="connsiteX3" y="connsiteY3"/>
              </a:cxn>
            </a:cxnLst>
            <a:rect l="l" t="t" r="r" b="b"/>
            <a:pathLst>
              <a:path w="7829549" h="7543801">
                <a:moveTo>
                  <a:pt x="0" y="0"/>
                </a:moveTo>
                <a:lnTo>
                  <a:pt x="7829549" y="0"/>
                </a:lnTo>
                <a:lnTo>
                  <a:pt x="7829549" y="7543801"/>
                </a:lnTo>
                <a:lnTo>
                  <a:pt x="0" y="7543801"/>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Tree>
    <p:extLst>
      <p:ext uri="{BB962C8B-B14F-4D97-AF65-F5344CB8AC3E}">
        <p14:creationId xmlns:p14="http://schemas.microsoft.com/office/powerpoint/2010/main" val="30365779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repeatCount="indefinite" accel="50000" decel="50000" autoRev="1" fill="hold" grpId="0" nodeType="withEffect">
                                  <p:stCondLst>
                                    <p:cond delay="0"/>
                                  </p:stCondLst>
                                  <p:childTnLst>
                                    <p:animScale>
                                      <p:cBhvr>
                                        <p:cTn id="6" dur="2450" fill="hold"/>
                                        <p:tgtEl>
                                          <p:spTgt spid="2"/>
                                        </p:tgtEl>
                                      </p:cBhvr>
                                      <p:by x="80000" y="8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8EC47BBF-5081-44C2-A39B-5B7D55A2CAC4}"/>
              </a:ext>
            </a:extLst>
          </p:cNvPr>
          <p:cNvSpPr>
            <a:spLocks noGrp="1"/>
          </p:cNvSpPr>
          <p:nvPr>
            <p:ph type="pic" sz="quarter" idx="11"/>
          </p:nvPr>
        </p:nvSpPr>
        <p:spPr>
          <a:xfrm>
            <a:off x="781742" y="647700"/>
            <a:ext cx="5314258" cy="5524500"/>
          </a:xfrm>
          <a:custGeom>
            <a:avLst/>
            <a:gdLst>
              <a:gd name="connsiteX0" fmla="*/ 0 w 10629899"/>
              <a:gd name="connsiteY0" fmla="*/ 0 h 11049000"/>
              <a:gd name="connsiteX1" fmla="*/ 10629899 w 10629899"/>
              <a:gd name="connsiteY1" fmla="*/ 0 h 11049000"/>
              <a:gd name="connsiteX2" fmla="*/ 10629899 w 10629899"/>
              <a:gd name="connsiteY2" fmla="*/ 11049000 h 11049000"/>
              <a:gd name="connsiteX3" fmla="*/ 0 w 10629899"/>
              <a:gd name="connsiteY3" fmla="*/ 11049000 h 11049000"/>
            </a:gdLst>
            <a:ahLst/>
            <a:cxnLst>
              <a:cxn ang="0">
                <a:pos x="connsiteX0" y="connsiteY0"/>
              </a:cxn>
              <a:cxn ang="0">
                <a:pos x="connsiteX1" y="connsiteY1"/>
              </a:cxn>
              <a:cxn ang="0">
                <a:pos x="connsiteX2" y="connsiteY2"/>
              </a:cxn>
              <a:cxn ang="0">
                <a:pos x="connsiteX3" y="connsiteY3"/>
              </a:cxn>
            </a:cxnLst>
            <a:rect l="l" t="t" r="r" b="b"/>
            <a:pathLst>
              <a:path w="10629899" h="11049000">
                <a:moveTo>
                  <a:pt x="0" y="0"/>
                </a:moveTo>
                <a:lnTo>
                  <a:pt x="10629899" y="0"/>
                </a:lnTo>
                <a:lnTo>
                  <a:pt x="10629899" y="11049000"/>
                </a:lnTo>
                <a:lnTo>
                  <a:pt x="0" y="11049000"/>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
        <p:nvSpPr>
          <p:cNvPr id="9" name="Picture Placeholder 8">
            <a:extLst>
              <a:ext uri="{FF2B5EF4-FFF2-40B4-BE49-F238E27FC236}">
                <a16:creationId xmlns:a16="http://schemas.microsoft.com/office/drawing/2014/main" id="{D59F983A-E9C3-445F-A7F1-45E2008FDCDD}"/>
              </a:ext>
            </a:extLst>
          </p:cNvPr>
          <p:cNvSpPr>
            <a:spLocks noGrp="1"/>
          </p:cNvSpPr>
          <p:nvPr>
            <p:ph type="pic" sz="quarter" idx="12"/>
          </p:nvPr>
        </p:nvSpPr>
        <p:spPr>
          <a:xfrm>
            <a:off x="6096001" y="3429000"/>
            <a:ext cx="2638804" cy="2743200"/>
          </a:xfrm>
          <a:custGeom>
            <a:avLst/>
            <a:gdLst>
              <a:gd name="connsiteX0" fmla="*/ 0 w 5278295"/>
              <a:gd name="connsiteY0" fmla="*/ 0 h 5486400"/>
              <a:gd name="connsiteX1" fmla="*/ 5278295 w 5278295"/>
              <a:gd name="connsiteY1" fmla="*/ 0 h 5486400"/>
              <a:gd name="connsiteX2" fmla="*/ 5278295 w 5278295"/>
              <a:gd name="connsiteY2" fmla="*/ 5486400 h 5486400"/>
              <a:gd name="connsiteX3" fmla="*/ 0 w 5278295"/>
              <a:gd name="connsiteY3" fmla="*/ 5486400 h 5486400"/>
            </a:gdLst>
            <a:ahLst/>
            <a:cxnLst>
              <a:cxn ang="0">
                <a:pos x="connsiteX0" y="connsiteY0"/>
              </a:cxn>
              <a:cxn ang="0">
                <a:pos x="connsiteX1" y="connsiteY1"/>
              </a:cxn>
              <a:cxn ang="0">
                <a:pos x="connsiteX2" y="connsiteY2"/>
              </a:cxn>
              <a:cxn ang="0">
                <a:pos x="connsiteX3" y="connsiteY3"/>
              </a:cxn>
            </a:cxnLst>
            <a:rect l="l" t="t" r="r" b="b"/>
            <a:pathLst>
              <a:path w="5278295" h="5486400">
                <a:moveTo>
                  <a:pt x="0" y="0"/>
                </a:moveTo>
                <a:lnTo>
                  <a:pt x="5278295" y="0"/>
                </a:lnTo>
                <a:lnTo>
                  <a:pt x="5278295" y="5486400"/>
                </a:lnTo>
                <a:lnTo>
                  <a:pt x="0" y="5486400"/>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
        <p:nvSpPr>
          <p:cNvPr id="11" name="Picture Placeholder 10">
            <a:extLst>
              <a:ext uri="{FF2B5EF4-FFF2-40B4-BE49-F238E27FC236}">
                <a16:creationId xmlns:a16="http://schemas.microsoft.com/office/drawing/2014/main" id="{BDE4FB34-EA53-468B-BEDD-E3F16B8A7852}"/>
              </a:ext>
            </a:extLst>
          </p:cNvPr>
          <p:cNvSpPr>
            <a:spLocks noGrp="1"/>
          </p:cNvSpPr>
          <p:nvPr>
            <p:ph type="pic" sz="quarter" idx="13"/>
          </p:nvPr>
        </p:nvSpPr>
        <p:spPr>
          <a:xfrm>
            <a:off x="8734804" y="647700"/>
            <a:ext cx="2675454" cy="2781300"/>
          </a:xfrm>
          <a:custGeom>
            <a:avLst/>
            <a:gdLst>
              <a:gd name="connsiteX0" fmla="*/ 0 w 5351604"/>
              <a:gd name="connsiteY0" fmla="*/ 0 h 5562600"/>
              <a:gd name="connsiteX1" fmla="*/ 5351604 w 5351604"/>
              <a:gd name="connsiteY1" fmla="*/ 0 h 5562600"/>
              <a:gd name="connsiteX2" fmla="*/ 5351604 w 5351604"/>
              <a:gd name="connsiteY2" fmla="*/ 5562600 h 5562600"/>
              <a:gd name="connsiteX3" fmla="*/ 0 w 5351604"/>
              <a:gd name="connsiteY3" fmla="*/ 5562600 h 5562600"/>
            </a:gdLst>
            <a:ahLst/>
            <a:cxnLst>
              <a:cxn ang="0">
                <a:pos x="connsiteX0" y="connsiteY0"/>
              </a:cxn>
              <a:cxn ang="0">
                <a:pos x="connsiteX1" y="connsiteY1"/>
              </a:cxn>
              <a:cxn ang="0">
                <a:pos x="connsiteX2" y="connsiteY2"/>
              </a:cxn>
              <a:cxn ang="0">
                <a:pos x="connsiteX3" y="connsiteY3"/>
              </a:cxn>
            </a:cxnLst>
            <a:rect l="l" t="t" r="r" b="b"/>
            <a:pathLst>
              <a:path w="5351604" h="5562600">
                <a:moveTo>
                  <a:pt x="0" y="0"/>
                </a:moveTo>
                <a:lnTo>
                  <a:pt x="5351604" y="0"/>
                </a:lnTo>
                <a:lnTo>
                  <a:pt x="5351604" y="5562600"/>
                </a:lnTo>
                <a:lnTo>
                  <a:pt x="0" y="5562600"/>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Tree>
    <p:extLst>
      <p:ext uri="{BB962C8B-B14F-4D97-AF65-F5344CB8AC3E}">
        <p14:creationId xmlns:p14="http://schemas.microsoft.com/office/powerpoint/2010/main" val="11879513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2200" fill="hold"/>
                                        <p:tgtEl>
                                          <p:spTgt spid="8"/>
                                        </p:tgtEl>
                                        <p:attrNameLst>
                                          <p:attrName>ppt_x</p:attrName>
                                        </p:attrNameLst>
                                      </p:cBhvr>
                                      <p:tavLst>
                                        <p:tav tm="0">
                                          <p:val>
                                            <p:strVal val="#ppt_x"/>
                                          </p:val>
                                        </p:tav>
                                        <p:tav tm="100000">
                                          <p:val>
                                            <p:strVal val="#ppt_x"/>
                                          </p:val>
                                        </p:tav>
                                      </p:tavLst>
                                    </p:anim>
                                    <p:anim calcmode="lin" valueType="num">
                                      <p:cBhvr additive="base">
                                        <p:cTn id="8" dur="2200" fill="hold"/>
                                        <p:tgtEl>
                                          <p:spTgt spid="8"/>
                                        </p:tgtEl>
                                        <p:attrNameLst>
                                          <p:attrName>ppt_y</p:attrName>
                                        </p:attrNameLst>
                                      </p:cBhvr>
                                      <p:tavLst>
                                        <p:tav tm="0">
                                          <p:val>
                                            <p:strVal val="1+#ppt_h/2"/>
                                          </p:val>
                                        </p:tav>
                                        <p:tav tm="100000">
                                          <p:val>
                                            <p:strVal val="#ppt_y"/>
                                          </p:val>
                                        </p:tav>
                                      </p:tavLst>
                                    </p:anim>
                                  </p:childTnLst>
                                </p:cTn>
                              </p:par>
                              <p:par>
                                <p:cTn id="9" presetID="2" presetClass="entr" presetSubtype="4" decel="10000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2200" fill="hold"/>
                                        <p:tgtEl>
                                          <p:spTgt spid="9"/>
                                        </p:tgtEl>
                                        <p:attrNameLst>
                                          <p:attrName>ppt_x</p:attrName>
                                        </p:attrNameLst>
                                      </p:cBhvr>
                                      <p:tavLst>
                                        <p:tav tm="0">
                                          <p:val>
                                            <p:strVal val="#ppt_x"/>
                                          </p:val>
                                        </p:tav>
                                        <p:tav tm="100000">
                                          <p:val>
                                            <p:strVal val="#ppt_x"/>
                                          </p:val>
                                        </p:tav>
                                      </p:tavLst>
                                    </p:anim>
                                    <p:anim calcmode="lin" valueType="num">
                                      <p:cBhvr additive="base">
                                        <p:cTn id="12" dur="2200" fill="hold"/>
                                        <p:tgtEl>
                                          <p:spTgt spid="9"/>
                                        </p:tgtEl>
                                        <p:attrNameLst>
                                          <p:attrName>ppt_y</p:attrName>
                                        </p:attrNameLst>
                                      </p:cBhvr>
                                      <p:tavLst>
                                        <p:tav tm="0">
                                          <p:val>
                                            <p:strVal val="1+#ppt_h/2"/>
                                          </p:val>
                                        </p:tav>
                                        <p:tav tm="100000">
                                          <p:val>
                                            <p:strVal val="#ppt_y"/>
                                          </p:val>
                                        </p:tav>
                                      </p:tavLst>
                                    </p:anim>
                                  </p:childTnLst>
                                </p:cTn>
                              </p:par>
                              <p:par>
                                <p:cTn id="13" presetID="2" presetClass="entr" presetSubtype="4" decel="10000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2200" fill="hold"/>
                                        <p:tgtEl>
                                          <p:spTgt spid="11"/>
                                        </p:tgtEl>
                                        <p:attrNameLst>
                                          <p:attrName>ppt_x</p:attrName>
                                        </p:attrNameLst>
                                      </p:cBhvr>
                                      <p:tavLst>
                                        <p:tav tm="0">
                                          <p:val>
                                            <p:strVal val="#ppt_x"/>
                                          </p:val>
                                        </p:tav>
                                        <p:tav tm="100000">
                                          <p:val>
                                            <p:strVal val="#ppt_x"/>
                                          </p:val>
                                        </p:tav>
                                      </p:tavLst>
                                    </p:anim>
                                    <p:anim calcmode="lin" valueType="num">
                                      <p:cBhvr additive="base">
                                        <p:cTn id="16" dur="22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1" grpId="0" animBg="1"/>
    </p:bld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userDrawn="1">
  <p:cSld name="11_Title Slid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B7649B2-2893-4336-9F6A-E261B8C7C7DB}"/>
              </a:ext>
            </a:extLst>
          </p:cNvPr>
          <p:cNvSpPr/>
          <p:nvPr userDrawn="1"/>
        </p:nvSpPr>
        <p:spPr>
          <a:xfrm>
            <a:off x="781742" y="647700"/>
            <a:ext cx="10628516" cy="5524500"/>
          </a:xfrm>
          <a:prstGeom prst="rect">
            <a:avLst/>
          </a:prstGeom>
          <a:solidFill>
            <a:schemeClr val="accent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5" name="Picture Placeholder 4">
            <a:extLst>
              <a:ext uri="{FF2B5EF4-FFF2-40B4-BE49-F238E27FC236}">
                <a16:creationId xmlns:a16="http://schemas.microsoft.com/office/drawing/2014/main" id="{4B65CD39-C441-4C4E-B863-AA8AF4602A49}"/>
              </a:ext>
            </a:extLst>
          </p:cNvPr>
          <p:cNvSpPr>
            <a:spLocks noGrp="1"/>
          </p:cNvSpPr>
          <p:nvPr>
            <p:ph type="pic" sz="quarter" idx="11"/>
          </p:nvPr>
        </p:nvSpPr>
        <p:spPr>
          <a:xfrm>
            <a:off x="6739288" y="1416471"/>
            <a:ext cx="4022844" cy="4025057"/>
          </a:xfrm>
          <a:custGeom>
            <a:avLst/>
            <a:gdLst>
              <a:gd name="connsiteX0" fmla="*/ 4023368 w 8046736"/>
              <a:gd name="connsiteY0" fmla="*/ 0 h 8050114"/>
              <a:gd name="connsiteX1" fmla="*/ 6418354 w 8046736"/>
              <a:gd name="connsiteY1" fmla="*/ 991982 h 8050114"/>
              <a:gd name="connsiteX2" fmla="*/ 7055170 w 8046736"/>
              <a:gd name="connsiteY2" fmla="*/ 1629066 h 8050114"/>
              <a:gd name="connsiteX3" fmla="*/ 7055170 w 8046736"/>
              <a:gd name="connsiteY3" fmla="*/ 6421048 h 8050114"/>
              <a:gd name="connsiteX4" fmla="*/ 6418354 w 8046736"/>
              <a:gd name="connsiteY4" fmla="*/ 7058133 h 8050114"/>
              <a:gd name="connsiteX5" fmla="*/ 1628382 w 8046736"/>
              <a:gd name="connsiteY5" fmla="*/ 7058133 h 8050114"/>
              <a:gd name="connsiteX6" fmla="*/ 991565 w 8046736"/>
              <a:gd name="connsiteY6" fmla="*/ 6421048 h 8050114"/>
              <a:gd name="connsiteX7" fmla="*/ 991565 w 8046736"/>
              <a:gd name="connsiteY7" fmla="*/ 1629066 h 8050114"/>
              <a:gd name="connsiteX8" fmla="*/ 1628382 w 8046736"/>
              <a:gd name="connsiteY8" fmla="*/ 991982 h 8050114"/>
              <a:gd name="connsiteX9" fmla="*/ 4023368 w 8046736"/>
              <a:gd name="connsiteY9" fmla="*/ 0 h 8050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46736" h="8050114">
                <a:moveTo>
                  <a:pt x="4023368" y="0"/>
                </a:moveTo>
                <a:cubicBezTo>
                  <a:pt x="4890340" y="0"/>
                  <a:pt x="5757310" y="330660"/>
                  <a:pt x="6418354" y="991982"/>
                </a:cubicBezTo>
                <a:cubicBezTo>
                  <a:pt x="7055170" y="1629066"/>
                  <a:pt x="7055170" y="1629066"/>
                  <a:pt x="7055170" y="1629066"/>
                </a:cubicBezTo>
                <a:cubicBezTo>
                  <a:pt x="8377258" y="2951708"/>
                  <a:pt x="8377258" y="5098406"/>
                  <a:pt x="7055170" y="6421048"/>
                </a:cubicBezTo>
                <a:cubicBezTo>
                  <a:pt x="6418354" y="7058133"/>
                  <a:pt x="6418354" y="7058133"/>
                  <a:pt x="6418354" y="7058133"/>
                </a:cubicBezTo>
                <a:cubicBezTo>
                  <a:pt x="5096266" y="8380775"/>
                  <a:pt x="2950470" y="8380775"/>
                  <a:pt x="1628382" y="7058133"/>
                </a:cubicBezTo>
                <a:cubicBezTo>
                  <a:pt x="991565" y="6421048"/>
                  <a:pt x="991565" y="6421048"/>
                  <a:pt x="991565" y="6421048"/>
                </a:cubicBezTo>
                <a:cubicBezTo>
                  <a:pt x="-330522" y="5098406"/>
                  <a:pt x="-330522" y="2951708"/>
                  <a:pt x="991565" y="1629066"/>
                </a:cubicBezTo>
                <a:cubicBezTo>
                  <a:pt x="1628382" y="991982"/>
                  <a:pt x="1628382" y="991982"/>
                  <a:pt x="1628382" y="991982"/>
                </a:cubicBezTo>
                <a:cubicBezTo>
                  <a:pt x="2289426" y="330660"/>
                  <a:pt x="3156397" y="0"/>
                  <a:pt x="4023368" y="0"/>
                </a:cubicBez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Tree>
    <p:extLst>
      <p:ext uri="{BB962C8B-B14F-4D97-AF65-F5344CB8AC3E}">
        <p14:creationId xmlns:p14="http://schemas.microsoft.com/office/powerpoint/2010/main" val="39323890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60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extLst>
    <p:ext uri="{DCECCB84-F9BA-43D5-87BE-67443E8EF086}">
      <p15:sldGuideLst xmlns:p15="http://schemas.microsoft.com/office/powerpoint/2012/main">
        <p15:guide id="1" orient="horz" pos="4320">
          <p15:clr>
            <a:srgbClr val="FBAE40"/>
          </p15:clr>
        </p15:guide>
        <p15:guide id="2" pos="7681">
          <p15:clr>
            <a:srgbClr val="FBAE40"/>
          </p15:clr>
        </p15:guide>
        <p15:guide id="3" pos="985">
          <p15:clr>
            <a:srgbClr val="FBAE40"/>
          </p15:clr>
        </p15:guide>
        <p15:guide id="4" pos="14377">
          <p15:clr>
            <a:srgbClr val="FBAE4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12_Title Slid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B7649B2-2893-4336-9F6A-E261B8C7C7DB}"/>
              </a:ext>
            </a:extLst>
          </p:cNvPr>
          <p:cNvSpPr/>
          <p:nvPr userDrawn="1"/>
        </p:nvSpPr>
        <p:spPr>
          <a:xfrm>
            <a:off x="781742" y="647700"/>
            <a:ext cx="10628516" cy="5524500"/>
          </a:xfrm>
          <a:prstGeom prst="rect">
            <a:avLst/>
          </a:prstGeom>
          <a:solidFill>
            <a:schemeClr val="accent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5" name="Picture Placeholder 4">
            <a:extLst>
              <a:ext uri="{FF2B5EF4-FFF2-40B4-BE49-F238E27FC236}">
                <a16:creationId xmlns:a16="http://schemas.microsoft.com/office/drawing/2014/main" id="{4B65CD39-C441-4C4E-B863-AA8AF4602A49}"/>
              </a:ext>
            </a:extLst>
          </p:cNvPr>
          <p:cNvSpPr>
            <a:spLocks noGrp="1"/>
          </p:cNvSpPr>
          <p:nvPr>
            <p:ph type="pic" sz="quarter" idx="11"/>
          </p:nvPr>
        </p:nvSpPr>
        <p:spPr>
          <a:xfrm>
            <a:off x="1982384" y="1916958"/>
            <a:ext cx="3022422" cy="3024085"/>
          </a:xfrm>
          <a:custGeom>
            <a:avLst/>
            <a:gdLst>
              <a:gd name="connsiteX0" fmla="*/ 4023368 w 8046736"/>
              <a:gd name="connsiteY0" fmla="*/ 0 h 8050114"/>
              <a:gd name="connsiteX1" fmla="*/ 6418354 w 8046736"/>
              <a:gd name="connsiteY1" fmla="*/ 991982 h 8050114"/>
              <a:gd name="connsiteX2" fmla="*/ 7055170 w 8046736"/>
              <a:gd name="connsiteY2" fmla="*/ 1629066 h 8050114"/>
              <a:gd name="connsiteX3" fmla="*/ 7055170 w 8046736"/>
              <a:gd name="connsiteY3" fmla="*/ 6421048 h 8050114"/>
              <a:gd name="connsiteX4" fmla="*/ 6418354 w 8046736"/>
              <a:gd name="connsiteY4" fmla="*/ 7058133 h 8050114"/>
              <a:gd name="connsiteX5" fmla="*/ 1628382 w 8046736"/>
              <a:gd name="connsiteY5" fmla="*/ 7058133 h 8050114"/>
              <a:gd name="connsiteX6" fmla="*/ 991565 w 8046736"/>
              <a:gd name="connsiteY6" fmla="*/ 6421048 h 8050114"/>
              <a:gd name="connsiteX7" fmla="*/ 991565 w 8046736"/>
              <a:gd name="connsiteY7" fmla="*/ 1629066 h 8050114"/>
              <a:gd name="connsiteX8" fmla="*/ 1628382 w 8046736"/>
              <a:gd name="connsiteY8" fmla="*/ 991982 h 8050114"/>
              <a:gd name="connsiteX9" fmla="*/ 4023368 w 8046736"/>
              <a:gd name="connsiteY9" fmla="*/ 0 h 8050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46736" h="8050114">
                <a:moveTo>
                  <a:pt x="4023368" y="0"/>
                </a:moveTo>
                <a:cubicBezTo>
                  <a:pt x="4890340" y="0"/>
                  <a:pt x="5757310" y="330660"/>
                  <a:pt x="6418354" y="991982"/>
                </a:cubicBezTo>
                <a:cubicBezTo>
                  <a:pt x="7055170" y="1629066"/>
                  <a:pt x="7055170" y="1629066"/>
                  <a:pt x="7055170" y="1629066"/>
                </a:cubicBezTo>
                <a:cubicBezTo>
                  <a:pt x="8377258" y="2951708"/>
                  <a:pt x="8377258" y="5098406"/>
                  <a:pt x="7055170" y="6421048"/>
                </a:cubicBezTo>
                <a:cubicBezTo>
                  <a:pt x="6418354" y="7058133"/>
                  <a:pt x="6418354" y="7058133"/>
                  <a:pt x="6418354" y="7058133"/>
                </a:cubicBezTo>
                <a:cubicBezTo>
                  <a:pt x="5096266" y="8380775"/>
                  <a:pt x="2950470" y="8380775"/>
                  <a:pt x="1628382" y="7058133"/>
                </a:cubicBezTo>
                <a:cubicBezTo>
                  <a:pt x="991565" y="6421048"/>
                  <a:pt x="991565" y="6421048"/>
                  <a:pt x="991565" y="6421048"/>
                </a:cubicBezTo>
                <a:cubicBezTo>
                  <a:pt x="-330522" y="5098406"/>
                  <a:pt x="-330522" y="2951708"/>
                  <a:pt x="991565" y="1629066"/>
                </a:cubicBezTo>
                <a:cubicBezTo>
                  <a:pt x="1628382" y="991982"/>
                  <a:pt x="1628382" y="991982"/>
                  <a:pt x="1628382" y="991982"/>
                </a:cubicBezTo>
                <a:cubicBezTo>
                  <a:pt x="2289426" y="330660"/>
                  <a:pt x="3156397" y="0"/>
                  <a:pt x="4023368" y="0"/>
                </a:cubicBez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
        <p:nvSpPr>
          <p:cNvPr id="4" name="Picture Placeholder 3">
            <a:extLst>
              <a:ext uri="{FF2B5EF4-FFF2-40B4-BE49-F238E27FC236}">
                <a16:creationId xmlns:a16="http://schemas.microsoft.com/office/drawing/2014/main" id="{84A0D30C-ACF0-4BE4-AC21-104BED13B44F}"/>
              </a:ext>
            </a:extLst>
          </p:cNvPr>
          <p:cNvSpPr>
            <a:spLocks noGrp="1"/>
          </p:cNvSpPr>
          <p:nvPr>
            <p:ph type="pic" sz="quarter" idx="12"/>
          </p:nvPr>
        </p:nvSpPr>
        <p:spPr>
          <a:xfrm>
            <a:off x="1652950" y="5007997"/>
            <a:ext cx="658867" cy="659230"/>
          </a:xfrm>
          <a:custGeom>
            <a:avLst/>
            <a:gdLst>
              <a:gd name="connsiteX0" fmla="*/ 4023368 w 8046736"/>
              <a:gd name="connsiteY0" fmla="*/ 0 h 8050114"/>
              <a:gd name="connsiteX1" fmla="*/ 6418354 w 8046736"/>
              <a:gd name="connsiteY1" fmla="*/ 991982 h 8050114"/>
              <a:gd name="connsiteX2" fmla="*/ 7055170 w 8046736"/>
              <a:gd name="connsiteY2" fmla="*/ 1629066 h 8050114"/>
              <a:gd name="connsiteX3" fmla="*/ 7055170 w 8046736"/>
              <a:gd name="connsiteY3" fmla="*/ 6421048 h 8050114"/>
              <a:gd name="connsiteX4" fmla="*/ 6418354 w 8046736"/>
              <a:gd name="connsiteY4" fmla="*/ 7058133 h 8050114"/>
              <a:gd name="connsiteX5" fmla="*/ 1628382 w 8046736"/>
              <a:gd name="connsiteY5" fmla="*/ 7058133 h 8050114"/>
              <a:gd name="connsiteX6" fmla="*/ 991565 w 8046736"/>
              <a:gd name="connsiteY6" fmla="*/ 6421048 h 8050114"/>
              <a:gd name="connsiteX7" fmla="*/ 991565 w 8046736"/>
              <a:gd name="connsiteY7" fmla="*/ 1629066 h 8050114"/>
              <a:gd name="connsiteX8" fmla="*/ 1628382 w 8046736"/>
              <a:gd name="connsiteY8" fmla="*/ 991982 h 8050114"/>
              <a:gd name="connsiteX9" fmla="*/ 4023368 w 8046736"/>
              <a:gd name="connsiteY9" fmla="*/ 0 h 8050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46736" h="8050114">
                <a:moveTo>
                  <a:pt x="4023368" y="0"/>
                </a:moveTo>
                <a:cubicBezTo>
                  <a:pt x="4890340" y="0"/>
                  <a:pt x="5757310" y="330660"/>
                  <a:pt x="6418354" y="991982"/>
                </a:cubicBezTo>
                <a:cubicBezTo>
                  <a:pt x="7055170" y="1629066"/>
                  <a:pt x="7055170" y="1629066"/>
                  <a:pt x="7055170" y="1629066"/>
                </a:cubicBezTo>
                <a:cubicBezTo>
                  <a:pt x="8377258" y="2951708"/>
                  <a:pt x="8377258" y="5098406"/>
                  <a:pt x="7055170" y="6421048"/>
                </a:cubicBezTo>
                <a:cubicBezTo>
                  <a:pt x="6418354" y="7058133"/>
                  <a:pt x="6418354" y="7058133"/>
                  <a:pt x="6418354" y="7058133"/>
                </a:cubicBezTo>
                <a:cubicBezTo>
                  <a:pt x="5096266" y="8380775"/>
                  <a:pt x="2950470" y="8380775"/>
                  <a:pt x="1628382" y="7058133"/>
                </a:cubicBezTo>
                <a:cubicBezTo>
                  <a:pt x="991565" y="6421048"/>
                  <a:pt x="991565" y="6421048"/>
                  <a:pt x="991565" y="6421048"/>
                </a:cubicBezTo>
                <a:cubicBezTo>
                  <a:pt x="-330522" y="5098406"/>
                  <a:pt x="-330522" y="2951708"/>
                  <a:pt x="991565" y="1629066"/>
                </a:cubicBezTo>
                <a:cubicBezTo>
                  <a:pt x="1628382" y="991982"/>
                  <a:pt x="1628382" y="991982"/>
                  <a:pt x="1628382" y="991982"/>
                </a:cubicBezTo>
                <a:cubicBezTo>
                  <a:pt x="2289426" y="330660"/>
                  <a:pt x="3156397" y="0"/>
                  <a:pt x="4023368" y="0"/>
                </a:cubicBez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
        <p:nvSpPr>
          <p:cNvPr id="6" name="Picture Placeholder 5">
            <a:extLst>
              <a:ext uri="{FF2B5EF4-FFF2-40B4-BE49-F238E27FC236}">
                <a16:creationId xmlns:a16="http://schemas.microsoft.com/office/drawing/2014/main" id="{C34A3B7E-1B59-4F43-AA45-6E749DBEF8D0}"/>
              </a:ext>
            </a:extLst>
          </p:cNvPr>
          <p:cNvSpPr>
            <a:spLocks noGrp="1"/>
          </p:cNvSpPr>
          <p:nvPr>
            <p:ph type="pic" sz="quarter" idx="13"/>
          </p:nvPr>
        </p:nvSpPr>
        <p:spPr>
          <a:xfrm>
            <a:off x="699968" y="3094492"/>
            <a:ext cx="793621" cy="794057"/>
          </a:xfrm>
          <a:custGeom>
            <a:avLst/>
            <a:gdLst>
              <a:gd name="connsiteX0" fmla="*/ 4023368 w 8046736"/>
              <a:gd name="connsiteY0" fmla="*/ 0 h 8050114"/>
              <a:gd name="connsiteX1" fmla="*/ 6418354 w 8046736"/>
              <a:gd name="connsiteY1" fmla="*/ 991982 h 8050114"/>
              <a:gd name="connsiteX2" fmla="*/ 7055170 w 8046736"/>
              <a:gd name="connsiteY2" fmla="*/ 1629066 h 8050114"/>
              <a:gd name="connsiteX3" fmla="*/ 7055170 w 8046736"/>
              <a:gd name="connsiteY3" fmla="*/ 6421048 h 8050114"/>
              <a:gd name="connsiteX4" fmla="*/ 6418354 w 8046736"/>
              <a:gd name="connsiteY4" fmla="*/ 7058133 h 8050114"/>
              <a:gd name="connsiteX5" fmla="*/ 1628382 w 8046736"/>
              <a:gd name="connsiteY5" fmla="*/ 7058133 h 8050114"/>
              <a:gd name="connsiteX6" fmla="*/ 991565 w 8046736"/>
              <a:gd name="connsiteY6" fmla="*/ 6421048 h 8050114"/>
              <a:gd name="connsiteX7" fmla="*/ 991565 w 8046736"/>
              <a:gd name="connsiteY7" fmla="*/ 1629066 h 8050114"/>
              <a:gd name="connsiteX8" fmla="*/ 1628382 w 8046736"/>
              <a:gd name="connsiteY8" fmla="*/ 991982 h 8050114"/>
              <a:gd name="connsiteX9" fmla="*/ 4023368 w 8046736"/>
              <a:gd name="connsiteY9" fmla="*/ 0 h 8050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46736" h="8050114">
                <a:moveTo>
                  <a:pt x="4023368" y="0"/>
                </a:moveTo>
                <a:cubicBezTo>
                  <a:pt x="4890340" y="0"/>
                  <a:pt x="5757310" y="330660"/>
                  <a:pt x="6418354" y="991982"/>
                </a:cubicBezTo>
                <a:cubicBezTo>
                  <a:pt x="7055170" y="1629066"/>
                  <a:pt x="7055170" y="1629066"/>
                  <a:pt x="7055170" y="1629066"/>
                </a:cubicBezTo>
                <a:cubicBezTo>
                  <a:pt x="8377258" y="2951708"/>
                  <a:pt x="8377258" y="5098406"/>
                  <a:pt x="7055170" y="6421048"/>
                </a:cubicBezTo>
                <a:cubicBezTo>
                  <a:pt x="6418354" y="7058133"/>
                  <a:pt x="6418354" y="7058133"/>
                  <a:pt x="6418354" y="7058133"/>
                </a:cubicBezTo>
                <a:cubicBezTo>
                  <a:pt x="5096266" y="8380775"/>
                  <a:pt x="2950470" y="8380775"/>
                  <a:pt x="1628382" y="7058133"/>
                </a:cubicBezTo>
                <a:cubicBezTo>
                  <a:pt x="991565" y="6421048"/>
                  <a:pt x="991565" y="6421048"/>
                  <a:pt x="991565" y="6421048"/>
                </a:cubicBezTo>
                <a:cubicBezTo>
                  <a:pt x="-330522" y="5098406"/>
                  <a:pt x="-330522" y="2951708"/>
                  <a:pt x="991565" y="1629066"/>
                </a:cubicBezTo>
                <a:cubicBezTo>
                  <a:pt x="1628382" y="991982"/>
                  <a:pt x="1628382" y="991982"/>
                  <a:pt x="1628382" y="991982"/>
                </a:cubicBezTo>
                <a:cubicBezTo>
                  <a:pt x="2289426" y="330660"/>
                  <a:pt x="3156397" y="0"/>
                  <a:pt x="4023368" y="0"/>
                </a:cubicBez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
        <p:nvSpPr>
          <p:cNvPr id="7" name="Picture Placeholder 6">
            <a:extLst>
              <a:ext uri="{FF2B5EF4-FFF2-40B4-BE49-F238E27FC236}">
                <a16:creationId xmlns:a16="http://schemas.microsoft.com/office/drawing/2014/main" id="{0E7420DC-E46C-44BE-A2FC-745D474ABE31}"/>
              </a:ext>
            </a:extLst>
          </p:cNvPr>
          <p:cNvSpPr>
            <a:spLocks noGrp="1"/>
          </p:cNvSpPr>
          <p:nvPr>
            <p:ph type="pic" sz="quarter" idx="14"/>
          </p:nvPr>
        </p:nvSpPr>
        <p:spPr>
          <a:xfrm>
            <a:off x="1852317" y="1286962"/>
            <a:ext cx="629650" cy="629996"/>
          </a:xfrm>
          <a:custGeom>
            <a:avLst/>
            <a:gdLst>
              <a:gd name="connsiteX0" fmla="*/ 4023368 w 8046736"/>
              <a:gd name="connsiteY0" fmla="*/ 0 h 8050114"/>
              <a:gd name="connsiteX1" fmla="*/ 6418354 w 8046736"/>
              <a:gd name="connsiteY1" fmla="*/ 991982 h 8050114"/>
              <a:gd name="connsiteX2" fmla="*/ 7055170 w 8046736"/>
              <a:gd name="connsiteY2" fmla="*/ 1629066 h 8050114"/>
              <a:gd name="connsiteX3" fmla="*/ 7055170 w 8046736"/>
              <a:gd name="connsiteY3" fmla="*/ 6421048 h 8050114"/>
              <a:gd name="connsiteX4" fmla="*/ 6418354 w 8046736"/>
              <a:gd name="connsiteY4" fmla="*/ 7058133 h 8050114"/>
              <a:gd name="connsiteX5" fmla="*/ 1628382 w 8046736"/>
              <a:gd name="connsiteY5" fmla="*/ 7058133 h 8050114"/>
              <a:gd name="connsiteX6" fmla="*/ 991565 w 8046736"/>
              <a:gd name="connsiteY6" fmla="*/ 6421048 h 8050114"/>
              <a:gd name="connsiteX7" fmla="*/ 991565 w 8046736"/>
              <a:gd name="connsiteY7" fmla="*/ 1629066 h 8050114"/>
              <a:gd name="connsiteX8" fmla="*/ 1628382 w 8046736"/>
              <a:gd name="connsiteY8" fmla="*/ 991982 h 8050114"/>
              <a:gd name="connsiteX9" fmla="*/ 4023368 w 8046736"/>
              <a:gd name="connsiteY9" fmla="*/ 0 h 8050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46736" h="8050114">
                <a:moveTo>
                  <a:pt x="4023368" y="0"/>
                </a:moveTo>
                <a:cubicBezTo>
                  <a:pt x="4890340" y="0"/>
                  <a:pt x="5757310" y="330660"/>
                  <a:pt x="6418354" y="991982"/>
                </a:cubicBezTo>
                <a:cubicBezTo>
                  <a:pt x="7055170" y="1629066"/>
                  <a:pt x="7055170" y="1629066"/>
                  <a:pt x="7055170" y="1629066"/>
                </a:cubicBezTo>
                <a:cubicBezTo>
                  <a:pt x="8377258" y="2951708"/>
                  <a:pt x="8377258" y="5098406"/>
                  <a:pt x="7055170" y="6421048"/>
                </a:cubicBezTo>
                <a:cubicBezTo>
                  <a:pt x="6418354" y="7058133"/>
                  <a:pt x="6418354" y="7058133"/>
                  <a:pt x="6418354" y="7058133"/>
                </a:cubicBezTo>
                <a:cubicBezTo>
                  <a:pt x="5096266" y="8380775"/>
                  <a:pt x="2950470" y="8380775"/>
                  <a:pt x="1628382" y="7058133"/>
                </a:cubicBezTo>
                <a:cubicBezTo>
                  <a:pt x="991565" y="6421048"/>
                  <a:pt x="991565" y="6421048"/>
                  <a:pt x="991565" y="6421048"/>
                </a:cubicBezTo>
                <a:cubicBezTo>
                  <a:pt x="-330522" y="5098406"/>
                  <a:pt x="-330522" y="2951708"/>
                  <a:pt x="991565" y="1629066"/>
                </a:cubicBezTo>
                <a:cubicBezTo>
                  <a:pt x="1628382" y="991982"/>
                  <a:pt x="1628382" y="991982"/>
                  <a:pt x="1628382" y="991982"/>
                </a:cubicBezTo>
                <a:cubicBezTo>
                  <a:pt x="2289426" y="330660"/>
                  <a:pt x="3156397" y="0"/>
                  <a:pt x="4023368" y="0"/>
                </a:cubicBez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Tree>
    <p:extLst>
      <p:ext uri="{BB962C8B-B14F-4D97-AF65-F5344CB8AC3E}">
        <p14:creationId xmlns:p14="http://schemas.microsoft.com/office/powerpoint/2010/main" val="16333619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60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grpId="0" nodeType="withEffect">
                                  <p:stCondLst>
                                    <p:cond delay="70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par>
                                <p:cTn id="14" presetID="10" presetClass="entr" presetSubtype="0" fill="hold" grpId="0" nodeType="withEffect">
                                  <p:stCondLst>
                                    <p:cond delay="80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4" grpId="0" animBg="1"/>
      <p:bldP spid="6" grpId="0" animBg="1"/>
      <p:bldP spid="7" grpId="0" animBg="1"/>
    </p:bldLst>
  </p:timing>
  <p:extLst>
    <p:ext uri="{DCECCB84-F9BA-43D5-87BE-67443E8EF086}">
      <p15:sldGuideLst xmlns:p15="http://schemas.microsoft.com/office/powerpoint/2012/main">
        <p15:guide id="1" orient="horz" pos="4320">
          <p15:clr>
            <a:srgbClr val="FBAE40"/>
          </p15:clr>
        </p15:guide>
        <p15:guide id="2" pos="7681">
          <p15:clr>
            <a:srgbClr val="FBAE40"/>
          </p15:clr>
        </p15:guide>
        <p15:guide id="3" pos="985">
          <p15:clr>
            <a:srgbClr val="FBAE40"/>
          </p15:clr>
        </p15:guide>
        <p15:guide id="4" pos="14377">
          <p15:clr>
            <a:srgbClr val="FBAE4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userDrawn="1">
  <p:cSld name="30_Title Slide">
    <p:spTree>
      <p:nvGrpSpPr>
        <p:cNvPr id="1" name=""/>
        <p:cNvGrpSpPr/>
        <p:nvPr/>
      </p:nvGrpSpPr>
      <p:grpSpPr>
        <a:xfrm>
          <a:off x="0" y="0"/>
          <a:ext cx="0" cy="0"/>
          <a:chOff x="0" y="0"/>
          <a:chExt cx="0" cy="0"/>
        </a:xfrm>
      </p:grpSpPr>
      <p:sp>
        <p:nvSpPr>
          <p:cNvPr id="3" name="Picture Placeholder 4">
            <a:extLst>
              <a:ext uri="{FF2B5EF4-FFF2-40B4-BE49-F238E27FC236}">
                <a16:creationId xmlns:a16="http://schemas.microsoft.com/office/drawing/2014/main" id="{99AC5CB4-5FF9-4E18-9D94-94478F1FCEBA}"/>
              </a:ext>
            </a:extLst>
          </p:cNvPr>
          <p:cNvSpPr>
            <a:spLocks noGrp="1"/>
          </p:cNvSpPr>
          <p:nvPr>
            <p:ph type="pic" sz="quarter" idx="11"/>
          </p:nvPr>
        </p:nvSpPr>
        <p:spPr>
          <a:xfrm>
            <a:off x="541501" y="667781"/>
            <a:ext cx="5730875" cy="5522440"/>
          </a:xfrm>
          <a:custGeom>
            <a:avLst/>
            <a:gdLst>
              <a:gd name="connsiteX0" fmla="*/ 0 w 7829549"/>
              <a:gd name="connsiteY0" fmla="*/ 0 h 7543801"/>
              <a:gd name="connsiteX1" fmla="*/ 7829549 w 7829549"/>
              <a:gd name="connsiteY1" fmla="*/ 0 h 7543801"/>
              <a:gd name="connsiteX2" fmla="*/ 7829549 w 7829549"/>
              <a:gd name="connsiteY2" fmla="*/ 7543801 h 7543801"/>
              <a:gd name="connsiteX3" fmla="*/ 0 w 7829549"/>
              <a:gd name="connsiteY3" fmla="*/ 7543801 h 7543801"/>
            </a:gdLst>
            <a:ahLst/>
            <a:cxnLst>
              <a:cxn ang="0">
                <a:pos x="connsiteX0" y="connsiteY0"/>
              </a:cxn>
              <a:cxn ang="0">
                <a:pos x="connsiteX1" y="connsiteY1"/>
              </a:cxn>
              <a:cxn ang="0">
                <a:pos x="connsiteX2" y="connsiteY2"/>
              </a:cxn>
              <a:cxn ang="0">
                <a:pos x="connsiteX3" y="connsiteY3"/>
              </a:cxn>
            </a:cxnLst>
            <a:rect l="l" t="t" r="r" b="b"/>
            <a:pathLst>
              <a:path w="7829549" h="7543801">
                <a:moveTo>
                  <a:pt x="0" y="0"/>
                </a:moveTo>
                <a:lnTo>
                  <a:pt x="7829549" y="0"/>
                </a:lnTo>
                <a:lnTo>
                  <a:pt x="7829549" y="7543801"/>
                </a:lnTo>
                <a:lnTo>
                  <a:pt x="0" y="7543801"/>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Tree>
    <p:extLst>
      <p:ext uri="{BB962C8B-B14F-4D97-AF65-F5344CB8AC3E}">
        <p14:creationId xmlns:p14="http://schemas.microsoft.com/office/powerpoint/2010/main" val="41007148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repeatCount="indefinite" accel="50000" decel="50000" autoRev="1" fill="hold" grpId="0" nodeType="withEffect">
                                  <p:stCondLst>
                                    <p:cond delay="0"/>
                                  </p:stCondLst>
                                  <p:childTnLst>
                                    <p:animScale>
                                      <p:cBhvr>
                                        <p:cTn id="6" dur="2450" fill="hold"/>
                                        <p:tgtEl>
                                          <p:spTgt spid="3"/>
                                        </p:tgtEl>
                                      </p:cBhvr>
                                      <p:by x="80000" y="8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extLst>
    <p:ext uri="{DCECCB84-F9BA-43D5-87BE-67443E8EF086}">
      <p15:sldGuideLst xmlns:p15="http://schemas.microsoft.com/office/powerpoint/2012/main">
        <p15:guide id="1" orient="horz" pos="4320">
          <p15:clr>
            <a:srgbClr val="FBAE40"/>
          </p15:clr>
        </p15:guide>
        <p15:guide id="2" pos="7681">
          <p15:clr>
            <a:srgbClr val="FBAE40"/>
          </p15:clr>
        </p15:guide>
        <p15:guide id="3" pos="985">
          <p15:clr>
            <a:srgbClr val="FBAE40"/>
          </p15:clr>
        </p15:guide>
        <p15:guide id="4" pos="14377">
          <p15:clr>
            <a:srgbClr val="FBAE4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userDrawn="1">
  <p:cSld name="31_Title Slide">
    <p:spTree>
      <p:nvGrpSpPr>
        <p:cNvPr id="1" name=""/>
        <p:cNvGrpSpPr/>
        <p:nvPr/>
      </p:nvGrpSpPr>
      <p:grpSpPr>
        <a:xfrm>
          <a:off x="0" y="0"/>
          <a:ext cx="0" cy="0"/>
          <a:chOff x="0" y="0"/>
          <a:chExt cx="0" cy="0"/>
        </a:xfrm>
      </p:grpSpPr>
      <p:sp>
        <p:nvSpPr>
          <p:cNvPr id="3" name="Picture Placeholder 4">
            <a:extLst>
              <a:ext uri="{FF2B5EF4-FFF2-40B4-BE49-F238E27FC236}">
                <a16:creationId xmlns:a16="http://schemas.microsoft.com/office/drawing/2014/main" id="{99AC5CB4-5FF9-4E18-9D94-94478F1FCEBA}"/>
              </a:ext>
            </a:extLst>
          </p:cNvPr>
          <p:cNvSpPr>
            <a:spLocks noGrp="1"/>
          </p:cNvSpPr>
          <p:nvPr>
            <p:ph type="pic" sz="quarter" idx="11"/>
          </p:nvPr>
        </p:nvSpPr>
        <p:spPr>
          <a:xfrm>
            <a:off x="4730924" y="-246184"/>
            <a:ext cx="7627794" cy="7350367"/>
          </a:xfrm>
          <a:custGeom>
            <a:avLst/>
            <a:gdLst>
              <a:gd name="connsiteX0" fmla="*/ 0 w 7829549"/>
              <a:gd name="connsiteY0" fmla="*/ 0 h 7543801"/>
              <a:gd name="connsiteX1" fmla="*/ 7829549 w 7829549"/>
              <a:gd name="connsiteY1" fmla="*/ 0 h 7543801"/>
              <a:gd name="connsiteX2" fmla="*/ 7829549 w 7829549"/>
              <a:gd name="connsiteY2" fmla="*/ 7543801 h 7543801"/>
              <a:gd name="connsiteX3" fmla="*/ 0 w 7829549"/>
              <a:gd name="connsiteY3" fmla="*/ 7543801 h 7543801"/>
            </a:gdLst>
            <a:ahLst/>
            <a:cxnLst>
              <a:cxn ang="0">
                <a:pos x="connsiteX0" y="connsiteY0"/>
              </a:cxn>
              <a:cxn ang="0">
                <a:pos x="connsiteX1" y="connsiteY1"/>
              </a:cxn>
              <a:cxn ang="0">
                <a:pos x="connsiteX2" y="connsiteY2"/>
              </a:cxn>
              <a:cxn ang="0">
                <a:pos x="connsiteX3" y="connsiteY3"/>
              </a:cxn>
            </a:cxnLst>
            <a:rect l="l" t="t" r="r" b="b"/>
            <a:pathLst>
              <a:path w="7829549" h="7543801">
                <a:moveTo>
                  <a:pt x="0" y="0"/>
                </a:moveTo>
                <a:lnTo>
                  <a:pt x="7829549" y="0"/>
                </a:lnTo>
                <a:lnTo>
                  <a:pt x="7829549" y="7543801"/>
                </a:lnTo>
                <a:lnTo>
                  <a:pt x="0" y="7543801"/>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Tree>
    <p:extLst>
      <p:ext uri="{BB962C8B-B14F-4D97-AF65-F5344CB8AC3E}">
        <p14:creationId xmlns:p14="http://schemas.microsoft.com/office/powerpoint/2010/main" val="5643748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repeatCount="indefinite" accel="50000" decel="50000" autoRev="1" fill="hold" grpId="0" nodeType="withEffect">
                                  <p:stCondLst>
                                    <p:cond delay="0"/>
                                  </p:stCondLst>
                                  <p:childTnLst>
                                    <p:animScale>
                                      <p:cBhvr>
                                        <p:cTn id="6" dur="4150" fill="hold"/>
                                        <p:tgtEl>
                                          <p:spTgt spid="3"/>
                                        </p:tgtEl>
                                      </p:cBhvr>
                                      <p:by x="80000" y="8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extLst>
    <p:ext uri="{DCECCB84-F9BA-43D5-87BE-67443E8EF086}">
      <p15:sldGuideLst xmlns:p15="http://schemas.microsoft.com/office/powerpoint/2012/main">
        <p15:guide id="1" orient="horz" pos="4320">
          <p15:clr>
            <a:srgbClr val="FBAE40"/>
          </p15:clr>
        </p15:guide>
        <p15:guide id="2" pos="7681">
          <p15:clr>
            <a:srgbClr val="FBAE40"/>
          </p15:clr>
        </p15:guide>
        <p15:guide id="3" pos="985">
          <p15:clr>
            <a:srgbClr val="FBAE40"/>
          </p15:clr>
        </p15:guide>
        <p15:guide id="4" pos="14377">
          <p15:clr>
            <a:srgbClr val="FBAE4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userDrawn="1">
  <p:cSld name="34_Title Slide">
    <p:spTree>
      <p:nvGrpSpPr>
        <p:cNvPr id="1" name=""/>
        <p:cNvGrpSpPr/>
        <p:nvPr/>
      </p:nvGrpSpPr>
      <p:grpSpPr>
        <a:xfrm>
          <a:off x="0" y="0"/>
          <a:ext cx="0" cy="0"/>
          <a:chOff x="0" y="0"/>
          <a:chExt cx="0" cy="0"/>
        </a:xfrm>
      </p:grpSpPr>
      <p:sp>
        <p:nvSpPr>
          <p:cNvPr id="3" name="Picture Placeholder 4">
            <a:extLst>
              <a:ext uri="{FF2B5EF4-FFF2-40B4-BE49-F238E27FC236}">
                <a16:creationId xmlns:a16="http://schemas.microsoft.com/office/drawing/2014/main" id="{99AC5CB4-5FF9-4E18-9D94-94478F1FCEBA}"/>
              </a:ext>
            </a:extLst>
          </p:cNvPr>
          <p:cNvSpPr>
            <a:spLocks noGrp="1"/>
          </p:cNvSpPr>
          <p:nvPr>
            <p:ph type="pic" sz="quarter" idx="11"/>
          </p:nvPr>
        </p:nvSpPr>
        <p:spPr>
          <a:xfrm>
            <a:off x="-335716" y="-246184"/>
            <a:ext cx="7627794" cy="7350367"/>
          </a:xfrm>
          <a:custGeom>
            <a:avLst/>
            <a:gdLst>
              <a:gd name="connsiteX0" fmla="*/ 0 w 7829549"/>
              <a:gd name="connsiteY0" fmla="*/ 0 h 7543801"/>
              <a:gd name="connsiteX1" fmla="*/ 7829549 w 7829549"/>
              <a:gd name="connsiteY1" fmla="*/ 0 h 7543801"/>
              <a:gd name="connsiteX2" fmla="*/ 7829549 w 7829549"/>
              <a:gd name="connsiteY2" fmla="*/ 7543801 h 7543801"/>
              <a:gd name="connsiteX3" fmla="*/ 0 w 7829549"/>
              <a:gd name="connsiteY3" fmla="*/ 7543801 h 7543801"/>
            </a:gdLst>
            <a:ahLst/>
            <a:cxnLst>
              <a:cxn ang="0">
                <a:pos x="connsiteX0" y="connsiteY0"/>
              </a:cxn>
              <a:cxn ang="0">
                <a:pos x="connsiteX1" y="connsiteY1"/>
              </a:cxn>
              <a:cxn ang="0">
                <a:pos x="connsiteX2" y="connsiteY2"/>
              </a:cxn>
              <a:cxn ang="0">
                <a:pos x="connsiteX3" y="connsiteY3"/>
              </a:cxn>
            </a:cxnLst>
            <a:rect l="l" t="t" r="r" b="b"/>
            <a:pathLst>
              <a:path w="7829549" h="7543801">
                <a:moveTo>
                  <a:pt x="0" y="0"/>
                </a:moveTo>
                <a:lnTo>
                  <a:pt x="7829549" y="0"/>
                </a:lnTo>
                <a:lnTo>
                  <a:pt x="7829549" y="7543801"/>
                </a:lnTo>
                <a:lnTo>
                  <a:pt x="0" y="7543801"/>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Tree>
    <p:extLst>
      <p:ext uri="{BB962C8B-B14F-4D97-AF65-F5344CB8AC3E}">
        <p14:creationId xmlns:p14="http://schemas.microsoft.com/office/powerpoint/2010/main" val="21701475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repeatCount="indefinite" accel="50000" decel="50000" autoRev="1" fill="hold" grpId="0" nodeType="withEffect">
                                  <p:stCondLst>
                                    <p:cond delay="0"/>
                                  </p:stCondLst>
                                  <p:childTnLst>
                                    <p:animScale>
                                      <p:cBhvr>
                                        <p:cTn id="6" dur="4150" fill="hold"/>
                                        <p:tgtEl>
                                          <p:spTgt spid="3"/>
                                        </p:tgtEl>
                                      </p:cBhvr>
                                      <p:by x="80000" y="8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extLst>
    <p:ext uri="{DCECCB84-F9BA-43D5-87BE-67443E8EF086}">
      <p15:sldGuideLst xmlns:p15="http://schemas.microsoft.com/office/powerpoint/2012/main">
        <p15:guide id="1" orient="horz" pos="4320">
          <p15:clr>
            <a:srgbClr val="FBAE40"/>
          </p15:clr>
        </p15:guide>
        <p15:guide id="2" pos="7681">
          <p15:clr>
            <a:srgbClr val="FBAE40"/>
          </p15:clr>
        </p15:guide>
        <p15:guide id="3" pos="985">
          <p15:clr>
            <a:srgbClr val="FBAE40"/>
          </p15:clr>
        </p15:guide>
        <p15:guide id="4" pos="14377">
          <p15:clr>
            <a:srgbClr val="FBAE4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userDrawn="1">
  <p:cSld name="35_Title Slide">
    <p:spTree>
      <p:nvGrpSpPr>
        <p:cNvPr id="1" name=""/>
        <p:cNvGrpSpPr/>
        <p:nvPr/>
      </p:nvGrpSpPr>
      <p:grpSpPr>
        <a:xfrm>
          <a:off x="0" y="0"/>
          <a:ext cx="0" cy="0"/>
          <a:chOff x="0" y="0"/>
          <a:chExt cx="0" cy="0"/>
        </a:xfrm>
      </p:grpSpPr>
      <p:sp>
        <p:nvSpPr>
          <p:cNvPr id="3" name="Picture Placeholder 4">
            <a:extLst>
              <a:ext uri="{FF2B5EF4-FFF2-40B4-BE49-F238E27FC236}">
                <a16:creationId xmlns:a16="http://schemas.microsoft.com/office/drawing/2014/main" id="{99AC5CB4-5FF9-4E18-9D94-94478F1FCEBA}"/>
              </a:ext>
            </a:extLst>
          </p:cNvPr>
          <p:cNvSpPr>
            <a:spLocks noGrp="1"/>
          </p:cNvSpPr>
          <p:nvPr>
            <p:ph type="pic" sz="quarter" idx="11"/>
          </p:nvPr>
        </p:nvSpPr>
        <p:spPr>
          <a:xfrm>
            <a:off x="1729597" y="-246184"/>
            <a:ext cx="8732806" cy="7350367"/>
          </a:xfrm>
          <a:custGeom>
            <a:avLst/>
            <a:gdLst>
              <a:gd name="connsiteX0" fmla="*/ 0 w 7829549"/>
              <a:gd name="connsiteY0" fmla="*/ 0 h 7543801"/>
              <a:gd name="connsiteX1" fmla="*/ 7829549 w 7829549"/>
              <a:gd name="connsiteY1" fmla="*/ 0 h 7543801"/>
              <a:gd name="connsiteX2" fmla="*/ 7829549 w 7829549"/>
              <a:gd name="connsiteY2" fmla="*/ 7543801 h 7543801"/>
              <a:gd name="connsiteX3" fmla="*/ 0 w 7829549"/>
              <a:gd name="connsiteY3" fmla="*/ 7543801 h 7543801"/>
            </a:gdLst>
            <a:ahLst/>
            <a:cxnLst>
              <a:cxn ang="0">
                <a:pos x="connsiteX0" y="connsiteY0"/>
              </a:cxn>
              <a:cxn ang="0">
                <a:pos x="connsiteX1" y="connsiteY1"/>
              </a:cxn>
              <a:cxn ang="0">
                <a:pos x="connsiteX2" y="connsiteY2"/>
              </a:cxn>
              <a:cxn ang="0">
                <a:pos x="connsiteX3" y="connsiteY3"/>
              </a:cxn>
            </a:cxnLst>
            <a:rect l="l" t="t" r="r" b="b"/>
            <a:pathLst>
              <a:path w="7829549" h="7543801">
                <a:moveTo>
                  <a:pt x="0" y="0"/>
                </a:moveTo>
                <a:lnTo>
                  <a:pt x="7829549" y="0"/>
                </a:lnTo>
                <a:lnTo>
                  <a:pt x="7829549" y="7543801"/>
                </a:lnTo>
                <a:lnTo>
                  <a:pt x="0" y="7543801"/>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Tree>
    <p:extLst>
      <p:ext uri="{BB962C8B-B14F-4D97-AF65-F5344CB8AC3E}">
        <p14:creationId xmlns:p14="http://schemas.microsoft.com/office/powerpoint/2010/main" val="38083603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repeatCount="indefinite" accel="50000" decel="50000" autoRev="1" fill="hold" grpId="0" nodeType="withEffect">
                                  <p:stCondLst>
                                    <p:cond delay="0"/>
                                  </p:stCondLst>
                                  <p:childTnLst>
                                    <p:animScale>
                                      <p:cBhvr>
                                        <p:cTn id="6" dur="4150" fill="hold"/>
                                        <p:tgtEl>
                                          <p:spTgt spid="3"/>
                                        </p:tgtEl>
                                      </p:cBhvr>
                                      <p:by x="80000" y="8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extLst>
    <p:ext uri="{DCECCB84-F9BA-43D5-87BE-67443E8EF086}">
      <p15:sldGuideLst xmlns:p15="http://schemas.microsoft.com/office/powerpoint/2012/main">
        <p15:guide id="1" orient="horz" pos="4320">
          <p15:clr>
            <a:srgbClr val="FBAE40"/>
          </p15:clr>
        </p15:guide>
        <p15:guide id="2" pos="7681">
          <p15:clr>
            <a:srgbClr val="FBAE40"/>
          </p15:clr>
        </p15:guide>
        <p15:guide id="3" pos="985">
          <p15:clr>
            <a:srgbClr val="FBAE40"/>
          </p15:clr>
        </p15:guide>
        <p15:guide id="4" pos="14377">
          <p15:clr>
            <a:srgbClr val="FBAE4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userDrawn="1">
  <p:cSld name="36_Title Slide">
    <p:spTree>
      <p:nvGrpSpPr>
        <p:cNvPr id="1" name=""/>
        <p:cNvGrpSpPr/>
        <p:nvPr/>
      </p:nvGrpSpPr>
      <p:grpSpPr>
        <a:xfrm>
          <a:off x="0" y="0"/>
          <a:ext cx="0" cy="0"/>
          <a:chOff x="0" y="0"/>
          <a:chExt cx="0" cy="0"/>
        </a:xfrm>
      </p:grpSpPr>
      <p:sp>
        <p:nvSpPr>
          <p:cNvPr id="3" name="Picture Placeholder 4">
            <a:extLst>
              <a:ext uri="{FF2B5EF4-FFF2-40B4-BE49-F238E27FC236}">
                <a16:creationId xmlns:a16="http://schemas.microsoft.com/office/drawing/2014/main" id="{99AC5CB4-5FF9-4E18-9D94-94478F1FCEBA}"/>
              </a:ext>
            </a:extLst>
          </p:cNvPr>
          <p:cNvSpPr>
            <a:spLocks noGrp="1"/>
          </p:cNvSpPr>
          <p:nvPr>
            <p:ph type="pic" sz="quarter" idx="11"/>
          </p:nvPr>
        </p:nvSpPr>
        <p:spPr>
          <a:xfrm>
            <a:off x="5879722" y="667781"/>
            <a:ext cx="5730875" cy="5522440"/>
          </a:xfrm>
          <a:custGeom>
            <a:avLst/>
            <a:gdLst>
              <a:gd name="connsiteX0" fmla="*/ 0 w 7829549"/>
              <a:gd name="connsiteY0" fmla="*/ 0 h 7543801"/>
              <a:gd name="connsiteX1" fmla="*/ 7829549 w 7829549"/>
              <a:gd name="connsiteY1" fmla="*/ 0 h 7543801"/>
              <a:gd name="connsiteX2" fmla="*/ 7829549 w 7829549"/>
              <a:gd name="connsiteY2" fmla="*/ 7543801 h 7543801"/>
              <a:gd name="connsiteX3" fmla="*/ 0 w 7829549"/>
              <a:gd name="connsiteY3" fmla="*/ 7543801 h 7543801"/>
            </a:gdLst>
            <a:ahLst/>
            <a:cxnLst>
              <a:cxn ang="0">
                <a:pos x="connsiteX0" y="connsiteY0"/>
              </a:cxn>
              <a:cxn ang="0">
                <a:pos x="connsiteX1" y="connsiteY1"/>
              </a:cxn>
              <a:cxn ang="0">
                <a:pos x="connsiteX2" y="connsiteY2"/>
              </a:cxn>
              <a:cxn ang="0">
                <a:pos x="connsiteX3" y="connsiteY3"/>
              </a:cxn>
            </a:cxnLst>
            <a:rect l="l" t="t" r="r" b="b"/>
            <a:pathLst>
              <a:path w="7829549" h="7543801">
                <a:moveTo>
                  <a:pt x="0" y="0"/>
                </a:moveTo>
                <a:lnTo>
                  <a:pt x="7829549" y="0"/>
                </a:lnTo>
                <a:lnTo>
                  <a:pt x="7829549" y="7543801"/>
                </a:lnTo>
                <a:lnTo>
                  <a:pt x="0" y="7543801"/>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Tree>
    <p:extLst>
      <p:ext uri="{BB962C8B-B14F-4D97-AF65-F5344CB8AC3E}">
        <p14:creationId xmlns:p14="http://schemas.microsoft.com/office/powerpoint/2010/main" val="3900085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repeatCount="indefinite" accel="50000" decel="50000" autoRev="1" fill="hold" grpId="0" nodeType="withEffect">
                                  <p:stCondLst>
                                    <p:cond delay="0"/>
                                  </p:stCondLst>
                                  <p:childTnLst>
                                    <p:animScale>
                                      <p:cBhvr>
                                        <p:cTn id="6" dur="2450" fill="hold"/>
                                        <p:tgtEl>
                                          <p:spTgt spid="3"/>
                                        </p:tgtEl>
                                      </p:cBhvr>
                                      <p:by x="80000" y="8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extLst>
    <p:ext uri="{DCECCB84-F9BA-43D5-87BE-67443E8EF086}">
      <p15:sldGuideLst xmlns:p15="http://schemas.microsoft.com/office/powerpoint/2012/main">
        <p15:guide id="1" orient="horz" pos="4320">
          <p15:clr>
            <a:srgbClr val="FBAE40"/>
          </p15:clr>
        </p15:guide>
        <p15:guide id="2" pos="7681">
          <p15:clr>
            <a:srgbClr val="FBAE40"/>
          </p15:clr>
        </p15:guide>
        <p15:guide id="3" pos="985">
          <p15:clr>
            <a:srgbClr val="FBAE40"/>
          </p15:clr>
        </p15:guide>
        <p15:guide id="4" pos="14377">
          <p15:clr>
            <a:srgbClr val="FBAE4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userDrawn="1">
  <p:cSld name="29_Title Slide">
    <p:spTree>
      <p:nvGrpSpPr>
        <p:cNvPr id="1" name=""/>
        <p:cNvGrpSpPr/>
        <p:nvPr/>
      </p:nvGrpSpPr>
      <p:grpSpPr>
        <a:xfrm>
          <a:off x="0" y="0"/>
          <a:ext cx="0" cy="0"/>
          <a:chOff x="0" y="0"/>
          <a:chExt cx="0" cy="0"/>
        </a:xfrm>
      </p:grpSpPr>
      <p:sp>
        <p:nvSpPr>
          <p:cNvPr id="3" name="Picture Placeholder 4">
            <a:extLst>
              <a:ext uri="{FF2B5EF4-FFF2-40B4-BE49-F238E27FC236}">
                <a16:creationId xmlns:a16="http://schemas.microsoft.com/office/drawing/2014/main" id="{99AC5CB4-5FF9-4E18-9D94-94478F1FCEBA}"/>
              </a:ext>
            </a:extLst>
          </p:cNvPr>
          <p:cNvSpPr>
            <a:spLocks noGrp="1"/>
          </p:cNvSpPr>
          <p:nvPr>
            <p:ph type="pic" sz="quarter" idx="11"/>
          </p:nvPr>
        </p:nvSpPr>
        <p:spPr>
          <a:xfrm>
            <a:off x="3230562" y="667781"/>
            <a:ext cx="5730875" cy="5522440"/>
          </a:xfrm>
          <a:custGeom>
            <a:avLst/>
            <a:gdLst>
              <a:gd name="connsiteX0" fmla="*/ 0 w 7829549"/>
              <a:gd name="connsiteY0" fmla="*/ 0 h 7543801"/>
              <a:gd name="connsiteX1" fmla="*/ 7829549 w 7829549"/>
              <a:gd name="connsiteY1" fmla="*/ 0 h 7543801"/>
              <a:gd name="connsiteX2" fmla="*/ 7829549 w 7829549"/>
              <a:gd name="connsiteY2" fmla="*/ 7543801 h 7543801"/>
              <a:gd name="connsiteX3" fmla="*/ 0 w 7829549"/>
              <a:gd name="connsiteY3" fmla="*/ 7543801 h 7543801"/>
            </a:gdLst>
            <a:ahLst/>
            <a:cxnLst>
              <a:cxn ang="0">
                <a:pos x="connsiteX0" y="connsiteY0"/>
              </a:cxn>
              <a:cxn ang="0">
                <a:pos x="connsiteX1" y="connsiteY1"/>
              </a:cxn>
              <a:cxn ang="0">
                <a:pos x="connsiteX2" y="connsiteY2"/>
              </a:cxn>
              <a:cxn ang="0">
                <a:pos x="connsiteX3" y="connsiteY3"/>
              </a:cxn>
            </a:cxnLst>
            <a:rect l="l" t="t" r="r" b="b"/>
            <a:pathLst>
              <a:path w="7829549" h="7543801">
                <a:moveTo>
                  <a:pt x="0" y="0"/>
                </a:moveTo>
                <a:lnTo>
                  <a:pt x="7829549" y="0"/>
                </a:lnTo>
                <a:lnTo>
                  <a:pt x="7829549" y="7543801"/>
                </a:lnTo>
                <a:lnTo>
                  <a:pt x="0" y="7543801"/>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Tree>
    <p:extLst>
      <p:ext uri="{BB962C8B-B14F-4D97-AF65-F5344CB8AC3E}">
        <p14:creationId xmlns:p14="http://schemas.microsoft.com/office/powerpoint/2010/main" val="546612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repeatCount="indefinite" accel="50000" decel="50000" autoRev="1" fill="hold" grpId="0" nodeType="withEffect">
                                  <p:stCondLst>
                                    <p:cond delay="0"/>
                                  </p:stCondLst>
                                  <p:childTnLst>
                                    <p:animScale>
                                      <p:cBhvr>
                                        <p:cTn id="6" dur="2450" fill="hold"/>
                                        <p:tgtEl>
                                          <p:spTgt spid="3"/>
                                        </p:tgtEl>
                                      </p:cBhvr>
                                      <p:by x="80000" y="8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extLst>
    <p:ext uri="{DCECCB84-F9BA-43D5-87BE-67443E8EF086}">
      <p15:sldGuideLst xmlns:p15="http://schemas.microsoft.com/office/powerpoint/2012/main">
        <p15:guide id="1" orient="horz" pos="4320">
          <p15:clr>
            <a:srgbClr val="FBAE40"/>
          </p15:clr>
        </p15:guide>
        <p15:guide id="2" pos="7681">
          <p15:clr>
            <a:srgbClr val="FBAE40"/>
          </p15:clr>
        </p15:guide>
        <p15:guide id="3" pos="985">
          <p15:clr>
            <a:srgbClr val="FBAE40"/>
          </p15:clr>
        </p15:guide>
        <p15:guide id="4" pos="14377">
          <p15:clr>
            <a:srgbClr val="FBAE4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userDrawn="1">
  <p:cSld name="10_Custom Layout">
    <p:spTree>
      <p:nvGrpSpPr>
        <p:cNvPr id="1" name=""/>
        <p:cNvGrpSpPr/>
        <p:nvPr/>
      </p:nvGrpSpPr>
      <p:grpSpPr>
        <a:xfrm>
          <a:off x="0" y="0"/>
          <a:ext cx="0" cy="0"/>
          <a:chOff x="0" y="0"/>
          <a:chExt cx="0" cy="0"/>
        </a:xfrm>
      </p:grpSpPr>
      <p:sp>
        <p:nvSpPr>
          <p:cNvPr id="2" name="Picture Placeholder 4">
            <a:extLst>
              <a:ext uri="{FF2B5EF4-FFF2-40B4-BE49-F238E27FC236}">
                <a16:creationId xmlns:a16="http://schemas.microsoft.com/office/drawing/2014/main" id="{76F69F73-D8F6-4011-B18F-94501EB735F8}"/>
              </a:ext>
            </a:extLst>
          </p:cNvPr>
          <p:cNvSpPr>
            <a:spLocks noGrp="1"/>
          </p:cNvSpPr>
          <p:nvPr>
            <p:ph type="pic" sz="quarter" idx="11"/>
          </p:nvPr>
        </p:nvSpPr>
        <p:spPr>
          <a:xfrm>
            <a:off x="781743" y="1953493"/>
            <a:ext cx="10628516" cy="4904509"/>
          </a:xfrm>
          <a:custGeom>
            <a:avLst/>
            <a:gdLst>
              <a:gd name="connsiteX0" fmla="*/ 0 w 7829549"/>
              <a:gd name="connsiteY0" fmla="*/ 0 h 7543801"/>
              <a:gd name="connsiteX1" fmla="*/ 7829549 w 7829549"/>
              <a:gd name="connsiteY1" fmla="*/ 0 h 7543801"/>
              <a:gd name="connsiteX2" fmla="*/ 7829549 w 7829549"/>
              <a:gd name="connsiteY2" fmla="*/ 7543801 h 7543801"/>
              <a:gd name="connsiteX3" fmla="*/ 0 w 7829549"/>
              <a:gd name="connsiteY3" fmla="*/ 7543801 h 7543801"/>
            </a:gdLst>
            <a:ahLst/>
            <a:cxnLst>
              <a:cxn ang="0">
                <a:pos x="connsiteX0" y="connsiteY0"/>
              </a:cxn>
              <a:cxn ang="0">
                <a:pos x="connsiteX1" y="connsiteY1"/>
              </a:cxn>
              <a:cxn ang="0">
                <a:pos x="connsiteX2" y="connsiteY2"/>
              </a:cxn>
              <a:cxn ang="0">
                <a:pos x="connsiteX3" y="connsiteY3"/>
              </a:cxn>
            </a:cxnLst>
            <a:rect l="l" t="t" r="r" b="b"/>
            <a:pathLst>
              <a:path w="7829549" h="7543801">
                <a:moveTo>
                  <a:pt x="0" y="0"/>
                </a:moveTo>
                <a:lnTo>
                  <a:pt x="7829549" y="0"/>
                </a:lnTo>
                <a:lnTo>
                  <a:pt x="7829549" y="7543801"/>
                </a:lnTo>
                <a:lnTo>
                  <a:pt x="0" y="7543801"/>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Tree>
    <p:extLst>
      <p:ext uri="{BB962C8B-B14F-4D97-AF65-F5344CB8AC3E}">
        <p14:creationId xmlns:p14="http://schemas.microsoft.com/office/powerpoint/2010/main" val="13145677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10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300" fill="hold"/>
                                        <p:tgtEl>
                                          <p:spTgt spid="2"/>
                                        </p:tgtEl>
                                        <p:attrNameLst>
                                          <p:attrName>ppt_x</p:attrName>
                                        </p:attrNameLst>
                                      </p:cBhvr>
                                      <p:tavLst>
                                        <p:tav tm="0">
                                          <p:val>
                                            <p:strVal val="#ppt_x"/>
                                          </p:val>
                                        </p:tav>
                                        <p:tav tm="100000">
                                          <p:val>
                                            <p:strVal val="#ppt_x"/>
                                          </p:val>
                                        </p:tav>
                                      </p:tavLst>
                                    </p:anim>
                                    <p:anim calcmode="lin" valueType="num">
                                      <p:cBhvr additive="base">
                                        <p:cTn id="8" dur="13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8_Custom Layout">
    <p:spTree>
      <p:nvGrpSpPr>
        <p:cNvPr id="1" name=""/>
        <p:cNvGrpSpPr/>
        <p:nvPr/>
      </p:nvGrpSpPr>
      <p:grpSpPr>
        <a:xfrm>
          <a:off x="0" y="0"/>
          <a:ext cx="0" cy="0"/>
          <a:chOff x="0" y="0"/>
          <a:chExt cx="0" cy="0"/>
        </a:xfrm>
      </p:grpSpPr>
      <p:sp>
        <p:nvSpPr>
          <p:cNvPr id="3" name="Picture Placeholder 4">
            <a:extLst>
              <a:ext uri="{FF2B5EF4-FFF2-40B4-BE49-F238E27FC236}">
                <a16:creationId xmlns:a16="http://schemas.microsoft.com/office/drawing/2014/main" id="{31ABC818-5E9D-48F2-A020-37EA8A501CC1}"/>
              </a:ext>
            </a:extLst>
          </p:cNvPr>
          <p:cNvSpPr>
            <a:spLocks noGrp="1"/>
          </p:cNvSpPr>
          <p:nvPr>
            <p:ph type="pic" sz="quarter" idx="11"/>
          </p:nvPr>
        </p:nvSpPr>
        <p:spPr>
          <a:xfrm>
            <a:off x="541501" y="667781"/>
            <a:ext cx="5730875" cy="5522440"/>
          </a:xfrm>
          <a:custGeom>
            <a:avLst/>
            <a:gdLst>
              <a:gd name="connsiteX0" fmla="*/ 0 w 7829549"/>
              <a:gd name="connsiteY0" fmla="*/ 0 h 7543801"/>
              <a:gd name="connsiteX1" fmla="*/ 7829549 w 7829549"/>
              <a:gd name="connsiteY1" fmla="*/ 0 h 7543801"/>
              <a:gd name="connsiteX2" fmla="*/ 7829549 w 7829549"/>
              <a:gd name="connsiteY2" fmla="*/ 7543801 h 7543801"/>
              <a:gd name="connsiteX3" fmla="*/ 0 w 7829549"/>
              <a:gd name="connsiteY3" fmla="*/ 7543801 h 7543801"/>
            </a:gdLst>
            <a:ahLst/>
            <a:cxnLst>
              <a:cxn ang="0">
                <a:pos x="connsiteX0" y="connsiteY0"/>
              </a:cxn>
              <a:cxn ang="0">
                <a:pos x="connsiteX1" y="connsiteY1"/>
              </a:cxn>
              <a:cxn ang="0">
                <a:pos x="connsiteX2" y="connsiteY2"/>
              </a:cxn>
              <a:cxn ang="0">
                <a:pos x="connsiteX3" y="connsiteY3"/>
              </a:cxn>
            </a:cxnLst>
            <a:rect l="l" t="t" r="r" b="b"/>
            <a:pathLst>
              <a:path w="7829549" h="7543801">
                <a:moveTo>
                  <a:pt x="0" y="0"/>
                </a:moveTo>
                <a:lnTo>
                  <a:pt x="7829549" y="0"/>
                </a:lnTo>
                <a:lnTo>
                  <a:pt x="7829549" y="7543801"/>
                </a:lnTo>
                <a:lnTo>
                  <a:pt x="0" y="7543801"/>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Tree>
    <p:extLst>
      <p:ext uri="{BB962C8B-B14F-4D97-AF65-F5344CB8AC3E}">
        <p14:creationId xmlns:p14="http://schemas.microsoft.com/office/powerpoint/2010/main" val="14678396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repeatCount="indefinite" accel="50000" decel="50000" autoRev="1" fill="hold" grpId="0" nodeType="withEffect">
                                  <p:stCondLst>
                                    <p:cond delay="0"/>
                                  </p:stCondLst>
                                  <p:childTnLst>
                                    <p:animScale>
                                      <p:cBhvr>
                                        <p:cTn id="6" dur="2450" fill="hold"/>
                                        <p:tgtEl>
                                          <p:spTgt spid="3"/>
                                        </p:tgtEl>
                                      </p:cBhvr>
                                      <p:by x="80000" y="8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11_Custom Layout">
    <p:spTree>
      <p:nvGrpSpPr>
        <p:cNvPr id="1" name=""/>
        <p:cNvGrpSpPr/>
        <p:nvPr/>
      </p:nvGrpSpPr>
      <p:grpSpPr>
        <a:xfrm>
          <a:off x="0" y="0"/>
          <a:ext cx="0" cy="0"/>
          <a:chOff x="0" y="0"/>
          <a:chExt cx="0" cy="0"/>
        </a:xfrm>
      </p:grpSpPr>
      <p:sp>
        <p:nvSpPr>
          <p:cNvPr id="2" name="Picture Placeholder 4">
            <a:extLst>
              <a:ext uri="{FF2B5EF4-FFF2-40B4-BE49-F238E27FC236}">
                <a16:creationId xmlns:a16="http://schemas.microsoft.com/office/drawing/2014/main" id="{76F69F73-D8F6-4011-B18F-94501EB735F8}"/>
              </a:ext>
            </a:extLst>
          </p:cNvPr>
          <p:cNvSpPr>
            <a:spLocks noGrp="1"/>
          </p:cNvSpPr>
          <p:nvPr>
            <p:ph type="pic" sz="quarter" idx="11"/>
          </p:nvPr>
        </p:nvSpPr>
        <p:spPr>
          <a:xfrm>
            <a:off x="781743" y="0"/>
            <a:ext cx="10628516" cy="4904509"/>
          </a:xfrm>
          <a:custGeom>
            <a:avLst/>
            <a:gdLst>
              <a:gd name="connsiteX0" fmla="*/ 0 w 7829549"/>
              <a:gd name="connsiteY0" fmla="*/ 0 h 7543801"/>
              <a:gd name="connsiteX1" fmla="*/ 7829549 w 7829549"/>
              <a:gd name="connsiteY1" fmla="*/ 0 h 7543801"/>
              <a:gd name="connsiteX2" fmla="*/ 7829549 w 7829549"/>
              <a:gd name="connsiteY2" fmla="*/ 7543801 h 7543801"/>
              <a:gd name="connsiteX3" fmla="*/ 0 w 7829549"/>
              <a:gd name="connsiteY3" fmla="*/ 7543801 h 7543801"/>
            </a:gdLst>
            <a:ahLst/>
            <a:cxnLst>
              <a:cxn ang="0">
                <a:pos x="connsiteX0" y="connsiteY0"/>
              </a:cxn>
              <a:cxn ang="0">
                <a:pos x="connsiteX1" y="connsiteY1"/>
              </a:cxn>
              <a:cxn ang="0">
                <a:pos x="connsiteX2" y="connsiteY2"/>
              </a:cxn>
              <a:cxn ang="0">
                <a:pos x="connsiteX3" y="connsiteY3"/>
              </a:cxn>
            </a:cxnLst>
            <a:rect l="l" t="t" r="r" b="b"/>
            <a:pathLst>
              <a:path w="7829549" h="7543801">
                <a:moveTo>
                  <a:pt x="0" y="0"/>
                </a:moveTo>
                <a:lnTo>
                  <a:pt x="7829549" y="0"/>
                </a:lnTo>
                <a:lnTo>
                  <a:pt x="7829549" y="7543801"/>
                </a:lnTo>
                <a:lnTo>
                  <a:pt x="0" y="7543801"/>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Tree>
    <p:extLst>
      <p:ext uri="{BB962C8B-B14F-4D97-AF65-F5344CB8AC3E}">
        <p14:creationId xmlns:p14="http://schemas.microsoft.com/office/powerpoint/2010/main" val="23537685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10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300" fill="hold"/>
                                        <p:tgtEl>
                                          <p:spTgt spid="2"/>
                                        </p:tgtEl>
                                        <p:attrNameLst>
                                          <p:attrName>ppt_x</p:attrName>
                                        </p:attrNameLst>
                                      </p:cBhvr>
                                      <p:tavLst>
                                        <p:tav tm="0">
                                          <p:val>
                                            <p:strVal val="#ppt_x"/>
                                          </p:val>
                                        </p:tav>
                                        <p:tav tm="100000">
                                          <p:val>
                                            <p:strVal val="#ppt_x"/>
                                          </p:val>
                                        </p:tav>
                                      </p:tavLst>
                                    </p:anim>
                                    <p:anim calcmode="lin" valueType="num">
                                      <p:cBhvr additive="base">
                                        <p:cTn id="8" dur="1300" fill="hold"/>
                                        <p:tgtEl>
                                          <p:spTgt spid="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E15562B8-40F2-4731-9234-F72F7B0C8FA9}"/>
              </a:ext>
            </a:extLst>
          </p:cNvPr>
          <p:cNvSpPr/>
          <p:nvPr userDrawn="1"/>
        </p:nvSpPr>
        <p:spPr>
          <a:xfrm rot="5400000">
            <a:off x="5941864" y="-5484724"/>
            <a:ext cx="491719" cy="11461166"/>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2" name="Rectangle 1">
            <a:extLst>
              <a:ext uri="{FF2B5EF4-FFF2-40B4-BE49-F238E27FC236}">
                <a16:creationId xmlns:a16="http://schemas.microsoft.com/office/drawing/2014/main" id="{EED1674B-7819-4290-8EC6-DD14B5462434}"/>
              </a:ext>
            </a:extLst>
          </p:cNvPr>
          <p:cNvSpPr/>
          <p:nvPr userDrawn="1"/>
        </p:nvSpPr>
        <p:spPr>
          <a:xfrm>
            <a:off x="0" y="0"/>
            <a:ext cx="491655" cy="685800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8" name="Rectangle 17">
            <a:extLst>
              <a:ext uri="{FF2B5EF4-FFF2-40B4-BE49-F238E27FC236}">
                <a16:creationId xmlns:a16="http://schemas.microsoft.com/office/drawing/2014/main" id="{9B4CB942-6ECB-49C3-BCDF-B7B7905525F3}"/>
              </a:ext>
            </a:extLst>
          </p:cNvPr>
          <p:cNvSpPr/>
          <p:nvPr userDrawn="1"/>
        </p:nvSpPr>
        <p:spPr>
          <a:xfrm rot="5400000">
            <a:off x="6078711" y="744711"/>
            <a:ext cx="491719" cy="1173486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9" name="Rectangle 18">
            <a:extLst>
              <a:ext uri="{FF2B5EF4-FFF2-40B4-BE49-F238E27FC236}">
                <a16:creationId xmlns:a16="http://schemas.microsoft.com/office/drawing/2014/main" id="{12A7B87B-45E7-4AE7-9E9F-48F570D39556}"/>
              </a:ext>
            </a:extLst>
          </p:cNvPr>
          <p:cNvSpPr/>
          <p:nvPr userDrawn="1"/>
        </p:nvSpPr>
        <p:spPr>
          <a:xfrm>
            <a:off x="11700345" y="0"/>
            <a:ext cx="491655" cy="685800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cxnSp>
        <p:nvCxnSpPr>
          <p:cNvPr id="24" name="Straight Connector 23">
            <a:extLst>
              <a:ext uri="{FF2B5EF4-FFF2-40B4-BE49-F238E27FC236}">
                <a16:creationId xmlns:a16="http://schemas.microsoft.com/office/drawing/2014/main" id="{DE83E7B4-D919-418E-8C79-FE532F656603}"/>
              </a:ext>
            </a:extLst>
          </p:cNvPr>
          <p:cNvCxnSpPr/>
          <p:nvPr userDrawn="1"/>
        </p:nvCxnSpPr>
        <p:spPr>
          <a:xfrm>
            <a:off x="120026" y="152363"/>
            <a:ext cx="238296" cy="0"/>
          </a:xfrm>
          <a:prstGeom prst="line">
            <a:avLst/>
          </a:prstGeom>
          <a:ln w="50800">
            <a:solidFill>
              <a:schemeClr val="tx1">
                <a:alpha val="32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49D18541-68C2-4DF9-AC8A-1ECB0677CF50}"/>
              </a:ext>
            </a:extLst>
          </p:cNvPr>
          <p:cNvCxnSpPr>
            <a:cxnSpLocks/>
          </p:cNvCxnSpPr>
          <p:nvPr userDrawn="1"/>
        </p:nvCxnSpPr>
        <p:spPr>
          <a:xfrm>
            <a:off x="120026" y="227882"/>
            <a:ext cx="101742" cy="0"/>
          </a:xfrm>
          <a:prstGeom prst="line">
            <a:avLst/>
          </a:prstGeom>
          <a:ln w="50800">
            <a:solidFill>
              <a:schemeClr val="tx1">
                <a:alpha val="32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3F6FCAEE-47CD-4C71-94C3-830250430BF7}"/>
              </a:ext>
            </a:extLst>
          </p:cNvPr>
          <p:cNvCxnSpPr>
            <a:cxnSpLocks/>
          </p:cNvCxnSpPr>
          <p:nvPr userDrawn="1"/>
        </p:nvCxnSpPr>
        <p:spPr>
          <a:xfrm>
            <a:off x="120026" y="303402"/>
            <a:ext cx="181333" cy="0"/>
          </a:xfrm>
          <a:prstGeom prst="line">
            <a:avLst/>
          </a:prstGeom>
          <a:ln w="50800">
            <a:solidFill>
              <a:schemeClr val="tx1">
                <a:alpha val="32000"/>
              </a:schemeClr>
            </a:solidFill>
          </a:ln>
        </p:spPr>
        <p:style>
          <a:lnRef idx="1">
            <a:schemeClr val="accent1"/>
          </a:lnRef>
          <a:fillRef idx="0">
            <a:schemeClr val="accent1"/>
          </a:fillRef>
          <a:effectRef idx="0">
            <a:schemeClr val="accent1"/>
          </a:effectRef>
          <a:fontRef idx="minor">
            <a:schemeClr val="tx1"/>
          </a:fontRef>
        </p:style>
      </p:cxnSp>
      <p:sp>
        <p:nvSpPr>
          <p:cNvPr id="27" name="Slide Number Placeholder 5">
            <a:extLst>
              <a:ext uri="{FF2B5EF4-FFF2-40B4-BE49-F238E27FC236}">
                <a16:creationId xmlns:a16="http://schemas.microsoft.com/office/drawing/2014/main" id="{920F7B99-6DE8-4F59-95D2-587A27CB4EB8}"/>
              </a:ext>
            </a:extLst>
          </p:cNvPr>
          <p:cNvSpPr txBox="1">
            <a:spLocks/>
          </p:cNvSpPr>
          <p:nvPr userDrawn="1"/>
        </p:nvSpPr>
        <p:spPr>
          <a:xfrm>
            <a:off x="164697" y="6458689"/>
            <a:ext cx="162261" cy="291381"/>
          </a:xfrm>
          <a:prstGeom prst="rect">
            <a:avLst/>
          </a:prstGeom>
        </p:spPr>
        <p:txBody>
          <a:bodyPr vert="horz" wrap="none" lIns="60952" tIns="30476" rIns="60952" bIns="30476" rtlCol="0" anchor="ctr">
            <a:no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1A290D8D-6BA0-418D-AFED-C65293F70DA0}" type="slidenum">
              <a:rPr lang="en-US" sz="1200" b="1" smtClean="0">
                <a:solidFill>
                  <a:schemeClr val="tx1">
                    <a:lumMod val="90000"/>
                    <a:lumOff val="10000"/>
                  </a:schemeClr>
                </a:solidFill>
                <a:latin typeface="Open Sans Light" panose="020B0306030504020204" pitchFamily="34" charset="0"/>
                <a:ea typeface="Open Sans Light" panose="020B0306030504020204" pitchFamily="34" charset="0"/>
                <a:cs typeface="Open Sans Light" panose="020B0306030504020204" pitchFamily="34" charset="0"/>
              </a:rPr>
              <a:pPr algn="ctr"/>
              <a:t>‹N°›</a:t>
            </a:fld>
            <a:endParaRPr lang="en-US" sz="700" b="1">
              <a:solidFill>
                <a:schemeClr val="tx1">
                  <a:lumMod val="90000"/>
                  <a:lumOff val="10000"/>
                </a:schemeClr>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29" name="Rectangle 28">
            <a:extLst>
              <a:ext uri="{FF2B5EF4-FFF2-40B4-BE49-F238E27FC236}">
                <a16:creationId xmlns:a16="http://schemas.microsoft.com/office/drawing/2014/main" id="{3C0BA415-90EF-494A-98BB-E4776AE09ABA}"/>
              </a:ext>
            </a:extLst>
          </p:cNvPr>
          <p:cNvSpPr/>
          <p:nvPr userDrawn="1"/>
        </p:nvSpPr>
        <p:spPr>
          <a:xfrm>
            <a:off x="727028" y="227883"/>
            <a:ext cx="1610876" cy="58782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28" name="TextBox 27">
            <a:extLst>
              <a:ext uri="{FF2B5EF4-FFF2-40B4-BE49-F238E27FC236}">
                <a16:creationId xmlns:a16="http://schemas.microsoft.com/office/drawing/2014/main" id="{C0763060-CCE9-4A96-A067-6AC27B7E80B1}"/>
              </a:ext>
            </a:extLst>
          </p:cNvPr>
          <p:cNvSpPr txBox="1"/>
          <p:nvPr userDrawn="1"/>
        </p:nvSpPr>
        <p:spPr>
          <a:xfrm>
            <a:off x="901650" y="375603"/>
            <a:ext cx="1261632" cy="338554"/>
          </a:xfrm>
          <a:prstGeom prst="rect">
            <a:avLst/>
          </a:prstGeom>
          <a:noFill/>
        </p:spPr>
        <p:txBody>
          <a:bodyPr wrap="square" rtlCol="0">
            <a:spAutoFit/>
          </a:bodyPr>
          <a:lstStyle/>
          <a:p>
            <a:pPr algn="ctr"/>
            <a:r>
              <a:rPr lang="en-US" sz="1600" b="0">
                <a:solidFill>
                  <a:schemeClr val="tx1"/>
                </a:solidFill>
                <a:latin typeface="Open Sans Extrabold" panose="020B0906030804020204" pitchFamily="34" charset="0"/>
                <a:ea typeface="Open Sans Extrabold" panose="020B0906030804020204" pitchFamily="34" charset="0"/>
                <a:cs typeface="Open Sans Extrabold" panose="020B0906030804020204" pitchFamily="34" charset="0"/>
              </a:rPr>
              <a:t>Massive X</a:t>
            </a:r>
          </a:p>
        </p:txBody>
      </p:sp>
    </p:spTree>
    <p:extLst>
      <p:ext uri="{BB962C8B-B14F-4D97-AF65-F5344CB8AC3E}">
        <p14:creationId xmlns:p14="http://schemas.microsoft.com/office/powerpoint/2010/main" val="247150560"/>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22_Custom Layout">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E15562B8-40F2-4731-9234-F72F7B0C8FA9}"/>
              </a:ext>
            </a:extLst>
          </p:cNvPr>
          <p:cNvSpPr/>
          <p:nvPr userDrawn="1"/>
        </p:nvSpPr>
        <p:spPr>
          <a:xfrm rot="5400000">
            <a:off x="5941864" y="-5484724"/>
            <a:ext cx="491719" cy="11461166"/>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2" name="Rectangle 1">
            <a:extLst>
              <a:ext uri="{FF2B5EF4-FFF2-40B4-BE49-F238E27FC236}">
                <a16:creationId xmlns:a16="http://schemas.microsoft.com/office/drawing/2014/main" id="{EED1674B-7819-4290-8EC6-DD14B5462434}"/>
              </a:ext>
            </a:extLst>
          </p:cNvPr>
          <p:cNvSpPr/>
          <p:nvPr userDrawn="1"/>
        </p:nvSpPr>
        <p:spPr>
          <a:xfrm>
            <a:off x="0" y="0"/>
            <a:ext cx="491655" cy="685800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8" name="Rectangle 17">
            <a:extLst>
              <a:ext uri="{FF2B5EF4-FFF2-40B4-BE49-F238E27FC236}">
                <a16:creationId xmlns:a16="http://schemas.microsoft.com/office/drawing/2014/main" id="{9B4CB942-6ECB-49C3-BCDF-B7B7905525F3}"/>
              </a:ext>
            </a:extLst>
          </p:cNvPr>
          <p:cNvSpPr/>
          <p:nvPr userDrawn="1"/>
        </p:nvSpPr>
        <p:spPr>
          <a:xfrm rot="5400000">
            <a:off x="6078711" y="744711"/>
            <a:ext cx="491719" cy="1173486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9" name="Rectangle 18">
            <a:extLst>
              <a:ext uri="{FF2B5EF4-FFF2-40B4-BE49-F238E27FC236}">
                <a16:creationId xmlns:a16="http://schemas.microsoft.com/office/drawing/2014/main" id="{12A7B87B-45E7-4AE7-9E9F-48F570D39556}"/>
              </a:ext>
            </a:extLst>
          </p:cNvPr>
          <p:cNvSpPr/>
          <p:nvPr userDrawn="1"/>
        </p:nvSpPr>
        <p:spPr>
          <a:xfrm>
            <a:off x="11700345" y="0"/>
            <a:ext cx="491655" cy="685800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cxnSp>
        <p:nvCxnSpPr>
          <p:cNvPr id="24" name="Straight Connector 23">
            <a:extLst>
              <a:ext uri="{FF2B5EF4-FFF2-40B4-BE49-F238E27FC236}">
                <a16:creationId xmlns:a16="http://schemas.microsoft.com/office/drawing/2014/main" id="{DE83E7B4-D919-418E-8C79-FE532F656603}"/>
              </a:ext>
            </a:extLst>
          </p:cNvPr>
          <p:cNvCxnSpPr/>
          <p:nvPr userDrawn="1"/>
        </p:nvCxnSpPr>
        <p:spPr>
          <a:xfrm>
            <a:off x="120026" y="152363"/>
            <a:ext cx="238296" cy="0"/>
          </a:xfrm>
          <a:prstGeom prst="line">
            <a:avLst/>
          </a:prstGeom>
          <a:ln w="50800">
            <a:solidFill>
              <a:schemeClr val="tx1">
                <a:alpha val="32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49D18541-68C2-4DF9-AC8A-1ECB0677CF50}"/>
              </a:ext>
            </a:extLst>
          </p:cNvPr>
          <p:cNvCxnSpPr>
            <a:cxnSpLocks/>
          </p:cNvCxnSpPr>
          <p:nvPr userDrawn="1"/>
        </p:nvCxnSpPr>
        <p:spPr>
          <a:xfrm>
            <a:off x="120026" y="227882"/>
            <a:ext cx="101742" cy="0"/>
          </a:xfrm>
          <a:prstGeom prst="line">
            <a:avLst/>
          </a:prstGeom>
          <a:ln w="50800">
            <a:solidFill>
              <a:schemeClr val="tx1">
                <a:alpha val="32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3F6FCAEE-47CD-4C71-94C3-830250430BF7}"/>
              </a:ext>
            </a:extLst>
          </p:cNvPr>
          <p:cNvCxnSpPr>
            <a:cxnSpLocks/>
          </p:cNvCxnSpPr>
          <p:nvPr userDrawn="1"/>
        </p:nvCxnSpPr>
        <p:spPr>
          <a:xfrm>
            <a:off x="120026" y="303402"/>
            <a:ext cx="181333" cy="0"/>
          </a:xfrm>
          <a:prstGeom prst="line">
            <a:avLst/>
          </a:prstGeom>
          <a:ln w="50800">
            <a:solidFill>
              <a:schemeClr val="tx1">
                <a:alpha val="32000"/>
              </a:schemeClr>
            </a:solidFill>
          </a:ln>
        </p:spPr>
        <p:style>
          <a:lnRef idx="1">
            <a:schemeClr val="accent1"/>
          </a:lnRef>
          <a:fillRef idx="0">
            <a:schemeClr val="accent1"/>
          </a:fillRef>
          <a:effectRef idx="0">
            <a:schemeClr val="accent1"/>
          </a:effectRef>
          <a:fontRef idx="minor">
            <a:schemeClr val="tx1"/>
          </a:fontRef>
        </p:style>
      </p:cxnSp>
      <p:sp>
        <p:nvSpPr>
          <p:cNvPr id="27" name="Slide Number Placeholder 5">
            <a:extLst>
              <a:ext uri="{FF2B5EF4-FFF2-40B4-BE49-F238E27FC236}">
                <a16:creationId xmlns:a16="http://schemas.microsoft.com/office/drawing/2014/main" id="{920F7B99-6DE8-4F59-95D2-587A27CB4EB8}"/>
              </a:ext>
            </a:extLst>
          </p:cNvPr>
          <p:cNvSpPr txBox="1">
            <a:spLocks/>
          </p:cNvSpPr>
          <p:nvPr userDrawn="1"/>
        </p:nvSpPr>
        <p:spPr>
          <a:xfrm>
            <a:off x="164697" y="6458689"/>
            <a:ext cx="162261" cy="291381"/>
          </a:xfrm>
          <a:prstGeom prst="rect">
            <a:avLst/>
          </a:prstGeom>
        </p:spPr>
        <p:txBody>
          <a:bodyPr vert="horz" wrap="none" lIns="60952" tIns="30476" rIns="60952" bIns="30476" rtlCol="0" anchor="ctr">
            <a:no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1A290D8D-6BA0-418D-AFED-C65293F70DA0}" type="slidenum">
              <a:rPr lang="en-US" sz="1200" b="1" smtClean="0">
                <a:solidFill>
                  <a:schemeClr val="tx1">
                    <a:lumMod val="90000"/>
                    <a:lumOff val="10000"/>
                  </a:schemeClr>
                </a:solidFill>
                <a:latin typeface="Open Sans Light" panose="020B0306030504020204" pitchFamily="34" charset="0"/>
                <a:ea typeface="Open Sans Light" panose="020B0306030504020204" pitchFamily="34" charset="0"/>
                <a:cs typeface="Open Sans Light" panose="020B0306030504020204" pitchFamily="34" charset="0"/>
              </a:rPr>
              <a:pPr algn="ctr"/>
              <a:t>‹N°›</a:t>
            </a:fld>
            <a:endParaRPr lang="en-US" sz="700" b="1">
              <a:solidFill>
                <a:schemeClr val="tx1">
                  <a:lumMod val="90000"/>
                  <a:lumOff val="10000"/>
                </a:schemeClr>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14" name="Rectangle: Rounded Corners 13">
            <a:extLst>
              <a:ext uri="{FF2B5EF4-FFF2-40B4-BE49-F238E27FC236}">
                <a16:creationId xmlns:a16="http://schemas.microsoft.com/office/drawing/2014/main" id="{FEB50162-B53A-4D53-985F-D3169468460F}"/>
              </a:ext>
            </a:extLst>
          </p:cNvPr>
          <p:cNvSpPr/>
          <p:nvPr userDrawn="1"/>
        </p:nvSpPr>
        <p:spPr>
          <a:xfrm>
            <a:off x="727028" y="227883"/>
            <a:ext cx="1610876" cy="587829"/>
          </a:xfrm>
          <a:prstGeom prst="roundRect">
            <a:avLst>
              <a:gd name="adj" fmla="val 50000"/>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5" name="TextBox 14">
            <a:extLst>
              <a:ext uri="{FF2B5EF4-FFF2-40B4-BE49-F238E27FC236}">
                <a16:creationId xmlns:a16="http://schemas.microsoft.com/office/drawing/2014/main" id="{6A5AA740-871A-4FDD-B5BE-77B04DD73008}"/>
              </a:ext>
            </a:extLst>
          </p:cNvPr>
          <p:cNvSpPr txBox="1"/>
          <p:nvPr userDrawn="1"/>
        </p:nvSpPr>
        <p:spPr>
          <a:xfrm>
            <a:off x="901650" y="375603"/>
            <a:ext cx="1261632" cy="338554"/>
          </a:xfrm>
          <a:prstGeom prst="rect">
            <a:avLst/>
          </a:prstGeom>
          <a:noFill/>
        </p:spPr>
        <p:txBody>
          <a:bodyPr wrap="square" rtlCol="0">
            <a:spAutoFit/>
          </a:bodyPr>
          <a:lstStyle/>
          <a:p>
            <a:pPr algn="ctr"/>
            <a:r>
              <a:rPr lang="en-US" sz="1600" b="0">
                <a:solidFill>
                  <a:schemeClr val="tx1"/>
                </a:solidFill>
                <a:latin typeface="Open Sans Extrabold" panose="020B0906030804020204" pitchFamily="34" charset="0"/>
                <a:ea typeface="Open Sans Extrabold" panose="020B0906030804020204" pitchFamily="34" charset="0"/>
                <a:cs typeface="Open Sans Extrabold" panose="020B0906030804020204" pitchFamily="34" charset="0"/>
              </a:rPr>
              <a:t>Massive X</a:t>
            </a:r>
          </a:p>
        </p:txBody>
      </p:sp>
    </p:spTree>
    <p:extLst>
      <p:ext uri="{BB962C8B-B14F-4D97-AF65-F5344CB8AC3E}">
        <p14:creationId xmlns:p14="http://schemas.microsoft.com/office/powerpoint/2010/main" val="2185696188"/>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24_Custom Layout">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E15562B8-40F2-4731-9234-F72F7B0C8FA9}"/>
              </a:ext>
            </a:extLst>
          </p:cNvPr>
          <p:cNvSpPr/>
          <p:nvPr userDrawn="1"/>
        </p:nvSpPr>
        <p:spPr>
          <a:xfrm rot="5400000">
            <a:off x="5941864" y="-5484724"/>
            <a:ext cx="491719" cy="11461166"/>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2" name="Rectangle 1">
            <a:extLst>
              <a:ext uri="{FF2B5EF4-FFF2-40B4-BE49-F238E27FC236}">
                <a16:creationId xmlns:a16="http://schemas.microsoft.com/office/drawing/2014/main" id="{EED1674B-7819-4290-8EC6-DD14B5462434}"/>
              </a:ext>
            </a:extLst>
          </p:cNvPr>
          <p:cNvSpPr/>
          <p:nvPr userDrawn="1"/>
        </p:nvSpPr>
        <p:spPr>
          <a:xfrm>
            <a:off x="0" y="0"/>
            <a:ext cx="491655" cy="685800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8" name="Rectangle 17">
            <a:extLst>
              <a:ext uri="{FF2B5EF4-FFF2-40B4-BE49-F238E27FC236}">
                <a16:creationId xmlns:a16="http://schemas.microsoft.com/office/drawing/2014/main" id="{9B4CB942-6ECB-49C3-BCDF-B7B7905525F3}"/>
              </a:ext>
            </a:extLst>
          </p:cNvPr>
          <p:cNvSpPr/>
          <p:nvPr userDrawn="1"/>
        </p:nvSpPr>
        <p:spPr>
          <a:xfrm rot="5400000">
            <a:off x="6078711" y="744711"/>
            <a:ext cx="491719" cy="1173486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9" name="Rectangle 18">
            <a:extLst>
              <a:ext uri="{FF2B5EF4-FFF2-40B4-BE49-F238E27FC236}">
                <a16:creationId xmlns:a16="http://schemas.microsoft.com/office/drawing/2014/main" id="{12A7B87B-45E7-4AE7-9E9F-48F570D39556}"/>
              </a:ext>
            </a:extLst>
          </p:cNvPr>
          <p:cNvSpPr/>
          <p:nvPr userDrawn="1"/>
        </p:nvSpPr>
        <p:spPr>
          <a:xfrm>
            <a:off x="11700345" y="0"/>
            <a:ext cx="491655" cy="685800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cxnSp>
        <p:nvCxnSpPr>
          <p:cNvPr id="24" name="Straight Connector 23">
            <a:extLst>
              <a:ext uri="{FF2B5EF4-FFF2-40B4-BE49-F238E27FC236}">
                <a16:creationId xmlns:a16="http://schemas.microsoft.com/office/drawing/2014/main" id="{DE83E7B4-D919-418E-8C79-FE532F656603}"/>
              </a:ext>
            </a:extLst>
          </p:cNvPr>
          <p:cNvCxnSpPr/>
          <p:nvPr userDrawn="1"/>
        </p:nvCxnSpPr>
        <p:spPr>
          <a:xfrm>
            <a:off x="120026" y="152363"/>
            <a:ext cx="238296" cy="0"/>
          </a:xfrm>
          <a:prstGeom prst="line">
            <a:avLst/>
          </a:prstGeom>
          <a:ln w="50800">
            <a:solidFill>
              <a:schemeClr val="tx1">
                <a:alpha val="32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49D18541-68C2-4DF9-AC8A-1ECB0677CF50}"/>
              </a:ext>
            </a:extLst>
          </p:cNvPr>
          <p:cNvCxnSpPr>
            <a:cxnSpLocks/>
          </p:cNvCxnSpPr>
          <p:nvPr userDrawn="1"/>
        </p:nvCxnSpPr>
        <p:spPr>
          <a:xfrm>
            <a:off x="120026" y="227882"/>
            <a:ext cx="101742" cy="0"/>
          </a:xfrm>
          <a:prstGeom prst="line">
            <a:avLst/>
          </a:prstGeom>
          <a:ln w="50800">
            <a:solidFill>
              <a:schemeClr val="tx1">
                <a:alpha val="32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3F6FCAEE-47CD-4C71-94C3-830250430BF7}"/>
              </a:ext>
            </a:extLst>
          </p:cNvPr>
          <p:cNvCxnSpPr>
            <a:cxnSpLocks/>
          </p:cNvCxnSpPr>
          <p:nvPr userDrawn="1"/>
        </p:nvCxnSpPr>
        <p:spPr>
          <a:xfrm>
            <a:off x="120026" y="303402"/>
            <a:ext cx="181333" cy="0"/>
          </a:xfrm>
          <a:prstGeom prst="line">
            <a:avLst/>
          </a:prstGeom>
          <a:ln w="50800">
            <a:solidFill>
              <a:schemeClr val="tx1">
                <a:alpha val="32000"/>
              </a:schemeClr>
            </a:solidFill>
          </a:ln>
        </p:spPr>
        <p:style>
          <a:lnRef idx="1">
            <a:schemeClr val="accent1"/>
          </a:lnRef>
          <a:fillRef idx="0">
            <a:schemeClr val="accent1"/>
          </a:fillRef>
          <a:effectRef idx="0">
            <a:schemeClr val="accent1"/>
          </a:effectRef>
          <a:fontRef idx="minor">
            <a:schemeClr val="tx1"/>
          </a:fontRef>
        </p:style>
      </p:cxnSp>
      <p:sp>
        <p:nvSpPr>
          <p:cNvPr id="27" name="Slide Number Placeholder 5">
            <a:extLst>
              <a:ext uri="{FF2B5EF4-FFF2-40B4-BE49-F238E27FC236}">
                <a16:creationId xmlns:a16="http://schemas.microsoft.com/office/drawing/2014/main" id="{920F7B99-6DE8-4F59-95D2-587A27CB4EB8}"/>
              </a:ext>
            </a:extLst>
          </p:cNvPr>
          <p:cNvSpPr txBox="1">
            <a:spLocks/>
          </p:cNvSpPr>
          <p:nvPr userDrawn="1"/>
        </p:nvSpPr>
        <p:spPr>
          <a:xfrm>
            <a:off x="164697" y="6458689"/>
            <a:ext cx="162261" cy="291381"/>
          </a:xfrm>
          <a:prstGeom prst="rect">
            <a:avLst/>
          </a:prstGeom>
        </p:spPr>
        <p:txBody>
          <a:bodyPr vert="horz" wrap="none" lIns="60952" tIns="30476" rIns="60952" bIns="30476" rtlCol="0" anchor="ctr">
            <a:no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1A290D8D-6BA0-418D-AFED-C65293F70DA0}" type="slidenum">
              <a:rPr lang="en-US" sz="1200" b="1" smtClean="0">
                <a:solidFill>
                  <a:schemeClr val="tx1">
                    <a:lumMod val="90000"/>
                    <a:lumOff val="10000"/>
                  </a:schemeClr>
                </a:solidFill>
                <a:latin typeface="Open Sans Light" panose="020B0306030504020204" pitchFamily="34" charset="0"/>
                <a:ea typeface="Open Sans Light" panose="020B0306030504020204" pitchFamily="34" charset="0"/>
                <a:cs typeface="Open Sans Light" panose="020B0306030504020204" pitchFamily="34" charset="0"/>
              </a:rPr>
              <a:pPr algn="ctr"/>
              <a:t>‹N°›</a:t>
            </a:fld>
            <a:endParaRPr lang="en-US" sz="700" b="1">
              <a:solidFill>
                <a:schemeClr val="tx1">
                  <a:lumMod val="90000"/>
                  <a:lumOff val="10000"/>
                </a:schemeClr>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12" name="TextBox 11">
            <a:extLst>
              <a:ext uri="{FF2B5EF4-FFF2-40B4-BE49-F238E27FC236}">
                <a16:creationId xmlns:a16="http://schemas.microsoft.com/office/drawing/2014/main" id="{C836E49E-6A53-4F4D-9EED-FA6EEC2123E3}"/>
              </a:ext>
            </a:extLst>
          </p:cNvPr>
          <p:cNvSpPr txBox="1"/>
          <p:nvPr userDrawn="1"/>
        </p:nvSpPr>
        <p:spPr>
          <a:xfrm>
            <a:off x="5465184" y="115055"/>
            <a:ext cx="1261632" cy="307777"/>
          </a:xfrm>
          <a:prstGeom prst="rect">
            <a:avLst/>
          </a:prstGeom>
          <a:noFill/>
        </p:spPr>
        <p:txBody>
          <a:bodyPr wrap="square" rtlCol="0">
            <a:spAutoFit/>
          </a:bodyPr>
          <a:lstStyle/>
          <a:p>
            <a:pPr algn="ctr"/>
            <a:r>
              <a:rPr lang="en-US" sz="1400" b="0">
                <a:solidFill>
                  <a:schemeClr val="tx1"/>
                </a:solidFill>
                <a:latin typeface="Open Sans Extrabold" panose="020B0906030804020204" pitchFamily="34" charset="0"/>
                <a:ea typeface="Open Sans Extrabold" panose="020B0906030804020204" pitchFamily="34" charset="0"/>
                <a:cs typeface="Open Sans Extrabold" panose="020B0906030804020204" pitchFamily="34" charset="0"/>
              </a:rPr>
              <a:t>Massive X</a:t>
            </a:r>
          </a:p>
        </p:txBody>
      </p:sp>
    </p:spTree>
    <p:extLst>
      <p:ext uri="{BB962C8B-B14F-4D97-AF65-F5344CB8AC3E}">
        <p14:creationId xmlns:p14="http://schemas.microsoft.com/office/powerpoint/2010/main" val="462081948"/>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26_Custom Layout">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1F5F7554-38B1-48BE-91E4-43BCAA8E8FD1}"/>
              </a:ext>
            </a:extLst>
          </p:cNvPr>
          <p:cNvSpPr>
            <a:spLocks noGrp="1"/>
          </p:cNvSpPr>
          <p:nvPr>
            <p:ph type="pic" sz="quarter" idx="13"/>
          </p:nvPr>
        </p:nvSpPr>
        <p:spPr>
          <a:xfrm>
            <a:off x="6091625" y="495300"/>
            <a:ext cx="5604345" cy="5870981"/>
          </a:xfrm>
          <a:custGeom>
            <a:avLst/>
            <a:gdLst>
              <a:gd name="connsiteX0" fmla="*/ 0 w 11210150"/>
              <a:gd name="connsiteY0" fmla="*/ 0 h 11741961"/>
              <a:gd name="connsiteX1" fmla="*/ 11210150 w 11210150"/>
              <a:gd name="connsiteY1" fmla="*/ 0 h 11741961"/>
              <a:gd name="connsiteX2" fmla="*/ 11210150 w 11210150"/>
              <a:gd name="connsiteY2" fmla="*/ 11741961 h 11741961"/>
              <a:gd name="connsiteX3" fmla="*/ 0 w 11210150"/>
              <a:gd name="connsiteY3" fmla="*/ 11741961 h 11741961"/>
            </a:gdLst>
            <a:ahLst/>
            <a:cxnLst>
              <a:cxn ang="0">
                <a:pos x="connsiteX0" y="connsiteY0"/>
              </a:cxn>
              <a:cxn ang="0">
                <a:pos x="connsiteX1" y="connsiteY1"/>
              </a:cxn>
              <a:cxn ang="0">
                <a:pos x="connsiteX2" y="connsiteY2"/>
              </a:cxn>
              <a:cxn ang="0">
                <a:pos x="connsiteX3" y="connsiteY3"/>
              </a:cxn>
            </a:cxnLst>
            <a:rect l="l" t="t" r="r" b="b"/>
            <a:pathLst>
              <a:path w="11210150" h="11741961">
                <a:moveTo>
                  <a:pt x="0" y="0"/>
                </a:moveTo>
                <a:lnTo>
                  <a:pt x="11210150" y="0"/>
                </a:lnTo>
                <a:lnTo>
                  <a:pt x="11210150" y="11741961"/>
                </a:lnTo>
                <a:lnTo>
                  <a:pt x="0" y="11741961"/>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Tree>
    <p:extLst>
      <p:ext uri="{BB962C8B-B14F-4D97-AF65-F5344CB8AC3E}">
        <p14:creationId xmlns:p14="http://schemas.microsoft.com/office/powerpoint/2010/main" val="1254149560"/>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27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612164541"/>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30_Custom Layout">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29636276"/>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28_Custom Layout">
    <p:bg>
      <p:bgPr>
        <a:solidFill>
          <a:schemeClr val="bg1"/>
        </a:solidFill>
        <a:effectLst/>
      </p:bgPr>
    </p:bg>
    <p:spTree>
      <p:nvGrpSpPr>
        <p:cNvPr id="1" name=""/>
        <p:cNvGrpSpPr/>
        <p:nvPr/>
      </p:nvGrpSpPr>
      <p:grpSpPr>
        <a:xfrm>
          <a:off x="0" y="0"/>
          <a:ext cx="0" cy="0"/>
          <a:chOff x="0" y="0"/>
          <a:chExt cx="0" cy="0"/>
        </a:xfrm>
      </p:grpSpPr>
      <p:pic>
        <p:nvPicPr>
          <p:cNvPr id="4" name="Graphic 3">
            <a:extLst>
              <a:ext uri="{FF2B5EF4-FFF2-40B4-BE49-F238E27FC236}">
                <a16:creationId xmlns:a16="http://schemas.microsoft.com/office/drawing/2014/main" id="{8482A689-CC2A-4F2B-BAB9-2127EA08A0C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74740" y="0"/>
            <a:ext cx="12341479" cy="6858000"/>
          </a:xfrm>
          <a:prstGeom prst="rect">
            <a:avLst/>
          </a:prstGeom>
        </p:spPr>
      </p:pic>
      <p:sp>
        <p:nvSpPr>
          <p:cNvPr id="2" name="Slide Number Placeholder 5">
            <a:extLst>
              <a:ext uri="{FF2B5EF4-FFF2-40B4-BE49-F238E27FC236}">
                <a16:creationId xmlns:a16="http://schemas.microsoft.com/office/drawing/2014/main" id="{2E8DB23E-DC77-4E50-A38D-DDDDEEDB1A0B}"/>
              </a:ext>
            </a:extLst>
          </p:cNvPr>
          <p:cNvSpPr txBox="1">
            <a:spLocks/>
          </p:cNvSpPr>
          <p:nvPr userDrawn="1"/>
        </p:nvSpPr>
        <p:spPr>
          <a:xfrm>
            <a:off x="11881643" y="3283310"/>
            <a:ext cx="162261" cy="291381"/>
          </a:xfrm>
          <a:prstGeom prst="rect">
            <a:avLst/>
          </a:prstGeom>
        </p:spPr>
        <p:txBody>
          <a:bodyPr vert="horz" wrap="none" lIns="60952" tIns="30476" rIns="60952" bIns="30476" rtlCol="0" anchor="ctr">
            <a:no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1A290D8D-6BA0-418D-AFED-C65293F70DA0}" type="slidenum">
              <a:rPr lang="en-US" sz="1200" b="1" smtClean="0">
                <a:solidFill>
                  <a:srgbClr val="172144"/>
                </a:solidFill>
                <a:latin typeface="Open Sans Light" panose="020B0306030504020204" pitchFamily="34" charset="0"/>
                <a:ea typeface="Open Sans Light" panose="020B0306030504020204" pitchFamily="34" charset="0"/>
                <a:cs typeface="Open Sans Light" panose="020B0306030504020204" pitchFamily="34" charset="0"/>
              </a:rPr>
              <a:pPr algn="ctr"/>
              <a:t>‹N°›</a:t>
            </a:fld>
            <a:endParaRPr lang="en-US" sz="700" b="1">
              <a:solidFill>
                <a:srgbClr val="172144"/>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3" name="TextBox 2">
            <a:extLst>
              <a:ext uri="{FF2B5EF4-FFF2-40B4-BE49-F238E27FC236}">
                <a16:creationId xmlns:a16="http://schemas.microsoft.com/office/drawing/2014/main" id="{3737B9C2-6A96-4E56-8A5F-50BC1EAA29D4}"/>
              </a:ext>
            </a:extLst>
          </p:cNvPr>
          <p:cNvSpPr txBox="1"/>
          <p:nvPr userDrawn="1"/>
        </p:nvSpPr>
        <p:spPr>
          <a:xfrm>
            <a:off x="10782272" y="6444039"/>
            <a:ext cx="1261632" cy="338554"/>
          </a:xfrm>
          <a:prstGeom prst="rect">
            <a:avLst/>
          </a:prstGeom>
          <a:noFill/>
        </p:spPr>
        <p:txBody>
          <a:bodyPr wrap="square" rtlCol="0">
            <a:spAutoFit/>
          </a:bodyPr>
          <a:lstStyle/>
          <a:p>
            <a:pPr algn="r"/>
            <a:r>
              <a:rPr lang="en-US" sz="1600" b="0">
                <a:solidFill>
                  <a:schemeClr val="accent1"/>
                </a:solidFill>
                <a:latin typeface="Open Sans" panose="020B0606030504020204" pitchFamily="34" charset="0"/>
                <a:ea typeface="Open Sans" panose="020B0606030504020204" pitchFamily="34" charset="0"/>
                <a:cs typeface="Open Sans" panose="020B0606030504020204" pitchFamily="34" charset="0"/>
              </a:rPr>
              <a:t>MASSIVE X</a:t>
            </a:r>
          </a:p>
        </p:txBody>
      </p:sp>
    </p:spTree>
    <p:extLst>
      <p:ext uri="{BB962C8B-B14F-4D97-AF65-F5344CB8AC3E}">
        <p14:creationId xmlns:p14="http://schemas.microsoft.com/office/powerpoint/2010/main" val="1015715736"/>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29_Custom Layout">
    <p:bg>
      <p:bgPr>
        <a:solidFill>
          <a:schemeClr val="bg1"/>
        </a:solidFill>
        <a:effectLst/>
      </p:bgPr>
    </p:bg>
    <p:spTree>
      <p:nvGrpSpPr>
        <p:cNvPr id="1" name=""/>
        <p:cNvGrpSpPr/>
        <p:nvPr/>
      </p:nvGrpSpPr>
      <p:grpSpPr>
        <a:xfrm>
          <a:off x="0" y="0"/>
          <a:ext cx="0" cy="0"/>
          <a:chOff x="0" y="0"/>
          <a:chExt cx="0" cy="0"/>
        </a:xfrm>
      </p:grpSpPr>
      <p:sp>
        <p:nvSpPr>
          <p:cNvPr id="2" name="Slide Number Placeholder 5">
            <a:extLst>
              <a:ext uri="{FF2B5EF4-FFF2-40B4-BE49-F238E27FC236}">
                <a16:creationId xmlns:a16="http://schemas.microsoft.com/office/drawing/2014/main" id="{2E8DB23E-DC77-4E50-A38D-DDDDEEDB1A0B}"/>
              </a:ext>
            </a:extLst>
          </p:cNvPr>
          <p:cNvSpPr txBox="1">
            <a:spLocks/>
          </p:cNvSpPr>
          <p:nvPr userDrawn="1"/>
        </p:nvSpPr>
        <p:spPr>
          <a:xfrm>
            <a:off x="11881643" y="3283310"/>
            <a:ext cx="162261" cy="291381"/>
          </a:xfrm>
          <a:prstGeom prst="rect">
            <a:avLst/>
          </a:prstGeom>
        </p:spPr>
        <p:txBody>
          <a:bodyPr vert="horz" wrap="none" lIns="60952" tIns="30476" rIns="60952" bIns="30476" rtlCol="0" anchor="ctr">
            <a:no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1A290D8D-6BA0-418D-AFED-C65293F70DA0}" type="slidenum">
              <a:rPr lang="en-US" sz="1200" b="1" smtClean="0">
                <a:solidFill>
                  <a:srgbClr val="172144"/>
                </a:solidFill>
                <a:latin typeface="Open Sans Light" panose="020B0306030504020204" pitchFamily="34" charset="0"/>
                <a:ea typeface="Open Sans Light" panose="020B0306030504020204" pitchFamily="34" charset="0"/>
                <a:cs typeface="Open Sans Light" panose="020B0306030504020204" pitchFamily="34" charset="0"/>
              </a:rPr>
              <a:pPr algn="ctr"/>
              <a:t>‹N°›</a:t>
            </a:fld>
            <a:endParaRPr lang="en-US" sz="700" b="1">
              <a:solidFill>
                <a:srgbClr val="172144"/>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3" name="TextBox 2">
            <a:extLst>
              <a:ext uri="{FF2B5EF4-FFF2-40B4-BE49-F238E27FC236}">
                <a16:creationId xmlns:a16="http://schemas.microsoft.com/office/drawing/2014/main" id="{3737B9C2-6A96-4E56-8A5F-50BC1EAA29D4}"/>
              </a:ext>
            </a:extLst>
          </p:cNvPr>
          <p:cNvSpPr txBox="1"/>
          <p:nvPr userDrawn="1"/>
        </p:nvSpPr>
        <p:spPr>
          <a:xfrm>
            <a:off x="10782272" y="6444039"/>
            <a:ext cx="1261632" cy="338554"/>
          </a:xfrm>
          <a:prstGeom prst="rect">
            <a:avLst/>
          </a:prstGeom>
          <a:noFill/>
        </p:spPr>
        <p:txBody>
          <a:bodyPr wrap="square" rtlCol="0">
            <a:spAutoFit/>
          </a:bodyPr>
          <a:lstStyle/>
          <a:p>
            <a:pPr algn="r"/>
            <a:r>
              <a:rPr lang="en-US" sz="1600" b="0">
                <a:solidFill>
                  <a:schemeClr val="accent1"/>
                </a:solidFill>
                <a:latin typeface="Open Sans" panose="020B0606030504020204" pitchFamily="34" charset="0"/>
                <a:ea typeface="Open Sans" panose="020B0606030504020204" pitchFamily="34" charset="0"/>
                <a:cs typeface="Open Sans" panose="020B0606030504020204" pitchFamily="34" charset="0"/>
              </a:rPr>
              <a:t>MASSIVE X</a:t>
            </a:r>
          </a:p>
        </p:txBody>
      </p:sp>
    </p:spTree>
    <p:extLst>
      <p:ext uri="{BB962C8B-B14F-4D97-AF65-F5344CB8AC3E}">
        <p14:creationId xmlns:p14="http://schemas.microsoft.com/office/powerpoint/2010/main" val="3324595801"/>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25_Custom Layout">
    <p:spTree>
      <p:nvGrpSpPr>
        <p:cNvPr id="1" name=""/>
        <p:cNvGrpSpPr/>
        <p:nvPr/>
      </p:nvGrpSpPr>
      <p:grpSpPr>
        <a:xfrm>
          <a:off x="0" y="0"/>
          <a:ext cx="0" cy="0"/>
          <a:chOff x="0" y="0"/>
          <a:chExt cx="0" cy="0"/>
        </a:xfrm>
      </p:grpSpPr>
      <p:sp>
        <p:nvSpPr>
          <p:cNvPr id="21" name="Picture Placeholder 20">
            <a:extLst>
              <a:ext uri="{FF2B5EF4-FFF2-40B4-BE49-F238E27FC236}">
                <a16:creationId xmlns:a16="http://schemas.microsoft.com/office/drawing/2014/main" id="{54E2DCC9-7A91-43AF-A2ED-33E09E36BADD}"/>
              </a:ext>
            </a:extLst>
          </p:cNvPr>
          <p:cNvSpPr>
            <a:spLocks noGrp="1"/>
          </p:cNvSpPr>
          <p:nvPr>
            <p:ph type="pic" sz="quarter" idx="13"/>
          </p:nvPr>
        </p:nvSpPr>
        <p:spPr>
          <a:xfrm>
            <a:off x="4140576" y="1473322"/>
            <a:ext cx="3910848" cy="3911357"/>
          </a:xfrm>
          <a:custGeom>
            <a:avLst/>
            <a:gdLst>
              <a:gd name="connsiteX0" fmla="*/ 0 w 7822714"/>
              <a:gd name="connsiteY0" fmla="*/ 0 h 7822714"/>
              <a:gd name="connsiteX1" fmla="*/ 7822714 w 7822714"/>
              <a:gd name="connsiteY1" fmla="*/ 0 h 7822714"/>
              <a:gd name="connsiteX2" fmla="*/ 7822714 w 7822714"/>
              <a:gd name="connsiteY2" fmla="*/ 7822714 h 7822714"/>
              <a:gd name="connsiteX3" fmla="*/ 0 w 7822714"/>
              <a:gd name="connsiteY3" fmla="*/ 7822714 h 7822714"/>
            </a:gdLst>
            <a:ahLst/>
            <a:cxnLst>
              <a:cxn ang="0">
                <a:pos x="connsiteX0" y="connsiteY0"/>
              </a:cxn>
              <a:cxn ang="0">
                <a:pos x="connsiteX1" y="connsiteY1"/>
              </a:cxn>
              <a:cxn ang="0">
                <a:pos x="connsiteX2" y="connsiteY2"/>
              </a:cxn>
              <a:cxn ang="0">
                <a:pos x="connsiteX3" y="connsiteY3"/>
              </a:cxn>
            </a:cxnLst>
            <a:rect l="l" t="t" r="r" b="b"/>
            <a:pathLst>
              <a:path w="7822714" h="7822714">
                <a:moveTo>
                  <a:pt x="0" y="0"/>
                </a:moveTo>
                <a:lnTo>
                  <a:pt x="7822714" y="0"/>
                </a:lnTo>
                <a:lnTo>
                  <a:pt x="7822714" y="7822714"/>
                </a:lnTo>
                <a:lnTo>
                  <a:pt x="0" y="7822714"/>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
        <p:nvSpPr>
          <p:cNvPr id="17" name="Rectangle 16">
            <a:extLst>
              <a:ext uri="{FF2B5EF4-FFF2-40B4-BE49-F238E27FC236}">
                <a16:creationId xmlns:a16="http://schemas.microsoft.com/office/drawing/2014/main" id="{E15562B8-40F2-4731-9234-F72F7B0C8FA9}"/>
              </a:ext>
            </a:extLst>
          </p:cNvPr>
          <p:cNvSpPr/>
          <p:nvPr userDrawn="1"/>
        </p:nvSpPr>
        <p:spPr>
          <a:xfrm rot="5400000">
            <a:off x="5941864" y="-5484724"/>
            <a:ext cx="491719" cy="11461166"/>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2" name="Rectangle 1">
            <a:extLst>
              <a:ext uri="{FF2B5EF4-FFF2-40B4-BE49-F238E27FC236}">
                <a16:creationId xmlns:a16="http://schemas.microsoft.com/office/drawing/2014/main" id="{EED1674B-7819-4290-8EC6-DD14B5462434}"/>
              </a:ext>
            </a:extLst>
          </p:cNvPr>
          <p:cNvSpPr/>
          <p:nvPr userDrawn="1"/>
        </p:nvSpPr>
        <p:spPr>
          <a:xfrm>
            <a:off x="0" y="0"/>
            <a:ext cx="491655" cy="685800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8" name="Rectangle 17">
            <a:extLst>
              <a:ext uri="{FF2B5EF4-FFF2-40B4-BE49-F238E27FC236}">
                <a16:creationId xmlns:a16="http://schemas.microsoft.com/office/drawing/2014/main" id="{9B4CB942-6ECB-49C3-BCDF-B7B7905525F3}"/>
              </a:ext>
            </a:extLst>
          </p:cNvPr>
          <p:cNvSpPr/>
          <p:nvPr userDrawn="1"/>
        </p:nvSpPr>
        <p:spPr>
          <a:xfrm rot="5400000">
            <a:off x="6078711" y="744711"/>
            <a:ext cx="491719" cy="1173486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9" name="Rectangle 18">
            <a:extLst>
              <a:ext uri="{FF2B5EF4-FFF2-40B4-BE49-F238E27FC236}">
                <a16:creationId xmlns:a16="http://schemas.microsoft.com/office/drawing/2014/main" id="{12A7B87B-45E7-4AE7-9E9F-48F570D39556}"/>
              </a:ext>
            </a:extLst>
          </p:cNvPr>
          <p:cNvSpPr/>
          <p:nvPr userDrawn="1"/>
        </p:nvSpPr>
        <p:spPr>
          <a:xfrm>
            <a:off x="11700345" y="0"/>
            <a:ext cx="491655" cy="685800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cxnSp>
        <p:nvCxnSpPr>
          <p:cNvPr id="24" name="Straight Connector 23">
            <a:extLst>
              <a:ext uri="{FF2B5EF4-FFF2-40B4-BE49-F238E27FC236}">
                <a16:creationId xmlns:a16="http://schemas.microsoft.com/office/drawing/2014/main" id="{DE83E7B4-D919-418E-8C79-FE532F656603}"/>
              </a:ext>
            </a:extLst>
          </p:cNvPr>
          <p:cNvCxnSpPr/>
          <p:nvPr userDrawn="1"/>
        </p:nvCxnSpPr>
        <p:spPr>
          <a:xfrm>
            <a:off x="120026" y="152363"/>
            <a:ext cx="238296" cy="0"/>
          </a:xfrm>
          <a:prstGeom prst="line">
            <a:avLst/>
          </a:prstGeom>
          <a:ln w="50800">
            <a:solidFill>
              <a:schemeClr val="tx1">
                <a:alpha val="32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49D18541-68C2-4DF9-AC8A-1ECB0677CF50}"/>
              </a:ext>
            </a:extLst>
          </p:cNvPr>
          <p:cNvCxnSpPr>
            <a:cxnSpLocks/>
          </p:cNvCxnSpPr>
          <p:nvPr userDrawn="1"/>
        </p:nvCxnSpPr>
        <p:spPr>
          <a:xfrm>
            <a:off x="120026" y="227882"/>
            <a:ext cx="101742" cy="0"/>
          </a:xfrm>
          <a:prstGeom prst="line">
            <a:avLst/>
          </a:prstGeom>
          <a:ln w="50800">
            <a:solidFill>
              <a:schemeClr val="tx1">
                <a:alpha val="32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3F6FCAEE-47CD-4C71-94C3-830250430BF7}"/>
              </a:ext>
            </a:extLst>
          </p:cNvPr>
          <p:cNvCxnSpPr>
            <a:cxnSpLocks/>
          </p:cNvCxnSpPr>
          <p:nvPr userDrawn="1"/>
        </p:nvCxnSpPr>
        <p:spPr>
          <a:xfrm>
            <a:off x="120026" y="303402"/>
            <a:ext cx="181333" cy="0"/>
          </a:xfrm>
          <a:prstGeom prst="line">
            <a:avLst/>
          </a:prstGeom>
          <a:ln w="50800">
            <a:solidFill>
              <a:schemeClr val="tx1">
                <a:alpha val="32000"/>
              </a:schemeClr>
            </a:solidFill>
          </a:ln>
        </p:spPr>
        <p:style>
          <a:lnRef idx="1">
            <a:schemeClr val="accent1"/>
          </a:lnRef>
          <a:fillRef idx="0">
            <a:schemeClr val="accent1"/>
          </a:fillRef>
          <a:effectRef idx="0">
            <a:schemeClr val="accent1"/>
          </a:effectRef>
          <a:fontRef idx="minor">
            <a:schemeClr val="tx1"/>
          </a:fontRef>
        </p:style>
      </p:cxnSp>
      <p:sp>
        <p:nvSpPr>
          <p:cNvPr id="27" name="Slide Number Placeholder 5">
            <a:extLst>
              <a:ext uri="{FF2B5EF4-FFF2-40B4-BE49-F238E27FC236}">
                <a16:creationId xmlns:a16="http://schemas.microsoft.com/office/drawing/2014/main" id="{920F7B99-6DE8-4F59-95D2-587A27CB4EB8}"/>
              </a:ext>
            </a:extLst>
          </p:cNvPr>
          <p:cNvSpPr txBox="1">
            <a:spLocks/>
          </p:cNvSpPr>
          <p:nvPr userDrawn="1"/>
        </p:nvSpPr>
        <p:spPr>
          <a:xfrm>
            <a:off x="164697" y="6458689"/>
            <a:ext cx="162261" cy="291381"/>
          </a:xfrm>
          <a:prstGeom prst="rect">
            <a:avLst/>
          </a:prstGeom>
        </p:spPr>
        <p:txBody>
          <a:bodyPr vert="horz" wrap="none" lIns="60952" tIns="30476" rIns="60952" bIns="30476" rtlCol="0" anchor="ctr">
            <a:no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1A290D8D-6BA0-418D-AFED-C65293F70DA0}" type="slidenum">
              <a:rPr lang="en-US" sz="1200" b="1" smtClean="0">
                <a:solidFill>
                  <a:schemeClr val="tx1">
                    <a:lumMod val="90000"/>
                    <a:lumOff val="10000"/>
                  </a:schemeClr>
                </a:solidFill>
                <a:latin typeface="Open Sans Light" panose="020B0306030504020204" pitchFamily="34" charset="0"/>
                <a:ea typeface="Open Sans Light" panose="020B0306030504020204" pitchFamily="34" charset="0"/>
                <a:cs typeface="Open Sans Light" panose="020B0306030504020204" pitchFamily="34" charset="0"/>
              </a:rPr>
              <a:pPr algn="ctr"/>
              <a:t>‹N°›</a:t>
            </a:fld>
            <a:endParaRPr lang="en-US" sz="700" b="1">
              <a:solidFill>
                <a:schemeClr val="tx1">
                  <a:lumMod val="90000"/>
                  <a:lumOff val="10000"/>
                </a:schemeClr>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12" name="TextBox 11">
            <a:extLst>
              <a:ext uri="{FF2B5EF4-FFF2-40B4-BE49-F238E27FC236}">
                <a16:creationId xmlns:a16="http://schemas.microsoft.com/office/drawing/2014/main" id="{C836E49E-6A53-4F4D-9EED-FA6EEC2123E3}"/>
              </a:ext>
            </a:extLst>
          </p:cNvPr>
          <p:cNvSpPr txBox="1"/>
          <p:nvPr userDrawn="1"/>
        </p:nvSpPr>
        <p:spPr>
          <a:xfrm>
            <a:off x="5465184" y="115055"/>
            <a:ext cx="1261632" cy="307777"/>
          </a:xfrm>
          <a:prstGeom prst="rect">
            <a:avLst/>
          </a:prstGeom>
          <a:noFill/>
        </p:spPr>
        <p:txBody>
          <a:bodyPr wrap="square" rtlCol="0">
            <a:spAutoFit/>
          </a:bodyPr>
          <a:lstStyle/>
          <a:p>
            <a:pPr algn="ctr"/>
            <a:r>
              <a:rPr lang="en-US" sz="1400" b="0">
                <a:solidFill>
                  <a:schemeClr val="tx1"/>
                </a:solidFill>
                <a:latin typeface="Open Sans Extrabold" panose="020B0906030804020204" pitchFamily="34" charset="0"/>
                <a:ea typeface="Open Sans Extrabold" panose="020B0906030804020204" pitchFamily="34" charset="0"/>
                <a:cs typeface="Open Sans Extrabold" panose="020B0906030804020204" pitchFamily="34" charset="0"/>
              </a:rPr>
              <a:t>Massive X</a:t>
            </a:r>
          </a:p>
        </p:txBody>
      </p:sp>
    </p:spTree>
    <p:extLst>
      <p:ext uri="{BB962C8B-B14F-4D97-AF65-F5344CB8AC3E}">
        <p14:creationId xmlns:p14="http://schemas.microsoft.com/office/powerpoint/2010/main" val="27176947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6_Custom Layout">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91B2C5E7-8FB6-4D6C-8714-4D257F1BD667}"/>
              </a:ext>
            </a:extLst>
          </p:cNvPr>
          <p:cNvSpPr>
            <a:spLocks noGrp="1"/>
          </p:cNvSpPr>
          <p:nvPr>
            <p:ph type="pic" sz="quarter" idx="11"/>
          </p:nvPr>
        </p:nvSpPr>
        <p:spPr>
          <a:xfrm>
            <a:off x="7048652" y="311049"/>
            <a:ext cx="3434079" cy="6220975"/>
          </a:xfrm>
          <a:custGeom>
            <a:avLst/>
            <a:gdLst>
              <a:gd name="connsiteX0" fmla="*/ 0 w 7555958"/>
              <a:gd name="connsiteY0" fmla="*/ 0 h 13686144"/>
              <a:gd name="connsiteX1" fmla="*/ 7555958 w 7555958"/>
              <a:gd name="connsiteY1" fmla="*/ 0 h 13686144"/>
              <a:gd name="connsiteX2" fmla="*/ 7555958 w 7555958"/>
              <a:gd name="connsiteY2" fmla="*/ 13686144 h 13686144"/>
              <a:gd name="connsiteX3" fmla="*/ 0 w 7555958"/>
              <a:gd name="connsiteY3" fmla="*/ 13686144 h 13686144"/>
            </a:gdLst>
            <a:ahLst/>
            <a:cxnLst>
              <a:cxn ang="0">
                <a:pos x="connsiteX0" y="connsiteY0"/>
              </a:cxn>
              <a:cxn ang="0">
                <a:pos x="connsiteX1" y="connsiteY1"/>
              </a:cxn>
              <a:cxn ang="0">
                <a:pos x="connsiteX2" y="connsiteY2"/>
              </a:cxn>
              <a:cxn ang="0">
                <a:pos x="connsiteX3" y="connsiteY3"/>
              </a:cxn>
            </a:cxnLst>
            <a:rect l="l" t="t" r="r" b="b"/>
            <a:pathLst>
              <a:path w="7555958" h="13686144">
                <a:moveTo>
                  <a:pt x="0" y="0"/>
                </a:moveTo>
                <a:lnTo>
                  <a:pt x="7555958" y="0"/>
                </a:lnTo>
                <a:lnTo>
                  <a:pt x="7555958" y="13686144"/>
                </a:lnTo>
                <a:lnTo>
                  <a:pt x="0" y="13686144"/>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Tree>
    <p:extLst>
      <p:ext uri="{BB962C8B-B14F-4D97-AF65-F5344CB8AC3E}">
        <p14:creationId xmlns:p14="http://schemas.microsoft.com/office/powerpoint/2010/main" val="2754835344"/>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17_Custom Layout">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E15562B8-40F2-4731-9234-F72F7B0C8FA9}"/>
              </a:ext>
            </a:extLst>
          </p:cNvPr>
          <p:cNvSpPr/>
          <p:nvPr userDrawn="1"/>
        </p:nvSpPr>
        <p:spPr>
          <a:xfrm rot="5400000">
            <a:off x="5941864" y="-5484724"/>
            <a:ext cx="491719" cy="11461166"/>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2" name="Rectangle 1">
            <a:extLst>
              <a:ext uri="{FF2B5EF4-FFF2-40B4-BE49-F238E27FC236}">
                <a16:creationId xmlns:a16="http://schemas.microsoft.com/office/drawing/2014/main" id="{EED1674B-7819-4290-8EC6-DD14B5462434}"/>
              </a:ext>
            </a:extLst>
          </p:cNvPr>
          <p:cNvSpPr/>
          <p:nvPr userDrawn="1"/>
        </p:nvSpPr>
        <p:spPr>
          <a:xfrm>
            <a:off x="0" y="0"/>
            <a:ext cx="491655" cy="685800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8" name="Rectangle 17">
            <a:extLst>
              <a:ext uri="{FF2B5EF4-FFF2-40B4-BE49-F238E27FC236}">
                <a16:creationId xmlns:a16="http://schemas.microsoft.com/office/drawing/2014/main" id="{9B4CB942-6ECB-49C3-BCDF-B7B7905525F3}"/>
              </a:ext>
            </a:extLst>
          </p:cNvPr>
          <p:cNvSpPr/>
          <p:nvPr userDrawn="1"/>
        </p:nvSpPr>
        <p:spPr>
          <a:xfrm rot="5400000">
            <a:off x="6078711" y="744711"/>
            <a:ext cx="491719" cy="1173486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9" name="Rectangle 18">
            <a:extLst>
              <a:ext uri="{FF2B5EF4-FFF2-40B4-BE49-F238E27FC236}">
                <a16:creationId xmlns:a16="http://schemas.microsoft.com/office/drawing/2014/main" id="{12A7B87B-45E7-4AE7-9E9F-48F570D39556}"/>
              </a:ext>
            </a:extLst>
          </p:cNvPr>
          <p:cNvSpPr/>
          <p:nvPr userDrawn="1"/>
        </p:nvSpPr>
        <p:spPr>
          <a:xfrm>
            <a:off x="11700345" y="0"/>
            <a:ext cx="491655" cy="685800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cxnSp>
        <p:nvCxnSpPr>
          <p:cNvPr id="24" name="Straight Connector 23">
            <a:extLst>
              <a:ext uri="{FF2B5EF4-FFF2-40B4-BE49-F238E27FC236}">
                <a16:creationId xmlns:a16="http://schemas.microsoft.com/office/drawing/2014/main" id="{DE83E7B4-D919-418E-8C79-FE532F656603}"/>
              </a:ext>
            </a:extLst>
          </p:cNvPr>
          <p:cNvCxnSpPr/>
          <p:nvPr userDrawn="1"/>
        </p:nvCxnSpPr>
        <p:spPr>
          <a:xfrm>
            <a:off x="120026" y="152363"/>
            <a:ext cx="238296" cy="0"/>
          </a:xfrm>
          <a:prstGeom prst="line">
            <a:avLst/>
          </a:prstGeom>
          <a:ln w="50800">
            <a:solidFill>
              <a:schemeClr val="tx1">
                <a:alpha val="32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49D18541-68C2-4DF9-AC8A-1ECB0677CF50}"/>
              </a:ext>
            </a:extLst>
          </p:cNvPr>
          <p:cNvCxnSpPr>
            <a:cxnSpLocks/>
          </p:cNvCxnSpPr>
          <p:nvPr userDrawn="1"/>
        </p:nvCxnSpPr>
        <p:spPr>
          <a:xfrm>
            <a:off x="120026" y="227882"/>
            <a:ext cx="101742" cy="0"/>
          </a:xfrm>
          <a:prstGeom prst="line">
            <a:avLst/>
          </a:prstGeom>
          <a:ln w="50800">
            <a:solidFill>
              <a:schemeClr val="tx1">
                <a:alpha val="32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3F6FCAEE-47CD-4C71-94C3-830250430BF7}"/>
              </a:ext>
            </a:extLst>
          </p:cNvPr>
          <p:cNvCxnSpPr>
            <a:cxnSpLocks/>
          </p:cNvCxnSpPr>
          <p:nvPr userDrawn="1"/>
        </p:nvCxnSpPr>
        <p:spPr>
          <a:xfrm>
            <a:off x="120026" y="303402"/>
            <a:ext cx="181333" cy="0"/>
          </a:xfrm>
          <a:prstGeom prst="line">
            <a:avLst/>
          </a:prstGeom>
          <a:ln w="50800">
            <a:solidFill>
              <a:schemeClr val="tx1">
                <a:alpha val="32000"/>
              </a:schemeClr>
            </a:solidFill>
          </a:ln>
        </p:spPr>
        <p:style>
          <a:lnRef idx="1">
            <a:schemeClr val="accent1"/>
          </a:lnRef>
          <a:fillRef idx="0">
            <a:schemeClr val="accent1"/>
          </a:fillRef>
          <a:effectRef idx="0">
            <a:schemeClr val="accent1"/>
          </a:effectRef>
          <a:fontRef idx="minor">
            <a:schemeClr val="tx1"/>
          </a:fontRef>
        </p:style>
      </p:cxnSp>
      <p:sp>
        <p:nvSpPr>
          <p:cNvPr id="27" name="Slide Number Placeholder 5">
            <a:extLst>
              <a:ext uri="{FF2B5EF4-FFF2-40B4-BE49-F238E27FC236}">
                <a16:creationId xmlns:a16="http://schemas.microsoft.com/office/drawing/2014/main" id="{920F7B99-6DE8-4F59-95D2-587A27CB4EB8}"/>
              </a:ext>
            </a:extLst>
          </p:cNvPr>
          <p:cNvSpPr txBox="1">
            <a:spLocks/>
          </p:cNvSpPr>
          <p:nvPr userDrawn="1"/>
        </p:nvSpPr>
        <p:spPr>
          <a:xfrm>
            <a:off x="164697" y="6458689"/>
            <a:ext cx="162261" cy="291381"/>
          </a:xfrm>
          <a:prstGeom prst="rect">
            <a:avLst/>
          </a:prstGeom>
        </p:spPr>
        <p:txBody>
          <a:bodyPr vert="horz" wrap="none" lIns="60952" tIns="30476" rIns="60952" bIns="30476" rtlCol="0" anchor="ctr">
            <a:no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1A290D8D-6BA0-418D-AFED-C65293F70DA0}" type="slidenum">
              <a:rPr lang="en-US" sz="1200" b="1" smtClean="0">
                <a:solidFill>
                  <a:schemeClr val="tx1">
                    <a:lumMod val="90000"/>
                    <a:lumOff val="10000"/>
                  </a:schemeClr>
                </a:solidFill>
                <a:latin typeface="Open Sans Light" panose="020B0306030504020204" pitchFamily="34" charset="0"/>
                <a:ea typeface="Open Sans Light" panose="020B0306030504020204" pitchFamily="34" charset="0"/>
                <a:cs typeface="Open Sans Light" panose="020B0306030504020204" pitchFamily="34" charset="0"/>
              </a:rPr>
              <a:pPr algn="ctr"/>
              <a:t>‹N°›</a:t>
            </a:fld>
            <a:endParaRPr lang="en-US" sz="700" b="1">
              <a:solidFill>
                <a:schemeClr val="tx1">
                  <a:lumMod val="90000"/>
                  <a:lumOff val="10000"/>
                </a:schemeClr>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29" name="Rectangle 28">
            <a:extLst>
              <a:ext uri="{FF2B5EF4-FFF2-40B4-BE49-F238E27FC236}">
                <a16:creationId xmlns:a16="http://schemas.microsoft.com/office/drawing/2014/main" id="{3C0BA415-90EF-494A-98BB-E4776AE09ABA}"/>
              </a:ext>
            </a:extLst>
          </p:cNvPr>
          <p:cNvSpPr/>
          <p:nvPr userDrawn="1"/>
        </p:nvSpPr>
        <p:spPr>
          <a:xfrm>
            <a:off x="727028" y="227883"/>
            <a:ext cx="1610876" cy="58782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28" name="TextBox 27">
            <a:extLst>
              <a:ext uri="{FF2B5EF4-FFF2-40B4-BE49-F238E27FC236}">
                <a16:creationId xmlns:a16="http://schemas.microsoft.com/office/drawing/2014/main" id="{C0763060-CCE9-4A96-A067-6AC27B7E80B1}"/>
              </a:ext>
            </a:extLst>
          </p:cNvPr>
          <p:cNvSpPr txBox="1"/>
          <p:nvPr userDrawn="1"/>
        </p:nvSpPr>
        <p:spPr>
          <a:xfrm>
            <a:off x="901650" y="375603"/>
            <a:ext cx="1261632" cy="338554"/>
          </a:xfrm>
          <a:prstGeom prst="rect">
            <a:avLst/>
          </a:prstGeom>
          <a:noFill/>
        </p:spPr>
        <p:txBody>
          <a:bodyPr wrap="square" rtlCol="0">
            <a:spAutoFit/>
          </a:bodyPr>
          <a:lstStyle/>
          <a:p>
            <a:pPr algn="ctr"/>
            <a:r>
              <a:rPr lang="en-US" sz="1600" b="0">
                <a:solidFill>
                  <a:schemeClr val="tx1"/>
                </a:solidFill>
                <a:latin typeface="Open Sans Extrabold" panose="020B0906030804020204" pitchFamily="34" charset="0"/>
                <a:ea typeface="Open Sans Extrabold" panose="020B0906030804020204" pitchFamily="34" charset="0"/>
                <a:cs typeface="Open Sans Extrabold" panose="020B0906030804020204" pitchFamily="34" charset="0"/>
              </a:rPr>
              <a:t>Massive X</a:t>
            </a:r>
          </a:p>
        </p:txBody>
      </p:sp>
      <p:sp>
        <p:nvSpPr>
          <p:cNvPr id="14" name="Picture Placeholder 13">
            <a:extLst>
              <a:ext uri="{FF2B5EF4-FFF2-40B4-BE49-F238E27FC236}">
                <a16:creationId xmlns:a16="http://schemas.microsoft.com/office/drawing/2014/main" id="{C411318C-4794-4780-B048-65BF2EFB2199}"/>
              </a:ext>
            </a:extLst>
          </p:cNvPr>
          <p:cNvSpPr>
            <a:spLocks noGrp="1"/>
          </p:cNvSpPr>
          <p:nvPr>
            <p:ph type="pic" sz="quarter" idx="12"/>
          </p:nvPr>
        </p:nvSpPr>
        <p:spPr>
          <a:xfrm>
            <a:off x="6096000" y="0"/>
            <a:ext cx="6096001" cy="6858000"/>
          </a:xfrm>
          <a:custGeom>
            <a:avLst/>
            <a:gdLst>
              <a:gd name="connsiteX0" fmla="*/ 0 w 12193589"/>
              <a:gd name="connsiteY0" fmla="*/ 0 h 13716000"/>
              <a:gd name="connsiteX1" fmla="*/ 12193589 w 12193589"/>
              <a:gd name="connsiteY1" fmla="*/ 0 h 13716000"/>
              <a:gd name="connsiteX2" fmla="*/ 12193589 w 12193589"/>
              <a:gd name="connsiteY2" fmla="*/ 13716000 h 13716000"/>
              <a:gd name="connsiteX3" fmla="*/ 0 w 12193589"/>
              <a:gd name="connsiteY3" fmla="*/ 13716000 h 13716000"/>
            </a:gdLst>
            <a:ahLst/>
            <a:cxnLst>
              <a:cxn ang="0">
                <a:pos x="connsiteX0" y="connsiteY0"/>
              </a:cxn>
              <a:cxn ang="0">
                <a:pos x="connsiteX1" y="connsiteY1"/>
              </a:cxn>
              <a:cxn ang="0">
                <a:pos x="connsiteX2" y="connsiteY2"/>
              </a:cxn>
              <a:cxn ang="0">
                <a:pos x="connsiteX3" y="connsiteY3"/>
              </a:cxn>
            </a:cxnLst>
            <a:rect l="l" t="t" r="r" b="b"/>
            <a:pathLst>
              <a:path w="12193589" h="13716000">
                <a:moveTo>
                  <a:pt x="0" y="0"/>
                </a:moveTo>
                <a:lnTo>
                  <a:pt x="12193589" y="0"/>
                </a:lnTo>
                <a:lnTo>
                  <a:pt x="12193589" y="13716000"/>
                </a:lnTo>
                <a:lnTo>
                  <a:pt x="0" y="13716000"/>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
        <p:nvSpPr>
          <p:cNvPr id="20" name="Picture Placeholder 19">
            <a:extLst>
              <a:ext uri="{FF2B5EF4-FFF2-40B4-BE49-F238E27FC236}">
                <a16:creationId xmlns:a16="http://schemas.microsoft.com/office/drawing/2014/main" id="{ED062986-BE9C-4DF7-95D3-186FF46BE184}"/>
              </a:ext>
            </a:extLst>
          </p:cNvPr>
          <p:cNvSpPr>
            <a:spLocks noGrp="1"/>
          </p:cNvSpPr>
          <p:nvPr>
            <p:ph type="pic" sz="quarter" idx="13"/>
          </p:nvPr>
        </p:nvSpPr>
        <p:spPr>
          <a:xfrm>
            <a:off x="4506893" y="1839686"/>
            <a:ext cx="3178215" cy="3178629"/>
          </a:xfrm>
          <a:custGeom>
            <a:avLst/>
            <a:gdLst>
              <a:gd name="connsiteX0" fmla="*/ 2180666 w 6357257"/>
              <a:gd name="connsiteY0" fmla="*/ 0 h 6357257"/>
              <a:gd name="connsiteX1" fmla="*/ 4176591 w 6357257"/>
              <a:gd name="connsiteY1" fmla="*/ 0 h 6357257"/>
              <a:gd name="connsiteX2" fmla="*/ 6357257 w 6357257"/>
              <a:gd name="connsiteY2" fmla="*/ 2180666 h 6357257"/>
              <a:gd name="connsiteX3" fmla="*/ 6357257 w 6357257"/>
              <a:gd name="connsiteY3" fmla="*/ 4176591 h 6357257"/>
              <a:gd name="connsiteX4" fmla="*/ 4176591 w 6357257"/>
              <a:gd name="connsiteY4" fmla="*/ 6357257 h 6357257"/>
              <a:gd name="connsiteX5" fmla="*/ 2180666 w 6357257"/>
              <a:gd name="connsiteY5" fmla="*/ 6357257 h 6357257"/>
              <a:gd name="connsiteX6" fmla="*/ 0 w 6357257"/>
              <a:gd name="connsiteY6" fmla="*/ 4176591 h 6357257"/>
              <a:gd name="connsiteX7" fmla="*/ 0 w 6357257"/>
              <a:gd name="connsiteY7" fmla="*/ 2180666 h 6357257"/>
              <a:gd name="connsiteX8" fmla="*/ 2180666 w 6357257"/>
              <a:gd name="connsiteY8" fmla="*/ 0 h 63572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57257" h="6357257">
                <a:moveTo>
                  <a:pt x="2180666" y="0"/>
                </a:moveTo>
                <a:lnTo>
                  <a:pt x="4176591" y="0"/>
                </a:lnTo>
                <a:cubicBezTo>
                  <a:pt x="5380940" y="0"/>
                  <a:pt x="6357257" y="976317"/>
                  <a:pt x="6357257" y="2180666"/>
                </a:cubicBezTo>
                <a:lnTo>
                  <a:pt x="6357257" y="4176591"/>
                </a:lnTo>
                <a:cubicBezTo>
                  <a:pt x="6357257" y="5380940"/>
                  <a:pt x="5380940" y="6357257"/>
                  <a:pt x="4176591" y="6357257"/>
                </a:cubicBezTo>
                <a:lnTo>
                  <a:pt x="2180666" y="6357257"/>
                </a:lnTo>
                <a:cubicBezTo>
                  <a:pt x="976317" y="6357257"/>
                  <a:pt x="0" y="5380940"/>
                  <a:pt x="0" y="4176591"/>
                </a:cubicBezTo>
                <a:lnTo>
                  <a:pt x="0" y="2180666"/>
                </a:lnTo>
                <a:cubicBezTo>
                  <a:pt x="0" y="976317"/>
                  <a:pt x="976317" y="0"/>
                  <a:pt x="2180666" y="0"/>
                </a:cubicBez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Tree>
    <p:extLst>
      <p:ext uri="{BB962C8B-B14F-4D97-AF65-F5344CB8AC3E}">
        <p14:creationId xmlns:p14="http://schemas.microsoft.com/office/powerpoint/2010/main" val="33597093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10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1300" fill="hold"/>
                                        <p:tgtEl>
                                          <p:spTgt spid="20"/>
                                        </p:tgtEl>
                                        <p:attrNameLst>
                                          <p:attrName>ppt_x</p:attrName>
                                        </p:attrNameLst>
                                      </p:cBhvr>
                                      <p:tavLst>
                                        <p:tav tm="0">
                                          <p:val>
                                            <p:strVal val="1+#ppt_w/2"/>
                                          </p:val>
                                        </p:tav>
                                        <p:tav tm="100000">
                                          <p:val>
                                            <p:strVal val="#ppt_x"/>
                                          </p:val>
                                        </p:tav>
                                      </p:tavLst>
                                    </p:anim>
                                    <p:anim calcmode="lin" valueType="num">
                                      <p:cBhvr additive="base">
                                        <p:cTn id="8" dur="1300" fill="hold"/>
                                        <p:tgtEl>
                                          <p:spTgt spid="20"/>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100"/>
                                  </p:stCondLst>
                                  <p:childTnLst>
                                    <p:set>
                                      <p:cBhvr>
                                        <p:cTn id="10" dur="1" fill="hold">
                                          <p:stCondLst>
                                            <p:cond delay="0"/>
                                          </p:stCondLst>
                                        </p:cTn>
                                        <p:tgtEl>
                                          <p:spTgt spid="14"/>
                                        </p:tgtEl>
                                        <p:attrNameLst>
                                          <p:attrName>style.visibility</p:attrName>
                                        </p:attrNameLst>
                                      </p:cBhvr>
                                      <p:to>
                                        <p:strVal val="visible"/>
                                      </p:to>
                                    </p:set>
                                    <p:anim calcmode="lin" valueType="num">
                                      <p:cBhvr additive="base">
                                        <p:cTn id="11" dur="1300" fill="hold"/>
                                        <p:tgtEl>
                                          <p:spTgt spid="14"/>
                                        </p:tgtEl>
                                        <p:attrNameLst>
                                          <p:attrName>ppt_x</p:attrName>
                                        </p:attrNameLst>
                                      </p:cBhvr>
                                      <p:tavLst>
                                        <p:tav tm="0">
                                          <p:val>
                                            <p:strVal val="1+#ppt_w/2"/>
                                          </p:val>
                                        </p:tav>
                                        <p:tav tm="100000">
                                          <p:val>
                                            <p:strVal val="#ppt_x"/>
                                          </p:val>
                                        </p:tav>
                                      </p:tavLst>
                                    </p:anim>
                                    <p:anim calcmode="lin" valueType="num">
                                      <p:cBhvr additive="base">
                                        <p:cTn id="12" dur="1300" fill="hold"/>
                                        <p:tgtEl>
                                          <p:spTgt spid="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20" grpId="0" animBg="1"/>
    </p:bldLst>
  </p:timing>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19_Custom Layout">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E15562B8-40F2-4731-9234-F72F7B0C8FA9}"/>
              </a:ext>
            </a:extLst>
          </p:cNvPr>
          <p:cNvSpPr/>
          <p:nvPr userDrawn="1"/>
        </p:nvSpPr>
        <p:spPr>
          <a:xfrm rot="5400000">
            <a:off x="5941864" y="-5484724"/>
            <a:ext cx="491719" cy="11461166"/>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2" name="Rectangle 1">
            <a:extLst>
              <a:ext uri="{FF2B5EF4-FFF2-40B4-BE49-F238E27FC236}">
                <a16:creationId xmlns:a16="http://schemas.microsoft.com/office/drawing/2014/main" id="{EED1674B-7819-4290-8EC6-DD14B5462434}"/>
              </a:ext>
            </a:extLst>
          </p:cNvPr>
          <p:cNvSpPr/>
          <p:nvPr userDrawn="1"/>
        </p:nvSpPr>
        <p:spPr>
          <a:xfrm>
            <a:off x="0" y="0"/>
            <a:ext cx="491655" cy="685800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8" name="Rectangle 17">
            <a:extLst>
              <a:ext uri="{FF2B5EF4-FFF2-40B4-BE49-F238E27FC236}">
                <a16:creationId xmlns:a16="http://schemas.microsoft.com/office/drawing/2014/main" id="{9B4CB942-6ECB-49C3-BCDF-B7B7905525F3}"/>
              </a:ext>
            </a:extLst>
          </p:cNvPr>
          <p:cNvSpPr/>
          <p:nvPr userDrawn="1"/>
        </p:nvSpPr>
        <p:spPr>
          <a:xfrm rot="5400000">
            <a:off x="6078711" y="744711"/>
            <a:ext cx="491719" cy="1173486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9" name="Rectangle 18">
            <a:extLst>
              <a:ext uri="{FF2B5EF4-FFF2-40B4-BE49-F238E27FC236}">
                <a16:creationId xmlns:a16="http://schemas.microsoft.com/office/drawing/2014/main" id="{12A7B87B-45E7-4AE7-9E9F-48F570D39556}"/>
              </a:ext>
            </a:extLst>
          </p:cNvPr>
          <p:cNvSpPr/>
          <p:nvPr userDrawn="1"/>
        </p:nvSpPr>
        <p:spPr>
          <a:xfrm>
            <a:off x="11700345" y="0"/>
            <a:ext cx="491655" cy="685800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cxnSp>
        <p:nvCxnSpPr>
          <p:cNvPr id="24" name="Straight Connector 23">
            <a:extLst>
              <a:ext uri="{FF2B5EF4-FFF2-40B4-BE49-F238E27FC236}">
                <a16:creationId xmlns:a16="http://schemas.microsoft.com/office/drawing/2014/main" id="{DE83E7B4-D919-418E-8C79-FE532F656603}"/>
              </a:ext>
            </a:extLst>
          </p:cNvPr>
          <p:cNvCxnSpPr/>
          <p:nvPr userDrawn="1"/>
        </p:nvCxnSpPr>
        <p:spPr>
          <a:xfrm>
            <a:off x="11792505" y="152363"/>
            <a:ext cx="238296" cy="0"/>
          </a:xfrm>
          <a:prstGeom prst="line">
            <a:avLst/>
          </a:prstGeom>
          <a:ln w="50800">
            <a:solidFill>
              <a:schemeClr val="tx1">
                <a:alpha val="32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49D18541-68C2-4DF9-AC8A-1ECB0677CF50}"/>
              </a:ext>
            </a:extLst>
          </p:cNvPr>
          <p:cNvCxnSpPr>
            <a:cxnSpLocks/>
          </p:cNvCxnSpPr>
          <p:nvPr userDrawn="1"/>
        </p:nvCxnSpPr>
        <p:spPr>
          <a:xfrm>
            <a:off x="11792504" y="227882"/>
            <a:ext cx="101742" cy="0"/>
          </a:xfrm>
          <a:prstGeom prst="line">
            <a:avLst/>
          </a:prstGeom>
          <a:ln w="50800">
            <a:solidFill>
              <a:schemeClr val="tx1">
                <a:alpha val="32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3F6FCAEE-47CD-4C71-94C3-830250430BF7}"/>
              </a:ext>
            </a:extLst>
          </p:cNvPr>
          <p:cNvCxnSpPr>
            <a:cxnSpLocks/>
          </p:cNvCxnSpPr>
          <p:nvPr userDrawn="1"/>
        </p:nvCxnSpPr>
        <p:spPr>
          <a:xfrm>
            <a:off x="11792505" y="303402"/>
            <a:ext cx="181333" cy="0"/>
          </a:xfrm>
          <a:prstGeom prst="line">
            <a:avLst/>
          </a:prstGeom>
          <a:ln w="50800">
            <a:solidFill>
              <a:schemeClr val="tx1">
                <a:alpha val="32000"/>
              </a:schemeClr>
            </a:solidFill>
          </a:ln>
        </p:spPr>
        <p:style>
          <a:lnRef idx="1">
            <a:schemeClr val="accent1"/>
          </a:lnRef>
          <a:fillRef idx="0">
            <a:schemeClr val="accent1"/>
          </a:fillRef>
          <a:effectRef idx="0">
            <a:schemeClr val="accent1"/>
          </a:effectRef>
          <a:fontRef idx="minor">
            <a:schemeClr val="tx1"/>
          </a:fontRef>
        </p:style>
      </p:cxnSp>
      <p:sp>
        <p:nvSpPr>
          <p:cNvPr id="27" name="Slide Number Placeholder 5">
            <a:extLst>
              <a:ext uri="{FF2B5EF4-FFF2-40B4-BE49-F238E27FC236}">
                <a16:creationId xmlns:a16="http://schemas.microsoft.com/office/drawing/2014/main" id="{920F7B99-6DE8-4F59-95D2-587A27CB4EB8}"/>
              </a:ext>
            </a:extLst>
          </p:cNvPr>
          <p:cNvSpPr txBox="1">
            <a:spLocks/>
          </p:cNvSpPr>
          <p:nvPr userDrawn="1"/>
        </p:nvSpPr>
        <p:spPr>
          <a:xfrm>
            <a:off x="11837176" y="6458689"/>
            <a:ext cx="162261" cy="291381"/>
          </a:xfrm>
          <a:prstGeom prst="rect">
            <a:avLst/>
          </a:prstGeom>
        </p:spPr>
        <p:txBody>
          <a:bodyPr vert="horz" wrap="none" lIns="60952" tIns="30476" rIns="60952" bIns="30476" rtlCol="0" anchor="ctr">
            <a:no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1A290D8D-6BA0-418D-AFED-C65293F70DA0}" type="slidenum">
              <a:rPr lang="en-US" sz="1200" b="1" smtClean="0">
                <a:solidFill>
                  <a:schemeClr val="tx1">
                    <a:lumMod val="90000"/>
                    <a:lumOff val="10000"/>
                  </a:schemeClr>
                </a:solidFill>
                <a:latin typeface="Open Sans Light" panose="020B0306030504020204" pitchFamily="34" charset="0"/>
                <a:ea typeface="Open Sans Light" panose="020B0306030504020204" pitchFamily="34" charset="0"/>
                <a:cs typeface="Open Sans Light" panose="020B0306030504020204" pitchFamily="34" charset="0"/>
              </a:rPr>
              <a:pPr algn="ctr"/>
              <a:t>‹N°›</a:t>
            </a:fld>
            <a:endParaRPr lang="en-US" sz="700" b="1">
              <a:solidFill>
                <a:schemeClr val="tx1">
                  <a:lumMod val="90000"/>
                  <a:lumOff val="10000"/>
                </a:schemeClr>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29" name="Rectangle 28">
            <a:extLst>
              <a:ext uri="{FF2B5EF4-FFF2-40B4-BE49-F238E27FC236}">
                <a16:creationId xmlns:a16="http://schemas.microsoft.com/office/drawing/2014/main" id="{3C0BA415-90EF-494A-98BB-E4776AE09ABA}"/>
              </a:ext>
            </a:extLst>
          </p:cNvPr>
          <p:cNvSpPr/>
          <p:nvPr userDrawn="1"/>
        </p:nvSpPr>
        <p:spPr>
          <a:xfrm>
            <a:off x="9912533" y="227883"/>
            <a:ext cx="1610876" cy="58782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28" name="TextBox 27">
            <a:extLst>
              <a:ext uri="{FF2B5EF4-FFF2-40B4-BE49-F238E27FC236}">
                <a16:creationId xmlns:a16="http://schemas.microsoft.com/office/drawing/2014/main" id="{C0763060-CCE9-4A96-A067-6AC27B7E80B1}"/>
              </a:ext>
            </a:extLst>
          </p:cNvPr>
          <p:cNvSpPr txBox="1"/>
          <p:nvPr userDrawn="1"/>
        </p:nvSpPr>
        <p:spPr>
          <a:xfrm>
            <a:off x="10087155" y="375603"/>
            <a:ext cx="1261632" cy="338554"/>
          </a:xfrm>
          <a:prstGeom prst="rect">
            <a:avLst/>
          </a:prstGeom>
          <a:noFill/>
        </p:spPr>
        <p:txBody>
          <a:bodyPr wrap="square" rtlCol="0">
            <a:spAutoFit/>
          </a:bodyPr>
          <a:lstStyle/>
          <a:p>
            <a:pPr algn="ctr"/>
            <a:r>
              <a:rPr lang="en-US" sz="1600" b="0">
                <a:solidFill>
                  <a:schemeClr val="tx1"/>
                </a:solidFill>
                <a:latin typeface="Open Sans Extrabold" panose="020B0906030804020204" pitchFamily="34" charset="0"/>
                <a:ea typeface="Open Sans Extrabold" panose="020B0906030804020204" pitchFamily="34" charset="0"/>
                <a:cs typeface="Open Sans Extrabold" panose="020B0906030804020204" pitchFamily="34" charset="0"/>
              </a:rPr>
              <a:t>Massive X</a:t>
            </a:r>
          </a:p>
        </p:txBody>
      </p:sp>
      <p:sp>
        <p:nvSpPr>
          <p:cNvPr id="14" name="Picture Placeholder 13">
            <a:extLst>
              <a:ext uri="{FF2B5EF4-FFF2-40B4-BE49-F238E27FC236}">
                <a16:creationId xmlns:a16="http://schemas.microsoft.com/office/drawing/2014/main" id="{C411318C-4794-4780-B048-65BF2EFB2199}"/>
              </a:ext>
            </a:extLst>
          </p:cNvPr>
          <p:cNvSpPr>
            <a:spLocks noGrp="1"/>
          </p:cNvSpPr>
          <p:nvPr>
            <p:ph type="pic" sz="quarter" idx="12"/>
          </p:nvPr>
        </p:nvSpPr>
        <p:spPr>
          <a:xfrm>
            <a:off x="3048000" y="0"/>
            <a:ext cx="6096001" cy="6858000"/>
          </a:xfrm>
          <a:custGeom>
            <a:avLst/>
            <a:gdLst>
              <a:gd name="connsiteX0" fmla="*/ 0 w 12193589"/>
              <a:gd name="connsiteY0" fmla="*/ 0 h 13716000"/>
              <a:gd name="connsiteX1" fmla="*/ 12193589 w 12193589"/>
              <a:gd name="connsiteY1" fmla="*/ 0 h 13716000"/>
              <a:gd name="connsiteX2" fmla="*/ 12193589 w 12193589"/>
              <a:gd name="connsiteY2" fmla="*/ 13716000 h 13716000"/>
              <a:gd name="connsiteX3" fmla="*/ 0 w 12193589"/>
              <a:gd name="connsiteY3" fmla="*/ 13716000 h 13716000"/>
            </a:gdLst>
            <a:ahLst/>
            <a:cxnLst>
              <a:cxn ang="0">
                <a:pos x="connsiteX0" y="connsiteY0"/>
              </a:cxn>
              <a:cxn ang="0">
                <a:pos x="connsiteX1" y="connsiteY1"/>
              </a:cxn>
              <a:cxn ang="0">
                <a:pos x="connsiteX2" y="connsiteY2"/>
              </a:cxn>
              <a:cxn ang="0">
                <a:pos x="connsiteX3" y="connsiteY3"/>
              </a:cxn>
            </a:cxnLst>
            <a:rect l="l" t="t" r="r" b="b"/>
            <a:pathLst>
              <a:path w="12193589" h="13716000">
                <a:moveTo>
                  <a:pt x="0" y="0"/>
                </a:moveTo>
                <a:lnTo>
                  <a:pt x="12193589" y="0"/>
                </a:lnTo>
                <a:lnTo>
                  <a:pt x="12193589" y="13716000"/>
                </a:lnTo>
                <a:lnTo>
                  <a:pt x="0" y="13716000"/>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
        <p:nvSpPr>
          <p:cNvPr id="20" name="Picture Placeholder 19">
            <a:extLst>
              <a:ext uri="{FF2B5EF4-FFF2-40B4-BE49-F238E27FC236}">
                <a16:creationId xmlns:a16="http://schemas.microsoft.com/office/drawing/2014/main" id="{ED062986-BE9C-4DF7-95D3-186FF46BE184}"/>
              </a:ext>
            </a:extLst>
          </p:cNvPr>
          <p:cNvSpPr>
            <a:spLocks noGrp="1"/>
          </p:cNvSpPr>
          <p:nvPr>
            <p:ph type="pic" sz="quarter" idx="13"/>
          </p:nvPr>
        </p:nvSpPr>
        <p:spPr>
          <a:xfrm>
            <a:off x="4506893" y="1839686"/>
            <a:ext cx="3178215" cy="3178629"/>
          </a:xfrm>
          <a:custGeom>
            <a:avLst/>
            <a:gdLst>
              <a:gd name="connsiteX0" fmla="*/ 2180666 w 6357257"/>
              <a:gd name="connsiteY0" fmla="*/ 0 h 6357257"/>
              <a:gd name="connsiteX1" fmla="*/ 4176591 w 6357257"/>
              <a:gd name="connsiteY1" fmla="*/ 0 h 6357257"/>
              <a:gd name="connsiteX2" fmla="*/ 6357257 w 6357257"/>
              <a:gd name="connsiteY2" fmla="*/ 2180666 h 6357257"/>
              <a:gd name="connsiteX3" fmla="*/ 6357257 w 6357257"/>
              <a:gd name="connsiteY3" fmla="*/ 4176591 h 6357257"/>
              <a:gd name="connsiteX4" fmla="*/ 4176591 w 6357257"/>
              <a:gd name="connsiteY4" fmla="*/ 6357257 h 6357257"/>
              <a:gd name="connsiteX5" fmla="*/ 2180666 w 6357257"/>
              <a:gd name="connsiteY5" fmla="*/ 6357257 h 6357257"/>
              <a:gd name="connsiteX6" fmla="*/ 0 w 6357257"/>
              <a:gd name="connsiteY6" fmla="*/ 4176591 h 6357257"/>
              <a:gd name="connsiteX7" fmla="*/ 0 w 6357257"/>
              <a:gd name="connsiteY7" fmla="*/ 2180666 h 6357257"/>
              <a:gd name="connsiteX8" fmla="*/ 2180666 w 6357257"/>
              <a:gd name="connsiteY8" fmla="*/ 0 h 63572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57257" h="6357257">
                <a:moveTo>
                  <a:pt x="2180666" y="0"/>
                </a:moveTo>
                <a:lnTo>
                  <a:pt x="4176591" y="0"/>
                </a:lnTo>
                <a:cubicBezTo>
                  <a:pt x="5380940" y="0"/>
                  <a:pt x="6357257" y="976317"/>
                  <a:pt x="6357257" y="2180666"/>
                </a:cubicBezTo>
                <a:lnTo>
                  <a:pt x="6357257" y="4176591"/>
                </a:lnTo>
                <a:cubicBezTo>
                  <a:pt x="6357257" y="5380940"/>
                  <a:pt x="5380940" y="6357257"/>
                  <a:pt x="4176591" y="6357257"/>
                </a:cubicBezTo>
                <a:lnTo>
                  <a:pt x="2180666" y="6357257"/>
                </a:lnTo>
                <a:cubicBezTo>
                  <a:pt x="976317" y="6357257"/>
                  <a:pt x="0" y="5380940"/>
                  <a:pt x="0" y="4176591"/>
                </a:cubicBezTo>
                <a:lnTo>
                  <a:pt x="0" y="2180666"/>
                </a:lnTo>
                <a:cubicBezTo>
                  <a:pt x="0" y="976317"/>
                  <a:pt x="976317" y="0"/>
                  <a:pt x="2180666" y="0"/>
                </a:cubicBez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Tree>
    <p:extLst>
      <p:ext uri="{BB962C8B-B14F-4D97-AF65-F5344CB8AC3E}">
        <p14:creationId xmlns:p14="http://schemas.microsoft.com/office/powerpoint/2010/main" val="13426722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par>
                                <p:cTn id="8" presetID="2" presetClass="entr" presetSubtype="8" decel="100000" fill="hold" grpId="0" nodeType="withEffect">
                                  <p:stCondLst>
                                    <p:cond delay="600"/>
                                  </p:stCondLst>
                                  <p:childTnLst>
                                    <p:set>
                                      <p:cBhvr>
                                        <p:cTn id="9" dur="1" fill="hold">
                                          <p:stCondLst>
                                            <p:cond delay="0"/>
                                          </p:stCondLst>
                                        </p:cTn>
                                        <p:tgtEl>
                                          <p:spTgt spid="14"/>
                                        </p:tgtEl>
                                        <p:attrNameLst>
                                          <p:attrName>style.visibility</p:attrName>
                                        </p:attrNameLst>
                                      </p:cBhvr>
                                      <p:to>
                                        <p:strVal val="visible"/>
                                      </p:to>
                                    </p:set>
                                    <p:anim calcmode="lin" valueType="num">
                                      <p:cBhvr additive="base">
                                        <p:cTn id="10" dur="1500" fill="hold"/>
                                        <p:tgtEl>
                                          <p:spTgt spid="14"/>
                                        </p:tgtEl>
                                        <p:attrNameLst>
                                          <p:attrName>ppt_x</p:attrName>
                                        </p:attrNameLst>
                                      </p:cBhvr>
                                      <p:tavLst>
                                        <p:tav tm="0">
                                          <p:val>
                                            <p:strVal val="0-#ppt_w/2"/>
                                          </p:val>
                                        </p:tav>
                                        <p:tav tm="100000">
                                          <p:val>
                                            <p:strVal val="#ppt_x"/>
                                          </p:val>
                                        </p:tav>
                                      </p:tavLst>
                                    </p:anim>
                                    <p:anim calcmode="lin" valueType="num">
                                      <p:cBhvr additive="base">
                                        <p:cTn id="11" dur="1500" fill="hold"/>
                                        <p:tgtEl>
                                          <p:spTgt spid="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20" grpId="0" animBg="1"/>
    </p:bldLst>
  </p:timing>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20_Custom Layout">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E15562B8-40F2-4731-9234-F72F7B0C8FA9}"/>
              </a:ext>
            </a:extLst>
          </p:cNvPr>
          <p:cNvSpPr/>
          <p:nvPr userDrawn="1"/>
        </p:nvSpPr>
        <p:spPr>
          <a:xfrm rot="5400000">
            <a:off x="5941864" y="-5484724"/>
            <a:ext cx="491719" cy="11461166"/>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2" name="Rectangle 1">
            <a:extLst>
              <a:ext uri="{FF2B5EF4-FFF2-40B4-BE49-F238E27FC236}">
                <a16:creationId xmlns:a16="http://schemas.microsoft.com/office/drawing/2014/main" id="{EED1674B-7819-4290-8EC6-DD14B5462434}"/>
              </a:ext>
            </a:extLst>
          </p:cNvPr>
          <p:cNvSpPr/>
          <p:nvPr userDrawn="1"/>
        </p:nvSpPr>
        <p:spPr>
          <a:xfrm>
            <a:off x="0" y="0"/>
            <a:ext cx="491655" cy="685800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8" name="Rectangle 17">
            <a:extLst>
              <a:ext uri="{FF2B5EF4-FFF2-40B4-BE49-F238E27FC236}">
                <a16:creationId xmlns:a16="http://schemas.microsoft.com/office/drawing/2014/main" id="{9B4CB942-6ECB-49C3-BCDF-B7B7905525F3}"/>
              </a:ext>
            </a:extLst>
          </p:cNvPr>
          <p:cNvSpPr/>
          <p:nvPr userDrawn="1"/>
        </p:nvSpPr>
        <p:spPr>
          <a:xfrm rot="5400000">
            <a:off x="6078711" y="744711"/>
            <a:ext cx="491719" cy="1173486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9" name="Rectangle 18">
            <a:extLst>
              <a:ext uri="{FF2B5EF4-FFF2-40B4-BE49-F238E27FC236}">
                <a16:creationId xmlns:a16="http://schemas.microsoft.com/office/drawing/2014/main" id="{12A7B87B-45E7-4AE7-9E9F-48F570D39556}"/>
              </a:ext>
            </a:extLst>
          </p:cNvPr>
          <p:cNvSpPr/>
          <p:nvPr userDrawn="1"/>
        </p:nvSpPr>
        <p:spPr>
          <a:xfrm>
            <a:off x="11700345" y="0"/>
            <a:ext cx="491655" cy="685800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cxnSp>
        <p:nvCxnSpPr>
          <p:cNvPr id="24" name="Straight Connector 23">
            <a:extLst>
              <a:ext uri="{FF2B5EF4-FFF2-40B4-BE49-F238E27FC236}">
                <a16:creationId xmlns:a16="http://schemas.microsoft.com/office/drawing/2014/main" id="{DE83E7B4-D919-418E-8C79-FE532F656603}"/>
              </a:ext>
            </a:extLst>
          </p:cNvPr>
          <p:cNvCxnSpPr/>
          <p:nvPr userDrawn="1"/>
        </p:nvCxnSpPr>
        <p:spPr>
          <a:xfrm>
            <a:off x="11792505" y="152363"/>
            <a:ext cx="238296" cy="0"/>
          </a:xfrm>
          <a:prstGeom prst="line">
            <a:avLst/>
          </a:prstGeom>
          <a:ln w="50800">
            <a:solidFill>
              <a:schemeClr val="tx1">
                <a:alpha val="32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49D18541-68C2-4DF9-AC8A-1ECB0677CF50}"/>
              </a:ext>
            </a:extLst>
          </p:cNvPr>
          <p:cNvCxnSpPr>
            <a:cxnSpLocks/>
          </p:cNvCxnSpPr>
          <p:nvPr userDrawn="1"/>
        </p:nvCxnSpPr>
        <p:spPr>
          <a:xfrm>
            <a:off x="11792504" y="227882"/>
            <a:ext cx="101742" cy="0"/>
          </a:xfrm>
          <a:prstGeom prst="line">
            <a:avLst/>
          </a:prstGeom>
          <a:ln w="50800">
            <a:solidFill>
              <a:schemeClr val="tx1">
                <a:alpha val="32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3F6FCAEE-47CD-4C71-94C3-830250430BF7}"/>
              </a:ext>
            </a:extLst>
          </p:cNvPr>
          <p:cNvCxnSpPr>
            <a:cxnSpLocks/>
          </p:cNvCxnSpPr>
          <p:nvPr userDrawn="1"/>
        </p:nvCxnSpPr>
        <p:spPr>
          <a:xfrm>
            <a:off x="11792505" y="303402"/>
            <a:ext cx="181333" cy="0"/>
          </a:xfrm>
          <a:prstGeom prst="line">
            <a:avLst/>
          </a:prstGeom>
          <a:ln w="50800">
            <a:solidFill>
              <a:schemeClr val="tx1">
                <a:alpha val="32000"/>
              </a:schemeClr>
            </a:solidFill>
          </a:ln>
        </p:spPr>
        <p:style>
          <a:lnRef idx="1">
            <a:schemeClr val="accent1"/>
          </a:lnRef>
          <a:fillRef idx="0">
            <a:schemeClr val="accent1"/>
          </a:fillRef>
          <a:effectRef idx="0">
            <a:schemeClr val="accent1"/>
          </a:effectRef>
          <a:fontRef idx="minor">
            <a:schemeClr val="tx1"/>
          </a:fontRef>
        </p:style>
      </p:cxnSp>
      <p:sp>
        <p:nvSpPr>
          <p:cNvPr id="27" name="Slide Number Placeholder 5">
            <a:extLst>
              <a:ext uri="{FF2B5EF4-FFF2-40B4-BE49-F238E27FC236}">
                <a16:creationId xmlns:a16="http://schemas.microsoft.com/office/drawing/2014/main" id="{920F7B99-6DE8-4F59-95D2-587A27CB4EB8}"/>
              </a:ext>
            </a:extLst>
          </p:cNvPr>
          <p:cNvSpPr txBox="1">
            <a:spLocks/>
          </p:cNvSpPr>
          <p:nvPr userDrawn="1"/>
        </p:nvSpPr>
        <p:spPr>
          <a:xfrm>
            <a:off x="11837176" y="6458689"/>
            <a:ext cx="162261" cy="291381"/>
          </a:xfrm>
          <a:prstGeom prst="rect">
            <a:avLst/>
          </a:prstGeom>
        </p:spPr>
        <p:txBody>
          <a:bodyPr vert="horz" wrap="none" lIns="60952" tIns="30476" rIns="60952" bIns="30476" rtlCol="0" anchor="ctr">
            <a:no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1A290D8D-6BA0-418D-AFED-C65293F70DA0}" type="slidenum">
              <a:rPr lang="en-US" sz="1200" b="1" smtClean="0">
                <a:solidFill>
                  <a:schemeClr val="tx1">
                    <a:lumMod val="90000"/>
                    <a:lumOff val="10000"/>
                  </a:schemeClr>
                </a:solidFill>
                <a:latin typeface="Open Sans Light" panose="020B0306030504020204" pitchFamily="34" charset="0"/>
                <a:ea typeface="Open Sans Light" panose="020B0306030504020204" pitchFamily="34" charset="0"/>
                <a:cs typeface="Open Sans Light" panose="020B0306030504020204" pitchFamily="34" charset="0"/>
              </a:rPr>
              <a:pPr algn="ctr"/>
              <a:t>‹N°›</a:t>
            </a:fld>
            <a:endParaRPr lang="en-US" sz="700" b="1">
              <a:solidFill>
                <a:schemeClr val="tx1">
                  <a:lumMod val="90000"/>
                  <a:lumOff val="10000"/>
                </a:schemeClr>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29" name="Rectangle 28">
            <a:extLst>
              <a:ext uri="{FF2B5EF4-FFF2-40B4-BE49-F238E27FC236}">
                <a16:creationId xmlns:a16="http://schemas.microsoft.com/office/drawing/2014/main" id="{3C0BA415-90EF-494A-98BB-E4776AE09ABA}"/>
              </a:ext>
            </a:extLst>
          </p:cNvPr>
          <p:cNvSpPr/>
          <p:nvPr userDrawn="1"/>
        </p:nvSpPr>
        <p:spPr>
          <a:xfrm>
            <a:off x="9912533" y="227883"/>
            <a:ext cx="1610876" cy="58782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28" name="TextBox 27">
            <a:extLst>
              <a:ext uri="{FF2B5EF4-FFF2-40B4-BE49-F238E27FC236}">
                <a16:creationId xmlns:a16="http://schemas.microsoft.com/office/drawing/2014/main" id="{C0763060-CCE9-4A96-A067-6AC27B7E80B1}"/>
              </a:ext>
            </a:extLst>
          </p:cNvPr>
          <p:cNvSpPr txBox="1"/>
          <p:nvPr userDrawn="1"/>
        </p:nvSpPr>
        <p:spPr>
          <a:xfrm>
            <a:off x="10087155" y="375603"/>
            <a:ext cx="1261632" cy="338554"/>
          </a:xfrm>
          <a:prstGeom prst="rect">
            <a:avLst/>
          </a:prstGeom>
          <a:noFill/>
        </p:spPr>
        <p:txBody>
          <a:bodyPr wrap="square" rtlCol="0">
            <a:spAutoFit/>
          </a:bodyPr>
          <a:lstStyle/>
          <a:p>
            <a:pPr algn="ctr"/>
            <a:r>
              <a:rPr lang="en-US" sz="1600" b="0">
                <a:solidFill>
                  <a:schemeClr val="tx1"/>
                </a:solidFill>
                <a:latin typeface="Open Sans Extrabold" panose="020B0906030804020204" pitchFamily="34" charset="0"/>
                <a:ea typeface="Open Sans Extrabold" panose="020B0906030804020204" pitchFamily="34" charset="0"/>
                <a:cs typeface="Open Sans Extrabold" panose="020B0906030804020204" pitchFamily="34" charset="0"/>
              </a:rPr>
              <a:t>Massive X</a:t>
            </a:r>
          </a:p>
        </p:txBody>
      </p:sp>
      <p:sp>
        <p:nvSpPr>
          <p:cNvPr id="14" name="Picture Placeholder 13">
            <a:extLst>
              <a:ext uri="{FF2B5EF4-FFF2-40B4-BE49-F238E27FC236}">
                <a16:creationId xmlns:a16="http://schemas.microsoft.com/office/drawing/2014/main" id="{C411318C-4794-4780-B048-65BF2EFB2199}"/>
              </a:ext>
            </a:extLst>
          </p:cNvPr>
          <p:cNvSpPr>
            <a:spLocks noGrp="1"/>
          </p:cNvSpPr>
          <p:nvPr>
            <p:ph type="pic" sz="quarter" idx="12"/>
          </p:nvPr>
        </p:nvSpPr>
        <p:spPr>
          <a:xfrm>
            <a:off x="-1" y="0"/>
            <a:ext cx="6096001" cy="6858000"/>
          </a:xfrm>
          <a:custGeom>
            <a:avLst/>
            <a:gdLst>
              <a:gd name="connsiteX0" fmla="*/ 0 w 12193589"/>
              <a:gd name="connsiteY0" fmla="*/ 0 h 13716000"/>
              <a:gd name="connsiteX1" fmla="*/ 12193589 w 12193589"/>
              <a:gd name="connsiteY1" fmla="*/ 0 h 13716000"/>
              <a:gd name="connsiteX2" fmla="*/ 12193589 w 12193589"/>
              <a:gd name="connsiteY2" fmla="*/ 13716000 h 13716000"/>
              <a:gd name="connsiteX3" fmla="*/ 0 w 12193589"/>
              <a:gd name="connsiteY3" fmla="*/ 13716000 h 13716000"/>
            </a:gdLst>
            <a:ahLst/>
            <a:cxnLst>
              <a:cxn ang="0">
                <a:pos x="connsiteX0" y="connsiteY0"/>
              </a:cxn>
              <a:cxn ang="0">
                <a:pos x="connsiteX1" y="connsiteY1"/>
              </a:cxn>
              <a:cxn ang="0">
                <a:pos x="connsiteX2" y="connsiteY2"/>
              </a:cxn>
              <a:cxn ang="0">
                <a:pos x="connsiteX3" y="connsiteY3"/>
              </a:cxn>
            </a:cxnLst>
            <a:rect l="l" t="t" r="r" b="b"/>
            <a:pathLst>
              <a:path w="12193589" h="13716000">
                <a:moveTo>
                  <a:pt x="0" y="0"/>
                </a:moveTo>
                <a:lnTo>
                  <a:pt x="12193589" y="0"/>
                </a:lnTo>
                <a:lnTo>
                  <a:pt x="12193589" y="13716000"/>
                </a:lnTo>
                <a:lnTo>
                  <a:pt x="0" y="13716000"/>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
        <p:nvSpPr>
          <p:cNvPr id="20" name="Picture Placeholder 19">
            <a:extLst>
              <a:ext uri="{FF2B5EF4-FFF2-40B4-BE49-F238E27FC236}">
                <a16:creationId xmlns:a16="http://schemas.microsoft.com/office/drawing/2014/main" id="{ED062986-BE9C-4DF7-95D3-186FF46BE184}"/>
              </a:ext>
            </a:extLst>
          </p:cNvPr>
          <p:cNvSpPr>
            <a:spLocks noGrp="1"/>
          </p:cNvSpPr>
          <p:nvPr>
            <p:ph type="pic" sz="quarter" idx="13"/>
          </p:nvPr>
        </p:nvSpPr>
        <p:spPr>
          <a:xfrm>
            <a:off x="4506893" y="1839686"/>
            <a:ext cx="3178215" cy="3178629"/>
          </a:xfrm>
          <a:custGeom>
            <a:avLst/>
            <a:gdLst>
              <a:gd name="connsiteX0" fmla="*/ 2180666 w 6357257"/>
              <a:gd name="connsiteY0" fmla="*/ 0 h 6357257"/>
              <a:gd name="connsiteX1" fmla="*/ 4176591 w 6357257"/>
              <a:gd name="connsiteY1" fmla="*/ 0 h 6357257"/>
              <a:gd name="connsiteX2" fmla="*/ 6357257 w 6357257"/>
              <a:gd name="connsiteY2" fmla="*/ 2180666 h 6357257"/>
              <a:gd name="connsiteX3" fmla="*/ 6357257 w 6357257"/>
              <a:gd name="connsiteY3" fmla="*/ 4176591 h 6357257"/>
              <a:gd name="connsiteX4" fmla="*/ 4176591 w 6357257"/>
              <a:gd name="connsiteY4" fmla="*/ 6357257 h 6357257"/>
              <a:gd name="connsiteX5" fmla="*/ 2180666 w 6357257"/>
              <a:gd name="connsiteY5" fmla="*/ 6357257 h 6357257"/>
              <a:gd name="connsiteX6" fmla="*/ 0 w 6357257"/>
              <a:gd name="connsiteY6" fmla="*/ 4176591 h 6357257"/>
              <a:gd name="connsiteX7" fmla="*/ 0 w 6357257"/>
              <a:gd name="connsiteY7" fmla="*/ 2180666 h 6357257"/>
              <a:gd name="connsiteX8" fmla="*/ 2180666 w 6357257"/>
              <a:gd name="connsiteY8" fmla="*/ 0 h 63572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57257" h="6357257">
                <a:moveTo>
                  <a:pt x="2180666" y="0"/>
                </a:moveTo>
                <a:lnTo>
                  <a:pt x="4176591" y="0"/>
                </a:lnTo>
                <a:cubicBezTo>
                  <a:pt x="5380940" y="0"/>
                  <a:pt x="6357257" y="976317"/>
                  <a:pt x="6357257" y="2180666"/>
                </a:cubicBezTo>
                <a:lnTo>
                  <a:pt x="6357257" y="4176591"/>
                </a:lnTo>
                <a:cubicBezTo>
                  <a:pt x="6357257" y="5380940"/>
                  <a:pt x="5380940" y="6357257"/>
                  <a:pt x="4176591" y="6357257"/>
                </a:cubicBezTo>
                <a:lnTo>
                  <a:pt x="2180666" y="6357257"/>
                </a:lnTo>
                <a:cubicBezTo>
                  <a:pt x="976317" y="6357257"/>
                  <a:pt x="0" y="5380940"/>
                  <a:pt x="0" y="4176591"/>
                </a:cubicBezTo>
                <a:lnTo>
                  <a:pt x="0" y="2180666"/>
                </a:lnTo>
                <a:cubicBezTo>
                  <a:pt x="0" y="976317"/>
                  <a:pt x="976317" y="0"/>
                  <a:pt x="2180666" y="0"/>
                </a:cubicBez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Tree>
    <p:extLst>
      <p:ext uri="{BB962C8B-B14F-4D97-AF65-F5344CB8AC3E}">
        <p14:creationId xmlns:p14="http://schemas.microsoft.com/office/powerpoint/2010/main" val="26194989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40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1500" fill="hold"/>
                                        <p:tgtEl>
                                          <p:spTgt spid="20"/>
                                        </p:tgtEl>
                                        <p:attrNameLst>
                                          <p:attrName>ppt_x</p:attrName>
                                        </p:attrNameLst>
                                      </p:cBhvr>
                                      <p:tavLst>
                                        <p:tav tm="0">
                                          <p:val>
                                            <p:strVal val="0-#ppt_w/2"/>
                                          </p:val>
                                        </p:tav>
                                        <p:tav tm="100000">
                                          <p:val>
                                            <p:strVal val="#ppt_x"/>
                                          </p:val>
                                        </p:tav>
                                      </p:tavLst>
                                    </p:anim>
                                    <p:anim calcmode="lin" valueType="num">
                                      <p:cBhvr additive="base">
                                        <p:cTn id="8" dur="1500" fill="hold"/>
                                        <p:tgtEl>
                                          <p:spTgt spid="20"/>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600"/>
                                  </p:stCondLst>
                                  <p:childTnLst>
                                    <p:set>
                                      <p:cBhvr>
                                        <p:cTn id="10" dur="1" fill="hold">
                                          <p:stCondLst>
                                            <p:cond delay="0"/>
                                          </p:stCondLst>
                                        </p:cTn>
                                        <p:tgtEl>
                                          <p:spTgt spid="14"/>
                                        </p:tgtEl>
                                        <p:attrNameLst>
                                          <p:attrName>style.visibility</p:attrName>
                                        </p:attrNameLst>
                                      </p:cBhvr>
                                      <p:to>
                                        <p:strVal val="visible"/>
                                      </p:to>
                                    </p:set>
                                    <p:anim calcmode="lin" valueType="num">
                                      <p:cBhvr additive="base">
                                        <p:cTn id="11" dur="1500" fill="hold"/>
                                        <p:tgtEl>
                                          <p:spTgt spid="14"/>
                                        </p:tgtEl>
                                        <p:attrNameLst>
                                          <p:attrName>ppt_x</p:attrName>
                                        </p:attrNameLst>
                                      </p:cBhvr>
                                      <p:tavLst>
                                        <p:tav tm="0">
                                          <p:val>
                                            <p:strVal val="0-#ppt_w/2"/>
                                          </p:val>
                                        </p:tav>
                                        <p:tav tm="100000">
                                          <p:val>
                                            <p:strVal val="#ppt_x"/>
                                          </p:val>
                                        </p:tav>
                                      </p:tavLst>
                                    </p:anim>
                                    <p:anim calcmode="lin" valueType="num">
                                      <p:cBhvr additive="base">
                                        <p:cTn id="12" dur="1500" fill="hold"/>
                                        <p:tgtEl>
                                          <p:spTgt spid="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20" grpId="0" animBg="1"/>
    </p:bldLst>
  </p:timing>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18_Custom Layout">
    <p:spTree>
      <p:nvGrpSpPr>
        <p:cNvPr id="1" name=""/>
        <p:cNvGrpSpPr/>
        <p:nvPr/>
      </p:nvGrpSpPr>
      <p:grpSpPr>
        <a:xfrm>
          <a:off x="0" y="0"/>
          <a:ext cx="0" cy="0"/>
          <a:chOff x="0" y="0"/>
          <a:chExt cx="0" cy="0"/>
        </a:xfrm>
      </p:grpSpPr>
      <p:sp>
        <p:nvSpPr>
          <p:cNvPr id="16" name="Picture Placeholder 18">
            <a:extLst>
              <a:ext uri="{FF2B5EF4-FFF2-40B4-BE49-F238E27FC236}">
                <a16:creationId xmlns:a16="http://schemas.microsoft.com/office/drawing/2014/main" id="{6884AB12-9032-475A-82B0-6E1C4050A8A6}"/>
              </a:ext>
            </a:extLst>
          </p:cNvPr>
          <p:cNvSpPr>
            <a:spLocks noGrp="1"/>
          </p:cNvSpPr>
          <p:nvPr>
            <p:ph type="pic" sz="quarter" idx="12"/>
          </p:nvPr>
        </p:nvSpPr>
        <p:spPr>
          <a:xfrm>
            <a:off x="3334213" y="665692"/>
            <a:ext cx="5523574" cy="5526617"/>
          </a:xfrm>
          <a:custGeom>
            <a:avLst/>
            <a:gdLst>
              <a:gd name="connsiteX0" fmla="*/ 2834837 w 5669673"/>
              <a:gd name="connsiteY0" fmla="*/ 0 h 5672056"/>
              <a:gd name="connsiteX1" fmla="*/ 4522327 w 5669673"/>
              <a:gd name="connsiteY1" fmla="*/ 698944 h 5672056"/>
              <a:gd name="connsiteX2" fmla="*/ 4971023 w 5669673"/>
              <a:gd name="connsiteY2" fmla="*/ 1147830 h 5672056"/>
              <a:gd name="connsiteX3" fmla="*/ 4971023 w 5669673"/>
              <a:gd name="connsiteY3" fmla="*/ 4524228 h 5672056"/>
              <a:gd name="connsiteX4" fmla="*/ 4522327 w 5669673"/>
              <a:gd name="connsiteY4" fmla="*/ 4973113 h 5672056"/>
              <a:gd name="connsiteX5" fmla="*/ 1147346 w 5669673"/>
              <a:gd name="connsiteY5" fmla="*/ 4973113 h 5672056"/>
              <a:gd name="connsiteX6" fmla="*/ 698650 w 5669673"/>
              <a:gd name="connsiteY6" fmla="*/ 4524228 h 5672056"/>
              <a:gd name="connsiteX7" fmla="*/ 698650 w 5669673"/>
              <a:gd name="connsiteY7" fmla="*/ 1147830 h 5672056"/>
              <a:gd name="connsiteX8" fmla="*/ 1147346 w 5669673"/>
              <a:gd name="connsiteY8" fmla="*/ 698944 h 5672056"/>
              <a:gd name="connsiteX9" fmla="*/ 2834837 w 5669673"/>
              <a:gd name="connsiteY9" fmla="*/ 0 h 56720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669673" h="5672056">
                <a:moveTo>
                  <a:pt x="2834837" y="0"/>
                </a:moveTo>
                <a:cubicBezTo>
                  <a:pt x="3445698" y="0"/>
                  <a:pt x="4056560" y="232981"/>
                  <a:pt x="4522327" y="698944"/>
                </a:cubicBezTo>
                <a:cubicBezTo>
                  <a:pt x="4971023" y="1147830"/>
                  <a:pt x="4971023" y="1147830"/>
                  <a:pt x="4971023" y="1147830"/>
                </a:cubicBezTo>
                <a:cubicBezTo>
                  <a:pt x="5902557" y="2079754"/>
                  <a:pt x="5902557" y="3592303"/>
                  <a:pt x="4971023" y="4524228"/>
                </a:cubicBezTo>
                <a:cubicBezTo>
                  <a:pt x="4522327" y="4973113"/>
                  <a:pt x="4522327" y="4973113"/>
                  <a:pt x="4522327" y="4973113"/>
                </a:cubicBezTo>
                <a:cubicBezTo>
                  <a:pt x="3590793" y="5905038"/>
                  <a:pt x="2078880" y="5905038"/>
                  <a:pt x="1147346" y="4973113"/>
                </a:cubicBezTo>
                <a:cubicBezTo>
                  <a:pt x="698650" y="4524228"/>
                  <a:pt x="698650" y="4524228"/>
                  <a:pt x="698650" y="4524228"/>
                </a:cubicBezTo>
                <a:cubicBezTo>
                  <a:pt x="-232884" y="3592303"/>
                  <a:pt x="-232884" y="2079754"/>
                  <a:pt x="698650" y="1147830"/>
                </a:cubicBezTo>
                <a:cubicBezTo>
                  <a:pt x="1147346" y="698944"/>
                  <a:pt x="1147346" y="698944"/>
                  <a:pt x="1147346" y="698944"/>
                </a:cubicBezTo>
                <a:cubicBezTo>
                  <a:pt x="1613113" y="232981"/>
                  <a:pt x="2223975" y="0"/>
                  <a:pt x="2834837" y="0"/>
                </a:cubicBez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
        <p:nvSpPr>
          <p:cNvPr id="2" name="Rectangle 1">
            <a:extLst>
              <a:ext uri="{FF2B5EF4-FFF2-40B4-BE49-F238E27FC236}">
                <a16:creationId xmlns:a16="http://schemas.microsoft.com/office/drawing/2014/main" id="{EED1674B-7819-4290-8EC6-DD14B5462434}"/>
              </a:ext>
            </a:extLst>
          </p:cNvPr>
          <p:cNvSpPr/>
          <p:nvPr userDrawn="1"/>
        </p:nvSpPr>
        <p:spPr>
          <a:xfrm>
            <a:off x="0" y="0"/>
            <a:ext cx="491655" cy="685800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9" name="Rectangle 18">
            <a:extLst>
              <a:ext uri="{FF2B5EF4-FFF2-40B4-BE49-F238E27FC236}">
                <a16:creationId xmlns:a16="http://schemas.microsoft.com/office/drawing/2014/main" id="{12A7B87B-45E7-4AE7-9E9F-48F570D39556}"/>
              </a:ext>
            </a:extLst>
          </p:cNvPr>
          <p:cNvSpPr/>
          <p:nvPr userDrawn="1"/>
        </p:nvSpPr>
        <p:spPr>
          <a:xfrm>
            <a:off x="11700345" y="0"/>
            <a:ext cx="491655" cy="685800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cxnSp>
        <p:nvCxnSpPr>
          <p:cNvPr id="24" name="Straight Connector 23">
            <a:extLst>
              <a:ext uri="{FF2B5EF4-FFF2-40B4-BE49-F238E27FC236}">
                <a16:creationId xmlns:a16="http://schemas.microsoft.com/office/drawing/2014/main" id="{DE83E7B4-D919-418E-8C79-FE532F656603}"/>
              </a:ext>
            </a:extLst>
          </p:cNvPr>
          <p:cNvCxnSpPr/>
          <p:nvPr userDrawn="1"/>
        </p:nvCxnSpPr>
        <p:spPr>
          <a:xfrm>
            <a:off x="120026" y="152363"/>
            <a:ext cx="238296" cy="0"/>
          </a:xfrm>
          <a:prstGeom prst="line">
            <a:avLst/>
          </a:prstGeom>
          <a:ln w="50800">
            <a:solidFill>
              <a:schemeClr val="tx1">
                <a:alpha val="32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49D18541-68C2-4DF9-AC8A-1ECB0677CF50}"/>
              </a:ext>
            </a:extLst>
          </p:cNvPr>
          <p:cNvCxnSpPr>
            <a:cxnSpLocks/>
          </p:cNvCxnSpPr>
          <p:nvPr userDrawn="1"/>
        </p:nvCxnSpPr>
        <p:spPr>
          <a:xfrm>
            <a:off x="120026" y="227882"/>
            <a:ext cx="101742" cy="0"/>
          </a:xfrm>
          <a:prstGeom prst="line">
            <a:avLst/>
          </a:prstGeom>
          <a:ln w="50800">
            <a:solidFill>
              <a:schemeClr val="tx1">
                <a:alpha val="32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3F6FCAEE-47CD-4C71-94C3-830250430BF7}"/>
              </a:ext>
            </a:extLst>
          </p:cNvPr>
          <p:cNvCxnSpPr>
            <a:cxnSpLocks/>
          </p:cNvCxnSpPr>
          <p:nvPr userDrawn="1"/>
        </p:nvCxnSpPr>
        <p:spPr>
          <a:xfrm>
            <a:off x="120026" y="303402"/>
            <a:ext cx="181333" cy="0"/>
          </a:xfrm>
          <a:prstGeom prst="line">
            <a:avLst/>
          </a:prstGeom>
          <a:ln w="50800">
            <a:solidFill>
              <a:schemeClr val="tx1">
                <a:alpha val="32000"/>
              </a:schemeClr>
            </a:solidFill>
          </a:ln>
        </p:spPr>
        <p:style>
          <a:lnRef idx="1">
            <a:schemeClr val="accent1"/>
          </a:lnRef>
          <a:fillRef idx="0">
            <a:schemeClr val="accent1"/>
          </a:fillRef>
          <a:effectRef idx="0">
            <a:schemeClr val="accent1"/>
          </a:effectRef>
          <a:fontRef idx="minor">
            <a:schemeClr val="tx1"/>
          </a:fontRef>
        </p:style>
      </p:cxnSp>
      <p:sp>
        <p:nvSpPr>
          <p:cNvPr id="27" name="Slide Number Placeholder 5">
            <a:extLst>
              <a:ext uri="{FF2B5EF4-FFF2-40B4-BE49-F238E27FC236}">
                <a16:creationId xmlns:a16="http://schemas.microsoft.com/office/drawing/2014/main" id="{920F7B99-6DE8-4F59-95D2-587A27CB4EB8}"/>
              </a:ext>
            </a:extLst>
          </p:cNvPr>
          <p:cNvSpPr txBox="1">
            <a:spLocks/>
          </p:cNvSpPr>
          <p:nvPr userDrawn="1"/>
        </p:nvSpPr>
        <p:spPr>
          <a:xfrm>
            <a:off x="164697" y="6458689"/>
            <a:ext cx="162261" cy="291381"/>
          </a:xfrm>
          <a:prstGeom prst="rect">
            <a:avLst/>
          </a:prstGeom>
        </p:spPr>
        <p:txBody>
          <a:bodyPr vert="horz" wrap="none" lIns="60952" tIns="30476" rIns="60952" bIns="30476" rtlCol="0" anchor="ctr">
            <a:no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1A290D8D-6BA0-418D-AFED-C65293F70DA0}" type="slidenum">
              <a:rPr lang="en-US" sz="1200" b="1" smtClean="0">
                <a:solidFill>
                  <a:schemeClr val="tx1">
                    <a:lumMod val="90000"/>
                    <a:lumOff val="10000"/>
                  </a:schemeClr>
                </a:solidFill>
                <a:latin typeface="Open Sans Light" panose="020B0306030504020204" pitchFamily="34" charset="0"/>
                <a:ea typeface="Open Sans Light" panose="020B0306030504020204" pitchFamily="34" charset="0"/>
                <a:cs typeface="Open Sans Light" panose="020B0306030504020204" pitchFamily="34" charset="0"/>
              </a:rPr>
              <a:pPr algn="ctr"/>
              <a:t>‹N°›</a:t>
            </a:fld>
            <a:endParaRPr lang="en-US" sz="700" b="1">
              <a:solidFill>
                <a:schemeClr val="tx1">
                  <a:lumMod val="90000"/>
                  <a:lumOff val="10000"/>
                </a:schemeClr>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29" name="Rectangle: Rounded Corners 28">
            <a:extLst>
              <a:ext uri="{FF2B5EF4-FFF2-40B4-BE49-F238E27FC236}">
                <a16:creationId xmlns:a16="http://schemas.microsoft.com/office/drawing/2014/main" id="{3C0BA415-90EF-494A-98BB-E4776AE09ABA}"/>
              </a:ext>
            </a:extLst>
          </p:cNvPr>
          <p:cNvSpPr/>
          <p:nvPr userDrawn="1"/>
        </p:nvSpPr>
        <p:spPr>
          <a:xfrm>
            <a:off x="727028" y="227883"/>
            <a:ext cx="1610876" cy="587829"/>
          </a:xfrm>
          <a:prstGeom prst="roundRect">
            <a:avLst>
              <a:gd name="adj" fmla="val 50000"/>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28" name="TextBox 27">
            <a:extLst>
              <a:ext uri="{FF2B5EF4-FFF2-40B4-BE49-F238E27FC236}">
                <a16:creationId xmlns:a16="http://schemas.microsoft.com/office/drawing/2014/main" id="{C0763060-CCE9-4A96-A067-6AC27B7E80B1}"/>
              </a:ext>
            </a:extLst>
          </p:cNvPr>
          <p:cNvSpPr txBox="1"/>
          <p:nvPr userDrawn="1"/>
        </p:nvSpPr>
        <p:spPr>
          <a:xfrm>
            <a:off x="901650" y="375603"/>
            <a:ext cx="1261632" cy="338554"/>
          </a:xfrm>
          <a:prstGeom prst="rect">
            <a:avLst/>
          </a:prstGeom>
          <a:noFill/>
        </p:spPr>
        <p:txBody>
          <a:bodyPr wrap="square" rtlCol="0">
            <a:spAutoFit/>
          </a:bodyPr>
          <a:lstStyle/>
          <a:p>
            <a:pPr algn="ctr"/>
            <a:r>
              <a:rPr lang="en-US" sz="1600" b="0">
                <a:solidFill>
                  <a:schemeClr val="tx1"/>
                </a:solidFill>
                <a:latin typeface="Open Sans Extrabold" panose="020B0906030804020204" pitchFamily="34" charset="0"/>
                <a:ea typeface="Open Sans Extrabold" panose="020B0906030804020204" pitchFamily="34" charset="0"/>
                <a:cs typeface="Open Sans Extrabold" panose="020B0906030804020204" pitchFamily="34" charset="0"/>
              </a:rPr>
              <a:t>Massive X</a:t>
            </a:r>
          </a:p>
        </p:txBody>
      </p:sp>
      <p:sp>
        <p:nvSpPr>
          <p:cNvPr id="20" name="Picture Placeholder 19">
            <a:extLst>
              <a:ext uri="{FF2B5EF4-FFF2-40B4-BE49-F238E27FC236}">
                <a16:creationId xmlns:a16="http://schemas.microsoft.com/office/drawing/2014/main" id="{ED062986-BE9C-4DF7-95D3-186FF46BE184}"/>
              </a:ext>
            </a:extLst>
          </p:cNvPr>
          <p:cNvSpPr>
            <a:spLocks noGrp="1"/>
          </p:cNvSpPr>
          <p:nvPr>
            <p:ph type="pic" sz="quarter" idx="13"/>
          </p:nvPr>
        </p:nvSpPr>
        <p:spPr>
          <a:xfrm flipV="1">
            <a:off x="4506893" y="1839686"/>
            <a:ext cx="3178215" cy="3178629"/>
          </a:xfrm>
          <a:custGeom>
            <a:avLst/>
            <a:gdLst>
              <a:gd name="connsiteX0" fmla="*/ 2180666 w 6357257"/>
              <a:gd name="connsiteY0" fmla="*/ 0 h 6357257"/>
              <a:gd name="connsiteX1" fmla="*/ 4176591 w 6357257"/>
              <a:gd name="connsiteY1" fmla="*/ 0 h 6357257"/>
              <a:gd name="connsiteX2" fmla="*/ 6357257 w 6357257"/>
              <a:gd name="connsiteY2" fmla="*/ 2180666 h 6357257"/>
              <a:gd name="connsiteX3" fmla="*/ 6357257 w 6357257"/>
              <a:gd name="connsiteY3" fmla="*/ 4176591 h 6357257"/>
              <a:gd name="connsiteX4" fmla="*/ 4176591 w 6357257"/>
              <a:gd name="connsiteY4" fmla="*/ 6357257 h 6357257"/>
              <a:gd name="connsiteX5" fmla="*/ 2180666 w 6357257"/>
              <a:gd name="connsiteY5" fmla="*/ 6357257 h 6357257"/>
              <a:gd name="connsiteX6" fmla="*/ 0 w 6357257"/>
              <a:gd name="connsiteY6" fmla="*/ 4176591 h 6357257"/>
              <a:gd name="connsiteX7" fmla="*/ 0 w 6357257"/>
              <a:gd name="connsiteY7" fmla="*/ 2180666 h 6357257"/>
              <a:gd name="connsiteX8" fmla="*/ 2180666 w 6357257"/>
              <a:gd name="connsiteY8" fmla="*/ 0 h 63572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57257" h="6357257">
                <a:moveTo>
                  <a:pt x="2180666" y="0"/>
                </a:moveTo>
                <a:lnTo>
                  <a:pt x="4176591" y="0"/>
                </a:lnTo>
                <a:cubicBezTo>
                  <a:pt x="5380940" y="0"/>
                  <a:pt x="6357257" y="976317"/>
                  <a:pt x="6357257" y="2180666"/>
                </a:cubicBezTo>
                <a:lnTo>
                  <a:pt x="6357257" y="4176591"/>
                </a:lnTo>
                <a:cubicBezTo>
                  <a:pt x="6357257" y="5380940"/>
                  <a:pt x="5380940" y="6357257"/>
                  <a:pt x="4176591" y="6357257"/>
                </a:cubicBezTo>
                <a:lnTo>
                  <a:pt x="2180666" y="6357257"/>
                </a:lnTo>
                <a:cubicBezTo>
                  <a:pt x="976317" y="6357257"/>
                  <a:pt x="0" y="5380940"/>
                  <a:pt x="0" y="4176591"/>
                </a:cubicBezTo>
                <a:lnTo>
                  <a:pt x="0" y="2180666"/>
                </a:lnTo>
                <a:cubicBezTo>
                  <a:pt x="0" y="976317"/>
                  <a:pt x="976317" y="0"/>
                  <a:pt x="2180666" y="0"/>
                </a:cubicBez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Tree>
    <p:extLst>
      <p:ext uri="{BB962C8B-B14F-4D97-AF65-F5344CB8AC3E}">
        <p14:creationId xmlns:p14="http://schemas.microsoft.com/office/powerpoint/2010/main" val="1642839059"/>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14_Custom Layou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ED1674B-7819-4290-8EC6-DD14B5462434}"/>
              </a:ext>
            </a:extLst>
          </p:cNvPr>
          <p:cNvSpPr/>
          <p:nvPr userDrawn="1"/>
        </p:nvSpPr>
        <p:spPr>
          <a:xfrm>
            <a:off x="0" y="0"/>
            <a:ext cx="491655" cy="6858000"/>
          </a:xfrm>
          <a:prstGeom prst="rect">
            <a:avLst/>
          </a:prstGeom>
          <a:solidFill>
            <a:srgbClr val="FFFFFF"/>
          </a:solidFill>
          <a:ln>
            <a:noFill/>
          </a:ln>
          <a:effectLst>
            <a:outerShdw blurRad="952500" dist="215900" algn="l" rotWithShape="0">
              <a:schemeClr val="accent1">
                <a:lumMod val="50000"/>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3" name="TextBox 2">
            <a:extLst>
              <a:ext uri="{FF2B5EF4-FFF2-40B4-BE49-F238E27FC236}">
                <a16:creationId xmlns:a16="http://schemas.microsoft.com/office/drawing/2014/main" id="{862FAAB3-2BD3-4B4B-8F68-CA607194A7CD}"/>
              </a:ext>
            </a:extLst>
          </p:cNvPr>
          <p:cNvSpPr txBox="1"/>
          <p:nvPr userDrawn="1"/>
        </p:nvSpPr>
        <p:spPr>
          <a:xfrm rot="16200000">
            <a:off x="-385071" y="5914770"/>
            <a:ext cx="1261797" cy="338554"/>
          </a:xfrm>
          <a:prstGeom prst="rect">
            <a:avLst/>
          </a:prstGeom>
          <a:noFill/>
        </p:spPr>
        <p:txBody>
          <a:bodyPr wrap="square" rtlCol="0">
            <a:spAutoFit/>
          </a:bodyPr>
          <a:lstStyle/>
          <a:p>
            <a:pPr algn="l"/>
            <a:r>
              <a:rPr lang="en-US" sz="1600" b="0">
                <a:solidFill>
                  <a:schemeClr val="accent1"/>
                </a:solidFill>
                <a:latin typeface="Open Sans Extrabold" panose="020B0906030804020204" pitchFamily="34" charset="0"/>
                <a:ea typeface="Open Sans Extrabold" panose="020B0906030804020204" pitchFamily="34" charset="0"/>
                <a:cs typeface="Open Sans Extrabold" panose="020B0906030804020204" pitchFamily="34" charset="0"/>
              </a:rPr>
              <a:t>Massive X</a:t>
            </a:r>
          </a:p>
        </p:txBody>
      </p:sp>
      <p:sp>
        <p:nvSpPr>
          <p:cNvPr id="4" name="Slide Number Placeholder 5">
            <a:extLst>
              <a:ext uri="{FF2B5EF4-FFF2-40B4-BE49-F238E27FC236}">
                <a16:creationId xmlns:a16="http://schemas.microsoft.com/office/drawing/2014/main" id="{EE3CA0C5-696B-4035-8328-04E507A14E6E}"/>
              </a:ext>
            </a:extLst>
          </p:cNvPr>
          <p:cNvSpPr txBox="1">
            <a:spLocks/>
          </p:cNvSpPr>
          <p:nvPr userDrawn="1"/>
        </p:nvSpPr>
        <p:spPr>
          <a:xfrm>
            <a:off x="164697" y="3283310"/>
            <a:ext cx="162261" cy="291381"/>
          </a:xfrm>
          <a:prstGeom prst="rect">
            <a:avLst/>
          </a:prstGeom>
        </p:spPr>
        <p:txBody>
          <a:bodyPr vert="horz" wrap="none" lIns="60952" tIns="30476" rIns="60952" bIns="30476" rtlCol="0" anchor="ctr">
            <a:no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1A290D8D-6BA0-418D-AFED-C65293F70DA0}" type="slidenum">
              <a:rPr lang="en-US" sz="1200" b="1" smtClean="0">
                <a:solidFill>
                  <a:srgbClr val="172144"/>
                </a:solidFill>
                <a:latin typeface="Open Sans Light" panose="020B0306030504020204" pitchFamily="34" charset="0"/>
                <a:ea typeface="Open Sans Light" panose="020B0306030504020204" pitchFamily="34" charset="0"/>
                <a:cs typeface="Open Sans Light" panose="020B0306030504020204" pitchFamily="34" charset="0"/>
              </a:rPr>
              <a:pPr algn="ctr"/>
              <a:t>‹N°›</a:t>
            </a:fld>
            <a:endParaRPr lang="en-US" sz="700" b="1">
              <a:solidFill>
                <a:srgbClr val="172144"/>
              </a:solidFill>
              <a:latin typeface="Open Sans Light" panose="020B0306030504020204" pitchFamily="34" charset="0"/>
              <a:ea typeface="Open Sans Light" panose="020B0306030504020204" pitchFamily="34" charset="0"/>
              <a:cs typeface="Open Sans Light" panose="020B0306030504020204" pitchFamily="34" charset="0"/>
            </a:endParaRPr>
          </a:p>
        </p:txBody>
      </p:sp>
      <p:cxnSp>
        <p:nvCxnSpPr>
          <p:cNvPr id="5" name="Straight Connector 4">
            <a:extLst>
              <a:ext uri="{FF2B5EF4-FFF2-40B4-BE49-F238E27FC236}">
                <a16:creationId xmlns:a16="http://schemas.microsoft.com/office/drawing/2014/main" id="{504B40BC-21B9-4D12-8535-D9C29D99F968}"/>
              </a:ext>
            </a:extLst>
          </p:cNvPr>
          <p:cNvCxnSpPr/>
          <p:nvPr userDrawn="1"/>
        </p:nvCxnSpPr>
        <p:spPr>
          <a:xfrm>
            <a:off x="120026" y="223120"/>
            <a:ext cx="238296" cy="0"/>
          </a:xfrm>
          <a:prstGeom prst="line">
            <a:avLst/>
          </a:prstGeom>
          <a:ln w="19050">
            <a:solidFill>
              <a:srgbClr val="172144"/>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65B6781-0284-4FF4-9C39-1E697832CCB5}"/>
              </a:ext>
            </a:extLst>
          </p:cNvPr>
          <p:cNvCxnSpPr>
            <a:cxnSpLocks/>
          </p:cNvCxnSpPr>
          <p:nvPr userDrawn="1"/>
        </p:nvCxnSpPr>
        <p:spPr>
          <a:xfrm>
            <a:off x="120026" y="269044"/>
            <a:ext cx="101742" cy="0"/>
          </a:xfrm>
          <a:prstGeom prst="line">
            <a:avLst/>
          </a:prstGeom>
          <a:ln w="19050">
            <a:solidFill>
              <a:srgbClr val="172144"/>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2FE7EC0D-F0F0-4288-868F-D1A462C8D492}"/>
              </a:ext>
            </a:extLst>
          </p:cNvPr>
          <p:cNvCxnSpPr>
            <a:cxnSpLocks/>
          </p:cNvCxnSpPr>
          <p:nvPr userDrawn="1"/>
        </p:nvCxnSpPr>
        <p:spPr>
          <a:xfrm>
            <a:off x="120026" y="314968"/>
            <a:ext cx="181333" cy="0"/>
          </a:xfrm>
          <a:prstGeom prst="line">
            <a:avLst/>
          </a:prstGeom>
          <a:ln w="19050">
            <a:solidFill>
              <a:srgbClr val="172144"/>
            </a:solidFill>
          </a:ln>
        </p:spPr>
        <p:style>
          <a:lnRef idx="1">
            <a:schemeClr val="accent1"/>
          </a:lnRef>
          <a:fillRef idx="0">
            <a:schemeClr val="accent1"/>
          </a:fillRef>
          <a:effectRef idx="0">
            <a:schemeClr val="accent1"/>
          </a:effectRef>
          <a:fontRef idx="minor">
            <a:schemeClr val="tx1"/>
          </a:fontRef>
        </p:style>
      </p:cxnSp>
      <p:grpSp>
        <p:nvGrpSpPr>
          <p:cNvPr id="8" name="Group 7">
            <a:extLst>
              <a:ext uri="{FF2B5EF4-FFF2-40B4-BE49-F238E27FC236}">
                <a16:creationId xmlns:a16="http://schemas.microsoft.com/office/drawing/2014/main" id="{29CC7530-A671-4661-A267-47CAC7E2FF44}"/>
              </a:ext>
            </a:extLst>
          </p:cNvPr>
          <p:cNvGrpSpPr/>
          <p:nvPr userDrawn="1"/>
        </p:nvGrpSpPr>
        <p:grpSpPr>
          <a:xfrm>
            <a:off x="69896" y="655395"/>
            <a:ext cx="338555" cy="912401"/>
            <a:chOff x="139809" y="1310790"/>
            <a:chExt cx="677200" cy="1824801"/>
          </a:xfrm>
        </p:grpSpPr>
        <p:sp>
          <p:nvSpPr>
            <p:cNvPr id="9" name="Rectangle 8">
              <a:extLst>
                <a:ext uri="{FF2B5EF4-FFF2-40B4-BE49-F238E27FC236}">
                  <a16:creationId xmlns:a16="http://schemas.microsoft.com/office/drawing/2014/main" id="{BC58E2E0-3292-4E74-A22D-947EED6AA7AC}"/>
                </a:ext>
              </a:extLst>
            </p:cNvPr>
            <p:cNvSpPr/>
            <p:nvPr userDrawn="1"/>
          </p:nvSpPr>
          <p:spPr>
            <a:xfrm>
              <a:off x="139809" y="1946192"/>
              <a:ext cx="677198" cy="553998"/>
            </a:xfrm>
            <a:prstGeom prst="rect">
              <a:avLst/>
            </a:prstGeom>
          </p:spPr>
          <p:txBody>
            <a:bodyPr wrap="none" anchor="ctr">
              <a:spAutoFit/>
            </a:bodyPr>
            <a:lstStyle/>
            <a:p>
              <a:pPr algn="ctr"/>
              <a:r>
                <a:rPr lang="en-US" sz="1200">
                  <a:solidFill>
                    <a:srgbClr val="314792">
                      <a:alpha val="49000"/>
                    </a:srgbClr>
                  </a:solidFill>
                  <a:latin typeface="Designball-Social-01" pitchFamily="2" charset="0"/>
                </a:rPr>
                <a:t>b</a:t>
              </a:r>
            </a:p>
          </p:txBody>
        </p:sp>
        <p:sp>
          <p:nvSpPr>
            <p:cNvPr id="10" name="Rectangle 9">
              <a:extLst>
                <a:ext uri="{FF2B5EF4-FFF2-40B4-BE49-F238E27FC236}">
                  <a16:creationId xmlns:a16="http://schemas.microsoft.com/office/drawing/2014/main" id="{9204B764-23BF-41EC-BF35-4E759ABDC120}"/>
                </a:ext>
              </a:extLst>
            </p:cNvPr>
            <p:cNvSpPr/>
            <p:nvPr userDrawn="1"/>
          </p:nvSpPr>
          <p:spPr>
            <a:xfrm>
              <a:off x="139809" y="1310790"/>
              <a:ext cx="677198" cy="553998"/>
            </a:xfrm>
            <a:prstGeom prst="rect">
              <a:avLst/>
            </a:prstGeom>
          </p:spPr>
          <p:txBody>
            <a:bodyPr wrap="none" anchor="ctr">
              <a:spAutoFit/>
            </a:bodyPr>
            <a:lstStyle/>
            <a:p>
              <a:pPr algn="ctr"/>
              <a:r>
                <a:rPr lang="en-US" sz="1200">
                  <a:solidFill>
                    <a:srgbClr val="314792">
                      <a:alpha val="49000"/>
                    </a:srgbClr>
                  </a:solidFill>
                  <a:latin typeface="Designball-Social-01" pitchFamily="2" charset="0"/>
                </a:rPr>
                <a:t>C</a:t>
              </a:r>
            </a:p>
          </p:txBody>
        </p:sp>
        <p:sp>
          <p:nvSpPr>
            <p:cNvPr id="11" name="Rectangle 10">
              <a:extLst>
                <a:ext uri="{FF2B5EF4-FFF2-40B4-BE49-F238E27FC236}">
                  <a16:creationId xmlns:a16="http://schemas.microsoft.com/office/drawing/2014/main" id="{D900F3B3-A1A6-4A4A-9768-B08A60BCF080}"/>
                </a:ext>
              </a:extLst>
            </p:cNvPr>
            <p:cNvSpPr/>
            <p:nvPr userDrawn="1"/>
          </p:nvSpPr>
          <p:spPr>
            <a:xfrm>
              <a:off x="139811" y="2581593"/>
              <a:ext cx="677198" cy="553998"/>
            </a:xfrm>
            <a:prstGeom prst="rect">
              <a:avLst/>
            </a:prstGeom>
          </p:spPr>
          <p:txBody>
            <a:bodyPr wrap="none" anchor="ctr">
              <a:spAutoFit/>
            </a:bodyPr>
            <a:lstStyle/>
            <a:p>
              <a:pPr algn="ctr"/>
              <a:r>
                <a:rPr lang="en-US" sz="1200">
                  <a:solidFill>
                    <a:srgbClr val="314792">
                      <a:alpha val="49000"/>
                    </a:srgbClr>
                  </a:solidFill>
                  <a:latin typeface="Designball-Social-01" pitchFamily="2" charset="0"/>
                </a:rPr>
                <a:t>c</a:t>
              </a:r>
            </a:p>
          </p:txBody>
        </p:sp>
        <p:sp>
          <p:nvSpPr>
            <p:cNvPr id="12" name="Rectangle 11">
              <a:hlinkClick r:id="rId2"/>
              <a:extLst>
                <a:ext uri="{FF2B5EF4-FFF2-40B4-BE49-F238E27FC236}">
                  <a16:creationId xmlns:a16="http://schemas.microsoft.com/office/drawing/2014/main" id="{C1510384-2C3D-4EBE-BD59-99BB4F7B1D95}"/>
                </a:ext>
              </a:extLst>
            </p:cNvPr>
            <p:cNvSpPr/>
            <p:nvPr userDrawn="1"/>
          </p:nvSpPr>
          <p:spPr>
            <a:xfrm>
              <a:off x="311927" y="2005846"/>
              <a:ext cx="332961" cy="443947"/>
            </a:xfrm>
            <a:prstGeom prst="rect">
              <a:avLst/>
            </a:prstGeom>
            <a:solidFill>
              <a:schemeClr val="bg2">
                <a:alpha val="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a:solidFill>
                  <a:srgbClr val="314792">
                    <a:alpha val="49000"/>
                  </a:srgbClr>
                </a:solidFill>
              </a:endParaRPr>
            </a:p>
          </p:txBody>
        </p:sp>
        <p:sp>
          <p:nvSpPr>
            <p:cNvPr id="13" name="Rectangle 12">
              <a:hlinkClick r:id="rId3"/>
              <a:extLst>
                <a:ext uri="{FF2B5EF4-FFF2-40B4-BE49-F238E27FC236}">
                  <a16:creationId xmlns:a16="http://schemas.microsoft.com/office/drawing/2014/main" id="{E820DE5E-C61D-42D9-9F6F-1E352E9F4232}"/>
                </a:ext>
              </a:extLst>
            </p:cNvPr>
            <p:cNvSpPr/>
            <p:nvPr userDrawn="1"/>
          </p:nvSpPr>
          <p:spPr>
            <a:xfrm>
              <a:off x="311927" y="1375076"/>
              <a:ext cx="332961" cy="443947"/>
            </a:xfrm>
            <a:prstGeom prst="rect">
              <a:avLst/>
            </a:prstGeom>
            <a:solidFill>
              <a:schemeClr val="bg2">
                <a:alpha val="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a:solidFill>
                  <a:srgbClr val="314792">
                    <a:alpha val="49000"/>
                  </a:srgbClr>
                </a:solidFill>
              </a:endParaRPr>
            </a:p>
          </p:txBody>
        </p:sp>
        <p:sp>
          <p:nvSpPr>
            <p:cNvPr id="14" name="Rectangle 13">
              <a:hlinkClick r:id="rId4"/>
              <a:extLst>
                <a:ext uri="{FF2B5EF4-FFF2-40B4-BE49-F238E27FC236}">
                  <a16:creationId xmlns:a16="http://schemas.microsoft.com/office/drawing/2014/main" id="{D6187E50-754A-44EE-BA02-05EBB604955C}"/>
                </a:ext>
              </a:extLst>
            </p:cNvPr>
            <p:cNvSpPr/>
            <p:nvPr userDrawn="1"/>
          </p:nvSpPr>
          <p:spPr>
            <a:xfrm>
              <a:off x="311927" y="2636618"/>
              <a:ext cx="332961" cy="443947"/>
            </a:xfrm>
            <a:prstGeom prst="rect">
              <a:avLst/>
            </a:prstGeom>
            <a:solidFill>
              <a:schemeClr val="bg2">
                <a:alpha val="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a:solidFill>
                  <a:srgbClr val="314792">
                    <a:alpha val="49000"/>
                  </a:srgbClr>
                </a:solidFill>
              </a:endParaRPr>
            </a:p>
          </p:txBody>
        </p:sp>
      </p:grpSp>
      <p:cxnSp>
        <p:nvCxnSpPr>
          <p:cNvPr id="16" name="Straight Connector 15">
            <a:extLst>
              <a:ext uri="{FF2B5EF4-FFF2-40B4-BE49-F238E27FC236}">
                <a16:creationId xmlns:a16="http://schemas.microsoft.com/office/drawing/2014/main" id="{19D26279-CF3F-44FD-A4E8-B89D5F761927}"/>
              </a:ext>
            </a:extLst>
          </p:cNvPr>
          <p:cNvCxnSpPr/>
          <p:nvPr userDrawn="1"/>
        </p:nvCxnSpPr>
        <p:spPr>
          <a:xfrm>
            <a:off x="491655" y="0"/>
            <a:ext cx="0" cy="6858000"/>
          </a:xfrm>
          <a:prstGeom prst="line">
            <a:avLst/>
          </a:prstGeom>
          <a:ln w="25400">
            <a:solidFill>
              <a:srgbClr val="EBECF1"/>
            </a:solidFill>
          </a:ln>
        </p:spPr>
        <p:style>
          <a:lnRef idx="1">
            <a:schemeClr val="accent1"/>
          </a:lnRef>
          <a:fillRef idx="0">
            <a:schemeClr val="accent1"/>
          </a:fillRef>
          <a:effectRef idx="0">
            <a:schemeClr val="accent1"/>
          </a:effectRef>
          <a:fontRef idx="minor">
            <a:schemeClr val="tx1"/>
          </a:fontRef>
        </p:style>
      </p:cxnSp>
      <p:sp>
        <p:nvSpPr>
          <p:cNvPr id="23" name="Picture Placeholder 22">
            <a:extLst>
              <a:ext uri="{FF2B5EF4-FFF2-40B4-BE49-F238E27FC236}">
                <a16:creationId xmlns:a16="http://schemas.microsoft.com/office/drawing/2014/main" id="{AEA7C05D-F1DC-463F-989D-14FCC661B2EC}"/>
              </a:ext>
            </a:extLst>
          </p:cNvPr>
          <p:cNvSpPr>
            <a:spLocks noGrp="1"/>
          </p:cNvSpPr>
          <p:nvPr>
            <p:ph type="pic" sz="quarter" idx="12"/>
          </p:nvPr>
        </p:nvSpPr>
        <p:spPr>
          <a:xfrm>
            <a:off x="3775479" y="887538"/>
            <a:ext cx="1673783" cy="1674705"/>
          </a:xfrm>
          <a:custGeom>
            <a:avLst/>
            <a:gdLst>
              <a:gd name="connsiteX0" fmla="*/ 1674001 w 3348002"/>
              <a:gd name="connsiteY0" fmla="*/ 0 h 3349409"/>
              <a:gd name="connsiteX1" fmla="*/ 2670482 w 3348002"/>
              <a:gd name="connsiteY1" fmla="*/ 412733 h 3349409"/>
              <a:gd name="connsiteX2" fmla="*/ 2935442 w 3348002"/>
              <a:gd name="connsiteY2" fmla="*/ 677805 h 3349409"/>
              <a:gd name="connsiteX3" fmla="*/ 2935442 w 3348002"/>
              <a:gd name="connsiteY3" fmla="*/ 2671604 h 3349409"/>
              <a:gd name="connsiteX4" fmla="*/ 2670482 w 3348002"/>
              <a:gd name="connsiteY4" fmla="*/ 2936676 h 3349409"/>
              <a:gd name="connsiteX5" fmla="*/ 677520 w 3348002"/>
              <a:gd name="connsiteY5" fmla="*/ 2936676 h 3349409"/>
              <a:gd name="connsiteX6" fmla="*/ 412560 w 3348002"/>
              <a:gd name="connsiteY6" fmla="*/ 2671604 h 3349409"/>
              <a:gd name="connsiteX7" fmla="*/ 412560 w 3348002"/>
              <a:gd name="connsiteY7" fmla="*/ 677805 h 3349409"/>
              <a:gd name="connsiteX8" fmla="*/ 677520 w 3348002"/>
              <a:gd name="connsiteY8" fmla="*/ 412733 h 3349409"/>
              <a:gd name="connsiteX9" fmla="*/ 1674001 w 3348002"/>
              <a:gd name="connsiteY9" fmla="*/ 0 h 33494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348002" h="3349409">
                <a:moveTo>
                  <a:pt x="1674001" y="0"/>
                </a:moveTo>
                <a:cubicBezTo>
                  <a:pt x="2034722" y="0"/>
                  <a:pt x="2395442" y="137578"/>
                  <a:pt x="2670482" y="412733"/>
                </a:cubicBezTo>
                <a:cubicBezTo>
                  <a:pt x="2935442" y="677805"/>
                  <a:pt x="2935442" y="677805"/>
                  <a:pt x="2935442" y="677805"/>
                </a:cubicBezTo>
                <a:cubicBezTo>
                  <a:pt x="3485523" y="1228117"/>
                  <a:pt x="3485523" y="2121293"/>
                  <a:pt x="2935442" y="2671604"/>
                </a:cubicBezTo>
                <a:cubicBezTo>
                  <a:pt x="2670482" y="2936676"/>
                  <a:pt x="2670482" y="2936676"/>
                  <a:pt x="2670482" y="2936676"/>
                </a:cubicBezTo>
                <a:cubicBezTo>
                  <a:pt x="2120402" y="3486987"/>
                  <a:pt x="1227600" y="3486987"/>
                  <a:pt x="677520" y="2936676"/>
                </a:cubicBezTo>
                <a:cubicBezTo>
                  <a:pt x="412560" y="2671604"/>
                  <a:pt x="412560" y="2671604"/>
                  <a:pt x="412560" y="2671604"/>
                </a:cubicBezTo>
                <a:cubicBezTo>
                  <a:pt x="-137521" y="2121293"/>
                  <a:pt x="-137521" y="1228117"/>
                  <a:pt x="412560" y="677805"/>
                </a:cubicBezTo>
                <a:cubicBezTo>
                  <a:pt x="677520" y="412733"/>
                  <a:pt x="677520" y="412733"/>
                  <a:pt x="677520" y="412733"/>
                </a:cubicBezTo>
                <a:cubicBezTo>
                  <a:pt x="952560" y="137578"/>
                  <a:pt x="1313281" y="0"/>
                  <a:pt x="1674001" y="0"/>
                </a:cubicBez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
        <p:nvSpPr>
          <p:cNvPr id="24" name="Picture Placeholder 23">
            <a:extLst>
              <a:ext uri="{FF2B5EF4-FFF2-40B4-BE49-F238E27FC236}">
                <a16:creationId xmlns:a16="http://schemas.microsoft.com/office/drawing/2014/main" id="{9DD218A9-C81F-4FF9-AF7E-D26C0FC9788B}"/>
              </a:ext>
            </a:extLst>
          </p:cNvPr>
          <p:cNvSpPr>
            <a:spLocks noGrp="1"/>
          </p:cNvSpPr>
          <p:nvPr>
            <p:ph type="pic" sz="quarter" idx="13"/>
          </p:nvPr>
        </p:nvSpPr>
        <p:spPr>
          <a:xfrm>
            <a:off x="6439362" y="2591648"/>
            <a:ext cx="1673784" cy="1674705"/>
          </a:xfrm>
          <a:custGeom>
            <a:avLst/>
            <a:gdLst>
              <a:gd name="connsiteX0" fmla="*/ 1674001 w 3348003"/>
              <a:gd name="connsiteY0" fmla="*/ 0 h 3349409"/>
              <a:gd name="connsiteX1" fmla="*/ 2670482 w 3348003"/>
              <a:gd name="connsiteY1" fmla="*/ 412734 h 3349409"/>
              <a:gd name="connsiteX2" fmla="*/ 2935443 w 3348003"/>
              <a:gd name="connsiteY2" fmla="*/ 677805 h 3349409"/>
              <a:gd name="connsiteX3" fmla="*/ 2935443 w 3348003"/>
              <a:gd name="connsiteY3" fmla="*/ 2671604 h 3349409"/>
              <a:gd name="connsiteX4" fmla="*/ 2670482 w 3348003"/>
              <a:gd name="connsiteY4" fmla="*/ 2936676 h 3349409"/>
              <a:gd name="connsiteX5" fmla="*/ 677520 w 3348003"/>
              <a:gd name="connsiteY5" fmla="*/ 2936676 h 3349409"/>
              <a:gd name="connsiteX6" fmla="*/ 412560 w 3348003"/>
              <a:gd name="connsiteY6" fmla="*/ 2671604 h 3349409"/>
              <a:gd name="connsiteX7" fmla="*/ 412560 w 3348003"/>
              <a:gd name="connsiteY7" fmla="*/ 677805 h 3349409"/>
              <a:gd name="connsiteX8" fmla="*/ 677520 w 3348003"/>
              <a:gd name="connsiteY8" fmla="*/ 412734 h 3349409"/>
              <a:gd name="connsiteX9" fmla="*/ 1674001 w 3348003"/>
              <a:gd name="connsiteY9" fmla="*/ 0 h 33494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348003" h="3349409">
                <a:moveTo>
                  <a:pt x="1674001" y="0"/>
                </a:moveTo>
                <a:cubicBezTo>
                  <a:pt x="2034721" y="0"/>
                  <a:pt x="2395441" y="137578"/>
                  <a:pt x="2670482" y="412734"/>
                </a:cubicBezTo>
                <a:cubicBezTo>
                  <a:pt x="2935443" y="677805"/>
                  <a:pt x="2935443" y="677805"/>
                  <a:pt x="2935443" y="677805"/>
                </a:cubicBezTo>
                <a:cubicBezTo>
                  <a:pt x="3485523" y="1228117"/>
                  <a:pt x="3485523" y="2121293"/>
                  <a:pt x="2935443" y="2671604"/>
                </a:cubicBezTo>
                <a:cubicBezTo>
                  <a:pt x="2670482" y="2936676"/>
                  <a:pt x="2670482" y="2936676"/>
                  <a:pt x="2670482" y="2936676"/>
                </a:cubicBezTo>
                <a:cubicBezTo>
                  <a:pt x="2120401" y="3486987"/>
                  <a:pt x="1227601" y="3486987"/>
                  <a:pt x="677520" y="2936676"/>
                </a:cubicBezTo>
                <a:cubicBezTo>
                  <a:pt x="412560" y="2671604"/>
                  <a:pt x="412560" y="2671604"/>
                  <a:pt x="412560" y="2671604"/>
                </a:cubicBezTo>
                <a:cubicBezTo>
                  <a:pt x="-137521" y="2121293"/>
                  <a:pt x="-137521" y="1228117"/>
                  <a:pt x="412560" y="677805"/>
                </a:cubicBezTo>
                <a:cubicBezTo>
                  <a:pt x="677520" y="412734"/>
                  <a:pt x="677520" y="412734"/>
                  <a:pt x="677520" y="412734"/>
                </a:cubicBezTo>
                <a:cubicBezTo>
                  <a:pt x="952561" y="137578"/>
                  <a:pt x="1313281" y="0"/>
                  <a:pt x="1674001" y="0"/>
                </a:cubicBez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
        <p:nvSpPr>
          <p:cNvPr id="25" name="Picture Placeholder 24">
            <a:extLst>
              <a:ext uri="{FF2B5EF4-FFF2-40B4-BE49-F238E27FC236}">
                <a16:creationId xmlns:a16="http://schemas.microsoft.com/office/drawing/2014/main" id="{B8B8A224-37B6-49F3-9AEA-36A5E3325DFC}"/>
              </a:ext>
            </a:extLst>
          </p:cNvPr>
          <p:cNvSpPr>
            <a:spLocks noGrp="1"/>
          </p:cNvSpPr>
          <p:nvPr>
            <p:ph type="pic" sz="quarter" idx="14"/>
          </p:nvPr>
        </p:nvSpPr>
        <p:spPr>
          <a:xfrm>
            <a:off x="4203529" y="4619207"/>
            <a:ext cx="1673784" cy="1674705"/>
          </a:xfrm>
          <a:custGeom>
            <a:avLst/>
            <a:gdLst>
              <a:gd name="connsiteX0" fmla="*/ 1674001 w 3348003"/>
              <a:gd name="connsiteY0" fmla="*/ 0 h 3349409"/>
              <a:gd name="connsiteX1" fmla="*/ 2670482 w 3348003"/>
              <a:gd name="connsiteY1" fmla="*/ 412734 h 3349409"/>
              <a:gd name="connsiteX2" fmla="*/ 2935443 w 3348003"/>
              <a:gd name="connsiteY2" fmla="*/ 677805 h 3349409"/>
              <a:gd name="connsiteX3" fmla="*/ 2935443 w 3348003"/>
              <a:gd name="connsiteY3" fmla="*/ 2671604 h 3349409"/>
              <a:gd name="connsiteX4" fmla="*/ 2670482 w 3348003"/>
              <a:gd name="connsiteY4" fmla="*/ 2936675 h 3349409"/>
              <a:gd name="connsiteX5" fmla="*/ 677520 w 3348003"/>
              <a:gd name="connsiteY5" fmla="*/ 2936675 h 3349409"/>
              <a:gd name="connsiteX6" fmla="*/ 412560 w 3348003"/>
              <a:gd name="connsiteY6" fmla="*/ 2671604 h 3349409"/>
              <a:gd name="connsiteX7" fmla="*/ 412560 w 3348003"/>
              <a:gd name="connsiteY7" fmla="*/ 677805 h 3349409"/>
              <a:gd name="connsiteX8" fmla="*/ 677520 w 3348003"/>
              <a:gd name="connsiteY8" fmla="*/ 412734 h 3349409"/>
              <a:gd name="connsiteX9" fmla="*/ 1674001 w 3348003"/>
              <a:gd name="connsiteY9" fmla="*/ 0 h 33494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348003" h="3349409">
                <a:moveTo>
                  <a:pt x="1674001" y="0"/>
                </a:moveTo>
                <a:cubicBezTo>
                  <a:pt x="2034721" y="0"/>
                  <a:pt x="2395442" y="137578"/>
                  <a:pt x="2670482" y="412734"/>
                </a:cubicBezTo>
                <a:cubicBezTo>
                  <a:pt x="2935443" y="677805"/>
                  <a:pt x="2935443" y="677805"/>
                  <a:pt x="2935443" y="677805"/>
                </a:cubicBezTo>
                <a:cubicBezTo>
                  <a:pt x="3485523" y="1228117"/>
                  <a:pt x="3485523" y="2121293"/>
                  <a:pt x="2935443" y="2671604"/>
                </a:cubicBezTo>
                <a:cubicBezTo>
                  <a:pt x="2670482" y="2936675"/>
                  <a:pt x="2670482" y="2936675"/>
                  <a:pt x="2670482" y="2936675"/>
                </a:cubicBezTo>
                <a:cubicBezTo>
                  <a:pt x="2120401" y="3486987"/>
                  <a:pt x="1227601" y="3486987"/>
                  <a:pt x="677520" y="2936675"/>
                </a:cubicBezTo>
                <a:cubicBezTo>
                  <a:pt x="412560" y="2671604"/>
                  <a:pt x="412560" y="2671604"/>
                  <a:pt x="412560" y="2671604"/>
                </a:cubicBezTo>
                <a:cubicBezTo>
                  <a:pt x="-137521" y="2121293"/>
                  <a:pt x="-137521" y="1228117"/>
                  <a:pt x="412560" y="677805"/>
                </a:cubicBezTo>
                <a:cubicBezTo>
                  <a:pt x="677520" y="412734"/>
                  <a:pt x="677520" y="412734"/>
                  <a:pt x="677520" y="412734"/>
                </a:cubicBezTo>
                <a:cubicBezTo>
                  <a:pt x="952561" y="137578"/>
                  <a:pt x="1313281" y="0"/>
                  <a:pt x="1674001" y="0"/>
                </a:cubicBez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Tree>
    <p:extLst>
      <p:ext uri="{BB962C8B-B14F-4D97-AF65-F5344CB8AC3E}">
        <p14:creationId xmlns:p14="http://schemas.microsoft.com/office/powerpoint/2010/main" val="4002684265"/>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13_Custom Layou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ED1674B-7819-4290-8EC6-DD14B5462434}"/>
              </a:ext>
            </a:extLst>
          </p:cNvPr>
          <p:cNvSpPr/>
          <p:nvPr userDrawn="1"/>
        </p:nvSpPr>
        <p:spPr>
          <a:xfrm>
            <a:off x="0" y="0"/>
            <a:ext cx="491655" cy="6858000"/>
          </a:xfrm>
          <a:prstGeom prst="rect">
            <a:avLst/>
          </a:prstGeom>
          <a:solidFill>
            <a:srgbClr val="FFFFFF"/>
          </a:solidFill>
          <a:ln>
            <a:noFill/>
          </a:ln>
          <a:effectLst>
            <a:outerShdw blurRad="952500" dist="215900" algn="l" rotWithShape="0">
              <a:schemeClr val="accent1">
                <a:lumMod val="50000"/>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3" name="TextBox 2">
            <a:extLst>
              <a:ext uri="{FF2B5EF4-FFF2-40B4-BE49-F238E27FC236}">
                <a16:creationId xmlns:a16="http://schemas.microsoft.com/office/drawing/2014/main" id="{862FAAB3-2BD3-4B4B-8F68-CA607194A7CD}"/>
              </a:ext>
            </a:extLst>
          </p:cNvPr>
          <p:cNvSpPr txBox="1"/>
          <p:nvPr userDrawn="1"/>
        </p:nvSpPr>
        <p:spPr>
          <a:xfrm rot="16200000">
            <a:off x="-385071" y="5914770"/>
            <a:ext cx="1261797" cy="338554"/>
          </a:xfrm>
          <a:prstGeom prst="rect">
            <a:avLst/>
          </a:prstGeom>
          <a:noFill/>
        </p:spPr>
        <p:txBody>
          <a:bodyPr wrap="square" rtlCol="0">
            <a:spAutoFit/>
          </a:bodyPr>
          <a:lstStyle/>
          <a:p>
            <a:pPr algn="l"/>
            <a:r>
              <a:rPr lang="en-US" sz="1600" b="0">
                <a:solidFill>
                  <a:schemeClr val="accent1"/>
                </a:solidFill>
                <a:latin typeface="Open Sans Extrabold" panose="020B0906030804020204" pitchFamily="34" charset="0"/>
                <a:ea typeface="Open Sans Extrabold" panose="020B0906030804020204" pitchFamily="34" charset="0"/>
                <a:cs typeface="Open Sans Extrabold" panose="020B0906030804020204" pitchFamily="34" charset="0"/>
              </a:rPr>
              <a:t>Massive X</a:t>
            </a:r>
          </a:p>
        </p:txBody>
      </p:sp>
      <p:sp>
        <p:nvSpPr>
          <p:cNvPr id="4" name="Slide Number Placeholder 5">
            <a:extLst>
              <a:ext uri="{FF2B5EF4-FFF2-40B4-BE49-F238E27FC236}">
                <a16:creationId xmlns:a16="http://schemas.microsoft.com/office/drawing/2014/main" id="{EE3CA0C5-696B-4035-8328-04E507A14E6E}"/>
              </a:ext>
            </a:extLst>
          </p:cNvPr>
          <p:cNvSpPr txBox="1">
            <a:spLocks/>
          </p:cNvSpPr>
          <p:nvPr userDrawn="1"/>
        </p:nvSpPr>
        <p:spPr>
          <a:xfrm>
            <a:off x="164697" y="3283310"/>
            <a:ext cx="162261" cy="291381"/>
          </a:xfrm>
          <a:prstGeom prst="rect">
            <a:avLst/>
          </a:prstGeom>
        </p:spPr>
        <p:txBody>
          <a:bodyPr vert="horz" wrap="none" lIns="60952" tIns="30476" rIns="60952" bIns="30476" rtlCol="0" anchor="ctr">
            <a:no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1A290D8D-6BA0-418D-AFED-C65293F70DA0}" type="slidenum">
              <a:rPr lang="en-US" sz="1200" b="1" smtClean="0">
                <a:solidFill>
                  <a:srgbClr val="172144"/>
                </a:solidFill>
                <a:latin typeface="Open Sans Light" panose="020B0306030504020204" pitchFamily="34" charset="0"/>
                <a:ea typeface="Open Sans Light" panose="020B0306030504020204" pitchFamily="34" charset="0"/>
                <a:cs typeface="Open Sans Light" panose="020B0306030504020204" pitchFamily="34" charset="0"/>
              </a:rPr>
              <a:pPr algn="ctr"/>
              <a:t>‹N°›</a:t>
            </a:fld>
            <a:endParaRPr lang="en-US" sz="700" b="1">
              <a:solidFill>
                <a:srgbClr val="172144"/>
              </a:solidFill>
              <a:latin typeface="Open Sans Light" panose="020B0306030504020204" pitchFamily="34" charset="0"/>
              <a:ea typeface="Open Sans Light" panose="020B0306030504020204" pitchFamily="34" charset="0"/>
              <a:cs typeface="Open Sans Light" panose="020B0306030504020204" pitchFamily="34" charset="0"/>
            </a:endParaRPr>
          </a:p>
        </p:txBody>
      </p:sp>
      <p:cxnSp>
        <p:nvCxnSpPr>
          <p:cNvPr id="5" name="Straight Connector 4">
            <a:extLst>
              <a:ext uri="{FF2B5EF4-FFF2-40B4-BE49-F238E27FC236}">
                <a16:creationId xmlns:a16="http://schemas.microsoft.com/office/drawing/2014/main" id="{504B40BC-21B9-4D12-8535-D9C29D99F968}"/>
              </a:ext>
            </a:extLst>
          </p:cNvPr>
          <p:cNvCxnSpPr/>
          <p:nvPr userDrawn="1"/>
        </p:nvCxnSpPr>
        <p:spPr>
          <a:xfrm>
            <a:off x="120026" y="223120"/>
            <a:ext cx="238296" cy="0"/>
          </a:xfrm>
          <a:prstGeom prst="line">
            <a:avLst/>
          </a:prstGeom>
          <a:ln w="19050">
            <a:solidFill>
              <a:srgbClr val="172144"/>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65B6781-0284-4FF4-9C39-1E697832CCB5}"/>
              </a:ext>
            </a:extLst>
          </p:cNvPr>
          <p:cNvCxnSpPr>
            <a:cxnSpLocks/>
          </p:cNvCxnSpPr>
          <p:nvPr userDrawn="1"/>
        </p:nvCxnSpPr>
        <p:spPr>
          <a:xfrm>
            <a:off x="120026" y="269044"/>
            <a:ext cx="101742" cy="0"/>
          </a:xfrm>
          <a:prstGeom prst="line">
            <a:avLst/>
          </a:prstGeom>
          <a:ln w="19050">
            <a:solidFill>
              <a:srgbClr val="172144"/>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2FE7EC0D-F0F0-4288-868F-D1A462C8D492}"/>
              </a:ext>
            </a:extLst>
          </p:cNvPr>
          <p:cNvCxnSpPr>
            <a:cxnSpLocks/>
          </p:cNvCxnSpPr>
          <p:nvPr userDrawn="1"/>
        </p:nvCxnSpPr>
        <p:spPr>
          <a:xfrm>
            <a:off x="120026" y="314968"/>
            <a:ext cx="181333" cy="0"/>
          </a:xfrm>
          <a:prstGeom prst="line">
            <a:avLst/>
          </a:prstGeom>
          <a:ln w="19050">
            <a:solidFill>
              <a:srgbClr val="172144"/>
            </a:solidFill>
          </a:ln>
        </p:spPr>
        <p:style>
          <a:lnRef idx="1">
            <a:schemeClr val="accent1"/>
          </a:lnRef>
          <a:fillRef idx="0">
            <a:schemeClr val="accent1"/>
          </a:fillRef>
          <a:effectRef idx="0">
            <a:schemeClr val="accent1"/>
          </a:effectRef>
          <a:fontRef idx="minor">
            <a:schemeClr val="tx1"/>
          </a:fontRef>
        </p:style>
      </p:cxnSp>
      <p:grpSp>
        <p:nvGrpSpPr>
          <p:cNvPr id="8" name="Group 7">
            <a:extLst>
              <a:ext uri="{FF2B5EF4-FFF2-40B4-BE49-F238E27FC236}">
                <a16:creationId xmlns:a16="http://schemas.microsoft.com/office/drawing/2014/main" id="{29CC7530-A671-4661-A267-47CAC7E2FF44}"/>
              </a:ext>
            </a:extLst>
          </p:cNvPr>
          <p:cNvGrpSpPr/>
          <p:nvPr userDrawn="1"/>
        </p:nvGrpSpPr>
        <p:grpSpPr>
          <a:xfrm>
            <a:off x="69896" y="655395"/>
            <a:ext cx="338555" cy="912401"/>
            <a:chOff x="139809" y="1310790"/>
            <a:chExt cx="677200" cy="1824801"/>
          </a:xfrm>
        </p:grpSpPr>
        <p:sp>
          <p:nvSpPr>
            <p:cNvPr id="9" name="Rectangle 8">
              <a:extLst>
                <a:ext uri="{FF2B5EF4-FFF2-40B4-BE49-F238E27FC236}">
                  <a16:creationId xmlns:a16="http://schemas.microsoft.com/office/drawing/2014/main" id="{BC58E2E0-3292-4E74-A22D-947EED6AA7AC}"/>
                </a:ext>
              </a:extLst>
            </p:cNvPr>
            <p:cNvSpPr/>
            <p:nvPr userDrawn="1"/>
          </p:nvSpPr>
          <p:spPr>
            <a:xfrm>
              <a:off x="139809" y="1946192"/>
              <a:ext cx="677198" cy="553998"/>
            </a:xfrm>
            <a:prstGeom prst="rect">
              <a:avLst/>
            </a:prstGeom>
          </p:spPr>
          <p:txBody>
            <a:bodyPr wrap="none" anchor="ctr">
              <a:spAutoFit/>
            </a:bodyPr>
            <a:lstStyle/>
            <a:p>
              <a:pPr algn="ctr"/>
              <a:r>
                <a:rPr lang="en-US" sz="1200">
                  <a:solidFill>
                    <a:srgbClr val="314792">
                      <a:alpha val="49000"/>
                    </a:srgbClr>
                  </a:solidFill>
                  <a:latin typeface="Designball-Social-01" pitchFamily="2" charset="0"/>
                </a:rPr>
                <a:t>b</a:t>
              </a:r>
            </a:p>
          </p:txBody>
        </p:sp>
        <p:sp>
          <p:nvSpPr>
            <p:cNvPr id="10" name="Rectangle 9">
              <a:extLst>
                <a:ext uri="{FF2B5EF4-FFF2-40B4-BE49-F238E27FC236}">
                  <a16:creationId xmlns:a16="http://schemas.microsoft.com/office/drawing/2014/main" id="{9204B764-23BF-41EC-BF35-4E759ABDC120}"/>
                </a:ext>
              </a:extLst>
            </p:cNvPr>
            <p:cNvSpPr/>
            <p:nvPr userDrawn="1"/>
          </p:nvSpPr>
          <p:spPr>
            <a:xfrm>
              <a:off x="139809" y="1310790"/>
              <a:ext cx="677198" cy="553998"/>
            </a:xfrm>
            <a:prstGeom prst="rect">
              <a:avLst/>
            </a:prstGeom>
          </p:spPr>
          <p:txBody>
            <a:bodyPr wrap="none" anchor="ctr">
              <a:spAutoFit/>
            </a:bodyPr>
            <a:lstStyle/>
            <a:p>
              <a:pPr algn="ctr"/>
              <a:r>
                <a:rPr lang="en-US" sz="1200">
                  <a:solidFill>
                    <a:srgbClr val="314792">
                      <a:alpha val="49000"/>
                    </a:srgbClr>
                  </a:solidFill>
                  <a:latin typeface="Designball-Social-01" pitchFamily="2" charset="0"/>
                </a:rPr>
                <a:t>C</a:t>
              </a:r>
            </a:p>
          </p:txBody>
        </p:sp>
        <p:sp>
          <p:nvSpPr>
            <p:cNvPr id="11" name="Rectangle 10">
              <a:extLst>
                <a:ext uri="{FF2B5EF4-FFF2-40B4-BE49-F238E27FC236}">
                  <a16:creationId xmlns:a16="http://schemas.microsoft.com/office/drawing/2014/main" id="{D900F3B3-A1A6-4A4A-9768-B08A60BCF080}"/>
                </a:ext>
              </a:extLst>
            </p:cNvPr>
            <p:cNvSpPr/>
            <p:nvPr userDrawn="1"/>
          </p:nvSpPr>
          <p:spPr>
            <a:xfrm>
              <a:off x="139811" y="2581593"/>
              <a:ext cx="677198" cy="553998"/>
            </a:xfrm>
            <a:prstGeom prst="rect">
              <a:avLst/>
            </a:prstGeom>
          </p:spPr>
          <p:txBody>
            <a:bodyPr wrap="none" anchor="ctr">
              <a:spAutoFit/>
            </a:bodyPr>
            <a:lstStyle/>
            <a:p>
              <a:pPr algn="ctr"/>
              <a:r>
                <a:rPr lang="en-US" sz="1200">
                  <a:solidFill>
                    <a:srgbClr val="314792">
                      <a:alpha val="49000"/>
                    </a:srgbClr>
                  </a:solidFill>
                  <a:latin typeface="Designball-Social-01" pitchFamily="2" charset="0"/>
                </a:rPr>
                <a:t>c</a:t>
              </a:r>
            </a:p>
          </p:txBody>
        </p:sp>
        <p:sp>
          <p:nvSpPr>
            <p:cNvPr id="12" name="Rectangle 11">
              <a:hlinkClick r:id="rId2"/>
              <a:extLst>
                <a:ext uri="{FF2B5EF4-FFF2-40B4-BE49-F238E27FC236}">
                  <a16:creationId xmlns:a16="http://schemas.microsoft.com/office/drawing/2014/main" id="{C1510384-2C3D-4EBE-BD59-99BB4F7B1D95}"/>
                </a:ext>
              </a:extLst>
            </p:cNvPr>
            <p:cNvSpPr/>
            <p:nvPr userDrawn="1"/>
          </p:nvSpPr>
          <p:spPr>
            <a:xfrm>
              <a:off x="311927" y="2005846"/>
              <a:ext cx="332961" cy="443947"/>
            </a:xfrm>
            <a:prstGeom prst="rect">
              <a:avLst/>
            </a:prstGeom>
            <a:solidFill>
              <a:schemeClr val="bg2">
                <a:alpha val="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a:solidFill>
                  <a:srgbClr val="314792">
                    <a:alpha val="49000"/>
                  </a:srgbClr>
                </a:solidFill>
              </a:endParaRPr>
            </a:p>
          </p:txBody>
        </p:sp>
        <p:sp>
          <p:nvSpPr>
            <p:cNvPr id="13" name="Rectangle 12">
              <a:hlinkClick r:id="rId3"/>
              <a:extLst>
                <a:ext uri="{FF2B5EF4-FFF2-40B4-BE49-F238E27FC236}">
                  <a16:creationId xmlns:a16="http://schemas.microsoft.com/office/drawing/2014/main" id="{E820DE5E-C61D-42D9-9F6F-1E352E9F4232}"/>
                </a:ext>
              </a:extLst>
            </p:cNvPr>
            <p:cNvSpPr/>
            <p:nvPr userDrawn="1"/>
          </p:nvSpPr>
          <p:spPr>
            <a:xfrm>
              <a:off x="311927" y="1375076"/>
              <a:ext cx="332961" cy="443947"/>
            </a:xfrm>
            <a:prstGeom prst="rect">
              <a:avLst/>
            </a:prstGeom>
            <a:solidFill>
              <a:schemeClr val="bg2">
                <a:alpha val="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a:solidFill>
                  <a:srgbClr val="314792">
                    <a:alpha val="49000"/>
                  </a:srgbClr>
                </a:solidFill>
              </a:endParaRPr>
            </a:p>
          </p:txBody>
        </p:sp>
        <p:sp>
          <p:nvSpPr>
            <p:cNvPr id="14" name="Rectangle 13">
              <a:hlinkClick r:id="rId4"/>
              <a:extLst>
                <a:ext uri="{FF2B5EF4-FFF2-40B4-BE49-F238E27FC236}">
                  <a16:creationId xmlns:a16="http://schemas.microsoft.com/office/drawing/2014/main" id="{D6187E50-754A-44EE-BA02-05EBB604955C}"/>
                </a:ext>
              </a:extLst>
            </p:cNvPr>
            <p:cNvSpPr/>
            <p:nvPr userDrawn="1"/>
          </p:nvSpPr>
          <p:spPr>
            <a:xfrm>
              <a:off x="311927" y="2636618"/>
              <a:ext cx="332961" cy="443947"/>
            </a:xfrm>
            <a:prstGeom prst="rect">
              <a:avLst/>
            </a:prstGeom>
            <a:solidFill>
              <a:schemeClr val="bg2">
                <a:alpha val="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a:solidFill>
                  <a:srgbClr val="314792">
                    <a:alpha val="49000"/>
                  </a:srgbClr>
                </a:solidFill>
              </a:endParaRPr>
            </a:p>
          </p:txBody>
        </p:sp>
      </p:grpSp>
      <p:cxnSp>
        <p:nvCxnSpPr>
          <p:cNvPr id="16" name="Straight Connector 15">
            <a:extLst>
              <a:ext uri="{FF2B5EF4-FFF2-40B4-BE49-F238E27FC236}">
                <a16:creationId xmlns:a16="http://schemas.microsoft.com/office/drawing/2014/main" id="{19D26279-CF3F-44FD-A4E8-B89D5F761927}"/>
              </a:ext>
            </a:extLst>
          </p:cNvPr>
          <p:cNvCxnSpPr/>
          <p:nvPr userDrawn="1"/>
        </p:nvCxnSpPr>
        <p:spPr>
          <a:xfrm>
            <a:off x="491655" y="0"/>
            <a:ext cx="0" cy="6858000"/>
          </a:xfrm>
          <a:prstGeom prst="line">
            <a:avLst/>
          </a:prstGeom>
          <a:ln w="25400">
            <a:solidFill>
              <a:srgbClr val="EBECF1"/>
            </a:solidFill>
          </a:ln>
        </p:spPr>
        <p:style>
          <a:lnRef idx="1">
            <a:schemeClr val="accent1"/>
          </a:lnRef>
          <a:fillRef idx="0">
            <a:schemeClr val="accent1"/>
          </a:fillRef>
          <a:effectRef idx="0">
            <a:schemeClr val="accent1"/>
          </a:effectRef>
          <a:fontRef idx="minor">
            <a:schemeClr val="tx1"/>
          </a:fontRef>
        </p:style>
      </p:cxnSp>
      <p:sp>
        <p:nvSpPr>
          <p:cNvPr id="19" name="Picture Placeholder 18">
            <a:extLst>
              <a:ext uri="{FF2B5EF4-FFF2-40B4-BE49-F238E27FC236}">
                <a16:creationId xmlns:a16="http://schemas.microsoft.com/office/drawing/2014/main" id="{692C0904-053A-4790-ABF2-C6278A0C342F}"/>
              </a:ext>
            </a:extLst>
          </p:cNvPr>
          <p:cNvSpPr>
            <a:spLocks noGrp="1"/>
          </p:cNvSpPr>
          <p:nvPr>
            <p:ph type="pic" sz="quarter" idx="12"/>
          </p:nvPr>
        </p:nvSpPr>
        <p:spPr>
          <a:xfrm>
            <a:off x="4678767" y="2010986"/>
            <a:ext cx="2834467" cy="2836028"/>
          </a:xfrm>
          <a:custGeom>
            <a:avLst/>
            <a:gdLst>
              <a:gd name="connsiteX0" fmla="*/ 2834837 w 5669673"/>
              <a:gd name="connsiteY0" fmla="*/ 0 h 5672056"/>
              <a:gd name="connsiteX1" fmla="*/ 4522327 w 5669673"/>
              <a:gd name="connsiteY1" fmla="*/ 698944 h 5672056"/>
              <a:gd name="connsiteX2" fmla="*/ 4971023 w 5669673"/>
              <a:gd name="connsiteY2" fmla="*/ 1147830 h 5672056"/>
              <a:gd name="connsiteX3" fmla="*/ 4971023 w 5669673"/>
              <a:gd name="connsiteY3" fmla="*/ 4524228 h 5672056"/>
              <a:gd name="connsiteX4" fmla="*/ 4522327 w 5669673"/>
              <a:gd name="connsiteY4" fmla="*/ 4973113 h 5672056"/>
              <a:gd name="connsiteX5" fmla="*/ 1147346 w 5669673"/>
              <a:gd name="connsiteY5" fmla="*/ 4973113 h 5672056"/>
              <a:gd name="connsiteX6" fmla="*/ 698650 w 5669673"/>
              <a:gd name="connsiteY6" fmla="*/ 4524228 h 5672056"/>
              <a:gd name="connsiteX7" fmla="*/ 698650 w 5669673"/>
              <a:gd name="connsiteY7" fmla="*/ 1147830 h 5672056"/>
              <a:gd name="connsiteX8" fmla="*/ 1147346 w 5669673"/>
              <a:gd name="connsiteY8" fmla="*/ 698944 h 5672056"/>
              <a:gd name="connsiteX9" fmla="*/ 2834837 w 5669673"/>
              <a:gd name="connsiteY9" fmla="*/ 0 h 56720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669673" h="5672056">
                <a:moveTo>
                  <a:pt x="2834837" y="0"/>
                </a:moveTo>
                <a:cubicBezTo>
                  <a:pt x="3445698" y="0"/>
                  <a:pt x="4056560" y="232981"/>
                  <a:pt x="4522327" y="698944"/>
                </a:cubicBezTo>
                <a:cubicBezTo>
                  <a:pt x="4971023" y="1147830"/>
                  <a:pt x="4971023" y="1147830"/>
                  <a:pt x="4971023" y="1147830"/>
                </a:cubicBezTo>
                <a:cubicBezTo>
                  <a:pt x="5902557" y="2079754"/>
                  <a:pt x="5902557" y="3592303"/>
                  <a:pt x="4971023" y="4524228"/>
                </a:cubicBezTo>
                <a:cubicBezTo>
                  <a:pt x="4522327" y="4973113"/>
                  <a:pt x="4522327" y="4973113"/>
                  <a:pt x="4522327" y="4973113"/>
                </a:cubicBezTo>
                <a:cubicBezTo>
                  <a:pt x="3590793" y="5905038"/>
                  <a:pt x="2078880" y="5905038"/>
                  <a:pt x="1147346" y="4973113"/>
                </a:cubicBezTo>
                <a:cubicBezTo>
                  <a:pt x="698650" y="4524228"/>
                  <a:pt x="698650" y="4524228"/>
                  <a:pt x="698650" y="4524228"/>
                </a:cubicBezTo>
                <a:cubicBezTo>
                  <a:pt x="-232884" y="3592303"/>
                  <a:pt x="-232884" y="2079754"/>
                  <a:pt x="698650" y="1147830"/>
                </a:cubicBezTo>
                <a:cubicBezTo>
                  <a:pt x="1147346" y="698944"/>
                  <a:pt x="1147346" y="698944"/>
                  <a:pt x="1147346" y="698944"/>
                </a:cubicBezTo>
                <a:cubicBezTo>
                  <a:pt x="1613113" y="232981"/>
                  <a:pt x="2223975" y="0"/>
                  <a:pt x="2834837" y="0"/>
                </a:cubicBez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Tree>
    <p:extLst>
      <p:ext uri="{BB962C8B-B14F-4D97-AF65-F5344CB8AC3E}">
        <p14:creationId xmlns:p14="http://schemas.microsoft.com/office/powerpoint/2010/main" val="16426388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1500" fill="hold"/>
                                        <p:tgtEl>
                                          <p:spTgt spid="19"/>
                                        </p:tgtEl>
                                        <p:attrNameLst>
                                          <p:attrName>ppt_x</p:attrName>
                                        </p:attrNameLst>
                                      </p:cBhvr>
                                      <p:tavLst>
                                        <p:tav tm="0">
                                          <p:val>
                                            <p:strVal val="#ppt_x"/>
                                          </p:val>
                                        </p:tav>
                                        <p:tav tm="100000">
                                          <p:val>
                                            <p:strVal val="#ppt_x"/>
                                          </p:val>
                                        </p:tav>
                                      </p:tavLst>
                                    </p:anim>
                                    <p:anim calcmode="lin" valueType="num">
                                      <p:cBhvr additive="base">
                                        <p:cTn id="8" dur="1500" fill="hold"/>
                                        <p:tgtEl>
                                          <p:spTgt spid="19"/>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Lst>
  </p:timing>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15_Custom Layou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ED1674B-7819-4290-8EC6-DD14B5462434}"/>
              </a:ext>
            </a:extLst>
          </p:cNvPr>
          <p:cNvSpPr/>
          <p:nvPr userDrawn="1"/>
        </p:nvSpPr>
        <p:spPr>
          <a:xfrm>
            <a:off x="0" y="0"/>
            <a:ext cx="491655" cy="6858000"/>
          </a:xfrm>
          <a:prstGeom prst="rect">
            <a:avLst/>
          </a:prstGeom>
          <a:solidFill>
            <a:srgbClr val="FFFFFF"/>
          </a:solidFill>
          <a:ln>
            <a:noFill/>
          </a:ln>
          <a:effectLst>
            <a:outerShdw blurRad="952500" dist="215900" algn="l" rotWithShape="0">
              <a:schemeClr val="accent1">
                <a:lumMod val="50000"/>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3" name="TextBox 2">
            <a:extLst>
              <a:ext uri="{FF2B5EF4-FFF2-40B4-BE49-F238E27FC236}">
                <a16:creationId xmlns:a16="http://schemas.microsoft.com/office/drawing/2014/main" id="{862FAAB3-2BD3-4B4B-8F68-CA607194A7CD}"/>
              </a:ext>
            </a:extLst>
          </p:cNvPr>
          <p:cNvSpPr txBox="1"/>
          <p:nvPr userDrawn="1"/>
        </p:nvSpPr>
        <p:spPr>
          <a:xfrm rot="16200000">
            <a:off x="-385071" y="5914770"/>
            <a:ext cx="1261797" cy="338554"/>
          </a:xfrm>
          <a:prstGeom prst="rect">
            <a:avLst/>
          </a:prstGeom>
          <a:noFill/>
        </p:spPr>
        <p:txBody>
          <a:bodyPr wrap="square" rtlCol="0">
            <a:spAutoFit/>
          </a:bodyPr>
          <a:lstStyle/>
          <a:p>
            <a:pPr algn="l"/>
            <a:r>
              <a:rPr lang="en-US" sz="1600" b="0">
                <a:solidFill>
                  <a:schemeClr val="accent1"/>
                </a:solidFill>
                <a:latin typeface="Open Sans Extrabold" panose="020B0906030804020204" pitchFamily="34" charset="0"/>
                <a:ea typeface="Open Sans Extrabold" panose="020B0906030804020204" pitchFamily="34" charset="0"/>
                <a:cs typeface="Open Sans Extrabold" panose="020B0906030804020204" pitchFamily="34" charset="0"/>
              </a:rPr>
              <a:t>Massive X</a:t>
            </a:r>
          </a:p>
        </p:txBody>
      </p:sp>
      <p:sp>
        <p:nvSpPr>
          <p:cNvPr id="4" name="Slide Number Placeholder 5">
            <a:extLst>
              <a:ext uri="{FF2B5EF4-FFF2-40B4-BE49-F238E27FC236}">
                <a16:creationId xmlns:a16="http://schemas.microsoft.com/office/drawing/2014/main" id="{EE3CA0C5-696B-4035-8328-04E507A14E6E}"/>
              </a:ext>
            </a:extLst>
          </p:cNvPr>
          <p:cNvSpPr txBox="1">
            <a:spLocks/>
          </p:cNvSpPr>
          <p:nvPr userDrawn="1"/>
        </p:nvSpPr>
        <p:spPr>
          <a:xfrm>
            <a:off x="164697" y="3283310"/>
            <a:ext cx="162261" cy="291381"/>
          </a:xfrm>
          <a:prstGeom prst="rect">
            <a:avLst/>
          </a:prstGeom>
        </p:spPr>
        <p:txBody>
          <a:bodyPr vert="horz" wrap="none" lIns="60952" tIns="30476" rIns="60952" bIns="30476" rtlCol="0" anchor="ctr">
            <a:no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1A290D8D-6BA0-418D-AFED-C65293F70DA0}" type="slidenum">
              <a:rPr lang="en-US" sz="1200" b="1" smtClean="0">
                <a:solidFill>
                  <a:srgbClr val="172144"/>
                </a:solidFill>
                <a:latin typeface="Open Sans Light" panose="020B0306030504020204" pitchFamily="34" charset="0"/>
                <a:ea typeface="Open Sans Light" panose="020B0306030504020204" pitchFamily="34" charset="0"/>
                <a:cs typeface="Open Sans Light" panose="020B0306030504020204" pitchFamily="34" charset="0"/>
              </a:rPr>
              <a:pPr algn="ctr"/>
              <a:t>‹N°›</a:t>
            </a:fld>
            <a:endParaRPr lang="en-US" sz="700" b="1">
              <a:solidFill>
                <a:srgbClr val="172144"/>
              </a:solidFill>
              <a:latin typeface="Open Sans Light" panose="020B0306030504020204" pitchFamily="34" charset="0"/>
              <a:ea typeface="Open Sans Light" panose="020B0306030504020204" pitchFamily="34" charset="0"/>
              <a:cs typeface="Open Sans Light" panose="020B0306030504020204" pitchFamily="34" charset="0"/>
            </a:endParaRPr>
          </a:p>
        </p:txBody>
      </p:sp>
      <p:cxnSp>
        <p:nvCxnSpPr>
          <p:cNvPr id="5" name="Straight Connector 4">
            <a:extLst>
              <a:ext uri="{FF2B5EF4-FFF2-40B4-BE49-F238E27FC236}">
                <a16:creationId xmlns:a16="http://schemas.microsoft.com/office/drawing/2014/main" id="{504B40BC-21B9-4D12-8535-D9C29D99F968}"/>
              </a:ext>
            </a:extLst>
          </p:cNvPr>
          <p:cNvCxnSpPr/>
          <p:nvPr userDrawn="1"/>
        </p:nvCxnSpPr>
        <p:spPr>
          <a:xfrm>
            <a:off x="120026" y="223120"/>
            <a:ext cx="238296" cy="0"/>
          </a:xfrm>
          <a:prstGeom prst="line">
            <a:avLst/>
          </a:prstGeom>
          <a:ln w="19050">
            <a:solidFill>
              <a:srgbClr val="172144"/>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65B6781-0284-4FF4-9C39-1E697832CCB5}"/>
              </a:ext>
            </a:extLst>
          </p:cNvPr>
          <p:cNvCxnSpPr>
            <a:cxnSpLocks/>
          </p:cNvCxnSpPr>
          <p:nvPr userDrawn="1"/>
        </p:nvCxnSpPr>
        <p:spPr>
          <a:xfrm>
            <a:off x="120026" y="269044"/>
            <a:ext cx="101742" cy="0"/>
          </a:xfrm>
          <a:prstGeom prst="line">
            <a:avLst/>
          </a:prstGeom>
          <a:ln w="19050">
            <a:solidFill>
              <a:srgbClr val="172144"/>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2FE7EC0D-F0F0-4288-868F-D1A462C8D492}"/>
              </a:ext>
            </a:extLst>
          </p:cNvPr>
          <p:cNvCxnSpPr>
            <a:cxnSpLocks/>
          </p:cNvCxnSpPr>
          <p:nvPr userDrawn="1"/>
        </p:nvCxnSpPr>
        <p:spPr>
          <a:xfrm>
            <a:off x="120026" y="314968"/>
            <a:ext cx="181333" cy="0"/>
          </a:xfrm>
          <a:prstGeom prst="line">
            <a:avLst/>
          </a:prstGeom>
          <a:ln w="19050">
            <a:solidFill>
              <a:srgbClr val="172144"/>
            </a:solidFill>
          </a:ln>
        </p:spPr>
        <p:style>
          <a:lnRef idx="1">
            <a:schemeClr val="accent1"/>
          </a:lnRef>
          <a:fillRef idx="0">
            <a:schemeClr val="accent1"/>
          </a:fillRef>
          <a:effectRef idx="0">
            <a:schemeClr val="accent1"/>
          </a:effectRef>
          <a:fontRef idx="minor">
            <a:schemeClr val="tx1"/>
          </a:fontRef>
        </p:style>
      </p:cxnSp>
      <p:grpSp>
        <p:nvGrpSpPr>
          <p:cNvPr id="8" name="Group 7">
            <a:extLst>
              <a:ext uri="{FF2B5EF4-FFF2-40B4-BE49-F238E27FC236}">
                <a16:creationId xmlns:a16="http://schemas.microsoft.com/office/drawing/2014/main" id="{29CC7530-A671-4661-A267-47CAC7E2FF44}"/>
              </a:ext>
            </a:extLst>
          </p:cNvPr>
          <p:cNvGrpSpPr/>
          <p:nvPr userDrawn="1"/>
        </p:nvGrpSpPr>
        <p:grpSpPr>
          <a:xfrm>
            <a:off x="69896" y="655395"/>
            <a:ext cx="338555" cy="912401"/>
            <a:chOff x="139809" y="1310790"/>
            <a:chExt cx="677200" cy="1824801"/>
          </a:xfrm>
        </p:grpSpPr>
        <p:sp>
          <p:nvSpPr>
            <p:cNvPr id="9" name="Rectangle 8">
              <a:extLst>
                <a:ext uri="{FF2B5EF4-FFF2-40B4-BE49-F238E27FC236}">
                  <a16:creationId xmlns:a16="http://schemas.microsoft.com/office/drawing/2014/main" id="{BC58E2E0-3292-4E74-A22D-947EED6AA7AC}"/>
                </a:ext>
              </a:extLst>
            </p:cNvPr>
            <p:cNvSpPr/>
            <p:nvPr userDrawn="1"/>
          </p:nvSpPr>
          <p:spPr>
            <a:xfrm>
              <a:off x="139809" y="1946192"/>
              <a:ext cx="677198" cy="553998"/>
            </a:xfrm>
            <a:prstGeom prst="rect">
              <a:avLst/>
            </a:prstGeom>
          </p:spPr>
          <p:txBody>
            <a:bodyPr wrap="none" anchor="ctr">
              <a:spAutoFit/>
            </a:bodyPr>
            <a:lstStyle/>
            <a:p>
              <a:pPr algn="ctr"/>
              <a:r>
                <a:rPr lang="en-US" sz="1200">
                  <a:solidFill>
                    <a:srgbClr val="314792">
                      <a:alpha val="49000"/>
                    </a:srgbClr>
                  </a:solidFill>
                  <a:latin typeface="Designball-Social-01" pitchFamily="2" charset="0"/>
                </a:rPr>
                <a:t>b</a:t>
              </a:r>
            </a:p>
          </p:txBody>
        </p:sp>
        <p:sp>
          <p:nvSpPr>
            <p:cNvPr id="10" name="Rectangle 9">
              <a:extLst>
                <a:ext uri="{FF2B5EF4-FFF2-40B4-BE49-F238E27FC236}">
                  <a16:creationId xmlns:a16="http://schemas.microsoft.com/office/drawing/2014/main" id="{9204B764-23BF-41EC-BF35-4E759ABDC120}"/>
                </a:ext>
              </a:extLst>
            </p:cNvPr>
            <p:cNvSpPr/>
            <p:nvPr userDrawn="1"/>
          </p:nvSpPr>
          <p:spPr>
            <a:xfrm>
              <a:off x="139809" y="1310790"/>
              <a:ext cx="677198" cy="553998"/>
            </a:xfrm>
            <a:prstGeom prst="rect">
              <a:avLst/>
            </a:prstGeom>
          </p:spPr>
          <p:txBody>
            <a:bodyPr wrap="none" anchor="ctr">
              <a:spAutoFit/>
            </a:bodyPr>
            <a:lstStyle/>
            <a:p>
              <a:pPr algn="ctr"/>
              <a:r>
                <a:rPr lang="en-US" sz="1200">
                  <a:solidFill>
                    <a:srgbClr val="314792">
                      <a:alpha val="49000"/>
                    </a:srgbClr>
                  </a:solidFill>
                  <a:latin typeface="Designball-Social-01" pitchFamily="2" charset="0"/>
                </a:rPr>
                <a:t>C</a:t>
              </a:r>
            </a:p>
          </p:txBody>
        </p:sp>
        <p:sp>
          <p:nvSpPr>
            <p:cNvPr id="11" name="Rectangle 10">
              <a:extLst>
                <a:ext uri="{FF2B5EF4-FFF2-40B4-BE49-F238E27FC236}">
                  <a16:creationId xmlns:a16="http://schemas.microsoft.com/office/drawing/2014/main" id="{D900F3B3-A1A6-4A4A-9768-B08A60BCF080}"/>
                </a:ext>
              </a:extLst>
            </p:cNvPr>
            <p:cNvSpPr/>
            <p:nvPr userDrawn="1"/>
          </p:nvSpPr>
          <p:spPr>
            <a:xfrm>
              <a:off x="139811" y="2581593"/>
              <a:ext cx="677198" cy="553998"/>
            </a:xfrm>
            <a:prstGeom prst="rect">
              <a:avLst/>
            </a:prstGeom>
          </p:spPr>
          <p:txBody>
            <a:bodyPr wrap="none" anchor="ctr">
              <a:spAutoFit/>
            </a:bodyPr>
            <a:lstStyle/>
            <a:p>
              <a:pPr algn="ctr"/>
              <a:r>
                <a:rPr lang="en-US" sz="1200">
                  <a:solidFill>
                    <a:srgbClr val="314792">
                      <a:alpha val="49000"/>
                    </a:srgbClr>
                  </a:solidFill>
                  <a:latin typeface="Designball-Social-01" pitchFamily="2" charset="0"/>
                </a:rPr>
                <a:t>c</a:t>
              </a:r>
            </a:p>
          </p:txBody>
        </p:sp>
        <p:sp>
          <p:nvSpPr>
            <p:cNvPr id="12" name="Rectangle 11">
              <a:hlinkClick r:id="rId2"/>
              <a:extLst>
                <a:ext uri="{FF2B5EF4-FFF2-40B4-BE49-F238E27FC236}">
                  <a16:creationId xmlns:a16="http://schemas.microsoft.com/office/drawing/2014/main" id="{C1510384-2C3D-4EBE-BD59-99BB4F7B1D95}"/>
                </a:ext>
              </a:extLst>
            </p:cNvPr>
            <p:cNvSpPr/>
            <p:nvPr userDrawn="1"/>
          </p:nvSpPr>
          <p:spPr>
            <a:xfrm>
              <a:off x="311927" y="2005846"/>
              <a:ext cx="332961" cy="443947"/>
            </a:xfrm>
            <a:prstGeom prst="rect">
              <a:avLst/>
            </a:prstGeom>
            <a:solidFill>
              <a:schemeClr val="bg2">
                <a:alpha val="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a:solidFill>
                  <a:srgbClr val="314792">
                    <a:alpha val="49000"/>
                  </a:srgbClr>
                </a:solidFill>
              </a:endParaRPr>
            </a:p>
          </p:txBody>
        </p:sp>
        <p:sp>
          <p:nvSpPr>
            <p:cNvPr id="13" name="Rectangle 12">
              <a:hlinkClick r:id="rId3"/>
              <a:extLst>
                <a:ext uri="{FF2B5EF4-FFF2-40B4-BE49-F238E27FC236}">
                  <a16:creationId xmlns:a16="http://schemas.microsoft.com/office/drawing/2014/main" id="{E820DE5E-C61D-42D9-9F6F-1E352E9F4232}"/>
                </a:ext>
              </a:extLst>
            </p:cNvPr>
            <p:cNvSpPr/>
            <p:nvPr userDrawn="1"/>
          </p:nvSpPr>
          <p:spPr>
            <a:xfrm>
              <a:off x="311927" y="1375076"/>
              <a:ext cx="332961" cy="443947"/>
            </a:xfrm>
            <a:prstGeom prst="rect">
              <a:avLst/>
            </a:prstGeom>
            <a:solidFill>
              <a:schemeClr val="bg2">
                <a:alpha val="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a:solidFill>
                  <a:srgbClr val="314792">
                    <a:alpha val="49000"/>
                  </a:srgbClr>
                </a:solidFill>
              </a:endParaRPr>
            </a:p>
          </p:txBody>
        </p:sp>
        <p:sp>
          <p:nvSpPr>
            <p:cNvPr id="14" name="Rectangle 13">
              <a:hlinkClick r:id="rId4"/>
              <a:extLst>
                <a:ext uri="{FF2B5EF4-FFF2-40B4-BE49-F238E27FC236}">
                  <a16:creationId xmlns:a16="http://schemas.microsoft.com/office/drawing/2014/main" id="{D6187E50-754A-44EE-BA02-05EBB604955C}"/>
                </a:ext>
              </a:extLst>
            </p:cNvPr>
            <p:cNvSpPr/>
            <p:nvPr userDrawn="1"/>
          </p:nvSpPr>
          <p:spPr>
            <a:xfrm>
              <a:off x="311927" y="2636618"/>
              <a:ext cx="332961" cy="443947"/>
            </a:xfrm>
            <a:prstGeom prst="rect">
              <a:avLst/>
            </a:prstGeom>
            <a:solidFill>
              <a:schemeClr val="bg2">
                <a:alpha val="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a:solidFill>
                  <a:srgbClr val="314792">
                    <a:alpha val="49000"/>
                  </a:srgbClr>
                </a:solidFill>
              </a:endParaRPr>
            </a:p>
          </p:txBody>
        </p:sp>
      </p:grpSp>
      <p:cxnSp>
        <p:nvCxnSpPr>
          <p:cNvPr id="16" name="Straight Connector 15">
            <a:extLst>
              <a:ext uri="{FF2B5EF4-FFF2-40B4-BE49-F238E27FC236}">
                <a16:creationId xmlns:a16="http://schemas.microsoft.com/office/drawing/2014/main" id="{19D26279-CF3F-44FD-A4E8-B89D5F761927}"/>
              </a:ext>
            </a:extLst>
          </p:cNvPr>
          <p:cNvCxnSpPr/>
          <p:nvPr userDrawn="1"/>
        </p:nvCxnSpPr>
        <p:spPr>
          <a:xfrm>
            <a:off x="491655" y="0"/>
            <a:ext cx="0" cy="6858000"/>
          </a:xfrm>
          <a:prstGeom prst="line">
            <a:avLst/>
          </a:prstGeom>
          <a:ln w="25400">
            <a:solidFill>
              <a:srgbClr val="EBECF1"/>
            </a:solidFill>
          </a:ln>
        </p:spPr>
        <p:style>
          <a:lnRef idx="1">
            <a:schemeClr val="accent1"/>
          </a:lnRef>
          <a:fillRef idx="0">
            <a:schemeClr val="accent1"/>
          </a:fillRef>
          <a:effectRef idx="0">
            <a:schemeClr val="accent1"/>
          </a:effectRef>
          <a:fontRef idx="minor">
            <a:schemeClr val="tx1"/>
          </a:fontRef>
        </p:style>
      </p:cxnSp>
      <p:sp>
        <p:nvSpPr>
          <p:cNvPr id="18" name="Picture Placeholder 17">
            <a:extLst>
              <a:ext uri="{FF2B5EF4-FFF2-40B4-BE49-F238E27FC236}">
                <a16:creationId xmlns:a16="http://schemas.microsoft.com/office/drawing/2014/main" id="{CDACA323-AFE1-42D8-BB53-A9B65C9B26C3}"/>
              </a:ext>
            </a:extLst>
          </p:cNvPr>
          <p:cNvSpPr>
            <a:spLocks noGrp="1"/>
          </p:cNvSpPr>
          <p:nvPr>
            <p:ph type="pic" sz="quarter" idx="12"/>
          </p:nvPr>
        </p:nvSpPr>
        <p:spPr>
          <a:xfrm>
            <a:off x="3787232" y="1137054"/>
            <a:ext cx="4599623" cy="4600222"/>
          </a:xfrm>
          <a:custGeom>
            <a:avLst/>
            <a:gdLst>
              <a:gd name="connsiteX0" fmla="*/ 0 w 6912429"/>
              <a:gd name="connsiteY0" fmla="*/ 0 h 6912429"/>
              <a:gd name="connsiteX1" fmla="*/ 6912429 w 6912429"/>
              <a:gd name="connsiteY1" fmla="*/ 0 h 6912429"/>
              <a:gd name="connsiteX2" fmla="*/ 6912429 w 6912429"/>
              <a:gd name="connsiteY2" fmla="*/ 6912429 h 6912429"/>
              <a:gd name="connsiteX3" fmla="*/ 0 w 6912429"/>
              <a:gd name="connsiteY3" fmla="*/ 6912429 h 6912429"/>
            </a:gdLst>
            <a:ahLst/>
            <a:cxnLst>
              <a:cxn ang="0">
                <a:pos x="connsiteX0" y="connsiteY0"/>
              </a:cxn>
              <a:cxn ang="0">
                <a:pos x="connsiteX1" y="connsiteY1"/>
              </a:cxn>
              <a:cxn ang="0">
                <a:pos x="connsiteX2" y="connsiteY2"/>
              </a:cxn>
              <a:cxn ang="0">
                <a:pos x="connsiteX3" y="connsiteY3"/>
              </a:cxn>
            </a:cxnLst>
            <a:rect l="l" t="t" r="r" b="b"/>
            <a:pathLst>
              <a:path w="6912429" h="6912429">
                <a:moveTo>
                  <a:pt x="0" y="0"/>
                </a:moveTo>
                <a:lnTo>
                  <a:pt x="6912429" y="0"/>
                </a:lnTo>
                <a:lnTo>
                  <a:pt x="6912429" y="6912429"/>
                </a:lnTo>
                <a:lnTo>
                  <a:pt x="0" y="6912429"/>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Tree>
    <p:extLst>
      <p:ext uri="{BB962C8B-B14F-4D97-AF65-F5344CB8AC3E}">
        <p14:creationId xmlns:p14="http://schemas.microsoft.com/office/powerpoint/2010/main" val="2087146886"/>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12_Custom Layou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ED1674B-7819-4290-8EC6-DD14B5462434}"/>
              </a:ext>
            </a:extLst>
          </p:cNvPr>
          <p:cNvSpPr/>
          <p:nvPr userDrawn="1"/>
        </p:nvSpPr>
        <p:spPr>
          <a:xfrm>
            <a:off x="0" y="0"/>
            <a:ext cx="491655" cy="6858000"/>
          </a:xfrm>
          <a:prstGeom prst="rect">
            <a:avLst/>
          </a:prstGeom>
          <a:solidFill>
            <a:srgbClr val="FFFFFF"/>
          </a:solidFill>
          <a:ln>
            <a:noFill/>
          </a:ln>
          <a:effectLst>
            <a:outerShdw blurRad="952500" dist="215900" algn="l" rotWithShape="0">
              <a:schemeClr val="accent1">
                <a:lumMod val="50000"/>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3" name="TextBox 2">
            <a:extLst>
              <a:ext uri="{FF2B5EF4-FFF2-40B4-BE49-F238E27FC236}">
                <a16:creationId xmlns:a16="http://schemas.microsoft.com/office/drawing/2014/main" id="{862FAAB3-2BD3-4B4B-8F68-CA607194A7CD}"/>
              </a:ext>
            </a:extLst>
          </p:cNvPr>
          <p:cNvSpPr txBox="1"/>
          <p:nvPr userDrawn="1"/>
        </p:nvSpPr>
        <p:spPr>
          <a:xfrm rot="16200000">
            <a:off x="-385071" y="5914770"/>
            <a:ext cx="1261797" cy="338554"/>
          </a:xfrm>
          <a:prstGeom prst="rect">
            <a:avLst/>
          </a:prstGeom>
          <a:noFill/>
        </p:spPr>
        <p:txBody>
          <a:bodyPr wrap="square" rtlCol="0">
            <a:spAutoFit/>
          </a:bodyPr>
          <a:lstStyle/>
          <a:p>
            <a:pPr algn="l"/>
            <a:r>
              <a:rPr lang="en-US" sz="1600" b="0">
                <a:solidFill>
                  <a:schemeClr val="accent1"/>
                </a:solidFill>
                <a:latin typeface="Open Sans Extrabold" panose="020B0906030804020204" pitchFamily="34" charset="0"/>
                <a:ea typeface="Open Sans Extrabold" panose="020B0906030804020204" pitchFamily="34" charset="0"/>
                <a:cs typeface="Open Sans Extrabold" panose="020B0906030804020204" pitchFamily="34" charset="0"/>
              </a:rPr>
              <a:t>Massive X</a:t>
            </a:r>
          </a:p>
        </p:txBody>
      </p:sp>
      <p:sp>
        <p:nvSpPr>
          <p:cNvPr id="4" name="Slide Number Placeholder 5">
            <a:extLst>
              <a:ext uri="{FF2B5EF4-FFF2-40B4-BE49-F238E27FC236}">
                <a16:creationId xmlns:a16="http://schemas.microsoft.com/office/drawing/2014/main" id="{EE3CA0C5-696B-4035-8328-04E507A14E6E}"/>
              </a:ext>
            </a:extLst>
          </p:cNvPr>
          <p:cNvSpPr txBox="1">
            <a:spLocks/>
          </p:cNvSpPr>
          <p:nvPr userDrawn="1"/>
        </p:nvSpPr>
        <p:spPr>
          <a:xfrm>
            <a:off x="164697" y="3283310"/>
            <a:ext cx="162261" cy="291381"/>
          </a:xfrm>
          <a:prstGeom prst="rect">
            <a:avLst/>
          </a:prstGeom>
        </p:spPr>
        <p:txBody>
          <a:bodyPr vert="horz" wrap="none" lIns="60952" tIns="30476" rIns="60952" bIns="30476" rtlCol="0" anchor="ctr">
            <a:no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1A290D8D-6BA0-418D-AFED-C65293F70DA0}" type="slidenum">
              <a:rPr lang="en-US" sz="1200" b="1" smtClean="0">
                <a:solidFill>
                  <a:srgbClr val="172144"/>
                </a:solidFill>
                <a:latin typeface="Open Sans Light" panose="020B0306030504020204" pitchFamily="34" charset="0"/>
                <a:ea typeface="Open Sans Light" panose="020B0306030504020204" pitchFamily="34" charset="0"/>
                <a:cs typeface="Open Sans Light" panose="020B0306030504020204" pitchFamily="34" charset="0"/>
              </a:rPr>
              <a:pPr algn="ctr"/>
              <a:t>‹N°›</a:t>
            </a:fld>
            <a:endParaRPr lang="en-US" sz="700" b="1">
              <a:solidFill>
                <a:srgbClr val="172144"/>
              </a:solidFill>
              <a:latin typeface="Open Sans Light" panose="020B0306030504020204" pitchFamily="34" charset="0"/>
              <a:ea typeface="Open Sans Light" panose="020B0306030504020204" pitchFamily="34" charset="0"/>
              <a:cs typeface="Open Sans Light" panose="020B0306030504020204" pitchFamily="34" charset="0"/>
            </a:endParaRPr>
          </a:p>
        </p:txBody>
      </p:sp>
      <p:cxnSp>
        <p:nvCxnSpPr>
          <p:cNvPr id="5" name="Straight Connector 4">
            <a:extLst>
              <a:ext uri="{FF2B5EF4-FFF2-40B4-BE49-F238E27FC236}">
                <a16:creationId xmlns:a16="http://schemas.microsoft.com/office/drawing/2014/main" id="{504B40BC-21B9-4D12-8535-D9C29D99F968}"/>
              </a:ext>
            </a:extLst>
          </p:cNvPr>
          <p:cNvCxnSpPr/>
          <p:nvPr userDrawn="1"/>
        </p:nvCxnSpPr>
        <p:spPr>
          <a:xfrm>
            <a:off x="120026" y="223120"/>
            <a:ext cx="238296" cy="0"/>
          </a:xfrm>
          <a:prstGeom prst="line">
            <a:avLst/>
          </a:prstGeom>
          <a:ln w="19050">
            <a:solidFill>
              <a:srgbClr val="172144"/>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65B6781-0284-4FF4-9C39-1E697832CCB5}"/>
              </a:ext>
            </a:extLst>
          </p:cNvPr>
          <p:cNvCxnSpPr>
            <a:cxnSpLocks/>
          </p:cNvCxnSpPr>
          <p:nvPr userDrawn="1"/>
        </p:nvCxnSpPr>
        <p:spPr>
          <a:xfrm>
            <a:off x="120026" y="269044"/>
            <a:ext cx="101742" cy="0"/>
          </a:xfrm>
          <a:prstGeom prst="line">
            <a:avLst/>
          </a:prstGeom>
          <a:ln w="19050">
            <a:solidFill>
              <a:srgbClr val="172144"/>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2FE7EC0D-F0F0-4288-868F-D1A462C8D492}"/>
              </a:ext>
            </a:extLst>
          </p:cNvPr>
          <p:cNvCxnSpPr>
            <a:cxnSpLocks/>
          </p:cNvCxnSpPr>
          <p:nvPr userDrawn="1"/>
        </p:nvCxnSpPr>
        <p:spPr>
          <a:xfrm>
            <a:off x="120026" y="314968"/>
            <a:ext cx="181333" cy="0"/>
          </a:xfrm>
          <a:prstGeom prst="line">
            <a:avLst/>
          </a:prstGeom>
          <a:ln w="19050">
            <a:solidFill>
              <a:srgbClr val="172144"/>
            </a:solidFill>
          </a:ln>
        </p:spPr>
        <p:style>
          <a:lnRef idx="1">
            <a:schemeClr val="accent1"/>
          </a:lnRef>
          <a:fillRef idx="0">
            <a:schemeClr val="accent1"/>
          </a:fillRef>
          <a:effectRef idx="0">
            <a:schemeClr val="accent1"/>
          </a:effectRef>
          <a:fontRef idx="minor">
            <a:schemeClr val="tx1"/>
          </a:fontRef>
        </p:style>
      </p:cxnSp>
      <p:grpSp>
        <p:nvGrpSpPr>
          <p:cNvPr id="8" name="Group 7">
            <a:extLst>
              <a:ext uri="{FF2B5EF4-FFF2-40B4-BE49-F238E27FC236}">
                <a16:creationId xmlns:a16="http://schemas.microsoft.com/office/drawing/2014/main" id="{29CC7530-A671-4661-A267-47CAC7E2FF44}"/>
              </a:ext>
            </a:extLst>
          </p:cNvPr>
          <p:cNvGrpSpPr/>
          <p:nvPr userDrawn="1"/>
        </p:nvGrpSpPr>
        <p:grpSpPr>
          <a:xfrm>
            <a:off x="69896" y="655395"/>
            <a:ext cx="338555" cy="912401"/>
            <a:chOff x="139809" y="1310790"/>
            <a:chExt cx="677200" cy="1824801"/>
          </a:xfrm>
        </p:grpSpPr>
        <p:sp>
          <p:nvSpPr>
            <p:cNvPr id="9" name="Rectangle 8">
              <a:extLst>
                <a:ext uri="{FF2B5EF4-FFF2-40B4-BE49-F238E27FC236}">
                  <a16:creationId xmlns:a16="http://schemas.microsoft.com/office/drawing/2014/main" id="{BC58E2E0-3292-4E74-A22D-947EED6AA7AC}"/>
                </a:ext>
              </a:extLst>
            </p:cNvPr>
            <p:cNvSpPr/>
            <p:nvPr userDrawn="1"/>
          </p:nvSpPr>
          <p:spPr>
            <a:xfrm>
              <a:off x="139809" y="1946192"/>
              <a:ext cx="677198" cy="553998"/>
            </a:xfrm>
            <a:prstGeom prst="rect">
              <a:avLst/>
            </a:prstGeom>
          </p:spPr>
          <p:txBody>
            <a:bodyPr wrap="none" anchor="ctr">
              <a:spAutoFit/>
            </a:bodyPr>
            <a:lstStyle/>
            <a:p>
              <a:pPr algn="ctr"/>
              <a:r>
                <a:rPr lang="en-US" sz="1200">
                  <a:solidFill>
                    <a:srgbClr val="314792">
                      <a:alpha val="49000"/>
                    </a:srgbClr>
                  </a:solidFill>
                  <a:latin typeface="Designball-Social-01" pitchFamily="2" charset="0"/>
                </a:rPr>
                <a:t>b</a:t>
              </a:r>
            </a:p>
          </p:txBody>
        </p:sp>
        <p:sp>
          <p:nvSpPr>
            <p:cNvPr id="10" name="Rectangle 9">
              <a:extLst>
                <a:ext uri="{FF2B5EF4-FFF2-40B4-BE49-F238E27FC236}">
                  <a16:creationId xmlns:a16="http://schemas.microsoft.com/office/drawing/2014/main" id="{9204B764-23BF-41EC-BF35-4E759ABDC120}"/>
                </a:ext>
              </a:extLst>
            </p:cNvPr>
            <p:cNvSpPr/>
            <p:nvPr userDrawn="1"/>
          </p:nvSpPr>
          <p:spPr>
            <a:xfrm>
              <a:off x="139809" y="1310790"/>
              <a:ext cx="677198" cy="553998"/>
            </a:xfrm>
            <a:prstGeom prst="rect">
              <a:avLst/>
            </a:prstGeom>
          </p:spPr>
          <p:txBody>
            <a:bodyPr wrap="none" anchor="ctr">
              <a:spAutoFit/>
            </a:bodyPr>
            <a:lstStyle/>
            <a:p>
              <a:pPr algn="ctr"/>
              <a:r>
                <a:rPr lang="en-US" sz="1200">
                  <a:solidFill>
                    <a:srgbClr val="314792">
                      <a:alpha val="49000"/>
                    </a:srgbClr>
                  </a:solidFill>
                  <a:latin typeface="Designball-Social-01" pitchFamily="2" charset="0"/>
                </a:rPr>
                <a:t>C</a:t>
              </a:r>
            </a:p>
          </p:txBody>
        </p:sp>
        <p:sp>
          <p:nvSpPr>
            <p:cNvPr id="11" name="Rectangle 10">
              <a:extLst>
                <a:ext uri="{FF2B5EF4-FFF2-40B4-BE49-F238E27FC236}">
                  <a16:creationId xmlns:a16="http://schemas.microsoft.com/office/drawing/2014/main" id="{D900F3B3-A1A6-4A4A-9768-B08A60BCF080}"/>
                </a:ext>
              </a:extLst>
            </p:cNvPr>
            <p:cNvSpPr/>
            <p:nvPr userDrawn="1"/>
          </p:nvSpPr>
          <p:spPr>
            <a:xfrm>
              <a:off x="139811" y="2581593"/>
              <a:ext cx="677198" cy="553998"/>
            </a:xfrm>
            <a:prstGeom prst="rect">
              <a:avLst/>
            </a:prstGeom>
          </p:spPr>
          <p:txBody>
            <a:bodyPr wrap="none" anchor="ctr">
              <a:spAutoFit/>
            </a:bodyPr>
            <a:lstStyle/>
            <a:p>
              <a:pPr algn="ctr"/>
              <a:r>
                <a:rPr lang="en-US" sz="1200">
                  <a:solidFill>
                    <a:srgbClr val="314792">
                      <a:alpha val="49000"/>
                    </a:srgbClr>
                  </a:solidFill>
                  <a:latin typeface="Designball-Social-01" pitchFamily="2" charset="0"/>
                </a:rPr>
                <a:t>c</a:t>
              </a:r>
            </a:p>
          </p:txBody>
        </p:sp>
        <p:sp>
          <p:nvSpPr>
            <p:cNvPr id="12" name="Rectangle 11">
              <a:hlinkClick r:id="rId2"/>
              <a:extLst>
                <a:ext uri="{FF2B5EF4-FFF2-40B4-BE49-F238E27FC236}">
                  <a16:creationId xmlns:a16="http://schemas.microsoft.com/office/drawing/2014/main" id="{C1510384-2C3D-4EBE-BD59-99BB4F7B1D95}"/>
                </a:ext>
              </a:extLst>
            </p:cNvPr>
            <p:cNvSpPr/>
            <p:nvPr userDrawn="1"/>
          </p:nvSpPr>
          <p:spPr>
            <a:xfrm>
              <a:off x="311927" y="2005846"/>
              <a:ext cx="332961" cy="443947"/>
            </a:xfrm>
            <a:prstGeom prst="rect">
              <a:avLst/>
            </a:prstGeom>
            <a:solidFill>
              <a:schemeClr val="bg2">
                <a:alpha val="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a:solidFill>
                  <a:srgbClr val="314792">
                    <a:alpha val="49000"/>
                  </a:srgbClr>
                </a:solidFill>
              </a:endParaRPr>
            </a:p>
          </p:txBody>
        </p:sp>
        <p:sp>
          <p:nvSpPr>
            <p:cNvPr id="13" name="Rectangle 12">
              <a:hlinkClick r:id="rId3"/>
              <a:extLst>
                <a:ext uri="{FF2B5EF4-FFF2-40B4-BE49-F238E27FC236}">
                  <a16:creationId xmlns:a16="http://schemas.microsoft.com/office/drawing/2014/main" id="{E820DE5E-C61D-42D9-9F6F-1E352E9F4232}"/>
                </a:ext>
              </a:extLst>
            </p:cNvPr>
            <p:cNvSpPr/>
            <p:nvPr userDrawn="1"/>
          </p:nvSpPr>
          <p:spPr>
            <a:xfrm>
              <a:off x="311927" y="1375076"/>
              <a:ext cx="332961" cy="443947"/>
            </a:xfrm>
            <a:prstGeom prst="rect">
              <a:avLst/>
            </a:prstGeom>
            <a:solidFill>
              <a:schemeClr val="bg2">
                <a:alpha val="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a:solidFill>
                  <a:srgbClr val="314792">
                    <a:alpha val="49000"/>
                  </a:srgbClr>
                </a:solidFill>
              </a:endParaRPr>
            </a:p>
          </p:txBody>
        </p:sp>
        <p:sp>
          <p:nvSpPr>
            <p:cNvPr id="14" name="Rectangle 13">
              <a:hlinkClick r:id="rId4"/>
              <a:extLst>
                <a:ext uri="{FF2B5EF4-FFF2-40B4-BE49-F238E27FC236}">
                  <a16:creationId xmlns:a16="http://schemas.microsoft.com/office/drawing/2014/main" id="{D6187E50-754A-44EE-BA02-05EBB604955C}"/>
                </a:ext>
              </a:extLst>
            </p:cNvPr>
            <p:cNvSpPr/>
            <p:nvPr userDrawn="1"/>
          </p:nvSpPr>
          <p:spPr>
            <a:xfrm>
              <a:off x="311927" y="2636618"/>
              <a:ext cx="332961" cy="443947"/>
            </a:xfrm>
            <a:prstGeom prst="rect">
              <a:avLst/>
            </a:prstGeom>
            <a:solidFill>
              <a:schemeClr val="bg2">
                <a:alpha val="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a:solidFill>
                  <a:srgbClr val="314792">
                    <a:alpha val="49000"/>
                  </a:srgbClr>
                </a:solidFill>
              </a:endParaRPr>
            </a:p>
          </p:txBody>
        </p:sp>
      </p:grpSp>
      <p:cxnSp>
        <p:nvCxnSpPr>
          <p:cNvPr id="16" name="Straight Connector 15">
            <a:extLst>
              <a:ext uri="{FF2B5EF4-FFF2-40B4-BE49-F238E27FC236}">
                <a16:creationId xmlns:a16="http://schemas.microsoft.com/office/drawing/2014/main" id="{19D26279-CF3F-44FD-A4E8-B89D5F761927}"/>
              </a:ext>
            </a:extLst>
          </p:cNvPr>
          <p:cNvCxnSpPr/>
          <p:nvPr userDrawn="1"/>
        </p:nvCxnSpPr>
        <p:spPr>
          <a:xfrm>
            <a:off x="491655" y="0"/>
            <a:ext cx="0" cy="6858000"/>
          </a:xfrm>
          <a:prstGeom prst="line">
            <a:avLst/>
          </a:prstGeom>
          <a:ln w="25400">
            <a:solidFill>
              <a:srgbClr val="EBECF1"/>
            </a:solidFill>
          </a:ln>
        </p:spPr>
        <p:style>
          <a:lnRef idx="1">
            <a:schemeClr val="accent1"/>
          </a:lnRef>
          <a:fillRef idx="0">
            <a:schemeClr val="accent1"/>
          </a:fillRef>
          <a:effectRef idx="0">
            <a:schemeClr val="accent1"/>
          </a:effectRef>
          <a:fontRef idx="minor">
            <a:schemeClr val="tx1"/>
          </a:fontRef>
        </p:style>
      </p:cxnSp>
      <p:sp>
        <p:nvSpPr>
          <p:cNvPr id="21" name="Picture Placeholder 20">
            <a:extLst>
              <a:ext uri="{FF2B5EF4-FFF2-40B4-BE49-F238E27FC236}">
                <a16:creationId xmlns:a16="http://schemas.microsoft.com/office/drawing/2014/main" id="{77A63888-FAB6-42D9-963F-0298E9A2CB2F}"/>
              </a:ext>
            </a:extLst>
          </p:cNvPr>
          <p:cNvSpPr>
            <a:spLocks noGrp="1"/>
          </p:cNvSpPr>
          <p:nvPr>
            <p:ph type="pic" sz="quarter" idx="11"/>
          </p:nvPr>
        </p:nvSpPr>
        <p:spPr>
          <a:xfrm>
            <a:off x="892512" y="0"/>
            <a:ext cx="2116996" cy="2190710"/>
          </a:xfrm>
          <a:custGeom>
            <a:avLst/>
            <a:gdLst>
              <a:gd name="connsiteX0" fmla="*/ 0 w 4234543"/>
              <a:gd name="connsiteY0" fmla="*/ 0 h 4381419"/>
              <a:gd name="connsiteX1" fmla="*/ 4234543 w 4234543"/>
              <a:gd name="connsiteY1" fmla="*/ 0 h 4381419"/>
              <a:gd name="connsiteX2" fmla="*/ 4234543 w 4234543"/>
              <a:gd name="connsiteY2" fmla="*/ 4381419 h 4381419"/>
              <a:gd name="connsiteX3" fmla="*/ 0 w 4234543"/>
              <a:gd name="connsiteY3" fmla="*/ 4381419 h 4381419"/>
            </a:gdLst>
            <a:ahLst/>
            <a:cxnLst>
              <a:cxn ang="0">
                <a:pos x="connsiteX0" y="connsiteY0"/>
              </a:cxn>
              <a:cxn ang="0">
                <a:pos x="connsiteX1" y="connsiteY1"/>
              </a:cxn>
              <a:cxn ang="0">
                <a:pos x="connsiteX2" y="connsiteY2"/>
              </a:cxn>
              <a:cxn ang="0">
                <a:pos x="connsiteX3" y="connsiteY3"/>
              </a:cxn>
            </a:cxnLst>
            <a:rect l="l" t="t" r="r" b="b"/>
            <a:pathLst>
              <a:path w="4234543" h="4381419">
                <a:moveTo>
                  <a:pt x="0" y="0"/>
                </a:moveTo>
                <a:lnTo>
                  <a:pt x="4234543" y="0"/>
                </a:lnTo>
                <a:lnTo>
                  <a:pt x="4234543" y="4381419"/>
                </a:lnTo>
                <a:lnTo>
                  <a:pt x="0" y="4381419"/>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
        <p:nvSpPr>
          <p:cNvPr id="25" name="Picture Placeholder 24">
            <a:extLst>
              <a:ext uri="{FF2B5EF4-FFF2-40B4-BE49-F238E27FC236}">
                <a16:creationId xmlns:a16="http://schemas.microsoft.com/office/drawing/2014/main" id="{EEDFA15A-AE97-4FAA-8F65-2E9DED702B05}"/>
              </a:ext>
            </a:extLst>
          </p:cNvPr>
          <p:cNvSpPr>
            <a:spLocks noGrp="1"/>
          </p:cNvSpPr>
          <p:nvPr>
            <p:ph type="pic" sz="quarter" idx="12"/>
          </p:nvPr>
        </p:nvSpPr>
        <p:spPr>
          <a:xfrm>
            <a:off x="3078442" y="3176814"/>
            <a:ext cx="2116996" cy="3681186"/>
          </a:xfrm>
          <a:custGeom>
            <a:avLst/>
            <a:gdLst>
              <a:gd name="connsiteX0" fmla="*/ 0 w 4234543"/>
              <a:gd name="connsiteY0" fmla="*/ 0 h 7362371"/>
              <a:gd name="connsiteX1" fmla="*/ 4234543 w 4234543"/>
              <a:gd name="connsiteY1" fmla="*/ 0 h 7362371"/>
              <a:gd name="connsiteX2" fmla="*/ 4234543 w 4234543"/>
              <a:gd name="connsiteY2" fmla="*/ 7362371 h 7362371"/>
              <a:gd name="connsiteX3" fmla="*/ 0 w 4234543"/>
              <a:gd name="connsiteY3" fmla="*/ 7362371 h 7362371"/>
            </a:gdLst>
            <a:ahLst/>
            <a:cxnLst>
              <a:cxn ang="0">
                <a:pos x="connsiteX0" y="connsiteY0"/>
              </a:cxn>
              <a:cxn ang="0">
                <a:pos x="connsiteX1" y="connsiteY1"/>
              </a:cxn>
              <a:cxn ang="0">
                <a:pos x="connsiteX2" y="connsiteY2"/>
              </a:cxn>
              <a:cxn ang="0">
                <a:pos x="connsiteX3" y="connsiteY3"/>
              </a:cxn>
            </a:cxnLst>
            <a:rect l="l" t="t" r="r" b="b"/>
            <a:pathLst>
              <a:path w="4234543" h="7362371">
                <a:moveTo>
                  <a:pt x="0" y="0"/>
                </a:moveTo>
                <a:lnTo>
                  <a:pt x="4234543" y="0"/>
                </a:lnTo>
                <a:lnTo>
                  <a:pt x="4234543" y="7362371"/>
                </a:lnTo>
                <a:lnTo>
                  <a:pt x="0" y="7362371"/>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
        <p:nvSpPr>
          <p:cNvPr id="24" name="Picture Placeholder 23">
            <a:extLst>
              <a:ext uri="{FF2B5EF4-FFF2-40B4-BE49-F238E27FC236}">
                <a16:creationId xmlns:a16="http://schemas.microsoft.com/office/drawing/2014/main" id="{0C89C061-DCFD-43BB-9BCA-A6DF206F57E2}"/>
              </a:ext>
            </a:extLst>
          </p:cNvPr>
          <p:cNvSpPr>
            <a:spLocks noGrp="1"/>
          </p:cNvSpPr>
          <p:nvPr>
            <p:ph type="pic" sz="quarter" idx="13"/>
          </p:nvPr>
        </p:nvSpPr>
        <p:spPr>
          <a:xfrm>
            <a:off x="892512" y="5811158"/>
            <a:ext cx="2116996" cy="1046843"/>
          </a:xfrm>
          <a:custGeom>
            <a:avLst/>
            <a:gdLst>
              <a:gd name="connsiteX0" fmla="*/ 0 w 4234543"/>
              <a:gd name="connsiteY0" fmla="*/ 0 h 2093685"/>
              <a:gd name="connsiteX1" fmla="*/ 4234543 w 4234543"/>
              <a:gd name="connsiteY1" fmla="*/ 0 h 2093685"/>
              <a:gd name="connsiteX2" fmla="*/ 4234543 w 4234543"/>
              <a:gd name="connsiteY2" fmla="*/ 2093685 h 2093685"/>
              <a:gd name="connsiteX3" fmla="*/ 0 w 4234543"/>
              <a:gd name="connsiteY3" fmla="*/ 2093685 h 2093685"/>
            </a:gdLst>
            <a:ahLst/>
            <a:cxnLst>
              <a:cxn ang="0">
                <a:pos x="connsiteX0" y="connsiteY0"/>
              </a:cxn>
              <a:cxn ang="0">
                <a:pos x="connsiteX1" y="connsiteY1"/>
              </a:cxn>
              <a:cxn ang="0">
                <a:pos x="connsiteX2" y="connsiteY2"/>
              </a:cxn>
              <a:cxn ang="0">
                <a:pos x="connsiteX3" y="connsiteY3"/>
              </a:cxn>
            </a:cxnLst>
            <a:rect l="l" t="t" r="r" b="b"/>
            <a:pathLst>
              <a:path w="4234543" h="2093685">
                <a:moveTo>
                  <a:pt x="0" y="0"/>
                </a:moveTo>
                <a:lnTo>
                  <a:pt x="4234543" y="0"/>
                </a:lnTo>
                <a:lnTo>
                  <a:pt x="4234543" y="2093685"/>
                </a:lnTo>
                <a:lnTo>
                  <a:pt x="0" y="2093685"/>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Tree>
    <p:extLst>
      <p:ext uri="{BB962C8B-B14F-4D97-AF65-F5344CB8AC3E}">
        <p14:creationId xmlns:p14="http://schemas.microsoft.com/office/powerpoint/2010/main" val="20596318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1500" fill="hold"/>
                                        <p:tgtEl>
                                          <p:spTgt spid="21"/>
                                        </p:tgtEl>
                                        <p:attrNameLst>
                                          <p:attrName>ppt_x</p:attrName>
                                        </p:attrNameLst>
                                      </p:cBhvr>
                                      <p:tavLst>
                                        <p:tav tm="0">
                                          <p:val>
                                            <p:strVal val="#ppt_x"/>
                                          </p:val>
                                        </p:tav>
                                        <p:tav tm="100000">
                                          <p:val>
                                            <p:strVal val="#ppt_x"/>
                                          </p:val>
                                        </p:tav>
                                      </p:tavLst>
                                    </p:anim>
                                    <p:anim calcmode="lin" valueType="num">
                                      <p:cBhvr additive="base">
                                        <p:cTn id="8" dur="1500" fill="hold"/>
                                        <p:tgtEl>
                                          <p:spTgt spid="21"/>
                                        </p:tgtEl>
                                        <p:attrNameLst>
                                          <p:attrName>ppt_y</p:attrName>
                                        </p:attrNameLst>
                                      </p:cBhvr>
                                      <p:tavLst>
                                        <p:tav tm="0">
                                          <p:val>
                                            <p:strVal val="1+#ppt_h/2"/>
                                          </p:val>
                                        </p:tav>
                                        <p:tav tm="100000">
                                          <p:val>
                                            <p:strVal val="#ppt_y"/>
                                          </p:val>
                                        </p:tav>
                                      </p:tavLst>
                                    </p:anim>
                                  </p:childTnLst>
                                </p:cTn>
                              </p:par>
                              <p:par>
                                <p:cTn id="9" presetID="2" presetClass="entr" presetSubtype="4" decel="100000" fill="hold" grpId="0" nodeType="withEffect">
                                  <p:stCondLst>
                                    <p:cond delay="100"/>
                                  </p:stCondLst>
                                  <p:childTnLst>
                                    <p:set>
                                      <p:cBhvr>
                                        <p:cTn id="10" dur="1" fill="hold">
                                          <p:stCondLst>
                                            <p:cond delay="0"/>
                                          </p:stCondLst>
                                        </p:cTn>
                                        <p:tgtEl>
                                          <p:spTgt spid="25"/>
                                        </p:tgtEl>
                                        <p:attrNameLst>
                                          <p:attrName>style.visibility</p:attrName>
                                        </p:attrNameLst>
                                      </p:cBhvr>
                                      <p:to>
                                        <p:strVal val="visible"/>
                                      </p:to>
                                    </p:set>
                                    <p:anim calcmode="lin" valueType="num">
                                      <p:cBhvr additive="base">
                                        <p:cTn id="11" dur="1500" fill="hold"/>
                                        <p:tgtEl>
                                          <p:spTgt spid="25"/>
                                        </p:tgtEl>
                                        <p:attrNameLst>
                                          <p:attrName>ppt_x</p:attrName>
                                        </p:attrNameLst>
                                      </p:cBhvr>
                                      <p:tavLst>
                                        <p:tav tm="0">
                                          <p:val>
                                            <p:strVal val="#ppt_x"/>
                                          </p:val>
                                        </p:tav>
                                        <p:tav tm="100000">
                                          <p:val>
                                            <p:strVal val="#ppt_x"/>
                                          </p:val>
                                        </p:tav>
                                      </p:tavLst>
                                    </p:anim>
                                    <p:anim calcmode="lin" valueType="num">
                                      <p:cBhvr additive="base">
                                        <p:cTn id="12" dur="1500" fill="hold"/>
                                        <p:tgtEl>
                                          <p:spTgt spid="25"/>
                                        </p:tgtEl>
                                        <p:attrNameLst>
                                          <p:attrName>ppt_y</p:attrName>
                                        </p:attrNameLst>
                                      </p:cBhvr>
                                      <p:tavLst>
                                        <p:tav tm="0">
                                          <p:val>
                                            <p:strVal val="1+#ppt_h/2"/>
                                          </p:val>
                                        </p:tav>
                                        <p:tav tm="100000">
                                          <p:val>
                                            <p:strVal val="#ppt_y"/>
                                          </p:val>
                                        </p:tav>
                                      </p:tavLst>
                                    </p:anim>
                                  </p:childTnLst>
                                </p:cTn>
                              </p:par>
                              <p:par>
                                <p:cTn id="13" presetID="2" presetClass="entr" presetSubtype="4" decel="100000" fill="hold" grpId="0" nodeType="withEffect">
                                  <p:stCondLst>
                                    <p:cond delay="200"/>
                                  </p:stCondLst>
                                  <p:childTnLst>
                                    <p:set>
                                      <p:cBhvr>
                                        <p:cTn id="14" dur="1" fill="hold">
                                          <p:stCondLst>
                                            <p:cond delay="0"/>
                                          </p:stCondLst>
                                        </p:cTn>
                                        <p:tgtEl>
                                          <p:spTgt spid="24"/>
                                        </p:tgtEl>
                                        <p:attrNameLst>
                                          <p:attrName>style.visibility</p:attrName>
                                        </p:attrNameLst>
                                      </p:cBhvr>
                                      <p:to>
                                        <p:strVal val="visible"/>
                                      </p:to>
                                    </p:set>
                                    <p:anim calcmode="lin" valueType="num">
                                      <p:cBhvr additive="base">
                                        <p:cTn id="15" dur="1500" fill="hold"/>
                                        <p:tgtEl>
                                          <p:spTgt spid="24"/>
                                        </p:tgtEl>
                                        <p:attrNameLst>
                                          <p:attrName>ppt_x</p:attrName>
                                        </p:attrNameLst>
                                      </p:cBhvr>
                                      <p:tavLst>
                                        <p:tav tm="0">
                                          <p:val>
                                            <p:strVal val="#ppt_x"/>
                                          </p:val>
                                        </p:tav>
                                        <p:tav tm="100000">
                                          <p:val>
                                            <p:strVal val="#ppt_x"/>
                                          </p:val>
                                        </p:tav>
                                      </p:tavLst>
                                    </p:anim>
                                    <p:anim calcmode="lin" valueType="num">
                                      <p:cBhvr additive="base">
                                        <p:cTn id="16" dur="1500" fill="hold"/>
                                        <p:tgtEl>
                                          <p:spTgt spid="2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5" grpId="0" animBg="1"/>
      <p:bldP spid="24" grpId="0" animBg="1"/>
    </p:bldLst>
  </p:timing>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10_Custom Layou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ED1674B-7819-4290-8EC6-DD14B5462434}"/>
              </a:ext>
            </a:extLst>
          </p:cNvPr>
          <p:cNvSpPr/>
          <p:nvPr userDrawn="1"/>
        </p:nvSpPr>
        <p:spPr>
          <a:xfrm>
            <a:off x="0" y="0"/>
            <a:ext cx="491655" cy="6858000"/>
          </a:xfrm>
          <a:prstGeom prst="rect">
            <a:avLst/>
          </a:prstGeom>
          <a:solidFill>
            <a:srgbClr val="FFFFFF"/>
          </a:solidFill>
          <a:ln>
            <a:noFill/>
          </a:ln>
          <a:effectLst>
            <a:outerShdw blurRad="952500" dist="215900" algn="l" rotWithShape="0">
              <a:schemeClr val="accent1">
                <a:lumMod val="50000"/>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3" name="TextBox 2">
            <a:extLst>
              <a:ext uri="{FF2B5EF4-FFF2-40B4-BE49-F238E27FC236}">
                <a16:creationId xmlns:a16="http://schemas.microsoft.com/office/drawing/2014/main" id="{862FAAB3-2BD3-4B4B-8F68-CA607194A7CD}"/>
              </a:ext>
            </a:extLst>
          </p:cNvPr>
          <p:cNvSpPr txBox="1"/>
          <p:nvPr userDrawn="1"/>
        </p:nvSpPr>
        <p:spPr>
          <a:xfrm rot="16200000">
            <a:off x="-385071" y="5914770"/>
            <a:ext cx="1261797" cy="338554"/>
          </a:xfrm>
          <a:prstGeom prst="rect">
            <a:avLst/>
          </a:prstGeom>
          <a:noFill/>
        </p:spPr>
        <p:txBody>
          <a:bodyPr wrap="square" rtlCol="0">
            <a:spAutoFit/>
          </a:bodyPr>
          <a:lstStyle/>
          <a:p>
            <a:pPr algn="l"/>
            <a:r>
              <a:rPr lang="en-US" sz="1600" b="0">
                <a:solidFill>
                  <a:schemeClr val="accent1"/>
                </a:solidFill>
                <a:latin typeface="Open Sans Extrabold" panose="020B0906030804020204" pitchFamily="34" charset="0"/>
                <a:ea typeface="Open Sans Extrabold" panose="020B0906030804020204" pitchFamily="34" charset="0"/>
                <a:cs typeface="Open Sans Extrabold" panose="020B0906030804020204" pitchFamily="34" charset="0"/>
              </a:rPr>
              <a:t>Massive X</a:t>
            </a:r>
          </a:p>
        </p:txBody>
      </p:sp>
      <p:sp>
        <p:nvSpPr>
          <p:cNvPr id="4" name="Slide Number Placeholder 5">
            <a:extLst>
              <a:ext uri="{FF2B5EF4-FFF2-40B4-BE49-F238E27FC236}">
                <a16:creationId xmlns:a16="http://schemas.microsoft.com/office/drawing/2014/main" id="{EE3CA0C5-696B-4035-8328-04E507A14E6E}"/>
              </a:ext>
            </a:extLst>
          </p:cNvPr>
          <p:cNvSpPr txBox="1">
            <a:spLocks/>
          </p:cNvSpPr>
          <p:nvPr userDrawn="1"/>
        </p:nvSpPr>
        <p:spPr>
          <a:xfrm>
            <a:off x="164697" y="3283310"/>
            <a:ext cx="162261" cy="291381"/>
          </a:xfrm>
          <a:prstGeom prst="rect">
            <a:avLst/>
          </a:prstGeom>
        </p:spPr>
        <p:txBody>
          <a:bodyPr vert="horz" wrap="none" lIns="60952" tIns="30476" rIns="60952" bIns="30476" rtlCol="0" anchor="ctr">
            <a:no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1A290D8D-6BA0-418D-AFED-C65293F70DA0}" type="slidenum">
              <a:rPr lang="en-US" sz="1200" b="1" smtClean="0">
                <a:solidFill>
                  <a:srgbClr val="172144"/>
                </a:solidFill>
                <a:latin typeface="Open Sans Light" panose="020B0306030504020204" pitchFamily="34" charset="0"/>
                <a:ea typeface="Open Sans Light" panose="020B0306030504020204" pitchFamily="34" charset="0"/>
                <a:cs typeface="Open Sans Light" panose="020B0306030504020204" pitchFamily="34" charset="0"/>
              </a:rPr>
              <a:pPr algn="ctr"/>
              <a:t>‹N°›</a:t>
            </a:fld>
            <a:endParaRPr lang="en-US" sz="700" b="1">
              <a:solidFill>
                <a:srgbClr val="172144"/>
              </a:solidFill>
              <a:latin typeface="Open Sans Light" panose="020B0306030504020204" pitchFamily="34" charset="0"/>
              <a:ea typeface="Open Sans Light" panose="020B0306030504020204" pitchFamily="34" charset="0"/>
              <a:cs typeface="Open Sans Light" panose="020B0306030504020204" pitchFamily="34" charset="0"/>
            </a:endParaRPr>
          </a:p>
        </p:txBody>
      </p:sp>
      <p:cxnSp>
        <p:nvCxnSpPr>
          <p:cNvPr id="5" name="Straight Connector 4">
            <a:extLst>
              <a:ext uri="{FF2B5EF4-FFF2-40B4-BE49-F238E27FC236}">
                <a16:creationId xmlns:a16="http://schemas.microsoft.com/office/drawing/2014/main" id="{504B40BC-21B9-4D12-8535-D9C29D99F968}"/>
              </a:ext>
            </a:extLst>
          </p:cNvPr>
          <p:cNvCxnSpPr/>
          <p:nvPr userDrawn="1"/>
        </p:nvCxnSpPr>
        <p:spPr>
          <a:xfrm>
            <a:off x="120026" y="223120"/>
            <a:ext cx="238296" cy="0"/>
          </a:xfrm>
          <a:prstGeom prst="line">
            <a:avLst/>
          </a:prstGeom>
          <a:ln w="19050">
            <a:solidFill>
              <a:srgbClr val="172144"/>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65B6781-0284-4FF4-9C39-1E697832CCB5}"/>
              </a:ext>
            </a:extLst>
          </p:cNvPr>
          <p:cNvCxnSpPr>
            <a:cxnSpLocks/>
          </p:cNvCxnSpPr>
          <p:nvPr userDrawn="1"/>
        </p:nvCxnSpPr>
        <p:spPr>
          <a:xfrm>
            <a:off x="120026" y="269044"/>
            <a:ext cx="101742" cy="0"/>
          </a:xfrm>
          <a:prstGeom prst="line">
            <a:avLst/>
          </a:prstGeom>
          <a:ln w="19050">
            <a:solidFill>
              <a:srgbClr val="172144"/>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2FE7EC0D-F0F0-4288-868F-D1A462C8D492}"/>
              </a:ext>
            </a:extLst>
          </p:cNvPr>
          <p:cNvCxnSpPr>
            <a:cxnSpLocks/>
          </p:cNvCxnSpPr>
          <p:nvPr userDrawn="1"/>
        </p:nvCxnSpPr>
        <p:spPr>
          <a:xfrm>
            <a:off x="120026" y="314968"/>
            <a:ext cx="181333" cy="0"/>
          </a:xfrm>
          <a:prstGeom prst="line">
            <a:avLst/>
          </a:prstGeom>
          <a:ln w="19050">
            <a:solidFill>
              <a:srgbClr val="172144"/>
            </a:solidFill>
          </a:ln>
        </p:spPr>
        <p:style>
          <a:lnRef idx="1">
            <a:schemeClr val="accent1"/>
          </a:lnRef>
          <a:fillRef idx="0">
            <a:schemeClr val="accent1"/>
          </a:fillRef>
          <a:effectRef idx="0">
            <a:schemeClr val="accent1"/>
          </a:effectRef>
          <a:fontRef idx="minor">
            <a:schemeClr val="tx1"/>
          </a:fontRef>
        </p:style>
      </p:cxnSp>
      <p:grpSp>
        <p:nvGrpSpPr>
          <p:cNvPr id="8" name="Group 7">
            <a:extLst>
              <a:ext uri="{FF2B5EF4-FFF2-40B4-BE49-F238E27FC236}">
                <a16:creationId xmlns:a16="http://schemas.microsoft.com/office/drawing/2014/main" id="{29CC7530-A671-4661-A267-47CAC7E2FF44}"/>
              </a:ext>
            </a:extLst>
          </p:cNvPr>
          <p:cNvGrpSpPr/>
          <p:nvPr userDrawn="1"/>
        </p:nvGrpSpPr>
        <p:grpSpPr>
          <a:xfrm>
            <a:off x="69896" y="655395"/>
            <a:ext cx="338555" cy="912401"/>
            <a:chOff x="139809" y="1310790"/>
            <a:chExt cx="677200" cy="1824801"/>
          </a:xfrm>
        </p:grpSpPr>
        <p:sp>
          <p:nvSpPr>
            <p:cNvPr id="9" name="Rectangle 8">
              <a:extLst>
                <a:ext uri="{FF2B5EF4-FFF2-40B4-BE49-F238E27FC236}">
                  <a16:creationId xmlns:a16="http://schemas.microsoft.com/office/drawing/2014/main" id="{BC58E2E0-3292-4E74-A22D-947EED6AA7AC}"/>
                </a:ext>
              </a:extLst>
            </p:cNvPr>
            <p:cNvSpPr/>
            <p:nvPr userDrawn="1"/>
          </p:nvSpPr>
          <p:spPr>
            <a:xfrm>
              <a:off x="139809" y="1946192"/>
              <a:ext cx="677198" cy="553998"/>
            </a:xfrm>
            <a:prstGeom prst="rect">
              <a:avLst/>
            </a:prstGeom>
          </p:spPr>
          <p:txBody>
            <a:bodyPr wrap="none" anchor="ctr">
              <a:spAutoFit/>
            </a:bodyPr>
            <a:lstStyle/>
            <a:p>
              <a:pPr algn="ctr"/>
              <a:r>
                <a:rPr lang="en-US" sz="1200">
                  <a:solidFill>
                    <a:srgbClr val="314792">
                      <a:alpha val="49000"/>
                    </a:srgbClr>
                  </a:solidFill>
                  <a:latin typeface="Designball-Social-01" pitchFamily="2" charset="0"/>
                </a:rPr>
                <a:t>b</a:t>
              </a:r>
            </a:p>
          </p:txBody>
        </p:sp>
        <p:sp>
          <p:nvSpPr>
            <p:cNvPr id="10" name="Rectangle 9">
              <a:extLst>
                <a:ext uri="{FF2B5EF4-FFF2-40B4-BE49-F238E27FC236}">
                  <a16:creationId xmlns:a16="http://schemas.microsoft.com/office/drawing/2014/main" id="{9204B764-23BF-41EC-BF35-4E759ABDC120}"/>
                </a:ext>
              </a:extLst>
            </p:cNvPr>
            <p:cNvSpPr/>
            <p:nvPr userDrawn="1"/>
          </p:nvSpPr>
          <p:spPr>
            <a:xfrm>
              <a:off x="139809" y="1310790"/>
              <a:ext cx="677198" cy="553998"/>
            </a:xfrm>
            <a:prstGeom prst="rect">
              <a:avLst/>
            </a:prstGeom>
          </p:spPr>
          <p:txBody>
            <a:bodyPr wrap="none" anchor="ctr">
              <a:spAutoFit/>
            </a:bodyPr>
            <a:lstStyle/>
            <a:p>
              <a:pPr algn="ctr"/>
              <a:r>
                <a:rPr lang="en-US" sz="1200">
                  <a:solidFill>
                    <a:srgbClr val="314792">
                      <a:alpha val="49000"/>
                    </a:srgbClr>
                  </a:solidFill>
                  <a:latin typeface="Designball-Social-01" pitchFamily="2" charset="0"/>
                </a:rPr>
                <a:t>C</a:t>
              </a:r>
            </a:p>
          </p:txBody>
        </p:sp>
        <p:sp>
          <p:nvSpPr>
            <p:cNvPr id="11" name="Rectangle 10">
              <a:extLst>
                <a:ext uri="{FF2B5EF4-FFF2-40B4-BE49-F238E27FC236}">
                  <a16:creationId xmlns:a16="http://schemas.microsoft.com/office/drawing/2014/main" id="{D900F3B3-A1A6-4A4A-9768-B08A60BCF080}"/>
                </a:ext>
              </a:extLst>
            </p:cNvPr>
            <p:cNvSpPr/>
            <p:nvPr userDrawn="1"/>
          </p:nvSpPr>
          <p:spPr>
            <a:xfrm>
              <a:off x="139811" y="2581593"/>
              <a:ext cx="677198" cy="553998"/>
            </a:xfrm>
            <a:prstGeom prst="rect">
              <a:avLst/>
            </a:prstGeom>
          </p:spPr>
          <p:txBody>
            <a:bodyPr wrap="none" anchor="ctr">
              <a:spAutoFit/>
            </a:bodyPr>
            <a:lstStyle/>
            <a:p>
              <a:pPr algn="ctr"/>
              <a:r>
                <a:rPr lang="en-US" sz="1200">
                  <a:solidFill>
                    <a:srgbClr val="314792">
                      <a:alpha val="49000"/>
                    </a:srgbClr>
                  </a:solidFill>
                  <a:latin typeface="Designball-Social-01" pitchFamily="2" charset="0"/>
                </a:rPr>
                <a:t>c</a:t>
              </a:r>
            </a:p>
          </p:txBody>
        </p:sp>
        <p:sp>
          <p:nvSpPr>
            <p:cNvPr id="12" name="Rectangle 11">
              <a:hlinkClick r:id="rId2"/>
              <a:extLst>
                <a:ext uri="{FF2B5EF4-FFF2-40B4-BE49-F238E27FC236}">
                  <a16:creationId xmlns:a16="http://schemas.microsoft.com/office/drawing/2014/main" id="{C1510384-2C3D-4EBE-BD59-99BB4F7B1D95}"/>
                </a:ext>
              </a:extLst>
            </p:cNvPr>
            <p:cNvSpPr/>
            <p:nvPr userDrawn="1"/>
          </p:nvSpPr>
          <p:spPr>
            <a:xfrm>
              <a:off x="311927" y="2005846"/>
              <a:ext cx="332961" cy="443947"/>
            </a:xfrm>
            <a:prstGeom prst="rect">
              <a:avLst/>
            </a:prstGeom>
            <a:solidFill>
              <a:schemeClr val="bg2">
                <a:alpha val="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a:solidFill>
                  <a:srgbClr val="314792">
                    <a:alpha val="49000"/>
                  </a:srgbClr>
                </a:solidFill>
              </a:endParaRPr>
            </a:p>
          </p:txBody>
        </p:sp>
        <p:sp>
          <p:nvSpPr>
            <p:cNvPr id="13" name="Rectangle 12">
              <a:hlinkClick r:id="rId3"/>
              <a:extLst>
                <a:ext uri="{FF2B5EF4-FFF2-40B4-BE49-F238E27FC236}">
                  <a16:creationId xmlns:a16="http://schemas.microsoft.com/office/drawing/2014/main" id="{E820DE5E-C61D-42D9-9F6F-1E352E9F4232}"/>
                </a:ext>
              </a:extLst>
            </p:cNvPr>
            <p:cNvSpPr/>
            <p:nvPr userDrawn="1"/>
          </p:nvSpPr>
          <p:spPr>
            <a:xfrm>
              <a:off x="311927" y="1375076"/>
              <a:ext cx="332961" cy="443947"/>
            </a:xfrm>
            <a:prstGeom prst="rect">
              <a:avLst/>
            </a:prstGeom>
            <a:solidFill>
              <a:schemeClr val="bg2">
                <a:alpha val="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a:solidFill>
                  <a:srgbClr val="314792">
                    <a:alpha val="49000"/>
                  </a:srgbClr>
                </a:solidFill>
              </a:endParaRPr>
            </a:p>
          </p:txBody>
        </p:sp>
        <p:sp>
          <p:nvSpPr>
            <p:cNvPr id="14" name="Rectangle 13">
              <a:hlinkClick r:id="rId4"/>
              <a:extLst>
                <a:ext uri="{FF2B5EF4-FFF2-40B4-BE49-F238E27FC236}">
                  <a16:creationId xmlns:a16="http://schemas.microsoft.com/office/drawing/2014/main" id="{D6187E50-754A-44EE-BA02-05EBB604955C}"/>
                </a:ext>
              </a:extLst>
            </p:cNvPr>
            <p:cNvSpPr/>
            <p:nvPr userDrawn="1"/>
          </p:nvSpPr>
          <p:spPr>
            <a:xfrm>
              <a:off x="311927" y="2636618"/>
              <a:ext cx="332961" cy="443947"/>
            </a:xfrm>
            <a:prstGeom prst="rect">
              <a:avLst/>
            </a:prstGeom>
            <a:solidFill>
              <a:schemeClr val="bg2">
                <a:alpha val="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a:solidFill>
                  <a:srgbClr val="314792">
                    <a:alpha val="49000"/>
                  </a:srgbClr>
                </a:solidFill>
              </a:endParaRPr>
            </a:p>
          </p:txBody>
        </p:sp>
      </p:grpSp>
      <p:cxnSp>
        <p:nvCxnSpPr>
          <p:cNvPr id="16" name="Straight Connector 15">
            <a:extLst>
              <a:ext uri="{FF2B5EF4-FFF2-40B4-BE49-F238E27FC236}">
                <a16:creationId xmlns:a16="http://schemas.microsoft.com/office/drawing/2014/main" id="{19D26279-CF3F-44FD-A4E8-B89D5F761927}"/>
              </a:ext>
            </a:extLst>
          </p:cNvPr>
          <p:cNvCxnSpPr/>
          <p:nvPr userDrawn="1"/>
        </p:nvCxnSpPr>
        <p:spPr>
          <a:xfrm>
            <a:off x="491655" y="0"/>
            <a:ext cx="0" cy="6858000"/>
          </a:xfrm>
          <a:prstGeom prst="line">
            <a:avLst/>
          </a:prstGeom>
          <a:ln w="25400">
            <a:solidFill>
              <a:srgbClr val="EBECF1"/>
            </a:solidFill>
          </a:ln>
        </p:spPr>
        <p:style>
          <a:lnRef idx="1">
            <a:schemeClr val="accent1"/>
          </a:lnRef>
          <a:fillRef idx="0">
            <a:schemeClr val="accent1"/>
          </a:fillRef>
          <a:effectRef idx="0">
            <a:schemeClr val="accent1"/>
          </a:effectRef>
          <a:fontRef idx="minor">
            <a:schemeClr val="tx1"/>
          </a:fontRef>
        </p:style>
      </p:cxnSp>
      <p:sp>
        <p:nvSpPr>
          <p:cNvPr id="25" name="Picture Placeholder 24">
            <a:extLst>
              <a:ext uri="{FF2B5EF4-FFF2-40B4-BE49-F238E27FC236}">
                <a16:creationId xmlns:a16="http://schemas.microsoft.com/office/drawing/2014/main" id="{ED82F200-A714-424A-A435-53D0BB730B9F}"/>
              </a:ext>
            </a:extLst>
          </p:cNvPr>
          <p:cNvSpPr>
            <a:spLocks noGrp="1"/>
          </p:cNvSpPr>
          <p:nvPr>
            <p:ph type="pic" sz="quarter" idx="11"/>
          </p:nvPr>
        </p:nvSpPr>
        <p:spPr>
          <a:xfrm>
            <a:off x="1278196" y="2493769"/>
            <a:ext cx="1876687" cy="1877719"/>
          </a:xfrm>
          <a:custGeom>
            <a:avLst/>
            <a:gdLst>
              <a:gd name="connsiteX0" fmla="*/ 1876931 w 3753862"/>
              <a:gd name="connsiteY0" fmla="*/ 0 h 3755437"/>
              <a:gd name="connsiteX1" fmla="*/ 2994210 w 3753862"/>
              <a:gd name="connsiteY1" fmla="*/ 462766 h 3755437"/>
              <a:gd name="connsiteX2" fmla="*/ 3291290 w 3753862"/>
              <a:gd name="connsiteY2" fmla="*/ 759971 h 3755437"/>
              <a:gd name="connsiteX3" fmla="*/ 3291290 w 3753862"/>
              <a:gd name="connsiteY3" fmla="*/ 2995466 h 3755437"/>
              <a:gd name="connsiteX4" fmla="*/ 2994210 w 3753862"/>
              <a:gd name="connsiteY4" fmla="*/ 3292671 h 3755437"/>
              <a:gd name="connsiteX5" fmla="*/ 759653 w 3753862"/>
              <a:gd name="connsiteY5" fmla="*/ 3292671 h 3755437"/>
              <a:gd name="connsiteX6" fmla="*/ 462573 w 3753862"/>
              <a:gd name="connsiteY6" fmla="*/ 2995466 h 3755437"/>
              <a:gd name="connsiteX7" fmla="*/ 462573 w 3753862"/>
              <a:gd name="connsiteY7" fmla="*/ 759971 h 3755437"/>
              <a:gd name="connsiteX8" fmla="*/ 759653 w 3753862"/>
              <a:gd name="connsiteY8" fmla="*/ 462766 h 3755437"/>
              <a:gd name="connsiteX9" fmla="*/ 1876931 w 3753862"/>
              <a:gd name="connsiteY9" fmla="*/ 0 h 37554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753862" h="3755437">
                <a:moveTo>
                  <a:pt x="1876931" y="0"/>
                </a:moveTo>
                <a:cubicBezTo>
                  <a:pt x="2281380" y="0"/>
                  <a:pt x="2685828" y="154255"/>
                  <a:pt x="2994210" y="462766"/>
                </a:cubicBezTo>
                <a:cubicBezTo>
                  <a:pt x="3291290" y="759971"/>
                  <a:pt x="3291290" y="759971"/>
                  <a:pt x="3291290" y="759971"/>
                </a:cubicBezTo>
                <a:cubicBezTo>
                  <a:pt x="3908053" y="1376994"/>
                  <a:pt x="3908053" y="2378444"/>
                  <a:pt x="3291290" y="2995466"/>
                </a:cubicBezTo>
                <a:cubicBezTo>
                  <a:pt x="2994210" y="3292671"/>
                  <a:pt x="2994210" y="3292671"/>
                  <a:pt x="2994210" y="3292671"/>
                </a:cubicBezTo>
                <a:cubicBezTo>
                  <a:pt x="2377446" y="3909693"/>
                  <a:pt x="1376416" y="3909693"/>
                  <a:pt x="759653" y="3292671"/>
                </a:cubicBezTo>
                <a:cubicBezTo>
                  <a:pt x="462573" y="2995466"/>
                  <a:pt x="462573" y="2995466"/>
                  <a:pt x="462573" y="2995466"/>
                </a:cubicBezTo>
                <a:cubicBezTo>
                  <a:pt x="-154191" y="2378444"/>
                  <a:pt x="-154191" y="1376994"/>
                  <a:pt x="462573" y="759971"/>
                </a:cubicBezTo>
                <a:cubicBezTo>
                  <a:pt x="759653" y="462766"/>
                  <a:pt x="759653" y="462766"/>
                  <a:pt x="759653" y="462766"/>
                </a:cubicBezTo>
                <a:cubicBezTo>
                  <a:pt x="1068034" y="154255"/>
                  <a:pt x="1472483" y="0"/>
                  <a:pt x="1876931" y="0"/>
                </a:cubicBez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
        <p:nvSpPr>
          <p:cNvPr id="26" name="Picture Placeholder 25">
            <a:extLst>
              <a:ext uri="{FF2B5EF4-FFF2-40B4-BE49-F238E27FC236}">
                <a16:creationId xmlns:a16="http://schemas.microsoft.com/office/drawing/2014/main" id="{0D584025-6492-4000-BC15-63CFC4EB3027}"/>
              </a:ext>
            </a:extLst>
          </p:cNvPr>
          <p:cNvSpPr>
            <a:spLocks noGrp="1"/>
          </p:cNvSpPr>
          <p:nvPr>
            <p:ph type="pic" sz="quarter" idx="12"/>
          </p:nvPr>
        </p:nvSpPr>
        <p:spPr>
          <a:xfrm>
            <a:off x="3991949" y="2493769"/>
            <a:ext cx="1876687" cy="1877719"/>
          </a:xfrm>
          <a:custGeom>
            <a:avLst/>
            <a:gdLst>
              <a:gd name="connsiteX0" fmla="*/ 1876931 w 3753862"/>
              <a:gd name="connsiteY0" fmla="*/ 0 h 3755437"/>
              <a:gd name="connsiteX1" fmla="*/ 2994209 w 3753862"/>
              <a:gd name="connsiteY1" fmla="*/ 462766 h 3755437"/>
              <a:gd name="connsiteX2" fmla="*/ 3291289 w 3753862"/>
              <a:gd name="connsiteY2" fmla="*/ 759971 h 3755437"/>
              <a:gd name="connsiteX3" fmla="*/ 3291289 w 3753862"/>
              <a:gd name="connsiteY3" fmla="*/ 2995466 h 3755437"/>
              <a:gd name="connsiteX4" fmla="*/ 2994209 w 3753862"/>
              <a:gd name="connsiteY4" fmla="*/ 3292671 h 3755437"/>
              <a:gd name="connsiteX5" fmla="*/ 759652 w 3753862"/>
              <a:gd name="connsiteY5" fmla="*/ 3292671 h 3755437"/>
              <a:gd name="connsiteX6" fmla="*/ 462573 w 3753862"/>
              <a:gd name="connsiteY6" fmla="*/ 2995466 h 3755437"/>
              <a:gd name="connsiteX7" fmla="*/ 462573 w 3753862"/>
              <a:gd name="connsiteY7" fmla="*/ 759971 h 3755437"/>
              <a:gd name="connsiteX8" fmla="*/ 759652 w 3753862"/>
              <a:gd name="connsiteY8" fmla="*/ 462766 h 3755437"/>
              <a:gd name="connsiteX9" fmla="*/ 1876931 w 3753862"/>
              <a:gd name="connsiteY9" fmla="*/ 0 h 37554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753862" h="3755437">
                <a:moveTo>
                  <a:pt x="1876931" y="0"/>
                </a:moveTo>
                <a:cubicBezTo>
                  <a:pt x="2281379" y="0"/>
                  <a:pt x="2685827" y="154255"/>
                  <a:pt x="2994209" y="462766"/>
                </a:cubicBezTo>
                <a:cubicBezTo>
                  <a:pt x="3291289" y="759971"/>
                  <a:pt x="3291289" y="759971"/>
                  <a:pt x="3291289" y="759971"/>
                </a:cubicBezTo>
                <a:cubicBezTo>
                  <a:pt x="3908053" y="1376994"/>
                  <a:pt x="3908053" y="2378444"/>
                  <a:pt x="3291289" y="2995466"/>
                </a:cubicBezTo>
                <a:cubicBezTo>
                  <a:pt x="2994209" y="3292671"/>
                  <a:pt x="2994209" y="3292671"/>
                  <a:pt x="2994209" y="3292671"/>
                </a:cubicBezTo>
                <a:cubicBezTo>
                  <a:pt x="2377446" y="3909693"/>
                  <a:pt x="1376416" y="3909693"/>
                  <a:pt x="759652" y="3292671"/>
                </a:cubicBezTo>
                <a:cubicBezTo>
                  <a:pt x="462573" y="2995466"/>
                  <a:pt x="462573" y="2995466"/>
                  <a:pt x="462573" y="2995466"/>
                </a:cubicBezTo>
                <a:cubicBezTo>
                  <a:pt x="-154191" y="2378444"/>
                  <a:pt x="-154191" y="1376994"/>
                  <a:pt x="462573" y="759971"/>
                </a:cubicBezTo>
                <a:cubicBezTo>
                  <a:pt x="759652" y="462766"/>
                  <a:pt x="759652" y="462766"/>
                  <a:pt x="759652" y="462766"/>
                </a:cubicBezTo>
                <a:cubicBezTo>
                  <a:pt x="1068034" y="154255"/>
                  <a:pt x="1472483" y="0"/>
                  <a:pt x="1876931" y="0"/>
                </a:cubicBez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
        <p:nvSpPr>
          <p:cNvPr id="27" name="Picture Placeholder 26">
            <a:extLst>
              <a:ext uri="{FF2B5EF4-FFF2-40B4-BE49-F238E27FC236}">
                <a16:creationId xmlns:a16="http://schemas.microsoft.com/office/drawing/2014/main" id="{790430CB-5603-4A45-8F4C-2566B0ADD112}"/>
              </a:ext>
            </a:extLst>
          </p:cNvPr>
          <p:cNvSpPr>
            <a:spLocks noGrp="1"/>
          </p:cNvSpPr>
          <p:nvPr>
            <p:ph type="pic" sz="quarter" idx="13"/>
          </p:nvPr>
        </p:nvSpPr>
        <p:spPr>
          <a:xfrm>
            <a:off x="6705701" y="2493769"/>
            <a:ext cx="1876686" cy="1877719"/>
          </a:xfrm>
          <a:custGeom>
            <a:avLst/>
            <a:gdLst>
              <a:gd name="connsiteX0" fmla="*/ 1876931 w 3753861"/>
              <a:gd name="connsiteY0" fmla="*/ 0 h 3755437"/>
              <a:gd name="connsiteX1" fmla="*/ 2994210 w 3753861"/>
              <a:gd name="connsiteY1" fmla="*/ 462766 h 3755437"/>
              <a:gd name="connsiteX2" fmla="*/ 3291290 w 3753861"/>
              <a:gd name="connsiteY2" fmla="*/ 759971 h 3755437"/>
              <a:gd name="connsiteX3" fmla="*/ 3291290 w 3753861"/>
              <a:gd name="connsiteY3" fmla="*/ 2995466 h 3755437"/>
              <a:gd name="connsiteX4" fmla="*/ 2994210 w 3753861"/>
              <a:gd name="connsiteY4" fmla="*/ 3292671 h 3755437"/>
              <a:gd name="connsiteX5" fmla="*/ 759652 w 3753861"/>
              <a:gd name="connsiteY5" fmla="*/ 3292671 h 3755437"/>
              <a:gd name="connsiteX6" fmla="*/ 462573 w 3753861"/>
              <a:gd name="connsiteY6" fmla="*/ 2995466 h 3755437"/>
              <a:gd name="connsiteX7" fmla="*/ 462573 w 3753861"/>
              <a:gd name="connsiteY7" fmla="*/ 759971 h 3755437"/>
              <a:gd name="connsiteX8" fmla="*/ 759652 w 3753861"/>
              <a:gd name="connsiteY8" fmla="*/ 462766 h 3755437"/>
              <a:gd name="connsiteX9" fmla="*/ 1876931 w 3753861"/>
              <a:gd name="connsiteY9" fmla="*/ 0 h 37554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753861" h="3755437">
                <a:moveTo>
                  <a:pt x="1876931" y="0"/>
                </a:moveTo>
                <a:cubicBezTo>
                  <a:pt x="2281380" y="0"/>
                  <a:pt x="2685828" y="154255"/>
                  <a:pt x="2994210" y="462766"/>
                </a:cubicBezTo>
                <a:cubicBezTo>
                  <a:pt x="3291290" y="759971"/>
                  <a:pt x="3291290" y="759971"/>
                  <a:pt x="3291290" y="759971"/>
                </a:cubicBezTo>
                <a:cubicBezTo>
                  <a:pt x="3908052" y="1376994"/>
                  <a:pt x="3908052" y="2378444"/>
                  <a:pt x="3291290" y="2995466"/>
                </a:cubicBezTo>
                <a:cubicBezTo>
                  <a:pt x="2994210" y="3292671"/>
                  <a:pt x="2994210" y="3292671"/>
                  <a:pt x="2994210" y="3292671"/>
                </a:cubicBezTo>
                <a:cubicBezTo>
                  <a:pt x="2377446" y="3909693"/>
                  <a:pt x="1376416" y="3909693"/>
                  <a:pt x="759652" y="3292671"/>
                </a:cubicBezTo>
                <a:cubicBezTo>
                  <a:pt x="462573" y="2995466"/>
                  <a:pt x="462573" y="2995466"/>
                  <a:pt x="462573" y="2995466"/>
                </a:cubicBezTo>
                <a:cubicBezTo>
                  <a:pt x="-154191" y="2378444"/>
                  <a:pt x="-154191" y="1376994"/>
                  <a:pt x="462573" y="759971"/>
                </a:cubicBezTo>
                <a:cubicBezTo>
                  <a:pt x="759652" y="462766"/>
                  <a:pt x="759652" y="462766"/>
                  <a:pt x="759652" y="462766"/>
                </a:cubicBezTo>
                <a:cubicBezTo>
                  <a:pt x="1068034" y="154255"/>
                  <a:pt x="1472483" y="0"/>
                  <a:pt x="1876931" y="0"/>
                </a:cubicBez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
        <p:nvSpPr>
          <p:cNvPr id="28" name="Picture Placeholder 27">
            <a:extLst>
              <a:ext uri="{FF2B5EF4-FFF2-40B4-BE49-F238E27FC236}">
                <a16:creationId xmlns:a16="http://schemas.microsoft.com/office/drawing/2014/main" id="{6D2D97A9-1C9B-4398-B77F-DFCF56A992C3}"/>
              </a:ext>
            </a:extLst>
          </p:cNvPr>
          <p:cNvSpPr>
            <a:spLocks noGrp="1"/>
          </p:cNvSpPr>
          <p:nvPr>
            <p:ph type="pic" sz="quarter" idx="14"/>
          </p:nvPr>
        </p:nvSpPr>
        <p:spPr>
          <a:xfrm>
            <a:off x="9419453" y="2493769"/>
            <a:ext cx="1876687" cy="1877719"/>
          </a:xfrm>
          <a:custGeom>
            <a:avLst/>
            <a:gdLst>
              <a:gd name="connsiteX0" fmla="*/ 1876931 w 3753862"/>
              <a:gd name="connsiteY0" fmla="*/ 0 h 3755437"/>
              <a:gd name="connsiteX1" fmla="*/ 2994209 w 3753862"/>
              <a:gd name="connsiteY1" fmla="*/ 462766 h 3755437"/>
              <a:gd name="connsiteX2" fmla="*/ 3291289 w 3753862"/>
              <a:gd name="connsiteY2" fmla="*/ 759971 h 3755437"/>
              <a:gd name="connsiteX3" fmla="*/ 3291289 w 3753862"/>
              <a:gd name="connsiteY3" fmla="*/ 2995466 h 3755437"/>
              <a:gd name="connsiteX4" fmla="*/ 2994209 w 3753862"/>
              <a:gd name="connsiteY4" fmla="*/ 3292671 h 3755437"/>
              <a:gd name="connsiteX5" fmla="*/ 759651 w 3753862"/>
              <a:gd name="connsiteY5" fmla="*/ 3292671 h 3755437"/>
              <a:gd name="connsiteX6" fmla="*/ 462571 w 3753862"/>
              <a:gd name="connsiteY6" fmla="*/ 2995466 h 3755437"/>
              <a:gd name="connsiteX7" fmla="*/ 462571 w 3753862"/>
              <a:gd name="connsiteY7" fmla="*/ 759971 h 3755437"/>
              <a:gd name="connsiteX8" fmla="*/ 759651 w 3753862"/>
              <a:gd name="connsiteY8" fmla="*/ 462766 h 3755437"/>
              <a:gd name="connsiteX9" fmla="*/ 1876931 w 3753862"/>
              <a:gd name="connsiteY9" fmla="*/ 0 h 37554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753862" h="3755437">
                <a:moveTo>
                  <a:pt x="1876931" y="0"/>
                </a:moveTo>
                <a:cubicBezTo>
                  <a:pt x="2281379" y="0"/>
                  <a:pt x="2685827" y="154255"/>
                  <a:pt x="2994209" y="462766"/>
                </a:cubicBezTo>
                <a:cubicBezTo>
                  <a:pt x="3291289" y="759971"/>
                  <a:pt x="3291289" y="759971"/>
                  <a:pt x="3291289" y="759971"/>
                </a:cubicBezTo>
                <a:cubicBezTo>
                  <a:pt x="3908053" y="1376994"/>
                  <a:pt x="3908053" y="2378444"/>
                  <a:pt x="3291289" y="2995466"/>
                </a:cubicBezTo>
                <a:cubicBezTo>
                  <a:pt x="2994209" y="3292671"/>
                  <a:pt x="2994209" y="3292671"/>
                  <a:pt x="2994209" y="3292671"/>
                </a:cubicBezTo>
                <a:cubicBezTo>
                  <a:pt x="2377445" y="3909693"/>
                  <a:pt x="1376415" y="3909693"/>
                  <a:pt x="759651" y="3292671"/>
                </a:cubicBezTo>
                <a:cubicBezTo>
                  <a:pt x="462571" y="2995466"/>
                  <a:pt x="462571" y="2995466"/>
                  <a:pt x="462571" y="2995466"/>
                </a:cubicBezTo>
                <a:cubicBezTo>
                  <a:pt x="-154191" y="2378444"/>
                  <a:pt x="-154191" y="1376994"/>
                  <a:pt x="462571" y="759971"/>
                </a:cubicBezTo>
                <a:cubicBezTo>
                  <a:pt x="759651" y="462766"/>
                  <a:pt x="759651" y="462766"/>
                  <a:pt x="759651" y="462766"/>
                </a:cubicBezTo>
                <a:cubicBezTo>
                  <a:pt x="1068033" y="154255"/>
                  <a:pt x="1472481" y="0"/>
                  <a:pt x="1876931" y="0"/>
                </a:cubicBez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Tree>
    <p:extLst>
      <p:ext uri="{BB962C8B-B14F-4D97-AF65-F5344CB8AC3E}">
        <p14:creationId xmlns:p14="http://schemas.microsoft.com/office/powerpoint/2010/main" val="30379861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additive="base">
                                        <p:cTn id="7" dur="1500" fill="hold"/>
                                        <p:tgtEl>
                                          <p:spTgt spid="25"/>
                                        </p:tgtEl>
                                        <p:attrNameLst>
                                          <p:attrName>ppt_x</p:attrName>
                                        </p:attrNameLst>
                                      </p:cBhvr>
                                      <p:tavLst>
                                        <p:tav tm="0">
                                          <p:val>
                                            <p:strVal val="1+#ppt_w/2"/>
                                          </p:val>
                                        </p:tav>
                                        <p:tav tm="100000">
                                          <p:val>
                                            <p:strVal val="#ppt_x"/>
                                          </p:val>
                                        </p:tav>
                                      </p:tavLst>
                                    </p:anim>
                                    <p:anim calcmode="lin" valueType="num">
                                      <p:cBhvr additive="base">
                                        <p:cTn id="8" dur="1500" fill="hold"/>
                                        <p:tgtEl>
                                          <p:spTgt spid="25"/>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200"/>
                                  </p:stCondLst>
                                  <p:childTnLst>
                                    <p:set>
                                      <p:cBhvr>
                                        <p:cTn id="10" dur="1" fill="hold">
                                          <p:stCondLst>
                                            <p:cond delay="0"/>
                                          </p:stCondLst>
                                        </p:cTn>
                                        <p:tgtEl>
                                          <p:spTgt spid="26"/>
                                        </p:tgtEl>
                                        <p:attrNameLst>
                                          <p:attrName>style.visibility</p:attrName>
                                        </p:attrNameLst>
                                      </p:cBhvr>
                                      <p:to>
                                        <p:strVal val="visible"/>
                                      </p:to>
                                    </p:set>
                                    <p:anim calcmode="lin" valueType="num">
                                      <p:cBhvr additive="base">
                                        <p:cTn id="11" dur="1500" fill="hold"/>
                                        <p:tgtEl>
                                          <p:spTgt spid="26"/>
                                        </p:tgtEl>
                                        <p:attrNameLst>
                                          <p:attrName>ppt_x</p:attrName>
                                        </p:attrNameLst>
                                      </p:cBhvr>
                                      <p:tavLst>
                                        <p:tav tm="0">
                                          <p:val>
                                            <p:strVal val="1+#ppt_w/2"/>
                                          </p:val>
                                        </p:tav>
                                        <p:tav tm="100000">
                                          <p:val>
                                            <p:strVal val="#ppt_x"/>
                                          </p:val>
                                        </p:tav>
                                      </p:tavLst>
                                    </p:anim>
                                    <p:anim calcmode="lin" valueType="num">
                                      <p:cBhvr additive="base">
                                        <p:cTn id="12" dur="1500" fill="hold"/>
                                        <p:tgtEl>
                                          <p:spTgt spid="26"/>
                                        </p:tgtEl>
                                        <p:attrNameLst>
                                          <p:attrName>ppt_y</p:attrName>
                                        </p:attrNameLst>
                                      </p:cBhvr>
                                      <p:tavLst>
                                        <p:tav tm="0">
                                          <p:val>
                                            <p:strVal val="#ppt_y"/>
                                          </p:val>
                                        </p:tav>
                                        <p:tav tm="100000">
                                          <p:val>
                                            <p:strVal val="#ppt_y"/>
                                          </p:val>
                                        </p:tav>
                                      </p:tavLst>
                                    </p:anim>
                                  </p:childTnLst>
                                </p:cTn>
                              </p:par>
                              <p:par>
                                <p:cTn id="13" presetID="2" presetClass="entr" presetSubtype="2" decel="100000" fill="hold" grpId="0" nodeType="withEffect">
                                  <p:stCondLst>
                                    <p:cond delay="400"/>
                                  </p:stCondLst>
                                  <p:childTnLst>
                                    <p:set>
                                      <p:cBhvr>
                                        <p:cTn id="14" dur="1" fill="hold">
                                          <p:stCondLst>
                                            <p:cond delay="0"/>
                                          </p:stCondLst>
                                        </p:cTn>
                                        <p:tgtEl>
                                          <p:spTgt spid="27"/>
                                        </p:tgtEl>
                                        <p:attrNameLst>
                                          <p:attrName>style.visibility</p:attrName>
                                        </p:attrNameLst>
                                      </p:cBhvr>
                                      <p:to>
                                        <p:strVal val="visible"/>
                                      </p:to>
                                    </p:set>
                                    <p:anim calcmode="lin" valueType="num">
                                      <p:cBhvr additive="base">
                                        <p:cTn id="15" dur="1500" fill="hold"/>
                                        <p:tgtEl>
                                          <p:spTgt spid="27"/>
                                        </p:tgtEl>
                                        <p:attrNameLst>
                                          <p:attrName>ppt_x</p:attrName>
                                        </p:attrNameLst>
                                      </p:cBhvr>
                                      <p:tavLst>
                                        <p:tav tm="0">
                                          <p:val>
                                            <p:strVal val="1+#ppt_w/2"/>
                                          </p:val>
                                        </p:tav>
                                        <p:tav tm="100000">
                                          <p:val>
                                            <p:strVal val="#ppt_x"/>
                                          </p:val>
                                        </p:tav>
                                      </p:tavLst>
                                    </p:anim>
                                    <p:anim calcmode="lin" valueType="num">
                                      <p:cBhvr additive="base">
                                        <p:cTn id="16" dur="1500" fill="hold"/>
                                        <p:tgtEl>
                                          <p:spTgt spid="27"/>
                                        </p:tgtEl>
                                        <p:attrNameLst>
                                          <p:attrName>ppt_y</p:attrName>
                                        </p:attrNameLst>
                                      </p:cBhvr>
                                      <p:tavLst>
                                        <p:tav tm="0">
                                          <p:val>
                                            <p:strVal val="#ppt_y"/>
                                          </p:val>
                                        </p:tav>
                                        <p:tav tm="100000">
                                          <p:val>
                                            <p:strVal val="#ppt_y"/>
                                          </p:val>
                                        </p:tav>
                                      </p:tavLst>
                                    </p:anim>
                                  </p:childTnLst>
                                </p:cTn>
                              </p:par>
                              <p:par>
                                <p:cTn id="17" presetID="2" presetClass="entr" presetSubtype="2" decel="100000" fill="hold" grpId="0" nodeType="withEffect">
                                  <p:stCondLst>
                                    <p:cond delay="600"/>
                                  </p:stCondLst>
                                  <p:childTnLst>
                                    <p:set>
                                      <p:cBhvr>
                                        <p:cTn id="18" dur="1" fill="hold">
                                          <p:stCondLst>
                                            <p:cond delay="0"/>
                                          </p:stCondLst>
                                        </p:cTn>
                                        <p:tgtEl>
                                          <p:spTgt spid="28"/>
                                        </p:tgtEl>
                                        <p:attrNameLst>
                                          <p:attrName>style.visibility</p:attrName>
                                        </p:attrNameLst>
                                      </p:cBhvr>
                                      <p:to>
                                        <p:strVal val="visible"/>
                                      </p:to>
                                    </p:set>
                                    <p:anim calcmode="lin" valueType="num">
                                      <p:cBhvr additive="base">
                                        <p:cTn id="19" dur="1500" fill="hold"/>
                                        <p:tgtEl>
                                          <p:spTgt spid="28"/>
                                        </p:tgtEl>
                                        <p:attrNameLst>
                                          <p:attrName>ppt_x</p:attrName>
                                        </p:attrNameLst>
                                      </p:cBhvr>
                                      <p:tavLst>
                                        <p:tav tm="0">
                                          <p:val>
                                            <p:strVal val="1+#ppt_w/2"/>
                                          </p:val>
                                        </p:tav>
                                        <p:tav tm="100000">
                                          <p:val>
                                            <p:strVal val="#ppt_x"/>
                                          </p:val>
                                        </p:tav>
                                      </p:tavLst>
                                    </p:anim>
                                    <p:anim calcmode="lin" valueType="num">
                                      <p:cBhvr additive="base">
                                        <p:cTn id="20" dur="1500" fill="hold"/>
                                        <p:tgtEl>
                                          <p:spTgt spid="2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animBg="1"/>
      <p:bldP spid="27" grpId="0" animBg="1"/>
      <p:bldP spid="28" grpId="0" animBg="1"/>
    </p:bldLst>
  </p:timing>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8_Custom Layou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ED1674B-7819-4290-8EC6-DD14B5462434}"/>
              </a:ext>
            </a:extLst>
          </p:cNvPr>
          <p:cNvSpPr/>
          <p:nvPr userDrawn="1"/>
        </p:nvSpPr>
        <p:spPr>
          <a:xfrm>
            <a:off x="11700345" y="0"/>
            <a:ext cx="491655" cy="6858000"/>
          </a:xfrm>
          <a:prstGeom prst="rect">
            <a:avLst/>
          </a:prstGeom>
          <a:solidFill>
            <a:srgbClr val="FFFFFF"/>
          </a:solidFill>
          <a:ln>
            <a:noFill/>
          </a:ln>
          <a:effectLst>
            <a:outerShdw blurRad="952500" dist="215900" algn="l" rotWithShape="0">
              <a:schemeClr val="accent1">
                <a:lumMod val="50000"/>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3" name="TextBox 2">
            <a:extLst>
              <a:ext uri="{FF2B5EF4-FFF2-40B4-BE49-F238E27FC236}">
                <a16:creationId xmlns:a16="http://schemas.microsoft.com/office/drawing/2014/main" id="{862FAAB3-2BD3-4B4B-8F68-CA607194A7CD}"/>
              </a:ext>
            </a:extLst>
          </p:cNvPr>
          <p:cNvSpPr txBox="1"/>
          <p:nvPr userDrawn="1"/>
        </p:nvSpPr>
        <p:spPr>
          <a:xfrm rot="16200000">
            <a:off x="11315275" y="5914770"/>
            <a:ext cx="1261797" cy="338554"/>
          </a:xfrm>
          <a:prstGeom prst="rect">
            <a:avLst/>
          </a:prstGeom>
          <a:noFill/>
        </p:spPr>
        <p:txBody>
          <a:bodyPr wrap="square" rtlCol="0">
            <a:spAutoFit/>
          </a:bodyPr>
          <a:lstStyle/>
          <a:p>
            <a:pPr algn="l"/>
            <a:r>
              <a:rPr lang="en-US" sz="1600" b="0">
                <a:solidFill>
                  <a:schemeClr val="accent1"/>
                </a:solidFill>
                <a:latin typeface="Open Sans Extrabold" panose="020B0906030804020204" pitchFamily="34" charset="0"/>
                <a:ea typeface="Open Sans Extrabold" panose="020B0906030804020204" pitchFamily="34" charset="0"/>
                <a:cs typeface="Open Sans Extrabold" panose="020B0906030804020204" pitchFamily="34" charset="0"/>
              </a:rPr>
              <a:t>Massive X</a:t>
            </a:r>
          </a:p>
        </p:txBody>
      </p:sp>
      <p:sp>
        <p:nvSpPr>
          <p:cNvPr id="4" name="Slide Number Placeholder 5">
            <a:extLst>
              <a:ext uri="{FF2B5EF4-FFF2-40B4-BE49-F238E27FC236}">
                <a16:creationId xmlns:a16="http://schemas.microsoft.com/office/drawing/2014/main" id="{EE3CA0C5-696B-4035-8328-04E507A14E6E}"/>
              </a:ext>
            </a:extLst>
          </p:cNvPr>
          <p:cNvSpPr txBox="1">
            <a:spLocks/>
          </p:cNvSpPr>
          <p:nvPr userDrawn="1"/>
        </p:nvSpPr>
        <p:spPr>
          <a:xfrm>
            <a:off x="11865043" y="3283310"/>
            <a:ext cx="162261" cy="291381"/>
          </a:xfrm>
          <a:prstGeom prst="rect">
            <a:avLst/>
          </a:prstGeom>
        </p:spPr>
        <p:txBody>
          <a:bodyPr vert="horz" wrap="none" lIns="60952" tIns="30476" rIns="60952" bIns="30476" rtlCol="0" anchor="ctr">
            <a:no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1A290D8D-6BA0-418D-AFED-C65293F70DA0}" type="slidenum">
              <a:rPr lang="en-US" sz="1200" b="1" smtClean="0">
                <a:solidFill>
                  <a:srgbClr val="172144"/>
                </a:solidFill>
                <a:latin typeface="Open Sans Light" panose="020B0306030504020204" pitchFamily="34" charset="0"/>
                <a:ea typeface="Open Sans Light" panose="020B0306030504020204" pitchFamily="34" charset="0"/>
                <a:cs typeface="Open Sans Light" panose="020B0306030504020204" pitchFamily="34" charset="0"/>
              </a:rPr>
              <a:pPr algn="ctr"/>
              <a:t>‹N°›</a:t>
            </a:fld>
            <a:endParaRPr lang="en-US" sz="700" b="1">
              <a:solidFill>
                <a:srgbClr val="172144"/>
              </a:solidFill>
              <a:latin typeface="Open Sans Light" panose="020B0306030504020204" pitchFamily="34" charset="0"/>
              <a:ea typeface="Open Sans Light" panose="020B0306030504020204" pitchFamily="34" charset="0"/>
              <a:cs typeface="Open Sans Light" panose="020B0306030504020204" pitchFamily="34" charset="0"/>
            </a:endParaRPr>
          </a:p>
        </p:txBody>
      </p:sp>
      <p:cxnSp>
        <p:nvCxnSpPr>
          <p:cNvPr id="5" name="Straight Connector 4">
            <a:extLst>
              <a:ext uri="{FF2B5EF4-FFF2-40B4-BE49-F238E27FC236}">
                <a16:creationId xmlns:a16="http://schemas.microsoft.com/office/drawing/2014/main" id="{504B40BC-21B9-4D12-8535-D9C29D99F968}"/>
              </a:ext>
            </a:extLst>
          </p:cNvPr>
          <p:cNvCxnSpPr/>
          <p:nvPr userDrawn="1"/>
        </p:nvCxnSpPr>
        <p:spPr>
          <a:xfrm>
            <a:off x="11820371" y="223120"/>
            <a:ext cx="238296" cy="0"/>
          </a:xfrm>
          <a:prstGeom prst="line">
            <a:avLst/>
          </a:prstGeom>
          <a:ln w="19050">
            <a:solidFill>
              <a:srgbClr val="172144"/>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65B6781-0284-4FF4-9C39-1E697832CCB5}"/>
              </a:ext>
            </a:extLst>
          </p:cNvPr>
          <p:cNvCxnSpPr>
            <a:cxnSpLocks/>
          </p:cNvCxnSpPr>
          <p:nvPr userDrawn="1"/>
        </p:nvCxnSpPr>
        <p:spPr>
          <a:xfrm>
            <a:off x="11820371" y="269044"/>
            <a:ext cx="101742" cy="0"/>
          </a:xfrm>
          <a:prstGeom prst="line">
            <a:avLst/>
          </a:prstGeom>
          <a:ln w="19050">
            <a:solidFill>
              <a:srgbClr val="172144"/>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2FE7EC0D-F0F0-4288-868F-D1A462C8D492}"/>
              </a:ext>
            </a:extLst>
          </p:cNvPr>
          <p:cNvCxnSpPr>
            <a:cxnSpLocks/>
          </p:cNvCxnSpPr>
          <p:nvPr userDrawn="1"/>
        </p:nvCxnSpPr>
        <p:spPr>
          <a:xfrm>
            <a:off x="11820371" y="314968"/>
            <a:ext cx="181333" cy="0"/>
          </a:xfrm>
          <a:prstGeom prst="line">
            <a:avLst/>
          </a:prstGeom>
          <a:ln w="19050">
            <a:solidFill>
              <a:srgbClr val="172144"/>
            </a:solidFill>
          </a:ln>
        </p:spPr>
        <p:style>
          <a:lnRef idx="1">
            <a:schemeClr val="accent1"/>
          </a:lnRef>
          <a:fillRef idx="0">
            <a:schemeClr val="accent1"/>
          </a:fillRef>
          <a:effectRef idx="0">
            <a:schemeClr val="accent1"/>
          </a:effectRef>
          <a:fontRef idx="minor">
            <a:schemeClr val="tx1"/>
          </a:fontRef>
        </p:style>
      </p:cxnSp>
      <p:grpSp>
        <p:nvGrpSpPr>
          <p:cNvPr id="8" name="Group 7">
            <a:extLst>
              <a:ext uri="{FF2B5EF4-FFF2-40B4-BE49-F238E27FC236}">
                <a16:creationId xmlns:a16="http://schemas.microsoft.com/office/drawing/2014/main" id="{29CC7530-A671-4661-A267-47CAC7E2FF44}"/>
              </a:ext>
            </a:extLst>
          </p:cNvPr>
          <p:cNvGrpSpPr/>
          <p:nvPr userDrawn="1"/>
        </p:nvGrpSpPr>
        <p:grpSpPr>
          <a:xfrm>
            <a:off x="11770241" y="655395"/>
            <a:ext cx="338555" cy="912401"/>
            <a:chOff x="139809" y="1310790"/>
            <a:chExt cx="677200" cy="1824801"/>
          </a:xfrm>
        </p:grpSpPr>
        <p:sp>
          <p:nvSpPr>
            <p:cNvPr id="9" name="Rectangle 8">
              <a:extLst>
                <a:ext uri="{FF2B5EF4-FFF2-40B4-BE49-F238E27FC236}">
                  <a16:creationId xmlns:a16="http://schemas.microsoft.com/office/drawing/2014/main" id="{BC58E2E0-3292-4E74-A22D-947EED6AA7AC}"/>
                </a:ext>
              </a:extLst>
            </p:cNvPr>
            <p:cNvSpPr/>
            <p:nvPr userDrawn="1"/>
          </p:nvSpPr>
          <p:spPr>
            <a:xfrm>
              <a:off x="139809" y="1946192"/>
              <a:ext cx="677198" cy="553998"/>
            </a:xfrm>
            <a:prstGeom prst="rect">
              <a:avLst/>
            </a:prstGeom>
          </p:spPr>
          <p:txBody>
            <a:bodyPr wrap="none" anchor="ctr">
              <a:spAutoFit/>
            </a:bodyPr>
            <a:lstStyle/>
            <a:p>
              <a:pPr algn="ctr"/>
              <a:r>
                <a:rPr lang="en-US" sz="1200">
                  <a:solidFill>
                    <a:srgbClr val="314792">
                      <a:alpha val="49000"/>
                    </a:srgbClr>
                  </a:solidFill>
                  <a:latin typeface="Designball-Social-01" pitchFamily="2" charset="0"/>
                </a:rPr>
                <a:t>b</a:t>
              </a:r>
            </a:p>
          </p:txBody>
        </p:sp>
        <p:sp>
          <p:nvSpPr>
            <p:cNvPr id="10" name="Rectangle 9">
              <a:extLst>
                <a:ext uri="{FF2B5EF4-FFF2-40B4-BE49-F238E27FC236}">
                  <a16:creationId xmlns:a16="http://schemas.microsoft.com/office/drawing/2014/main" id="{9204B764-23BF-41EC-BF35-4E759ABDC120}"/>
                </a:ext>
              </a:extLst>
            </p:cNvPr>
            <p:cNvSpPr/>
            <p:nvPr userDrawn="1"/>
          </p:nvSpPr>
          <p:spPr>
            <a:xfrm>
              <a:off x="139809" y="1310790"/>
              <a:ext cx="677198" cy="553998"/>
            </a:xfrm>
            <a:prstGeom prst="rect">
              <a:avLst/>
            </a:prstGeom>
          </p:spPr>
          <p:txBody>
            <a:bodyPr wrap="none" anchor="ctr">
              <a:spAutoFit/>
            </a:bodyPr>
            <a:lstStyle/>
            <a:p>
              <a:pPr algn="ctr"/>
              <a:r>
                <a:rPr lang="en-US" sz="1200">
                  <a:solidFill>
                    <a:srgbClr val="314792">
                      <a:alpha val="49000"/>
                    </a:srgbClr>
                  </a:solidFill>
                  <a:latin typeface="Designball-Social-01" pitchFamily="2" charset="0"/>
                </a:rPr>
                <a:t>C</a:t>
              </a:r>
            </a:p>
          </p:txBody>
        </p:sp>
        <p:sp>
          <p:nvSpPr>
            <p:cNvPr id="11" name="Rectangle 10">
              <a:extLst>
                <a:ext uri="{FF2B5EF4-FFF2-40B4-BE49-F238E27FC236}">
                  <a16:creationId xmlns:a16="http://schemas.microsoft.com/office/drawing/2014/main" id="{D900F3B3-A1A6-4A4A-9768-B08A60BCF080}"/>
                </a:ext>
              </a:extLst>
            </p:cNvPr>
            <p:cNvSpPr/>
            <p:nvPr userDrawn="1"/>
          </p:nvSpPr>
          <p:spPr>
            <a:xfrm>
              <a:off x="139811" y="2581593"/>
              <a:ext cx="677198" cy="553998"/>
            </a:xfrm>
            <a:prstGeom prst="rect">
              <a:avLst/>
            </a:prstGeom>
          </p:spPr>
          <p:txBody>
            <a:bodyPr wrap="none" anchor="ctr">
              <a:spAutoFit/>
            </a:bodyPr>
            <a:lstStyle/>
            <a:p>
              <a:pPr algn="ctr"/>
              <a:r>
                <a:rPr lang="en-US" sz="1200">
                  <a:solidFill>
                    <a:srgbClr val="314792">
                      <a:alpha val="49000"/>
                    </a:srgbClr>
                  </a:solidFill>
                  <a:latin typeface="Designball-Social-01" pitchFamily="2" charset="0"/>
                </a:rPr>
                <a:t>c</a:t>
              </a:r>
            </a:p>
          </p:txBody>
        </p:sp>
        <p:sp>
          <p:nvSpPr>
            <p:cNvPr id="12" name="Rectangle 11">
              <a:hlinkClick r:id="rId2"/>
              <a:extLst>
                <a:ext uri="{FF2B5EF4-FFF2-40B4-BE49-F238E27FC236}">
                  <a16:creationId xmlns:a16="http://schemas.microsoft.com/office/drawing/2014/main" id="{C1510384-2C3D-4EBE-BD59-99BB4F7B1D95}"/>
                </a:ext>
              </a:extLst>
            </p:cNvPr>
            <p:cNvSpPr/>
            <p:nvPr userDrawn="1"/>
          </p:nvSpPr>
          <p:spPr>
            <a:xfrm>
              <a:off x="311927" y="2005846"/>
              <a:ext cx="332961" cy="443947"/>
            </a:xfrm>
            <a:prstGeom prst="rect">
              <a:avLst/>
            </a:prstGeom>
            <a:solidFill>
              <a:schemeClr val="bg2">
                <a:alpha val="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a:solidFill>
                  <a:srgbClr val="314792">
                    <a:alpha val="49000"/>
                  </a:srgbClr>
                </a:solidFill>
              </a:endParaRPr>
            </a:p>
          </p:txBody>
        </p:sp>
        <p:sp>
          <p:nvSpPr>
            <p:cNvPr id="13" name="Rectangle 12">
              <a:hlinkClick r:id="rId3"/>
              <a:extLst>
                <a:ext uri="{FF2B5EF4-FFF2-40B4-BE49-F238E27FC236}">
                  <a16:creationId xmlns:a16="http://schemas.microsoft.com/office/drawing/2014/main" id="{E820DE5E-C61D-42D9-9F6F-1E352E9F4232}"/>
                </a:ext>
              </a:extLst>
            </p:cNvPr>
            <p:cNvSpPr/>
            <p:nvPr userDrawn="1"/>
          </p:nvSpPr>
          <p:spPr>
            <a:xfrm>
              <a:off x="311927" y="1375076"/>
              <a:ext cx="332961" cy="443947"/>
            </a:xfrm>
            <a:prstGeom prst="rect">
              <a:avLst/>
            </a:prstGeom>
            <a:solidFill>
              <a:schemeClr val="bg2">
                <a:alpha val="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a:solidFill>
                  <a:srgbClr val="314792">
                    <a:alpha val="49000"/>
                  </a:srgbClr>
                </a:solidFill>
              </a:endParaRPr>
            </a:p>
          </p:txBody>
        </p:sp>
        <p:sp>
          <p:nvSpPr>
            <p:cNvPr id="14" name="Rectangle 13">
              <a:hlinkClick r:id="rId4"/>
              <a:extLst>
                <a:ext uri="{FF2B5EF4-FFF2-40B4-BE49-F238E27FC236}">
                  <a16:creationId xmlns:a16="http://schemas.microsoft.com/office/drawing/2014/main" id="{D6187E50-754A-44EE-BA02-05EBB604955C}"/>
                </a:ext>
              </a:extLst>
            </p:cNvPr>
            <p:cNvSpPr/>
            <p:nvPr userDrawn="1"/>
          </p:nvSpPr>
          <p:spPr>
            <a:xfrm>
              <a:off x="311927" y="2636618"/>
              <a:ext cx="332961" cy="443947"/>
            </a:xfrm>
            <a:prstGeom prst="rect">
              <a:avLst/>
            </a:prstGeom>
            <a:solidFill>
              <a:schemeClr val="bg2">
                <a:alpha val="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a:solidFill>
                  <a:srgbClr val="314792">
                    <a:alpha val="49000"/>
                  </a:srgbClr>
                </a:solidFill>
              </a:endParaRPr>
            </a:p>
          </p:txBody>
        </p:sp>
      </p:grpSp>
      <p:cxnSp>
        <p:nvCxnSpPr>
          <p:cNvPr id="16" name="Straight Connector 15">
            <a:extLst>
              <a:ext uri="{FF2B5EF4-FFF2-40B4-BE49-F238E27FC236}">
                <a16:creationId xmlns:a16="http://schemas.microsoft.com/office/drawing/2014/main" id="{19D26279-CF3F-44FD-A4E8-B89D5F761927}"/>
              </a:ext>
            </a:extLst>
          </p:cNvPr>
          <p:cNvCxnSpPr/>
          <p:nvPr userDrawn="1"/>
        </p:nvCxnSpPr>
        <p:spPr>
          <a:xfrm>
            <a:off x="11700345" y="0"/>
            <a:ext cx="0" cy="6858000"/>
          </a:xfrm>
          <a:prstGeom prst="line">
            <a:avLst/>
          </a:prstGeom>
          <a:ln w="25400">
            <a:solidFill>
              <a:srgbClr val="EBECF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89951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6_Title Slid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B7649B2-2893-4336-9F6A-E261B8C7C7DB}"/>
              </a:ext>
            </a:extLst>
          </p:cNvPr>
          <p:cNvSpPr/>
          <p:nvPr/>
        </p:nvSpPr>
        <p:spPr>
          <a:xfrm>
            <a:off x="781742" y="647700"/>
            <a:ext cx="10628516" cy="5524500"/>
          </a:xfrm>
          <a:prstGeom prst="rect">
            <a:avLst/>
          </a:prstGeom>
          <a:solidFill>
            <a:schemeClr val="accent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3" name="Picture Placeholder 3">
            <a:extLst>
              <a:ext uri="{FF2B5EF4-FFF2-40B4-BE49-F238E27FC236}">
                <a16:creationId xmlns:a16="http://schemas.microsoft.com/office/drawing/2014/main" id="{32F397F7-DD9C-4592-9C0D-0951AFFDEA22}"/>
              </a:ext>
            </a:extLst>
          </p:cNvPr>
          <p:cNvSpPr>
            <a:spLocks noGrp="1"/>
          </p:cNvSpPr>
          <p:nvPr>
            <p:ph type="pic" sz="quarter" idx="11"/>
          </p:nvPr>
        </p:nvSpPr>
        <p:spPr>
          <a:xfrm>
            <a:off x="6096000" y="0"/>
            <a:ext cx="5314258" cy="6858000"/>
          </a:xfrm>
          <a:custGeom>
            <a:avLst/>
            <a:gdLst>
              <a:gd name="connsiteX0" fmla="*/ 0 w 7555958"/>
              <a:gd name="connsiteY0" fmla="*/ 0 h 13686144"/>
              <a:gd name="connsiteX1" fmla="*/ 7555958 w 7555958"/>
              <a:gd name="connsiteY1" fmla="*/ 0 h 13686144"/>
              <a:gd name="connsiteX2" fmla="*/ 7555958 w 7555958"/>
              <a:gd name="connsiteY2" fmla="*/ 13686144 h 13686144"/>
              <a:gd name="connsiteX3" fmla="*/ 0 w 7555958"/>
              <a:gd name="connsiteY3" fmla="*/ 13686144 h 13686144"/>
            </a:gdLst>
            <a:ahLst/>
            <a:cxnLst>
              <a:cxn ang="0">
                <a:pos x="connsiteX0" y="connsiteY0"/>
              </a:cxn>
              <a:cxn ang="0">
                <a:pos x="connsiteX1" y="connsiteY1"/>
              </a:cxn>
              <a:cxn ang="0">
                <a:pos x="connsiteX2" y="connsiteY2"/>
              </a:cxn>
              <a:cxn ang="0">
                <a:pos x="connsiteX3" y="connsiteY3"/>
              </a:cxn>
            </a:cxnLst>
            <a:rect l="l" t="t" r="r" b="b"/>
            <a:pathLst>
              <a:path w="7555958" h="13686144">
                <a:moveTo>
                  <a:pt x="0" y="0"/>
                </a:moveTo>
                <a:lnTo>
                  <a:pt x="7555958" y="0"/>
                </a:lnTo>
                <a:lnTo>
                  <a:pt x="7555958" y="13686144"/>
                </a:lnTo>
                <a:lnTo>
                  <a:pt x="0" y="13686144"/>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
        <p:nvSpPr>
          <p:cNvPr id="7" name="Picture Placeholder 4">
            <a:extLst>
              <a:ext uri="{FF2B5EF4-FFF2-40B4-BE49-F238E27FC236}">
                <a16:creationId xmlns:a16="http://schemas.microsoft.com/office/drawing/2014/main" id="{A72BF187-8D1A-47D0-8FF0-646D171F86C0}"/>
              </a:ext>
            </a:extLst>
          </p:cNvPr>
          <p:cNvSpPr>
            <a:spLocks noGrp="1"/>
          </p:cNvSpPr>
          <p:nvPr>
            <p:ph type="pic" sz="quarter" idx="12"/>
          </p:nvPr>
        </p:nvSpPr>
        <p:spPr>
          <a:xfrm>
            <a:off x="4234637" y="1566613"/>
            <a:ext cx="3722726" cy="3724774"/>
          </a:xfrm>
          <a:custGeom>
            <a:avLst/>
            <a:gdLst>
              <a:gd name="connsiteX0" fmla="*/ 3723211 w 7446422"/>
              <a:gd name="connsiteY0" fmla="*/ 0 h 7449548"/>
              <a:gd name="connsiteX1" fmla="*/ 5939522 w 7446422"/>
              <a:gd name="connsiteY1" fmla="*/ 917977 h 7449548"/>
              <a:gd name="connsiteX2" fmla="*/ 6528831 w 7446422"/>
              <a:gd name="connsiteY2" fmla="*/ 1507532 h 7449548"/>
              <a:gd name="connsiteX3" fmla="*/ 6528831 w 7446422"/>
              <a:gd name="connsiteY3" fmla="*/ 5942017 h 7449548"/>
              <a:gd name="connsiteX4" fmla="*/ 5939522 w 7446422"/>
              <a:gd name="connsiteY4" fmla="*/ 6531572 h 7449548"/>
              <a:gd name="connsiteX5" fmla="*/ 1506900 w 7446422"/>
              <a:gd name="connsiteY5" fmla="*/ 6531572 h 7449548"/>
              <a:gd name="connsiteX6" fmla="*/ 917591 w 7446422"/>
              <a:gd name="connsiteY6" fmla="*/ 5942017 h 7449548"/>
              <a:gd name="connsiteX7" fmla="*/ 917591 w 7446422"/>
              <a:gd name="connsiteY7" fmla="*/ 1507532 h 7449548"/>
              <a:gd name="connsiteX8" fmla="*/ 1506900 w 7446422"/>
              <a:gd name="connsiteY8" fmla="*/ 917977 h 7449548"/>
              <a:gd name="connsiteX9" fmla="*/ 3723211 w 7446422"/>
              <a:gd name="connsiteY9" fmla="*/ 0 h 7449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446422" h="7449548">
                <a:moveTo>
                  <a:pt x="3723211" y="0"/>
                </a:moveTo>
                <a:cubicBezTo>
                  <a:pt x="4525503" y="0"/>
                  <a:pt x="5327795" y="305992"/>
                  <a:pt x="5939522" y="917977"/>
                </a:cubicBezTo>
                <a:cubicBezTo>
                  <a:pt x="6528831" y="1507532"/>
                  <a:pt x="6528831" y="1507532"/>
                  <a:pt x="6528831" y="1507532"/>
                </a:cubicBezTo>
                <a:cubicBezTo>
                  <a:pt x="7752286" y="2731501"/>
                  <a:pt x="7752286" y="4718048"/>
                  <a:pt x="6528831" y="5942017"/>
                </a:cubicBezTo>
                <a:cubicBezTo>
                  <a:pt x="5939522" y="6531572"/>
                  <a:pt x="5939522" y="6531572"/>
                  <a:pt x="5939522" y="6531572"/>
                </a:cubicBezTo>
                <a:cubicBezTo>
                  <a:pt x="4716068" y="7755541"/>
                  <a:pt x="2730355" y="7755541"/>
                  <a:pt x="1506900" y="6531572"/>
                </a:cubicBezTo>
                <a:cubicBezTo>
                  <a:pt x="917591" y="5942017"/>
                  <a:pt x="917591" y="5942017"/>
                  <a:pt x="917591" y="5942017"/>
                </a:cubicBezTo>
                <a:cubicBezTo>
                  <a:pt x="-305864" y="4718048"/>
                  <a:pt x="-305864" y="2731501"/>
                  <a:pt x="917591" y="1507532"/>
                </a:cubicBezTo>
                <a:cubicBezTo>
                  <a:pt x="1506900" y="917977"/>
                  <a:pt x="1506900" y="917977"/>
                  <a:pt x="1506900" y="917977"/>
                </a:cubicBezTo>
                <a:cubicBezTo>
                  <a:pt x="2118628" y="305992"/>
                  <a:pt x="2920920" y="0"/>
                  <a:pt x="3723211" y="0"/>
                </a:cubicBezTo>
                <a:close/>
              </a:path>
            </a:pathLst>
          </a:custGeom>
          <a:pattFill prst="pct60">
            <a:fgClr>
              <a:schemeClr val="bg1"/>
            </a:fgClr>
            <a:bgClr>
              <a:schemeClr val="bg1">
                <a:lumMod val="85000"/>
              </a:schemeClr>
            </a:bgClr>
          </a:pattFill>
          <a:effectLst>
            <a:outerShdw blurRad="431800" dist="88900" dir="2700000" algn="tl" rotWithShape="0">
              <a:schemeClr val="accent2">
                <a:lumMod val="75000"/>
                <a:alpha val="40000"/>
              </a:schemeClr>
            </a:outerShdw>
          </a:effectLst>
        </p:spPr>
        <p:txBody>
          <a:bodyPr wrap="square" anchor="ctr">
            <a:noAutofit/>
          </a:bodyPr>
          <a:lstStyle>
            <a:lvl1pPr marL="0" indent="0" algn="ctr">
              <a:buFontTx/>
              <a:buNone/>
              <a:defRPr sz="1200"/>
            </a:lvl1pPr>
          </a:lstStyle>
          <a:p>
            <a:endParaRPr lang="en-US"/>
          </a:p>
        </p:txBody>
      </p:sp>
    </p:spTree>
    <p:extLst>
      <p:ext uri="{BB962C8B-B14F-4D97-AF65-F5344CB8AC3E}">
        <p14:creationId xmlns:p14="http://schemas.microsoft.com/office/powerpoint/2010/main" val="1158942314"/>
      </p:ext>
    </p:extLst>
  </p:cSld>
  <p:clrMapOvr>
    <a:masterClrMapping/>
  </p:clrMapOvr>
  <p:extLst>
    <p:ext uri="{DCECCB84-F9BA-43D5-87BE-67443E8EF086}">
      <p15:sldGuideLst xmlns:p15="http://schemas.microsoft.com/office/powerpoint/2012/main">
        <p15:guide id="1" orient="horz" pos="4320">
          <p15:clr>
            <a:srgbClr val="FBAE40"/>
          </p15:clr>
        </p15:guide>
        <p15:guide id="2" pos="7681">
          <p15:clr>
            <a:srgbClr val="FBAE40"/>
          </p15:clr>
        </p15:guide>
        <p15:guide id="3" pos="985">
          <p15:clr>
            <a:srgbClr val="FBAE40"/>
          </p15:clr>
        </p15:guide>
        <p15:guide id="4" pos="14377">
          <p15:clr>
            <a:srgbClr val="FBAE4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16_Custom Layou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ED1674B-7819-4290-8EC6-DD14B5462434}"/>
              </a:ext>
            </a:extLst>
          </p:cNvPr>
          <p:cNvSpPr/>
          <p:nvPr userDrawn="1"/>
        </p:nvSpPr>
        <p:spPr>
          <a:xfrm>
            <a:off x="0" y="0"/>
            <a:ext cx="491655" cy="6858000"/>
          </a:xfrm>
          <a:prstGeom prst="rect">
            <a:avLst/>
          </a:prstGeom>
          <a:solidFill>
            <a:srgbClr val="FFFFFF"/>
          </a:solidFill>
          <a:ln>
            <a:noFill/>
          </a:ln>
          <a:effectLst>
            <a:outerShdw blurRad="952500" dist="215900" algn="l" rotWithShape="0">
              <a:schemeClr val="accent1">
                <a:lumMod val="50000"/>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3" name="TextBox 2">
            <a:extLst>
              <a:ext uri="{FF2B5EF4-FFF2-40B4-BE49-F238E27FC236}">
                <a16:creationId xmlns:a16="http://schemas.microsoft.com/office/drawing/2014/main" id="{862FAAB3-2BD3-4B4B-8F68-CA607194A7CD}"/>
              </a:ext>
            </a:extLst>
          </p:cNvPr>
          <p:cNvSpPr txBox="1"/>
          <p:nvPr userDrawn="1"/>
        </p:nvSpPr>
        <p:spPr>
          <a:xfrm rot="16200000">
            <a:off x="-385071" y="5914770"/>
            <a:ext cx="1261797" cy="338554"/>
          </a:xfrm>
          <a:prstGeom prst="rect">
            <a:avLst/>
          </a:prstGeom>
          <a:noFill/>
        </p:spPr>
        <p:txBody>
          <a:bodyPr wrap="square" rtlCol="0">
            <a:spAutoFit/>
          </a:bodyPr>
          <a:lstStyle/>
          <a:p>
            <a:pPr algn="l"/>
            <a:r>
              <a:rPr lang="en-US" sz="1600" b="0">
                <a:solidFill>
                  <a:schemeClr val="accent1"/>
                </a:solidFill>
                <a:latin typeface="Open Sans Extrabold" panose="020B0906030804020204" pitchFamily="34" charset="0"/>
                <a:ea typeface="Open Sans Extrabold" panose="020B0906030804020204" pitchFamily="34" charset="0"/>
                <a:cs typeface="Open Sans Extrabold" panose="020B0906030804020204" pitchFamily="34" charset="0"/>
              </a:rPr>
              <a:t>Massive X</a:t>
            </a:r>
          </a:p>
        </p:txBody>
      </p:sp>
      <p:sp>
        <p:nvSpPr>
          <p:cNvPr id="4" name="Slide Number Placeholder 5">
            <a:extLst>
              <a:ext uri="{FF2B5EF4-FFF2-40B4-BE49-F238E27FC236}">
                <a16:creationId xmlns:a16="http://schemas.microsoft.com/office/drawing/2014/main" id="{EE3CA0C5-696B-4035-8328-04E507A14E6E}"/>
              </a:ext>
            </a:extLst>
          </p:cNvPr>
          <p:cNvSpPr txBox="1">
            <a:spLocks/>
          </p:cNvSpPr>
          <p:nvPr userDrawn="1"/>
        </p:nvSpPr>
        <p:spPr>
          <a:xfrm>
            <a:off x="164697" y="3283310"/>
            <a:ext cx="162261" cy="291381"/>
          </a:xfrm>
          <a:prstGeom prst="rect">
            <a:avLst/>
          </a:prstGeom>
        </p:spPr>
        <p:txBody>
          <a:bodyPr vert="horz" wrap="none" lIns="60952" tIns="30476" rIns="60952" bIns="30476" rtlCol="0" anchor="ctr">
            <a:no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1A290D8D-6BA0-418D-AFED-C65293F70DA0}" type="slidenum">
              <a:rPr lang="en-US" sz="1200" b="1" smtClean="0">
                <a:solidFill>
                  <a:srgbClr val="172144"/>
                </a:solidFill>
                <a:latin typeface="Open Sans Light" panose="020B0306030504020204" pitchFamily="34" charset="0"/>
                <a:ea typeface="Open Sans Light" panose="020B0306030504020204" pitchFamily="34" charset="0"/>
                <a:cs typeface="Open Sans Light" panose="020B0306030504020204" pitchFamily="34" charset="0"/>
              </a:rPr>
              <a:pPr algn="ctr"/>
              <a:t>‹N°›</a:t>
            </a:fld>
            <a:endParaRPr lang="en-US" sz="700" b="1">
              <a:solidFill>
                <a:srgbClr val="172144"/>
              </a:solidFill>
              <a:latin typeface="Open Sans Light" panose="020B0306030504020204" pitchFamily="34" charset="0"/>
              <a:ea typeface="Open Sans Light" panose="020B0306030504020204" pitchFamily="34" charset="0"/>
              <a:cs typeface="Open Sans Light" panose="020B0306030504020204" pitchFamily="34" charset="0"/>
            </a:endParaRPr>
          </a:p>
        </p:txBody>
      </p:sp>
      <p:cxnSp>
        <p:nvCxnSpPr>
          <p:cNvPr id="5" name="Straight Connector 4">
            <a:extLst>
              <a:ext uri="{FF2B5EF4-FFF2-40B4-BE49-F238E27FC236}">
                <a16:creationId xmlns:a16="http://schemas.microsoft.com/office/drawing/2014/main" id="{504B40BC-21B9-4D12-8535-D9C29D99F968}"/>
              </a:ext>
            </a:extLst>
          </p:cNvPr>
          <p:cNvCxnSpPr/>
          <p:nvPr userDrawn="1"/>
        </p:nvCxnSpPr>
        <p:spPr>
          <a:xfrm>
            <a:off x="120026" y="223120"/>
            <a:ext cx="238296" cy="0"/>
          </a:xfrm>
          <a:prstGeom prst="line">
            <a:avLst/>
          </a:prstGeom>
          <a:ln w="19050">
            <a:solidFill>
              <a:srgbClr val="172144"/>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65B6781-0284-4FF4-9C39-1E697832CCB5}"/>
              </a:ext>
            </a:extLst>
          </p:cNvPr>
          <p:cNvCxnSpPr>
            <a:cxnSpLocks/>
          </p:cNvCxnSpPr>
          <p:nvPr userDrawn="1"/>
        </p:nvCxnSpPr>
        <p:spPr>
          <a:xfrm>
            <a:off x="120026" y="269044"/>
            <a:ext cx="101742" cy="0"/>
          </a:xfrm>
          <a:prstGeom prst="line">
            <a:avLst/>
          </a:prstGeom>
          <a:ln w="19050">
            <a:solidFill>
              <a:srgbClr val="172144"/>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2FE7EC0D-F0F0-4288-868F-D1A462C8D492}"/>
              </a:ext>
            </a:extLst>
          </p:cNvPr>
          <p:cNvCxnSpPr>
            <a:cxnSpLocks/>
          </p:cNvCxnSpPr>
          <p:nvPr userDrawn="1"/>
        </p:nvCxnSpPr>
        <p:spPr>
          <a:xfrm>
            <a:off x="120026" y="314968"/>
            <a:ext cx="181333" cy="0"/>
          </a:xfrm>
          <a:prstGeom prst="line">
            <a:avLst/>
          </a:prstGeom>
          <a:ln w="19050">
            <a:solidFill>
              <a:srgbClr val="172144"/>
            </a:solidFill>
          </a:ln>
        </p:spPr>
        <p:style>
          <a:lnRef idx="1">
            <a:schemeClr val="accent1"/>
          </a:lnRef>
          <a:fillRef idx="0">
            <a:schemeClr val="accent1"/>
          </a:fillRef>
          <a:effectRef idx="0">
            <a:schemeClr val="accent1"/>
          </a:effectRef>
          <a:fontRef idx="minor">
            <a:schemeClr val="tx1"/>
          </a:fontRef>
        </p:style>
      </p:cxnSp>
      <p:grpSp>
        <p:nvGrpSpPr>
          <p:cNvPr id="8" name="Group 7">
            <a:extLst>
              <a:ext uri="{FF2B5EF4-FFF2-40B4-BE49-F238E27FC236}">
                <a16:creationId xmlns:a16="http://schemas.microsoft.com/office/drawing/2014/main" id="{29CC7530-A671-4661-A267-47CAC7E2FF44}"/>
              </a:ext>
            </a:extLst>
          </p:cNvPr>
          <p:cNvGrpSpPr/>
          <p:nvPr userDrawn="1"/>
        </p:nvGrpSpPr>
        <p:grpSpPr>
          <a:xfrm>
            <a:off x="69896" y="655395"/>
            <a:ext cx="338555" cy="912401"/>
            <a:chOff x="139809" y="1310790"/>
            <a:chExt cx="677200" cy="1824801"/>
          </a:xfrm>
        </p:grpSpPr>
        <p:sp>
          <p:nvSpPr>
            <p:cNvPr id="9" name="Rectangle 8">
              <a:extLst>
                <a:ext uri="{FF2B5EF4-FFF2-40B4-BE49-F238E27FC236}">
                  <a16:creationId xmlns:a16="http://schemas.microsoft.com/office/drawing/2014/main" id="{BC58E2E0-3292-4E74-A22D-947EED6AA7AC}"/>
                </a:ext>
              </a:extLst>
            </p:cNvPr>
            <p:cNvSpPr/>
            <p:nvPr userDrawn="1"/>
          </p:nvSpPr>
          <p:spPr>
            <a:xfrm>
              <a:off x="139809" y="1946192"/>
              <a:ext cx="677198" cy="553998"/>
            </a:xfrm>
            <a:prstGeom prst="rect">
              <a:avLst/>
            </a:prstGeom>
          </p:spPr>
          <p:txBody>
            <a:bodyPr wrap="none" anchor="ctr">
              <a:spAutoFit/>
            </a:bodyPr>
            <a:lstStyle/>
            <a:p>
              <a:pPr algn="ctr"/>
              <a:r>
                <a:rPr lang="en-US" sz="1200">
                  <a:solidFill>
                    <a:srgbClr val="314792">
                      <a:alpha val="49000"/>
                    </a:srgbClr>
                  </a:solidFill>
                  <a:latin typeface="Designball-Social-01" pitchFamily="2" charset="0"/>
                </a:rPr>
                <a:t>b</a:t>
              </a:r>
            </a:p>
          </p:txBody>
        </p:sp>
        <p:sp>
          <p:nvSpPr>
            <p:cNvPr id="10" name="Rectangle 9">
              <a:extLst>
                <a:ext uri="{FF2B5EF4-FFF2-40B4-BE49-F238E27FC236}">
                  <a16:creationId xmlns:a16="http://schemas.microsoft.com/office/drawing/2014/main" id="{9204B764-23BF-41EC-BF35-4E759ABDC120}"/>
                </a:ext>
              </a:extLst>
            </p:cNvPr>
            <p:cNvSpPr/>
            <p:nvPr userDrawn="1"/>
          </p:nvSpPr>
          <p:spPr>
            <a:xfrm>
              <a:off x="139809" y="1310790"/>
              <a:ext cx="677198" cy="553998"/>
            </a:xfrm>
            <a:prstGeom prst="rect">
              <a:avLst/>
            </a:prstGeom>
          </p:spPr>
          <p:txBody>
            <a:bodyPr wrap="none" anchor="ctr">
              <a:spAutoFit/>
            </a:bodyPr>
            <a:lstStyle/>
            <a:p>
              <a:pPr algn="ctr"/>
              <a:r>
                <a:rPr lang="en-US" sz="1200">
                  <a:solidFill>
                    <a:srgbClr val="314792">
                      <a:alpha val="49000"/>
                    </a:srgbClr>
                  </a:solidFill>
                  <a:latin typeface="Designball-Social-01" pitchFamily="2" charset="0"/>
                </a:rPr>
                <a:t>C</a:t>
              </a:r>
            </a:p>
          </p:txBody>
        </p:sp>
        <p:sp>
          <p:nvSpPr>
            <p:cNvPr id="11" name="Rectangle 10">
              <a:extLst>
                <a:ext uri="{FF2B5EF4-FFF2-40B4-BE49-F238E27FC236}">
                  <a16:creationId xmlns:a16="http://schemas.microsoft.com/office/drawing/2014/main" id="{D900F3B3-A1A6-4A4A-9768-B08A60BCF080}"/>
                </a:ext>
              </a:extLst>
            </p:cNvPr>
            <p:cNvSpPr/>
            <p:nvPr userDrawn="1"/>
          </p:nvSpPr>
          <p:spPr>
            <a:xfrm>
              <a:off x="139811" y="2581593"/>
              <a:ext cx="677198" cy="553998"/>
            </a:xfrm>
            <a:prstGeom prst="rect">
              <a:avLst/>
            </a:prstGeom>
          </p:spPr>
          <p:txBody>
            <a:bodyPr wrap="none" anchor="ctr">
              <a:spAutoFit/>
            </a:bodyPr>
            <a:lstStyle/>
            <a:p>
              <a:pPr algn="ctr"/>
              <a:r>
                <a:rPr lang="en-US" sz="1200">
                  <a:solidFill>
                    <a:srgbClr val="314792">
                      <a:alpha val="49000"/>
                    </a:srgbClr>
                  </a:solidFill>
                  <a:latin typeface="Designball-Social-01" pitchFamily="2" charset="0"/>
                </a:rPr>
                <a:t>c</a:t>
              </a:r>
            </a:p>
          </p:txBody>
        </p:sp>
        <p:sp>
          <p:nvSpPr>
            <p:cNvPr id="12" name="Rectangle 11">
              <a:hlinkClick r:id="rId2"/>
              <a:extLst>
                <a:ext uri="{FF2B5EF4-FFF2-40B4-BE49-F238E27FC236}">
                  <a16:creationId xmlns:a16="http://schemas.microsoft.com/office/drawing/2014/main" id="{C1510384-2C3D-4EBE-BD59-99BB4F7B1D95}"/>
                </a:ext>
              </a:extLst>
            </p:cNvPr>
            <p:cNvSpPr/>
            <p:nvPr userDrawn="1"/>
          </p:nvSpPr>
          <p:spPr>
            <a:xfrm>
              <a:off x="311927" y="2005846"/>
              <a:ext cx="332961" cy="443947"/>
            </a:xfrm>
            <a:prstGeom prst="rect">
              <a:avLst/>
            </a:prstGeom>
            <a:solidFill>
              <a:schemeClr val="bg2">
                <a:alpha val="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a:solidFill>
                  <a:srgbClr val="314792">
                    <a:alpha val="49000"/>
                  </a:srgbClr>
                </a:solidFill>
              </a:endParaRPr>
            </a:p>
          </p:txBody>
        </p:sp>
        <p:sp>
          <p:nvSpPr>
            <p:cNvPr id="13" name="Rectangle 12">
              <a:hlinkClick r:id="rId3"/>
              <a:extLst>
                <a:ext uri="{FF2B5EF4-FFF2-40B4-BE49-F238E27FC236}">
                  <a16:creationId xmlns:a16="http://schemas.microsoft.com/office/drawing/2014/main" id="{E820DE5E-C61D-42D9-9F6F-1E352E9F4232}"/>
                </a:ext>
              </a:extLst>
            </p:cNvPr>
            <p:cNvSpPr/>
            <p:nvPr userDrawn="1"/>
          </p:nvSpPr>
          <p:spPr>
            <a:xfrm>
              <a:off x="311927" y="1375076"/>
              <a:ext cx="332961" cy="443947"/>
            </a:xfrm>
            <a:prstGeom prst="rect">
              <a:avLst/>
            </a:prstGeom>
            <a:solidFill>
              <a:schemeClr val="bg2">
                <a:alpha val="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a:solidFill>
                  <a:srgbClr val="314792">
                    <a:alpha val="49000"/>
                  </a:srgbClr>
                </a:solidFill>
              </a:endParaRPr>
            </a:p>
          </p:txBody>
        </p:sp>
        <p:sp>
          <p:nvSpPr>
            <p:cNvPr id="14" name="Rectangle 13">
              <a:hlinkClick r:id="rId4"/>
              <a:extLst>
                <a:ext uri="{FF2B5EF4-FFF2-40B4-BE49-F238E27FC236}">
                  <a16:creationId xmlns:a16="http://schemas.microsoft.com/office/drawing/2014/main" id="{D6187E50-754A-44EE-BA02-05EBB604955C}"/>
                </a:ext>
              </a:extLst>
            </p:cNvPr>
            <p:cNvSpPr/>
            <p:nvPr userDrawn="1"/>
          </p:nvSpPr>
          <p:spPr>
            <a:xfrm>
              <a:off x="311927" y="2636618"/>
              <a:ext cx="332961" cy="443947"/>
            </a:xfrm>
            <a:prstGeom prst="rect">
              <a:avLst/>
            </a:prstGeom>
            <a:solidFill>
              <a:schemeClr val="bg2">
                <a:alpha val="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a:solidFill>
                  <a:srgbClr val="314792">
                    <a:alpha val="49000"/>
                  </a:srgbClr>
                </a:solidFill>
              </a:endParaRPr>
            </a:p>
          </p:txBody>
        </p:sp>
      </p:grpSp>
      <p:cxnSp>
        <p:nvCxnSpPr>
          <p:cNvPr id="16" name="Straight Connector 15">
            <a:extLst>
              <a:ext uri="{FF2B5EF4-FFF2-40B4-BE49-F238E27FC236}">
                <a16:creationId xmlns:a16="http://schemas.microsoft.com/office/drawing/2014/main" id="{19D26279-CF3F-44FD-A4E8-B89D5F761927}"/>
              </a:ext>
            </a:extLst>
          </p:cNvPr>
          <p:cNvCxnSpPr/>
          <p:nvPr userDrawn="1"/>
        </p:nvCxnSpPr>
        <p:spPr>
          <a:xfrm>
            <a:off x="0" y="0"/>
            <a:ext cx="0" cy="6858000"/>
          </a:xfrm>
          <a:prstGeom prst="line">
            <a:avLst/>
          </a:prstGeom>
          <a:ln w="25400">
            <a:solidFill>
              <a:srgbClr val="EBECF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30475588"/>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23_Custom Layout">
    <p:spTree>
      <p:nvGrpSpPr>
        <p:cNvPr id="1" name=""/>
        <p:cNvGrpSpPr/>
        <p:nvPr/>
      </p:nvGrpSpPr>
      <p:grpSpPr>
        <a:xfrm>
          <a:off x="0" y="0"/>
          <a:ext cx="0" cy="0"/>
          <a:chOff x="0" y="0"/>
          <a:chExt cx="0" cy="0"/>
        </a:xfrm>
      </p:grpSpPr>
      <p:sp>
        <p:nvSpPr>
          <p:cNvPr id="18" name="Picture Placeholder 17">
            <a:extLst>
              <a:ext uri="{FF2B5EF4-FFF2-40B4-BE49-F238E27FC236}">
                <a16:creationId xmlns:a16="http://schemas.microsoft.com/office/drawing/2014/main" id="{A2B16B6E-AD49-451B-83D4-272BF0A78947}"/>
              </a:ext>
            </a:extLst>
          </p:cNvPr>
          <p:cNvSpPr>
            <a:spLocks noGrp="1"/>
          </p:cNvSpPr>
          <p:nvPr>
            <p:ph type="pic" sz="quarter" idx="13"/>
          </p:nvPr>
        </p:nvSpPr>
        <p:spPr>
          <a:xfrm>
            <a:off x="7233408" y="1839686"/>
            <a:ext cx="3178215" cy="3178629"/>
          </a:xfrm>
          <a:custGeom>
            <a:avLst/>
            <a:gdLst>
              <a:gd name="connsiteX0" fmla="*/ 2180666 w 6357257"/>
              <a:gd name="connsiteY0" fmla="*/ 0 h 6357257"/>
              <a:gd name="connsiteX1" fmla="*/ 4176591 w 6357257"/>
              <a:gd name="connsiteY1" fmla="*/ 0 h 6357257"/>
              <a:gd name="connsiteX2" fmla="*/ 6357257 w 6357257"/>
              <a:gd name="connsiteY2" fmla="*/ 2180666 h 6357257"/>
              <a:gd name="connsiteX3" fmla="*/ 6357257 w 6357257"/>
              <a:gd name="connsiteY3" fmla="*/ 4176591 h 6357257"/>
              <a:gd name="connsiteX4" fmla="*/ 4176591 w 6357257"/>
              <a:gd name="connsiteY4" fmla="*/ 6357257 h 6357257"/>
              <a:gd name="connsiteX5" fmla="*/ 2180666 w 6357257"/>
              <a:gd name="connsiteY5" fmla="*/ 6357257 h 6357257"/>
              <a:gd name="connsiteX6" fmla="*/ 0 w 6357257"/>
              <a:gd name="connsiteY6" fmla="*/ 4176591 h 6357257"/>
              <a:gd name="connsiteX7" fmla="*/ 0 w 6357257"/>
              <a:gd name="connsiteY7" fmla="*/ 2180666 h 6357257"/>
              <a:gd name="connsiteX8" fmla="*/ 2180666 w 6357257"/>
              <a:gd name="connsiteY8" fmla="*/ 0 h 63572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57257" h="6357257">
                <a:moveTo>
                  <a:pt x="2180666" y="0"/>
                </a:moveTo>
                <a:lnTo>
                  <a:pt x="4176591" y="0"/>
                </a:lnTo>
                <a:cubicBezTo>
                  <a:pt x="5380940" y="0"/>
                  <a:pt x="6357257" y="976317"/>
                  <a:pt x="6357257" y="2180666"/>
                </a:cubicBezTo>
                <a:lnTo>
                  <a:pt x="6357257" y="4176591"/>
                </a:lnTo>
                <a:cubicBezTo>
                  <a:pt x="6357257" y="5380940"/>
                  <a:pt x="5380940" y="6357257"/>
                  <a:pt x="4176591" y="6357257"/>
                </a:cubicBezTo>
                <a:lnTo>
                  <a:pt x="2180666" y="6357257"/>
                </a:lnTo>
                <a:cubicBezTo>
                  <a:pt x="976317" y="6357257"/>
                  <a:pt x="0" y="5380940"/>
                  <a:pt x="0" y="4176591"/>
                </a:cubicBezTo>
                <a:lnTo>
                  <a:pt x="0" y="2180666"/>
                </a:lnTo>
                <a:cubicBezTo>
                  <a:pt x="0" y="976317"/>
                  <a:pt x="976317" y="0"/>
                  <a:pt x="2180666" y="0"/>
                </a:cubicBez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
        <p:nvSpPr>
          <p:cNvPr id="2" name="Rectangle 1">
            <a:extLst>
              <a:ext uri="{FF2B5EF4-FFF2-40B4-BE49-F238E27FC236}">
                <a16:creationId xmlns:a16="http://schemas.microsoft.com/office/drawing/2014/main" id="{EED1674B-7819-4290-8EC6-DD14B5462434}"/>
              </a:ext>
            </a:extLst>
          </p:cNvPr>
          <p:cNvSpPr/>
          <p:nvPr userDrawn="1"/>
        </p:nvSpPr>
        <p:spPr>
          <a:xfrm>
            <a:off x="0" y="0"/>
            <a:ext cx="491655" cy="6858000"/>
          </a:xfrm>
          <a:prstGeom prst="rect">
            <a:avLst/>
          </a:prstGeom>
          <a:solidFill>
            <a:srgbClr val="FFFFFF"/>
          </a:solidFill>
          <a:ln>
            <a:noFill/>
          </a:ln>
          <a:effectLst>
            <a:outerShdw blurRad="952500" dist="215900" algn="l" rotWithShape="0">
              <a:schemeClr val="accent1">
                <a:lumMod val="50000"/>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3" name="TextBox 2">
            <a:extLst>
              <a:ext uri="{FF2B5EF4-FFF2-40B4-BE49-F238E27FC236}">
                <a16:creationId xmlns:a16="http://schemas.microsoft.com/office/drawing/2014/main" id="{862FAAB3-2BD3-4B4B-8F68-CA607194A7CD}"/>
              </a:ext>
            </a:extLst>
          </p:cNvPr>
          <p:cNvSpPr txBox="1"/>
          <p:nvPr userDrawn="1"/>
        </p:nvSpPr>
        <p:spPr>
          <a:xfrm rot="16200000">
            <a:off x="-385071" y="5914770"/>
            <a:ext cx="1261797" cy="338554"/>
          </a:xfrm>
          <a:prstGeom prst="rect">
            <a:avLst/>
          </a:prstGeom>
          <a:noFill/>
        </p:spPr>
        <p:txBody>
          <a:bodyPr wrap="square" rtlCol="0">
            <a:spAutoFit/>
          </a:bodyPr>
          <a:lstStyle/>
          <a:p>
            <a:pPr algn="l"/>
            <a:r>
              <a:rPr lang="en-US" sz="1600" b="0">
                <a:solidFill>
                  <a:schemeClr val="accent1"/>
                </a:solidFill>
                <a:latin typeface="Open Sans Extrabold" panose="020B0906030804020204" pitchFamily="34" charset="0"/>
                <a:ea typeface="Open Sans Extrabold" panose="020B0906030804020204" pitchFamily="34" charset="0"/>
                <a:cs typeface="Open Sans Extrabold" panose="020B0906030804020204" pitchFamily="34" charset="0"/>
              </a:rPr>
              <a:t>Massive X</a:t>
            </a:r>
          </a:p>
        </p:txBody>
      </p:sp>
      <p:sp>
        <p:nvSpPr>
          <p:cNvPr id="4" name="Slide Number Placeholder 5">
            <a:extLst>
              <a:ext uri="{FF2B5EF4-FFF2-40B4-BE49-F238E27FC236}">
                <a16:creationId xmlns:a16="http://schemas.microsoft.com/office/drawing/2014/main" id="{EE3CA0C5-696B-4035-8328-04E507A14E6E}"/>
              </a:ext>
            </a:extLst>
          </p:cNvPr>
          <p:cNvSpPr txBox="1">
            <a:spLocks/>
          </p:cNvSpPr>
          <p:nvPr userDrawn="1"/>
        </p:nvSpPr>
        <p:spPr>
          <a:xfrm>
            <a:off x="164697" y="3283310"/>
            <a:ext cx="162261" cy="291381"/>
          </a:xfrm>
          <a:prstGeom prst="rect">
            <a:avLst/>
          </a:prstGeom>
        </p:spPr>
        <p:txBody>
          <a:bodyPr vert="horz" wrap="none" lIns="60952" tIns="30476" rIns="60952" bIns="30476" rtlCol="0" anchor="ctr">
            <a:no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1A290D8D-6BA0-418D-AFED-C65293F70DA0}" type="slidenum">
              <a:rPr lang="en-US" sz="1200" b="1" smtClean="0">
                <a:solidFill>
                  <a:srgbClr val="172144"/>
                </a:solidFill>
                <a:latin typeface="Open Sans Light" panose="020B0306030504020204" pitchFamily="34" charset="0"/>
                <a:ea typeface="Open Sans Light" panose="020B0306030504020204" pitchFamily="34" charset="0"/>
                <a:cs typeface="Open Sans Light" panose="020B0306030504020204" pitchFamily="34" charset="0"/>
              </a:rPr>
              <a:pPr algn="ctr"/>
              <a:t>‹N°›</a:t>
            </a:fld>
            <a:endParaRPr lang="en-US" sz="700" b="1">
              <a:solidFill>
                <a:srgbClr val="172144"/>
              </a:solidFill>
              <a:latin typeface="Open Sans Light" panose="020B0306030504020204" pitchFamily="34" charset="0"/>
              <a:ea typeface="Open Sans Light" panose="020B0306030504020204" pitchFamily="34" charset="0"/>
              <a:cs typeface="Open Sans Light" panose="020B0306030504020204" pitchFamily="34" charset="0"/>
            </a:endParaRPr>
          </a:p>
        </p:txBody>
      </p:sp>
      <p:cxnSp>
        <p:nvCxnSpPr>
          <p:cNvPr id="5" name="Straight Connector 4">
            <a:extLst>
              <a:ext uri="{FF2B5EF4-FFF2-40B4-BE49-F238E27FC236}">
                <a16:creationId xmlns:a16="http://schemas.microsoft.com/office/drawing/2014/main" id="{504B40BC-21B9-4D12-8535-D9C29D99F968}"/>
              </a:ext>
            </a:extLst>
          </p:cNvPr>
          <p:cNvCxnSpPr/>
          <p:nvPr userDrawn="1"/>
        </p:nvCxnSpPr>
        <p:spPr>
          <a:xfrm>
            <a:off x="120026" y="223120"/>
            <a:ext cx="238296" cy="0"/>
          </a:xfrm>
          <a:prstGeom prst="line">
            <a:avLst/>
          </a:prstGeom>
          <a:ln w="19050">
            <a:solidFill>
              <a:srgbClr val="172144"/>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65B6781-0284-4FF4-9C39-1E697832CCB5}"/>
              </a:ext>
            </a:extLst>
          </p:cNvPr>
          <p:cNvCxnSpPr>
            <a:cxnSpLocks/>
          </p:cNvCxnSpPr>
          <p:nvPr userDrawn="1"/>
        </p:nvCxnSpPr>
        <p:spPr>
          <a:xfrm>
            <a:off x="120026" y="269044"/>
            <a:ext cx="101742" cy="0"/>
          </a:xfrm>
          <a:prstGeom prst="line">
            <a:avLst/>
          </a:prstGeom>
          <a:ln w="19050">
            <a:solidFill>
              <a:srgbClr val="172144"/>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2FE7EC0D-F0F0-4288-868F-D1A462C8D492}"/>
              </a:ext>
            </a:extLst>
          </p:cNvPr>
          <p:cNvCxnSpPr>
            <a:cxnSpLocks/>
          </p:cNvCxnSpPr>
          <p:nvPr userDrawn="1"/>
        </p:nvCxnSpPr>
        <p:spPr>
          <a:xfrm>
            <a:off x="120026" y="314968"/>
            <a:ext cx="181333" cy="0"/>
          </a:xfrm>
          <a:prstGeom prst="line">
            <a:avLst/>
          </a:prstGeom>
          <a:ln w="19050">
            <a:solidFill>
              <a:srgbClr val="172144"/>
            </a:solidFill>
          </a:ln>
        </p:spPr>
        <p:style>
          <a:lnRef idx="1">
            <a:schemeClr val="accent1"/>
          </a:lnRef>
          <a:fillRef idx="0">
            <a:schemeClr val="accent1"/>
          </a:fillRef>
          <a:effectRef idx="0">
            <a:schemeClr val="accent1"/>
          </a:effectRef>
          <a:fontRef idx="minor">
            <a:schemeClr val="tx1"/>
          </a:fontRef>
        </p:style>
      </p:cxnSp>
      <p:grpSp>
        <p:nvGrpSpPr>
          <p:cNvPr id="8" name="Group 7">
            <a:extLst>
              <a:ext uri="{FF2B5EF4-FFF2-40B4-BE49-F238E27FC236}">
                <a16:creationId xmlns:a16="http://schemas.microsoft.com/office/drawing/2014/main" id="{29CC7530-A671-4661-A267-47CAC7E2FF44}"/>
              </a:ext>
            </a:extLst>
          </p:cNvPr>
          <p:cNvGrpSpPr/>
          <p:nvPr userDrawn="1"/>
        </p:nvGrpSpPr>
        <p:grpSpPr>
          <a:xfrm>
            <a:off x="69896" y="655395"/>
            <a:ext cx="338555" cy="912401"/>
            <a:chOff x="139809" y="1310790"/>
            <a:chExt cx="677200" cy="1824801"/>
          </a:xfrm>
        </p:grpSpPr>
        <p:sp>
          <p:nvSpPr>
            <p:cNvPr id="9" name="Rectangle 8">
              <a:extLst>
                <a:ext uri="{FF2B5EF4-FFF2-40B4-BE49-F238E27FC236}">
                  <a16:creationId xmlns:a16="http://schemas.microsoft.com/office/drawing/2014/main" id="{BC58E2E0-3292-4E74-A22D-947EED6AA7AC}"/>
                </a:ext>
              </a:extLst>
            </p:cNvPr>
            <p:cNvSpPr/>
            <p:nvPr userDrawn="1"/>
          </p:nvSpPr>
          <p:spPr>
            <a:xfrm>
              <a:off x="139809" y="1946192"/>
              <a:ext cx="677198" cy="553998"/>
            </a:xfrm>
            <a:prstGeom prst="rect">
              <a:avLst/>
            </a:prstGeom>
          </p:spPr>
          <p:txBody>
            <a:bodyPr wrap="none" anchor="ctr">
              <a:spAutoFit/>
            </a:bodyPr>
            <a:lstStyle/>
            <a:p>
              <a:pPr algn="ctr"/>
              <a:r>
                <a:rPr lang="en-US" sz="1200">
                  <a:solidFill>
                    <a:srgbClr val="314792">
                      <a:alpha val="49000"/>
                    </a:srgbClr>
                  </a:solidFill>
                  <a:latin typeface="Designball-Social-01" pitchFamily="2" charset="0"/>
                </a:rPr>
                <a:t>b</a:t>
              </a:r>
            </a:p>
          </p:txBody>
        </p:sp>
        <p:sp>
          <p:nvSpPr>
            <p:cNvPr id="10" name="Rectangle 9">
              <a:extLst>
                <a:ext uri="{FF2B5EF4-FFF2-40B4-BE49-F238E27FC236}">
                  <a16:creationId xmlns:a16="http://schemas.microsoft.com/office/drawing/2014/main" id="{9204B764-23BF-41EC-BF35-4E759ABDC120}"/>
                </a:ext>
              </a:extLst>
            </p:cNvPr>
            <p:cNvSpPr/>
            <p:nvPr userDrawn="1"/>
          </p:nvSpPr>
          <p:spPr>
            <a:xfrm>
              <a:off x="139809" y="1310790"/>
              <a:ext cx="677198" cy="553998"/>
            </a:xfrm>
            <a:prstGeom prst="rect">
              <a:avLst/>
            </a:prstGeom>
          </p:spPr>
          <p:txBody>
            <a:bodyPr wrap="none" anchor="ctr">
              <a:spAutoFit/>
            </a:bodyPr>
            <a:lstStyle/>
            <a:p>
              <a:pPr algn="ctr"/>
              <a:r>
                <a:rPr lang="en-US" sz="1200">
                  <a:solidFill>
                    <a:srgbClr val="314792">
                      <a:alpha val="49000"/>
                    </a:srgbClr>
                  </a:solidFill>
                  <a:latin typeface="Designball-Social-01" pitchFamily="2" charset="0"/>
                </a:rPr>
                <a:t>C</a:t>
              </a:r>
            </a:p>
          </p:txBody>
        </p:sp>
        <p:sp>
          <p:nvSpPr>
            <p:cNvPr id="11" name="Rectangle 10">
              <a:extLst>
                <a:ext uri="{FF2B5EF4-FFF2-40B4-BE49-F238E27FC236}">
                  <a16:creationId xmlns:a16="http://schemas.microsoft.com/office/drawing/2014/main" id="{D900F3B3-A1A6-4A4A-9768-B08A60BCF080}"/>
                </a:ext>
              </a:extLst>
            </p:cNvPr>
            <p:cNvSpPr/>
            <p:nvPr userDrawn="1"/>
          </p:nvSpPr>
          <p:spPr>
            <a:xfrm>
              <a:off x="139811" y="2581593"/>
              <a:ext cx="677198" cy="553998"/>
            </a:xfrm>
            <a:prstGeom prst="rect">
              <a:avLst/>
            </a:prstGeom>
          </p:spPr>
          <p:txBody>
            <a:bodyPr wrap="none" anchor="ctr">
              <a:spAutoFit/>
            </a:bodyPr>
            <a:lstStyle/>
            <a:p>
              <a:pPr algn="ctr"/>
              <a:r>
                <a:rPr lang="en-US" sz="1200">
                  <a:solidFill>
                    <a:srgbClr val="314792">
                      <a:alpha val="49000"/>
                    </a:srgbClr>
                  </a:solidFill>
                  <a:latin typeface="Designball-Social-01" pitchFamily="2" charset="0"/>
                </a:rPr>
                <a:t>c</a:t>
              </a:r>
            </a:p>
          </p:txBody>
        </p:sp>
        <p:sp>
          <p:nvSpPr>
            <p:cNvPr id="12" name="Rectangle 11">
              <a:hlinkClick r:id="rId2"/>
              <a:extLst>
                <a:ext uri="{FF2B5EF4-FFF2-40B4-BE49-F238E27FC236}">
                  <a16:creationId xmlns:a16="http://schemas.microsoft.com/office/drawing/2014/main" id="{C1510384-2C3D-4EBE-BD59-99BB4F7B1D95}"/>
                </a:ext>
              </a:extLst>
            </p:cNvPr>
            <p:cNvSpPr/>
            <p:nvPr userDrawn="1"/>
          </p:nvSpPr>
          <p:spPr>
            <a:xfrm>
              <a:off x="311927" y="2005846"/>
              <a:ext cx="332961" cy="443947"/>
            </a:xfrm>
            <a:prstGeom prst="rect">
              <a:avLst/>
            </a:prstGeom>
            <a:solidFill>
              <a:schemeClr val="bg2">
                <a:alpha val="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a:solidFill>
                  <a:srgbClr val="314792">
                    <a:alpha val="49000"/>
                  </a:srgbClr>
                </a:solidFill>
              </a:endParaRPr>
            </a:p>
          </p:txBody>
        </p:sp>
        <p:sp>
          <p:nvSpPr>
            <p:cNvPr id="13" name="Rectangle 12">
              <a:hlinkClick r:id="rId3"/>
              <a:extLst>
                <a:ext uri="{FF2B5EF4-FFF2-40B4-BE49-F238E27FC236}">
                  <a16:creationId xmlns:a16="http://schemas.microsoft.com/office/drawing/2014/main" id="{E820DE5E-C61D-42D9-9F6F-1E352E9F4232}"/>
                </a:ext>
              </a:extLst>
            </p:cNvPr>
            <p:cNvSpPr/>
            <p:nvPr userDrawn="1"/>
          </p:nvSpPr>
          <p:spPr>
            <a:xfrm>
              <a:off x="311927" y="1375076"/>
              <a:ext cx="332961" cy="443947"/>
            </a:xfrm>
            <a:prstGeom prst="rect">
              <a:avLst/>
            </a:prstGeom>
            <a:solidFill>
              <a:schemeClr val="bg2">
                <a:alpha val="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a:solidFill>
                  <a:srgbClr val="314792">
                    <a:alpha val="49000"/>
                  </a:srgbClr>
                </a:solidFill>
              </a:endParaRPr>
            </a:p>
          </p:txBody>
        </p:sp>
        <p:sp>
          <p:nvSpPr>
            <p:cNvPr id="14" name="Rectangle 13">
              <a:hlinkClick r:id="rId4"/>
              <a:extLst>
                <a:ext uri="{FF2B5EF4-FFF2-40B4-BE49-F238E27FC236}">
                  <a16:creationId xmlns:a16="http://schemas.microsoft.com/office/drawing/2014/main" id="{D6187E50-754A-44EE-BA02-05EBB604955C}"/>
                </a:ext>
              </a:extLst>
            </p:cNvPr>
            <p:cNvSpPr/>
            <p:nvPr userDrawn="1"/>
          </p:nvSpPr>
          <p:spPr>
            <a:xfrm>
              <a:off x="311927" y="2636618"/>
              <a:ext cx="332961" cy="443947"/>
            </a:xfrm>
            <a:prstGeom prst="rect">
              <a:avLst/>
            </a:prstGeom>
            <a:solidFill>
              <a:schemeClr val="bg2">
                <a:alpha val="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a:solidFill>
                  <a:srgbClr val="314792">
                    <a:alpha val="49000"/>
                  </a:srgbClr>
                </a:solidFill>
              </a:endParaRPr>
            </a:p>
          </p:txBody>
        </p:sp>
      </p:grpSp>
      <p:cxnSp>
        <p:nvCxnSpPr>
          <p:cNvPr id="16" name="Straight Connector 15">
            <a:extLst>
              <a:ext uri="{FF2B5EF4-FFF2-40B4-BE49-F238E27FC236}">
                <a16:creationId xmlns:a16="http://schemas.microsoft.com/office/drawing/2014/main" id="{19D26279-CF3F-44FD-A4E8-B89D5F761927}"/>
              </a:ext>
            </a:extLst>
          </p:cNvPr>
          <p:cNvCxnSpPr/>
          <p:nvPr userDrawn="1"/>
        </p:nvCxnSpPr>
        <p:spPr>
          <a:xfrm>
            <a:off x="0" y="0"/>
            <a:ext cx="0" cy="6858000"/>
          </a:xfrm>
          <a:prstGeom prst="line">
            <a:avLst/>
          </a:prstGeom>
          <a:ln w="25400">
            <a:solidFill>
              <a:srgbClr val="EBECF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299338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11_Custom Layou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ED1674B-7819-4290-8EC6-DD14B5462434}"/>
              </a:ext>
            </a:extLst>
          </p:cNvPr>
          <p:cNvSpPr/>
          <p:nvPr userDrawn="1"/>
        </p:nvSpPr>
        <p:spPr>
          <a:xfrm>
            <a:off x="11700345" y="0"/>
            <a:ext cx="491655" cy="6858000"/>
          </a:xfrm>
          <a:prstGeom prst="rect">
            <a:avLst/>
          </a:prstGeom>
          <a:solidFill>
            <a:srgbClr val="FFFFFF"/>
          </a:solidFill>
          <a:ln>
            <a:noFill/>
          </a:ln>
          <a:effectLst>
            <a:outerShdw blurRad="952500" dist="215900" algn="l" rotWithShape="0">
              <a:schemeClr val="accent1">
                <a:lumMod val="50000"/>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3" name="TextBox 2">
            <a:extLst>
              <a:ext uri="{FF2B5EF4-FFF2-40B4-BE49-F238E27FC236}">
                <a16:creationId xmlns:a16="http://schemas.microsoft.com/office/drawing/2014/main" id="{862FAAB3-2BD3-4B4B-8F68-CA607194A7CD}"/>
              </a:ext>
            </a:extLst>
          </p:cNvPr>
          <p:cNvSpPr txBox="1"/>
          <p:nvPr userDrawn="1"/>
        </p:nvSpPr>
        <p:spPr>
          <a:xfrm rot="16200000">
            <a:off x="11315275" y="5914770"/>
            <a:ext cx="1261797" cy="338554"/>
          </a:xfrm>
          <a:prstGeom prst="rect">
            <a:avLst/>
          </a:prstGeom>
          <a:noFill/>
        </p:spPr>
        <p:txBody>
          <a:bodyPr wrap="square" rtlCol="0">
            <a:spAutoFit/>
          </a:bodyPr>
          <a:lstStyle/>
          <a:p>
            <a:pPr algn="l"/>
            <a:r>
              <a:rPr lang="en-US" sz="1600" b="0">
                <a:solidFill>
                  <a:schemeClr val="accent1"/>
                </a:solidFill>
                <a:latin typeface="Open Sans Extrabold" panose="020B0906030804020204" pitchFamily="34" charset="0"/>
                <a:ea typeface="Open Sans Extrabold" panose="020B0906030804020204" pitchFamily="34" charset="0"/>
                <a:cs typeface="Open Sans Extrabold" panose="020B0906030804020204" pitchFamily="34" charset="0"/>
              </a:rPr>
              <a:t>Massive X</a:t>
            </a:r>
          </a:p>
        </p:txBody>
      </p:sp>
      <p:sp>
        <p:nvSpPr>
          <p:cNvPr id="4" name="Slide Number Placeholder 5">
            <a:extLst>
              <a:ext uri="{FF2B5EF4-FFF2-40B4-BE49-F238E27FC236}">
                <a16:creationId xmlns:a16="http://schemas.microsoft.com/office/drawing/2014/main" id="{EE3CA0C5-696B-4035-8328-04E507A14E6E}"/>
              </a:ext>
            </a:extLst>
          </p:cNvPr>
          <p:cNvSpPr txBox="1">
            <a:spLocks/>
          </p:cNvSpPr>
          <p:nvPr userDrawn="1"/>
        </p:nvSpPr>
        <p:spPr>
          <a:xfrm>
            <a:off x="11865043" y="3283310"/>
            <a:ext cx="162261" cy="291381"/>
          </a:xfrm>
          <a:prstGeom prst="rect">
            <a:avLst/>
          </a:prstGeom>
        </p:spPr>
        <p:txBody>
          <a:bodyPr vert="horz" wrap="none" lIns="60952" tIns="30476" rIns="60952" bIns="30476" rtlCol="0" anchor="ctr">
            <a:no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1A290D8D-6BA0-418D-AFED-C65293F70DA0}" type="slidenum">
              <a:rPr lang="en-US" sz="1200" b="1" smtClean="0">
                <a:solidFill>
                  <a:srgbClr val="172144"/>
                </a:solidFill>
                <a:latin typeface="Open Sans Light" panose="020B0306030504020204" pitchFamily="34" charset="0"/>
                <a:ea typeface="Open Sans Light" panose="020B0306030504020204" pitchFamily="34" charset="0"/>
                <a:cs typeface="Open Sans Light" panose="020B0306030504020204" pitchFamily="34" charset="0"/>
              </a:rPr>
              <a:pPr algn="ctr"/>
              <a:t>‹N°›</a:t>
            </a:fld>
            <a:endParaRPr lang="en-US" sz="700" b="1">
              <a:solidFill>
                <a:srgbClr val="172144"/>
              </a:solidFill>
              <a:latin typeface="Open Sans Light" panose="020B0306030504020204" pitchFamily="34" charset="0"/>
              <a:ea typeface="Open Sans Light" panose="020B0306030504020204" pitchFamily="34" charset="0"/>
              <a:cs typeface="Open Sans Light" panose="020B0306030504020204" pitchFamily="34" charset="0"/>
            </a:endParaRPr>
          </a:p>
        </p:txBody>
      </p:sp>
      <p:cxnSp>
        <p:nvCxnSpPr>
          <p:cNvPr id="5" name="Straight Connector 4">
            <a:extLst>
              <a:ext uri="{FF2B5EF4-FFF2-40B4-BE49-F238E27FC236}">
                <a16:creationId xmlns:a16="http://schemas.microsoft.com/office/drawing/2014/main" id="{504B40BC-21B9-4D12-8535-D9C29D99F968}"/>
              </a:ext>
            </a:extLst>
          </p:cNvPr>
          <p:cNvCxnSpPr/>
          <p:nvPr userDrawn="1"/>
        </p:nvCxnSpPr>
        <p:spPr>
          <a:xfrm>
            <a:off x="11820371" y="223120"/>
            <a:ext cx="238296" cy="0"/>
          </a:xfrm>
          <a:prstGeom prst="line">
            <a:avLst/>
          </a:prstGeom>
          <a:ln w="19050">
            <a:solidFill>
              <a:srgbClr val="172144"/>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65B6781-0284-4FF4-9C39-1E697832CCB5}"/>
              </a:ext>
            </a:extLst>
          </p:cNvPr>
          <p:cNvCxnSpPr>
            <a:cxnSpLocks/>
          </p:cNvCxnSpPr>
          <p:nvPr userDrawn="1"/>
        </p:nvCxnSpPr>
        <p:spPr>
          <a:xfrm>
            <a:off x="11820371" y="269044"/>
            <a:ext cx="101742" cy="0"/>
          </a:xfrm>
          <a:prstGeom prst="line">
            <a:avLst/>
          </a:prstGeom>
          <a:ln w="19050">
            <a:solidFill>
              <a:srgbClr val="172144"/>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2FE7EC0D-F0F0-4288-868F-D1A462C8D492}"/>
              </a:ext>
            </a:extLst>
          </p:cNvPr>
          <p:cNvCxnSpPr>
            <a:cxnSpLocks/>
          </p:cNvCxnSpPr>
          <p:nvPr userDrawn="1"/>
        </p:nvCxnSpPr>
        <p:spPr>
          <a:xfrm>
            <a:off x="11820371" y="314968"/>
            <a:ext cx="181333" cy="0"/>
          </a:xfrm>
          <a:prstGeom prst="line">
            <a:avLst/>
          </a:prstGeom>
          <a:ln w="19050">
            <a:solidFill>
              <a:srgbClr val="172144"/>
            </a:solidFill>
          </a:ln>
        </p:spPr>
        <p:style>
          <a:lnRef idx="1">
            <a:schemeClr val="accent1"/>
          </a:lnRef>
          <a:fillRef idx="0">
            <a:schemeClr val="accent1"/>
          </a:fillRef>
          <a:effectRef idx="0">
            <a:schemeClr val="accent1"/>
          </a:effectRef>
          <a:fontRef idx="minor">
            <a:schemeClr val="tx1"/>
          </a:fontRef>
        </p:style>
      </p:cxnSp>
      <p:grpSp>
        <p:nvGrpSpPr>
          <p:cNvPr id="8" name="Group 7">
            <a:extLst>
              <a:ext uri="{FF2B5EF4-FFF2-40B4-BE49-F238E27FC236}">
                <a16:creationId xmlns:a16="http://schemas.microsoft.com/office/drawing/2014/main" id="{29CC7530-A671-4661-A267-47CAC7E2FF44}"/>
              </a:ext>
            </a:extLst>
          </p:cNvPr>
          <p:cNvGrpSpPr/>
          <p:nvPr userDrawn="1"/>
        </p:nvGrpSpPr>
        <p:grpSpPr>
          <a:xfrm>
            <a:off x="11770241" y="655395"/>
            <a:ext cx="338555" cy="912401"/>
            <a:chOff x="139809" y="1310790"/>
            <a:chExt cx="677200" cy="1824801"/>
          </a:xfrm>
        </p:grpSpPr>
        <p:sp>
          <p:nvSpPr>
            <p:cNvPr id="9" name="Rectangle 8">
              <a:extLst>
                <a:ext uri="{FF2B5EF4-FFF2-40B4-BE49-F238E27FC236}">
                  <a16:creationId xmlns:a16="http://schemas.microsoft.com/office/drawing/2014/main" id="{BC58E2E0-3292-4E74-A22D-947EED6AA7AC}"/>
                </a:ext>
              </a:extLst>
            </p:cNvPr>
            <p:cNvSpPr/>
            <p:nvPr userDrawn="1"/>
          </p:nvSpPr>
          <p:spPr>
            <a:xfrm>
              <a:off x="139809" y="1946192"/>
              <a:ext cx="677198" cy="553998"/>
            </a:xfrm>
            <a:prstGeom prst="rect">
              <a:avLst/>
            </a:prstGeom>
          </p:spPr>
          <p:txBody>
            <a:bodyPr wrap="none" anchor="ctr">
              <a:spAutoFit/>
            </a:bodyPr>
            <a:lstStyle/>
            <a:p>
              <a:pPr algn="ctr"/>
              <a:r>
                <a:rPr lang="en-US" sz="1200">
                  <a:solidFill>
                    <a:srgbClr val="314792">
                      <a:alpha val="49000"/>
                    </a:srgbClr>
                  </a:solidFill>
                  <a:latin typeface="Designball-Social-01" pitchFamily="2" charset="0"/>
                </a:rPr>
                <a:t>b</a:t>
              </a:r>
            </a:p>
          </p:txBody>
        </p:sp>
        <p:sp>
          <p:nvSpPr>
            <p:cNvPr id="10" name="Rectangle 9">
              <a:extLst>
                <a:ext uri="{FF2B5EF4-FFF2-40B4-BE49-F238E27FC236}">
                  <a16:creationId xmlns:a16="http://schemas.microsoft.com/office/drawing/2014/main" id="{9204B764-23BF-41EC-BF35-4E759ABDC120}"/>
                </a:ext>
              </a:extLst>
            </p:cNvPr>
            <p:cNvSpPr/>
            <p:nvPr userDrawn="1"/>
          </p:nvSpPr>
          <p:spPr>
            <a:xfrm>
              <a:off x="139809" y="1310790"/>
              <a:ext cx="677198" cy="553998"/>
            </a:xfrm>
            <a:prstGeom prst="rect">
              <a:avLst/>
            </a:prstGeom>
          </p:spPr>
          <p:txBody>
            <a:bodyPr wrap="none" anchor="ctr">
              <a:spAutoFit/>
            </a:bodyPr>
            <a:lstStyle/>
            <a:p>
              <a:pPr algn="ctr"/>
              <a:r>
                <a:rPr lang="en-US" sz="1200">
                  <a:solidFill>
                    <a:srgbClr val="314792">
                      <a:alpha val="49000"/>
                    </a:srgbClr>
                  </a:solidFill>
                  <a:latin typeface="Designball-Social-01" pitchFamily="2" charset="0"/>
                </a:rPr>
                <a:t>C</a:t>
              </a:r>
            </a:p>
          </p:txBody>
        </p:sp>
        <p:sp>
          <p:nvSpPr>
            <p:cNvPr id="11" name="Rectangle 10">
              <a:extLst>
                <a:ext uri="{FF2B5EF4-FFF2-40B4-BE49-F238E27FC236}">
                  <a16:creationId xmlns:a16="http://schemas.microsoft.com/office/drawing/2014/main" id="{D900F3B3-A1A6-4A4A-9768-B08A60BCF080}"/>
                </a:ext>
              </a:extLst>
            </p:cNvPr>
            <p:cNvSpPr/>
            <p:nvPr userDrawn="1"/>
          </p:nvSpPr>
          <p:spPr>
            <a:xfrm>
              <a:off x="139811" y="2581593"/>
              <a:ext cx="677198" cy="553998"/>
            </a:xfrm>
            <a:prstGeom prst="rect">
              <a:avLst/>
            </a:prstGeom>
          </p:spPr>
          <p:txBody>
            <a:bodyPr wrap="none" anchor="ctr">
              <a:spAutoFit/>
            </a:bodyPr>
            <a:lstStyle/>
            <a:p>
              <a:pPr algn="ctr"/>
              <a:r>
                <a:rPr lang="en-US" sz="1200">
                  <a:solidFill>
                    <a:srgbClr val="314792">
                      <a:alpha val="49000"/>
                    </a:srgbClr>
                  </a:solidFill>
                  <a:latin typeface="Designball-Social-01" pitchFamily="2" charset="0"/>
                </a:rPr>
                <a:t>c</a:t>
              </a:r>
            </a:p>
          </p:txBody>
        </p:sp>
        <p:sp>
          <p:nvSpPr>
            <p:cNvPr id="12" name="Rectangle 11">
              <a:hlinkClick r:id="rId2"/>
              <a:extLst>
                <a:ext uri="{FF2B5EF4-FFF2-40B4-BE49-F238E27FC236}">
                  <a16:creationId xmlns:a16="http://schemas.microsoft.com/office/drawing/2014/main" id="{C1510384-2C3D-4EBE-BD59-99BB4F7B1D95}"/>
                </a:ext>
              </a:extLst>
            </p:cNvPr>
            <p:cNvSpPr/>
            <p:nvPr userDrawn="1"/>
          </p:nvSpPr>
          <p:spPr>
            <a:xfrm>
              <a:off x="311927" y="2005846"/>
              <a:ext cx="332961" cy="443947"/>
            </a:xfrm>
            <a:prstGeom prst="rect">
              <a:avLst/>
            </a:prstGeom>
            <a:solidFill>
              <a:schemeClr val="bg2">
                <a:alpha val="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a:solidFill>
                  <a:srgbClr val="314792">
                    <a:alpha val="49000"/>
                  </a:srgbClr>
                </a:solidFill>
              </a:endParaRPr>
            </a:p>
          </p:txBody>
        </p:sp>
        <p:sp>
          <p:nvSpPr>
            <p:cNvPr id="13" name="Rectangle 12">
              <a:hlinkClick r:id="rId3"/>
              <a:extLst>
                <a:ext uri="{FF2B5EF4-FFF2-40B4-BE49-F238E27FC236}">
                  <a16:creationId xmlns:a16="http://schemas.microsoft.com/office/drawing/2014/main" id="{E820DE5E-C61D-42D9-9F6F-1E352E9F4232}"/>
                </a:ext>
              </a:extLst>
            </p:cNvPr>
            <p:cNvSpPr/>
            <p:nvPr userDrawn="1"/>
          </p:nvSpPr>
          <p:spPr>
            <a:xfrm>
              <a:off x="311927" y="1375076"/>
              <a:ext cx="332961" cy="443947"/>
            </a:xfrm>
            <a:prstGeom prst="rect">
              <a:avLst/>
            </a:prstGeom>
            <a:solidFill>
              <a:schemeClr val="bg2">
                <a:alpha val="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a:solidFill>
                  <a:srgbClr val="314792">
                    <a:alpha val="49000"/>
                  </a:srgbClr>
                </a:solidFill>
              </a:endParaRPr>
            </a:p>
          </p:txBody>
        </p:sp>
        <p:sp>
          <p:nvSpPr>
            <p:cNvPr id="14" name="Rectangle 13">
              <a:hlinkClick r:id="rId4"/>
              <a:extLst>
                <a:ext uri="{FF2B5EF4-FFF2-40B4-BE49-F238E27FC236}">
                  <a16:creationId xmlns:a16="http://schemas.microsoft.com/office/drawing/2014/main" id="{D6187E50-754A-44EE-BA02-05EBB604955C}"/>
                </a:ext>
              </a:extLst>
            </p:cNvPr>
            <p:cNvSpPr/>
            <p:nvPr userDrawn="1"/>
          </p:nvSpPr>
          <p:spPr>
            <a:xfrm>
              <a:off x="311927" y="2636618"/>
              <a:ext cx="332961" cy="443947"/>
            </a:xfrm>
            <a:prstGeom prst="rect">
              <a:avLst/>
            </a:prstGeom>
            <a:solidFill>
              <a:schemeClr val="bg2">
                <a:alpha val="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a:solidFill>
                  <a:srgbClr val="314792">
                    <a:alpha val="49000"/>
                  </a:srgbClr>
                </a:solidFill>
              </a:endParaRPr>
            </a:p>
          </p:txBody>
        </p:sp>
      </p:grpSp>
      <p:cxnSp>
        <p:nvCxnSpPr>
          <p:cNvPr id="16" name="Straight Connector 15">
            <a:extLst>
              <a:ext uri="{FF2B5EF4-FFF2-40B4-BE49-F238E27FC236}">
                <a16:creationId xmlns:a16="http://schemas.microsoft.com/office/drawing/2014/main" id="{19D26279-CF3F-44FD-A4E8-B89D5F761927}"/>
              </a:ext>
            </a:extLst>
          </p:cNvPr>
          <p:cNvCxnSpPr/>
          <p:nvPr userDrawn="1"/>
        </p:nvCxnSpPr>
        <p:spPr>
          <a:xfrm>
            <a:off x="11700345" y="0"/>
            <a:ext cx="0" cy="6858000"/>
          </a:xfrm>
          <a:prstGeom prst="line">
            <a:avLst/>
          </a:prstGeom>
          <a:ln w="25400">
            <a:solidFill>
              <a:srgbClr val="EBECF1"/>
            </a:solidFill>
          </a:ln>
        </p:spPr>
        <p:style>
          <a:lnRef idx="1">
            <a:schemeClr val="accent1"/>
          </a:lnRef>
          <a:fillRef idx="0">
            <a:schemeClr val="accent1"/>
          </a:fillRef>
          <a:effectRef idx="0">
            <a:schemeClr val="accent1"/>
          </a:effectRef>
          <a:fontRef idx="minor">
            <a:schemeClr val="tx1"/>
          </a:fontRef>
        </p:style>
      </p:cxnSp>
      <p:sp>
        <p:nvSpPr>
          <p:cNvPr id="24" name="Picture Placeholder 23">
            <a:extLst>
              <a:ext uri="{FF2B5EF4-FFF2-40B4-BE49-F238E27FC236}">
                <a16:creationId xmlns:a16="http://schemas.microsoft.com/office/drawing/2014/main" id="{2660E3C2-461C-4DBC-9149-27A6AA152EFD}"/>
              </a:ext>
            </a:extLst>
          </p:cNvPr>
          <p:cNvSpPr>
            <a:spLocks noGrp="1"/>
          </p:cNvSpPr>
          <p:nvPr>
            <p:ph type="pic" sz="quarter" idx="11"/>
          </p:nvPr>
        </p:nvSpPr>
        <p:spPr>
          <a:xfrm>
            <a:off x="4761311" y="1564347"/>
            <a:ext cx="2669379" cy="3729307"/>
          </a:xfrm>
          <a:custGeom>
            <a:avLst/>
            <a:gdLst>
              <a:gd name="connsiteX0" fmla="*/ 1599758 w 5339453"/>
              <a:gd name="connsiteY0" fmla="*/ 0 h 7458613"/>
              <a:gd name="connsiteX1" fmla="*/ 3739695 w 5339453"/>
              <a:gd name="connsiteY1" fmla="*/ 2139936 h 7458613"/>
              <a:gd name="connsiteX2" fmla="*/ 5339453 w 5339453"/>
              <a:gd name="connsiteY2" fmla="*/ 3729307 h 7458613"/>
              <a:gd name="connsiteX3" fmla="*/ 3739695 w 5339453"/>
              <a:gd name="connsiteY3" fmla="*/ 5318676 h 7458613"/>
              <a:gd name="connsiteX4" fmla="*/ 1599758 w 5339453"/>
              <a:gd name="connsiteY4" fmla="*/ 7458613 h 7458613"/>
              <a:gd name="connsiteX5" fmla="*/ 0 w 5339453"/>
              <a:gd name="connsiteY5" fmla="*/ 5869243 h 7458613"/>
              <a:gd name="connsiteX6" fmla="*/ 2139937 w 5339453"/>
              <a:gd name="connsiteY6" fmla="*/ 3729307 h 7458613"/>
              <a:gd name="connsiteX7" fmla="*/ 1007640 w 5339453"/>
              <a:gd name="connsiteY7" fmla="*/ 2597010 h 7458613"/>
              <a:gd name="connsiteX8" fmla="*/ 0 w 5339453"/>
              <a:gd name="connsiteY8" fmla="*/ 1589370 h 74586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339453" h="7458613">
                <a:moveTo>
                  <a:pt x="1599758" y="0"/>
                </a:moveTo>
                <a:lnTo>
                  <a:pt x="3739695" y="2139936"/>
                </a:lnTo>
                <a:lnTo>
                  <a:pt x="5339453" y="3729307"/>
                </a:lnTo>
                <a:lnTo>
                  <a:pt x="3739695" y="5318676"/>
                </a:lnTo>
                <a:lnTo>
                  <a:pt x="1599758" y="7458613"/>
                </a:lnTo>
                <a:lnTo>
                  <a:pt x="0" y="5869243"/>
                </a:lnTo>
                <a:lnTo>
                  <a:pt x="2139937" y="3729307"/>
                </a:lnTo>
                <a:lnTo>
                  <a:pt x="1007640" y="2597010"/>
                </a:lnTo>
                <a:lnTo>
                  <a:pt x="0" y="1589370"/>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Tree>
    <p:extLst>
      <p:ext uri="{BB962C8B-B14F-4D97-AF65-F5344CB8AC3E}">
        <p14:creationId xmlns:p14="http://schemas.microsoft.com/office/powerpoint/2010/main" val="577022077"/>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21_Custom Layou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ED1674B-7819-4290-8EC6-DD14B5462434}"/>
              </a:ext>
            </a:extLst>
          </p:cNvPr>
          <p:cNvSpPr/>
          <p:nvPr userDrawn="1"/>
        </p:nvSpPr>
        <p:spPr>
          <a:xfrm>
            <a:off x="11700345" y="0"/>
            <a:ext cx="491655" cy="6858000"/>
          </a:xfrm>
          <a:prstGeom prst="rect">
            <a:avLst/>
          </a:prstGeom>
          <a:solidFill>
            <a:srgbClr val="FFFFFF"/>
          </a:solidFill>
          <a:ln>
            <a:noFill/>
          </a:ln>
          <a:effectLst>
            <a:outerShdw blurRad="952500" dist="215900" algn="l" rotWithShape="0">
              <a:schemeClr val="accent1">
                <a:lumMod val="50000"/>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3" name="TextBox 2">
            <a:extLst>
              <a:ext uri="{FF2B5EF4-FFF2-40B4-BE49-F238E27FC236}">
                <a16:creationId xmlns:a16="http://schemas.microsoft.com/office/drawing/2014/main" id="{862FAAB3-2BD3-4B4B-8F68-CA607194A7CD}"/>
              </a:ext>
            </a:extLst>
          </p:cNvPr>
          <p:cNvSpPr txBox="1"/>
          <p:nvPr userDrawn="1"/>
        </p:nvSpPr>
        <p:spPr>
          <a:xfrm rot="16200000">
            <a:off x="11315275" y="5914770"/>
            <a:ext cx="1261797" cy="338554"/>
          </a:xfrm>
          <a:prstGeom prst="rect">
            <a:avLst/>
          </a:prstGeom>
          <a:noFill/>
        </p:spPr>
        <p:txBody>
          <a:bodyPr wrap="square" rtlCol="0">
            <a:spAutoFit/>
          </a:bodyPr>
          <a:lstStyle/>
          <a:p>
            <a:pPr algn="l"/>
            <a:r>
              <a:rPr lang="en-US" sz="1600" b="0">
                <a:solidFill>
                  <a:schemeClr val="accent1"/>
                </a:solidFill>
                <a:latin typeface="Open Sans Extrabold" panose="020B0906030804020204" pitchFamily="34" charset="0"/>
                <a:ea typeface="Open Sans Extrabold" panose="020B0906030804020204" pitchFamily="34" charset="0"/>
                <a:cs typeface="Open Sans Extrabold" panose="020B0906030804020204" pitchFamily="34" charset="0"/>
              </a:rPr>
              <a:t>Massive X</a:t>
            </a:r>
          </a:p>
        </p:txBody>
      </p:sp>
      <p:sp>
        <p:nvSpPr>
          <p:cNvPr id="4" name="Slide Number Placeholder 5">
            <a:extLst>
              <a:ext uri="{FF2B5EF4-FFF2-40B4-BE49-F238E27FC236}">
                <a16:creationId xmlns:a16="http://schemas.microsoft.com/office/drawing/2014/main" id="{EE3CA0C5-696B-4035-8328-04E507A14E6E}"/>
              </a:ext>
            </a:extLst>
          </p:cNvPr>
          <p:cNvSpPr txBox="1">
            <a:spLocks/>
          </p:cNvSpPr>
          <p:nvPr userDrawn="1"/>
        </p:nvSpPr>
        <p:spPr>
          <a:xfrm>
            <a:off x="11865043" y="3283310"/>
            <a:ext cx="162261" cy="291381"/>
          </a:xfrm>
          <a:prstGeom prst="rect">
            <a:avLst/>
          </a:prstGeom>
        </p:spPr>
        <p:txBody>
          <a:bodyPr vert="horz" wrap="none" lIns="60952" tIns="30476" rIns="60952" bIns="30476" rtlCol="0" anchor="ctr">
            <a:no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1A290D8D-6BA0-418D-AFED-C65293F70DA0}" type="slidenum">
              <a:rPr lang="en-US" sz="1200" b="1" smtClean="0">
                <a:solidFill>
                  <a:srgbClr val="172144"/>
                </a:solidFill>
                <a:latin typeface="Open Sans Light" panose="020B0306030504020204" pitchFamily="34" charset="0"/>
                <a:ea typeface="Open Sans Light" panose="020B0306030504020204" pitchFamily="34" charset="0"/>
                <a:cs typeface="Open Sans Light" panose="020B0306030504020204" pitchFamily="34" charset="0"/>
              </a:rPr>
              <a:pPr algn="ctr"/>
              <a:t>‹N°›</a:t>
            </a:fld>
            <a:endParaRPr lang="en-US" sz="700" b="1">
              <a:solidFill>
                <a:srgbClr val="172144"/>
              </a:solidFill>
              <a:latin typeface="Open Sans Light" panose="020B0306030504020204" pitchFamily="34" charset="0"/>
              <a:ea typeface="Open Sans Light" panose="020B0306030504020204" pitchFamily="34" charset="0"/>
              <a:cs typeface="Open Sans Light" panose="020B0306030504020204" pitchFamily="34" charset="0"/>
            </a:endParaRPr>
          </a:p>
        </p:txBody>
      </p:sp>
      <p:cxnSp>
        <p:nvCxnSpPr>
          <p:cNvPr id="5" name="Straight Connector 4">
            <a:extLst>
              <a:ext uri="{FF2B5EF4-FFF2-40B4-BE49-F238E27FC236}">
                <a16:creationId xmlns:a16="http://schemas.microsoft.com/office/drawing/2014/main" id="{504B40BC-21B9-4D12-8535-D9C29D99F968}"/>
              </a:ext>
            </a:extLst>
          </p:cNvPr>
          <p:cNvCxnSpPr/>
          <p:nvPr userDrawn="1"/>
        </p:nvCxnSpPr>
        <p:spPr>
          <a:xfrm>
            <a:off x="11820371" y="223120"/>
            <a:ext cx="238296" cy="0"/>
          </a:xfrm>
          <a:prstGeom prst="line">
            <a:avLst/>
          </a:prstGeom>
          <a:ln w="19050">
            <a:solidFill>
              <a:srgbClr val="172144"/>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65B6781-0284-4FF4-9C39-1E697832CCB5}"/>
              </a:ext>
            </a:extLst>
          </p:cNvPr>
          <p:cNvCxnSpPr>
            <a:cxnSpLocks/>
          </p:cNvCxnSpPr>
          <p:nvPr userDrawn="1"/>
        </p:nvCxnSpPr>
        <p:spPr>
          <a:xfrm>
            <a:off x="11820371" y="269044"/>
            <a:ext cx="101742" cy="0"/>
          </a:xfrm>
          <a:prstGeom prst="line">
            <a:avLst/>
          </a:prstGeom>
          <a:ln w="19050">
            <a:solidFill>
              <a:srgbClr val="172144"/>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2FE7EC0D-F0F0-4288-868F-D1A462C8D492}"/>
              </a:ext>
            </a:extLst>
          </p:cNvPr>
          <p:cNvCxnSpPr>
            <a:cxnSpLocks/>
          </p:cNvCxnSpPr>
          <p:nvPr userDrawn="1"/>
        </p:nvCxnSpPr>
        <p:spPr>
          <a:xfrm>
            <a:off x="11820371" y="314968"/>
            <a:ext cx="181333" cy="0"/>
          </a:xfrm>
          <a:prstGeom prst="line">
            <a:avLst/>
          </a:prstGeom>
          <a:ln w="19050">
            <a:solidFill>
              <a:srgbClr val="172144"/>
            </a:solidFill>
          </a:ln>
        </p:spPr>
        <p:style>
          <a:lnRef idx="1">
            <a:schemeClr val="accent1"/>
          </a:lnRef>
          <a:fillRef idx="0">
            <a:schemeClr val="accent1"/>
          </a:fillRef>
          <a:effectRef idx="0">
            <a:schemeClr val="accent1"/>
          </a:effectRef>
          <a:fontRef idx="minor">
            <a:schemeClr val="tx1"/>
          </a:fontRef>
        </p:style>
      </p:cxnSp>
      <p:grpSp>
        <p:nvGrpSpPr>
          <p:cNvPr id="8" name="Group 7">
            <a:extLst>
              <a:ext uri="{FF2B5EF4-FFF2-40B4-BE49-F238E27FC236}">
                <a16:creationId xmlns:a16="http://schemas.microsoft.com/office/drawing/2014/main" id="{29CC7530-A671-4661-A267-47CAC7E2FF44}"/>
              </a:ext>
            </a:extLst>
          </p:cNvPr>
          <p:cNvGrpSpPr/>
          <p:nvPr userDrawn="1"/>
        </p:nvGrpSpPr>
        <p:grpSpPr>
          <a:xfrm>
            <a:off x="11770241" y="655395"/>
            <a:ext cx="338555" cy="912401"/>
            <a:chOff x="139809" y="1310790"/>
            <a:chExt cx="677200" cy="1824801"/>
          </a:xfrm>
        </p:grpSpPr>
        <p:sp>
          <p:nvSpPr>
            <p:cNvPr id="9" name="Rectangle 8">
              <a:extLst>
                <a:ext uri="{FF2B5EF4-FFF2-40B4-BE49-F238E27FC236}">
                  <a16:creationId xmlns:a16="http://schemas.microsoft.com/office/drawing/2014/main" id="{BC58E2E0-3292-4E74-A22D-947EED6AA7AC}"/>
                </a:ext>
              </a:extLst>
            </p:cNvPr>
            <p:cNvSpPr/>
            <p:nvPr userDrawn="1"/>
          </p:nvSpPr>
          <p:spPr>
            <a:xfrm>
              <a:off x="139809" y="1946192"/>
              <a:ext cx="677198" cy="553998"/>
            </a:xfrm>
            <a:prstGeom prst="rect">
              <a:avLst/>
            </a:prstGeom>
          </p:spPr>
          <p:txBody>
            <a:bodyPr wrap="none" anchor="ctr">
              <a:spAutoFit/>
            </a:bodyPr>
            <a:lstStyle/>
            <a:p>
              <a:pPr algn="ctr"/>
              <a:r>
                <a:rPr lang="en-US" sz="1200">
                  <a:solidFill>
                    <a:srgbClr val="314792">
                      <a:alpha val="49000"/>
                    </a:srgbClr>
                  </a:solidFill>
                  <a:latin typeface="Designball-Social-01" pitchFamily="2" charset="0"/>
                </a:rPr>
                <a:t>b</a:t>
              </a:r>
            </a:p>
          </p:txBody>
        </p:sp>
        <p:sp>
          <p:nvSpPr>
            <p:cNvPr id="10" name="Rectangle 9">
              <a:extLst>
                <a:ext uri="{FF2B5EF4-FFF2-40B4-BE49-F238E27FC236}">
                  <a16:creationId xmlns:a16="http://schemas.microsoft.com/office/drawing/2014/main" id="{9204B764-23BF-41EC-BF35-4E759ABDC120}"/>
                </a:ext>
              </a:extLst>
            </p:cNvPr>
            <p:cNvSpPr/>
            <p:nvPr userDrawn="1"/>
          </p:nvSpPr>
          <p:spPr>
            <a:xfrm>
              <a:off x="139809" y="1310790"/>
              <a:ext cx="677198" cy="553998"/>
            </a:xfrm>
            <a:prstGeom prst="rect">
              <a:avLst/>
            </a:prstGeom>
          </p:spPr>
          <p:txBody>
            <a:bodyPr wrap="none" anchor="ctr">
              <a:spAutoFit/>
            </a:bodyPr>
            <a:lstStyle/>
            <a:p>
              <a:pPr algn="ctr"/>
              <a:r>
                <a:rPr lang="en-US" sz="1200">
                  <a:solidFill>
                    <a:srgbClr val="314792">
                      <a:alpha val="49000"/>
                    </a:srgbClr>
                  </a:solidFill>
                  <a:latin typeface="Designball-Social-01" pitchFamily="2" charset="0"/>
                </a:rPr>
                <a:t>C</a:t>
              </a:r>
            </a:p>
          </p:txBody>
        </p:sp>
        <p:sp>
          <p:nvSpPr>
            <p:cNvPr id="11" name="Rectangle 10">
              <a:extLst>
                <a:ext uri="{FF2B5EF4-FFF2-40B4-BE49-F238E27FC236}">
                  <a16:creationId xmlns:a16="http://schemas.microsoft.com/office/drawing/2014/main" id="{D900F3B3-A1A6-4A4A-9768-B08A60BCF080}"/>
                </a:ext>
              </a:extLst>
            </p:cNvPr>
            <p:cNvSpPr/>
            <p:nvPr userDrawn="1"/>
          </p:nvSpPr>
          <p:spPr>
            <a:xfrm>
              <a:off x="139811" y="2581593"/>
              <a:ext cx="677198" cy="553998"/>
            </a:xfrm>
            <a:prstGeom prst="rect">
              <a:avLst/>
            </a:prstGeom>
          </p:spPr>
          <p:txBody>
            <a:bodyPr wrap="none" anchor="ctr">
              <a:spAutoFit/>
            </a:bodyPr>
            <a:lstStyle/>
            <a:p>
              <a:pPr algn="ctr"/>
              <a:r>
                <a:rPr lang="en-US" sz="1200">
                  <a:solidFill>
                    <a:srgbClr val="314792">
                      <a:alpha val="49000"/>
                    </a:srgbClr>
                  </a:solidFill>
                  <a:latin typeface="Designball-Social-01" pitchFamily="2" charset="0"/>
                </a:rPr>
                <a:t>c</a:t>
              </a:r>
            </a:p>
          </p:txBody>
        </p:sp>
        <p:sp>
          <p:nvSpPr>
            <p:cNvPr id="12" name="Rectangle 11">
              <a:hlinkClick r:id="rId2"/>
              <a:extLst>
                <a:ext uri="{FF2B5EF4-FFF2-40B4-BE49-F238E27FC236}">
                  <a16:creationId xmlns:a16="http://schemas.microsoft.com/office/drawing/2014/main" id="{C1510384-2C3D-4EBE-BD59-99BB4F7B1D95}"/>
                </a:ext>
              </a:extLst>
            </p:cNvPr>
            <p:cNvSpPr/>
            <p:nvPr userDrawn="1"/>
          </p:nvSpPr>
          <p:spPr>
            <a:xfrm>
              <a:off x="311927" y="2005846"/>
              <a:ext cx="332961" cy="443947"/>
            </a:xfrm>
            <a:prstGeom prst="rect">
              <a:avLst/>
            </a:prstGeom>
            <a:solidFill>
              <a:schemeClr val="bg2">
                <a:alpha val="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a:solidFill>
                  <a:srgbClr val="314792">
                    <a:alpha val="49000"/>
                  </a:srgbClr>
                </a:solidFill>
              </a:endParaRPr>
            </a:p>
          </p:txBody>
        </p:sp>
        <p:sp>
          <p:nvSpPr>
            <p:cNvPr id="13" name="Rectangle 12">
              <a:hlinkClick r:id="rId3"/>
              <a:extLst>
                <a:ext uri="{FF2B5EF4-FFF2-40B4-BE49-F238E27FC236}">
                  <a16:creationId xmlns:a16="http://schemas.microsoft.com/office/drawing/2014/main" id="{E820DE5E-C61D-42D9-9F6F-1E352E9F4232}"/>
                </a:ext>
              </a:extLst>
            </p:cNvPr>
            <p:cNvSpPr/>
            <p:nvPr userDrawn="1"/>
          </p:nvSpPr>
          <p:spPr>
            <a:xfrm>
              <a:off x="311927" y="1375076"/>
              <a:ext cx="332961" cy="443947"/>
            </a:xfrm>
            <a:prstGeom prst="rect">
              <a:avLst/>
            </a:prstGeom>
            <a:solidFill>
              <a:schemeClr val="bg2">
                <a:alpha val="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a:solidFill>
                  <a:srgbClr val="314792">
                    <a:alpha val="49000"/>
                  </a:srgbClr>
                </a:solidFill>
              </a:endParaRPr>
            </a:p>
          </p:txBody>
        </p:sp>
        <p:sp>
          <p:nvSpPr>
            <p:cNvPr id="14" name="Rectangle 13">
              <a:hlinkClick r:id="rId4"/>
              <a:extLst>
                <a:ext uri="{FF2B5EF4-FFF2-40B4-BE49-F238E27FC236}">
                  <a16:creationId xmlns:a16="http://schemas.microsoft.com/office/drawing/2014/main" id="{D6187E50-754A-44EE-BA02-05EBB604955C}"/>
                </a:ext>
              </a:extLst>
            </p:cNvPr>
            <p:cNvSpPr/>
            <p:nvPr userDrawn="1"/>
          </p:nvSpPr>
          <p:spPr>
            <a:xfrm>
              <a:off x="311927" y="2636618"/>
              <a:ext cx="332961" cy="443947"/>
            </a:xfrm>
            <a:prstGeom prst="rect">
              <a:avLst/>
            </a:prstGeom>
            <a:solidFill>
              <a:schemeClr val="bg2">
                <a:alpha val="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a:solidFill>
                  <a:srgbClr val="314792">
                    <a:alpha val="49000"/>
                  </a:srgbClr>
                </a:solidFill>
              </a:endParaRPr>
            </a:p>
          </p:txBody>
        </p:sp>
      </p:grpSp>
      <p:cxnSp>
        <p:nvCxnSpPr>
          <p:cNvPr id="16" name="Straight Connector 15">
            <a:extLst>
              <a:ext uri="{FF2B5EF4-FFF2-40B4-BE49-F238E27FC236}">
                <a16:creationId xmlns:a16="http://schemas.microsoft.com/office/drawing/2014/main" id="{19D26279-CF3F-44FD-A4E8-B89D5F761927}"/>
              </a:ext>
            </a:extLst>
          </p:cNvPr>
          <p:cNvCxnSpPr/>
          <p:nvPr userDrawn="1"/>
        </p:nvCxnSpPr>
        <p:spPr>
          <a:xfrm>
            <a:off x="11700345" y="0"/>
            <a:ext cx="0" cy="6858000"/>
          </a:xfrm>
          <a:prstGeom prst="line">
            <a:avLst/>
          </a:prstGeom>
          <a:ln w="25400">
            <a:solidFill>
              <a:srgbClr val="EBECF1"/>
            </a:solidFill>
          </a:ln>
        </p:spPr>
        <p:style>
          <a:lnRef idx="1">
            <a:schemeClr val="accent1"/>
          </a:lnRef>
          <a:fillRef idx="0">
            <a:schemeClr val="accent1"/>
          </a:fillRef>
          <a:effectRef idx="0">
            <a:schemeClr val="accent1"/>
          </a:effectRef>
          <a:fontRef idx="minor">
            <a:schemeClr val="tx1"/>
          </a:fontRef>
        </p:style>
      </p:cxnSp>
      <p:sp>
        <p:nvSpPr>
          <p:cNvPr id="17" name="Picture Placeholder 20">
            <a:extLst>
              <a:ext uri="{FF2B5EF4-FFF2-40B4-BE49-F238E27FC236}">
                <a16:creationId xmlns:a16="http://schemas.microsoft.com/office/drawing/2014/main" id="{10332EE7-7835-487A-8D6D-E08E118CE918}"/>
              </a:ext>
            </a:extLst>
          </p:cNvPr>
          <p:cNvSpPr>
            <a:spLocks noGrp="1"/>
          </p:cNvSpPr>
          <p:nvPr>
            <p:ph type="pic" sz="quarter" idx="11"/>
          </p:nvPr>
        </p:nvSpPr>
        <p:spPr>
          <a:xfrm>
            <a:off x="0" y="1533977"/>
            <a:ext cx="7940095" cy="3790048"/>
          </a:xfrm>
          <a:custGeom>
            <a:avLst/>
            <a:gdLst>
              <a:gd name="connsiteX0" fmla="*/ 0 w 11863449"/>
              <a:gd name="connsiteY0" fmla="*/ 0 h 12207817"/>
              <a:gd name="connsiteX1" fmla="*/ 11863449 w 11863449"/>
              <a:gd name="connsiteY1" fmla="*/ 0 h 12207817"/>
              <a:gd name="connsiteX2" fmla="*/ 11863449 w 11863449"/>
              <a:gd name="connsiteY2" fmla="*/ 12207817 h 12207817"/>
              <a:gd name="connsiteX3" fmla="*/ 0 w 11863449"/>
              <a:gd name="connsiteY3" fmla="*/ 12207817 h 12207817"/>
            </a:gdLst>
            <a:ahLst/>
            <a:cxnLst>
              <a:cxn ang="0">
                <a:pos x="connsiteX0" y="connsiteY0"/>
              </a:cxn>
              <a:cxn ang="0">
                <a:pos x="connsiteX1" y="connsiteY1"/>
              </a:cxn>
              <a:cxn ang="0">
                <a:pos x="connsiteX2" y="connsiteY2"/>
              </a:cxn>
              <a:cxn ang="0">
                <a:pos x="connsiteX3" y="connsiteY3"/>
              </a:cxn>
            </a:cxnLst>
            <a:rect l="l" t="t" r="r" b="b"/>
            <a:pathLst>
              <a:path w="11863449" h="12207817">
                <a:moveTo>
                  <a:pt x="0" y="0"/>
                </a:moveTo>
                <a:lnTo>
                  <a:pt x="11863449" y="0"/>
                </a:lnTo>
                <a:lnTo>
                  <a:pt x="11863449" y="12207817"/>
                </a:lnTo>
                <a:lnTo>
                  <a:pt x="0" y="12207817"/>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Tree>
    <p:extLst>
      <p:ext uri="{BB962C8B-B14F-4D97-AF65-F5344CB8AC3E}">
        <p14:creationId xmlns:p14="http://schemas.microsoft.com/office/powerpoint/2010/main" val="42711286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left)">
                                      <p:cBhvr>
                                        <p:cTn id="7" dur="1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9_Custom Layou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ED1674B-7819-4290-8EC6-DD14B5462434}"/>
              </a:ext>
            </a:extLst>
          </p:cNvPr>
          <p:cNvSpPr/>
          <p:nvPr userDrawn="1"/>
        </p:nvSpPr>
        <p:spPr>
          <a:xfrm>
            <a:off x="11700345" y="0"/>
            <a:ext cx="491655" cy="6858000"/>
          </a:xfrm>
          <a:prstGeom prst="rect">
            <a:avLst/>
          </a:prstGeom>
          <a:solidFill>
            <a:srgbClr val="FFFFFF"/>
          </a:solidFill>
          <a:ln>
            <a:noFill/>
          </a:ln>
          <a:effectLst>
            <a:outerShdw blurRad="952500" dist="215900" algn="l" rotWithShape="0">
              <a:schemeClr val="accent1">
                <a:lumMod val="50000"/>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3" name="TextBox 2">
            <a:extLst>
              <a:ext uri="{FF2B5EF4-FFF2-40B4-BE49-F238E27FC236}">
                <a16:creationId xmlns:a16="http://schemas.microsoft.com/office/drawing/2014/main" id="{862FAAB3-2BD3-4B4B-8F68-CA607194A7CD}"/>
              </a:ext>
            </a:extLst>
          </p:cNvPr>
          <p:cNvSpPr txBox="1"/>
          <p:nvPr userDrawn="1"/>
        </p:nvSpPr>
        <p:spPr>
          <a:xfrm rot="16200000">
            <a:off x="11315275" y="5914770"/>
            <a:ext cx="1261797" cy="338554"/>
          </a:xfrm>
          <a:prstGeom prst="rect">
            <a:avLst/>
          </a:prstGeom>
          <a:noFill/>
        </p:spPr>
        <p:txBody>
          <a:bodyPr wrap="square" rtlCol="0">
            <a:spAutoFit/>
          </a:bodyPr>
          <a:lstStyle/>
          <a:p>
            <a:pPr algn="l"/>
            <a:r>
              <a:rPr lang="en-US" sz="1600" b="0">
                <a:solidFill>
                  <a:schemeClr val="accent1"/>
                </a:solidFill>
                <a:latin typeface="Open Sans Extrabold" panose="020B0906030804020204" pitchFamily="34" charset="0"/>
                <a:ea typeface="Open Sans Extrabold" panose="020B0906030804020204" pitchFamily="34" charset="0"/>
                <a:cs typeface="Open Sans Extrabold" panose="020B0906030804020204" pitchFamily="34" charset="0"/>
              </a:rPr>
              <a:t>Massive X</a:t>
            </a:r>
          </a:p>
        </p:txBody>
      </p:sp>
      <p:sp>
        <p:nvSpPr>
          <p:cNvPr id="4" name="Slide Number Placeholder 5">
            <a:extLst>
              <a:ext uri="{FF2B5EF4-FFF2-40B4-BE49-F238E27FC236}">
                <a16:creationId xmlns:a16="http://schemas.microsoft.com/office/drawing/2014/main" id="{EE3CA0C5-696B-4035-8328-04E507A14E6E}"/>
              </a:ext>
            </a:extLst>
          </p:cNvPr>
          <p:cNvSpPr txBox="1">
            <a:spLocks/>
          </p:cNvSpPr>
          <p:nvPr userDrawn="1"/>
        </p:nvSpPr>
        <p:spPr>
          <a:xfrm>
            <a:off x="11865043" y="3283310"/>
            <a:ext cx="162261" cy="291381"/>
          </a:xfrm>
          <a:prstGeom prst="rect">
            <a:avLst/>
          </a:prstGeom>
        </p:spPr>
        <p:txBody>
          <a:bodyPr vert="horz" wrap="none" lIns="60952" tIns="30476" rIns="60952" bIns="30476" rtlCol="0" anchor="ctr">
            <a:no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1A290D8D-6BA0-418D-AFED-C65293F70DA0}" type="slidenum">
              <a:rPr lang="en-US" sz="1200" b="1" smtClean="0">
                <a:solidFill>
                  <a:srgbClr val="172144"/>
                </a:solidFill>
                <a:latin typeface="Open Sans Light" panose="020B0306030504020204" pitchFamily="34" charset="0"/>
                <a:ea typeface="Open Sans Light" panose="020B0306030504020204" pitchFamily="34" charset="0"/>
                <a:cs typeface="Open Sans Light" panose="020B0306030504020204" pitchFamily="34" charset="0"/>
              </a:rPr>
              <a:pPr algn="ctr"/>
              <a:t>‹N°›</a:t>
            </a:fld>
            <a:endParaRPr lang="en-US" sz="700" b="1">
              <a:solidFill>
                <a:srgbClr val="172144"/>
              </a:solidFill>
              <a:latin typeface="Open Sans Light" panose="020B0306030504020204" pitchFamily="34" charset="0"/>
              <a:ea typeface="Open Sans Light" panose="020B0306030504020204" pitchFamily="34" charset="0"/>
              <a:cs typeface="Open Sans Light" panose="020B0306030504020204" pitchFamily="34" charset="0"/>
            </a:endParaRPr>
          </a:p>
        </p:txBody>
      </p:sp>
      <p:cxnSp>
        <p:nvCxnSpPr>
          <p:cNvPr id="5" name="Straight Connector 4">
            <a:extLst>
              <a:ext uri="{FF2B5EF4-FFF2-40B4-BE49-F238E27FC236}">
                <a16:creationId xmlns:a16="http://schemas.microsoft.com/office/drawing/2014/main" id="{504B40BC-21B9-4D12-8535-D9C29D99F968}"/>
              </a:ext>
            </a:extLst>
          </p:cNvPr>
          <p:cNvCxnSpPr/>
          <p:nvPr userDrawn="1"/>
        </p:nvCxnSpPr>
        <p:spPr>
          <a:xfrm>
            <a:off x="11820371" y="223120"/>
            <a:ext cx="238296" cy="0"/>
          </a:xfrm>
          <a:prstGeom prst="line">
            <a:avLst/>
          </a:prstGeom>
          <a:ln w="19050">
            <a:solidFill>
              <a:srgbClr val="172144"/>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65B6781-0284-4FF4-9C39-1E697832CCB5}"/>
              </a:ext>
            </a:extLst>
          </p:cNvPr>
          <p:cNvCxnSpPr>
            <a:cxnSpLocks/>
          </p:cNvCxnSpPr>
          <p:nvPr userDrawn="1"/>
        </p:nvCxnSpPr>
        <p:spPr>
          <a:xfrm>
            <a:off x="11820371" y="269044"/>
            <a:ext cx="101742" cy="0"/>
          </a:xfrm>
          <a:prstGeom prst="line">
            <a:avLst/>
          </a:prstGeom>
          <a:ln w="19050">
            <a:solidFill>
              <a:srgbClr val="172144"/>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2FE7EC0D-F0F0-4288-868F-D1A462C8D492}"/>
              </a:ext>
            </a:extLst>
          </p:cNvPr>
          <p:cNvCxnSpPr>
            <a:cxnSpLocks/>
          </p:cNvCxnSpPr>
          <p:nvPr userDrawn="1"/>
        </p:nvCxnSpPr>
        <p:spPr>
          <a:xfrm>
            <a:off x="11820371" y="314968"/>
            <a:ext cx="181333" cy="0"/>
          </a:xfrm>
          <a:prstGeom prst="line">
            <a:avLst/>
          </a:prstGeom>
          <a:ln w="19050">
            <a:solidFill>
              <a:srgbClr val="172144"/>
            </a:solidFill>
          </a:ln>
        </p:spPr>
        <p:style>
          <a:lnRef idx="1">
            <a:schemeClr val="accent1"/>
          </a:lnRef>
          <a:fillRef idx="0">
            <a:schemeClr val="accent1"/>
          </a:fillRef>
          <a:effectRef idx="0">
            <a:schemeClr val="accent1"/>
          </a:effectRef>
          <a:fontRef idx="minor">
            <a:schemeClr val="tx1"/>
          </a:fontRef>
        </p:style>
      </p:cxnSp>
      <p:grpSp>
        <p:nvGrpSpPr>
          <p:cNvPr id="8" name="Group 7">
            <a:extLst>
              <a:ext uri="{FF2B5EF4-FFF2-40B4-BE49-F238E27FC236}">
                <a16:creationId xmlns:a16="http://schemas.microsoft.com/office/drawing/2014/main" id="{29CC7530-A671-4661-A267-47CAC7E2FF44}"/>
              </a:ext>
            </a:extLst>
          </p:cNvPr>
          <p:cNvGrpSpPr/>
          <p:nvPr userDrawn="1"/>
        </p:nvGrpSpPr>
        <p:grpSpPr>
          <a:xfrm>
            <a:off x="11770241" y="655395"/>
            <a:ext cx="338555" cy="912401"/>
            <a:chOff x="139809" y="1310790"/>
            <a:chExt cx="677200" cy="1824801"/>
          </a:xfrm>
        </p:grpSpPr>
        <p:sp>
          <p:nvSpPr>
            <p:cNvPr id="9" name="Rectangle 8">
              <a:extLst>
                <a:ext uri="{FF2B5EF4-FFF2-40B4-BE49-F238E27FC236}">
                  <a16:creationId xmlns:a16="http://schemas.microsoft.com/office/drawing/2014/main" id="{BC58E2E0-3292-4E74-A22D-947EED6AA7AC}"/>
                </a:ext>
              </a:extLst>
            </p:cNvPr>
            <p:cNvSpPr/>
            <p:nvPr userDrawn="1"/>
          </p:nvSpPr>
          <p:spPr>
            <a:xfrm>
              <a:off x="139809" y="1946192"/>
              <a:ext cx="677198" cy="553998"/>
            </a:xfrm>
            <a:prstGeom prst="rect">
              <a:avLst/>
            </a:prstGeom>
          </p:spPr>
          <p:txBody>
            <a:bodyPr wrap="none" anchor="ctr">
              <a:spAutoFit/>
            </a:bodyPr>
            <a:lstStyle/>
            <a:p>
              <a:pPr algn="ctr"/>
              <a:r>
                <a:rPr lang="en-US" sz="1200">
                  <a:solidFill>
                    <a:srgbClr val="314792">
                      <a:alpha val="49000"/>
                    </a:srgbClr>
                  </a:solidFill>
                  <a:latin typeface="Designball-Social-01" pitchFamily="2" charset="0"/>
                </a:rPr>
                <a:t>b</a:t>
              </a:r>
            </a:p>
          </p:txBody>
        </p:sp>
        <p:sp>
          <p:nvSpPr>
            <p:cNvPr id="10" name="Rectangle 9">
              <a:extLst>
                <a:ext uri="{FF2B5EF4-FFF2-40B4-BE49-F238E27FC236}">
                  <a16:creationId xmlns:a16="http://schemas.microsoft.com/office/drawing/2014/main" id="{9204B764-23BF-41EC-BF35-4E759ABDC120}"/>
                </a:ext>
              </a:extLst>
            </p:cNvPr>
            <p:cNvSpPr/>
            <p:nvPr userDrawn="1"/>
          </p:nvSpPr>
          <p:spPr>
            <a:xfrm>
              <a:off x="139809" y="1310790"/>
              <a:ext cx="677198" cy="553998"/>
            </a:xfrm>
            <a:prstGeom prst="rect">
              <a:avLst/>
            </a:prstGeom>
          </p:spPr>
          <p:txBody>
            <a:bodyPr wrap="none" anchor="ctr">
              <a:spAutoFit/>
            </a:bodyPr>
            <a:lstStyle/>
            <a:p>
              <a:pPr algn="ctr"/>
              <a:r>
                <a:rPr lang="en-US" sz="1200">
                  <a:solidFill>
                    <a:srgbClr val="314792">
                      <a:alpha val="49000"/>
                    </a:srgbClr>
                  </a:solidFill>
                  <a:latin typeface="Designball-Social-01" pitchFamily="2" charset="0"/>
                </a:rPr>
                <a:t>C</a:t>
              </a:r>
            </a:p>
          </p:txBody>
        </p:sp>
        <p:sp>
          <p:nvSpPr>
            <p:cNvPr id="11" name="Rectangle 10">
              <a:extLst>
                <a:ext uri="{FF2B5EF4-FFF2-40B4-BE49-F238E27FC236}">
                  <a16:creationId xmlns:a16="http://schemas.microsoft.com/office/drawing/2014/main" id="{D900F3B3-A1A6-4A4A-9768-B08A60BCF080}"/>
                </a:ext>
              </a:extLst>
            </p:cNvPr>
            <p:cNvSpPr/>
            <p:nvPr userDrawn="1"/>
          </p:nvSpPr>
          <p:spPr>
            <a:xfrm>
              <a:off x="139811" y="2581593"/>
              <a:ext cx="677198" cy="553998"/>
            </a:xfrm>
            <a:prstGeom prst="rect">
              <a:avLst/>
            </a:prstGeom>
          </p:spPr>
          <p:txBody>
            <a:bodyPr wrap="none" anchor="ctr">
              <a:spAutoFit/>
            </a:bodyPr>
            <a:lstStyle/>
            <a:p>
              <a:pPr algn="ctr"/>
              <a:r>
                <a:rPr lang="en-US" sz="1200">
                  <a:solidFill>
                    <a:srgbClr val="314792">
                      <a:alpha val="49000"/>
                    </a:srgbClr>
                  </a:solidFill>
                  <a:latin typeface="Designball-Social-01" pitchFamily="2" charset="0"/>
                </a:rPr>
                <a:t>c</a:t>
              </a:r>
            </a:p>
          </p:txBody>
        </p:sp>
        <p:sp>
          <p:nvSpPr>
            <p:cNvPr id="12" name="Rectangle 11">
              <a:hlinkClick r:id="rId2"/>
              <a:extLst>
                <a:ext uri="{FF2B5EF4-FFF2-40B4-BE49-F238E27FC236}">
                  <a16:creationId xmlns:a16="http://schemas.microsoft.com/office/drawing/2014/main" id="{C1510384-2C3D-4EBE-BD59-99BB4F7B1D95}"/>
                </a:ext>
              </a:extLst>
            </p:cNvPr>
            <p:cNvSpPr/>
            <p:nvPr userDrawn="1"/>
          </p:nvSpPr>
          <p:spPr>
            <a:xfrm>
              <a:off x="311927" y="2005846"/>
              <a:ext cx="332961" cy="443947"/>
            </a:xfrm>
            <a:prstGeom prst="rect">
              <a:avLst/>
            </a:prstGeom>
            <a:solidFill>
              <a:schemeClr val="bg2">
                <a:alpha val="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a:solidFill>
                  <a:srgbClr val="314792">
                    <a:alpha val="49000"/>
                  </a:srgbClr>
                </a:solidFill>
              </a:endParaRPr>
            </a:p>
          </p:txBody>
        </p:sp>
        <p:sp>
          <p:nvSpPr>
            <p:cNvPr id="13" name="Rectangle 12">
              <a:hlinkClick r:id="rId3"/>
              <a:extLst>
                <a:ext uri="{FF2B5EF4-FFF2-40B4-BE49-F238E27FC236}">
                  <a16:creationId xmlns:a16="http://schemas.microsoft.com/office/drawing/2014/main" id="{E820DE5E-C61D-42D9-9F6F-1E352E9F4232}"/>
                </a:ext>
              </a:extLst>
            </p:cNvPr>
            <p:cNvSpPr/>
            <p:nvPr userDrawn="1"/>
          </p:nvSpPr>
          <p:spPr>
            <a:xfrm>
              <a:off x="311927" y="1375076"/>
              <a:ext cx="332961" cy="443947"/>
            </a:xfrm>
            <a:prstGeom prst="rect">
              <a:avLst/>
            </a:prstGeom>
            <a:solidFill>
              <a:schemeClr val="bg2">
                <a:alpha val="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a:solidFill>
                  <a:srgbClr val="314792">
                    <a:alpha val="49000"/>
                  </a:srgbClr>
                </a:solidFill>
              </a:endParaRPr>
            </a:p>
          </p:txBody>
        </p:sp>
        <p:sp>
          <p:nvSpPr>
            <p:cNvPr id="14" name="Rectangle 13">
              <a:hlinkClick r:id="rId4"/>
              <a:extLst>
                <a:ext uri="{FF2B5EF4-FFF2-40B4-BE49-F238E27FC236}">
                  <a16:creationId xmlns:a16="http://schemas.microsoft.com/office/drawing/2014/main" id="{D6187E50-754A-44EE-BA02-05EBB604955C}"/>
                </a:ext>
              </a:extLst>
            </p:cNvPr>
            <p:cNvSpPr/>
            <p:nvPr userDrawn="1"/>
          </p:nvSpPr>
          <p:spPr>
            <a:xfrm>
              <a:off x="311927" y="2636618"/>
              <a:ext cx="332961" cy="443947"/>
            </a:xfrm>
            <a:prstGeom prst="rect">
              <a:avLst/>
            </a:prstGeom>
            <a:solidFill>
              <a:schemeClr val="bg2">
                <a:alpha val="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a:solidFill>
                  <a:srgbClr val="314792">
                    <a:alpha val="49000"/>
                  </a:srgbClr>
                </a:solidFill>
              </a:endParaRPr>
            </a:p>
          </p:txBody>
        </p:sp>
      </p:grpSp>
      <p:cxnSp>
        <p:nvCxnSpPr>
          <p:cNvPr id="16" name="Straight Connector 15">
            <a:extLst>
              <a:ext uri="{FF2B5EF4-FFF2-40B4-BE49-F238E27FC236}">
                <a16:creationId xmlns:a16="http://schemas.microsoft.com/office/drawing/2014/main" id="{19D26279-CF3F-44FD-A4E8-B89D5F761927}"/>
              </a:ext>
            </a:extLst>
          </p:cNvPr>
          <p:cNvCxnSpPr/>
          <p:nvPr userDrawn="1"/>
        </p:nvCxnSpPr>
        <p:spPr>
          <a:xfrm>
            <a:off x="11700345" y="0"/>
            <a:ext cx="0" cy="6858000"/>
          </a:xfrm>
          <a:prstGeom prst="line">
            <a:avLst/>
          </a:prstGeom>
          <a:ln w="25400">
            <a:solidFill>
              <a:srgbClr val="EBECF1"/>
            </a:solidFill>
          </a:ln>
        </p:spPr>
        <p:style>
          <a:lnRef idx="1">
            <a:schemeClr val="accent1"/>
          </a:lnRef>
          <a:fillRef idx="0">
            <a:schemeClr val="accent1"/>
          </a:fillRef>
          <a:effectRef idx="0">
            <a:schemeClr val="accent1"/>
          </a:effectRef>
          <a:fontRef idx="minor">
            <a:schemeClr val="tx1"/>
          </a:fontRef>
        </p:style>
      </p:cxnSp>
      <p:sp>
        <p:nvSpPr>
          <p:cNvPr id="21" name="Picture Placeholder 20">
            <a:extLst>
              <a:ext uri="{FF2B5EF4-FFF2-40B4-BE49-F238E27FC236}">
                <a16:creationId xmlns:a16="http://schemas.microsoft.com/office/drawing/2014/main" id="{B0F76354-D06E-4152-AB8B-A3C3D1D84C1A}"/>
              </a:ext>
            </a:extLst>
          </p:cNvPr>
          <p:cNvSpPr>
            <a:spLocks noGrp="1"/>
          </p:cNvSpPr>
          <p:nvPr>
            <p:ph type="pic" sz="quarter" idx="11"/>
          </p:nvPr>
        </p:nvSpPr>
        <p:spPr>
          <a:xfrm>
            <a:off x="1555465" y="427512"/>
            <a:ext cx="5930952" cy="6103909"/>
          </a:xfrm>
          <a:custGeom>
            <a:avLst/>
            <a:gdLst>
              <a:gd name="connsiteX0" fmla="*/ 0 w 11863449"/>
              <a:gd name="connsiteY0" fmla="*/ 0 h 12207817"/>
              <a:gd name="connsiteX1" fmla="*/ 11863449 w 11863449"/>
              <a:gd name="connsiteY1" fmla="*/ 0 h 12207817"/>
              <a:gd name="connsiteX2" fmla="*/ 11863449 w 11863449"/>
              <a:gd name="connsiteY2" fmla="*/ 12207817 h 12207817"/>
              <a:gd name="connsiteX3" fmla="*/ 0 w 11863449"/>
              <a:gd name="connsiteY3" fmla="*/ 12207817 h 12207817"/>
            </a:gdLst>
            <a:ahLst/>
            <a:cxnLst>
              <a:cxn ang="0">
                <a:pos x="connsiteX0" y="connsiteY0"/>
              </a:cxn>
              <a:cxn ang="0">
                <a:pos x="connsiteX1" y="connsiteY1"/>
              </a:cxn>
              <a:cxn ang="0">
                <a:pos x="connsiteX2" y="connsiteY2"/>
              </a:cxn>
              <a:cxn ang="0">
                <a:pos x="connsiteX3" y="connsiteY3"/>
              </a:cxn>
            </a:cxnLst>
            <a:rect l="l" t="t" r="r" b="b"/>
            <a:pathLst>
              <a:path w="11863449" h="12207817">
                <a:moveTo>
                  <a:pt x="0" y="0"/>
                </a:moveTo>
                <a:lnTo>
                  <a:pt x="11863449" y="0"/>
                </a:lnTo>
                <a:lnTo>
                  <a:pt x="11863449" y="12207817"/>
                </a:lnTo>
                <a:lnTo>
                  <a:pt x="0" y="12207817"/>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Tree>
    <p:extLst>
      <p:ext uri="{BB962C8B-B14F-4D97-AF65-F5344CB8AC3E}">
        <p14:creationId xmlns:p14="http://schemas.microsoft.com/office/powerpoint/2010/main" val="6629240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1500" fill="hold"/>
                                        <p:tgtEl>
                                          <p:spTgt spid="21"/>
                                        </p:tgtEl>
                                        <p:attrNameLst>
                                          <p:attrName>ppt_x</p:attrName>
                                        </p:attrNameLst>
                                      </p:cBhvr>
                                      <p:tavLst>
                                        <p:tav tm="0">
                                          <p:val>
                                            <p:strVal val="#ppt_x"/>
                                          </p:val>
                                        </p:tav>
                                        <p:tav tm="100000">
                                          <p:val>
                                            <p:strVal val="#ppt_x"/>
                                          </p:val>
                                        </p:tav>
                                      </p:tavLst>
                                    </p:anim>
                                    <p:anim calcmode="lin" valueType="num">
                                      <p:cBhvr additive="base">
                                        <p:cTn id="8" dur="1500" fill="hold"/>
                                        <p:tgtEl>
                                          <p:spTgt spid="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Lst>
  </p:timing>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ED1674B-7819-4290-8EC6-DD14B5462434}"/>
              </a:ext>
            </a:extLst>
          </p:cNvPr>
          <p:cNvSpPr/>
          <p:nvPr userDrawn="1"/>
        </p:nvSpPr>
        <p:spPr>
          <a:xfrm>
            <a:off x="0" y="0"/>
            <a:ext cx="491655" cy="6858000"/>
          </a:xfrm>
          <a:prstGeom prst="rect">
            <a:avLst/>
          </a:prstGeom>
          <a:solidFill>
            <a:srgbClr val="FFFFFF"/>
          </a:solidFill>
          <a:ln>
            <a:noFill/>
          </a:ln>
          <a:effectLst>
            <a:outerShdw blurRad="952500" dist="215900" algn="l" rotWithShape="0">
              <a:schemeClr val="accent1">
                <a:lumMod val="50000"/>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3" name="TextBox 2">
            <a:extLst>
              <a:ext uri="{FF2B5EF4-FFF2-40B4-BE49-F238E27FC236}">
                <a16:creationId xmlns:a16="http://schemas.microsoft.com/office/drawing/2014/main" id="{862FAAB3-2BD3-4B4B-8F68-CA607194A7CD}"/>
              </a:ext>
            </a:extLst>
          </p:cNvPr>
          <p:cNvSpPr txBox="1"/>
          <p:nvPr userDrawn="1"/>
        </p:nvSpPr>
        <p:spPr>
          <a:xfrm rot="16200000">
            <a:off x="-385071" y="5914770"/>
            <a:ext cx="1261797" cy="338554"/>
          </a:xfrm>
          <a:prstGeom prst="rect">
            <a:avLst/>
          </a:prstGeom>
          <a:noFill/>
        </p:spPr>
        <p:txBody>
          <a:bodyPr wrap="square" rtlCol="0">
            <a:spAutoFit/>
          </a:bodyPr>
          <a:lstStyle/>
          <a:p>
            <a:pPr algn="l"/>
            <a:r>
              <a:rPr lang="en-US" sz="1600" b="0">
                <a:solidFill>
                  <a:schemeClr val="accent1"/>
                </a:solidFill>
                <a:latin typeface="Open Sans Extrabold" panose="020B0906030804020204" pitchFamily="34" charset="0"/>
                <a:ea typeface="Open Sans Extrabold" panose="020B0906030804020204" pitchFamily="34" charset="0"/>
                <a:cs typeface="Open Sans Extrabold" panose="020B0906030804020204" pitchFamily="34" charset="0"/>
              </a:rPr>
              <a:t>Massive X</a:t>
            </a:r>
          </a:p>
        </p:txBody>
      </p:sp>
      <p:sp>
        <p:nvSpPr>
          <p:cNvPr id="4" name="Slide Number Placeholder 5">
            <a:extLst>
              <a:ext uri="{FF2B5EF4-FFF2-40B4-BE49-F238E27FC236}">
                <a16:creationId xmlns:a16="http://schemas.microsoft.com/office/drawing/2014/main" id="{EE3CA0C5-696B-4035-8328-04E507A14E6E}"/>
              </a:ext>
            </a:extLst>
          </p:cNvPr>
          <p:cNvSpPr txBox="1">
            <a:spLocks/>
          </p:cNvSpPr>
          <p:nvPr userDrawn="1"/>
        </p:nvSpPr>
        <p:spPr>
          <a:xfrm>
            <a:off x="164697" y="3283310"/>
            <a:ext cx="162261" cy="291381"/>
          </a:xfrm>
          <a:prstGeom prst="rect">
            <a:avLst/>
          </a:prstGeom>
        </p:spPr>
        <p:txBody>
          <a:bodyPr vert="horz" wrap="none" lIns="60952" tIns="30476" rIns="60952" bIns="30476" rtlCol="0" anchor="ctr">
            <a:no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1A290D8D-6BA0-418D-AFED-C65293F70DA0}" type="slidenum">
              <a:rPr lang="en-US" sz="1200" b="1" smtClean="0">
                <a:solidFill>
                  <a:srgbClr val="172144"/>
                </a:solidFill>
                <a:latin typeface="Open Sans Light" panose="020B0306030504020204" pitchFamily="34" charset="0"/>
                <a:ea typeface="Open Sans Light" panose="020B0306030504020204" pitchFamily="34" charset="0"/>
                <a:cs typeface="Open Sans Light" panose="020B0306030504020204" pitchFamily="34" charset="0"/>
              </a:rPr>
              <a:pPr algn="ctr"/>
              <a:t>‹N°›</a:t>
            </a:fld>
            <a:endParaRPr lang="en-US" sz="700" b="1">
              <a:solidFill>
                <a:srgbClr val="172144"/>
              </a:solidFill>
              <a:latin typeface="Open Sans Light" panose="020B0306030504020204" pitchFamily="34" charset="0"/>
              <a:ea typeface="Open Sans Light" panose="020B0306030504020204" pitchFamily="34" charset="0"/>
              <a:cs typeface="Open Sans Light" panose="020B0306030504020204" pitchFamily="34" charset="0"/>
            </a:endParaRPr>
          </a:p>
        </p:txBody>
      </p:sp>
      <p:cxnSp>
        <p:nvCxnSpPr>
          <p:cNvPr id="5" name="Straight Connector 4">
            <a:extLst>
              <a:ext uri="{FF2B5EF4-FFF2-40B4-BE49-F238E27FC236}">
                <a16:creationId xmlns:a16="http://schemas.microsoft.com/office/drawing/2014/main" id="{504B40BC-21B9-4D12-8535-D9C29D99F968}"/>
              </a:ext>
            </a:extLst>
          </p:cNvPr>
          <p:cNvCxnSpPr/>
          <p:nvPr userDrawn="1"/>
        </p:nvCxnSpPr>
        <p:spPr>
          <a:xfrm>
            <a:off x="120026" y="223120"/>
            <a:ext cx="238296" cy="0"/>
          </a:xfrm>
          <a:prstGeom prst="line">
            <a:avLst/>
          </a:prstGeom>
          <a:ln w="19050">
            <a:solidFill>
              <a:srgbClr val="172144"/>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65B6781-0284-4FF4-9C39-1E697832CCB5}"/>
              </a:ext>
            </a:extLst>
          </p:cNvPr>
          <p:cNvCxnSpPr>
            <a:cxnSpLocks/>
          </p:cNvCxnSpPr>
          <p:nvPr userDrawn="1"/>
        </p:nvCxnSpPr>
        <p:spPr>
          <a:xfrm>
            <a:off x="120026" y="269044"/>
            <a:ext cx="101742" cy="0"/>
          </a:xfrm>
          <a:prstGeom prst="line">
            <a:avLst/>
          </a:prstGeom>
          <a:ln w="19050">
            <a:solidFill>
              <a:srgbClr val="172144"/>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2FE7EC0D-F0F0-4288-868F-D1A462C8D492}"/>
              </a:ext>
            </a:extLst>
          </p:cNvPr>
          <p:cNvCxnSpPr>
            <a:cxnSpLocks/>
          </p:cNvCxnSpPr>
          <p:nvPr userDrawn="1"/>
        </p:nvCxnSpPr>
        <p:spPr>
          <a:xfrm>
            <a:off x="120026" y="314968"/>
            <a:ext cx="181333" cy="0"/>
          </a:xfrm>
          <a:prstGeom prst="line">
            <a:avLst/>
          </a:prstGeom>
          <a:ln w="19050">
            <a:solidFill>
              <a:srgbClr val="172144"/>
            </a:solidFill>
          </a:ln>
        </p:spPr>
        <p:style>
          <a:lnRef idx="1">
            <a:schemeClr val="accent1"/>
          </a:lnRef>
          <a:fillRef idx="0">
            <a:schemeClr val="accent1"/>
          </a:fillRef>
          <a:effectRef idx="0">
            <a:schemeClr val="accent1"/>
          </a:effectRef>
          <a:fontRef idx="minor">
            <a:schemeClr val="tx1"/>
          </a:fontRef>
        </p:style>
      </p:cxnSp>
      <p:grpSp>
        <p:nvGrpSpPr>
          <p:cNvPr id="8" name="Group 7">
            <a:extLst>
              <a:ext uri="{FF2B5EF4-FFF2-40B4-BE49-F238E27FC236}">
                <a16:creationId xmlns:a16="http://schemas.microsoft.com/office/drawing/2014/main" id="{29CC7530-A671-4661-A267-47CAC7E2FF44}"/>
              </a:ext>
            </a:extLst>
          </p:cNvPr>
          <p:cNvGrpSpPr/>
          <p:nvPr userDrawn="1"/>
        </p:nvGrpSpPr>
        <p:grpSpPr>
          <a:xfrm>
            <a:off x="69896" y="655395"/>
            <a:ext cx="338555" cy="912401"/>
            <a:chOff x="139809" y="1310790"/>
            <a:chExt cx="677200" cy="1824801"/>
          </a:xfrm>
        </p:grpSpPr>
        <p:sp>
          <p:nvSpPr>
            <p:cNvPr id="9" name="Rectangle 8">
              <a:extLst>
                <a:ext uri="{FF2B5EF4-FFF2-40B4-BE49-F238E27FC236}">
                  <a16:creationId xmlns:a16="http://schemas.microsoft.com/office/drawing/2014/main" id="{BC58E2E0-3292-4E74-A22D-947EED6AA7AC}"/>
                </a:ext>
              </a:extLst>
            </p:cNvPr>
            <p:cNvSpPr/>
            <p:nvPr userDrawn="1"/>
          </p:nvSpPr>
          <p:spPr>
            <a:xfrm>
              <a:off x="139809" y="1946192"/>
              <a:ext cx="677198" cy="553998"/>
            </a:xfrm>
            <a:prstGeom prst="rect">
              <a:avLst/>
            </a:prstGeom>
          </p:spPr>
          <p:txBody>
            <a:bodyPr wrap="none" anchor="ctr">
              <a:spAutoFit/>
            </a:bodyPr>
            <a:lstStyle/>
            <a:p>
              <a:pPr algn="ctr"/>
              <a:r>
                <a:rPr lang="en-US" sz="1200">
                  <a:solidFill>
                    <a:srgbClr val="314792">
                      <a:alpha val="49000"/>
                    </a:srgbClr>
                  </a:solidFill>
                  <a:latin typeface="Designball-Social-01" pitchFamily="2" charset="0"/>
                </a:rPr>
                <a:t>b</a:t>
              </a:r>
            </a:p>
          </p:txBody>
        </p:sp>
        <p:sp>
          <p:nvSpPr>
            <p:cNvPr id="10" name="Rectangle 9">
              <a:extLst>
                <a:ext uri="{FF2B5EF4-FFF2-40B4-BE49-F238E27FC236}">
                  <a16:creationId xmlns:a16="http://schemas.microsoft.com/office/drawing/2014/main" id="{9204B764-23BF-41EC-BF35-4E759ABDC120}"/>
                </a:ext>
              </a:extLst>
            </p:cNvPr>
            <p:cNvSpPr/>
            <p:nvPr userDrawn="1"/>
          </p:nvSpPr>
          <p:spPr>
            <a:xfrm>
              <a:off x="139809" y="1310790"/>
              <a:ext cx="677198" cy="553998"/>
            </a:xfrm>
            <a:prstGeom prst="rect">
              <a:avLst/>
            </a:prstGeom>
          </p:spPr>
          <p:txBody>
            <a:bodyPr wrap="none" anchor="ctr">
              <a:spAutoFit/>
            </a:bodyPr>
            <a:lstStyle/>
            <a:p>
              <a:pPr algn="ctr"/>
              <a:r>
                <a:rPr lang="en-US" sz="1200">
                  <a:solidFill>
                    <a:srgbClr val="314792">
                      <a:alpha val="49000"/>
                    </a:srgbClr>
                  </a:solidFill>
                  <a:latin typeface="Designball-Social-01" pitchFamily="2" charset="0"/>
                </a:rPr>
                <a:t>C</a:t>
              </a:r>
            </a:p>
          </p:txBody>
        </p:sp>
        <p:sp>
          <p:nvSpPr>
            <p:cNvPr id="11" name="Rectangle 10">
              <a:extLst>
                <a:ext uri="{FF2B5EF4-FFF2-40B4-BE49-F238E27FC236}">
                  <a16:creationId xmlns:a16="http://schemas.microsoft.com/office/drawing/2014/main" id="{D900F3B3-A1A6-4A4A-9768-B08A60BCF080}"/>
                </a:ext>
              </a:extLst>
            </p:cNvPr>
            <p:cNvSpPr/>
            <p:nvPr userDrawn="1"/>
          </p:nvSpPr>
          <p:spPr>
            <a:xfrm>
              <a:off x="139811" y="2581593"/>
              <a:ext cx="677198" cy="553998"/>
            </a:xfrm>
            <a:prstGeom prst="rect">
              <a:avLst/>
            </a:prstGeom>
          </p:spPr>
          <p:txBody>
            <a:bodyPr wrap="none" anchor="ctr">
              <a:spAutoFit/>
            </a:bodyPr>
            <a:lstStyle/>
            <a:p>
              <a:pPr algn="ctr"/>
              <a:r>
                <a:rPr lang="en-US" sz="1200">
                  <a:solidFill>
                    <a:srgbClr val="314792">
                      <a:alpha val="49000"/>
                    </a:srgbClr>
                  </a:solidFill>
                  <a:latin typeface="Designball-Social-01" pitchFamily="2" charset="0"/>
                </a:rPr>
                <a:t>c</a:t>
              </a:r>
            </a:p>
          </p:txBody>
        </p:sp>
        <p:sp>
          <p:nvSpPr>
            <p:cNvPr id="12" name="Rectangle 11">
              <a:hlinkClick r:id="rId2"/>
              <a:extLst>
                <a:ext uri="{FF2B5EF4-FFF2-40B4-BE49-F238E27FC236}">
                  <a16:creationId xmlns:a16="http://schemas.microsoft.com/office/drawing/2014/main" id="{C1510384-2C3D-4EBE-BD59-99BB4F7B1D95}"/>
                </a:ext>
              </a:extLst>
            </p:cNvPr>
            <p:cNvSpPr/>
            <p:nvPr userDrawn="1"/>
          </p:nvSpPr>
          <p:spPr>
            <a:xfrm>
              <a:off x="311927" y="2005846"/>
              <a:ext cx="332961" cy="443947"/>
            </a:xfrm>
            <a:prstGeom prst="rect">
              <a:avLst/>
            </a:prstGeom>
            <a:solidFill>
              <a:schemeClr val="bg2">
                <a:alpha val="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a:solidFill>
                  <a:srgbClr val="314792">
                    <a:alpha val="49000"/>
                  </a:srgbClr>
                </a:solidFill>
              </a:endParaRPr>
            </a:p>
          </p:txBody>
        </p:sp>
        <p:sp>
          <p:nvSpPr>
            <p:cNvPr id="13" name="Rectangle 12">
              <a:hlinkClick r:id="rId3"/>
              <a:extLst>
                <a:ext uri="{FF2B5EF4-FFF2-40B4-BE49-F238E27FC236}">
                  <a16:creationId xmlns:a16="http://schemas.microsoft.com/office/drawing/2014/main" id="{E820DE5E-C61D-42D9-9F6F-1E352E9F4232}"/>
                </a:ext>
              </a:extLst>
            </p:cNvPr>
            <p:cNvSpPr/>
            <p:nvPr userDrawn="1"/>
          </p:nvSpPr>
          <p:spPr>
            <a:xfrm>
              <a:off x="311927" y="1375076"/>
              <a:ext cx="332961" cy="443947"/>
            </a:xfrm>
            <a:prstGeom prst="rect">
              <a:avLst/>
            </a:prstGeom>
            <a:solidFill>
              <a:schemeClr val="bg2">
                <a:alpha val="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a:solidFill>
                  <a:srgbClr val="314792">
                    <a:alpha val="49000"/>
                  </a:srgbClr>
                </a:solidFill>
              </a:endParaRPr>
            </a:p>
          </p:txBody>
        </p:sp>
        <p:sp>
          <p:nvSpPr>
            <p:cNvPr id="14" name="Rectangle 13">
              <a:hlinkClick r:id="rId4"/>
              <a:extLst>
                <a:ext uri="{FF2B5EF4-FFF2-40B4-BE49-F238E27FC236}">
                  <a16:creationId xmlns:a16="http://schemas.microsoft.com/office/drawing/2014/main" id="{D6187E50-754A-44EE-BA02-05EBB604955C}"/>
                </a:ext>
              </a:extLst>
            </p:cNvPr>
            <p:cNvSpPr/>
            <p:nvPr userDrawn="1"/>
          </p:nvSpPr>
          <p:spPr>
            <a:xfrm>
              <a:off x="311927" y="2636618"/>
              <a:ext cx="332961" cy="443947"/>
            </a:xfrm>
            <a:prstGeom prst="rect">
              <a:avLst/>
            </a:prstGeom>
            <a:solidFill>
              <a:schemeClr val="bg2">
                <a:alpha val="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a:solidFill>
                  <a:srgbClr val="314792">
                    <a:alpha val="49000"/>
                  </a:srgbClr>
                </a:solidFill>
              </a:endParaRPr>
            </a:p>
          </p:txBody>
        </p:sp>
      </p:grpSp>
      <p:cxnSp>
        <p:nvCxnSpPr>
          <p:cNvPr id="16" name="Straight Connector 15">
            <a:extLst>
              <a:ext uri="{FF2B5EF4-FFF2-40B4-BE49-F238E27FC236}">
                <a16:creationId xmlns:a16="http://schemas.microsoft.com/office/drawing/2014/main" id="{19D26279-CF3F-44FD-A4E8-B89D5F761927}"/>
              </a:ext>
            </a:extLst>
          </p:cNvPr>
          <p:cNvCxnSpPr/>
          <p:nvPr userDrawn="1"/>
        </p:nvCxnSpPr>
        <p:spPr>
          <a:xfrm>
            <a:off x="491655" y="0"/>
            <a:ext cx="0" cy="6858000"/>
          </a:xfrm>
          <a:prstGeom prst="line">
            <a:avLst/>
          </a:prstGeom>
          <a:ln w="25400">
            <a:solidFill>
              <a:srgbClr val="EBECF1"/>
            </a:solidFill>
          </a:ln>
        </p:spPr>
        <p:style>
          <a:lnRef idx="1">
            <a:schemeClr val="accent1"/>
          </a:lnRef>
          <a:fillRef idx="0">
            <a:schemeClr val="accent1"/>
          </a:fillRef>
          <a:effectRef idx="0">
            <a:schemeClr val="accent1"/>
          </a:effectRef>
          <a:fontRef idx="minor">
            <a:schemeClr val="tx1"/>
          </a:fontRef>
        </p:style>
      </p:cxnSp>
      <p:sp>
        <p:nvSpPr>
          <p:cNvPr id="19" name="Picture Placeholder 18">
            <a:extLst>
              <a:ext uri="{FF2B5EF4-FFF2-40B4-BE49-F238E27FC236}">
                <a16:creationId xmlns:a16="http://schemas.microsoft.com/office/drawing/2014/main" id="{D366E0EA-E4A8-489F-B34D-4A3DA1089D60}"/>
              </a:ext>
            </a:extLst>
          </p:cNvPr>
          <p:cNvSpPr>
            <a:spLocks noGrp="1"/>
          </p:cNvSpPr>
          <p:nvPr>
            <p:ph type="pic" sz="quarter" idx="11"/>
          </p:nvPr>
        </p:nvSpPr>
        <p:spPr>
          <a:xfrm>
            <a:off x="4432131" y="1764217"/>
            <a:ext cx="3327737" cy="3329567"/>
          </a:xfrm>
          <a:custGeom>
            <a:avLst/>
            <a:gdLst>
              <a:gd name="connsiteX0" fmla="*/ 4425705 w 8851410"/>
              <a:gd name="connsiteY0" fmla="*/ 0 h 8855126"/>
              <a:gd name="connsiteX1" fmla="*/ 7060189 w 8851410"/>
              <a:gd name="connsiteY1" fmla="*/ 1091180 h 8855126"/>
              <a:gd name="connsiteX2" fmla="*/ 7760688 w 8851410"/>
              <a:gd name="connsiteY2" fmla="*/ 1791973 h 8855126"/>
              <a:gd name="connsiteX3" fmla="*/ 7760688 w 8851410"/>
              <a:gd name="connsiteY3" fmla="*/ 7063153 h 8855126"/>
              <a:gd name="connsiteX4" fmla="*/ 7060189 w 8851410"/>
              <a:gd name="connsiteY4" fmla="*/ 7763946 h 8855126"/>
              <a:gd name="connsiteX5" fmla="*/ 1791221 w 8851410"/>
              <a:gd name="connsiteY5" fmla="*/ 7763946 h 8855126"/>
              <a:gd name="connsiteX6" fmla="*/ 1090722 w 8851410"/>
              <a:gd name="connsiteY6" fmla="*/ 7063153 h 8855126"/>
              <a:gd name="connsiteX7" fmla="*/ 1090722 w 8851410"/>
              <a:gd name="connsiteY7" fmla="*/ 1791973 h 8855126"/>
              <a:gd name="connsiteX8" fmla="*/ 1791221 w 8851410"/>
              <a:gd name="connsiteY8" fmla="*/ 1091180 h 8855126"/>
              <a:gd name="connsiteX9" fmla="*/ 4425705 w 8851410"/>
              <a:gd name="connsiteY9" fmla="*/ 0 h 8855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851410" h="8855126">
                <a:moveTo>
                  <a:pt x="4425705" y="0"/>
                </a:moveTo>
                <a:cubicBezTo>
                  <a:pt x="5379373" y="0"/>
                  <a:pt x="6333041" y="363727"/>
                  <a:pt x="7060189" y="1091180"/>
                </a:cubicBezTo>
                <a:cubicBezTo>
                  <a:pt x="7760688" y="1791973"/>
                  <a:pt x="7760688" y="1791973"/>
                  <a:pt x="7760688" y="1791973"/>
                </a:cubicBezTo>
                <a:cubicBezTo>
                  <a:pt x="9214984" y="3246880"/>
                  <a:pt x="9214984" y="5608247"/>
                  <a:pt x="7760688" y="7063153"/>
                </a:cubicBezTo>
                <a:cubicBezTo>
                  <a:pt x="7060189" y="7763946"/>
                  <a:pt x="7060189" y="7763946"/>
                  <a:pt x="7060189" y="7763946"/>
                </a:cubicBezTo>
                <a:cubicBezTo>
                  <a:pt x="5605893" y="9218853"/>
                  <a:pt x="3245517" y="9218853"/>
                  <a:pt x="1791221" y="7763946"/>
                </a:cubicBezTo>
                <a:cubicBezTo>
                  <a:pt x="1090722" y="7063153"/>
                  <a:pt x="1090722" y="7063153"/>
                  <a:pt x="1090722" y="7063153"/>
                </a:cubicBezTo>
                <a:cubicBezTo>
                  <a:pt x="-363574" y="5608247"/>
                  <a:pt x="-363574" y="3246880"/>
                  <a:pt x="1090722" y="1791973"/>
                </a:cubicBezTo>
                <a:cubicBezTo>
                  <a:pt x="1791221" y="1091180"/>
                  <a:pt x="1791221" y="1091180"/>
                  <a:pt x="1791221" y="1091180"/>
                </a:cubicBezTo>
                <a:cubicBezTo>
                  <a:pt x="2518369" y="363727"/>
                  <a:pt x="3472037" y="0"/>
                  <a:pt x="4425705" y="0"/>
                </a:cubicBez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Tree>
    <p:extLst>
      <p:ext uri="{BB962C8B-B14F-4D97-AF65-F5344CB8AC3E}">
        <p14:creationId xmlns:p14="http://schemas.microsoft.com/office/powerpoint/2010/main" val="1308099276"/>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ED1674B-7819-4290-8EC6-DD14B5462434}"/>
              </a:ext>
            </a:extLst>
          </p:cNvPr>
          <p:cNvSpPr/>
          <p:nvPr userDrawn="1"/>
        </p:nvSpPr>
        <p:spPr>
          <a:xfrm>
            <a:off x="0" y="0"/>
            <a:ext cx="491655" cy="6858000"/>
          </a:xfrm>
          <a:prstGeom prst="rect">
            <a:avLst/>
          </a:prstGeom>
          <a:solidFill>
            <a:srgbClr val="FFFFFF"/>
          </a:solidFill>
          <a:ln>
            <a:noFill/>
          </a:ln>
          <a:effectLst>
            <a:outerShdw blurRad="952500" dist="215900" algn="l" rotWithShape="0">
              <a:schemeClr val="accent1">
                <a:lumMod val="50000"/>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3" name="TextBox 2">
            <a:extLst>
              <a:ext uri="{FF2B5EF4-FFF2-40B4-BE49-F238E27FC236}">
                <a16:creationId xmlns:a16="http://schemas.microsoft.com/office/drawing/2014/main" id="{862FAAB3-2BD3-4B4B-8F68-CA607194A7CD}"/>
              </a:ext>
            </a:extLst>
          </p:cNvPr>
          <p:cNvSpPr txBox="1"/>
          <p:nvPr userDrawn="1"/>
        </p:nvSpPr>
        <p:spPr>
          <a:xfrm rot="16200000">
            <a:off x="-385071" y="5914770"/>
            <a:ext cx="1261797" cy="338554"/>
          </a:xfrm>
          <a:prstGeom prst="rect">
            <a:avLst/>
          </a:prstGeom>
          <a:noFill/>
        </p:spPr>
        <p:txBody>
          <a:bodyPr wrap="square" rtlCol="0">
            <a:spAutoFit/>
          </a:bodyPr>
          <a:lstStyle/>
          <a:p>
            <a:pPr algn="l"/>
            <a:r>
              <a:rPr lang="en-US" sz="1600" b="0">
                <a:solidFill>
                  <a:schemeClr val="accent1"/>
                </a:solidFill>
                <a:latin typeface="Open Sans Extrabold" panose="020B0906030804020204" pitchFamily="34" charset="0"/>
                <a:ea typeface="Open Sans Extrabold" panose="020B0906030804020204" pitchFamily="34" charset="0"/>
                <a:cs typeface="Open Sans Extrabold" panose="020B0906030804020204" pitchFamily="34" charset="0"/>
              </a:rPr>
              <a:t>Massive X</a:t>
            </a:r>
          </a:p>
        </p:txBody>
      </p:sp>
      <p:sp>
        <p:nvSpPr>
          <p:cNvPr id="4" name="Slide Number Placeholder 5">
            <a:extLst>
              <a:ext uri="{FF2B5EF4-FFF2-40B4-BE49-F238E27FC236}">
                <a16:creationId xmlns:a16="http://schemas.microsoft.com/office/drawing/2014/main" id="{EE3CA0C5-696B-4035-8328-04E507A14E6E}"/>
              </a:ext>
            </a:extLst>
          </p:cNvPr>
          <p:cNvSpPr txBox="1">
            <a:spLocks/>
          </p:cNvSpPr>
          <p:nvPr userDrawn="1"/>
        </p:nvSpPr>
        <p:spPr>
          <a:xfrm>
            <a:off x="164697" y="3283310"/>
            <a:ext cx="162261" cy="291381"/>
          </a:xfrm>
          <a:prstGeom prst="rect">
            <a:avLst/>
          </a:prstGeom>
        </p:spPr>
        <p:txBody>
          <a:bodyPr vert="horz" wrap="none" lIns="60952" tIns="30476" rIns="60952" bIns="30476" rtlCol="0" anchor="ctr">
            <a:no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1A290D8D-6BA0-418D-AFED-C65293F70DA0}" type="slidenum">
              <a:rPr lang="en-US" sz="1200" b="1" smtClean="0">
                <a:solidFill>
                  <a:srgbClr val="172144"/>
                </a:solidFill>
                <a:latin typeface="Open Sans Light" panose="020B0306030504020204" pitchFamily="34" charset="0"/>
                <a:ea typeface="Open Sans Light" panose="020B0306030504020204" pitchFamily="34" charset="0"/>
                <a:cs typeface="Open Sans Light" panose="020B0306030504020204" pitchFamily="34" charset="0"/>
              </a:rPr>
              <a:pPr algn="ctr"/>
              <a:t>‹N°›</a:t>
            </a:fld>
            <a:endParaRPr lang="en-US" sz="700" b="1">
              <a:solidFill>
                <a:srgbClr val="172144"/>
              </a:solidFill>
              <a:latin typeface="Open Sans Light" panose="020B0306030504020204" pitchFamily="34" charset="0"/>
              <a:ea typeface="Open Sans Light" panose="020B0306030504020204" pitchFamily="34" charset="0"/>
              <a:cs typeface="Open Sans Light" panose="020B0306030504020204" pitchFamily="34" charset="0"/>
            </a:endParaRPr>
          </a:p>
        </p:txBody>
      </p:sp>
      <p:cxnSp>
        <p:nvCxnSpPr>
          <p:cNvPr id="5" name="Straight Connector 4">
            <a:extLst>
              <a:ext uri="{FF2B5EF4-FFF2-40B4-BE49-F238E27FC236}">
                <a16:creationId xmlns:a16="http://schemas.microsoft.com/office/drawing/2014/main" id="{504B40BC-21B9-4D12-8535-D9C29D99F968}"/>
              </a:ext>
            </a:extLst>
          </p:cNvPr>
          <p:cNvCxnSpPr/>
          <p:nvPr userDrawn="1"/>
        </p:nvCxnSpPr>
        <p:spPr>
          <a:xfrm>
            <a:off x="120026" y="223120"/>
            <a:ext cx="238296" cy="0"/>
          </a:xfrm>
          <a:prstGeom prst="line">
            <a:avLst/>
          </a:prstGeom>
          <a:ln w="19050">
            <a:solidFill>
              <a:srgbClr val="172144"/>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65B6781-0284-4FF4-9C39-1E697832CCB5}"/>
              </a:ext>
            </a:extLst>
          </p:cNvPr>
          <p:cNvCxnSpPr>
            <a:cxnSpLocks/>
          </p:cNvCxnSpPr>
          <p:nvPr userDrawn="1"/>
        </p:nvCxnSpPr>
        <p:spPr>
          <a:xfrm>
            <a:off x="120026" y="269044"/>
            <a:ext cx="101742" cy="0"/>
          </a:xfrm>
          <a:prstGeom prst="line">
            <a:avLst/>
          </a:prstGeom>
          <a:ln w="19050">
            <a:solidFill>
              <a:srgbClr val="172144"/>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2FE7EC0D-F0F0-4288-868F-D1A462C8D492}"/>
              </a:ext>
            </a:extLst>
          </p:cNvPr>
          <p:cNvCxnSpPr>
            <a:cxnSpLocks/>
          </p:cNvCxnSpPr>
          <p:nvPr userDrawn="1"/>
        </p:nvCxnSpPr>
        <p:spPr>
          <a:xfrm>
            <a:off x="120026" y="314968"/>
            <a:ext cx="181333" cy="0"/>
          </a:xfrm>
          <a:prstGeom prst="line">
            <a:avLst/>
          </a:prstGeom>
          <a:ln w="19050">
            <a:solidFill>
              <a:srgbClr val="172144"/>
            </a:solidFill>
          </a:ln>
        </p:spPr>
        <p:style>
          <a:lnRef idx="1">
            <a:schemeClr val="accent1"/>
          </a:lnRef>
          <a:fillRef idx="0">
            <a:schemeClr val="accent1"/>
          </a:fillRef>
          <a:effectRef idx="0">
            <a:schemeClr val="accent1"/>
          </a:effectRef>
          <a:fontRef idx="minor">
            <a:schemeClr val="tx1"/>
          </a:fontRef>
        </p:style>
      </p:cxnSp>
      <p:grpSp>
        <p:nvGrpSpPr>
          <p:cNvPr id="8" name="Group 7">
            <a:extLst>
              <a:ext uri="{FF2B5EF4-FFF2-40B4-BE49-F238E27FC236}">
                <a16:creationId xmlns:a16="http://schemas.microsoft.com/office/drawing/2014/main" id="{29CC7530-A671-4661-A267-47CAC7E2FF44}"/>
              </a:ext>
            </a:extLst>
          </p:cNvPr>
          <p:cNvGrpSpPr/>
          <p:nvPr userDrawn="1"/>
        </p:nvGrpSpPr>
        <p:grpSpPr>
          <a:xfrm>
            <a:off x="69896" y="655395"/>
            <a:ext cx="338555" cy="912401"/>
            <a:chOff x="139809" y="1310790"/>
            <a:chExt cx="677200" cy="1824801"/>
          </a:xfrm>
        </p:grpSpPr>
        <p:sp>
          <p:nvSpPr>
            <p:cNvPr id="9" name="Rectangle 8">
              <a:extLst>
                <a:ext uri="{FF2B5EF4-FFF2-40B4-BE49-F238E27FC236}">
                  <a16:creationId xmlns:a16="http://schemas.microsoft.com/office/drawing/2014/main" id="{BC58E2E0-3292-4E74-A22D-947EED6AA7AC}"/>
                </a:ext>
              </a:extLst>
            </p:cNvPr>
            <p:cNvSpPr/>
            <p:nvPr userDrawn="1"/>
          </p:nvSpPr>
          <p:spPr>
            <a:xfrm>
              <a:off x="139809" y="1946192"/>
              <a:ext cx="677198" cy="553998"/>
            </a:xfrm>
            <a:prstGeom prst="rect">
              <a:avLst/>
            </a:prstGeom>
          </p:spPr>
          <p:txBody>
            <a:bodyPr wrap="none" anchor="ctr">
              <a:spAutoFit/>
            </a:bodyPr>
            <a:lstStyle/>
            <a:p>
              <a:pPr algn="ctr"/>
              <a:r>
                <a:rPr lang="en-US" sz="1200">
                  <a:solidFill>
                    <a:srgbClr val="314792">
                      <a:alpha val="49000"/>
                    </a:srgbClr>
                  </a:solidFill>
                  <a:latin typeface="Designball-Social-01" pitchFamily="2" charset="0"/>
                </a:rPr>
                <a:t>b</a:t>
              </a:r>
            </a:p>
          </p:txBody>
        </p:sp>
        <p:sp>
          <p:nvSpPr>
            <p:cNvPr id="10" name="Rectangle 9">
              <a:extLst>
                <a:ext uri="{FF2B5EF4-FFF2-40B4-BE49-F238E27FC236}">
                  <a16:creationId xmlns:a16="http://schemas.microsoft.com/office/drawing/2014/main" id="{9204B764-23BF-41EC-BF35-4E759ABDC120}"/>
                </a:ext>
              </a:extLst>
            </p:cNvPr>
            <p:cNvSpPr/>
            <p:nvPr userDrawn="1"/>
          </p:nvSpPr>
          <p:spPr>
            <a:xfrm>
              <a:off x="139809" y="1310790"/>
              <a:ext cx="677198" cy="553998"/>
            </a:xfrm>
            <a:prstGeom prst="rect">
              <a:avLst/>
            </a:prstGeom>
          </p:spPr>
          <p:txBody>
            <a:bodyPr wrap="none" anchor="ctr">
              <a:spAutoFit/>
            </a:bodyPr>
            <a:lstStyle/>
            <a:p>
              <a:pPr algn="ctr"/>
              <a:r>
                <a:rPr lang="en-US" sz="1200">
                  <a:solidFill>
                    <a:srgbClr val="314792">
                      <a:alpha val="49000"/>
                    </a:srgbClr>
                  </a:solidFill>
                  <a:latin typeface="Designball-Social-01" pitchFamily="2" charset="0"/>
                </a:rPr>
                <a:t>C</a:t>
              </a:r>
            </a:p>
          </p:txBody>
        </p:sp>
        <p:sp>
          <p:nvSpPr>
            <p:cNvPr id="11" name="Rectangle 10">
              <a:extLst>
                <a:ext uri="{FF2B5EF4-FFF2-40B4-BE49-F238E27FC236}">
                  <a16:creationId xmlns:a16="http://schemas.microsoft.com/office/drawing/2014/main" id="{D900F3B3-A1A6-4A4A-9768-B08A60BCF080}"/>
                </a:ext>
              </a:extLst>
            </p:cNvPr>
            <p:cNvSpPr/>
            <p:nvPr userDrawn="1"/>
          </p:nvSpPr>
          <p:spPr>
            <a:xfrm>
              <a:off x="139811" y="2581593"/>
              <a:ext cx="677198" cy="553998"/>
            </a:xfrm>
            <a:prstGeom prst="rect">
              <a:avLst/>
            </a:prstGeom>
          </p:spPr>
          <p:txBody>
            <a:bodyPr wrap="none" anchor="ctr">
              <a:spAutoFit/>
            </a:bodyPr>
            <a:lstStyle/>
            <a:p>
              <a:pPr algn="ctr"/>
              <a:r>
                <a:rPr lang="en-US" sz="1200">
                  <a:solidFill>
                    <a:srgbClr val="314792">
                      <a:alpha val="49000"/>
                    </a:srgbClr>
                  </a:solidFill>
                  <a:latin typeface="Designball-Social-01" pitchFamily="2" charset="0"/>
                </a:rPr>
                <a:t>c</a:t>
              </a:r>
            </a:p>
          </p:txBody>
        </p:sp>
        <p:sp>
          <p:nvSpPr>
            <p:cNvPr id="12" name="Rectangle 11">
              <a:hlinkClick r:id="rId2"/>
              <a:extLst>
                <a:ext uri="{FF2B5EF4-FFF2-40B4-BE49-F238E27FC236}">
                  <a16:creationId xmlns:a16="http://schemas.microsoft.com/office/drawing/2014/main" id="{C1510384-2C3D-4EBE-BD59-99BB4F7B1D95}"/>
                </a:ext>
              </a:extLst>
            </p:cNvPr>
            <p:cNvSpPr/>
            <p:nvPr userDrawn="1"/>
          </p:nvSpPr>
          <p:spPr>
            <a:xfrm>
              <a:off x="311927" y="2005846"/>
              <a:ext cx="332961" cy="443947"/>
            </a:xfrm>
            <a:prstGeom prst="rect">
              <a:avLst/>
            </a:prstGeom>
            <a:solidFill>
              <a:schemeClr val="bg2">
                <a:alpha val="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a:solidFill>
                  <a:srgbClr val="314792">
                    <a:alpha val="49000"/>
                  </a:srgbClr>
                </a:solidFill>
              </a:endParaRPr>
            </a:p>
          </p:txBody>
        </p:sp>
        <p:sp>
          <p:nvSpPr>
            <p:cNvPr id="13" name="Rectangle 12">
              <a:hlinkClick r:id="rId3"/>
              <a:extLst>
                <a:ext uri="{FF2B5EF4-FFF2-40B4-BE49-F238E27FC236}">
                  <a16:creationId xmlns:a16="http://schemas.microsoft.com/office/drawing/2014/main" id="{E820DE5E-C61D-42D9-9F6F-1E352E9F4232}"/>
                </a:ext>
              </a:extLst>
            </p:cNvPr>
            <p:cNvSpPr/>
            <p:nvPr userDrawn="1"/>
          </p:nvSpPr>
          <p:spPr>
            <a:xfrm>
              <a:off x="311927" y="1375076"/>
              <a:ext cx="332961" cy="443947"/>
            </a:xfrm>
            <a:prstGeom prst="rect">
              <a:avLst/>
            </a:prstGeom>
            <a:solidFill>
              <a:schemeClr val="bg2">
                <a:alpha val="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a:solidFill>
                  <a:srgbClr val="314792">
                    <a:alpha val="49000"/>
                  </a:srgbClr>
                </a:solidFill>
              </a:endParaRPr>
            </a:p>
          </p:txBody>
        </p:sp>
        <p:sp>
          <p:nvSpPr>
            <p:cNvPr id="14" name="Rectangle 13">
              <a:hlinkClick r:id="rId4"/>
              <a:extLst>
                <a:ext uri="{FF2B5EF4-FFF2-40B4-BE49-F238E27FC236}">
                  <a16:creationId xmlns:a16="http://schemas.microsoft.com/office/drawing/2014/main" id="{D6187E50-754A-44EE-BA02-05EBB604955C}"/>
                </a:ext>
              </a:extLst>
            </p:cNvPr>
            <p:cNvSpPr/>
            <p:nvPr userDrawn="1"/>
          </p:nvSpPr>
          <p:spPr>
            <a:xfrm>
              <a:off x="311927" y="2636618"/>
              <a:ext cx="332961" cy="443947"/>
            </a:xfrm>
            <a:prstGeom prst="rect">
              <a:avLst/>
            </a:prstGeom>
            <a:solidFill>
              <a:schemeClr val="bg2">
                <a:alpha val="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a:solidFill>
                  <a:srgbClr val="314792">
                    <a:alpha val="49000"/>
                  </a:srgbClr>
                </a:solidFill>
              </a:endParaRPr>
            </a:p>
          </p:txBody>
        </p:sp>
      </p:grpSp>
      <p:cxnSp>
        <p:nvCxnSpPr>
          <p:cNvPr id="16" name="Straight Connector 15">
            <a:extLst>
              <a:ext uri="{FF2B5EF4-FFF2-40B4-BE49-F238E27FC236}">
                <a16:creationId xmlns:a16="http://schemas.microsoft.com/office/drawing/2014/main" id="{19D26279-CF3F-44FD-A4E8-B89D5F761927}"/>
              </a:ext>
            </a:extLst>
          </p:cNvPr>
          <p:cNvCxnSpPr/>
          <p:nvPr userDrawn="1"/>
        </p:nvCxnSpPr>
        <p:spPr>
          <a:xfrm>
            <a:off x="491655" y="0"/>
            <a:ext cx="0" cy="6858000"/>
          </a:xfrm>
          <a:prstGeom prst="line">
            <a:avLst/>
          </a:prstGeom>
          <a:ln w="25400">
            <a:solidFill>
              <a:srgbClr val="EBECF1"/>
            </a:solidFill>
          </a:ln>
        </p:spPr>
        <p:style>
          <a:lnRef idx="1">
            <a:schemeClr val="accent1"/>
          </a:lnRef>
          <a:fillRef idx="0">
            <a:schemeClr val="accent1"/>
          </a:fillRef>
          <a:effectRef idx="0">
            <a:schemeClr val="accent1"/>
          </a:effectRef>
          <a:fontRef idx="minor">
            <a:schemeClr val="tx1"/>
          </a:fontRef>
        </p:style>
      </p:cxnSp>
      <p:sp>
        <p:nvSpPr>
          <p:cNvPr id="21" name="Picture Placeholder 20">
            <a:extLst>
              <a:ext uri="{FF2B5EF4-FFF2-40B4-BE49-F238E27FC236}">
                <a16:creationId xmlns:a16="http://schemas.microsoft.com/office/drawing/2014/main" id="{D4A5C4B8-2A99-411B-991D-423AA8569ADC}"/>
              </a:ext>
            </a:extLst>
          </p:cNvPr>
          <p:cNvSpPr>
            <a:spLocks noGrp="1"/>
          </p:cNvSpPr>
          <p:nvPr>
            <p:ph type="pic" sz="quarter" idx="11"/>
          </p:nvPr>
        </p:nvSpPr>
        <p:spPr>
          <a:xfrm>
            <a:off x="4313273" y="1646041"/>
            <a:ext cx="3565454" cy="3565918"/>
          </a:xfrm>
          <a:custGeom>
            <a:avLst/>
            <a:gdLst>
              <a:gd name="connsiteX0" fmla="*/ 0 w 7131836"/>
              <a:gd name="connsiteY0" fmla="*/ 0 h 7131836"/>
              <a:gd name="connsiteX1" fmla="*/ 7131836 w 7131836"/>
              <a:gd name="connsiteY1" fmla="*/ 0 h 7131836"/>
              <a:gd name="connsiteX2" fmla="*/ 7131836 w 7131836"/>
              <a:gd name="connsiteY2" fmla="*/ 7131836 h 7131836"/>
              <a:gd name="connsiteX3" fmla="*/ 0 w 7131836"/>
              <a:gd name="connsiteY3" fmla="*/ 7131836 h 7131836"/>
            </a:gdLst>
            <a:ahLst/>
            <a:cxnLst>
              <a:cxn ang="0">
                <a:pos x="connsiteX0" y="connsiteY0"/>
              </a:cxn>
              <a:cxn ang="0">
                <a:pos x="connsiteX1" y="connsiteY1"/>
              </a:cxn>
              <a:cxn ang="0">
                <a:pos x="connsiteX2" y="connsiteY2"/>
              </a:cxn>
              <a:cxn ang="0">
                <a:pos x="connsiteX3" y="connsiteY3"/>
              </a:cxn>
            </a:cxnLst>
            <a:rect l="l" t="t" r="r" b="b"/>
            <a:pathLst>
              <a:path w="7131836" h="7131836">
                <a:moveTo>
                  <a:pt x="0" y="0"/>
                </a:moveTo>
                <a:lnTo>
                  <a:pt x="7131836" y="0"/>
                </a:lnTo>
                <a:lnTo>
                  <a:pt x="7131836" y="7131836"/>
                </a:lnTo>
                <a:lnTo>
                  <a:pt x="0" y="7131836"/>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Tree>
    <p:extLst>
      <p:ext uri="{BB962C8B-B14F-4D97-AF65-F5344CB8AC3E}">
        <p14:creationId xmlns:p14="http://schemas.microsoft.com/office/powerpoint/2010/main" val="10564702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1500" fill="hold"/>
                                        <p:tgtEl>
                                          <p:spTgt spid="21"/>
                                        </p:tgtEl>
                                        <p:attrNameLst>
                                          <p:attrName>ppt_x</p:attrName>
                                        </p:attrNameLst>
                                      </p:cBhvr>
                                      <p:tavLst>
                                        <p:tav tm="0">
                                          <p:val>
                                            <p:strVal val="#ppt_x"/>
                                          </p:val>
                                        </p:tav>
                                        <p:tav tm="100000">
                                          <p:val>
                                            <p:strVal val="#ppt_x"/>
                                          </p:val>
                                        </p:tav>
                                      </p:tavLst>
                                    </p:anim>
                                    <p:anim calcmode="lin" valueType="num">
                                      <p:cBhvr additive="base">
                                        <p:cTn id="8" dur="1500" fill="hold"/>
                                        <p:tgtEl>
                                          <p:spTgt spid="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Lst>
  </p:timing>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5_Custom Layout">
    <p:spTree>
      <p:nvGrpSpPr>
        <p:cNvPr id="1" name=""/>
        <p:cNvGrpSpPr/>
        <p:nvPr/>
      </p:nvGrpSpPr>
      <p:grpSpPr>
        <a:xfrm>
          <a:off x="0" y="0"/>
          <a:ext cx="0" cy="0"/>
          <a:chOff x="0" y="0"/>
          <a:chExt cx="0" cy="0"/>
        </a:xfrm>
      </p:grpSpPr>
      <p:sp>
        <p:nvSpPr>
          <p:cNvPr id="21" name="Picture Placeholder 20">
            <a:extLst>
              <a:ext uri="{FF2B5EF4-FFF2-40B4-BE49-F238E27FC236}">
                <a16:creationId xmlns:a16="http://schemas.microsoft.com/office/drawing/2014/main" id="{D4A5C4B8-2A99-411B-991D-423AA8569ADC}"/>
              </a:ext>
            </a:extLst>
          </p:cNvPr>
          <p:cNvSpPr>
            <a:spLocks noGrp="1"/>
          </p:cNvSpPr>
          <p:nvPr>
            <p:ph type="pic" sz="quarter" idx="11"/>
          </p:nvPr>
        </p:nvSpPr>
        <p:spPr>
          <a:xfrm>
            <a:off x="4415860" y="1736767"/>
            <a:ext cx="3360280" cy="3384468"/>
          </a:xfrm>
          <a:custGeom>
            <a:avLst/>
            <a:gdLst>
              <a:gd name="connsiteX0" fmla="*/ 0 w 7131836"/>
              <a:gd name="connsiteY0" fmla="*/ 0 h 7131836"/>
              <a:gd name="connsiteX1" fmla="*/ 7131836 w 7131836"/>
              <a:gd name="connsiteY1" fmla="*/ 0 h 7131836"/>
              <a:gd name="connsiteX2" fmla="*/ 7131836 w 7131836"/>
              <a:gd name="connsiteY2" fmla="*/ 7131836 h 7131836"/>
              <a:gd name="connsiteX3" fmla="*/ 0 w 7131836"/>
              <a:gd name="connsiteY3" fmla="*/ 7131836 h 7131836"/>
            </a:gdLst>
            <a:ahLst/>
            <a:cxnLst>
              <a:cxn ang="0">
                <a:pos x="connsiteX0" y="connsiteY0"/>
              </a:cxn>
              <a:cxn ang="0">
                <a:pos x="connsiteX1" y="connsiteY1"/>
              </a:cxn>
              <a:cxn ang="0">
                <a:pos x="connsiteX2" y="connsiteY2"/>
              </a:cxn>
              <a:cxn ang="0">
                <a:pos x="connsiteX3" y="connsiteY3"/>
              </a:cxn>
            </a:cxnLst>
            <a:rect l="l" t="t" r="r" b="b"/>
            <a:pathLst>
              <a:path w="7131836" h="7131836">
                <a:moveTo>
                  <a:pt x="0" y="0"/>
                </a:moveTo>
                <a:lnTo>
                  <a:pt x="7131836" y="0"/>
                </a:lnTo>
                <a:lnTo>
                  <a:pt x="7131836" y="7131836"/>
                </a:lnTo>
                <a:lnTo>
                  <a:pt x="0" y="7131836"/>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Tree>
    <p:extLst>
      <p:ext uri="{BB962C8B-B14F-4D97-AF65-F5344CB8AC3E}">
        <p14:creationId xmlns:p14="http://schemas.microsoft.com/office/powerpoint/2010/main" val="25846652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1500" fill="hold"/>
                                        <p:tgtEl>
                                          <p:spTgt spid="21"/>
                                        </p:tgtEl>
                                        <p:attrNameLst>
                                          <p:attrName>ppt_x</p:attrName>
                                        </p:attrNameLst>
                                      </p:cBhvr>
                                      <p:tavLst>
                                        <p:tav tm="0">
                                          <p:val>
                                            <p:strVal val="#ppt_x"/>
                                          </p:val>
                                        </p:tav>
                                        <p:tav tm="100000">
                                          <p:val>
                                            <p:strVal val="#ppt_x"/>
                                          </p:val>
                                        </p:tav>
                                      </p:tavLst>
                                    </p:anim>
                                    <p:anim calcmode="lin" valueType="num">
                                      <p:cBhvr additive="base">
                                        <p:cTn id="8" dur="1500" fill="hold"/>
                                        <p:tgtEl>
                                          <p:spTgt spid="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Lst>
  </p:timing>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98CF20DD-8F0C-446A-957D-3AED9A0D4FEC}"/>
              </a:ext>
            </a:extLst>
          </p:cNvPr>
          <p:cNvSpPr>
            <a:spLocks noGrp="1"/>
          </p:cNvSpPr>
          <p:nvPr>
            <p:ph type="pic" sz="quarter" idx="11"/>
          </p:nvPr>
        </p:nvSpPr>
        <p:spPr>
          <a:xfrm>
            <a:off x="1699752" y="2003368"/>
            <a:ext cx="2983880" cy="2984269"/>
          </a:xfrm>
          <a:custGeom>
            <a:avLst/>
            <a:gdLst>
              <a:gd name="connsiteX0" fmla="*/ 0 w 5968538"/>
              <a:gd name="connsiteY0" fmla="*/ 0 h 5968538"/>
              <a:gd name="connsiteX1" fmla="*/ 5968538 w 5968538"/>
              <a:gd name="connsiteY1" fmla="*/ 0 h 5968538"/>
              <a:gd name="connsiteX2" fmla="*/ 5968538 w 5968538"/>
              <a:gd name="connsiteY2" fmla="*/ 5968538 h 5968538"/>
              <a:gd name="connsiteX3" fmla="*/ 0 w 5968538"/>
              <a:gd name="connsiteY3" fmla="*/ 5968538 h 5968538"/>
            </a:gdLst>
            <a:ahLst/>
            <a:cxnLst>
              <a:cxn ang="0">
                <a:pos x="connsiteX0" y="connsiteY0"/>
              </a:cxn>
              <a:cxn ang="0">
                <a:pos x="connsiteX1" y="connsiteY1"/>
              </a:cxn>
              <a:cxn ang="0">
                <a:pos x="connsiteX2" y="connsiteY2"/>
              </a:cxn>
              <a:cxn ang="0">
                <a:pos x="connsiteX3" y="connsiteY3"/>
              </a:cxn>
            </a:cxnLst>
            <a:rect l="l" t="t" r="r" b="b"/>
            <a:pathLst>
              <a:path w="5968538" h="5968538">
                <a:moveTo>
                  <a:pt x="0" y="0"/>
                </a:moveTo>
                <a:lnTo>
                  <a:pt x="5968538" y="0"/>
                </a:lnTo>
                <a:lnTo>
                  <a:pt x="5968538" y="5968538"/>
                </a:lnTo>
                <a:lnTo>
                  <a:pt x="0" y="5968538"/>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
        <p:nvSpPr>
          <p:cNvPr id="8" name="Picture Placeholder 7">
            <a:extLst>
              <a:ext uri="{FF2B5EF4-FFF2-40B4-BE49-F238E27FC236}">
                <a16:creationId xmlns:a16="http://schemas.microsoft.com/office/drawing/2014/main" id="{ED66FB4C-ADAA-4847-94E5-5DC5373A826E}"/>
              </a:ext>
            </a:extLst>
          </p:cNvPr>
          <p:cNvSpPr>
            <a:spLocks noGrp="1"/>
          </p:cNvSpPr>
          <p:nvPr>
            <p:ph type="pic" sz="quarter" idx="12"/>
          </p:nvPr>
        </p:nvSpPr>
        <p:spPr>
          <a:xfrm>
            <a:off x="7508367" y="2003368"/>
            <a:ext cx="2983881" cy="2984269"/>
          </a:xfrm>
          <a:custGeom>
            <a:avLst/>
            <a:gdLst>
              <a:gd name="connsiteX0" fmla="*/ 0 w 5968539"/>
              <a:gd name="connsiteY0" fmla="*/ 0 h 5968538"/>
              <a:gd name="connsiteX1" fmla="*/ 5968539 w 5968539"/>
              <a:gd name="connsiteY1" fmla="*/ 0 h 5968538"/>
              <a:gd name="connsiteX2" fmla="*/ 5968539 w 5968539"/>
              <a:gd name="connsiteY2" fmla="*/ 5968538 h 5968538"/>
              <a:gd name="connsiteX3" fmla="*/ 0 w 5968539"/>
              <a:gd name="connsiteY3" fmla="*/ 5968538 h 5968538"/>
            </a:gdLst>
            <a:ahLst/>
            <a:cxnLst>
              <a:cxn ang="0">
                <a:pos x="connsiteX0" y="connsiteY0"/>
              </a:cxn>
              <a:cxn ang="0">
                <a:pos x="connsiteX1" y="connsiteY1"/>
              </a:cxn>
              <a:cxn ang="0">
                <a:pos x="connsiteX2" y="connsiteY2"/>
              </a:cxn>
              <a:cxn ang="0">
                <a:pos x="connsiteX3" y="connsiteY3"/>
              </a:cxn>
            </a:cxnLst>
            <a:rect l="l" t="t" r="r" b="b"/>
            <a:pathLst>
              <a:path w="5968539" h="5968538">
                <a:moveTo>
                  <a:pt x="0" y="0"/>
                </a:moveTo>
                <a:lnTo>
                  <a:pt x="5968539" y="0"/>
                </a:lnTo>
                <a:lnTo>
                  <a:pt x="5968539" y="5968538"/>
                </a:lnTo>
                <a:lnTo>
                  <a:pt x="0" y="5968538"/>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Tree>
    <p:extLst>
      <p:ext uri="{BB962C8B-B14F-4D97-AF65-F5344CB8AC3E}">
        <p14:creationId xmlns:p14="http://schemas.microsoft.com/office/powerpoint/2010/main" val="10429075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300"/>
                                        <p:tgtEl>
                                          <p:spTgt spid="7"/>
                                        </p:tgtEl>
                                      </p:cBhvr>
                                    </p:animEffect>
                                  </p:childTnLst>
                                </p:cTn>
                              </p:par>
                              <p:par>
                                <p:cTn id="8" presetID="10" presetClass="entr" presetSubtype="0" fill="hold" grpId="0" nodeType="withEffect">
                                  <p:stCondLst>
                                    <p:cond delay="120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3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7_Custom Layout">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767E452C-19D1-41EF-8735-23A68B1970A6}"/>
              </a:ext>
            </a:extLst>
          </p:cNvPr>
          <p:cNvSpPr>
            <a:spLocks noGrp="1"/>
          </p:cNvSpPr>
          <p:nvPr>
            <p:ph type="pic" sz="quarter" idx="11"/>
          </p:nvPr>
        </p:nvSpPr>
        <p:spPr>
          <a:xfrm>
            <a:off x="1058790" y="2219998"/>
            <a:ext cx="2417690" cy="2418005"/>
          </a:xfrm>
          <a:custGeom>
            <a:avLst/>
            <a:gdLst>
              <a:gd name="connsiteX0" fmla="*/ 0 w 4836009"/>
              <a:gd name="connsiteY0" fmla="*/ 0 h 4836009"/>
              <a:gd name="connsiteX1" fmla="*/ 4836009 w 4836009"/>
              <a:gd name="connsiteY1" fmla="*/ 0 h 4836009"/>
              <a:gd name="connsiteX2" fmla="*/ 4836009 w 4836009"/>
              <a:gd name="connsiteY2" fmla="*/ 4836009 h 4836009"/>
              <a:gd name="connsiteX3" fmla="*/ 0 w 4836009"/>
              <a:gd name="connsiteY3" fmla="*/ 4836009 h 4836009"/>
            </a:gdLst>
            <a:ahLst/>
            <a:cxnLst>
              <a:cxn ang="0">
                <a:pos x="connsiteX0" y="connsiteY0"/>
              </a:cxn>
              <a:cxn ang="0">
                <a:pos x="connsiteX1" y="connsiteY1"/>
              </a:cxn>
              <a:cxn ang="0">
                <a:pos x="connsiteX2" y="connsiteY2"/>
              </a:cxn>
              <a:cxn ang="0">
                <a:pos x="connsiteX3" y="connsiteY3"/>
              </a:cxn>
            </a:cxnLst>
            <a:rect l="l" t="t" r="r" b="b"/>
            <a:pathLst>
              <a:path w="4836009" h="4836009">
                <a:moveTo>
                  <a:pt x="0" y="0"/>
                </a:moveTo>
                <a:lnTo>
                  <a:pt x="4836009" y="0"/>
                </a:lnTo>
                <a:lnTo>
                  <a:pt x="4836009" y="4836009"/>
                </a:lnTo>
                <a:lnTo>
                  <a:pt x="0" y="4836009"/>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
        <p:nvSpPr>
          <p:cNvPr id="12" name="Picture Placeholder 11">
            <a:extLst>
              <a:ext uri="{FF2B5EF4-FFF2-40B4-BE49-F238E27FC236}">
                <a16:creationId xmlns:a16="http://schemas.microsoft.com/office/drawing/2014/main" id="{0B210D6E-64B7-45A8-B852-CD8D74D09B2E}"/>
              </a:ext>
            </a:extLst>
          </p:cNvPr>
          <p:cNvSpPr>
            <a:spLocks noGrp="1"/>
          </p:cNvSpPr>
          <p:nvPr>
            <p:ph type="pic" sz="quarter" idx="13"/>
          </p:nvPr>
        </p:nvSpPr>
        <p:spPr>
          <a:xfrm>
            <a:off x="4633298" y="1966108"/>
            <a:ext cx="2925405" cy="2925786"/>
          </a:xfrm>
          <a:custGeom>
            <a:avLst/>
            <a:gdLst>
              <a:gd name="connsiteX0" fmla="*/ 0 w 5851571"/>
              <a:gd name="connsiteY0" fmla="*/ 0 h 5851571"/>
              <a:gd name="connsiteX1" fmla="*/ 5851571 w 5851571"/>
              <a:gd name="connsiteY1" fmla="*/ 0 h 5851571"/>
              <a:gd name="connsiteX2" fmla="*/ 5851571 w 5851571"/>
              <a:gd name="connsiteY2" fmla="*/ 5851571 h 5851571"/>
              <a:gd name="connsiteX3" fmla="*/ 0 w 5851571"/>
              <a:gd name="connsiteY3" fmla="*/ 5851571 h 5851571"/>
            </a:gdLst>
            <a:ahLst/>
            <a:cxnLst>
              <a:cxn ang="0">
                <a:pos x="connsiteX0" y="connsiteY0"/>
              </a:cxn>
              <a:cxn ang="0">
                <a:pos x="connsiteX1" y="connsiteY1"/>
              </a:cxn>
              <a:cxn ang="0">
                <a:pos x="connsiteX2" y="connsiteY2"/>
              </a:cxn>
              <a:cxn ang="0">
                <a:pos x="connsiteX3" y="connsiteY3"/>
              </a:cxn>
            </a:cxnLst>
            <a:rect l="l" t="t" r="r" b="b"/>
            <a:pathLst>
              <a:path w="5851571" h="5851571">
                <a:moveTo>
                  <a:pt x="0" y="0"/>
                </a:moveTo>
                <a:lnTo>
                  <a:pt x="5851571" y="0"/>
                </a:lnTo>
                <a:lnTo>
                  <a:pt x="5851571" y="5851571"/>
                </a:lnTo>
                <a:lnTo>
                  <a:pt x="0" y="5851571"/>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
        <p:nvSpPr>
          <p:cNvPr id="13" name="Picture Placeholder 12">
            <a:extLst>
              <a:ext uri="{FF2B5EF4-FFF2-40B4-BE49-F238E27FC236}">
                <a16:creationId xmlns:a16="http://schemas.microsoft.com/office/drawing/2014/main" id="{045E52FF-08AA-4E28-A1E7-F39F62753588}"/>
              </a:ext>
            </a:extLst>
          </p:cNvPr>
          <p:cNvSpPr>
            <a:spLocks noGrp="1"/>
          </p:cNvSpPr>
          <p:nvPr>
            <p:ph type="pic" sz="quarter" idx="14"/>
          </p:nvPr>
        </p:nvSpPr>
        <p:spPr>
          <a:xfrm>
            <a:off x="8715520" y="2219998"/>
            <a:ext cx="2417690" cy="2418005"/>
          </a:xfrm>
          <a:custGeom>
            <a:avLst/>
            <a:gdLst>
              <a:gd name="connsiteX0" fmla="*/ 0 w 4836010"/>
              <a:gd name="connsiteY0" fmla="*/ 0 h 4836009"/>
              <a:gd name="connsiteX1" fmla="*/ 4836010 w 4836010"/>
              <a:gd name="connsiteY1" fmla="*/ 0 h 4836009"/>
              <a:gd name="connsiteX2" fmla="*/ 4836010 w 4836010"/>
              <a:gd name="connsiteY2" fmla="*/ 4836009 h 4836009"/>
              <a:gd name="connsiteX3" fmla="*/ 0 w 4836010"/>
              <a:gd name="connsiteY3" fmla="*/ 4836009 h 4836009"/>
            </a:gdLst>
            <a:ahLst/>
            <a:cxnLst>
              <a:cxn ang="0">
                <a:pos x="connsiteX0" y="connsiteY0"/>
              </a:cxn>
              <a:cxn ang="0">
                <a:pos x="connsiteX1" y="connsiteY1"/>
              </a:cxn>
              <a:cxn ang="0">
                <a:pos x="connsiteX2" y="connsiteY2"/>
              </a:cxn>
              <a:cxn ang="0">
                <a:pos x="connsiteX3" y="connsiteY3"/>
              </a:cxn>
            </a:cxnLst>
            <a:rect l="l" t="t" r="r" b="b"/>
            <a:pathLst>
              <a:path w="4836010" h="4836009">
                <a:moveTo>
                  <a:pt x="0" y="0"/>
                </a:moveTo>
                <a:lnTo>
                  <a:pt x="4836010" y="0"/>
                </a:lnTo>
                <a:lnTo>
                  <a:pt x="4836010" y="4836009"/>
                </a:lnTo>
                <a:lnTo>
                  <a:pt x="0" y="4836009"/>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Tree>
    <p:extLst>
      <p:ext uri="{BB962C8B-B14F-4D97-AF65-F5344CB8AC3E}">
        <p14:creationId xmlns:p14="http://schemas.microsoft.com/office/powerpoint/2010/main" val="34951109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300"/>
                                        <p:tgtEl>
                                          <p:spTgt spid="13"/>
                                        </p:tgtEl>
                                      </p:cBhvr>
                                    </p:animEffect>
                                  </p:childTnLst>
                                </p:cTn>
                              </p:par>
                              <p:par>
                                <p:cTn id="8" presetID="10" presetClass="entr" presetSubtype="0" fill="hold" grpId="0" nodeType="withEffect">
                                  <p:stCondLst>
                                    <p:cond delay="40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300"/>
                                        <p:tgtEl>
                                          <p:spTgt spid="12"/>
                                        </p:tgtEl>
                                      </p:cBhvr>
                                    </p:animEffect>
                                  </p:childTnLst>
                                </p:cTn>
                              </p:par>
                              <p:par>
                                <p:cTn id="11" presetID="10" presetClass="entr" presetSubtype="0" fill="hold" grpId="0" nodeType="withEffect">
                                  <p:stCondLst>
                                    <p:cond delay="80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3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7_Title Slid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B7649B2-2893-4336-9F6A-E261B8C7C7DB}"/>
              </a:ext>
            </a:extLst>
          </p:cNvPr>
          <p:cNvSpPr/>
          <p:nvPr/>
        </p:nvSpPr>
        <p:spPr>
          <a:xfrm>
            <a:off x="781742" y="647700"/>
            <a:ext cx="10628516" cy="5524500"/>
          </a:xfrm>
          <a:prstGeom prst="rect">
            <a:avLst/>
          </a:prstGeom>
          <a:solidFill>
            <a:schemeClr val="accent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3" name="Picture Placeholder 3">
            <a:extLst>
              <a:ext uri="{FF2B5EF4-FFF2-40B4-BE49-F238E27FC236}">
                <a16:creationId xmlns:a16="http://schemas.microsoft.com/office/drawing/2014/main" id="{32F397F7-DD9C-4592-9C0D-0951AFFDEA22}"/>
              </a:ext>
            </a:extLst>
          </p:cNvPr>
          <p:cNvSpPr>
            <a:spLocks noGrp="1"/>
          </p:cNvSpPr>
          <p:nvPr>
            <p:ph type="pic" sz="quarter" idx="11"/>
          </p:nvPr>
        </p:nvSpPr>
        <p:spPr>
          <a:xfrm>
            <a:off x="781742" y="0"/>
            <a:ext cx="5314258" cy="6858000"/>
          </a:xfrm>
          <a:custGeom>
            <a:avLst/>
            <a:gdLst>
              <a:gd name="connsiteX0" fmla="*/ 0 w 7555958"/>
              <a:gd name="connsiteY0" fmla="*/ 0 h 13686144"/>
              <a:gd name="connsiteX1" fmla="*/ 7555958 w 7555958"/>
              <a:gd name="connsiteY1" fmla="*/ 0 h 13686144"/>
              <a:gd name="connsiteX2" fmla="*/ 7555958 w 7555958"/>
              <a:gd name="connsiteY2" fmla="*/ 13686144 h 13686144"/>
              <a:gd name="connsiteX3" fmla="*/ 0 w 7555958"/>
              <a:gd name="connsiteY3" fmla="*/ 13686144 h 13686144"/>
            </a:gdLst>
            <a:ahLst/>
            <a:cxnLst>
              <a:cxn ang="0">
                <a:pos x="connsiteX0" y="connsiteY0"/>
              </a:cxn>
              <a:cxn ang="0">
                <a:pos x="connsiteX1" y="connsiteY1"/>
              </a:cxn>
              <a:cxn ang="0">
                <a:pos x="connsiteX2" y="connsiteY2"/>
              </a:cxn>
              <a:cxn ang="0">
                <a:pos x="connsiteX3" y="connsiteY3"/>
              </a:cxn>
            </a:cxnLst>
            <a:rect l="l" t="t" r="r" b="b"/>
            <a:pathLst>
              <a:path w="7555958" h="13686144">
                <a:moveTo>
                  <a:pt x="0" y="0"/>
                </a:moveTo>
                <a:lnTo>
                  <a:pt x="7555958" y="0"/>
                </a:lnTo>
                <a:lnTo>
                  <a:pt x="7555958" y="13686144"/>
                </a:lnTo>
                <a:lnTo>
                  <a:pt x="0" y="13686144"/>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
        <p:nvSpPr>
          <p:cNvPr id="7" name="Picture Placeholder 4">
            <a:extLst>
              <a:ext uri="{FF2B5EF4-FFF2-40B4-BE49-F238E27FC236}">
                <a16:creationId xmlns:a16="http://schemas.microsoft.com/office/drawing/2014/main" id="{A72BF187-8D1A-47D0-8FF0-646D171F86C0}"/>
              </a:ext>
            </a:extLst>
          </p:cNvPr>
          <p:cNvSpPr>
            <a:spLocks noGrp="1"/>
          </p:cNvSpPr>
          <p:nvPr>
            <p:ph type="pic" sz="quarter" idx="12"/>
          </p:nvPr>
        </p:nvSpPr>
        <p:spPr>
          <a:xfrm>
            <a:off x="4234637" y="1566613"/>
            <a:ext cx="3722726" cy="3724774"/>
          </a:xfrm>
          <a:custGeom>
            <a:avLst/>
            <a:gdLst>
              <a:gd name="connsiteX0" fmla="*/ 3723211 w 7446422"/>
              <a:gd name="connsiteY0" fmla="*/ 0 h 7449548"/>
              <a:gd name="connsiteX1" fmla="*/ 5939522 w 7446422"/>
              <a:gd name="connsiteY1" fmla="*/ 917977 h 7449548"/>
              <a:gd name="connsiteX2" fmla="*/ 6528831 w 7446422"/>
              <a:gd name="connsiteY2" fmla="*/ 1507532 h 7449548"/>
              <a:gd name="connsiteX3" fmla="*/ 6528831 w 7446422"/>
              <a:gd name="connsiteY3" fmla="*/ 5942017 h 7449548"/>
              <a:gd name="connsiteX4" fmla="*/ 5939522 w 7446422"/>
              <a:gd name="connsiteY4" fmla="*/ 6531572 h 7449548"/>
              <a:gd name="connsiteX5" fmla="*/ 1506900 w 7446422"/>
              <a:gd name="connsiteY5" fmla="*/ 6531572 h 7449548"/>
              <a:gd name="connsiteX6" fmla="*/ 917591 w 7446422"/>
              <a:gd name="connsiteY6" fmla="*/ 5942017 h 7449548"/>
              <a:gd name="connsiteX7" fmla="*/ 917591 w 7446422"/>
              <a:gd name="connsiteY7" fmla="*/ 1507532 h 7449548"/>
              <a:gd name="connsiteX8" fmla="*/ 1506900 w 7446422"/>
              <a:gd name="connsiteY8" fmla="*/ 917977 h 7449548"/>
              <a:gd name="connsiteX9" fmla="*/ 3723211 w 7446422"/>
              <a:gd name="connsiteY9" fmla="*/ 0 h 7449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446422" h="7449548">
                <a:moveTo>
                  <a:pt x="3723211" y="0"/>
                </a:moveTo>
                <a:cubicBezTo>
                  <a:pt x="4525503" y="0"/>
                  <a:pt x="5327795" y="305992"/>
                  <a:pt x="5939522" y="917977"/>
                </a:cubicBezTo>
                <a:cubicBezTo>
                  <a:pt x="6528831" y="1507532"/>
                  <a:pt x="6528831" y="1507532"/>
                  <a:pt x="6528831" y="1507532"/>
                </a:cubicBezTo>
                <a:cubicBezTo>
                  <a:pt x="7752286" y="2731501"/>
                  <a:pt x="7752286" y="4718048"/>
                  <a:pt x="6528831" y="5942017"/>
                </a:cubicBezTo>
                <a:cubicBezTo>
                  <a:pt x="5939522" y="6531572"/>
                  <a:pt x="5939522" y="6531572"/>
                  <a:pt x="5939522" y="6531572"/>
                </a:cubicBezTo>
                <a:cubicBezTo>
                  <a:pt x="4716068" y="7755541"/>
                  <a:pt x="2730355" y="7755541"/>
                  <a:pt x="1506900" y="6531572"/>
                </a:cubicBezTo>
                <a:cubicBezTo>
                  <a:pt x="917591" y="5942017"/>
                  <a:pt x="917591" y="5942017"/>
                  <a:pt x="917591" y="5942017"/>
                </a:cubicBezTo>
                <a:cubicBezTo>
                  <a:pt x="-305864" y="4718048"/>
                  <a:pt x="-305864" y="2731501"/>
                  <a:pt x="917591" y="1507532"/>
                </a:cubicBezTo>
                <a:cubicBezTo>
                  <a:pt x="1506900" y="917977"/>
                  <a:pt x="1506900" y="917977"/>
                  <a:pt x="1506900" y="917977"/>
                </a:cubicBezTo>
                <a:cubicBezTo>
                  <a:pt x="2118628" y="305992"/>
                  <a:pt x="2920920" y="0"/>
                  <a:pt x="3723211" y="0"/>
                </a:cubicBezTo>
                <a:close/>
              </a:path>
            </a:pathLst>
          </a:custGeom>
          <a:pattFill prst="pct60">
            <a:fgClr>
              <a:schemeClr val="bg1"/>
            </a:fgClr>
            <a:bgClr>
              <a:schemeClr val="bg1">
                <a:lumMod val="85000"/>
              </a:schemeClr>
            </a:bgClr>
          </a:pattFill>
          <a:effectLst>
            <a:outerShdw blurRad="431800" dist="88900" dir="2700000" algn="tl" rotWithShape="0">
              <a:schemeClr val="accent2">
                <a:lumMod val="75000"/>
                <a:alpha val="40000"/>
              </a:schemeClr>
            </a:outerShdw>
          </a:effectLst>
        </p:spPr>
        <p:txBody>
          <a:bodyPr wrap="square" anchor="ctr">
            <a:noAutofit/>
          </a:bodyPr>
          <a:lstStyle>
            <a:lvl1pPr marL="0" indent="0" algn="ctr">
              <a:buFontTx/>
              <a:buNone/>
              <a:defRPr sz="1200"/>
            </a:lvl1pPr>
          </a:lstStyle>
          <a:p>
            <a:endParaRPr lang="en-US"/>
          </a:p>
        </p:txBody>
      </p:sp>
    </p:spTree>
    <p:extLst>
      <p:ext uri="{BB962C8B-B14F-4D97-AF65-F5344CB8AC3E}">
        <p14:creationId xmlns:p14="http://schemas.microsoft.com/office/powerpoint/2010/main" val="3425297472"/>
      </p:ext>
    </p:extLst>
  </p:cSld>
  <p:clrMapOvr>
    <a:masterClrMapping/>
  </p:clrMapOvr>
  <p:extLst>
    <p:ext uri="{DCECCB84-F9BA-43D5-87BE-67443E8EF086}">
      <p15:sldGuideLst xmlns:p15="http://schemas.microsoft.com/office/powerpoint/2012/main">
        <p15:guide id="1" orient="horz" pos="4320">
          <p15:clr>
            <a:srgbClr val="FBAE40"/>
          </p15:clr>
        </p15:guide>
        <p15:guide id="2" pos="7681">
          <p15:clr>
            <a:srgbClr val="FBAE40"/>
          </p15:clr>
        </p15:guide>
        <p15:guide id="3" pos="985">
          <p15:clr>
            <a:srgbClr val="FBAE40"/>
          </p15:clr>
        </p15:guide>
        <p15:guide id="4" pos="14377">
          <p15:clr>
            <a:srgbClr val="FBAE40"/>
          </p15:clr>
        </p15:guide>
      </p15:sldGuideLst>
    </p:ext>
  </p:extLs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ED1674B-7819-4290-8EC6-DD14B5462434}"/>
              </a:ext>
            </a:extLst>
          </p:cNvPr>
          <p:cNvSpPr/>
          <p:nvPr userDrawn="1"/>
        </p:nvSpPr>
        <p:spPr>
          <a:xfrm>
            <a:off x="0" y="0"/>
            <a:ext cx="491655" cy="6858000"/>
          </a:xfrm>
          <a:prstGeom prst="rect">
            <a:avLst/>
          </a:prstGeom>
          <a:solidFill>
            <a:srgbClr val="FFFFFF"/>
          </a:solidFill>
          <a:ln>
            <a:noFill/>
          </a:ln>
          <a:effectLst>
            <a:outerShdw blurRad="952500" dist="215900" algn="l" rotWithShape="0">
              <a:schemeClr val="accent1">
                <a:lumMod val="50000"/>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3" name="TextBox 2">
            <a:extLst>
              <a:ext uri="{FF2B5EF4-FFF2-40B4-BE49-F238E27FC236}">
                <a16:creationId xmlns:a16="http://schemas.microsoft.com/office/drawing/2014/main" id="{862FAAB3-2BD3-4B4B-8F68-CA607194A7CD}"/>
              </a:ext>
            </a:extLst>
          </p:cNvPr>
          <p:cNvSpPr txBox="1"/>
          <p:nvPr userDrawn="1"/>
        </p:nvSpPr>
        <p:spPr>
          <a:xfrm rot="16200000">
            <a:off x="-385071" y="5914770"/>
            <a:ext cx="1261797" cy="338554"/>
          </a:xfrm>
          <a:prstGeom prst="rect">
            <a:avLst/>
          </a:prstGeom>
          <a:noFill/>
        </p:spPr>
        <p:txBody>
          <a:bodyPr wrap="square" rtlCol="0">
            <a:spAutoFit/>
          </a:bodyPr>
          <a:lstStyle/>
          <a:p>
            <a:pPr algn="l"/>
            <a:r>
              <a:rPr lang="en-US" sz="1600" b="0">
                <a:solidFill>
                  <a:schemeClr val="accent1"/>
                </a:solidFill>
                <a:latin typeface="Open Sans Extrabold" panose="020B0906030804020204" pitchFamily="34" charset="0"/>
                <a:ea typeface="Open Sans Extrabold" panose="020B0906030804020204" pitchFamily="34" charset="0"/>
                <a:cs typeface="Open Sans Extrabold" panose="020B0906030804020204" pitchFamily="34" charset="0"/>
              </a:rPr>
              <a:t>Massive X</a:t>
            </a:r>
          </a:p>
        </p:txBody>
      </p:sp>
      <p:sp>
        <p:nvSpPr>
          <p:cNvPr id="4" name="Slide Number Placeholder 5">
            <a:extLst>
              <a:ext uri="{FF2B5EF4-FFF2-40B4-BE49-F238E27FC236}">
                <a16:creationId xmlns:a16="http://schemas.microsoft.com/office/drawing/2014/main" id="{EE3CA0C5-696B-4035-8328-04E507A14E6E}"/>
              </a:ext>
            </a:extLst>
          </p:cNvPr>
          <p:cNvSpPr txBox="1">
            <a:spLocks/>
          </p:cNvSpPr>
          <p:nvPr userDrawn="1"/>
        </p:nvSpPr>
        <p:spPr>
          <a:xfrm>
            <a:off x="164697" y="3283310"/>
            <a:ext cx="162261" cy="291381"/>
          </a:xfrm>
          <a:prstGeom prst="rect">
            <a:avLst/>
          </a:prstGeom>
        </p:spPr>
        <p:txBody>
          <a:bodyPr vert="horz" wrap="none" lIns="60952" tIns="30476" rIns="60952" bIns="30476" rtlCol="0" anchor="ctr">
            <a:no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1A290D8D-6BA0-418D-AFED-C65293F70DA0}" type="slidenum">
              <a:rPr lang="en-US" sz="1200" b="1" smtClean="0">
                <a:solidFill>
                  <a:srgbClr val="172144"/>
                </a:solidFill>
                <a:latin typeface="Open Sans Light" panose="020B0306030504020204" pitchFamily="34" charset="0"/>
                <a:ea typeface="Open Sans Light" panose="020B0306030504020204" pitchFamily="34" charset="0"/>
                <a:cs typeface="Open Sans Light" panose="020B0306030504020204" pitchFamily="34" charset="0"/>
              </a:rPr>
              <a:pPr algn="ctr"/>
              <a:t>‹N°›</a:t>
            </a:fld>
            <a:endParaRPr lang="en-US" sz="700" b="1">
              <a:solidFill>
                <a:srgbClr val="172144"/>
              </a:solidFill>
              <a:latin typeface="Open Sans Light" panose="020B0306030504020204" pitchFamily="34" charset="0"/>
              <a:ea typeface="Open Sans Light" panose="020B0306030504020204" pitchFamily="34" charset="0"/>
              <a:cs typeface="Open Sans Light" panose="020B0306030504020204" pitchFamily="34" charset="0"/>
            </a:endParaRPr>
          </a:p>
        </p:txBody>
      </p:sp>
      <p:cxnSp>
        <p:nvCxnSpPr>
          <p:cNvPr id="5" name="Straight Connector 4">
            <a:extLst>
              <a:ext uri="{FF2B5EF4-FFF2-40B4-BE49-F238E27FC236}">
                <a16:creationId xmlns:a16="http://schemas.microsoft.com/office/drawing/2014/main" id="{504B40BC-21B9-4D12-8535-D9C29D99F968}"/>
              </a:ext>
            </a:extLst>
          </p:cNvPr>
          <p:cNvCxnSpPr/>
          <p:nvPr userDrawn="1"/>
        </p:nvCxnSpPr>
        <p:spPr>
          <a:xfrm>
            <a:off x="120026" y="223120"/>
            <a:ext cx="238296" cy="0"/>
          </a:xfrm>
          <a:prstGeom prst="line">
            <a:avLst/>
          </a:prstGeom>
          <a:ln w="19050">
            <a:solidFill>
              <a:srgbClr val="172144"/>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65B6781-0284-4FF4-9C39-1E697832CCB5}"/>
              </a:ext>
            </a:extLst>
          </p:cNvPr>
          <p:cNvCxnSpPr>
            <a:cxnSpLocks/>
          </p:cNvCxnSpPr>
          <p:nvPr userDrawn="1"/>
        </p:nvCxnSpPr>
        <p:spPr>
          <a:xfrm>
            <a:off x="120026" y="269044"/>
            <a:ext cx="101742" cy="0"/>
          </a:xfrm>
          <a:prstGeom prst="line">
            <a:avLst/>
          </a:prstGeom>
          <a:ln w="19050">
            <a:solidFill>
              <a:srgbClr val="172144"/>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2FE7EC0D-F0F0-4288-868F-D1A462C8D492}"/>
              </a:ext>
            </a:extLst>
          </p:cNvPr>
          <p:cNvCxnSpPr>
            <a:cxnSpLocks/>
          </p:cNvCxnSpPr>
          <p:nvPr userDrawn="1"/>
        </p:nvCxnSpPr>
        <p:spPr>
          <a:xfrm>
            <a:off x="120026" y="314968"/>
            <a:ext cx="181333" cy="0"/>
          </a:xfrm>
          <a:prstGeom prst="line">
            <a:avLst/>
          </a:prstGeom>
          <a:ln w="19050">
            <a:solidFill>
              <a:srgbClr val="172144"/>
            </a:solidFill>
          </a:ln>
        </p:spPr>
        <p:style>
          <a:lnRef idx="1">
            <a:schemeClr val="accent1"/>
          </a:lnRef>
          <a:fillRef idx="0">
            <a:schemeClr val="accent1"/>
          </a:fillRef>
          <a:effectRef idx="0">
            <a:schemeClr val="accent1"/>
          </a:effectRef>
          <a:fontRef idx="minor">
            <a:schemeClr val="tx1"/>
          </a:fontRef>
        </p:style>
      </p:cxnSp>
      <p:grpSp>
        <p:nvGrpSpPr>
          <p:cNvPr id="8" name="Group 7">
            <a:extLst>
              <a:ext uri="{FF2B5EF4-FFF2-40B4-BE49-F238E27FC236}">
                <a16:creationId xmlns:a16="http://schemas.microsoft.com/office/drawing/2014/main" id="{29CC7530-A671-4661-A267-47CAC7E2FF44}"/>
              </a:ext>
            </a:extLst>
          </p:cNvPr>
          <p:cNvGrpSpPr/>
          <p:nvPr userDrawn="1"/>
        </p:nvGrpSpPr>
        <p:grpSpPr>
          <a:xfrm>
            <a:off x="69896" y="655395"/>
            <a:ext cx="338555" cy="912401"/>
            <a:chOff x="139809" y="1310790"/>
            <a:chExt cx="677200" cy="1824801"/>
          </a:xfrm>
        </p:grpSpPr>
        <p:sp>
          <p:nvSpPr>
            <p:cNvPr id="9" name="Rectangle 8">
              <a:extLst>
                <a:ext uri="{FF2B5EF4-FFF2-40B4-BE49-F238E27FC236}">
                  <a16:creationId xmlns:a16="http://schemas.microsoft.com/office/drawing/2014/main" id="{BC58E2E0-3292-4E74-A22D-947EED6AA7AC}"/>
                </a:ext>
              </a:extLst>
            </p:cNvPr>
            <p:cNvSpPr/>
            <p:nvPr userDrawn="1"/>
          </p:nvSpPr>
          <p:spPr>
            <a:xfrm>
              <a:off x="139809" y="1946192"/>
              <a:ext cx="677198" cy="553998"/>
            </a:xfrm>
            <a:prstGeom prst="rect">
              <a:avLst/>
            </a:prstGeom>
          </p:spPr>
          <p:txBody>
            <a:bodyPr wrap="none" anchor="ctr">
              <a:spAutoFit/>
            </a:bodyPr>
            <a:lstStyle/>
            <a:p>
              <a:pPr algn="ctr"/>
              <a:r>
                <a:rPr lang="en-US" sz="1200">
                  <a:solidFill>
                    <a:srgbClr val="314792">
                      <a:alpha val="49000"/>
                    </a:srgbClr>
                  </a:solidFill>
                  <a:latin typeface="Designball-Social-01" pitchFamily="2" charset="0"/>
                </a:rPr>
                <a:t>b</a:t>
              </a:r>
            </a:p>
          </p:txBody>
        </p:sp>
        <p:sp>
          <p:nvSpPr>
            <p:cNvPr id="10" name="Rectangle 9">
              <a:extLst>
                <a:ext uri="{FF2B5EF4-FFF2-40B4-BE49-F238E27FC236}">
                  <a16:creationId xmlns:a16="http://schemas.microsoft.com/office/drawing/2014/main" id="{9204B764-23BF-41EC-BF35-4E759ABDC120}"/>
                </a:ext>
              </a:extLst>
            </p:cNvPr>
            <p:cNvSpPr/>
            <p:nvPr userDrawn="1"/>
          </p:nvSpPr>
          <p:spPr>
            <a:xfrm>
              <a:off x="139809" y="1310790"/>
              <a:ext cx="677198" cy="553998"/>
            </a:xfrm>
            <a:prstGeom prst="rect">
              <a:avLst/>
            </a:prstGeom>
          </p:spPr>
          <p:txBody>
            <a:bodyPr wrap="none" anchor="ctr">
              <a:spAutoFit/>
            </a:bodyPr>
            <a:lstStyle/>
            <a:p>
              <a:pPr algn="ctr"/>
              <a:r>
                <a:rPr lang="en-US" sz="1200">
                  <a:solidFill>
                    <a:srgbClr val="314792">
                      <a:alpha val="49000"/>
                    </a:srgbClr>
                  </a:solidFill>
                  <a:latin typeface="Designball-Social-01" pitchFamily="2" charset="0"/>
                </a:rPr>
                <a:t>C</a:t>
              </a:r>
            </a:p>
          </p:txBody>
        </p:sp>
        <p:sp>
          <p:nvSpPr>
            <p:cNvPr id="11" name="Rectangle 10">
              <a:extLst>
                <a:ext uri="{FF2B5EF4-FFF2-40B4-BE49-F238E27FC236}">
                  <a16:creationId xmlns:a16="http://schemas.microsoft.com/office/drawing/2014/main" id="{D900F3B3-A1A6-4A4A-9768-B08A60BCF080}"/>
                </a:ext>
              </a:extLst>
            </p:cNvPr>
            <p:cNvSpPr/>
            <p:nvPr userDrawn="1"/>
          </p:nvSpPr>
          <p:spPr>
            <a:xfrm>
              <a:off x="139811" y="2581593"/>
              <a:ext cx="677198" cy="553998"/>
            </a:xfrm>
            <a:prstGeom prst="rect">
              <a:avLst/>
            </a:prstGeom>
          </p:spPr>
          <p:txBody>
            <a:bodyPr wrap="none" anchor="ctr">
              <a:spAutoFit/>
            </a:bodyPr>
            <a:lstStyle/>
            <a:p>
              <a:pPr algn="ctr"/>
              <a:r>
                <a:rPr lang="en-US" sz="1200">
                  <a:solidFill>
                    <a:srgbClr val="314792">
                      <a:alpha val="49000"/>
                    </a:srgbClr>
                  </a:solidFill>
                  <a:latin typeface="Designball-Social-01" pitchFamily="2" charset="0"/>
                </a:rPr>
                <a:t>c</a:t>
              </a:r>
            </a:p>
          </p:txBody>
        </p:sp>
        <p:sp>
          <p:nvSpPr>
            <p:cNvPr id="12" name="Rectangle 11">
              <a:hlinkClick r:id="rId2"/>
              <a:extLst>
                <a:ext uri="{FF2B5EF4-FFF2-40B4-BE49-F238E27FC236}">
                  <a16:creationId xmlns:a16="http://schemas.microsoft.com/office/drawing/2014/main" id="{C1510384-2C3D-4EBE-BD59-99BB4F7B1D95}"/>
                </a:ext>
              </a:extLst>
            </p:cNvPr>
            <p:cNvSpPr/>
            <p:nvPr userDrawn="1"/>
          </p:nvSpPr>
          <p:spPr>
            <a:xfrm>
              <a:off x="311927" y="2005846"/>
              <a:ext cx="332961" cy="443947"/>
            </a:xfrm>
            <a:prstGeom prst="rect">
              <a:avLst/>
            </a:prstGeom>
            <a:solidFill>
              <a:schemeClr val="bg2">
                <a:alpha val="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a:solidFill>
                  <a:srgbClr val="314792">
                    <a:alpha val="49000"/>
                  </a:srgbClr>
                </a:solidFill>
              </a:endParaRPr>
            </a:p>
          </p:txBody>
        </p:sp>
        <p:sp>
          <p:nvSpPr>
            <p:cNvPr id="13" name="Rectangle 12">
              <a:hlinkClick r:id="rId3"/>
              <a:extLst>
                <a:ext uri="{FF2B5EF4-FFF2-40B4-BE49-F238E27FC236}">
                  <a16:creationId xmlns:a16="http://schemas.microsoft.com/office/drawing/2014/main" id="{E820DE5E-C61D-42D9-9F6F-1E352E9F4232}"/>
                </a:ext>
              </a:extLst>
            </p:cNvPr>
            <p:cNvSpPr/>
            <p:nvPr userDrawn="1"/>
          </p:nvSpPr>
          <p:spPr>
            <a:xfrm>
              <a:off x="311927" y="1375076"/>
              <a:ext cx="332961" cy="443947"/>
            </a:xfrm>
            <a:prstGeom prst="rect">
              <a:avLst/>
            </a:prstGeom>
            <a:solidFill>
              <a:schemeClr val="bg2">
                <a:alpha val="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a:solidFill>
                  <a:srgbClr val="314792">
                    <a:alpha val="49000"/>
                  </a:srgbClr>
                </a:solidFill>
              </a:endParaRPr>
            </a:p>
          </p:txBody>
        </p:sp>
        <p:sp>
          <p:nvSpPr>
            <p:cNvPr id="14" name="Rectangle 13">
              <a:hlinkClick r:id="rId4"/>
              <a:extLst>
                <a:ext uri="{FF2B5EF4-FFF2-40B4-BE49-F238E27FC236}">
                  <a16:creationId xmlns:a16="http://schemas.microsoft.com/office/drawing/2014/main" id="{D6187E50-754A-44EE-BA02-05EBB604955C}"/>
                </a:ext>
              </a:extLst>
            </p:cNvPr>
            <p:cNvSpPr/>
            <p:nvPr userDrawn="1"/>
          </p:nvSpPr>
          <p:spPr>
            <a:xfrm>
              <a:off x="311927" y="2636618"/>
              <a:ext cx="332961" cy="443947"/>
            </a:xfrm>
            <a:prstGeom prst="rect">
              <a:avLst/>
            </a:prstGeom>
            <a:solidFill>
              <a:schemeClr val="bg2">
                <a:alpha val="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a:solidFill>
                  <a:srgbClr val="314792">
                    <a:alpha val="49000"/>
                  </a:srgbClr>
                </a:solidFill>
              </a:endParaRPr>
            </a:p>
          </p:txBody>
        </p:sp>
      </p:grpSp>
      <p:cxnSp>
        <p:nvCxnSpPr>
          <p:cNvPr id="16" name="Straight Connector 15">
            <a:extLst>
              <a:ext uri="{FF2B5EF4-FFF2-40B4-BE49-F238E27FC236}">
                <a16:creationId xmlns:a16="http://schemas.microsoft.com/office/drawing/2014/main" id="{19D26279-CF3F-44FD-A4E8-B89D5F761927}"/>
              </a:ext>
            </a:extLst>
          </p:cNvPr>
          <p:cNvCxnSpPr/>
          <p:nvPr userDrawn="1"/>
        </p:nvCxnSpPr>
        <p:spPr>
          <a:xfrm>
            <a:off x="491655" y="0"/>
            <a:ext cx="0" cy="6858000"/>
          </a:xfrm>
          <a:prstGeom prst="line">
            <a:avLst/>
          </a:prstGeom>
          <a:ln w="25400">
            <a:solidFill>
              <a:srgbClr val="EBECF1"/>
            </a:solidFill>
          </a:ln>
        </p:spPr>
        <p:style>
          <a:lnRef idx="1">
            <a:schemeClr val="accent1"/>
          </a:lnRef>
          <a:fillRef idx="0">
            <a:schemeClr val="accent1"/>
          </a:fillRef>
          <a:effectRef idx="0">
            <a:schemeClr val="accent1"/>
          </a:effectRef>
          <a:fontRef idx="minor">
            <a:schemeClr val="tx1"/>
          </a:fontRef>
        </p:style>
      </p:cxnSp>
      <p:sp>
        <p:nvSpPr>
          <p:cNvPr id="19" name="Picture Placeholder 18">
            <a:extLst>
              <a:ext uri="{FF2B5EF4-FFF2-40B4-BE49-F238E27FC236}">
                <a16:creationId xmlns:a16="http://schemas.microsoft.com/office/drawing/2014/main" id="{8A701BC0-D77B-4CAE-8580-7534058C3AA5}"/>
              </a:ext>
            </a:extLst>
          </p:cNvPr>
          <p:cNvSpPr>
            <a:spLocks noGrp="1"/>
          </p:cNvSpPr>
          <p:nvPr>
            <p:ph type="pic" sz="quarter" idx="11"/>
          </p:nvPr>
        </p:nvSpPr>
        <p:spPr>
          <a:xfrm>
            <a:off x="4234511" y="1567338"/>
            <a:ext cx="1809479" cy="1809505"/>
          </a:xfrm>
          <a:custGeom>
            <a:avLst/>
            <a:gdLst>
              <a:gd name="connsiteX0" fmla="*/ 3619429 w 3619429"/>
              <a:gd name="connsiteY0" fmla="*/ 0 h 3619010"/>
              <a:gd name="connsiteX1" fmla="*/ 3619429 w 3619429"/>
              <a:gd name="connsiteY1" fmla="*/ 3619010 h 3619010"/>
              <a:gd name="connsiteX2" fmla="*/ 0 w 3619429"/>
              <a:gd name="connsiteY2" fmla="*/ 3619010 h 3619010"/>
              <a:gd name="connsiteX3" fmla="*/ 917060 w 3619429"/>
              <a:gd name="connsiteY3" fmla="*/ 1505980 h 3619010"/>
              <a:gd name="connsiteX4" fmla="*/ 1507235 w 3619429"/>
              <a:gd name="connsiteY4" fmla="*/ 916362 h 3619010"/>
              <a:gd name="connsiteX5" fmla="*/ 3619429 w 3619429"/>
              <a:gd name="connsiteY5" fmla="*/ 0 h 36190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19429" h="3619010">
                <a:moveTo>
                  <a:pt x="3619429" y="0"/>
                </a:moveTo>
                <a:lnTo>
                  <a:pt x="3619429" y="3619010"/>
                </a:lnTo>
                <a:lnTo>
                  <a:pt x="0" y="3619010"/>
                </a:lnTo>
                <a:cubicBezTo>
                  <a:pt x="25520" y="2851308"/>
                  <a:pt x="331207" y="2091415"/>
                  <a:pt x="917060" y="1505980"/>
                </a:cubicBezTo>
                <a:cubicBezTo>
                  <a:pt x="1507235" y="916362"/>
                  <a:pt x="1507235" y="916362"/>
                  <a:pt x="1507235" y="916362"/>
                </a:cubicBezTo>
                <a:cubicBezTo>
                  <a:pt x="2092530" y="331486"/>
                  <a:pt x="2852145" y="25939"/>
                  <a:pt x="3619429" y="0"/>
                </a:cubicBez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
        <p:nvSpPr>
          <p:cNvPr id="20" name="Picture Placeholder 19">
            <a:extLst>
              <a:ext uri="{FF2B5EF4-FFF2-40B4-BE49-F238E27FC236}">
                <a16:creationId xmlns:a16="http://schemas.microsoft.com/office/drawing/2014/main" id="{FFB6FEBA-DB51-4D69-9B4C-36616E7236B8}"/>
              </a:ext>
            </a:extLst>
          </p:cNvPr>
          <p:cNvSpPr>
            <a:spLocks noGrp="1"/>
          </p:cNvSpPr>
          <p:nvPr>
            <p:ph type="pic" sz="quarter" idx="12"/>
          </p:nvPr>
        </p:nvSpPr>
        <p:spPr>
          <a:xfrm>
            <a:off x="6148567" y="1567269"/>
            <a:ext cx="1811710" cy="1809575"/>
          </a:xfrm>
          <a:custGeom>
            <a:avLst/>
            <a:gdLst>
              <a:gd name="connsiteX0" fmla="*/ 0 w 3623892"/>
              <a:gd name="connsiteY0" fmla="*/ 0 h 3619150"/>
              <a:gd name="connsiteX1" fmla="*/ 2116795 w 3623892"/>
              <a:gd name="connsiteY1" fmla="*/ 916502 h 3619150"/>
              <a:gd name="connsiteX2" fmla="*/ 2706832 w 3623892"/>
              <a:gd name="connsiteY2" fmla="*/ 1506120 h 3619150"/>
              <a:gd name="connsiteX3" fmla="*/ 3623892 w 3623892"/>
              <a:gd name="connsiteY3" fmla="*/ 3619150 h 3619150"/>
              <a:gd name="connsiteX4" fmla="*/ 0 w 3623892"/>
              <a:gd name="connsiteY4" fmla="*/ 3619150 h 3619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23892" h="3619150">
                <a:moveTo>
                  <a:pt x="0" y="0"/>
                </a:moveTo>
                <a:cubicBezTo>
                  <a:pt x="768958" y="24823"/>
                  <a:pt x="1530385" y="330370"/>
                  <a:pt x="2116795" y="916502"/>
                </a:cubicBezTo>
                <a:cubicBezTo>
                  <a:pt x="2706832" y="1506120"/>
                  <a:pt x="2706832" y="1506120"/>
                  <a:pt x="2706832" y="1506120"/>
                </a:cubicBezTo>
                <a:cubicBezTo>
                  <a:pt x="3292684" y="2091554"/>
                  <a:pt x="3598371" y="2851447"/>
                  <a:pt x="3623892" y="3619150"/>
                </a:cubicBezTo>
                <a:lnTo>
                  <a:pt x="0" y="3619150"/>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
        <p:nvSpPr>
          <p:cNvPr id="21" name="Picture Placeholder 20">
            <a:extLst>
              <a:ext uri="{FF2B5EF4-FFF2-40B4-BE49-F238E27FC236}">
                <a16:creationId xmlns:a16="http://schemas.microsoft.com/office/drawing/2014/main" id="{E99129B9-5063-4716-A8DB-2516775ED05D}"/>
              </a:ext>
            </a:extLst>
          </p:cNvPr>
          <p:cNvSpPr>
            <a:spLocks noGrp="1"/>
          </p:cNvSpPr>
          <p:nvPr>
            <p:ph type="pic" sz="quarter" idx="13"/>
          </p:nvPr>
        </p:nvSpPr>
        <p:spPr>
          <a:xfrm>
            <a:off x="6148567" y="3481436"/>
            <a:ext cx="1811710" cy="1809436"/>
          </a:xfrm>
          <a:custGeom>
            <a:avLst/>
            <a:gdLst>
              <a:gd name="connsiteX0" fmla="*/ 0 w 3623892"/>
              <a:gd name="connsiteY0" fmla="*/ 0 h 3618871"/>
              <a:gd name="connsiteX1" fmla="*/ 3623892 w 3623892"/>
              <a:gd name="connsiteY1" fmla="*/ 0 h 3618871"/>
              <a:gd name="connsiteX2" fmla="*/ 2706832 w 3623892"/>
              <a:gd name="connsiteY2" fmla="*/ 2112891 h 3618871"/>
              <a:gd name="connsiteX3" fmla="*/ 2116795 w 3623892"/>
              <a:gd name="connsiteY3" fmla="*/ 2702509 h 3618871"/>
              <a:gd name="connsiteX4" fmla="*/ 0 w 3623892"/>
              <a:gd name="connsiteY4" fmla="*/ 3618871 h 36188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23892" h="3618871">
                <a:moveTo>
                  <a:pt x="0" y="0"/>
                </a:moveTo>
                <a:lnTo>
                  <a:pt x="3623892" y="0"/>
                </a:lnTo>
                <a:cubicBezTo>
                  <a:pt x="3598371" y="767563"/>
                  <a:pt x="3292684" y="1527456"/>
                  <a:pt x="2706832" y="2112891"/>
                </a:cubicBezTo>
                <a:cubicBezTo>
                  <a:pt x="2116795" y="2702509"/>
                  <a:pt x="2116795" y="2702509"/>
                  <a:pt x="2116795" y="2702509"/>
                </a:cubicBezTo>
                <a:cubicBezTo>
                  <a:pt x="1530385" y="3288640"/>
                  <a:pt x="768958" y="3594048"/>
                  <a:pt x="0" y="3618871"/>
                </a:cubicBez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
        <p:nvSpPr>
          <p:cNvPr id="22" name="Picture Placeholder 21">
            <a:extLst>
              <a:ext uri="{FF2B5EF4-FFF2-40B4-BE49-F238E27FC236}">
                <a16:creationId xmlns:a16="http://schemas.microsoft.com/office/drawing/2014/main" id="{49E1851D-605E-4620-A08E-5EEFA04BE2B0}"/>
              </a:ext>
            </a:extLst>
          </p:cNvPr>
          <p:cNvSpPr>
            <a:spLocks noGrp="1"/>
          </p:cNvSpPr>
          <p:nvPr>
            <p:ph type="pic" sz="quarter" idx="14"/>
          </p:nvPr>
        </p:nvSpPr>
        <p:spPr>
          <a:xfrm>
            <a:off x="4234511" y="3481435"/>
            <a:ext cx="1809479" cy="1809366"/>
          </a:xfrm>
          <a:custGeom>
            <a:avLst/>
            <a:gdLst>
              <a:gd name="connsiteX0" fmla="*/ 0 w 3619429"/>
              <a:gd name="connsiteY0" fmla="*/ 0 h 3618732"/>
              <a:gd name="connsiteX1" fmla="*/ 3619429 w 3619429"/>
              <a:gd name="connsiteY1" fmla="*/ 0 h 3618732"/>
              <a:gd name="connsiteX2" fmla="*/ 3619429 w 3619429"/>
              <a:gd name="connsiteY2" fmla="*/ 3618732 h 3618732"/>
              <a:gd name="connsiteX3" fmla="*/ 1507235 w 3619429"/>
              <a:gd name="connsiteY3" fmla="*/ 2702509 h 3618732"/>
              <a:gd name="connsiteX4" fmla="*/ 917060 w 3619429"/>
              <a:gd name="connsiteY4" fmla="*/ 2112891 h 3618732"/>
              <a:gd name="connsiteX5" fmla="*/ 0 w 3619429"/>
              <a:gd name="connsiteY5" fmla="*/ 0 h 3618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19429" h="3618732">
                <a:moveTo>
                  <a:pt x="0" y="0"/>
                </a:moveTo>
                <a:lnTo>
                  <a:pt x="3619429" y="0"/>
                </a:lnTo>
                <a:lnTo>
                  <a:pt x="3619429" y="3618732"/>
                </a:lnTo>
                <a:cubicBezTo>
                  <a:pt x="2852145" y="3592793"/>
                  <a:pt x="2092530" y="3287385"/>
                  <a:pt x="1507235" y="2702509"/>
                </a:cubicBezTo>
                <a:cubicBezTo>
                  <a:pt x="917060" y="2112891"/>
                  <a:pt x="917060" y="2112891"/>
                  <a:pt x="917060" y="2112891"/>
                </a:cubicBezTo>
                <a:cubicBezTo>
                  <a:pt x="331207" y="1527456"/>
                  <a:pt x="25520" y="767563"/>
                  <a:pt x="0" y="0"/>
                </a:cubicBez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Tree>
    <p:extLst>
      <p:ext uri="{BB962C8B-B14F-4D97-AF65-F5344CB8AC3E}">
        <p14:creationId xmlns:p14="http://schemas.microsoft.com/office/powerpoint/2010/main" val="33128875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300"/>
                                        <p:tgtEl>
                                          <p:spTgt spid="19"/>
                                        </p:tgtEl>
                                      </p:cBhvr>
                                    </p:animEffect>
                                  </p:childTnLst>
                                </p:cTn>
                              </p:par>
                              <p:par>
                                <p:cTn id="8" presetID="10" presetClass="entr" presetSubtype="0" fill="hold" grpId="0" nodeType="withEffect">
                                  <p:stCondLst>
                                    <p:cond delay="200"/>
                                  </p:stCondLst>
                                  <p:childTnLst>
                                    <p:set>
                                      <p:cBhvr>
                                        <p:cTn id="9" dur="1" fill="hold">
                                          <p:stCondLst>
                                            <p:cond delay="0"/>
                                          </p:stCondLst>
                                        </p:cTn>
                                        <p:tgtEl>
                                          <p:spTgt spid="20"/>
                                        </p:tgtEl>
                                        <p:attrNameLst>
                                          <p:attrName>style.visibility</p:attrName>
                                        </p:attrNameLst>
                                      </p:cBhvr>
                                      <p:to>
                                        <p:strVal val="visible"/>
                                      </p:to>
                                    </p:set>
                                    <p:animEffect transition="in" filter="fade">
                                      <p:cBhvr>
                                        <p:cTn id="10" dur="300"/>
                                        <p:tgtEl>
                                          <p:spTgt spid="20"/>
                                        </p:tgtEl>
                                      </p:cBhvr>
                                    </p:animEffect>
                                  </p:childTnLst>
                                </p:cTn>
                              </p:par>
                              <p:par>
                                <p:cTn id="11" presetID="10" presetClass="entr" presetSubtype="0" fill="hold" grpId="0" nodeType="withEffect">
                                  <p:stCondLst>
                                    <p:cond delay="400"/>
                                  </p:stCondLst>
                                  <p:childTnLst>
                                    <p:set>
                                      <p:cBhvr>
                                        <p:cTn id="12" dur="1" fill="hold">
                                          <p:stCondLst>
                                            <p:cond delay="0"/>
                                          </p:stCondLst>
                                        </p:cTn>
                                        <p:tgtEl>
                                          <p:spTgt spid="21"/>
                                        </p:tgtEl>
                                        <p:attrNameLst>
                                          <p:attrName>style.visibility</p:attrName>
                                        </p:attrNameLst>
                                      </p:cBhvr>
                                      <p:to>
                                        <p:strVal val="visible"/>
                                      </p:to>
                                    </p:set>
                                    <p:animEffect transition="in" filter="fade">
                                      <p:cBhvr>
                                        <p:cTn id="13" dur="300"/>
                                        <p:tgtEl>
                                          <p:spTgt spid="21"/>
                                        </p:tgtEl>
                                      </p:cBhvr>
                                    </p:animEffect>
                                  </p:childTnLst>
                                </p:cTn>
                              </p:par>
                              <p:par>
                                <p:cTn id="14" presetID="10" presetClass="entr" presetSubtype="0" fill="hold" grpId="0" nodeType="withEffect">
                                  <p:stCondLst>
                                    <p:cond delay="600"/>
                                  </p:stCondLst>
                                  <p:childTnLst>
                                    <p:set>
                                      <p:cBhvr>
                                        <p:cTn id="15" dur="1" fill="hold">
                                          <p:stCondLst>
                                            <p:cond delay="0"/>
                                          </p:stCondLst>
                                        </p:cTn>
                                        <p:tgtEl>
                                          <p:spTgt spid="22"/>
                                        </p:tgtEl>
                                        <p:attrNameLst>
                                          <p:attrName>style.visibility</p:attrName>
                                        </p:attrNameLst>
                                      </p:cBhvr>
                                      <p:to>
                                        <p:strVal val="visible"/>
                                      </p:to>
                                    </p:set>
                                    <p:animEffect transition="in" filter="fade">
                                      <p:cBhvr>
                                        <p:cTn id="16" dur="3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1" grpId="0" animBg="1"/>
      <p:bldP spid="22" grpId="0" animBg="1"/>
    </p:bldLst>
  </p:timing>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8B5593F2-E64A-40ED-944E-8AB64DD17CF1}"/>
              </a:ext>
            </a:extLst>
          </p:cNvPr>
          <p:cNvSpPr/>
          <p:nvPr userDrawn="1"/>
        </p:nvSpPr>
        <p:spPr>
          <a:xfrm rot="5400000">
            <a:off x="5850141" y="516141"/>
            <a:ext cx="491719" cy="12192000"/>
          </a:xfrm>
          <a:prstGeom prst="rect">
            <a:avLst/>
          </a:prstGeom>
          <a:solidFill>
            <a:srgbClr val="FFFFFF"/>
          </a:solidFill>
          <a:ln>
            <a:noFill/>
          </a:ln>
          <a:effectLst>
            <a:outerShdw blurRad="952500" dist="215900" algn="l" rotWithShape="0">
              <a:schemeClr val="accent1">
                <a:lumMod val="50000"/>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7" name="Rectangle 16">
            <a:extLst>
              <a:ext uri="{FF2B5EF4-FFF2-40B4-BE49-F238E27FC236}">
                <a16:creationId xmlns:a16="http://schemas.microsoft.com/office/drawing/2014/main" id="{8E319BCE-E364-4BCD-908C-A01F28027962}"/>
              </a:ext>
            </a:extLst>
          </p:cNvPr>
          <p:cNvSpPr/>
          <p:nvPr userDrawn="1"/>
        </p:nvSpPr>
        <p:spPr>
          <a:xfrm rot="5400000">
            <a:off x="5850141" y="-5850141"/>
            <a:ext cx="491719" cy="12192000"/>
          </a:xfrm>
          <a:prstGeom prst="rect">
            <a:avLst/>
          </a:prstGeom>
          <a:solidFill>
            <a:srgbClr val="FFFFFF"/>
          </a:solidFill>
          <a:ln>
            <a:noFill/>
          </a:ln>
          <a:effectLst>
            <a:outerShdw blurRad="952500" dist="215900" algn="l" rotWithShape="0">
              <a:schemeClr val="accent1">
                <a:lumMod val="50000"/>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2" name="Rectangle 1">
            <a:extLst>
              <a:ext uri="{FF2B5EF4-FFF2-40B4-BE49-F238E27FC236}">
                <a16:creationId xmlns:a16="http://schemas.microsoft.com/office/drawing/2014/main" id="{EED1674B-7819-4290-8EC6-DD14B5462434}"/>
              </a:ext>
            </a:extLst>
          </p:cNvPr>
          <p:cNvSpPr/>
          <p:nvPr userDrawn="1"/>
        </p:nvSpPr>
        <p:spPr>
          <a:xfrm>
            <a:off x="0" y="0"/>
            <a:ext cx="491655" cy="6858000"/>
          </a:xfrm>
          <a:prstGeom prst="rect">
            <a:avLst/>
          </a:prstGeom>
          <a:solidFill>
            <a:srgbClr val="FFFFFF"/>
          </a:solidFill>
          <a:ln>
            <a:noFill/>
          </a:ln>
          <a:effectLst>
            <a:outerShdw blurRad="952500" dist="215900" algn="l" rotWithShape="0">
              <a:schemeClr val="accent1">
                <a:lumMod val="50000"/>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3" name="TextBox 2">
            <a:extLst>
              <a:ext uri="{FF2B5EF4-FFF2-40B4-BE49-F238E27FC236}">
                <a16:creationId xmlns:a16="http://schemas.microsoft.com/office/drawing/2014/main" id="{862FAAB3-2BD3-4B4B-8F68-CA607194A7CD}"/>
              </a:ext>
            </a:extLst>
          </p:cNvPr>
          <p:cNvSpPr txBox="1"/>
          <p:nvPr userDrawn="1"/>
        </p:nvSpPr>
        <p:spPr>
          <a:xfrm rot="16200000">
            <a:off x="-385071" y="5914770"/>
            <a:ext cx="1261797" cy="338554"/>
          </a:xfrm>
          <a:prstGeom prst="rect">
            <a:avLst/>
          </a:prstGeom>
          <a:noFill/>
        </p:spPr>
        <p:txBody>
          <a:bodyPr wrap="square" rtlCol="0">
            <a:spAutoFit/>
          </a:bodyPr>
          <a:lstStyle/>
          <a:p>
            <a:pPr algn="l"/>
            <a:r>
              <a:rPr lang="en-US" sz="1600" b="0">
                <a:solidFill>
                  <a:schemeClr val="accent1"/>
                </a:solidFill>
                <a:latin typeface="Open Sans Extrabold" panose="020B0906030804020204" pitchFamily="34" charset="0"/>
                <a:ea typeface="Open Sans Extrabold" panose="020B0906030804020204" pitchFamily="34" charset="0"/>
                <a:cs typeface="Open Sans Extrabold" panose="020B0906030804020204" pitchFamily="34" charset="0"/>
              </a:rPr>
              <a:t>Massive X</a:t>
            </a:r>
          </a:p>
        </p:txBody>
      </p:sp>
      <p:sp>
        <p:nvSpPr>
          <p:cNvPr id="4" name="Slide Number Placeholder 5">
            <a:extLst>
              <a:ext uri="{FF2B5EF4-FFF2-40B4-BE49-F238E27FC236}">
                <a16:creationId xmlns:a16="http://schemas.microsoft.com/office/drawing/2014/main" id="{EE3CA0C5-696B-4035-8328-04E507A14E6E}"/>
              </a:ext>
            </a:extLst>
          </p:cNvPr>
          <p:cNvSpPr txBox="1">
            <a:spLocks/>
          </p:cNvSpPr>
          <p:nvPr userDrawn="1"/>
        </p:nvSpPr>
        <p:spPr>
          <a:xfrm>
            <a:off x="164697" y="3283310"/>
            <a:ext cx="162261" cy="291381"/>
          </a:xfrm>
          <a:prstGeom prst="rect">
            <a:avLst/>
          </a:prstGeom>
        </p:spPr>
        <p:txBody>
          <a:bodyPr vert="horz" wrap="none" lIns="60952" tIns="30476" rIns="60952" bIns="30476" rtlCol="0" anchor="ctr">
            <a:no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1A290D8D-6BA0-418D-AFED-C65293F70DA0}" type="slidenum">
              <a:rPr lang="en-US" sz="1200" b="1" smtClean="0">
                <a:solidFill>
                  <a:srgbClr val="172144"/>
                </a:solidFill>
                <a:latin typeface="Open Sans Light" panose="020B0306030504020204" pitchFamily="34" charset="0"/>
                <a:ea typeface="Open Sans Light" panose="020B0306030504020204" pitchFamily="34" charset="0"/>
                <a:cs typeface="Open Sans Light" panose="020B0306030504020204" pitchFamily="34" charset="0"/>
              </a:rPr>
              <a:pPr algn="ctr"/>
              <a:t>‹N°›</a:t>
            </a:fld>
            <a:endParaRPr lang="en-US" sz="700" b="1">
              <a:solidFill>
                <a:srgbClr val="172144"/>
              </a:solidFill>
              <a:latin typeface="Open Sans Light" panose="020B0306030504020204" pitchFamily="34" charset="0"/>
              <a:ea typeface="Open Sans Light" panose="020B0306030504020204" pitchFamily="34" charset="0"/>
              <a:cs typeface="Open Sans Light" panose="020B0306030504020204" pitchFamily="34" charset="0"/>
            </a:endParaRPr>
          </a:p>
        </p:txBody>
      </p:sp>
      <p:cxnSp>
        <p:nvCxnSpPr>
          <p:cNvPr id="5" name="Straight Connector 4">
            <a:extLst>
              <a:ext uri="{FF2B5EF4-FFF2-40B4-BE49-F238E27FC236}">
                <a16:creationId xmlns:a16="http://schemas.microsoft.com/office/drawing/2014/main" id="{504B40BC-21B9-4D12-8535-D9C29D99F968}"/>
              </a:ext>
            </a:extLst>
          </p:cNvPr>
          <p:cNvCxnSpPr/>
          <p:nvPr userDrawn="1"/>
        </p:nvCxnSpPr>
        <p:spPr>
          <a:xfrm>
            <a:off x="120026" y="223120"/>
            <a:ext cx="238296" cy="0"/>
          </a:xfrm>
          <a:prstGeom prst="line">
            <a:avLst/>
          </a:prstGeom>
          <a:ln w="19050">
            <a:solidFill>
              <a:srgbClr val="172144"/>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65B6781-0284-4FF4-9C39-1E697832CCB5}"/>
              </a:ext>
            </a:extLst>
          </p:cNvPr>
          <p:cNvCxnSpPr>
            <a:cxnSpLocks/>
          </p:cNvCxnSpPr>
          <p:nvPr userDrawn="1"/>
        </p:nvCxnSpPr>
        <p:spPr>
          <a:xfrm>
            <a:off x="120026" y="269044"/>
            <a:ext cx="101742" cy="0"/>
          </a:xfrm>
          <a:prstGeom prst="line">
            <a:avLst/>
          </a:prstGeom>
          <a:ln w="19050">
            <a:solidFill>
              <a:srgbClr val="172144"/>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2FE7EC0D-F0F0-4288-868F-D1A462C8D492}"/>
              </a:ext>
            </a:extLst>
          </p:cNvPr>
          <p:cNvCxnSpPr>
            <a:cxnSpLocks/>
          </p:cNvCxnSpPr>
          <p:nvPr userDrawn="1"/>
        </p:nvCxnSpPr>
        <p:spPr>
          <a:xfrm>
            <a:off x="120026" y="314968"/>
            <a:ext cx="181333" cy="0"/>
          </a:xfrm>
          <a:prstGeom prst="line">
            <a:avLst/>
          </a:prstGeom>
          <a:ln w="19050">
            <a:solidFill>
              <a:srgbClr val="172144"/>
            </a:solidFill>
          </a:ln>
        </p:spPr>
        <p:style>
          <a:lnRef idx="1">
            <a:schemeClr val="accent1"/>
          </a:lnRef>
          <a:fillRef idx="0">
            <a:schemeClr val="accent1"/>
          </a:fillRef>
          <a:effectRef idx="0">
            <a:schemeClr val="accent1"/>
          </a:effectRef>
          <a:fontRef idx="minor">
            <a:schemeClr val="tx1"/>
          </a:fontRef>
        </p:style>
      </p:cxnSp>
      <p:grpSp>
        <p:nvGrpSpPr>
          <p:cNvPr id="8" name="Group 7">
            <a:extLst>
              <a:ext uri="{FF2B5EF4-FFF2-40B4-BE49-F238E27FC236}">
                <a16:creationId xmlns:a16="http://schemas.microsoft.com/office/drawing/2014/main" id="{29CC7530-A671-4661-A267-47CAC7E2FF44}"/>
              </a:ext>
            </a:extLst>
          </p:cNvPr>
          <p:cNvGrpSpPr/>
          <p:nvPr userDrawn="1"/>
        </p:nvGrpSpPr>
        <p:grpSpPr>
          <a:xfrm>
            <a:off x="69896" y="655395"/>
            <a:ext cx="338555" cy="912401"/>
            <a:chOff x="139809" y="1310790"/>
            <a:chExt cx="677200" cy="1824801"/>
          </a:xfrm>
        </p:grpSpPr>
        <p:sp>
          <p:nvSpPr>
            <p:cNvPr id="9" name="Rectangle 8">
              <a:extLst>
                <a:ext uri="{FF2B5EF4-FFF2-40B4-BE49-F238E27FC236}">
                  <a16:creationId xmlns:a16="http://schemas.microsoft.com/office/drawing/2014/main" id="{BC58E2E0-3292-4E74-A22D-947EED6AA7AC}"/>
                </a:ext>
              </a:extLst>
            </p:cNvPr>
            <p:cNvSpPr/>
            <p:nvPr userDrawn="1"/>
          </p:nvSpPr>
          <p:spPr>
            <a:xfrm>
              <a:off x="139809" y="1946192"/>
              <a:ext cx="677198" cy="553998"/>
            </a:xfrm>
            <a:prstGeom prst="rect">
              <a:avLst/>
            </a:prstGeom>
          </p:spPr>
          <p:txBody>
            <a:bodyPr wrap="none" anchor="ctr">
              <a:spAutoFit/>
            </a:bodyPr>
            <a:lstStyle/>
            <a:p>
              <a:pPr algn="ctr"/>
              <a:r>
                <a:rPr lang="en-US" sz="1200">
                  <a:solidFill>
                    <a:srgbClr val="314792">
                      <a:alpha val="49000"/>
                    </a:srgbClr>
                  </a:solidFill>
                  <a:latin typeface="Designball-Social-01" pitchFamily="2" charset="0"/>
                </a:rPr>
                <a:t>b</a:t>
              </a:r>
            </a:p>
          </p:txBody>
        </p:sp>
        <p:sp>
          <p:nvSpPr>
            <p:cNvPr id="10" name="Rectangle 9">
              <a:extLst>
                <a:ext uri="{FF2B5EF4-FFF2-40B4-BE49-F238E27FC236}">
                  <a16:creationId xmlns:a16="http://schemas.microsoft.com/office/drawing/2014/main" id="{9204B764-23BF-41EC-BF35-4E759ABDC120}"/>
                </a:ext>
              </a:extLst>
            </p:cNvPr>
            <p:cNvSpPr/>
            <p:nvPr userDrawn="1"/>
          </p:nvSpPr>
          <p:spPr>
            <a:xfrm>
              <a:off x="139809" y="1310790"/>
              <a:ext cx="677198" cy="553998"/>
            </a:xfrm>
            <a:prstGeom prst="rect">
              <a:avLst/>
            </a:prstGeom>
          </p:spPr>
          <p:txBody>
            <a:bodyPr wrap="none" anchor="ctr">
              <a:spAutoFit/>
            </a:bodyPr>
            <a:lstStyle/>
            <a:p>
              <a:pPr algn="ctr"/>
              <a:r>
                <a:rPr lang="en-US" sz="1200">
                  <a:solidFill>
                    <a:srgbClr val="314792">
                      <a:alpha val="49000"/>
                    </a:srgbClr>
                  </a:solidFill>
                  <a:latin typeface="Designball-Social-01" pitchFamily="2" charset="0"/>
                </a:rPr>
                <a:t>C</a:t>
              </a:r>
            </a:p>
          </p:txBody>
        </p:sp>
        <p:sp>
          <p:nvSpPr>
            <p:cNvPr id="11" name="Rectangle 10">
              <a:extLst>
                <a:ext uri="{FF2B5EF4-FFF2-40B4-BE49-F238E27FC236}">
                  <a16:creationId xmlns:a16="http://schemas.microsoft.com/office/drawing/2014/main" id="{D900F3B3-A1A6-4A4A-9768-B08A60BCF080}"/>
                </a:ext>
              </a:extLst>
            </p:cNvPr>
            <p:cNvSpPr/>
            <p:nvPr userDrawn="1"/>
          </p:nvSpPr>
          <p:spPr>
            <a:xfrm>
              <a:off x="139811" y="2581593"/>
              <a:ext cx="677198" cy="553998"/>
            </a:xfrm>
            <a:prstGeom prst="rect">
              <a:avLst/>
            </a:prstGeom>
          </p:spPr>
          <p:txBody>
            <a:bodyPr wrap="none" anchor="ctr">
              <a:spAutoFit/>
            </a:bodyPr>
            <a:lstStyle/>
            <a:p>
              <a:pPr algn="ctr"/>
              <a:r>
                <a:rPr lang="en-US" sz="1200">
                  <a:solidFill>
                    <a:srgbClr val="314792">
                      <a:alpha val="49000"/>
                    </a:srgbClr>
                  </a:solidFill>
                  <a:latin typeface="Designball-Social-01" pitchFamily="2" charset="0"/>
                </a:rPr>
                <a:t>c</a:t>
              </a:r>
            </a:p>
          </p:txBody>
        </p:sp>
        <p:sp>
          <p:nvSpPr>
            <p:cNvPr id="12" name="Rectangle 11">
              <a:hlinkClick r:id="rId2"/>
              <a:extLst>
                <a:ext uri="{FF2B5EF4-FFF2-40B4-BE49-F238E27FC236}">
                  <a16:creationId xmlns:a16="http://schemas.microsoft.com/office/drawing/2014/main" id="{C1510384-2C3D-4EBE-BD59-99BB4F7B1D95}"/>
                </a:ext>
              </a:extLst>
            </p:cNvPr>
            <p:cNvSpPr/>
            <p:nvPr userDrawn="1"/>
          </p:nvSpPr>
          <p:spPr>
            <a:xfrm>
              <a:off x="311927" y="2005846"/>
              <a:ext cx="332961" cy="443947"/>
            </a:xfrm>
            <a:prstGeom prst="rect">
              <a:avLst/>
            </a:prstGeom>
            <a:solidFill>
              <a:schemeClr val="bg2">
                <a:alpha val="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a:solidFill>
                  <a:srgbClr val="314792">
                    <a:alpha val="49000"/>
                  </a:srgbClr>
                </a:solidFill>
              </a:endParaRPr>
            </a:p>
          </p:txBody>
        </p:sp>
        <p:sp>
          <p:nvSpPr>
            <p:cNvPr id="13" name="Rectangle 12">
              <a:hlinkClick r:id="rId3"/>
              <a:extLst>
                <a:ext uri="{FF2B5EF4-FFF2-40B4-BE49-F238E27FC236}">
                  <a16:creationId xmlns:a16="http://schemas.microsoft.com/office/drawing/2014/main" id="{E820DE5E-C61D-42D9-9F6F-1E352E9F4232}"/>
                </a:ext>
              </a:extLst>
            </p:cNvPr>
            <p:cNvSpPr/>
            <p:nvPr userDrawn="1"/>
          </p:nvSpPr>
          <p:spPr>
            <a:xfrm>
              <a:off x="311927" y="1375076"/>
              <a:ext cx="332961" cy="443947"/>
            </a:xfrm>
            <a:prstGeom prst="rect">
              <a:avLst/>
            </a:prstGeom>
            <a:solidFill>
              <a:schemeClr val="bg2">
                <a:alpha val="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a:solidFill>
                  <a:srgbClr val="314792">
                    <a:alpha val="49000"/>
                  </a:srgbClr>
                </a:solidFill>
              </a:endParaRPr>
            </a:p>
          </p:txBody>
        </p:sp>
        <p:sp>
          <p:nvSpPr>
            <p:cNvPr id="14" name="Rectangle 13">
              <a:hlinkClick r:id="rId4"/>
              <a:extLst>
                <a:ext uri="{FF2B5EF4-FFF2-40B4-BE49-F238E27FC236}">
                  <a16:creationId xmlns:a16="http://schemas.microsoft.com/office/drawing/2014/main" id="{D6187E50-754A-44EE-BA02-05EBB604955C}"/>
                </a:ext>
              </a:extLst>
            </p:cNvPr>
            <p:cNvSpPr/>
            <p:nvPr userDrawn="1"/>
          </p:nvSpPr>
          <p:spPr>
            <a:xfrm>
              <a:off x="311927" y="2636618"/>
              <a:ext cx="332961" cy="443947"/>
            </a:xfrm>
            <a:prstGeom prst="rect">
              <a:avLst/>
            </a:prstGeom>
            <a:solidFill>
              <a:schemeClr val="bg2">
                <a:alpha val="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a:solidFill>
                  <a:srgbClr val="314792">
                    <a:alpha val="49000"/>
                  </a:srgbClr>
                </a:solidFill>
              </a:endParaRPr>
            </a:p>
          </p:txBody>
        </p:sp>
      </p:grpSp>
      <p:cxnSp>
        <p:nvCxnSpPr>
          <p:cNvPr id="16" name="Straight Connector 15">
            <a:extLst>
              <a:ext uri="{FF2B5EF4-FFF2-40B4-BE49-F238E27FC236}">
                <a16:creationId xmlns:a16="http://schemas.microsoft.com/office/drawing/2014/main" id="{19D26279-CF3F-44FD-A4E8-B89D5F761927}"/>
              </a:ext>
            </a:extLst>
          </p:cNvPr>
          <p:cNvCxnSpPr/>
          <p:nvPr userDrawn="1"/>
        </p:nvCxnSpPr>
        <p:spPr>
          <a:xfrm>
            <a:off x="491655" y="0"/>
            <a:ext cx="0" cy="6858000"/>
          </a:xfrm>
          <a:prstGeom prst="line">
            <a:avLst/>
          </a:prstGeom>
          <a:ln w="25400">
            <a:solidFill>
              <a:srgbClr val="EBECF1"/>
            </a:solidFill>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29C634A3-E97D-43E8-BF4A-61945DFF0111}"/>
              </a:ext>
            </a:extLst>
          </p:cNvPr>
          <p:cNvSpPr/>
          <p:nvPr userDrawn="1"/>
        </p:nvSpPr>
        <p:spPr>
          <a:xfrm>
            <a:off x="11700345" y="0"/>
            <a:ext cx="491655" cy="6858000"/>
          </a:xfrm>
          <a:prstGeom prst="rect">
            <a:avLst/>
          </a:prstGeom>
          <a:solidFill>
            <a:srgbClr val="FFFFFF"/>
          </a:solidFill>
          <a:ln>
            <a:noFill/>
          </a:ln>
          <a:effectLst>
            <a:outerShdw blurRad="952500" dist="215900" algn="l" rotWithShape="0">
              <a:schemeClr val="accent1">
                <a:lumMod val="50000"/>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Tree>
    <p:extLst>
      <p:ext uri="{BB962C8B-B14F-4D97-AF65-F5344CB8AC3E}">
        <p14:creationId xmlns:p14="http://schemas.microsoft.com/office/powerpoint/2010/main" val="2448492074"/>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3399DF4-D239-4B46-A59E-3F2D266B8AC5}"/>
              </a:ext>
            </a:extLst>
          </p:cNvPr>
          <p:cNvSpPr/>
          <p:nvPr userDrawn="1"/>
        </p:nvSpPr>
        <p:spPr>
          <a:xfrm>
            <a:off x="781742" y="647700"/>
            <a:ext cx="10628516" cy="5524500"/>
          </a:xfrm>
          <a:prstGeom prst="rect">
            <a:avLst/>
          </a:prstGeom>
          <a:solidFill>
            <a:schemeClr val="accent1">
              <a:alpha val="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Tree>
    <p:extLst>
      <p:ext uri="{BB962C8B-B14F-4D97-AF65-F5344CB8AC3E}">
        <p14:creationId xmlns:p14="http://schemas.microsoft.com/office/powerpoint/2010/main" val="2934225098"/>
      </p:ext>
    </p:extLst>
  </p:cSld>
  <p:clrMapOvr>
    <a:masterClrMapping/>
  </p:clrMapOvr>
  <p:extLst>
    <p:ext uri="{DCECCB84-F9BA-43D5-87BE-67443E8EF086}">
      <p15:sldGuideLst xmlns:p15="http://schemas.microsoft.com/office/powerpoint/2012/main">
        <p15:guide id="1" orient="horz" pos="4320">
          <p15:clr>
            <a:srgbClr val="FBAE40"/>
          </p15:clr>
        </p15:guide>
        <p15:guide id="2" pos="7681">
          <p15:clr>
            <a:srgbClr val="FBAE40"/>
          </p15:clr>
        </p15:guide>
        <p15:guide id="3" pos="985">
          <p15:clr>
            <a:srgbClr val="FBAE40"/>
          </p15:clr>
        </p15:guide>
        <p15:guide id="4" pos="14377">
          <p15:clr>
            <a:srgbClr val="FBAE4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700086151"/>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2" name="Picture Placeholder 4">
            <a:extLst>
              <a:ext uri="{FF2B5EF4-FFF2-40B4-BE49-F238E27FC236}">
                <a16:creationId xmlns:a16="http://schemas.microsoft.com/office/drawing/2014/main" id="{CDD5BDAE-070D-466F-9878-EB1BC2848ED8}"/>
              </a:ext>
            </a:extLst>
          </p:cNvPr>
          <p:cNvSpPr>
            <a:spLocks noGrp="1"/>
          </p:cNvSpPr>
          <p:nvPr>
            <p:ph type="pic" sz="quarter" idx="11"/>
          </p:nvPr>
        </p:nvSpPr>
        <p:spPr>
          <a:xfrm>
            <a:off x="781742" y="647700"/>
            <a:ext cx="10628516" cy="5524500"/>
          </a:xfrm>
          <a:custGeom>
            <a:avLst/>
            <a:gdLst>
              <a:gd name="connsiteX0" fmla="*/ 0 w 7829549"/>
              <a:gd name="connsiteY0" fmla="*/ 0 h 7543801"/>
              <a:gd name="connsiteX1" fmla="*/ 7829549 w 7829549"/>
              <a:gd name="connsiteY1" fmla="*/ 0 h 7543801"/>
              <a:gd name="connsiteX2" fmla="*/ 7829549 w 7829549"/>
              <a:gd name="connsiteY2" fmla="*/ 7543801 h 7543801"/>
              <a:gd name="connsiteX3" fmla="*/ 0 w 7829549"/>
              <a:gd name="connsiteY3" fmla="*/ 7543801 h 7543801"/>
            </a:gdLst>
            <a:ahLst/>
            <a:cxnLst>
              <a:cxn ang="0">
                <a:pos x="connsiteX0" y="connsiteY0"/>
              </a:cxn>
              <a:cxn ang="0">
                <a:pos x="connsiteX1" y="connsiteY1"/>
              </a:cxn>
              <a:cxn ang="0">
                <a:pos x="connsiteX2" y="connsiteY2"/>
              </a:cxn>
              <a:cxn ang="0">
                <a:pos x="connsiteX3" y="connsiteY3"/>
              </a:cxn>
            </a:cxnLst>
            <a:rect l="l" t="t" r="r" b="b"/>
            <a:pathLst>
              <a:path w="7829549" h="7543801">
                <a:moveTo>
                  <a:pt x="0" y="0"/>
                </a:moveTo>
                <a:lnTo>
                  <a:pt x="7829549" y="0"/>
                </a:lnTo>
                <a:lnTo>
                  <a:pt x="7829549" y="7543801"/>
                </a:lnTo>
                <a:lnTo>
                  <a:pt x="0" y="7543801"/>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Tree>
    <p:extLst>
      <p:ext uri="{BB962C8B-B14F-4D97-AF65-F5344CB8AC3E}">
        <p14:creationId xmlns:p14="http://schemas.microsoft.com/office/powerpoint/2010/main" val="6376573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2200" fill="hold"/>
                                        <p:tgtEl>
                                          <p:spTgt spid="2"/>
                                        </p:tgtEl>
                                        <p:attrNameLst>
                                          <p:attrName>ppt_x</p:attrName>
                                        </p:attrNameLst>
                                      </p:cBhvr>
                                      <p:tavLst>
                                        <p:tav tm="0">
                                          <p:val>
                                            <p:strVal val="#ppt_x"/>
                                          </p:val>
                                        </p:tav>
                                        <p:tav tm="100000">
                                          <p:val>
                                            <p:strVal val="#ppt_x"/>
                                          </p:val>
                                        </p:tav>
                                      </p:tavLst>
                                    </p:anim>
                                    <p:anim calcmode="lin" valueType="num">
                                      <p:cBhvr additive="base">
                                        <p:cTn id="8" dur="22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extLst>
    <p:ext uri="{DCECCB84-F9BA-43D5-87BE-67443E8EF086}">
      <p15:sldGuideLst xmlns:p15="http://schemas.microsoft.com/office/powerpoint/2012/main">
        <p15:guide id="1" orient="horz" pos="4320">
          <p15:clr>
            <a:srgbClr val="FBAE40"/>
          </p15:clr>
        </p15:guide>
        <p15:guide id="2" pos="7681">
          <p15:clr>
            <a:srgbClr val="FBAE40"/>
          </p15:clr>
        </p15:guide>
        <p15:guide id="3" pos="985">
          <p15:clr>
            <a:srgbClr val="FBAE40"/>
          </p15:clr>
        </p15:guide>
        <p15:guide id="4" pos="14377">
          <p15:clr>
            <a:srgbClr val="FBAE40"/>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userDrawn="1">
  <p:cSld name="6_Custom Layout">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7893E20B-4C8A-4F59-B087-3A11D128B2F1}"/>
              </a:ext>
            </a:extLst>
          </p:cNvPr>
          <p:cNvSpPr>
            <a:spLocks noGrp="1"/>
          </p:cNvSpPr>
          <p:nvPr>
            <p:ph type="pic" sz="quarter" idx="14"/>
          </p:nvPr>
        </p:nvSpPr>
        <p:spPr>
          <a:xfrm>
            <a:off x="4767126" y="2160248"/>
            <a:ext cx="2659907" cy="2539669"/>
          </a:xfrm>
          <a:custGeom>
            <a:avLst/>
            <a:gdLst>
              <a:gd name="connsiteX0" fmla="*/ 272846 w 5320506"/>
              <a:gd name="connsiteY0" fmla="*/ 0 h 5079337"/>
              <a:gd name="connsiteX1" fmla="*/ 5047660 w 5320506"/>
              <a:gd name="connsiteY1" fmla="*/ 0 h 5079337"/>
              <a:gd name="connsiteX2" fmla="*/ 5320506 w 5320506"/>
              <a:gd name="connsiteY2" fmla="*/ 272716 h 5079337"/>
              <a:gd name="connsiteX3" fmla="*/ 5320506 w 5320506"/>
              <a:gd name="connsiteY3" fmla="*/ 4806621 h 5079337"/>
              <a:gd name="connsiteX4" fmla="*/ 5047660 w 5320506"/>
              <a:gd name="connsiteY4" fmla="*/ 5079337 h 5079337"/>
              <a:gd name="connsiteX5" fmla="*/ 272846 w 5320506"/>
              <a:gd name="connsiteY5" fmla="*/ 5079337 h 5079337"/>
              <a:gd name="connsiteX6" fmla="*/ 0 w 5320506"/>
              <a:gd name="connsiteY6" fmla="*/ 4806621 h 5079337"/>
              <a:gd name="connsiteX7" fmla="*/ 0 w 5320506"/>
              <a:gd name="connsiteY7" fmla="*/ 272716 h 5079337"/>
              <a:gd name="connsiteX8" fmla="*/ 272846 w 5320506"/>
              <a:gd name="connsiteY8" fmla="*/ 0 h 5079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320506" h="5079337">
                <a:moveTo>
                  <a:pt x="272846" y="0"/>
                </a:moveTo>
                <a:cubicBezTo>
                  <a:pt x="5047660" y="0"/>
                  <a:pt x="5047660" y="0"/>
                  <a:pt x="5047660" y="0"/>
                </a:cubicBezTo>
                <a:cubicBezTo>
                  <a:pt x="5197725" y="0"/>
                  <a:pt x="5320506" y="122722"/>
                  <a:pt x="5320506" y="272716"/>
                </a:cubicBezTo>
                <a:cubicBezTo>
                  <a:pt x="5320506" y="4806621"/>
                  <a:pt x="5320506" y="4806621"/>
                  <a:pt x="5320506" y="4806621"/>
                </a:cubicBezTo>
                <a:cubicBezTo>
                  <a:pt x="5320506" y="4956615"/>
                  <a:pt x="5197725" y="5079337"/>
                  <a:pt x="5047660" y="5079337"/>
                </a:cubicBezTo>
                <a:cubicBezTo>
                  <a:pt x="272846" y="5079337"/>
                  <a:pt x="272846" y="5079337"/>
                  <a:pt x="272846" y="5079337"/>
                </a:cubicBezTo>
                <a:cubicBezTo>
                  <a:pt x="122781" y="5079337"/>
                  <a:pt x="0" y="4956615"/>
                  <a:pt x="0" y="4806621"/>
                </a:cubicBezTo>
                <a:cubicBezTo>
                  <a:pt x="0" y="272716"/>
                  <a:pt x="0" y="272716"/>
                  <a:pt x="0" y="272716"/>
                </a:cubicBezTo>
                <a:cubicBezTo>
                  <a:pt x="0" y="122722"/>
                  <a:pt x="122781" y="0"/>
                  <a:pt x="272846" y="0"/>
                </a:cubicBezTo>
                <a:close/>
              </a:path>
            </a:pathLst>
          </a:custGeom>
          <a:pattFill prst="pct60">
            <a:fgClr>
              <a:schemeClr val="bg1"/>
            </a:fgClr>
            <a:bgClr>
              <a:schemeClr val="bg1">
                <a:lumMod val="85000"/>
              </a:schemeClr>
            </a:bgClr>
          </a:pattFill>
          <a:effectLst>
            <a:outerShdw blurRad="723900" dist="228600" dir="8100000" algn="tr" rotWithShape="0">
              <a:schemeClr val="accent1">
                <a:alpha val="40000"/>
              </a:schemeClr>
            </a:outerShdw>
          </a:effectLst>
        </p:spPr>
        <p:txBody>
          <a:bodyPr wrap="square" anchor="ctr">
            <a:noAutofit/>
          </a:bodyPr>
          <a:lstStyle>
            <a:lvl1pPr marL="0" indent="0" algn="ctr">
              <a:buFontTx/>
              <a:buNone/>
              <a:defRPr sz="1200"/>
            </a:lvl1pPr>
          </a:lstStyle>
          <a:p>
            <a:endParaRPr lang="en-US"/>
          </a:p>
        </p:txBody>
      </p:sp>
    </p:spTree>
    <p:extLst>
      <p:ext uri="{BB962C8B-B14F-4D97-AF65-F5344CB8AC3E}">
        <p14:creationId xmlns:p14="http://schemas.microsoft.com/office/powerpoint/2010/main" val="1237557798"/>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userDrawn="1">
  <p:cSld name="8_Custom Layout">
    <p:spTree>
      <p:nvGrpSpPr>
        <p:cNvPr id="1" name=""/>
        <p:cNvGrpSpPr/>
        <p:nvPr/>
      </p:nvGrpSpPr>
      <p:grpSpPr>
        <a:xfrm>
          <a:off x="0" y="0"/>
          <a:ext cx="0" cy="0"/>
          <a:chOff x="0" y="0"/>
          <a:chExt cx="0" cy="0"/>
        </a:xfrm>
      </p:grpSpPr>
      <p:sp>
        <p:nvSpPr>
          <p:cNvPr id="2" name="Picture Placeholder 7">
            <a:extLst>
              <a:ext uri="{FF2B5EF4-FFF2-40B4-BE49-F238E27FC236}">
                <a16:creationId xmlns:a16="http://schemas.microsoft.com/office/drawing/2014/main" id="{2025C71F-F630-406C-A334-0B61D0F62D84}"/>
              </a:ext>
            </a:extLst>
          </p:cNvPr>
          <p:cNvSpPr>
            <a:spLocks noGrp="1"/>
          </p:cNvSpPr>
          <p:nvPr>
            <p:ph type="pic" sz="quarter" idx="15"/>
          </p:nvPr>
        </p:nvSpPr>
        <p:spPr>
          <a:xfrm>
            <a:off x="6096000" y="0"/>
            <a:ext cx="5314259" cy="6858000"/>
          </a:xfrm>
          <a:custGeom>
            <a:avLst/>
            <a:gdLst>
              <a:gd name="connsiteX0" fmla="*/ 0 w 10345056"/>
              <a:gd name="connsiteY0" fmla="*/ 0 h 10610851"/>
              <a:gd name="connsiteX1" fmla="*/ 10345056 w 10345056"/>
              <a:gd name="connsiteY1" fmla="*/ 0 h 10610851"/>
              <a:gd name="connsiteX2" fmla="*/ 10345056 w 10345056"/>
              <a:gd name="connsiteY2" fmla="*/ 10610851 h 10610851"/>
              <a:gd name="connsiteX3" fmla="*/ 0 w 10345056"/>
              <a:gd name="connsiteY3" fmla="*/ 10610851 h 10610851"/>
            </a:gdLst>
            <a:ahLst/>
            <a:cxnLst>
              <a:cxn ang="0">
                <a:pos x="connsiteX0" y="connsiteY0"/>
              </a:cxn>
              <a:cxn ang="0">
                <a:pos x="connsiteX1" y="connsiteY1"/>
              </a:cxn>
              <a:cxn ang="0">
                <a:pos x="connsiteX2" y="connsiteY2"/>
              </a:cxn>
              <a:cxn ang="0">
                <a:pos x="connsiteX3" y="connsiteY3"/>
              </a:cxn>
            </a:cxnLst>
            <a:rect l="l" t="t" r="r" b="b"/>
            <a:pathLst>
              <a:path w="10345056" h="10610851">
                <a:moveTo>
                  <a:pt x="0" y="0"/>
                </a:moveTo>
                <a:lnTo>
                  <a:pt x="10345056" y="0"/>
                </a:lnTo>
                <a:lnTo>
                  <a:pt x="10345056" y="10610851"/>
                </a:lnTo>
                <a:lnTo>
                  <a:pt x="0" y="10610851"/>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Tree>
    <p:extLst>
      <p:ext uri="{BB962C8B-B14F-4D97-AF65-F5344CB8AC3E}">
        <p14:creationId xmlns:p14="http://schemas.microsoft.com/office/powerpoint/2010/main" val="32410277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2000" fill="hold"/>
                                        <p:tgtEl>
                                          <p:spTgt spid="2"/>
                                        </p:tgtEl>
                                        <p:attrNameLst>
                                          <p:attrName>ppt_x</p:attrName>
                                        </p:attrNameLst>
                                      </p:cBhvr>
                                      <p:tavLst>
                                        <p:tav tm="0">
                                          <p:val>
                                            <p:strVal val="1+#ppt_w/2"/>
                                          </p:val>
                                        </p:tav>
                                        <p:tav tm="100000">
                                          <p:val>
                                            <p:strVal val="#ppt_x"/>
                                          </p:val>
                                        </p:tav>
                                      </p:tavLst>
                                    </p:anim>
                                    <p:anim calcmode="lin" valueType="num">
                                      <p:cBhvr additive="base">
                                        <p:cTn id="8" dur="20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Layout>
</file>

<file path=ppt/slideLayouts/slideLayout97.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21318854"/>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451928923"/>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2" name="Picture Placeholder 4">
            <a:extLst>
              <a:ext uri="{FF2B5EF4-FFF2-40B4-BE49-F238E27FC236}">
                <a16:creationId xmlns:a16="http://schemas.microsoft.com/office/drawing/2014/main" id="{CDD5BDAE-070D-466F-9878-EB1BC2848ED8}"/>
              </a:ext>
            </a:extLst>
          </p:cNvPr>
          <p:cNvSpPr>
            <a:spLocks noGrp="1"/>
          </p:cNvSpPr>
          <p:nvPr>
            <p:ph type="pic" sz="quarter" idx="11"/>
          </p:nvPr>
        </p:nvSpPr>
        <p:spPr>
          <a:xfrm>
            <a:off x="781742" y="647700"/>
            <a:ext cx="10628516" cy="5524500"/>
          </a:xfrm>
          <a:custGeom>
            <a:avLst/>
            <a:gdLst>
              <a:gd name="connsiteX0" fmla="*/ 0 w 7829549"/>
              <a:gd name="connsiteY0" fmla="*/ 0 h 7543801"/>
              <a:gd name="connsiteX1" fmla="*/ 7829549 w 7829549"/>
              <a:gd name="connsiteY1" fmla="*/ 0 h 7543801"/>
              <a:gd name="connsiteX2" fmla="*/ 7829549 w 7829549"/>
              <a:gd name="connsiteY2" fmla="*/ 7543801 h 7543801"/>
              <a:gd name="connsiteX3" fmla="*/ 0 w 7829549"/>
              <a:gd name="connsiteY3" fmla="*/ 7543801 h 7543801"/>
            </a:gdLst>
            <a:ahLst/>
            <a:cxnLst>
              <a:cxn ang="0">
                <a:pos x="connsiteX0" y="connsiteY0"/>
              </a:cxn>
              <a:cxn ang="0">
                <a:pos x="connsiteX1" y="connsiteY1"/>
              </a:cxn>
              <a:cxn ang="0">
                <a:pos x="connsiteX2" y="connsiteY2"/>
              </a:cxn>
              <a:cxn ang="0">
                <a:pos x="connsiteX3" y="connsiteY3"/>
              </a:cxn>
            </a:cxnLst>
            <a:rect l="l" t="t" r="r" b="b"/>
            <a:pathLst>
              <a:path w="7829549" h="7543801">
                <a:moveTo>
                  <a:pt x="0" y="0"/>
                </a:moveTo>
                <a:lnTo>
                  <a:pt x="7829549" y="0"/>
                </a:lnTo>
                <a:lnTo>
                  <a:pt x="7829549" y="7543801"/>
                </a:lnTo>
                <a:lnTo>
                  <a:pt x="0" y="7543801"/>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Tree>
    <p:extLst>
      <p:ext uri="{BB962C8B-B14F-4D97-AF65-F5344CB8AC3E}">
        <p14:creationId xmlns:p14="http://schemas.microsoft.com/office/powerpoint/2010/main" val="40354341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2200" fill="hold"/>
                                        <p:tgtEl>
                                          <p:spTgt spid="2"/>
                                        </p:tgtEl>
                                        <p:attrNameLst>
                                          <p:attrName>ppt_x</p:attrName>
                                        </p:attrNameLst>
                                      </p:cBhvr>
                                      <p:tavLst>
                                        <p:tav tm="0">
                                          <p:val>
                                            <p:strVal val="#ppt_x"/>
                                          </p:val>
                                        </p:tav>
                                        <p:tav tm="100000">
                                          <p:val>
                                            <p:strVal val="#ppt_x"/>
                                          </p:val>
                                        </p:tav>
                                      </p:tavLst>
                                    </p:anim>
                                    <p:anim calcmode="lin" valueType="num">
                                      <p:cBhvr additive="base">
                                        <p:cTn id="8" dur="22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extLst>
    <p:ext uri="{DCECCB84-F9BA-43D5-87BE-67443E8EF086}">
      <p15:sldGuideLst xmlns:p15="http://schemas.microsoft.com/office/powerpoint/2012/main">
        <p15:guide id="1" orient="horz" pos="4320">
          <p15:clr>
            <a:srgbClr val="FBAE40"/>
          </p15:clr>
        </p15:guide>
        <p15:guide id="2" pos="7681">
          <p15:clr>
            <a:srgbClr val="FBAE40"/>
          </p15:clr>
        </p15:guide>
        <p15:guide id="3" pos="985">
          <p15:clr>
            <a:srgbClr val="FBAE40"/>
          </p15:clr>
        </p15:guide>
        <p15:guide id="4" pos="14377">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hyperlink" Target="https://www.linkedin.com/" TargetMode="Externa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hyperlink" Target="https://www.facebook.com/" TargetMode="Externa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 Id="rId30" Type="http://schemas.openxmlformats.org/officeDocument/2006/relationships/hyperlink" Target="https://twitter.com/" TargetMode="External"/></Relationships>
</file>

<file path=ppt/slideMasters/_rels/slideMaster10.xml.rels><?xml version="1.0" encoding="UTF-8" standalone="yes"?>
<Relationships xmlns="http://schemas.openxmlformats.org/package/2006/relationships"><Relationship Id="rId13" Type="http://schemas.openxmlformats.org/officeDocument/2006/relationships/slideLayout" Target="../slideLayouts/slideLayout118.xml"/><Relationship Id="rId18" Type="http://schemas.openxmlformats.org/officeDocument/2006/relationships/slideLayout" Target="../slideLayouts/slideLayout123.xml"/><Relationship Id="rId26" Type="http://schemas.openxmlformats.org/officeDocument/2006/relationships/slideLayout" Target="../slideLayouts/slideLayout131.xml"/><Relationship Id="rId21" Type="http://schemas.openxmlformats.org/officeDocument/2006/relationships/slideLayout" Target="../slideLayouts/slideLayout126.xml"/><Relationship Id="rId34" Type="http://schemas.openxmlformats.org/officeDocument/2006/relationships/slideLayout" Target="../slideLayouts/slideLayout139.xml"/><Relationship Id="rId7" Type="http://schemas.openxmlformats.org/officeDocument/2006/relationships/slideLayout" Target="../slideLayouts/slideLayout112.xml"/><Relationship Id="rId12" Type="http://schemas.openxmlformats.org/officeDocument/2006/relationships/slideLayout" Target="../slideLayouts/slideLayout117.xml"/><Relationship Id="rId17" Type="http://schemas.openxmlformats.org/officeDocument/2006/relationships/slideLayout" Target="../slideLayouts/slideLayout122.xml"/><Relationship Id="rId25" Type="http://schemas.openxmlformats.org/officeDocument/2006/relationships/slideLayout" Target="../slideLayouts/slideLayout130.xml"/><Relationship Id="rId33" Type="http://schemas.openxmlformats.org/officeDocument/2006/relationships/slideLayout" Target="../slideLayouts/slideLayout138.xml"/><Relationship Id="rId38" Type="http://schemas.openxmlformats.org/officeDocument/2006/relationships/hyperlink" Target="https://twitter.com/" TargetMode="External"/><Relationship Id="rId2" Type="http://schemas.openxmlformats.org/officeDocument/2006/relationships/slideLayout" Target="../slideLayouts/slideLayout107.xml"/><Relationship Id="rId16" Type="http://schemas.openxmlformats.org/officeDocument/2006/relationships/slideLayout" Target="../slideLayouts/slideLayout121.xml"/><Relationship Id="rId20" Type="http://schemas.openxmlformats.org/officeDocument/2006/relationships/slideLayout" Target="../slideLayouts/slideLayout125.xml"/><Relationship Id="rId29" Type="http://schemas.openxmlformats.org/officeDocument/2006/relationships/slideLayout" Target="../slideLayouts/slideLayout134.xml"/><Relationship Id="rId1" Type="http://schemas.openxmlformats.org/officeDocument/2006/relationships/slideLayout" Target="../slideLayouts/slideLayout106.xml"/><Relationship Id="rId6" Type="http://schemas.openxmlformats.org/officeDocument/2006/relationships/slideLayout" Target="../slideLayouts/slideLayout111.xml"/><Relationship Id="rId11" Type="http://schemas.openxmlformats.org/officeDocument/2006/relationships/slideLayout" Target="../slideLayouts/slideLayout116.xml"/><Relationship Id="rId24" Type="http://schemas.openxmlformats.org/officeDocument/2006/relationships/slideLayout" Target="../slideLayouts/slideLayout129.xml"/><Relationship Id="rId32" Type="http://schemas.openxmlformats.org/officeDocument/2006/relationships/slideLayout" Target="../slideLayouts/slideLayout137.xml"/><Relationship Id="rId37" Type="http://schemas.openxmlformats.org/officeDocument/2006/relationships/hyperlink" Target="https://www.linkedin.com/" TargetMode="External"/><Relationship Id="rId5" Type="http://schemas.openxmlformats.org/officeDocument/2006/relationships/slideLayout" Target="../slideLayouts/slideLayout110.xml"/><Relationship Id="rId15" Type="http://schemas.openxmlformats.org/officeDocument/2006/relationships/slideLayout" Target="../slideLayouts/slideLayout120.xml"/><Relationship Id="rId23" Type="http://schemas.openxmlformats.org/officeDocument/2006/relationships/slideLayout" Target="../slideLayouts/slideLayout128.xml"/><Relationship Id="rId28" Type="http://schemas.openxmlformats.org/officeDocument/2006/relationships/slideLayout" Target="../slideLayouts/slideLayout133.xml"/><Relationship Id="rId36" Type="http://schemas.openxmlformats.org/officeDocument/2006/relationships/hyperlink" Target="https://www.facebook.com/" TargetMode="External"/><Relationship Id="rId10" Type="http://schemas.openxmlformats.org/officeDocument/2006/relationships/slideLayout" Target="../slideLayouts/slideLayout115.xml"/><Relationship Id="rId19" Type="http://schemas.openxmlformats.org/officeDocument/2006/relationships/slideLayout" Target="../slideLayouts/slideLayout124.xml"/><Relationship Id="rId31" Type="http://schemas.openxmlformats.org/officeDocument/2006/relationships/slideLayout" Target="../slideLayouts/slideLayout136.xml"/><Relationship Id="rId4" Type="http://schemas.openxmlformats.org/officeDocument/2006/relationships/slideLayout" Target="../slideLayouts/slideLayout109.xml"/><Relationship Id="rId9" Type="http://schemas.openxmlformats.org/officeDocument/2006/relationships/slideLayout" Target="../slideLayouts/slideLayout114.xml"/><Relationship Id="rId14" Type="http://schemas.openxmlformats.org/officeDocument/2006/relationships/slideLayout" Target="../slideLayouts/slideLayout119.xml"/><Relationship Id="rId22" Type="http://schemas.openxmlformats.org/officeDocument/2006/relationships/slideLayout" Target="../slideLayouts/slideLayout127.xml"/><Relationship Id="rId27" Type="http://schemas.openxmlformats.org/officeDocument/2006/relationships/slideLayout" Target="../slideLayouts/slideLayout132.xml"/><Relationship Id="rId30" Type="http://schemas.openxmlformats.org/officeDocument/2006/relationships/slideLayout" Target="../slideLayouts/slideLayout135.xml"/><Relationship Id="rId35" Type="http://schemas.openxmlformats.org/officeDocument/2006/relationships/theme" Target="../theme/theme10.xml"/><Relationship Id="rId8" Type="http://schemas.openxmlformats.org/officeDocument/2006/relationships/slideLayout" Target="../slideLayouts/slideLayout113.xml"/><Relationship Id="rId3" Type="http://schemas.openxmlformats.org/officeDocument/2006/relationships/slideLayout" Target="../slideLayouts/slideLayout108.xml"/></Relationships>
</file>

<file path=ppt/slideMasters/_rels/slideMaster11.xml.rels><?xml version="1.0" encoding="UTF-8" standalone="yes"?>
<Relationships xmlns="http://schemas.openxmlformats.org/package/2006/relationships"><Relationship Id="rId3" Type="http://schemas.openxmlformats.org/officeDocument/2006/relationships/theme" Target="../theme/theme11.xml"/><Relationship Id="rId2" Type="http://schemas.openxmlformats.org/officeDocument/2006/relationships/slideLayout" Target="../slideLayouts/slideLayout141.xml"/><Relationship Id="rId1" Type="http://schemas.openxmlformats.org/officeDocument/2006/relationships/slideLayout" Target="../slideLayouts/slideLayout140.xml"/><Relationship Id="rId6" Type="http://schemas.openxmlformats.org/officeDocument/2006/relationships/hyperlink" Target="https://www.facebook.com/" TargetMode="External"/><Relationship Id="rId5" Type="http://schemas.openxmlformats.org/officeDocument/2006/relationships/hyperlink" Target="https://www.linkedin.com/" TargetMode="External"/><Relationship Id="rId4" Type="http://schemas.openxmlformats.org/officeDocument/2006/relationships/hyperlink" Target="https://twitter.com/" TargetMode="External"/></Relationships>
</file>

<file path=ppt/slideMasters/_rels/slideMaster12.xml.rels><?xml version="1.0" encoding="UTF-8" standalone="yes"?>
<Relationships xmlns="http://schemas.openxmlformats.org/package/2006/relationships"><Relationship Id="rId8" Type="http://schemas.openxmlformats.org/officeDocument/2006/relationships/hyperlink" Target="https://twitter.com/" TargetMode="External"/><Relationship Id="rId3" Type="http://schemas.openxmlformats.org/officeDocument/2006/relationships/slideLayout" Target="../slideLayouts/slideLayout144.xml"/><Relationship Id="rId7" Type="http://schemas.openxmlformats.org/officeDocument/2006/relationships/hyperlink" Target="https://www.linkedin.com/" TargetMode="External"/><Relationship Id="rId2" Type="http://schemas.openxmlformats.org/officeDocument/2006/relationships/slideLayout" Target="../slideLayouts/slideLayout143.xml"/><Relationship Id="rId1" Type="http://schemas.openxmlformats.org/officeDocument/2006/relationships/slideLayout" Target="../slideLayouts/slideLayout142.xml"/><Relationship Id="rId6" Type="http://schemas.openxmlformats.org/officeDocument/2006/relationships/hyperlink" Target="https://www.facebook.com/" TargetMode="External"/><Relationship Id="rId5" Type="http://schemas.openxmlformats.org/officeDocument/2006/relationships/theme" Target="../theme/theme12.xml"/><Relationship Id="rId4" Type="http://schemas.openxmlformats.org/officeDocument/2006/relationships/slideLayout" Target="../slideLayouts/slideLayout145.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39.xml"/><Relationship Id="rId18" Type="http://schemas.openxmlformats.org/officeDocument/2006/relationships/slideLayout" Target="../slideLayouts/slideLayout44.xml"/><Relationship Id="rId26" Type="http://schemas.openxmlformats.org/officeDocument/2006/relationships/slideLayout" Target="../slideLayouts/slideLayout52.xml"/><Relationship Id="rId21" Type="http://schemas.openxmlformats.org/officeDocument/2006/relationships/slideLayout" Target="../slideLayouts/slideLayout47.xml"/><Relationship Id="rId34" Type="http://schemas.openxmlformats.org/officeDocument/2006/relationships/slideLayout" Target="../slideLayouts/slideLayout60.xml"/><Relationship Id="rId7" Type="http://schemas.openxmlformats.org/officeDocument/2006/relationships/slideLayout" Target="../slideLayouts/slideLayout33.xml"/><Relationship Id="rId12" Type="http://schemas.openxmlformats.org/officeDocument/2006/relationships/slideLayout" Target="../slideLayouts/slideLayout38.xml"/><Relationship Id="rId17" Type="http://schemas.openxmlformats.org/officeDocument/2006/relationships/slideLayout" Target="../slideLayouts/slideLayout43.xml"/><Relationship Id="rId25" Type="http://schemas.openxmlformats.org/officeDocument/2006/relationships/slideLayout" Target="../slideLayouts/slideLayout51.xml"/><Relationship Id="rId33" Type="http://schemas.openxmlformats.org/officeDocument/2006/relationships/slideLayout" Target="../slideLayouts/slideLayout59.xml"/><Relationship Id="rId38" Type="http://schemas.openxmlformats.org/officeDocument/2006/relationships/hyperlink" Target="https://twitter.com/" TargetMode="External"/><Relationship Id="rId2" Type="http://schemas.openxmlformats.org/officeDocument/2006/relationships/slideLayout" Target="../slideLayouts/slideLayout28.xml"/><Relationship Id="rId16" Type="http://schemas.openxmlformats.org/officeDocument/2006/relationships/slideLayout" Target="../slideLayouts/slideLayout42.xml"/><Relationship Id="rId20" Type="http://schemas.openxmlformats.org/officeDocument/2006/relationships/slideLayout" Target="../slideLayouts/slideLayout46.xml"/><Relationship Id="rId29" Type="http://schemas.openxmlformats.org/officeDocument/2006/relationships/slideLayout" Target="../slideLayouts/slideLayout55.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24" Type="http://schemas.openxmlformats.org/officeDocument/2006/relationships/slideLayout" Target="../slideLayouts/slideLayout50.xml"/><Relationship Id="rId32" Type="http://schemas.openxmlformats.org/officeDocument/2006/relationships/slideLayout" Target="../slideLayouts/slideLayout58.xml"/><Relationship Id="rId37" Type="http://schemas.openxmlformats.org/officeDocument/2006/relationships/hyperlink" Target="https://www.linkedin.com/" TargetMode="External"/><Relationship Id="rId5" Type="http://schemas.openxmlformats.org/officeDocument/2006/relationships/slideLayout" Target="../slideLayouts/slideLayout31.xml"/><Relationship Id="rId15" Type="http://schemas.openxmlformats.org/officeDocument/2006/relationships/slideLayout" Target="../slideLayouts/slideLayout41.xml"/><Relationship Id="rId23" Type="http://schemas.openxmlformats.org/officeDocument/2006/relationships/slideLayout" Target="../slideLayouts/slideLayout49.xml"/><Relationship Id="rId28" Type="http://schemas.openxmlformats.org/officeDocument/2006/relationships/slideLayout" Target="../slideLayouts/slideLayout54.xml"/><Relationship Id="rId36" Type="http://schemas.openxmlformats.org/officeDocument/2006/relationships/hyperlink" Target="https://www.facebook.com/" TargetMode="External"/><Relationship Id="rId10" Type="http://schemas.openxmlformats.org/officeDocument/2006/relationships/slideLayout" Target="../slideLayouts/slideLayout36.xml"/><Relationship Id="rId19" Type="http://schemas.openxmlformats.org/officeDocument/2006/relationships/slideLayout" Target="../slideLayouts/slideLayout45.xml"/><Relationship Id="rId31" Type="http://schemas.openxmlformats.org/officeDocument/2006/relationships/slideLayout" Target="../slideLayouts/slideLayout57.xml"/><Relationship Id="rId4" Type="http://schemas.openxmlformats.org/officeDocument/2006/relationships/slideLayout" Target="../slideLayouts/slideLayout30.xml"/><Relationship Id="rId9" Type="http://schemas.openxmlformats.org/officeDocument/2006/relationships/slideLayout" Target="../slideLayouts/slideLayout35.xml"/><Relationship Id="rId14" Type="http://schemas.openxmlformats.org/officeDocument/2006/relationships/slideLayout" Target="../slideLayouts/slideLayout40.xml"/><Relationship Id="rId22" Type="http://schemas.openxmlformats.org/officeDocument/2006/relationships/slideLayout" Target="../slideLayouts/slideLayout48.xml"/><Relationship Id="rId27" Type="http://schemas.openxmlformats.org/officeDocument/2006/relationships/slideLayout" Target="../slideLayouts/slideLayout53.xml"/><Relationship Id="rId30" Type="http://schemas.openxmlformats.org/officeDocument/2006/relationships/slideLayout" Target="../slideLayouts/slideLayout56.xml"/><Relationship Id="rId35" Type="http://schemas.openxmlformats.org/officeDocument/2006/relationships/theme" Target="../theme/theme2.xml"/><Relationship Id="rId8" Type="http://schemas.openxmlformats.org/officeDocument/2006/relationships/slideLayout" Target="../slideLayouts/slideLayout34.xml"/><Relationship Id="rId3" Type="http://schemas.openxmlformats.org/officeDocument/2006/relationships/slideLayout" Target="../slideLayouts/slideLayout29.xml"/></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73.xml"/><Relationship Id="rId18" Type="http://schemas.openxmlformats.org/officeDocument/2006/relationships/slideLayout" Target="../slideLayouts/slideLayout78.xml"/><Relationship Id="rId26" Type="http://schemas.openxmlformats.org/officeDocument/2006/relationships/slideLayout" Target="../slideLayouts/slideLayout86.xml"/><Relationship Id="rId3" Type="http://schemas.openxmlformats.org/officeDocument/2006/relationships/slideLayout" Target="../slideLayouts/slideLayout63.xml"/><Relationship Id="rId21" Type="http://schemas.openxmlformats.org/officeDocument/2006/relationships/slideLayout" Target="../slideLayouts/slideLayout81.xml"/><Relationship Id="rId7" Type="http://schemas.openxmlformats.org/officeDocument/2006/relationships/slideLayout" Target="../slideLayouts/slideLayout67.xml"/><Relationship Id="rId12" Type="http://schemas.openxmlformats.org/officeDocument/2006/relationships/slideLayout" Target="../slideLayouts/slideLayout72.xml"/><Relationship Id="rId17" Type="http://schemas.openxmlformats.org/officeDocument/2006/relationships/slideLayout" Target="../slideLayouts/slideLayout77.xml"/><Relationship Id="rId25" Type="http://schemas.openxmlformats.org/officeDocument/2006/relationships/slideLayout" Target="../slideLayouts/slideLayout85.xml"/><Relationship Id="rId33" Type="http://schemas.openxmlformats.org/officeDocument/2006/relationships/theme" Target="../theme/theme3.xml"/><Relationship Id="rId2" Type="http://schemas.openxmlformats.org/officeDocument/2006/relationships/slideLayout" Target="../slideLayouts/slideLayout62.xml"/><Relationship Id="rId16" Type="http://schemas.openxmlformats.org/officeDocument/2006/relationships/slideLayout" Target="../slideLayouts/slideLayout76.xml"/><Relationship Id="rId20" Type="http://schemas.openxmlformats.org/officeDocument/2006/relationships/slideLayout" Target="../slideLayouts/slideLayout80.xml"/><Relationship Id="rId29" Type="http://schemas.openxmlformats.org/officeDocument/2006/relationships/slideLayout" Target="../slideLayouts/slideLayout89.xml"/><Relationship Id="rId1" Type="http://schemas.openxmlformats.org/officeDocument/2006/relationships/slideLayout" Target="../slideLayouts/slideLayout61.xml"/><Relationship Id="rId6" Type="http://schemas.openxmlformats.org/officeDocument/2006/relationships/slideLayout" Target="../slideLayouts/slideLayout66.xml"/><Relationship Id="rId11" Type="http://schemas.openxmlformats.org/officeDocument/2006/relationships/slideLayout" Target="../slideLayouts/slideLayout71.xml"/><Relationship Id="rId24" Type="http://schemas.openxmlformats.org/officeDocument/2006/relationships/slideLayout" Target="../slideLayouts/slideLayout84.xml"/><Relationship Id="rId32" Type="http://schemas.openxmlformats.org/officeDocument/2006/relationships/slideLayout" Target="../slideLayouts/slideLayout92.xml"/><Relationship Id="rId5" Type="http://schemas.openxmlformats.org/officeDocument/2006/relationships/slideLayout" Target="../slideLayouts/slideLayout65.xml"/><Relationship Id="rId15" Type="http://schemas.openxmlformats.org/officeDocument/2006/relationships/slideLayout" Target="../slideLayouts/slideLayout75.xml"/><Relationship Id="rId23" Type="http://schemas.openxmlformats.org/officeDocument/2006/relationships/slideLayout" Target="../slideLayouts/slideLayout83.xml"/><Relationship Id="rId28" Type="http://schemas.openxmlformats.org/officeDocument/2006/relationships/slideLayout" Target="../slideLayouts/slideLayout88.xml"/><Relationship Id="rId10" Type="http://schemas.openxmlformats.org/officeDocument/2006/relationships/slideLayout" Target="../slideLayouts/slideLayout70.xml"/><Relationship Id="rId19" Type="http://schemas.openxmlformats.org/officeDocument/2006/relationships/slideLayout" Target="../slideLayouts/slideLayout79.xml"/><Relationship Id="rId31" Type="http://schemas.openxmlformats.org/officeDocument/2006/relationships/slideLayout" Target="../slideLayouts/slideLayout91.xml"/><Relationship Id="rId4" Type="http://schemas.openxmlformats.org/officeDocument/2006/relationships/slideLayout" Target="../slideLayouts/slideLayout64.xml"/><Relationship Id="rId9" Type="http://schemas.openxmlformats.org/officeDocument/2006/relationships/slideLayout" Target="../slideLayouts/slideLayout69.xml"/><Relationship Id="rId14" Type="http://schemas.openxmlformats.org/officeDocument/2006/relationships/slideLayout" Target="../slideLayouts/slideLayout74.xml"/><Relationship Id="rId22" Type="http://schemas.openxmlformats.org/officeDocument/2006/relationships/slideLayout" Target="../slideLayouts/slideLayout82.xml"/><Relationship Id="rId27" Type="http://schemas.openxmlformats.org/officeDocument/2006/relationships/slideLayout" Target="../slideLayouts/slideLayout87.xml"/><Relationship Id="rId30" Type="http://schemas.openxmlformats.org/officeDocument/2006/relationships/slideLayout" Target="../slideLayouts/slideLayout90.xml"/><Relationship Id="rId8" Type="http://schemas.openxmlformats.org/officeDocument/2006/relationships/slideLayout" Target="../slideLayouts/slideLayout68.xml"/></Relationships>
</file>

<file path=ppt/slideMasters/_rels/slideMaster4.xml.rels><?xml version="1.0" encoding="UTF-8" standalone="yes"?>
<Relationships xmlns="http://schemas.openxmlformats.org/package/2006/relationships"><Relationship Id="rId8" Type="http://schemas.openxmlformats.org/officeDocument/2006/relationships/hyperlink" Target="https://twitter.com/" TargetMode="External"/><Relationship Id="rId3" Type="http://schemas.openxmlformats.org/officeDocument/2006/relationships/slideLayout" Target="../slideLayouts/slideLayout95.xml"/><Relationship Id="rId7" Type="http://schemas.openxmlformats.org/officeDocument/2006/relationships/hyperlink" Target="https://www.linkedin.com/" TargetMode="External"/><Relationship Id="rId2" Type="http://schemas.openxmlformats.org/officeDocument/2006/relationships/slideLayout" Target="../slideLayouts/slideLayout94.xml"/><Relationship Id="rId1" Type="http://schemas.openxmlformats.org/officeDocument/2006/relationships/slideLayout" Target="../slideLayouts/slideLayout93.xml"/><Relationship Id="rId6" Type="http://schemas.openxmlformats.org/officeDocument/2006/relationships/hyperlink" Target="https://www.facebook.com/" TargetMode="External"/><Relationship Id="rId5" Type="http://schemas.openxmlformats.org/officeDocument/2006/relationships/theme" Target="../theme/theme4.xml"/><Relationship Id="rId4" Type="http://schemas.openxmlformats.org/officeDocument/2006/relationships/slideLayout" Target="../slideLayouts/slideLayout96.xml"/></Relationships>
</file>

<file path=ppt/slideMasters/_rels/slideMaster5.xml.rels><?xml version="1.0" encoding="UTF-8" standalone="yes"?>
<Relationships xmlns="http://schemas.openxmlformats.org/package/2006/relationships"><Relationship Id="rId3" Type="http://schemas.openxmlformats.org/officeDocument/2006/relationships/hyperlink" Target="https://twitter.com/" TargetMode="External"/><Relationship Id="rId2" Type="http://schemas.openxmlformats.org/officeDocument/2006/relationships/theme" Target="../theme/theme5.xml"/><Relationship Id="rId1" Type="http://schemas.openxmlformats.org/officeDocument/2006/relationships/slideLayout" Target="../slideLayouts/slideLayout97.xml"/><Relationship Id="rId5" Type="http://schemas.openxmlformats.org/officeDocument/2006/relationships/hyperlink" Target="https://www.facebook.com/" TargetMode="External"/><Relationship Id="rId4" Type="http://schemas.openxmlformats.org/officeDocument/2006/relationships/hyperlink" Target="https://www.linkedin.com/" TargetMode="External"/></Relationships>
</file>

<file path=ppt/slideMasters/_rels/slideMaster6.xml.rels><?xml version="1.0" encoding="UTF-8" standalone="yes"?>
<Relationships xmlns="http://schemas.openxmlformats.org/package/2006/relationships"><Relationship Id="rId8" Type="http://schemas.openxmlformats.org/officeDocument/2006/relationships/hyperlink" Target="https://twitter.com/" TargetMode="External"/><Relationship Id="rId3" Type="http://schemas.openxmlformats.org/officeDocument/2006/relationships/slideLayout" Target="../slideLayouts/slideLayout100.xml"/><Relationship Id="rId7" Type="http://schemas.openxmlformats.org/officeDocument/2006/relationships/hyperlink" Target="https://www.linkedin.com/" TargetMode="External"/><Relationship Id="rId2" Type="http://schemas.openxmlformats.org/officeDocument/2006/relationships/slideLayout" Target="../slideLayouts/slideLayout99.xml"/><Relationship Id="rId1" Type="http://schemas.openxmlformats.org/officeDocument/2006/relationships/slideLayout" Target="../slideLayouts/slideLayout98.xml"/><Relationship Id="rId6" Type="http://schemas.openxmlformats.org/officeDocument/2006/relationships/hyperlink" Target="https://www.facebook.com/" TargetMode="External"/><Relationship Id="rId5" Type="http://schemas.openxmlformats.org/officeDocument/2006/relationships/theme" Target="../theme/theme6.xml"/><Relationship Id="rId4" Type="http://schemas.openxmlformats.org/officeDocument/2006/relationships/slideLayout" Target="../slideLayouts/slideLayout101.xml"/></Relationships>
</file>

<file path=ppt/slideMasters/_rels/slideMaster7.xml.rels><?xml version="1.0" encoding="UTF-8" standalone="yes"?>
<Relationships xmlns="http://schemas.openxmlformats.org/package/2006/relationships"><Relationship Id="rId3" Type="http://schemas.openxmlformats.org/officeDocument/2006/relationships/hyperlink" Target="https://twitter.com/" TargetMode="External"/><Relationship Id="rId2" Type="http://schemas.openxmlformats.org/officeDocument/2006/relationships/theme" Target="../theme/theme7.xml"/><Relationship Id="rId1" Type="http://schemas.openxmlformats.org/officeDocument/2006/relationships/slideLayout" Target="../slideLayouts/slideLayout102.xml"/><Relationship Id="rId5" Type="http://schemas.openxmlformats.org/officeDocument/2006/relationships/hyperlink" Target="https://www.facebook.com/" TargetMode="External"/><Relationship Id="rId4" Type="http://schemas.openxmlformats.org/officeDocument/2006/relationships/hyperlink" Target="https://www.linkedin.com/" TargetMode="External"/></Relationships>
</file>

<file path=ppt/slideMasters/_rels/slideMaster8.xml.rels><?xml version="1.0" encoding="UTF-8" standalone="yes"?>
<Relationships xmlns="http://schemas.openxmlformats.org/package/2006/relationships"><Relationship Id="rId3" Type="http://schemas.openxmlformats.org/officeDocument/2006/relationships/theme" Target="../theme/theme8.xml"/><Relationship Id="rId2" Type="http://schemas.openxmlformats.org/officeDocument/2006/relationships/slideLayout" Target="../slideLayouts/slideLayout104.xml"/><Relationship Id="rId1" Type="http://schemas.openxmlformats.org/officeDocument/2006/relationships/slideLayout" Target="../slideLayouts/slideLayout103.xml"/><Relationship Id="rId6" Type="http://schemas.openxmlformats.org/officeDocument/2006/relationships/hyperlink" Target="https://www.facebook.com/" TargetMode="External"/><Relationship Id="rId5" Type="http://schemas.openxmlformats.org/officeDocument/2006/relationships/hyperlink" Target="https://www.linkedin.com/" TargetMode="External"/><Relationship Id="rId4" Type="http://schemas.openxmlformats.org/officeDocument/2006/relationships/hyperlink" Target="https://twitter.com/" TargetMode="External"/></Relationships>
</file>

<file path=ppt/slideMasters/_rels/slideMaster9.xml.rels><?xml version="1.0" encoding="UTF-8" standalone="yes"?>
<Relationships xmlns="http://schemas.openxmlformats.org/package/2006/relationships"><Relationship Id="rId3" Type="http://schemas.openxmlformats.org/officeDocument/2006/relationships/hyperlink" Target="https://twitter.com/" TargetMode="External"/><Relationship Id="rId2" Type="http://schemas.openxmlformats.org/officeDocument/2006/relationships/theme" Target="../theme/theme9.xml"/><Relationship Id="rId1" Type="http://schemas.openxmlformats.org/officeDocument/2006/relationships/slideLayout" Target="../slideLayouts/slideLayout105.xml"/><Relationship Id="rId5" Type="http://schemas.openxmlformats.org/officeDocument/2006/relationships/hyperlink" Target="https://www.facebook.com/" TargetMode="External"/><Relationship Id="rId4" Type="http://schemas.openxmlformats.org/officeDocument/2006/relationships/hyperlink" Target="https://www.linkedin.com/" TargetMode="Externa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2C0609E7-B21A-44A3-8DFD-8D2964CD8535}"/>
              </a:ext>
            </a:extLst>
          </p:cNvPr>
          <p:cNvSpPr txBox="1"/>
          <p:nvPr/>
        </p:nvSpPr>
        <p:spPr>
          <a:xfrm rot="16200000">
            <a:off x="10547818" y="2927923"/>
            <a:ext cx="2507418" cy="246221"/>
          </a:xfrm>
          <a:prstGeom prst="rect">
            <a:avLst/>
          </a:prstGeom>
          <a:noFill/>
        </p:spPr>
        <p:txBody>
          <a:bodyPr wrap="none" rtlCol="0" anchor="ctr">
            <a:spAutoFit/>
          </a:bodyPr>
          <a:lstStyle/>
          <a:p>
            <a:pPr algn="l"/>
            <a:r>
              <a:rPr lang="en-US" sz="1000" b="1" dirty="0">
                <a:solidFill>
                  <a:schemeClr val="tx1"/>
                </a:solidFill>
                <a:latin typeface="+mj-lt"/>
              </a:rPr>
              <a:t>Massive X</a:t>
            </a:r>
            <a:r>
              <a:rPr lang="en-US" sz="1000" dirty="0">
                <a:solidFill>
                  <a:schemeClr val="tx1"/>
                </a:solidFill>
              </a:rPr>
              <a:t> presentation to </a:t>
            </a:r>
            <a:r>
              <a:rPr lang="en-US" sz="1000" b="0" dirty="0" err="1">
                <a:solidFill>
                  <a:schemeClr val="tx1"/>
                </a:solidFill>
              </a:rPr>
              <a:t>DesignBall</a:t>
            </a:r>
            <a:r>
              <a:rPr lang="en-US" sz="1000" dirty="0">
                <a:solidFill>
                  <a:schemeClr val="tx1"/>
                </a:solidFill>
              </a:rPr>
              <a:t> team</a:t>
            </a:r>
          </a:p>
        </p:txBody>
      </p:sp>
      <p:sp>
        <p:nvSpPr>
          <p:cNvPr id="9" name="TextBox 8">
            <a:extLst>
              <a:ext uri="{FF2B5EF4-FFF2-40B4-BE49-F238E27FC236}">
                <a16:creationId xmlns:a16="http://schemas.microsoft.com/office/drawing/2014/main" id="{0A9DEC81-A035-4291-8FEC-7FC53A59434A}"/>
              </a:ext>
            </a:extLst>
          </p:cNvPr>
          <p:cNvSpPr txBox="1"/>
          <p:nvPr/>
        </p:nvSpPr>
        <p:spPr>
          <a:xfrm rot="16200000">
            <a:off x="-706400" y="3213557"/>
            <a:ext cx="2193749" cy="430887"/>
          </a:xfrm>
          <a:prstGeom prst="rect">
            <a:avLst/>
          </a:prstGeom>
          <a:noFill/>
        </p:spPr>
        <p:txBody>
          <a:bodyPr wrap="square" rtlCol="0">
            <a:spAutoFit/>
          </a:bodyPr>
          <a:lstStyle/>
          <a:p>
            <a:pPr algn="ctr"/>
            <a:r>
              <a:rPr lang="en-US" sz="2200" b="1">
                <a:solidFill>
                  <a:schemeClr val="accent1"/>
                </a:solidFill>
                <a:latin typeface="Century Gothic" panose="020B0502020202020204" pitchFamily="34" charset="0"/>
              </a:rPr>
              <a:t>Massive X</a:t>
            </a:r>
          </a:p>
        </p:txBody>
      </p:sp>
      <p:sp>
        <p:nvSpPr>
          <p:cNvPr id="10" name="Oval 9">
            <a:extLst>
              <a:ext uri="{FF2B5EF4-FFF2-40B4-BE49-F238E27FC236}">
                <a16:creationId xmlns:a16="http://schemas.microsoft.com/office/drawing/2014/main" id="{DC360901-01AD-4430-8498-AB1A082771C1}"/>
              </a:ext>
            </a:extLst>
          </p:cNvPr>
          <p:cNvSpPr/>
          <p:nvPr/>
        </p:nvSpPr>
        <p:spPr>
          <a:xfrm>
            <a:off x="364772" y="369582"/>
            <a:ext cx="51405" cy="51412"/>
          </a:xfrm>
          <a:prstGeom prst="ellipse">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1" name="Oval 10">
            <a:extLst>
              <a:ext uri="{FF2B5EF4-FFF2-40B4-BE49-F238E27FC236}">
                <a16:creationId xmlns:a16="http://schemas.microsoft.com/office/drawing/2014/main" id="{E1BF17D6-2B7C-4C41-8849-23DB4B7E1C12}"/>
              </a:ext>
            </a:extLst>
          </p:cNvPr>
          <p:cNvSpPr/>
          <p:nvPr/>
        </p:nvSpPr>
        <p:spPr>
          <a:xfrm>
            <a:off x="364772" y="518410"/>
            <a:ext cx="51405" cy="51412"/>
          </a:xfrm>
          <a:prstGeom prst="ellipse">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2" name="Oval 11">
            <a:extLst>
              <a:ext uri="{FF2B5EF4-FFF2-40B4-BE49-F238E27FC236}">
                <a16:creationId xmlns:a16="http://schemas.microsoft.com/office/drawing/2014/main" id="{7A9D41FB-1A1C-4F29-8C1E-719377825060}"/>
              </a:ext>
            </a:extLst>
          </p:cNvPr>
          <p:cNvSpPr/>
          <p:nvPr/>
        </p:nvSpPr>
        <p:spPr>
          <a:xfrm>
            <a:off x="364772" y="667238"/>
            <a:ext cx="51405" cy="51412"/>
          </a:xfrm>
          <a:prstGeom prst="ellipse">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23" name="Slide Number Placeholder 5">
            <a:extLst>
              <a:ext uri="{FF2B5EF4-FFF2-40B4-BE49-F238E27FC236}">
                <a16:creationId xmlns:a16="http://schemas.microsoft.com/office/drawing/2014/main" id="{9A9AFC40-C19C-466C-9791-7DEB2FEE23C0}"/>
              </a:ext>
            </a:extLst>
          </p:cNvPr>
          <p:cNvSpPr txBox="1">
            <a:spLocks/>
          </p:cNvSpPr>
          <p:nvPr/>
        </p:nvSpPr>
        <p:spPr>
          <a:xfrm>
            <a:off x="11702935" y="4438872"/>
            <a:ext cx="162261" cy="291381"/>
          </a:xfrm>
          <a:prstGeom prst="rect">
            <a:avLst/>
          </a:prstGeom>
        </p:spPr>
        <p:txBody>
          <a:bodyPr vert="horz" wrap="none" lIns="60952" tIns="30476" rIns="60952" bIns="30476" rtlCol="0" anchor="ctr">
            <a:no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1A290D8D-6BA0-418D-AFED-C65293F70DA0}" type="slidenum">
              <a:rPr lang="en-US" sz="1200" b="1" smtClean="0">
                <a:solidFill>
                  <a:schemeClr val="tx1">
                    <a:lumMod val="90000"/>
                    <a:lumOff val="10000"/>
                  </a:schemeClr>
                </a:solidFill>
                <a:latin typeface="+mj-lt"/>
              </a:rPr>
              <a:pPr algn="ctr"/>
              <a:t>‹N°›</a:t>
            </a:fld>
            <a:endParaRPr lang="en-US" sz="700" b="1">
              <a:solidFill>
                <a:schemeClr val="tx1">
                  <a:lumMod val="90000"/>
                  <a:lumOff val="10000"/>
                </a:schemeClr>
              </a:solidFill>
              <a:latin typeface="+mj-lt"/>
            </a:endParaRPr>
          </a:p>
        </p:txBody>
      </p:sp>
      <p:sp>
        <p:nvSpPr>
          <p:cNvPr id="19" name="Rectangle 18">
            <a:extLst>
              <a:ext uri="{FF2B5EF4-FFF2-40B4-BE49-F238E27FC236}">
                <a16:creationId xmlns:a16="http://schemas.microsoft.com/office/drawing/2014/main" id="{66CD4B45-DE3A-4B59-B7B6-590FD82FF4A1}"/>
              </a:ext>
            </a:extLst>
          </p:cNvPr>
          <p:cNvSpPr/>
          <p:nvPr/>
        </p:nvSpPr>
        <p:spPr>
          <a:xfrm>
            <a:off x="213501" y="5977044"/>
            <a:ext cx="389850" cy="338554"/>
          </a:xfrm>
          <a:prstGeom prst="rect">
            <a:avLst/>
          </a:prstGeom>
        </p:spPr>
        <p:txBody>
          <a:bodyPr wrap="none" anchor="ctr">
            <a:spAutoFit/>
          </a:bodyPr>
          <a:lstStyle/>
          <a:p>
            <a:pPr algn="ctr"/>
            <a:r>
              <a:rPr lang="en-US" sz="1600">
                <a:solidFill>
                  <a:schemeClr val="tx1">
                    <a:lumMod val="75000"/>
                    <a:lumOff val="25000"/>
                  </a:schemeClr>
                </a:solidFill>
                <a:latin typeface="Designball-Social-01" pitchFamily="2" charset="0"/>
              </a:rPr>
              <a:t>b</a:t>
            </a:r>
          </a:p>
        </p:txBody>
      </p:sp>
      <p:sp>
        <p:nvSpPr>
          <p:cNvPr id="20" name="Rectangle 19">
            <a:extLst>
              <a:ext uri="{FF2B5EF4-FFF2-40B4-BE49-F238E27FC236}">
                <a16:creationId xmlns:a16="http://schemas.microsoft.com/office/drawing/2014/main" id="{C1DBF76F-A5BF-4FE4-9E19-DA0FF8895EED}"/>
              </a:ext>
            </a:extLst>
          </p:cNvPr>
          <p:cNvSpPr/>
          <p:nvPr/>
        </p:nvSpPr>
        <p:spPr>
          <a:xfrm>
            <a:off x="213501" y="5659343"/>
            <a:ext cx="389850" cy="338554"/>
          </a:xfrm>
          <a:prstGeom prst="rect">
            <a:avLst/>
          </a:prstGeom>
        </p:spPr>
        <p:txBody>
          <a:bodyPr wrap="none" anchor="ctr">
            <a:spAutoFit/>
          </a:bodyPr>
          <a:lstStyle/>
          <a:p>
            <a:pPr algn="ctr"/>
            <a:r>
              <a:rPr lang="en-US" sz="1600">
                <a:solidFill>
                  <a:schemeClr val="tx1">
                    <a:lumMod val="75000"/>
                    <a:lumOff val="25000"/>
                  </a:schemeClr>
                </a:solidFill>
                <a:latin typeface="Designball-Social-01" pitchFamily="2" charset="0"/>
              </a:rPr>
              <a:t>C</a:t>
            </a:r>
          </a:p>
        </p:txBody>
      </p:sp>
      <p:sp>
        <p:nvSpPr>
          <p:cNvPr id="21" name="Rectangle 20">
            <a:extLst>
              <a:ext uri="{FF2B5EF4-FFF2-40B4-BE49-F238E27FC236}">
                <a16:creationId xmlns:a16="http://schemas.microsoft.com/office/drawing/2014/main" id="{D8E2F99E-EA47-4EDD-93A2-372AC98AA753}"/>
              </a:ext>
            </a:extLst>
          </p:cNvPr>
          <p:cNvSpPr/>
          <p:nvPr/>
        </p:nvSpPr>
        <p:spPr>
          <a:xfrm>
            <a:off x="213501" y="6294746"/>
            <a:ext cx="389850" cy="338554"/>
          </a:xfrm>
          <a:prstGeom prst="rect">
            <a:avLst/>
          </a:prstGeom>
        </p:spPr>
        <p:txBody>
          <a:bodyPr wrap="none" anchor="ctr">
            <a:spAutoFit/>
          </a:bodyPr>
          <a:lstStyle/>
          <a:p>
            <a:pPr algn="ctr"/>
            <a:r>
              <a:rPr lang="en-US" sz="1600">
                <a:solidFill>
                  <a:schemeClr val="tx1">
                    <a:lumMod val="75000"/>
                    <a:lumOff val="25000"/>
                  </a:schemeClr>
                </a:solidFill>
                <a:latin typeface="Designball-Social-01" pitchFamily="2" charset="0"/>
              </a:rPr>
              <a:t>c</a:t>
            </a:r>
          </a:p>
        </p:txBody>
      </p:sp>
      <p:sp>
        <p:nvSpPr>
          <p:cNvPr id="17" name="Rectangle 16">
            <a:hlinkClick r:id="rId28"/>
            <a:extLst>
              <a:ext uri="{FF2B5EF4-FFF2-40B4-BE49-F238E27FC236}">
                <a16:creationId xmlns:a16="http://schemas.microsoft.com/office/drawing/2014/main" id="{5BD735A8-43BA-4459-B25B-E3B90F10C583}"/>
              </a:ext>
            </a:extLst>
          </p:cNvPr>
          <p:cNvSpPr/>
          <p:nvPr/>
        </p:nvSpPr>
        <p:spPr>
          <a:xfrm>
            <a:off x="325196" y="6037649"/>
            <a:ext cx="166459" cy="221974"/>
          </a:xfrm>
          <a:prstGeom prst="rect">
            <a:avLst/>
          </a:prstGeom>
          <a:solidFill>
            <a:schemeClr val="bg2">
              <a:alpha val="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tx1">
                  <a:lumMod val="25000"/>
                  <a:lumOff val="75000"/>
                </a:schemeClr>
              </a:solidFill>
            </a:endParaRPr>
          </a:p>
        </p:txBody>
      </p:sp>
      <p:sp>
        <p:nvSpPr>
          <p:cNvPr id="18" name="Rectangle 17">
            <a:hlinkClick r:id="rId29"/>
            <a:extLst>
              <a:ext uri="{FF2B5EF4-FFF2-40B4-BE49-F238E27FC236}">
                <a16:creationId xmlns:a16="http://schemas.microsoft.com/office/drawing/2014/main" id="{2DF9135E-E526-4CCC-9C22-56BB385A847C}"/>
              </a:ext>
            </a:extLst>
          </p:cNvPr>
          <p:cNvSpPr/>
          <p:nvPr/>
        </p:nvSpPr>
        <p:spPr>
          <a:xfrm>
            <a:off x="325196" y="5722264"/>
            <a:ext cx="166459" cy="221974"/>
          </a:xfrm>
          <a:prstGeom prst="rect">
            <a:avLst/>
          </a:prstGeom>
          <a:solidFill>
            <a:schemeClr val="bg2">
              <a:alpha val="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tx1">
                  <a:lumMod val="25000"/>
                  <a:lumOff val="75000"/>
                </a:schemeClr>
              </a:solidFill>
            </a:endParaRPr>
          </a:p>
        </p:txBody>
      </p:sp>
      <p:sp>
        <p:nvSpPr>
          <p:cNvPr id="26" name="Rectangle 25">
            <a:hlinkClick r:id="rId30"/>
            <a:extLst>
              <a:ext uri="{FF2B5EF4-FFF2-40B4-BE49-F238E27FC236}">
                <a16:creationId xmlns:a16="http://schemas.microsoft.com/office/drawing/2014/main" id="{45462E15-C4A9-4807-B343-3389E51B6F38}"/>
              </a:ext>
            </a:extLst>
          </p:cNvPr>
          <p:cNvSpPr/>
          <p:nvPr/>
        </p:nvSpPr>
        <p:spPr>
          <a:xfrm>
            <a:off x="325196" y="6353035"/>
            <a:ext cx="166459" cy="221974"/>
          </a:xfrm>
          <a:prstGeom prst="rect">
            <a:avLst/>
          </a:prstGeom>
          <a:solidFill>
            <a:schemeClr val="bg2">
              <a:alpha val="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tx1">
                  <a:lumMod val="25000"/>
                  <a:lumOff val="75000"/>
                </a:schemeClr>
              </a:solidFill>
            </a:endParaRPr>
          </a:p>
        </p:txBody>
      </p:sp>
    </p:spTree>
    <p:extLst>
      <p:ext uri="{BB962C8B-B14F-4D97-AF65-F5344CB8AC3E}">
        <p14:creationId xmlns:p14="http://schemas.microsoft.com/office/powerpoint/2010/main" val="353471983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20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1000" fill="hold"/>
                                        <p:tgtEl>
                                          <p:spTgt spid="7"/>
                                        </p:tgtEl>
                                        <p:attrNameLst>
                                          <p:attrName>ppt_x</p:attrName>
                                        </p:attrNameLst>
                                      </p:cBhvr>
                                      <p:tavLst>
                                        <p:tav tm="0">
                                          <p:val>
                                            <p:strVal val="1+#ppt_w/2"/>
                                          </p:val>
                                        </p:tav>
                                        <p:tav tm="100000">
                                          <p:val>
                                            <p:strVal val="#ppt_x"/>
                                          </p:val>
                                        </p:tav>
                                      </p:tavLst>
                                    </p:anim>
                                    <p:anim calcmode="lin" valueType="num">
                                      <p:cBhvr additive="base">
                                        <p:cTn id="8" dur="10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txStyles>
    <p:titleStyle>
      <a:lvl1pPr algn="l" defTabSz="914217" rtl="0" eaLnBrk="1" latinLnBrk="0" hangingPunct="1">
        <a:lnSpc>
          <a:spcPct val="90000"/>
        </a:lnSpc>
        <a:spcBef>
          <a:spcPct val="0"/>
        </a:spcBef>
        <a:buNone/>
        <a:defRPr sz="4399" kern="1200">
          <a:solidFill>
            <a:schemeClr val="tx1"/>
          </a:solidFill>
          <a:latin typeface="+mj-lt"/>
          <a:ea typeface="+mj-ea"/>
          <a:cs typeface="+mj-cs"/>
        </a:defRPr>
      </a:lvl1pPr>
    </p:titleStyle>
    <p:bodyStyle>
      <a:lvl1pPr marL="228554" indent="-228554" algn="l" defTabSz="914217" rtl="0" eaLnBrk="1" latinLnBrk="0" hangingPunct="1">
        <a:lnSpc>
          <a:spcPct val="90000"/>
        </a:lnSpc>
        <a:spcBef>
          <a:spcPts val="1000"/>
        </a:spcBef>
        <a:buFont typeface="Arial" panose="020B0604020202020204" pitchFamily="34" charset="0"/>
        <a:buChar char="•"/>
        <a:defRPr sz="2799" kern="1200">
          <a:solidFill>
            <a:schemeClr val="tx1"/>
          </a:solidFill>
          <a:latin typeface="+mn-lt"/>
          <a:ea typeface="+mn-ea"/>
          <a:cs typeface="+mn-cs"/>
        </a:defRPr>
      </a:lvl1pPr>
      <a:lvl2pPr marL="685663" indent="-228554" algn="l" defTabSz="91421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771" indent="-228554" algn="l" defTabSz="91421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599880"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6989"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097"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206"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314"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423"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1"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8" algn="l" defTabSz="91421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0">
          <p15:clr>
            <a:srgbClr val="F26B43"/>
          </p15:clr>
        </p15:guide>
        <p15:guide id="2" pos="7681">
          <p15:clr>
            <a:srgbClr val="F26B43"/>
          </p15:clr>
        </p15:guide>
        <p15:guide id="3" orient="horz" pos="816">
          <p15:clr>
            <a:srgbClr val="F26B43"/>
          </p15:clr>
        </p15:guide>
        <p15:guide id="4" orient="horz" pos="7776">
          <p15:clr>
            <a:srgbClr val="F26B43"/>
          </p15:clr>
        </p15:guide>
        <p15:guide id="5" pos="14377">
          <p15:clr>
            <a:srgbClr val="F26B43"/>
          </p15:clr>
        </p15:guide>
        <p15:guide id="6" pos="985">
          <p15:clr>
            <a:srgbClr val="F26B43"/>
          </p15:clr>
        </p15:guide>
      </p15:sldGuideLst>
    </p:ext>
  </p:extLst>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5" name="Light Blue">
            <a:extLst>
              <a:ext uri="{FF2B5EF4-FFF2-40B4-BE49-F238E27FC236}">
                <a16:creationId xmlns:a16="http://schemas.microsoft.com/office/drawing/2014/main" id="{D388DFEE-482F-430F-8764-822541B3C711}"/>
              </a:ext>
            </a:extLst>
          </p:cNvPr>
          <p:cNvSpPr/>
          <p:nvPr/>
        </p:nvSpPr>
        <p:spPr>
          <a:xfrm rot="11700000">
            <a:off x="-4544341" y="83911"/>
            <a:ext cx="15959221" cy="10708345"/>
          </a:xfrm>
          <a:custGeom>
            <a:avLst/>
            <a:gdLst>
              <a:gd name="connsiteX0" fmla="*/ 7866683 w 8105775"/>
              <a:gd name="connsiteY0" fmla="*/ 3469179 h 7248525"/>
              <a:gd name="connsiteX1" fmla="*/ 6844650 w 8105775"/>
              <a:gd name="connsiteY1" fmla="*/ 1416541 h 7248525"/>
              <a:gd name="connsiteX2" fmla="*/ 5800711 w 8105775"/>
              <a:gd name="connsiteY2" fmla="*/ 430704 h 7248525"/>
              <a:gd name="connsiteX3" fmla="*/ 1604948 w 8105775"/>
              <a:gd name="connsiteY3" fmla="*/ 1225089 h 7248525"/>
              <a:gd name="connsiteX4" fmla="*/ 8558 w 8105775"/>
              <a:gd name="connsiteY4" fmla="*/ 4330239 h 7248525"/>
              <a:gd name="connsiteX5" fmla="*/ 1055355 w 8105775"/>
              <a:gd name="connsiteY5" fmla="*/ 6109509 h 7248525"/>
              <a:gd name="connsiteX6" fmla="*/ 2590785 w 8105775"/>
              <a:gd name="connsiteY6" fmla="*/ 6781022 h 7248525"/>
              <a:gd name="connsiteX7" fmla="*/ 4990133 w 8105775"/>
              <a:gd name="connsiteY7" fmla="*/ 7234412 h 7248525"/>
              <a:gd name="connsiteX8" fmla="*/ 6442696 w 8105775"/>
              <a:gd name="connsiteY8" fmla="*/ 7103919 h 7248525"/>
              <a:gd name="connsiteX9" fmla="*/ 7065631 w 8105775"/>
              <a:gd name="connsiteY9" fmla="*/ 6813406 h 7248525"/>
              <a:gd name="connsiteX10" fmla="*/ 7575218 w 8105775"/>
              <a:gd name="connsiteY10" fmla="*/ 6330489 h 7248525"/>
              <a:gd name="connsiteX11" fmla="*/ 8074328 w 8105775"/>
              <a:gd name="connsiteY11" fmla="*/ 5337031 h 7248525"/>
              <a:gd name="connsiteX12" fmla="*/ 8036228 w 8105775"/>
              <a:gd name="connsiteY12" fmla="*/ 4195937 h 7248525"/>
              <a:gd name="connsiteX13" fmla="*/ 7866683 w 8105775"/>
              <a:gd name="connsiteY13" fmla="*/ 3469179 h 7248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8105775" h="7248525">
                <a:moveTo>
                  <a:pt x="7866683" y="3469179"/>
                </a:moveTo>
                <a:cubicBezTo>
                  <a:pt x="7655228" y="2729086"/>
                  <a:pt x="7324711" y="2029951"/>
                  <a:pt x="6844650" y="1416541"/>
                </a:cubicBezTo>
                <a:cubicBezTo>
                  <a:pt x="6549375" y="1038399"/>
                  <a:pt x="6199808" y="699309"/>
                  <a:pt x="5800711" y="430704"/>
                </a:cubicBezTo>
                <a:cubicBezTo>
                  <a:pt x="4204321" y="-641811"/>
                  <a:pt x="2276460" y="544051"/>
                  <a:pt x="1604948" y="1225089"/>
                </a:cubicBezTo>
                <a:cubicBezTo>
                  <a:pt x="933435" y="1906126"/>
                  <a:pt x="-104790" y="3310111"/>
                  <a:pt x="8558" y="4330239"/>
                </a:cubicBezTo>
                <a:cubicBezTo>
                  <a:pt x="121905" y="5350367"/>
                  <a:pt x="583868" y="5796137"/>
                  <a:pt x="1055355" y="6109509"/>
                </a:cubicBezTo>
                <a:cubicBezTo>
                  <a:pt x="1526843" y="6423834"/>
                  <a:pt x="2328848" y="6711489"/>
                  <a:pt x="2590785" y="6781022"/>
                </a:cubicBezTo>
                <a:cubicBezTo>
                  <a:pt x="2852723" y="6850554"/>
                  <a:pt x="4212893" y="7164879"/>
                  <a:pt x="4990133" y="7234412"/>
                </a:cubicBezTo>
                <a:cubicBezTo>
                  <a:pt x="5474003" y="7278226"/>
                  <a:pt x="5975971" y="7243937"/>
                  <a:pt x="6442696" y="7103919"/>
                </a:cubicBezTo>
                <a:cubicBezTo>
                  <a:pt x="6659866" y="7039149"/>
                  <a:pt x="6885608" y="6952472"/>
                  <a:pt x="7065631" y="6813406"/>
                </a:cubicBezTo>
                <a:cubicBezTo>
                  <a:pt x="7251368" y="6670531"/>
                  <a:pt x="7423771" y="6509559"/>
                  <a:pt x="7575218" y="6330489"/>
                </a:cubicBezTo>
                <a:cubicBezTo>
                  <a:pt x="7816200" y="6043787"/>
                  <a:pt x="8001938" y="5706601"/>
                  <a:pt x="8074328" y="5337031"/>
                </a:cubicBezTo>
                <a:cubicBezTo>
                  <a:pt x="8147671" y="4960794"/>
                  <a:pt x="8104808" y="4572174"/>
                  <a:pt x="8036228" y="4195937"/>
                </a:cubicBezTo>
                <a:cubicBezTo>
                  <a:pt x="7990508" y="3951144"/>
                  <a:pt x="7935263" y="3708256"/>
                  <a:pt x="7866683" y="3469179"/>
                </a:cubicBezTo>
                <a:close/>
              </a:path>
            </a:pathLst>
          </a:custGeom>
          <a:gradFill>
            <a:gsLst>
              <a:gs pos="77000">
                <a:schemeClr val="accent2"/>
              </a:gs>
              <a:gs pos="0">
                <a:schemeClr val="accent1">
                  <a:lumMod val="40000"/>
                  <a:lumOff val="60000"/>
                </a:schemeClr>
              </a:gs>
            </a:gsLst>
            <a:path path="circle">
              <a:fillToRect l="50000" t="50000" r="50000" b="50000"/>
            </a:path>
          </a:gradFill>
          <a:ln w="9525" cap="flat">
            <a:noFill/>
            <a:prstDash val="solid"/>
            <a:miter/>
          </a:ln>
          <a:effectLst>
            <a:softEdge rad="1270000"/>
          </a:effectLst>
        </p:spPr>
        <p:txBody>
          <a:bodyPr rtlCol="0" anchor="ctr"/>
          <a:lstStyle/>
          <a:p>
            <a:endParaRPr lang="en-US" sz="900"/>
          </a:p>
        </p:txBody>
      </p:sp>
      <p:sp>
        <p:nvSpPr>
          <p:cNvPr id="16" name="Pink Purple">
            <a:extLst>
              <a:ext uri="{FF2B5EF4-FFF2-40B4-BE49-F238E27FC236}">
                <a16:creationId xmlns:a16="http://schemas.microsoft.com/office/drawing/2014/main" id="{FBBAE8E4-5822-4697-9CB0-416C2285D412}"/>
              </a:ext>
            </a:extLst>
          </p:cNvPr>
          <p:cNvSpPr/>
          <p:nvPr/>
        </p:nvSpPr>
        <p:spPr>
          <a:xfrm rot="900000">
            <a:off x="-2008543" y="-4096517"/>
            <a:ext cx="10503734" cy="9394104"/>
          </a:xfrm>
          <a:custGeom>
            <a:avLst/>
            <a:gdLst>
              <a:gd name="connsiteX0" fmla="*/ 7866683 w 8105775"/>
              <a:gd name="connsiteY0" fmla="*/ 3469179 h 7248525"/>
              <a:gd name="connsiteX1" fmla="*/ 6844650 w 8105775"/>
              <a:gd name="connsiteY1" fmla="*/ 1416541 h 7248525"/>
              <a:gd name="connsiteX2" fmla="*/ 5800711 w 8105775"/>
              <a:gd name="connsiteY2" fmla="*/ 430704 h 7248525"/>
              <a:gd name="connsiteX3" fmla="*/ 1604948 w 8105775"/>
              <a:gd name="connsiteY3" fmla="*/ 1225089 h 7248525"/>
              <a:gd name="connsiteX4" fmla="*/ 8558 w 8105775"/>
              <a:gd name="connsiteY4" fmla="*/ 4330239 h 7248525"/>
              <a:gd name="connsiteX5" fmla="*/ 1055355 w 8105775"/>
              <a:gd name="connsiteY5" fmla="*/ 6109509 h 7248525"/>
              <a:gd name="connsiteX6" fmla="*/ 2590785 w 8105775"/>
              <a:gd name="connsiteY6" fmla="*/ 6781022 h 7248525"/>
              <a:gd name="connsiteX7" fmla="*/ 4990133 w 8105775"/>
              <a:gd name="connsiteY7" fmla="*/ 7234412 h 7248525"/>
              <a:gd name="connsiteX8" fmla="*/ 6442696 w 8105775"/>
              <a:gd name="connsiteY8" fmla="*/ 7103919 h 7248525"/>
              <a:gd name="connsiteX9" fmla="*/ 7065631 w 8105775"/>
              <a:gd name="connsiteY9" fmla="*/ 6813406 h 7248525"/>
              <a:gd name="connsiteX10" fmla="*/ 7575218 w 8105775"/>
              <a:gd name="connsiteY10" fmla="*/ 6330489 h 7248525"/>
              <a:gd name="connsiteX11" fmla="*/ 8074328 w 8105775"/>
              <a:gd name="connsiteY11" fmla="*/ 5337031 h 7248525"/>
              <a:gd name="connsiteX12" fmla="*/ 8036228 w 8105775"/>
              <a:gd name="connsiteY12" fmla="*/ 4195937 h 7248525"/>
              <a:gd name="connsiteX13" fmla="*/ 7866683 w 8105775"/>
              <a:gd name="connsiteY13" fmla="*/ 3469179 h 7248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8105775" h="7248525">
                <a:moveTo>
                  <a:pt x="7866683" y="3469179"/>
                </a:moveTo>
                <a:cubicBezTo>
                  <a:pt x="7655228" y="2729086"/>
                  <a:pt x="7324711" y="2029951"/>
                  <a:pt x="6844650" y="1416541"/>
                </a:cubicBezTo>
                <a:cubicBezTo>
                  <a:pt x="6549375" y="1038399"/>
                  <a:pt x="6199808" y="699309"/>
                  <a:pt x="5800711" y="430704"/>
                </a:cubicBezTo>
                <a:cubicBezTo>
                  <a:pt x="4204321" y="-641811"/>
                  <a:pt x="2276460" y="544051"/>
                  <a:pt x="1604948" y="1225089"/>
                </a:cubicBezTo>
                <a:cubicBezTo>
                  <a:pt x="933435" y="1906126"/>
                  <a:pt x="-104790" y="3310111"/>
                  <a:pt x="8558" y="4330239"/>
                </a:cubicBezTo>
                <a:cubicBezTo>
                  <a:pt x="121905" y="5350367"/>
                  <a:pt x="583868" y="5796137"/>
                  <a:pt x="1055355" y="6109509"/>
                </a:cubicBezTo>
                <a:cubicBezTo>
                  <a:pt x="1526843" y="6423834"/>
                  <a:pt x="2328848" y="6711489"/>
                  <a:pt x="2590785" y="6781022"/>
                </a:cubicBezTo>
                <a:cubicBezTo>
                  <a:pt x="2852723" y="6850554"/>
                  <a:pt x="4212893" y="7164879"/>
                  <a:pt x="4990133" y="7234412"/>
                </a:cubicBezTo>
                <a:cubicBezTo>
                  <a:pt x="5474003" y="7278226"/>
                  <a:pt x="5975971" y="7243937"/>
                  <a:pt x="6442696" y="7103919"/>
                </a:cubicBezTo>
                <a:cubicBezTo>
                  <a:pt x="6659866" y="7039149"/>
                  <a:pt x="6885608" y="6952472"/>
                  <a:pt x="7065631" y="6813406"/>
                </a:cubicBezTo>
                <a:cubicBezTo>
                  <a:pt x="7251368" y="6670531"/>
                  <a:pt x="7423771" y="6509559"/>
                  <a:pt x="7575218" y="6330489"/>
                </a:cubicBezTo>
                <a:cubicBezTo>
                  <a:pt x="7816200" y="6043787"/>
                  <a:pt x="8001938" y="5706601"/>
                  <a:pt x="8074328" y="5337031"/>
                </a:cubicBezTo>
                <a:cubicBezTo>
                  <a:pt x="8147671" y="4960794"/>
                  <a:pt x="8104808" y="4572174"/>
                  <a:pt x="8036228" y="4195937"/>
                </a:cubicBezTo>
                <a:cubicBezTo>
                  <a:pt x="7990508" y="3951144"/>
                  <a:pt x="7935263" y="3708256"/>
                  <a:pt x="7866683" y="3469179"/>
                </a:cubicBezTo>
                <a:close/>
              </a:path>
            </a:pathLst>
          </a:custGeom>
          <a:gradFill>
            <a:gsLst>
              <a:gs pos="71000">
                <a:schemeClr val="accent2"/>
              </a:gs>
              <a:gs pos="40000">
                <a:schemeClr val="accent3">
                  <a:lumMod val="75000"/>
                </a:schemeClr>
              </a:gs>
              <a:gs pos="0">
                <a:schemeClr val="accent3">
                  <a:lumMod val="75000"/>
                </a:schemeClr>
              </a:gs>
            </a:gsLst>
            <a:path path="circle">
              <a:fillToRect l="50000" t="50000" r="50000" b="50000"/>
            </a:path>
          </a:gradFill>
          <a:ln w="9525" cap="flat">
            <a:noFill/>
            <a:prstDash val="solid"/>
            <a:miter/>
          </a:ln>
          <a:effectLst>
            <a:softEdge rad="1270000"/>
          </a:effectLst>
        </p:spPr>
        <p:txBody>
          <a:bodyPr rtlCol="0" anchor="ctr"/>
          <a:lstStyle/>
          <a:p>
            <a:endParaRPr lang="en-US" sz="900"/>
          </a:p>
        </p:txBody>
      </p:sp>
      <p:sp>
        <p:nvSpPr>
          <p:cNvPr id="17" name="Purple">
            <a:extLst>
              <a:ext uri="{FF2B5EF4-FFF2-40B4-BE49-F238E27FC236}">
                <a16:creationId xmlns:a16="http://schemas.microsoft.com/office/drawing/2014/main" id="{BE8684E9-46AD-4F7B-B7A2-C0E291C667C5}"/>
              </a:ext>
            </a:extLst>
          </p:cNvPr>
          <p:cNvSpPr/>
          <p:nvPr/>
        </p:nvSpPr>
        <p:spPr>
          <a:xfrm rot="15300000">
            <a:off x="1207066" y="-4670724"/>
            <a:ext cx="15008936" cy="13419874"/>
          </a:xfrm>
          <a:custGeom>
            <a:avLst/>
            <a:gdLst>
              <a:gd name="connsiteX0" fmla="*/ 7866683 w 8105775"/>
              <a:gd name="connsiteY0" fmla="*/ 3469179 h 7248525"/>
              <a:gd name="connsiteX1" fmla="*/ 6844650 w 8105775"/>
              <a:gd name="connsiteY1" fmla="*/ 1416541 h 7248525"/>
              <a:gd name="connsiteX2" fmla="*/ 5800711 w 8105775"/>
              <a:gd name="connsiteY2" fmla="*/ 430704 h 7248525"/>
              <a:gd name="connsiteX3" fmla="*/ 1604948 w 8105775"/>
              <a:gd name="connsiteY3" fmla="*/ 1225089 h 7248525"/>
              <a:gd name="connsiteX4" fmla="*/ 8558 w 8105775"/>
              <a:gd name="connsiteY4" fmla="*/ 4330239 h 7248525"/>
              <a:gd name="connsiteX5" fmla="*/ 1055355 w 8105775"/>
              <a:gd name="connsiteY5" fmla="*/ 6109509 h 7248525"/>
              <a:gd name="connsiteX6" fmla="*/ 2590785 w 8105775"/>
              <a:gd name="connsiteY6" fmla="*/ 6781022 h 7248525"/>
              <a:gd name="connsiteX7" fmla="*/ 4990133 w 8105775"/>
              <a:gd name="connsiteY7" fmla="*/ 7234412 h 7248525"/>
              <a:gd name="connsiteX8" fmla="*/ 6442696 w 8105775"/>
              <a:gd name="connsiteY8" fmla="*/ 7103919 h 7248525"/>
              <a:gd name="connsiteX9" fmla="*/ 7065631 w 8105775"/>
              <a:gd name="connsiteY9" fmla="*/ 6813406 h 7248525"/>
              <a:gd name="connsiteX10" fmla="*/ 7575218 w 8105775"/>
              <a:gd name="connsiteY10" fmla="*/ 6330489 h 7248525"/>
              <a:gd name="connsiteX11" fmla="*/ 8074328 w 8105775"/>
              <a:gd name="connsiteY11" fmla="*/ 5337031 h 7248525"/>
              <a:gd name="connsiteX12" fmla="*/ 8036228 w 8105775"/>
              <a:gd name="connsiteY12" fmla="*/ 4195937 h 7248525"/>
              <a:gd name="connsiteX13" fmla="*/ 7866683 w 8105775"/>
              <a:gd name="connsiteY13" fmla="*/ 3469179 h 7248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8105775" h="7248525">
                <a:moveTo>
                  <a:pt x="7866683" y="3469179"/>
                </a:moveTo>
                <a:cubicBezTo>
                  <a:pt x="7655228" y="2729086"/>
                  <a:pt x="7324711" y="2029951"/>
                  <a:pt x="6844650" y="1416541"/>
                </a:cubicBezTo>
                <a:cubicBezTo>
                  <a:pt x="6549375" y="1038399"/>
                  <a:pt x="6199808" y="699309"/>
                  <a:pt x="5800711" y="430704"/>
                </a:cubicBezTo>
                <a:cubicBezTo>
                  <a:pt x="4204321" y="-641811"/>
                  <a:pt x="2276460" y="544051"/>
                  <a:pt x="1604948" y="1225089"/>
                </a:cubicBezTo>
                <a:cubicBezTo>
                  <a:pt x="933435" y="1906126"/>
                  <a:pt x="-104790" y="3310111"/>
                  <a:pt x="8558" y="4330239"/>
                </a:cubicBezTo>
                <a:cubicBezTo>
                  <a:pt x="121905" y="5350367"/>
                  <a:pt x="583868" y="5796137"/>
                  <a:pt x="1055355" y="6109509"/>
                </a:cubicBezTo>
                <a:cubicBezTo>
                  <a:pt x="1526843" y="6423834"/>
                  <a:pt x="2328848" y="6711489"/>
                  <a:pt x="2590785" y="6781022"/>
                </a:cubicBezTo>
                <a:cubicBezTo>
                  <a:pt x="2852723" y="6850554"/>
                  <a:pt x="4212893" y="7164879"/>
                  <a:pt x="4990133" y="7234412"/>
                </a:cubicBezTo>
                <a:cubicBezTo>
                  <a:pt x="5474003" y="7278226"/>
                  <a:pt x="5975971" y="7243937"/>
                  <a:pt x="6442696" y="7103919"/>
                </a:cubicBezTo>
                <a:cubicBezTo>
                  <a:pt x="6659866" y="7039149"/>
                  <a:pt x="6885608" y="6952472"/>
                  <a:pt x="7065631" y="6813406"/>
                </a:cubicBezTo>
                <a:cubicBezTo>
                  <a:pt x="7251368" y="6670531"/>
                  <a:pt x="7423771" y="6509559"/>
                  <a:pt x="7575218" y="6330489"/>
                </a:cubicBezTo>
                <a:cubicBezTo>
                  <a:pt x="7816200" y="6043787"/>
                  <a:pt x="8001938" y="5706601"/>
                  <a:pt x="8074328" y="5337031"/>
                </a:cubicBezTo>
                <a:cubicBezTo>
                  <a:pt x="8147671" y="4960794"/>
                  <a:pt x="8104808" y="4572174"/>
                  <a:pt x="8036228" y="4195937"/>
                </a:cubicBezTo>
                <a:cubicBezTo>
                  <a:pt x="7990508" y="3951144"/>
                  <a:pt x="7935263" y="3708256"/>
                  <a:pt x="7866683" y="3469179"/>
                </a:cubicBezTo>
                <a:close/>
              </a:path>
            </a:pathLst>
          </a:custGeom>
          <a:gradFill>
            <a:gsLst>
              <a:gs pos="73000">
                <a:schemeClr val="accent2"/>
              </a:gs>
              <a:gs pos="0">
                <a:schemeClr val="accent2"/>
              </a:gs>
            </a:gsLst>
            <a:path path="circle">
              <a:fillToRect l="50000" t="50000" r="50000" b="50000"/>
            </a:path>
          </a:gradFill>
          <a:ln w="9525" cap="flat">
            <a:noFill/>
            <a:prstDash val="solid"/>
            <a:miter/>
          </a:ln>
          <a:effectLst>
            <a:softEdge rad="1270000"/>
          </a:effectLst>
        </p:spPr>
        <p:txBody>
          <a:bodyPr rtlCol="0" anchor="ctr"/>
          <a:lstStyle/>
          <a:p>
            <a:endParaRPr lang="en-US" sz="900"/>
          </a:p>
        </p:txBody>
      </p:sp>
      <p:sp>
        <p:nvSpPr>
          <p:cNvPr id="18" name="Pink">
            <a:extLst>
              <a:ext uri="{FF2B5EF4-FFF2-40B4-BE49-F238E27FC236}">
                <a16:creationId xmlns:a16="http://schemas.microsoft.com/office/drawing/2014/main" id="{A0C126FD-D78B-4C2F-97BE-020A3C75E44A}"/>
              </a:ext>
            </a:extLst>
          </p:cNvPr>
          <p:cNvSpPr/>
          <p:nvPr/>
        </p:nvSpPr>
        <p:spPr>
          <a:xfrm rot="9000000">
            <a:off x="285211" y="-2546184"/>
            <a:ext cx="8538604" cy="7636573"/>
          </a:xfrm>
          <a:custGeom>
            <a:avLst/>
            <a:gdLst>
              <a:gd name="connsiteX0" fmla="*/ 7866683 w 8105775"/>
              <a:gd name="connsiteY0" fmla="*/ 3469179 h 7248525"/>
              <a:gd name="connsiteX1" fmla="*/ 6844650 w 8105775"/>
              <a:gd name="connsiteY1" fmla="*/ 1416541 h 7248525"/>
              <a:gd name="connsiteX2" fmla="*/ 5800711 w 8105775"/>
              <a:gd name="connsiteY2" fmla="*/ 430704 h 7248525"/>
              <a:gd name="connsiteX3" fmla="*/ 1604948 w 8105775"/>
              <a:gd name="connsiteY3" fmla="*/ 1225089 h 7248525"/>
              <a:gd name="connsiteX4" fmla="*/ 8558 w 8105775"/>
              <a:gd name="connsiteY4" fmla="*/ 4330239 h 7248525"/>
              <a:gd name="connsiteX5" fmla="*/ 1055355 w 8105775"/>
              <a:gd name="connsiteY5" fmla="*/ 6109509 h 7248525"/>
              <a:gd name="connsiteX6" fmla="*/ 2590785 w 8105775"/>
              <a:gd name="connsiteY6" fmla="*/ 6781022 h 7248525"/>
              <a:gd name="connsiteX7" fmla="*/ 4990133 w 8105775"/>
              <a:gd name="connsiteY7" fmla="*/ 7234412 h 7248525"/>
              <a:gd name="connsiteX8" fmla="*/ 6442696 w 8105775"/>
              <a:gd name="connsiteY8" fmla="*/ 7103919 h 7248525"/>
              <a:gd name="connsiteX9" fmla="*/ 7065631 w 8105775"/>
              <a:gd name="connsiteY9" fmla="*/ 6813406 h 7248525"/>
              <a:gd name="connsiteX10" fmla="*/ 7575218 w 8105775"/>
              <a:gd name="connsiteY10" fmla="*/ 6330489 h 7248525"/>
              <a:gd name="connsiteX11" fmla="*/ 8074328 w 8105775"/>
              <a:gd name="connsiteY11" fmla="*/ 5337031 h 7248525"/>
              <a:gd name="connsiteX12" fmla="*/ 8036228 w 8105775"/>
              <a:gd name="connsiteY12" fmla="*/ 4195937 h 7248525"/>
              <a:gd name="connsiteX13" fmla="*/ 7866683 w 8105775"/>
              <a:gd name="connsiteY13" fmla="*/ 3469179 h 7248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8105775" h="7248525">
                <a:moveTo>
                  <a:pt x="7866683" y="3469179"/>
                </a:moveTo>
                <a:cubicBezTo>
                  <a:pt x="7655228" y="2729086"/>
                  <a:pt x="7324711" y="2029951"/>
                  <a:pt x="6844650" y="1416541"/>
                </a:cubicBezTo>
                <a:cubicBezTo>
                  <a:pt x="6549375" y="1038399"/>
                  <a:pt x="6199808" y="699309"/>
                  <a:pt x="5800711" y="430704"/>
                </a:cubicBezTo>
                <a:cubicBezTo>
                  <a:pt x="4204321" y="-641811"/>
                  <a:pt x="2276460" y="544051"/>
                  <a:pt x="1604948" y="1225089"/>
                </a:cubicBezTo>
                <a:cubicBezTo>
                  <a:pt x="933435" y="1906126"/>
                  <a:pt x="-104790" y="3310111"/>
                  <a:pt x="8558" y="4330239"/>
                </a:cubicBezTo>
                <a:cubicBezTo>
                  <a:pt x="121905" y="5350367"/>
                  <a:pt x="583868" y="5796137"/>
                  <a:pt x="1055355" y="6109509"/>
                </a:cubicBezTo>
                <a:cubicBezTo>
                  <a:pt x="1526843" y="6423834"/>
                  <a:pt x="2328848" y="6711489"/>
                  <a:pt x="2590785" y="6781022"/>
                </a:cubicBezTo>
                <a:cubicBezTo>
                  <a:pt x="2852723" y="6850554"/>
                  <a:pt x="4212893" y="7164879"/>
                  <a:pt x="4990133" y="7234412"/>
                </a:cubicBezTo>
                <a:cubicBezTo>
                  <a:pt x="5474003" y="7278226"/>
                  <a:pt x="5975971" y="7243937"/>
                  <a:pt x="6442696" y="7103919"/>
                </a:cubicBezTo>
                <a:cubicBezTo>
                  <a:pt x="6659866" y="7039149"/>
                  <a:pt x="6885608" y="6952472"/>
                  <a:pt x="7065631" y="6813406"/>
                </a:cubicBezTo>
                <a:cubicBezTo>
                  <a:pt x="7251368" y="6670531"/>
                  <a:pt x="7423771" y="6509559"/>
                  <a:pt x="7575218" y="6330489"/>
                </a:cubicBezTo>
                <a:cubicBezTo>
                  <a:pt x="7816200" y="6043787"/>
                  <a:pt x="8001938" y="5706601"/>
                  <a:pt x="8074328" y="5337031"/>
                </a:cubicBezTo>
                <a:cubicBezTo>
                  <a:pt x="8147671" y="4960794"/>
                  <a:pt x="8104808" y="4572174"/>
                  <a:pt x="8036228" y="4195937"/>
                </a:cubicBezTo>
                <a:cubicBezTo>
                  <a:pt x="7990508" y="3951144"/>
                  <a:pt x="7935263" y="3708256"/>
                  <a:pt x="7866683" y="3469179"/>
                </a:cubicBezTo>
                <a:close/>
              </a:path>
            </a:pathLst>
          </a:custGeom>
          <a:gradFill>
            <a:gsLst>
              <a:gs pos="70000">
                <a:schemeClr val="accent3">
                  <a:lumMod val="75000"/>
                </a:schemeClr>
              </a:gs>
              <a:gs pos="0">
                <a:schemeClr val="accent3"/>
              </a:gs>
            </a:gsLst>
            <a:path path="circle">
              <a:fillToRect l="50000" t="50000" r="50000" b="50000"/>
            </a:path>
          </a:gradFill>
          <a:ln w="9525" cap="flat">
            <a:noFill/>
            <a:prstDash val="solid"/>
            <a:miter/>
          </a:ln>
          <a:effectLst>
            <a:softEdge rad="1270000"/>
          </a:effectLst>
        </p:spPr>
        <p:txBody>
          <a:bodyPr rtlCol="0" anchor="ctr"/>
          <a:lstStyle/>
          <a:p>
            <a:endParaRPr lang="en-US" sz="900"/>
          </a:p>
        </p:txBody>
      </p:sp>
      <p:sp>
        <p:nvSpPr>
          <p:cNvPr id="19" name="Light Blue">
            <a:extLst>
              <a:ext uri="{FF2B5EF4-FFF2-40B4-BE49-F238E27FC236}">
                <a16:creationId xmlns:a16="http://schemas.microsoft.com/office/drawing/2014/main" id="{251649C5-3386-4361-95CE-44792724EF40}"/>
              </a:ext>
            </a:extLst>
          </p:cNvPr>
          <p:cNvSpPr/>
          <p:nvPr/>
        </p:nvSpPr>
        <p:spPr>
          <a:xfrm rot="15300000">
            <a:off x="3663172" y="-3280938"/>
            <a:ext cx="15008936" cy="13419874"/>
          </a:xfrm>
          <a:custGeom>
            <a:avLst/>
            <a:gdLst>
              <a:gd name="connsiteX0" fmla="*/ 7866683 w 8105775"/>
              <a:gd name="connsiteY0" fmla="*/ 3469179 h 7248525"/>
              <a:gd name="connsiteX1" fmla="*/ 6844650 w 8105775"/>
              <a:gd name="connsiteY1" fmla="*/ 1416541 h 7248525"/>
              <a:gd name="connsiteX2" fmla="*/ 5800711 w 8105775"/>
              <a:gd name="connsiteY2" fmla="*/ 430704 h 7248525"/>
              <a:gd name="connsiteX3" fmla="*/ 1604948 w 8105775"/>
              <a:gd name="connsiteY3" fmla="*/ 1225089 h 7248525"/>
              <a:gd name="connsiteX4" fmla="*/ 8558 w 8105775"/>
              <a:gd name="connsiteY4" fmla="*/ 4330239 h 7248525"/>
              <a:gd name="connsiteX5" fmla="*/ 1055355 w 8105775"/>
              <a:gd name="connsiteY5" fmla="*/ 6109509 h 7248525"/>
              <a:gd name="connsiteX6" fmla="*/ 2590785 w 8105775"/>
              <a:gd name="connsiteY6" fmla="*/ 6781022 h 7248525"/>
              <a:gd name="connsiteX7" fmla="*/ 4990133 w 8105775"/>
              <a:gd name="connsiteY7" fmla="*/ 7234412 h 7248525"/>
              <a:gd name="connsiteX8" fmla="*/ 6442696 w 8105775"/>
              <a:gd name="connsiteY8" fmla="*/ 7103919 h 7248525"/>
              <a:gd name="connsiteX9" fmla="*/ 7065631 w 8105775"/>
              <a:gd name="connsiteY9" fmla="*/ 6813406 h 7248525"/>
              <a:gd name="connsiteX10" fmla="*/ 7575218 w 8105775"/>
              <a:gd name="connsiteY10" fmla="*/ 6330489 h 7248525"/>
              <a:gd name="connsiteX11" fmla="*/ 8074328 w 8105775"/>
              <a:gd name="connsiteY11" fmla="*/ 5337031 h 7248525"/>
              <a:gd name="connsiteX12" fmla="*/ 8036228 w 8105775"/>
              <a:gd name="connsiteY12" fmla="*/ 4195937 h 7248525"/>
              <a:gd name="connsiteX13" fmla="*/ 7866683 w 8105775"/>
              <a:gd name="connsiteY13" fmla="*/ 3469179 h 7248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8105775" h="7248525">
                <a:moveTo>
                  <a:pt x="7866683" y="3469179"/>
                </a:moveTo>
                <a:cubicBezTo>
                  <a:pt x="7655228" y="2729086"/>
                  <a:pt x="7324711" y="2029951"/>
                  <a:pt x="6844650" y="1416541"/>
                </a:cubicBezTo>
                <a:cubicBezTo>
                  <a:pt x="6549375" y="1038399"/>
                  <a:pt x="6199808" y="699309"/>
                  <a:pt x="5800711" y="430704"/>
                </a:cubicBezTo>
                <a:cubicBezTo>
                  <a:pt x="4204321" y="-641811"/>
                  <a:pt x="2276460" y="544051"/>
                  <a:pt x="1604948" y="1225089"/>
                </a:cubicBezTo>
                <a:cubicBezTo>
                  <a:pt x="933435" y="1906126"/>
                  <a:pt x="-104790" y="3310111"/>
                  <a:pt x="8558" y="4330239"/>
                </a:cubicBezTo>
                <a:cubicBezTo>
                  <a:pt x="121905" y="5350367"/>
                  <a:pt x="583868" y="5796137"/>
                  <a:pt x="1055355" y="6109509"/>
                </a:cubicBezTo>
                <a:cubicBezTo>
                  <a:pt x="1526843" y="6423834"/>
                  <a:pt x="2328848" y="6711489"/>
                  <a:pt x="2590785" y="6781022"/>
                </a:cubicBezTo>
                <a:cubicBezTo>
                  <a:pt x="2852723" y="6850554"/>
                  <a:pt x="4212893" y="7164879"/>
                  <a:pt x="4990133" y="7234412"/>
                </a:cubicBezTo>
                <a:cubicBezTo>
                  <a:pt x="5474003" y="7278226"/>
                  <a:pt x="5975971" y="7243937"/>
                  <a:pt x="6442696" y="7103919"/>
                </a:cubicBezTo>
                <a:cubicBezTo>
                  <a:pt x="6659866" y="7039149"/>
                  <a:pt x="6885608" y="6952472"/>
                  <a:pt x="7065631" y="6813406"/>
                </a:cubicBezTo>
                <a:cubicBezTo>
                  <a:pt x="7251368" y="6670531"/>
                  <a:pt x="7423771" y="6509559"/>
                  <a:pt x="7575218" y="6330489"/>
                </a:cubicBezTo>
                <a:cubicBezTo>
                  <a:pt x="7816200" y="6043787"/>
                  <a:pt x="8001938" y="5706601"/>
                  <a:pt x="8074328" y="5337031"/>
                </a:cubicBezTo>
                <a:cubicBezTo>
                  <a:pt x="8147671" y="4960794"/>
                  <a:pt x="8104808" y="4572174"/>
                  <a:pt x="8036228" y="4195937"/>
                </a:cubicBezTo>
                <a:cubicBezTo>
                  <a:pt x="7990508" y="3951144"/>
                  <a:pt x="7935263" y="3708256"/>
                  <a:pt x="7866683" y="3469179"/>
                </a:cubicBezTo>
                <a:close/>
              </a:path>
            </a:pathLst>
          </a:custGeom>
          <a:gradFill>
            <a:gsLst>
              <a:gs pos="80000">
                <a:schemeClr val="accent2">
                  <a:alpha val="32000"/>
                </a:schemeClr>
              </a:gs>
              <a:gs pos="0">
                <a:schemeClr val="accent1"/>
              </a:gs>
            </a:gsLst>
            <a:path path="circle">
              <a:fillToRect l="50000" t="50000" r="50000" b="50000"/>
            </a:path>
          </a:gradFill>
          <a:ln w="9525" cap="flat">
            <a:noFill/>
            <a:prstDash val="solid"/>
            <a:miter/>
          </a:ln>
          <a:effectLst>
            <a:softEdge rad="1270000"/>
          </a:effectLst>
        </p:spPr>
        <p:txBody>
          <a:bodyPr rtlCol="0" anchor="ctr"/>
          <a:lstStyle/>
          <a:p>
            <a:endParaRPr lang="en-US" sz="900"/>
          </a:p>
        </p:txBody>
      </p:sp>
      <p:sp>
        <p:nvSpPr>
          <p:cNvPr id="28" name="TextBox 27">
            <a:extLst>
              <a:ext uri="{FF2B5EF4-FFF2-40B4-BE49-F238E27FC236}">
                <a16:creationId xmlns:a16="http://schemas.microsoft.com/office/drawing/2014/main" id="{C7E5CC2B-ED72-45C7-BF0A-B092A979472E}"/>
              </a:ext>
            </a:extLst>
          </p:cNvPr>
          <p:cNvSpPr txBox="1"/>
          <p:nvPr/>
        </p:nvSpPr>
        <p:spPr>
          <a:xfrm rot="16200000">
            <a:off x="-706400" y="3213557"/>
            <a:ext cx="2193749" cy="430887"/>
          </a:xfrm>
          <a:prstGeom prst="rect">
            <a:avLst/>
          </a:prstGeom>
          <a:noFill/>
        </p:spPr>
        <p:txBody>
          <a:bodyPr wrap="square" rtlCol="0">
            <a:spAutoFit/>
          </a:bodyPr>
          <a:lstStyle/>
          <a:p>
            <a:pPr algn="ctr"/>
            <a:r>
              <a:rPr lang="en-US" sz="2200" b="1">
                <a:solidFill>
                  <a:schemeClr val="bg1"/>
                </a:solidFill>
                <a:latin typeface="Century Gothic" panose="020B0502020202020204" pitchFamily="34" charset="0"/>
              </a:rPr>
              <a:t>Massive X</a:t>
            </a:r>
          </a:p>
        </p:txBody>
      </p:sp>
      <p:sp>
        <p:nvSpPr>
          <p:cNvPr id="29" name="Oval 28">
            <a:extLst>
              <a:ext uri="{FF2B5EF4-FFF2-40B4-BE49-F238E27FC236}">
                <a16:creationId xmlns:a16="http://schemas.microsoft.com/office/drawing/2014/main" id="{CB9C493A-C0C5-433E-B0C9-73E5F353A3AD}"/>
              </a:ext>
            </a:extLst>
          </p:cNvPr>
          <p:cNvSpPr/>
          <p:nvPr/>
        </p:nvSpPr>
        <p:spPr>
          <a:xfrm>
            <a:off x="364772" y="369582"/>
            <a:ext cx="51405" cy="5141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30" name="Oval 29">
            <a:extLst>
              <a:ext uri="{FF2B5EF4-FFF2-40B4-BE49-F238E27FC236}">
                <a16:creationId xmlns:a16="http://schemas.microsoft.com/office/drawing/2014/main" id="{E95DFE2E-B2E5-466B-B1CC-C85DE1401518}"/>
              </a:ext>
            </a:extLst>
          </p:cNvPr>
          <p:cNvSpPr/>
          <p:nvPr/>
        </p:nvSpPr>
        <p:spPr>
          <a:xfrm>
            <a:off x="364772" y="518410"/>
            <a:ext cx="51405" cy="5141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31" name="Oval 30">
            <a:extLst>
              <a:ext uri="{FF2B5EF4-FFF2-40B4-BE49-F238E27FC236}">
                <a16:creationId xmlns:a16="http://schemas.microsoft.com/office/drawing/2014/main" id="{9FE24D81-6663-4CF8-857E-F1F0413B3577}"/>
              </a:ext>
            </a:extLst>
          </p:cNvPr>
          <p:cNvSpPr/>
          <p:nvPr/>
        </p:nvSpPr>
        <p:spPr>
          <a:xfrm>
            <a:off x="364772" y="667238"/>
            <a:ext cx="51405" cy="5141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27" name="TextBox 26">
            <a:extLst>
              <a:ext uri="{FF2B5EF4-FFF2-40B4-BE49-F238E27FC236}">
                <a16:creationId xmlns:a16="http://schemas.microsoft.com/office/drawing/2014/main" id="{074A38E2-E1FF-4879-9C32-610C884B2151}"/>
              </a:ext>
            </a:extLst>
          </p:cNvPr>
          <p:cNvSpPr txBox="1"/>
          <p:nvPr/>
        </p:nvSpPr>
        <p:spPr>
          <a:xfrm rot="16200000">
            <a:off x="10547818" y="2927923"/>
            <a:ext cx="2507418" cy="246221"/>
          </a:xfrm>
          <a:prstGeom prst="rect">
            <a:avLst/>
          </a:prstGeom>
          <a:noFill/>
        </p:spPr>
        <p:txBody>
          <a:bodyPr wrap="none" rtlCol="0" anchor="ctr">
            <a:spAutoFit/>
          </a:bodyPr>
          <a:lstStyle/>
          <a:p>
            <a:pPr algn="l"/>
            <a:r>
              <a:rPr lang="en-US" sz="1000" b="1">
                <a:solidFill>
                  <a:schemeClr val="bg1"/>
                </a:solidFill>
                <a:latin typeface="+mj-lt"/>
              </a:rPr>
              <a:t>Massive X</a:t>
            </a:r>
            <a:r>
              <a:rPr lang="en-US" sz="1000">
                <a:solidFill>
                  <a:schemeClr val="bg1"/>
                </a:solidFill>
              </a:rPr>
              <a:t> presentation to </a:t>
            </a:r>
            <a:r>
              <a:rPr lang="en-US" sz="1000" b="0">
                <a:solidFill>
                  <a:schemeClr val="bg1"/>
                </a:solidFill>
              </a:rPr>
              <a:t>DesignBall</a:t>
            </a:r>
            <a:r>
              <a:rPr lang="en-US" sz="1000">
                <a:solidFill>
                  <a:schemeClr val="bg1"/>
                </a:solidFill>
              </a:rPr>
              <a:t> team</a:t>
            </a:r>
          </a:p>
        </p:txBody>
      </p:sp>
      <p:sp>
        <p:nvSpPr>
          <p:cNvPr id="32" name="Slide Number Placeholder 5">
            <a:extLst>
              <a:ext uri="{FF2B5EF4-FFF2-40B4-BE49-F238E27FC236}">
                <a16:creationId xmlns:a16="http://schemas.microsoft.com/office/drawing/2014/main" id="{DDEAE338-FF37-4E7C-8B4D-BAA7F448833A}"/>
              </a:ext>
            </a:extLst>
          </p:cNvPr>
          <p:cNvSpPr txBox="1">
            <a:spLocks/>
          </p:cNvSpPr>
          <p:nvPr/>
        </p:nvSpPr>
        <p:spPr>
          <a:xfrm>
            <a:off x="11702935" y="4438872"/>
            <a:ext cx="162261" cy="291381"/>
          </a:xfrm>
          <a:prstGeom prst="rect">
            <a:avLst/>
          </a:prstGeom>
        </p:spPr>
        <p:txBody>
          <a:bodyPr vert="horz" wrap="none" lIns="60952" tIns="30476" rIns="60952" bIns="30476" rtlCol="0" anchor="ctr">
            <a:no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1A290D8D-6BA0-418D-AFED-C65293F70DA0}" type="slidenum">
              <a:rPr lang="en-US" sz="1200" b="1" smtClean="0">
                <a:solidFill>
                  <a:schemeClr val="bg1"/>
                </a:solidFill>
                <a:latin typeface="+mj-lt"/>
              </a:rPr>
              <a:pPr algn="ctr"/>
              <a:t>‹N°›</a:t>
            </a:fld>
            <a:endParaRPr lang="en-US" sz="700" b="1">
              <a:solidFill>
                <a:schemeClr val="bg1"/>
              </a:solidFill>
              <a:latin typeface="+mj-lt"/>
            </a:endParaRPr>
          </a:p>
        </p:txBody>
      </p:sp>
      <p:sp>
        <p:nvSpPr>
          <p:cNvPr id="23" name="Rectangle 22">
            <a:extLst>
              <a:ext uri="{FF2B5EF4-FFF2-40B4-BE49-F238E27FC236}">
                <a16:creationId xmlns:a16="http://schemas.microsoft.com/office/drawing/2014/main" id="{3006A69E-53AD-46AF-A042-1385A0A2C7C9}"/>
              </a:ext>
            </a:extLst>
          </p:cNvPr>
          <p:cNvSpPr/>
          <p:nvPr/>
        </p:nvSpPr>
        <p:spPr>
          <a:xfrm>
            <a:off x="213501" y="5977044"/>
            <a:ext cx="389850" cy="338554"/>
          </a:xfrm>
          <a:prstGeom prst="rect">
            <a:avLst/>
          </a:prstGeom>
        </p:spPr>
        <p:txBody>
          <a:bodyPr wrap="none" anchor="ctr">
            <a:spAutoFit/>
          </a:bodyPr>
          <a:lstStyle/>
          <a:p>
            <a:pPr algn="ctr"/>
            <a:r>
              <a:rPr lang="en-US" sz="1600">
                <a:solidFill>
                  <a:schemeClr val="bg1"/>
                </a:solidFill>
                <a:latin typeface="Designball-Social-01" pitchFamily="2" charset="0"/>
              </a:rPr>
              <a:t>b</a:t>
            </a:r>
          </a:p>
        </p:txBody>
      </p:sp>
      <p:sp>
        <p:nvSpPr>
          <p:cNvPr id="33" name="Rectangle 32">
            <a:extLst>
              <a:ext uri="{FF2B5EF4-FFF2-40B4-BE49-F238E27FC236}">
                <a16:creationId xmlns:a16="http://schemas.microsoft.com/office/drawing/2014/main" id="{DB1F6FD3-046A-46E9-806A-982491CEF97B}"/>
              </a:ext>
            </a:extLst>
          </p:cNvPr>
          <p:cNvSpPr/>
          <p:nvPr/>
        </p:nvSpPr>
        <p:spPr>
          <a:xfrm>
            <a:off x="213501" y="5659343"/>
            <a:ext cx="389850" cy="338554"/>
          </a:xfrm>
          <a:prstGeom prst="rect">
            <a:avLst/>
          </a:prstGeom>
        </p:spPr>
        <p:txBody>
          <a:bodyPr wrap="none" anchor="ctr">
            <a:spAutoFit/>
          </a:bodyPr>
          <a:lstStyle/>
          <a:p>
            <a:pPr algn="ctr"/>
            <a:r>
              <a:rPr lang="en-US" sz="1600">
                <a:solidFill>
                  <a:schemeClr val="bg1"/>
                </a:solidFill>
                <a:latin typeface="Designball-Social-01" pitchFamily="2" charset="0"/>
              </a:rPr>
              <a:t>C</a:t>
            </a:r>
          </a:p>
        </p:txBody>
      </p:sp>
      <p:sp>
        <p:nvSpPr>
          <p:cNvPr id="34" name="Rectangle 33">
            <a:extLst>
              <a:ext uri="{FF2B5EF4-FFF2-40B4-BE49-F238E27FC236}">
                <a16:creationId xmlns:a16="http://schemas.microsoft.com/office/drawing/2014/main" id="{51B572A6-8252-4362-A92A-A5914D19083C}"/>
              </a:ext>
            </a:extLst>
          </p:cNvPr>
          <p:cNvSpPr/>
          <p:nvPr/>
        </p:nvSpPr>
        <p:spPr>
          <a:xfrm>
            <a:off x="213501" y="6294746"/>
            <a:ext cx="389850" cy="338554"/>
          </a:xfrm>
          <a:prstGeom prst="rect">
            <a:avLst/>
          </a:prstGeom>
        </p:spPr>
        <p:txBody>
          <a:bodyPr wrap="none" anchor="ctr">
            <a:spAutoFit/>
          </a:bodyPr>
          <a:lstStyle/>
          <a:p>
            <a:pPr algn="ctr"/>
            <a:r>
              <a:rPr lang="en-US" sz="1600">
                <a:solidFill>
                  <a:schemeClr val="bg1"/>
                </a:solidFill>
                <a:latin typeface="Designball-Social-01" pitchFamily="2" charset="0"/>
              </a:rPr>
              <a:t>c</a:t>
            </a:r>
          </a:p>
        </p:txBody>
      </p:sp>
      <p:sp>
        <p:nvSpPr>
          <p:cNvPr id="35" name="Rectangle 34">
            <a:hlinkClick r:id="rId36"/>
            <a:extLst>
              <a:ext uri="{FF2B5EF4-FFF2-40B4-BE49-F238E27FC236}">
                <a16:creationId xmlns:a16="http://schemas.microsoft.com/office/drawing/2014/main" id="{23516ED8-C2E9-4940-9CD5-0E0111C5BDA5}"/>
              </a:ext>
            </a:extLst>
          </p:cNvPr>
          <p:cNvSpPr/>
          <p:nvPr/>
        </p:nvSpPr>
        <p:spPr>
          <a:xfrm>
            <a:off x="325196" y="6037649"/>
            <a:ext cx="166459" cy="221974"/>
          </a:xfrm>
          <a:prstGeom prst="rect">
            <a:avLst/>
          </a:prstGeom>
          <a:solidFill>
            <a:schemeClr val="bg2">
              <a:alpha val="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bg1"/>
              </a:solidFill>
            </a:endParaRPr>
          </a:p>
        </p:txBody>
      </p:sp>
      <p:sp>
        <p:nvSpPr>
          <p:cNvPr id="36" name="Rectangle 35">
            <a:hlinkClick r:id="rId37"/>
            <a:extLst>
              <a:ext uri="{FF2B5EF4-FFF2-40B4-BE49-F238E27FC236}">
                <a16:creationId xmlns:a16="http://schemas.microsoft.com/office/drawing/2014/main" id="{0C0F2FE4-6CE1-4165-A993-7F1137B30860}"/>
              </a:ext>
            </a:extLst>
          </p:cNvPr>
          <p:cNvSpPr/>
          <p:nvPr/>
        </p:nvSpPr>
        <p:spPr>
          <a:xfrm>
            <a:off x="325196" y="5722264"/>
            <a:ext cx="166459" cy="221974"/>
          </a:xfrm>
          <a:prstGeom prst="rect">
            <a:avLst/>
          </a:prstGeom>
          <a:solidFill>
            <a:schemeClr val="bg2">
              <a:alpha val="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bg1"/>
              </a:solidFill>
            </a:endParaRPr>
          </a:p>
        </p:txBody>
      </p:sp>
      <p:sp>
        <p:nvSpPr>
          <p:cNvPr id="37" name="Rectangle 36">
            <a:hlinkClick r:id="rId38"/>
            <a:extLst>
              <a:ext uri="{FF2B5EF4-FFF2-40B4-BE49-F238E27FC236}">
                <a16:creationId xmlns:a16="http://schemas.microsoft.com/office/drawing/2014/main" id="{5156BAD8-9280-44B5-9AAB-5A16557A4546}"/>
              </a:ext>
            </a:extLst>
          </p:cNvPr>
          <p:cNvSpPr/>
          <p:nvPr/>
        </p:nvSpPr>
        <p:spPr>
          <a:xfrm>
            <a:off x="325196" y="6353035"/>
            <a:ext cx="166459" cy="221974"/>
          </a:xfrm>
          <a:prstGeom prst="rect">
            <a:avLst/>
          </a:prstGeom>
          <a:solidFill>
            <a:schemeClr val="bg2">
              <a:alpha val="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bg1"/>
              </a:solidFill>
            </a:endParaRPr>
          </a:p>
        </p:txBody>
      </p:sp>
    </p:spTree>
    <p:extLst>
      <p:ext uri="{BB962C8B-B14F-4D97-AF65-F5344CB8AC3E}">
        <p14:creationId xmlns:p14="http://schemas.microsoft.com/office/powerpoint/2010/main" val="696956944"/>
      </p:ext>
    </p:extLst>
  </p:cSld>
  <p:clrMap bg1="lt1" tx1="dk1" bg2="lt2" tx2="dk2" accent1="accent1" accent2="accent2" accent3="accent3" accent4="accent4" accent5="accent5" accent6="accent6" hlink="hlink" folHlink="folHlink"/>
  <p:sldLayoutIdLst>
    <p:sldLayoutId id="2147483777" r:id="rId1"/>
    <p:sldLayoutId id="2147483778" r:id="rId2"/>
    <p:sldLayoutId id="2147483779" r:id="rId3"/>
    <p:sldLayoutId id="2147483780" r:id="rId4"/>
    <p:sldLayoutId id="2147483781" r:id="rId5"/>
    <p:sldLayoutId id="2147483782" r:id="rId6"/>
    <p:sldLayoutId id="2147483783" r:id="rId7"/>
    <p:sldLayoutId id="2147483784" r:id="rId8"/>
    <p:sldLayoutId id="2147483785" r:id="rId9"/>
    <p:sldLayoutId id="2147483786" r:id="rId10"/>
    <p:sldLayoutId id="2147483787" r:id="rId11"/>
    <p:sldLayoutId id="2147483788" r:id="rId12"/>
    <p:sldLayoutId id="2147483789" r:id="rId13"/>
    <p:sldLayoutId id="2147483790" r:id="rId14"/>
    <p:sldLayoutId id="2147483791" r:id="rId15"/>
    <p:sldLayoutId id="2147483792" r:id="rId16"/>
    <p:sldLayoutId id="2147483793" r:id="rId17"/>
    <p:sldLayoutId id="2147483794" r:id="rId18"/>
    <p:sldLayoutId id="2147483795" r:id="rId19"/>
    <p:sldLayoutId id="2147483796" r:id="rId20"/>
    <p:sldLayoutId id="2147483797" r:id="rId21"/>
    <p:sldLayoutId id="2147483798" r:id="rId22"/>
    <p:sldLayoutId id="2147483799" r:id="rId23"/>
    <p:sldLayoutId id="2147483800" r:id="rId24"/>
    <p:sldLayoutId id="2147483801" r:id="rId25"/>
    <p:sldLayoutId id="2147483802" r:id="rId26"/>
    <p:sldLayoutId id="2147483803" r:id="rId27"/>
    <p:sldLayoutId id="2147483804" r:id="rId28"/>
    <p:sldLayoutId id="2147483805" r:id="rId29"/>
    <p:sldLayoutId id="2147483806" r:id="rId30"/>
    <p:sldLayoutId id="2147483807" r:id="rId31"/>
    <p:sldLayoutId id="2147483808" r:id="rId32"/>
    <p:sldLayoutId id="2147483809" r:id="rId33"/>
    <p:sldLayoutId id="2147483810" r:id="rId34"/>
  </p:sldLayoutIdLst>
  <p:txStyles>
    <p:titleStyle>
      <a:lvl1pPr algn="l" defTabSz="914217" rtl="0" eaLnBrk="1" latinLnBrk="0" hangingPunct="1">
        <a:lnSpc>
          <a:spcPct val="90000"/>
        </a:lnSpc>
        <a:spcBef>
          <a:spcPct val="0"/>
        </a:spcBef>
        <a:buNone/>
        <a:defRPr sz="4399" kern="1200">
          <a:solidFill>
            <a:schemeClr val="tx1"/>
          </a:solidFill>
          <a:latin typeface="+mj-lt"/>
          <a:ea typeface="+mj-ea"/>
          <a:cs typeface="+mj-cs"/>
        </a:defRPr>
      </a:lvl1pPr>
    </p:titleStyle>
    <p:bodyStyle>
      <a:lvl1pPr marL="228554" indent="-228554" algn="l" defTabSz="914217" rtl="0" eaLnBrk="1" latinLnBrk="0" hangingPunct="1">
        <a:lnSpc>
          <a:spcPct val="90000"/>
        </a:lnSpc>
        <a:spcBef>
          <a:spcPts val="1000"/>
        </a:spcBef>
        <a:buFont typeface="Arial" panose="020B0604020202020204" pitchFamily="34" charset="0"/>
        <a:buChar char="•"/>
        <a:defRPr sz="2799" kern="1200">
          <a:solidFill>
            <a:schemeClr val="tx1"/>
          </a:solidFill>
          <a:latin typeface="+mn-lt"/>
          <a:ea typeface="+mn-ea"/>
          <a:cs typeface="+mn-cs"/>
        </a:defRPr>
      </a:lvl1pPr>
      <a:lvl2pPr marL="685663" indent="-228554" algn="l" defTabSz="91421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771" indent="-228554" algn="l" defTabSz="91421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599880"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6989"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097"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206"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314"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423"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1"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8" algn="l" defTabSz="91421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0">
          <p15:clr>
            <a:srgbClr val="000000"/>
          </p15:clr>
        </p15:guide>
        <p15:guide id="2" pos="7681">
          <p15:clr>
            <a:srgbClr val="000000"/>
          </p15:clr>
        </p15:guide>
        <p15:guide id="3" orient="horz" pos="816">
          <p15:clr>
            <a:srgbClr val="000000"/>
          </p15:clr>
        </p15:guide>
        <p15:guide id="4" orient="horz" pos="7776">
          <p15:clr>
            <a:srgbClr val="000000"/>
          </p15:clr>
        </p15:guide>
        <p15:guide id="5" pos="14377">
          <p15:clr>
            <a:srgbClr val="000000"/>
          </p15:clr>
        </p15:guide>
        <p15:guide id="6" pos="985">
          <p15:clr>
            <a:srgbClr val="000000"/>
          </p15:clr>
        </p15:guide>
        <p15:guide id="7">
          <p15:clr>
            <a:srgbClr val="FFFFFF"/>
          </p15:clr>
        </p15:guide>
        <p15:guide id="8" pos="15362">
          <p15:clr>
            <a:srgbClr val="FFFFFF"/>
          </p15:clr>
        </p15:guide>
        <p15:guide id="9" orient="horz">
          <p15:clr>
            <a:srgbClr val="FFFFFF"/>
          </p15:clr>
        </p15:guide>
        <p15:guide id="10" orient="horz" pos="8640">
          <p15:clr>
            <a:srgbClr val="FFFFFF"/>
          </p15:clr>
        </p15:guide>
        <p15:guide id="11" pos="4321">
          <p15:clr>
            <a:srgbClr val="F26B43"/>
          </p15:clr>
        </p15:guide>
        <p15:guide id="12" pos="11041">
          <p15:clr>
            <a:srgbClr val="F26B43"/>
          </p15:clr>
        </p15:guide>
      </p15:sldGuideLst>
    </p:ext>
  </p:extLst>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Slide Number Placeholder 5">
            <a:extLst>
              <a:ext uri="{FF2B5EF4-FFF2-40B4-BE49-F238E27FC236}">
                <a16:creationId xmlns:a16="http://schemas.microsoft.com/office/drawing/2014/main" id="{21812C9B-C4F1-49C5-8B16-2FE27234D329}"/>
              </a:ext>
            </a:extLst>
          </p:cNvPr>
          <p:cNvSpPr txBox="1">
            <a:spLocks/>
          </p:cNvSpPr>
          <p:nvPr userDrawn="1"/>
        </p:nvSpPr>
        <p:spPr>
          <a:xfrm>
            <a:off x="621927" y="6430249"/>
            <a:ext cx="123730" cy="291381"/>
          </a:xfrm>
          <a:prstGeom prst="rect">
            <a:avLst/>
          </a:prstGeom>
        </p:spPr>
        <p:txBody>
          <a:bodyPr vert="horz" wrap="none" lIns="60952" tIns="30476" rIns="60952" bIns="30476" rtlCol="0" anchor="ctr">
            <a:no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1A290D8D-6BA0-418D-AFED-C65293F70DA0}" type="slidenum">
              <a:rPr lang="en-US" sz="1000" smtClean="0">
                <a:solidFill>
                  <a:schemeClr val="tx1"/>
                </a:solidFill>
              </a:rPr>
              <a:pPr algn="ctr"/>
              <a:t>‹N°›</a:t>
            </a:fld>
            <a:endParaRPr lang="en-US" sz="600">
              <a:solidFill>
                <a:schemeClr val="tx1"/>
              </a:solidFill>
            </a:endParaRPr>
          </a:p>
        </p:txBody>
      </p:sp>
      <p:sp>
        <p:nvSpPr>
          <p:cNvPr id="15" name="Oval 14">
            <a:extLst>
              <a:ext uri="{FF2B5EF4-FFF2-40B4-BE49-F238E27FC236}">
                <a16:creationId xmlns:a16="http://schemas.microsoft.com/office/drawing/2014/main" id="{307625DC-754B-4896-ADAF-401C70997717}"/>
              </a:ext>
            </a:extLst>
          </p:cNvPr>
          <p:cNvSpPr/>
          <p:nvPr userDrawn="1"/>
        </p:nvSpPr>
        <p:spPr>
          <a:xfrm>
            <a:off x="535944" y="6428081"/>
            <a:ext cx="295695" cy="295734"/>
          </a:xfrm>
          <a:prstGeom prst="ellipse">
            <a:avLst/>
          </a:prstGeom>
          <a:noFill/>
          <a:ln w="635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600"/>
          </a:p>
        </p:txBody>
      </p:sp>
      <p:sp>
        <p:nvSpPr>
          <p:cNvPr id="17" name="Oval 16">
            <a:extLst>
              <a:ext uri="{FF2B5EF4-FFF2-40B4-BE49-F238E27FC236}">
                <a16:creationId xmlns:a16="http://schemas.microsoft.com/office/drawing/2014/main" id="{76FAE91E-1570-4CCB-8697-3675EF4A8732}"/>
              </a:ext>
            </a:extLst>
          </p:cNvPr>
          <p:cNvSpPr/>
          <p:nvPr userDrawn="1"/>
        </p:nvSpPr>
        <p:spPr>
          <a:xfrm>
            <a:off x="148830" y="6428081"/>
            <a:ext cx="295695" cy="295734"/>
          </a:xfrm>
          <a:prstGeom prst="ellipse">
            <a:avLst/>
          </a:prstGeom>
          <a:noFill/>
          <a:ln w="635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600"/>
          </a:p>
        </p:txBody>
      </p:sp>
      <p:sp>
        <p:nvSpPr>
          <p:cNvPr id="18" name="Rectangle 9">
            <a:extLst>
              <a:ext uri="{FF2B5EF4-FFF2-40B4-BE49-F238E27FC236}">
                <a16:creationId xmlns:a16="http://schemas.microsoft.com/office/drawing/2014/main" id="{FAC15065-526C-4B5B-BEB1-892A718C3AFA}"/>
              </a:ext>
            </a:extLst>
          </p:cNvPr>
          <p:cNvSpPr/>
          <p:nvPr userDrawn="1"/>
        </p:nvSpPr>
        <p:spPr>
          <a:xfrm rot="2700000">
            <a:off x="277379" y="6535961"/>
            <a:ext cx="79984" cy="79974"/>
          </a:xfrm>
          <a:custGeom>
            <a:avLst/>
            <a:gdLst>
              <a:gd name="connsiteX0" fmla="*/ 0 w 531091"/>
              <a:gd name="connsiteY0" fmla="*/ 0 h 531091"/>
              <a:gd name="connsiteX1" fmla="*/ 531091 w 531091"/>
              <a:gd name="connsiteY1" fmla="*/ 0 h 531091"/>
              <a:gd name="connsiteX2" fmla="*/ 531091 w 531091"/>
              <a:gd name="connsiteY2" fmla="*/ 531091 h 531091"/>
              <a:gd name="connsiteX3" fmla="*/ 0 w 531091"/>
              <a:gd name="connsiteY3" fmla="*/ 531091 h 531091"/>
              <a:gd name="connsiteX4" fmla="*/ 0 w 531091"/>
              <a:gd name="connsiteY4" fmla="*/ 0 h 531091"/>
              <a:gd name="connsiteX0" fmla="*/ 0 w 531091"/>
              <a:gd name="connsiteY0" fmla="*/ 0 h 531091"/>
              <a:gd name="connsiteX1" fmla="*/ 531091 w 531091"/>
              <a:gd name="connsiteY1" fmla="*/ 531091 h 531091"/>
              <a:gd name="connsiteX2" fmla="*/ 0 w 531091"/>
              <a:gd name="connsiteY2" fmla="*/ 531091 h 531091"/>
              <a:gd name="connsiteX3" fmla="*/ 0 w 531091"/>
              <a:gd name="connsiteY3" fmla="*/ 0 h 531091"/>
              <a:gd name="connsiteX0" fmla="*/ 0 w 531091"/>
              <a:gd name="connsiteY0" fmla="*/ 0 h 531091"/>
              <a:gd name="connsiteX1" fmla="*/ 230909 w 531091"/>
              <a:gd name="connsiteY1" fmla="*/ 224312 h 531091"/>
              <a:gd name="connsiteX2" fmla="*/ 531091 w 531091"/>
              <a:gd name="connsiteY2" fmla="*/ 531091 h 531091"/>
              <a:gd name="connsiteX3" fmla="*/ 0 w 531091"/>
              <a:gd name="connsiteY3" fmla="*/ 531091 h 531091"/>
              <a:gd name="connsiteX4" fmla="*/ 0 w 531091"/>
              <a:gd name="connsiteY4" fmla="*/ 0 h 531091"/>
              <a:gd name="connsiteX0" fmla="*/ 230909 w 531091"/>
              <a:gd name="connsiteY0" fmla="*/ 224312 h 531091"/>
              <a:gd name="connsiteX1" fmla="*/ 531091 w 531091"/>
              <a:gd name="connsiteY1" fmla="*/ 531091 h 531091"/>
              <a:gd name="connsiteX2" fmla="*/ 0 w 531091"/>
              <a:gd name="connsiteY2" fmla="*/ 531091 h 531091"/>
              <a:gd name="connsiteX3" fmla="*/ 0 w 531091"/>
              <a:gd name="connsiteY3" fmla="*/ 0 h 531091"/>
              <a:gd name="connsiteX4" fmla="*/ 322349 w 531091"/>
              <a:gd name="connsiteY4" fmla="*/ 315752 h 531091"/>
              <a:gd name="connsiteX0" fmla="*/ 343065 w 531091"/>
              <a:gd name="connsiteY0" fmla="*/ 89066 h 531091"/>
              <a:gd name="connsiteX1" fmla="*/ 531091 w 531091"/>
              <a:gd name="connsiteY1" fmla="*/ 531091 h 531091"/>
              <a:gd name="connsiteX2" fmla="*/ 0 w 531091"/>
              <a:gd name="connsiteY2" fmla="*/ 531091 h 531091"/>
              <a:gd name="connsiteX3" fmla="*/ 0 w 531091"/>
              <a:gd name="connsiteY3" fmla="*/ 0 h 531091"/>
              <a:gd name="connsiteX4" fmla="*/ 322349 w 531091"/>
              <a:gd name="connsiteY4" fmla="*/ 315752 h 531091"/>
              <a:gd name="connsiteX0" fmla="*/ 531091 w 531091"/>
              <a:gd name="connsiteY0" fmla="*/ 531091 h 531091"/>
              <a:gd name="connsiteX1" fmla="*/ 0 w 531091"/>
              <a:gd name="connsiteY1" fmla="*/ 531091 h 531091"/>
              <a:gd name="connsiteX2" fmla="*/ 0 w 531091"/>
              <a:gd name="connsiteY2" fmla="*/ 0 h 531091"/>
              <a:gd name="connsiteX3" fmla="*/ 322349 w 531091"/>
              <a:gd name="connsiteY3" fmla="*/ 315752 h 531091"/>
              <a:gd name="connsiteX0" fmla="*/ 531091 w 531091"/>
              <a:gd name="connsiteY0" fmla="*/ 531091 h 531091"/>
              <a:gd name="connsiteX1" fmla="*/ 0 w 531091"/>
              <a:gd name="connsiteY1" fmla="*/ 531091 h 531091"/>
              <a:gd name="connsiteX2" fmla="*/ 0 w 531091"/>
              <a:gd name="connsiteY2" fmla="*/ 0 h 531091"/>
            </a:gdLst>
            <a:ahLst/>
            <a:cxnLst>
              <a:cxn ang="0">
                <a:pos x="connsiteX0" y="connsiteY0"/>
              </a:cxn>
              <a:cxn ang="0">
                <a:pos x="connsiteX1" y="connsiteY1"/>
              </a:cxn>
              <a:cxn ang="0">
                <a:pos x="connsiteX2" y="connsiteY2"/>
              </a:cxn>
            </a:cxnLst>
            <a:rect l="l" t="t" r="r" b="b"/>
            <a:pathLst>
              <a:path w="531091" h="531091">
                <a:moveTo>
                  <a:pt x="531091" y="531091"/>
                </a:moveTo>
                <a:lnTo>
                  <a:pt x="0" y="531091"/>
                </a:lnTo>
                <a:lnTo>
                  <a:pt x="0" y="0"/>
                </a:lnTo>
              </a:path>
            </a:pathLst>
          </a:custGeom>
          <a:noFill/>
          <a:ln w="635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600"/>
          </a:p>
        </p:txBody>
      </p:sp>
      <p:sp>
        <p:nvSpPr>
          <p:cNvPr id="19" name="Oval 18">
            <a:extLst>
              <a:ext uri="{FF2B5EF4-FFF2-40B4-BE49-F238E27FC236}">
                <a16:creationId xmlns:a16="http://schemas.microsoft.com/office/drawing/2014/main" id="{AA197A07-68B5-4706-B796-AC2B9E3BDF4E}"/>
              </a:ext>
            </a:extLst>
          </p:cNvPr>
          <p:cNvSpPr/>
          <p:nvPr userDrawn="1"/>
        </p:nvSpPr>
        <p:spPr>
          <a:xfrm rot="10800000">
            <a:off x="923058" y="6428081"/>
            <a:ext cx="295695" cy="295734"/>
          </a:xfrm>
          <a:prstGeom prst="ellipse">
            <a:avLst/>
          </a:prstGeom>
          <a:noFill/>
          <a:ln w="635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600"/>
          </a:p>
        </p:txBody>
      </p:sp>
      <p:sp>
        <p:nvSpPr>
          <p:cNvPr id="20" name="Rectangle 9">
            <a:extLst>
              <a:ext uri="{FF2B5EF4-FFF2-40B4-BE49-F238E27FC236}">
                <a16:creationId xmlns:a16="http://schemas.microsoft.com/office/drawing/2014/main" id="{81DBD849-297F-4F9A-BEF7-60ECD498A866}"/>
              </a:ext>
            </a:extLst>
          </p:cNvPr>
          <p:cNvSpPr/>
          <p:nvPr userDrawn="1"/>
        </p:nvSpPr>
        <p:spPr>
          <a:xfrm rot="13500000">
            <a:off x="1010220" y="6535961"/>
            <a:ext cx="79984" cy="79974"/>
          </a:xfrm>
          <a:custGeom>
            <a:avLst/>
            <a:gdLst>
              <a:gd name="connsiteX0" fmla="*/ 0 w 531091"/>
              <a:gd name="connsiteY0" fmla="*/ 0 h 531091"/>
              <a:gd name="connsiteX1" fmla="*/ 531091 w 531091"/>
              <a:gd name="connsiteY1" fmla="*/ 0 h 531091"/>
              <a:gd name="connsiteX2" fmla="*/ 531091 w 531091"/>
              <a:gd name="connsiteY2" fmla="*/ 531091 h 531091"/>
              <a:gd name="connsiteX3" fmla="*/ 0 w 531091"/>
              <a:gd name="connsiteY3" fmla="*/ 531091 h 531091"/>
              <a:gd name="connsiteX4" fmla="*/ 0 w 531091"/>
              <a:gd name="connsiteY4" fmla="*/ 0 h 531091"/>
              <a:gd name="connsiteX0" fmla="*/ 0 w 531091"/>
              <a:gd name="connsiteY0" fmla="*/ 0 h 531091"/>
              <a:gd name="connsiteX1" fmla="*/ 531091 w 531091"/>
              <a:gd name="connsiteY1" fmla="*/ 531091 h 531091"/>
              <a:gd name="connsiteX2" fmla="*/ 0 w 531091"/>
              <a:gd name="connsiteY2" fmla="*/ 531091 h 531091"/>
              <a:gd name="connsiteX3" fmla="*/ 0 w 531091"/>
              <a:gd name="connsiteY3" fmla="*/ 0 h 531091"/>
              <a:gd name="connsiteX0" fmla="*/ 0 w 531091"/>
              <a:gd name="connsiteY0" fmla="*/ 0 h 531091"/>
              <a:gd name="connsiteX1" fmla="*/ 230909 w 531091"/>
              <a:gd name="connsiteY1" fmla="*/ 224312 h 531091"/>
              <a:gd name="connsiteX2" fmla="*/ 531091 w 531091"/>
              <a:gd name="connsiteY2" fmla="*/ 531091 h 531091"/>
              <a:gd name="connsiteX3" fmla="*/ 0 w 531091"/>
              <a:gd name="connsiteY3" fmla="*/ 531091 h 531091"/>
              <a:gd name="connsiteX4" fmla="*/ 0 w 531091"/>
              <a:gd name="connsiteY4" fmla="*/ 0 h 531091"/>
              <a:gd name="connsiteX0" fmla="*/ 230909 w 531091"/>
              <a:gd name="connsiteY0" fmla="*/ 224312 h 531091"/>
              <a:gd name="connsiteX1" fmla="*/ 531091 w 531091"/>
              <a:gd name="connsiteY1" fmla="*/ 531091 h 531091"/>
              <a:gd name="connsiteX2" fmla="*/ 0 w 531091"/>
              <a:gd name="connsiteY2" fmla="*/ 531091 h 531091"/>
              <a:gd name="connsiteX3" fmla="*/ 0 w 531091"/>
              <a:gd name="connsiteY3" fmla="*/ 0 h 531091"/>
              <a:gd name="connsiteX4" fmla="*/ 322349 w 531091"/>
              <a:gd name="connsiteY4" fmla="*/ 315752 h 531091"/>
              <a:gd name="connsiteX0" fmla="*/ 343065 w 531091"/>
              <a:gd name="connsiteY0" fmla="*/ 89066 h 531091"/>
              <a:gd name="connsiteX1" fmla="*/ 531091 w 531091"/>
              <a:gd name="connsiteY1" fmla="*/ 531091 h 531091"/>
              <a:gd name="connsiteX2" fmla="*/ 0 w 531091"/>
              <a:gd name="connsiteY2" fmla="*/ 531091 h 531091"/>
              <a:gd name="connsiteX3" fmla="*/ 0 w 531091"/>
              <a:gd name="connsiteY3" fmla="*/ 0 h 531091"/>
              <a:gd name="connsiteX4" fmla="*/ 322349 w 531091"/>
              <a:gd name="connsiteY4" fmla="*/ 315752 h 531091"/>
              <a:gd name="connsiteX0" fmla="*/ 531091 w 531091"/>
              <a:gd name="connsiteY0" fmla="*/ 531091 h 531091"/>
              <a:gd name="connsiteX1" fmla="*/ 0 w 531091"/>
              <a:gd name="connsiteY1" fmla="*/ 531091 h 531091"/>
              <a:gd name="connsiteX2" fmla="*/ 0 w 531091"/>
              <a:gd name="connsiteY2" fmla="*/ 0 h 531091"/>
              <a:gd name="connsiteX3" fmla="*/ 322349 w 531091"/>
              <a:gd name="connsiteY3" fmla="*/ 315752 h 531091"/>
              <a:gd name="connsiteX0" fmla="*/ 531091 w 531091"/>
              <a:gd name="connsiteY0" fmla="*/ 531091 h 531091"/>
              <a:gd name="connsiteX1" fmla="*/ 0 w 531091"/>
              <a:gd name="connsiteY1" fmla="*/ 531091 h 531091"/>
              <a:gd name="connsiteX2" fmla="*/ 0 w 531091"/>
              <a:gd name="connsiteY2" fmla="*/ 0 h 531091"/>
            </a:gdLst>
            <a:ahLst/>
            <a:cxnLst>
              <a:cxn ang="0">
                <a:pos x="connsiteX0" y="connsiteY0"/>
              </a:cxn>
              <a:cxn ang="0">
                <a:pos x="connsiteX1" y="connsiteY1"/>
              </a:cxn>
              <a:cxn ang="0">
                <a:pos x="connsiteX2" y="connsiteY2"/>
              </a:cxn>
            </a:cxnLst>
            <a:rect l="l" t="t" r="r" b="b"/>
            <a:pathLst>
              <a:path w="531091" h="531091">
                <a:moveTo>
                  <a:pt x="531091" y="531091"/>
                </a:moveTo>
                <a:lnTo>
                  <a:pt x="0" y="531091"/>
                </a:lnTo>
                <a:lnTo>
                  <a:pt x="0" y="0"/>
                </a:lnTo>
              </a:path>
            </a:pathLst>
          </a:custGeom>
          <a:noFill/>
          <a:ln w="635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600"/>
          </a:p>
        </p:txBody>
      </p:sp>
      <p:sp>
        <p:nvSpPr>
          <p:cNvPr id="21" name="Action Button: Forward or Next 26">
            <a:hlinkClick r:id="" action="ppaction://hlinkshowjump?jump=nextslide" highlightClick="1"/>
            <a:extLst>
              <a:ext uri="{FF2B5EF4-FFF2-40B4-BE49-F238E27FC236}">
                <a16:creationId xmlns:a16="http://schemas.microsoft.com/office/drawing/2014/main" id="{042D39B4-024E-44C9-A16B-5286E9AA9911}"/>
              </a:ext>
            </a:extLst>
          </p:cNvPr>
          <p:cNvSpPr/>
          <p:nvPr userDrawn="1"/>
        </p:nvSpPr>
        <p:spPr>
          <a:xfrm>
            <a:off x="898910" y="6400080"/>
            <a:ext cx="357050" cy="357096"/>
          </a:xfrm>
          <a:prstGeom prst="actionButtonForwardNext">
            <a:avLst/>
          </a:prstGeom>
          <a:solidFill>
            <a:srgbClr val="00CAC5">
              <a:alpha val="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900"/>
          </a:p>
        </p:txBody>
      </p:sp>
      <p:sp>
        <p:nvSpPr>
          <p:cNvPr id="22" name="Action Button: Back or Previous 27">
            <a:hlinkClick r:id="" action="ppaction://hlinkshowjump?jump=previousslide" highlightClick="1"/>
            <a:extLst>
              <a:ext uri="{FF2B5EF4-FFF2-40B4-BE49-F238E27FC236}">
                <a16:creationId xmlns:a16="http://schemas.microsoft.com/office/drawing/2014/main" id="{DEBEC572-F3FD-4958-87CB-8F0026086590}"/>
              </a:ext>
            </a:extLst>
          </p:cNvPr>
          <p:cNvSpPr/>
          <p:nvPr userDrawn="1"/>
        </p:nvSpPr>
        <p:spPr>
          <a:xfrm>
            <a:off x="120519" y="6393180"/>
            <a:ext cx="357050" cy="357096"/>
          </a:xfrm>
          <a:prstGeom prst="actionButtonBackPrevious">
            <a:avLst/>
          </a:prstGeom>
          <a:solidFill>
            <a:srgbClr val="00CAC5">
              <a:alpha val="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900"/>
          </a:p>
        </p:txBody>
      </p:sp>
      <p:sp>
        <p:nvSpPr>
          <p:cNvPr id="23" name="TextBox 22">
            <a:extLst>
              <a:ext uri="{FF2B5EF4-FFF2-40B4-BE49-F238E27FC236}">
                <a16:creationId xmlns:a16="http://schemas.microsoft.com/office/drawing/2014/main" id="{9EF6635E-33D2-40DD-8284-62E48C402864}"/>
              </a:ext>
            </a:extLst>
          </p:cNvPr>
          <p:cNvSpPr txBox="1"/>
          <p:nvPr userDrawn="1"/>
        </p:nvSpPr>
        <p:spPr>
          <a:xfrm>
            <a:off x="8529861" y="6479395"/>
            <a:ext cx="2228495" cy="230832"/>
          </a:xfrm>
          <a:prstGeom prst="rect">
            <a:avLst/>
          </a:prstGeom>
          <a:noFill/>
        </p:spPr>
        <p:txBody>
          <a:bodyPr wrap="none" rtlCol="0">
            <a:spAutoFit/>
          </a:bodyPr>
          <a:lstStyle/>
          <a:p>
            <a:r>
              <a:rPr lang="en-US" sz="900"/>
              <a:t>MASSIVE X presentation to DesignBall team</a:t>
            </a:r>
          </a:p>
        </p:txBody>
      </p:sp>
      <p:grpSp>
        <p:nvGrpSpPr>
          <p:cNvPr id="24" name="Group 23">
            <a:extLst>
              <a:ext uri="{FF2B5EF4-FFF2-40B4-BE49-F238E27FC236}">
                <a16:creationId xmlns:a16="http://schemas.microsoft.com/office/drawing/2014/main" id="{4120C111-C5ED-44CF-AE07-8E7DDFB3302C}"/>
              </a:ext>
            </a:extLst>
          </p:cNvPr>
          <p:cNvGrpSpPr/>
          <p:nvPr userDrawn="1"/>
        </p:nvGrpSpPr>
        <p:grpSpPr>
          <a:xfrm>
            <a:off x="10910924" y="6378893"/>
            <a:ext cx="1135441" cy="356866"/>
            <a:chOff x="241069" y="12070461"/>
            <a:chExt cx="2271178" cy="713731"/>
          </a:xfrm>
        </p:grpSpPr>
        <p:sp>
          <p:nvSpPr>
            <p:cNvPr id="25" name="Rectangle 24">
              <a:hlinkClick r:id="rId4"/>
              <a:extLst>
                <a:ext uri="{FF2B5EF4-FFF2-40B4-BE49-F238E27FC236}">
                  <a16:creationId xmlns:a16="http://schemas.microsoft.com/office/drawing/2014/main" id="{8F1E9E9A-5D5E-4083-8568-28144315F49D}"/>
                </a:ext>
              </a:extLst>
            </p:cNvPr>
            <p:cNvSpPr/>
            <p:nvPr userDrawn="1"/>
          </p:nvSpPr>
          <p:spPr>
            <a:xfrm>
              <a:off x="1798516" y="12070461"/>
              <a:ext cx="713731" cy="713731"/>
            </a:xfrm>
            <a:prstGeom prst="rect">
              <a:avLst/>
            </a:prstGeom>
            <a:solidFill>
              <a:srgbClr val="00CAC5">
                <a:alpha val="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a:p>
          </p:txBody>
        </p:sp>
        <p:sp>
          <p:nvSpPr>
            <p:cNvPr id="26" name="Rectangle 25">
              <a:hlinkClick r:id="rId5"/>
              <a:extLst>
                <a:ext uri="{FF2B5EF4-FFF2-40B4-BE49-F238E27FC236}">
                  <a16:creationId xmlns:a16="http://schemas.microsoft.com/office/drawing/2014/main" id="{586BBC23-8BDC-4F4E-997F-FF87A160454B}"/>
                </a:ext>
              </a:extLst>
            </p:cNvPr>
            <p:cNvSpPr/>
            <p:nvPr userDrawn="1"/>
          </p:nvSpPr>
          <p:spPr>
            <a:xfrm>
              <a:off x="1010984" y="12070461"/>
              <a:ext cx="713731" cy="713731"/>
            </a:xfrm>
            <a:prstGeom prst="rect">
              <a:avLst/>
            </a:prstGeom>
            <a:solidFill>
              <a:srgbClr val="00CAC5">
                <a:alpha val="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a:p>
          </p:txBody>
        </p:sp>
        <p:sp>
          <p:nvSpPr>
            <p:cNvPr id="27" name="Rectangle 26">
              <a:hlinkClick r:id="rId6"/>
              <a:extLst>
                <a:ext uri="{FF2B5EF4-FFF2-40B4-BE49-F238E27FC236}">
                  <a16:creationId xmlns:a16="http://schemas.microsoft.com/office/drawing/2014/main" id="{7B9B9462-02FD-4850-A939-875FCAEBC901}"/>
                </a:ext>
              </a:extLst>
            </p:cNvPr>
            <p:cNvSpPr/>
            <p:nvPr userDrawn="1"/>
          </p:nvSpPr>
          <p:spPr>
            <a:xfrm>
              <a:off x="241069" y="12070461"/>
              <a:ext cx="713731" cy="713731"/>
            </a:xfrm>
            <a:prstGeom prst="rect">
              <a:avLst/>
            </a:prstGeom>
            <a:solidFill>
              <a:srgbClr val="00CAC5">
                <a:alpha val="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a:p>
          </p:txBody>
        </p:sp>
        <p:sp>
          <p:nvSpPr>
            <p:cNvPr id="28" name="Freeform 6">
              <a:extLst>
                <a:ext uri="{FF2B5EF4-FFF2-40B4-BE49-F238E27FC236}">
                  <a16:creationId xmlns:a16="http://schemas.microsoft.com/office/drawing/2014/main" id="{74A58422-42EE-43C0-A3F1-C63186FFEF8C}"/>
                </a:ext>
              </a:extLst>
            </p:cNvPr>
            <p:cNvSpPr>
              <a:spLocks/>
            </p:cNvSpPr>
            <p:nvPr userDrawn="1"/>
          </p:nvSpPr>
          <p:spPr bwMode="auto">
            <a:xfrm>
              <a:off x="550841" y="12311451"/>
              <a:ext cx="113773" cy="244458"/>
            </a:xfrm>
            <a:custGeom>
              <a:avLst/>
              <a:gdLst>
                <a:gd name="T0" fmla="*/ 573 w 704"/>
                <a:gd name="T1" fmla="*/ 255 h 1506"/>
                <a:gd name="T2" fmla="*/ 573 w 704"/>
                <a:gd name="T3" fmla="*/ 255 h 1506"/>
                <a:gd name="T4" fmla="*/ 704 w 704"/>
                <a:gd name="T5" fmla="*/ 255 h 1506"/>
                <a:gd name="T6" fmla="*/ 704 w 704"/>
                <a:gd name="T7" fmla="*/ 0 h 1506"/>
                <a:gd name="T8" fmla="*/ 492 w 704"/>
                <a:gd name="T9" fmla="*/ 0 h 1506"/>
                <a:gd name="T10" fmla="*/ 155 w 704"/>
                <a:gd name="T11" fmla="*/ 336 h 1506"/>
                <a:gd name="T12" fmla="*/ 155 w 704"/>
                <a:gd name="T13" fmla="*/ 493 h 1506"/>
                <a:gd name="T14" fmla="*/ 0 w 704"/>
                <a:gd name="T15" fmla="*/ 493 h 1506"/>
                <a:gd name="T16" fmla="*/ 0 w 704"/>
                <a:gd name="T17" fmla="*/ 749 h 1506"/>
                <a:gd name="T18" fmla="*/ 155 w 704"/>
                <a:gd name="T19" fmla="*/ 749 h 1506"/>
                <a:gd name="T20" fmla="*/ 155 w 704"/>
                <a:gd name="T21" fmla="*/ 1506 h 1506"/>
                <a:gd name="T22" fmla="*/ 467 w 704"/>
                <a:gd name="T23" fmla="*/ 1506 h 1506"/>
                <a:gd name="T24" fmla="*/ 467 w 704"/>
                <a:gd name="T25" fmla="*/ 749 h 1506"/>
                <a:gd name="T26" fmla="*/ 679 w 704"/>
                <a:gd name="T27" fmla="*/ 749 h 1506"/>
                <a:gd name="T28" fmla="*/ 704 w 704"/>
                <a:gd name="T29" fmla="*/ 493 h 1506"/>
                <a:gd name="T30" fmla="*/ 467 w 704"/>
                <a:gd name="T31" fmla="*/ 493 h 1506"/>
                <a:gd name="T32" fmla="*/ 467 w 704"/>
                <a:gd name="T33" fmla="*/ 362 h 1506"/>
                <a:gd name="T34" fmla="*/ 573 w 704"/>
                <a:gd name="T35" fmla="*/ 255 h 15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04" h="1506">
                  <a:moveTo>
                    <a:pt x="573" y="255"/>
                  </a:moveTo>
                  <a:lnTo>
                    <a:pt x="573" y="255"/>
                  </a:lnTo>
                  <a:lnTo>
                    <a:pt x="704" y="255"/>
                  </a:lnTo>
                  <a:lnTo>
                    <a:pt x="704" y="0"/>
                  </a:lnTo>
                  <a:lnTo>
                    <a:pt x="492" y="0"/>
                  </a:lnTo>
                  <a:cubicBezTo>
                    <a:pt x="243" y="0"/>
                    <a:pt x="155" y="124"/>
                    <a:pt x="155" y="336"/>
                  </a:cubicBezTo>
                  <a:lnTo>
                    <a:pt x="155" y="493"/>
                  </a:lnTo>
                  <a:lnTo>
                    <a:pt x="0" y="493"/>
                  </a:lnTo>
                  <a:lnTo>
                    <a:pt x="0" y="749"/>
                  </a:lnTo>
                  <a:lnTo>
                    <a:pt x="155" y="749"/>
                  </a:lnTo>
                  <a:lnTo>
                    <a:pt x="155" y="1506"/>
                  </a:lnTo>
                  <a:lnTo>
                    <a:pt x="467" y="1506"/>
                  </a:lnTo>
                  <a:lnTo>
                    <a:pt x="467" y="749"/>
                  </a:lnTo>
                  <a:lnTo>
                    <a:pt x="679" y="749"/>
                  </a:lnTo>
                  <a:lnTo>
                    <a:pt x="704" y="493"/>
                  </a:lnTo>
                  <a:lnTo>
                    <a:pt x="467" y="493"/>
                  </a:lnTo>
                  <a:lnTo>
                    <a:pt x="467" y="362"/>
                  </a:lnTo>
                  <a:cubicBezTo>
                    <a:pt x="467" y="293"/>
                    <a:pt x="473" y="255"/>
                    <a:pt x="573" y="255"/>
                  </a:cubicBezTo>
                  <a:close/>
                </a:path>
              </a:pathLst>
            </a:custGeom>
            <a:solidFill>
              <a:schemeClr val="tx1"/>
            </a:solidFill>
            <a:ln w="0">
              <a:noFill/>
              <a:prstDash val="solid"/>
              <a:round/>
              <a:headEnd/>
              <a:tailEnd/>
            </a:ln>
          </p:spPr>
          <p:txBody>
            <a:bodyPr vert="horz" wrap="square" lIns="121920" tIns="60960" rIns="121920" bIns="60960" numCol="1" anchor="t" anchorCtr="0" compatLnSpc="1">
              <a:prstTxWarp prst="textNoShape">
                <a:avLst/>
              </a:prstTxWarp>
            </a:bodyPr>
            <a:lstStyle/>
            <a:p>
              <a:endParaRPr lang="en-US" sz="1600"/>
            </a:p>
          </p:txBody>
        </p:sp>
        <p:sp>
          <p:nvSpPr>
            <p:cNvPr id="29" name="Freeform 7">
              <a:extLst>
                <a:ext uri="{FF2B5EF4-FFF2-40B4-BE49-F238E27FC236}">
                  <a16:creationId xmlns:a16="http://schemas.microsoft.com/office/drawing/2014/main" id="{E6B37533-1B1D-49BB-90CC-4EC6966059B0}"/>
                </a:ext>
              </a:extLst>
            </p:cNvPr>
            <p:cNvSpPr>
              <a:spLocks noEditPoints="1"/>
            </p:cNvSpPr>
            <p:nvPr userDrawn="1"/>
          </p:nvSpPr>
          <p:spPr bwMode="auto">
            <a:xfrm>
              <a:off x="1255408" y="12306253"/>
              <a:ext cx="252294" cy="242147"/>
            </a:xfrm>
            <a:custGeom>
              <a:avLst/>
              <a:gdLst>
                <a:gd name="T0" fmla="*/ 1176 w 1562"/>
                <a:gd name="T1" fmla="*/ 466 h 1491"/>
                <a:gd name="T2" fmla="*/ 1176 w 1562"/>
                <a:gd name="T3" fmla="*/ 466 h 1491"/>
                <a:gd name="T4" fmla="*/ 871 w 1562"/>
                <a:gd name="T5" fmla="*/ 636 h 1491"/>
                <a:gd name="T6" fmla="*/ 871 w 1562"/>
                <a:gd name="T7" fmla="*/ 488 h 1491"/>
                <a:gd name="T8" fmla="*/ 538 w 1562"/>
                <a:gd name="T9" fmla="*/ 488 h 1491"/>
                <a:gd name="T10" fmla="*/ 538 w 1562"/>
                <a:gd name="T11" fmla="*/ 1491 h 1491"/>
                <a:gd name="T12" fmla="*/ 871 w 1562"/>
                <a:gd name="T13" fmla="*/ 1491 h 1491"/>
                <a:gd name="T14" fmla="*/ 871 w 1562"/>
                <a:gd name="T15" fmla="*/ 931 h 1491"/>
                <a:gd name="T16" fmla="*/ 886 w 1562"/>
                <a:gd name="T17" fmla="*/ 850 h 1491"/>
                <a:gd name="T18" fmla="*/ 1057 w 1562"/>
                <a:gd name="T19" fmla="*/ 724 h 1491"/>
                <a:gd name="T20" fmla="*/ 1228 w 1562"/>
                <a:gd name="T21" fmla="*/ 953 h 1491"/>
                <a:gd name="T22" fmla="*/ 1228 w 1562"/>
                <a:gd name="T23" fmla="*/ 1491 h 1491"/>
                <a:gd name="T24" fmla="*/ 1562 w 1562"/>
                <a:gd name="T25" fmla="*/ 1491 h 1491"/>
                <a:gd name="T26" fmla="*/ 1562 w 1562"/>
                <a:gd name="T27" fmla="*/ 916 h 1491"/>
                <a:gd name="T28" fmla="*/ 1176 w 1562"/>
                <a:gd name="T29" fmla="*/ 466 h 1491"/>
                <a:gd name="T30" fmla="*/ 22 w 1562"/>
                <a:gd name="T31" fmla="*/ 1491 h 1491"/>
                <a:gd name="T32" fmla="*/ 22 w 1562"/>
                <a:gd name="T33" fmla="*/ 1491 h 1491"/>
                <a:gd name="T34" fmla="*/ 357 w 1562"/>
                <a:gd name="T35" fmla="*/ 1491 h 1491"/>
                <a:gd name="T36" fmla="*/ 357 w 1562"/>
                <a:gd name="T37" fmla="*/ 487 h 1491"/>
                <a:gd name="T38" fmla="*/ 22 w 1562"/>
                <a:gd name="T39" fmla="*/ 487 h 1491"/>
                <a:gd name="T40" fmla="*/ 22 w 1562"/>
                <a:gd name="T41" fmla="*/ 1491 h 1491"/>
                <a:gd name="T42" fmla="*/ 193 w 1562"/>
                <a:gd name="T43" fmla="*/ 0 h 1491"/>
                <a:gd name="T44" fmla="*/ 193 w 1562"/>
                <a:gd name="T45" fmla="*/ 0 h 1491"/>
                <a:gd name="T46" fmla="*/ 0 w 1562"/>
                <a:gd name="T47" fmla="*/ 178 h 1491"/>
                <a:gd name="T48" fmla="*/ 186 w 1562"/>
                <a:gd name="T49" fmla="*/ 347 h 1491"/>
                <a:gd name="T50" fmla="*/ 379 w 1562"/>
                <a:gd name="T51" fmla="*/ 178 h 1491"/>
                <a:gd name="T52" fmla="*/ 193 w 1562"/>
                <a:gd name="T53" fmla="*/ 0 h 14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562" h="1491">
                  <a:moveTo>
                    <a:pt x="1176" y="466"/>
                  </a:moveTo>
                  <a:lnTo>
                    <a:pt x="1176" y="466"/>
                  </a:lnTo>
                  <a:cubicBezTo>
                    <a:pt x="990" y="466"/>
                    <a:pt x="916" y="562"/>
                    <a:pt x="871" y="636"/>
                  </a:cubicBezTo>
                  <a:lnTo>
                    <a:pt x="871" y="488"/>
                  </a:lnTo>
                  <a:lnTo>
                    <a:pt x="538" y="488"/>
                  </a:lnTo>
                  <a:cubicBezTo>
                    <a:pt x="545" y="584"/>
                    <a:pt x="538" y="1491"/>
                    <a:pt x="538" y="1491"/>
                  </a:cubicBezTo>
                  <a:lnTo>
                    <a:pt x="871" y="1491"/>
                  </a:lnTo>
                  <a:lnTo>
                    <a:pt x="871" y="931"/>
                  </a:lnTo>
                  <a:cubicBezTo>
                    <a:pt x="871" y="901"/>
                    <a:pt x="871" y="872"/>
                    <a:pt x="886" y="850"/>
                  </a:cubicBezTo>
                  <a:cubicBezTo>
                    <a:pt x="909" y="791"/>
                    <a:pt x="961" y="724"/>
                    <a:pt x="1057" y="724"/>
                  </a:cubicBezTo>
                  <a:cubicBezTo>
                    <a:pt x="1176" y="724"/>
                    <a:pt x="1228" y="820"/>
                    <a:pt x="1228" y="953"/>
                  </a:cubicBezTo>
                  <a:lnTo>
                    <a:pt x="1228" y="1491"/>
                  </a:lnTo>
                  <a:lnTo>
                    <a:pt x="1562" y="1491"/>
                  </a:lnTo>
                  <a:lnTo>
                    <a:pt x="1562" y="916"/>
                  </a:lnTo>
                  <a:cubicBezTo>
                    <a:pt x="1562" y="606"/>
                    <a:pt x="1398" y="466"/>
                    <a:pt x="1176" y="466"/>
                  </a:cubicBezTo>
                  <a:close/>
                  <a:moveTo>
                    <a:pt x="22" y="1491"/>
                  </a:moveTo>
                  <a:lnTo>
                    <a:pt x="22" y="1491"/>
                  </a:lnTo>
                  <a:lnTo>
                    <a:pt x="357" y="1491"/>
                  </a:lnTo>
                  <a:lnTo>
                    <a:pt x="357" y="487"/>
                  </a:lnTo>
                  <a:lnTo>
                    <a:pt x="22" y="487"/>
                  </a:lnTo>
                  <a:lnTo>
                    <a:pt x="22" y="1491"/>
                  </a:lnTo>
                  <a:close/>
                  <a:moveTo>
                    <a:pt x="193" y="0"/>
                  </a:moveTo>
                  <a:lnTo>
                    <a:pt x="193" y="0"/>
                  </a:lnTo>
                  <a:cubicBezTo>
                    <a:pt x="74" y="0"/>
                    <a:pt x="0" y="82"/>
                    <a:pt x="0" y="178"/>
                  </a:cubicBezTo>
                  <a:cubicBezTo>
                    <a:pt x="0" y="273"/>
                    <a:pt x="74" y="347"/>
                    <a:pt x="186" y="347"/>
                  </a:cubicBezTo>
                  <a:cubicBezTo>
                    <a:pt x="305" y="347"/>
                    <a:pt x="379" y="273"/>
                    <a:pt x="379" y="178"/>
                  </a:cubicBezTo>
                  <a:cubicBezTo>
                    <a:pt x="379" y="82"/>
                    <a:pt x="305" y="0"/>
                    <a:pt x="193" y="0"/>
                  </a:cubicBezTo>
                  <a:close/>
                </a:path>
              </a:pathLst>
            </a:custGeom>
            <a:solidFill>
              <a:schemeClr val="tx1"/>
            </a:solidFill>
            <a:ln w="0">
              <a:noFill/>
              <a:prstDash val="solid"/>
              <a:round/>
              <a:headEnd/>
              <a:tailEnd/>
            </a:ln>
          </p:spPr>
          <p:txBody>
            <a:bodyPr vert="horz" wrap="square" lIns="121920" tIns="60960" rIns="121920" bIns="60960" numCol="1" anchor="t" anchorCtr="0" compatLnSpc="1">
              <a:prstTxWarp prst="textNoShape">
                <a:avLst/>
              </a:prstTxWarp>
            </a:bodyPr>
            <a:lstStyle/>
            <a:p>
              <a:endParaRPr lang="en-US" sz="1600"/>
            </a:p>
          </p:txBody>
        </p:sp>
        <p:sp>
          <p:nvSpPr>
            <p:cNvPr id="30" name="Freeform 8">
              <a:extLst>
                <a:ext uri="{FF2B5EF4-FFF2-40B4-BE49-F238E27FC236}">
                  <a16:creationId xmlns:a16="http://schemas.microsoft.com/office/drawing/2014/main" id="{8955D6DB-85AC-454B-886A-5ED7AC0CACAF}"/>
                </a:ext>
              </a:extLst>
            </p:cNvPr>
            <p:cNvSpPr>
              <a:spLocks/>
            </p:cNvSpPr>
            <p:nvPr userDrawn="1"/>
          </p:nvSpPr>
          <p:spPr bwMode="auto">
            <a:xfrm>
              <a:off x="2018821" y="12328249"/>
              <a:ext cx="273127" cy="223096"/>
            </a:xfrm>
            <a:custGeom>
              <a:avLst/>
              <a:gdLst>
                <a:gd name="T0" fmla="*/ 1491 w 1690"/>
                <a:gd name="T1" fmla="*/ 223 h 1374"/>
                <a:gd name="T2" fmla="*/ 1491 w 1690"/>
                <a:gd name="T3" fmla="*/ 223 h 1374"/>
                <a:gd name="T4" fmla="*/ 1647 w 1690"/>
                <a:gd name="T5" fmla="*/ 30 h 1374"/>
                <a:gd name="T6" fmla="*/ 1424 w 1690"/>
                <a:gd name="T7" fmla="*/ 108 h 1374"/>
                <a:gd name="T8" fmla="*/ 1171 w 1690"/>
                <a:gd name="T9" fmla="*/ 0 h 1374"/>
                <a:gd name="T10" fmla="*/ 821 w 1690"/>
                <a:gd name="T11" fmla="*/ 356 h 1374"/>
                <a:gd name="T12" fmla="*/ 827 w 1690"/>
                <a:gd name="T13" fmla="*/ 428 h 1374"/>
                <a:gd name="T14" fmla="*/ 114 w 1690"/>
                <a:gd name="T15" fmla="*/ 66 h 1374"/>
                <a:gd name="T16" fmla="*/ 72 w 1690"/>
                <a:gd name="T17" fmla="*/ 241 h 1374"/>
                <a:gd name="T18" fmla="*/ 223 w 1690"/>
                <a:gd name="T19" fmla="*/ 530 h 1374"/>
                <a:gd name="T20" fmla="*/ 66 w 1690"/>
                <a:gd name="T21" fmla="*/ 488 h 1374"/>
                <a:gd name="T22" fmla="*/ 66 w 1690"/>
                <a:gd name="T23" fmla="*/ 494 h 1374"/>
                <a:gd name="T24" fmla="*/ 344 w 1690"/>
                <a:gd name="T25" fmla="*/ 832 h 1374"/>
                <a:gd name="T26" fmla="*/ 253 w 1690"/>
                <a:gd name="T27" fmla="*/ 844 h 1374"/>
                <a:gd name="T28" fmla="*/ 187 w 1690"/>
                <a:gd name="T29" fmla="*/ 838 h 1374"/>
                <a:gd name="T30" fmla="*/ 513 w 1690"/>
                <a:gd name="T31" fmla="*/ 1079 h 1374"/>
                <a:gd name="T32" fmla="*/ 78 w 1690"/>
                <a:gd name="T33" fmla="*/ 1230 h 1374"/>
                <a:gd name="T34" fmla="*/ 0 w 1690"/>
                <a:gd name="T35" fmla="*/ 1224 h 1374"/>
                <a:gd name="T36" fmla="*/ 525 w 1690"/>
                <a:gd name="T37" fmla="*/ 1374 h 1374"/>
                <a:gd name="T38" fmla="*/ 1521 w 1690"/>
                <a:gd name="T39" fmla="*/ 392 h 1374"/>
                <a:gd name="T40" fmla="*/ 1521 w 1690"/>
                <a:gd name="T41" fmla="*/ 344 h 1374"/>
                <a:gd name="T42" fmla="*/ 1690 w 1690"/>
                <a:gd name="T43" fmla="*/ 163 h 1374"/>
                <a:gd name="T44" fmla="*/ 1491 w 1690"/>
                <a:gd name="T45" fmla="*/ 223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690" h="1374">
                  <a:moveTo>
                    <a:pt x="1491" y="223"/>
                  </a:moveTo>
                  <a:lnTo>
                    <a:pt x="1491" y="223"/>
                  </a:lnTo>
                  <a:cubicBezTo>
                    <a:pt x="1569" y="175"/>
                    <a:pt x="1617" y="108"/>
                    <a:pt x="1647" y="30"/>
                  </a:cubicBezTo>
                  <a:cubicBezTo>
                    <a:pt x="1581" y="66"/>
                    <a:pt x="1509" y="96"/>
                    <a:pt x="1424" y="108"/>
                  </a:cubicBezTo>
                  <a:cubicBezTo>
                    <a:pt x="1358" y="42"/>
                    <a:pt x="1273" y="0"/>
                    <a:pt x="1171" y="0"/>
                  </a:cubicBezTo>
                  <a:cubicBezTo>
                    <a:pt x="977" y="0"/>
                    <a:pt x="821" y="157"/>
                    <a:pt x="821" y="356"/>
                  </a:cubicBezTo>
                  <a:cubicBezTo>
                    <a:pt x="821" y="374"/>
                    <a:pt x="827" y="404"/>
                    <a:pt x="827" y="428"/>
                  </a:cubicBezTo>
                  <a:cubicBezTo>
                    <a:pt x="543" y="410"/>
                    <a:pt x="283" y="277"/>
                    <a:pt x="114" y="66"/>
                  </a:cubicBezTo>
                  <a:cubicBezTo>
                    <a:pt x="84" y="120"/>
                    <a:pt x="72" y="175"/>
                    <a:pt x="72" y="241"/>
                  </a:cubicBezTo>
                  <a:cubicBezTo>
                    <a:pt x="72" y="362"/>
                    <a:pt x="132" y="470"/>
                    <a:pt x="223" y="530"/>
                  </a:cubicBezTo>
                  <a:cubicBezTo>
                    <a:pt x="169" y="530"/>
                    <a:pt x="114" y="512"/>
                    <a:pt x="66" y="488"/>
                  </a:cubicBezTo>
                  <a:lnTo>
                    <a:pt x="66" y="494"/>
                  </a:lnTo>
                  <a:cubicBezTo>
                    <a:pt x="66" y="663"/>
                    <a:pt x="187" y="802"/>
                    <a:pt x="344" y="832"/>
                  </a:cubicBezTo>
                  <a:cubicBezTo>
                    <a:pt x="313" y="838"/>
                    <a:pt x="283" y="844"/>
                    <a:pt x="253" y="844"/>
                  </a:cubicBezTo>
                  <a:cubicBezTo>
                    <a:pt x="235" y="844"/>
                    <a:pt x="211" y="838"/>
                    <a:pt x="187" y="838"/>
                  </a:cubicBezTo>
                  <a:cubicBezTo>
                    <a:pt x="235" y="977"/>
                    <a:pt x="356" y="1073"/>
                    <a:pt x="513" y="1079"/>
                  </a:cubicBezTo>
                  <a:cubicBezTo>
                    <a:pt x="392" y="1170"/>
                    <a:pt x="241" y="1230"/>
                    <a:pt x="78" y="1230"/>
                  </a:cubicBezTo>
                  <a:cubicBezTo>
                    <a:pt x="54" y="1230"/>
                    <a:pt x="24" y="1230"/>
                    <a:pt x="0" y="1224"/>
                  </a:cubicBezTo>
                  <a:cubicBezTo>
                    <a:pt x="151" y="1326"/>
                    <a:pt x="338" y="1374"/>
                    <a:pt x="525" y="1374"/>
                  </a:cubicBezTo>
                  <a:cubicBezTo>
                    <a:pt x="1171" y="1374"/>
                    <a:pt x="1521" y="844"/>
                    <a:pt x="1521" y="392"/>
                  </a:cubicBezTo>
                  <a:lnTo>
                    <a:pt x="1521" y="344"/>
                  </a:lnTo>
                  <a:cubicBezTo>
                    <a:pt x="1587" y="295"/>
                    <a:pt x="1647" y="235"/>
                    <a:pt x="1690" y="163"/>
                  </a:cubicBezTo>
                  <a:cubicBezTo>
                    <a:pt x="1635" y="193"/>
                    <a:pt x="1569" y="211"/>
                    <a:pt x="1491" y="223"/>
                  </a:cubicBezTo>
                  <a:close/>
                </a:path>
              </a:pathLst>
            </a:custGeom>
            <a:solidFill>
              <a:schemeClr val="tx1"/>
            </a:solidFill>
            <a:ln w="0">
              <a:noFill/>
              <a:prstDash val="solid"/>
              <a:round/>
              <a:headEnd/>
              <a:tailEnd/>
            </a:ln>
          </p:spPr>
          <p:txBody>
            <a:bodyPr vert="horz" wrap="square" lIns="121920" tIns="60960" rIns="121920" bIns="60960" numCol="1" anchor="t" anchorCtr="0" compatLnSpc="1">
              <a:prstTxWarp prst="textNoShape">
                <a:avLst/>
              </a:prstTxWarp>
            </a:bodyPr>
            <a:lstStyle/>
            <a:p>
              <a:endParaRPr lang="en-US" sz="1600"/>
            </a:p>
          </p:txBody>
        </p:sp>
        <p:sp>
          <p:nvSpPr>
            <p:cNvPr id="31" name="Oval 30">
              <a:extLst>
                <a:ext uri="{FF2B5EF4-FFF2-40B4-BE49-F238E27FC236}">
                  <a16:creationId xmlns:a16="http://schemas.microsoft.com/office/drawing/2014/main" id="{64887C68-EFB2-4F38-9F32-99FA18607254}"/>
                </a:ext>
              </a:extLst>
            </p:cNvPr>
            <p:cNvSpPr/>
            <p:nvPr userDrawn="1"/>
          </p:nvSpPr>
          <p:spPr>
            <a:xfrm>
              <a:off x="1086010" y="12134549"/>
              <a:ext cx="591086" cy="591086"/>
            </a:xfrm>
            <a:prstGeom prst="ellipse">
              <a:avLst/>
            </a:prstGeom>
            <a:noFill/>
            <a:ln w="635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533"/>
            </a:p>
          </p:txBody>
        </p:sp>
        <p:sp>
          <p:nvSpPr>
            <p:cNvPr id="32" name="Oval 31">
              <a:extLst>
                <a:ext uri="{FF2B5EF4-FFF2-40B4-BE49-F238E27FC236}">
                  <a16:creationId xmlns:a16="http://schemas.microsoft.com/office/drawing/2014/main" id="{4D415E97-89DA-4B26-9BFC-C602A67160A0}"/>
                </a:ext>
              </a:extLst>
            </p:cNvPr>
            <p:cNvSpPr/>
            <p:nvPr userDrawn="1"/>
          </p:nvSpPr>
          <p:spPr>
            <a:xfrm>
              <a:off x="312182" y="12134549"/>
              <a:ext cx="591086" cy="591086"/>
            </a:xfrm>
            <a:prstGeom prst="ellipse">
              <a:avLst/>
            </a:prstGeom>
            <a:noFill/>
            <a:ln w="635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533"/>
            </a:p>
          </p:txBody>
        </p:sp>
        <p:sp>
          <p:nvSpPr>
            <p:cNvPr id="33" name="Oval 32">
              <a:extLst>
                <a:ext uri="{FF2B5EF4-FFF2-40B4-BE49-F238E27FC236}">
                  <a16:creationId xmlns:a16="http://schemas.microsoft.com/office/drawing/2014/main" id="{7F4528C2-D386-4DE1-8ACF-19C9C8DB73BA}"/>
                </a:ext>
              </a:extLst>
            </p:cNvPr>
            <p:cNvSpPr/>
            <p:nvPr userDrawn="1"/>
          </p:nvSpPr>
          <p:spPr>
            <a:xfrm rot="10800000">
              <a:off x="1859838" y="12134549"/>
              <a:ext cx="591086" cy="591086"/>
            </a:xfrm>
            <a:prstGeom prst="ellipse">
              <a:avLst/>
            </a:prstGeom>
            <a:noFill/>
            <a:ln w="635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533"/>
            </a:p>
          </p:txBody>
        </p:sp>
      </p:grpSp>
    </p:spTree>
    <p:extLst>
      <p:ext uri="{BB962C8B-B14F-4D97-AF65-F5344CB8AC3E}">
        <p14:creationId xmlns:p14="http://schemas.microsoft.com/office/powerpoint/2010/main" val="3942587494"/>
      </p:ext>
    </p:extLst>
  </p:cSld>
  <p:clrMap bg1="dk1" tx1="lt1" bg2="dk2" tx2="lt2" accent1="accent1" accent2="accent2" accent3="accent3" accent4="accent4" accent5="accent5" accent6="accent6" hlink="hlink" folHlink="folHlink"/>
  <p:sldLayoutIdLst>
    <p:sldLayoutId id="2147483812" r:id="rId1"/>
    <p:sldLayoutId id="2147483813" r:id="rId2"/>
  </p:sldLayoutIdLst>
  <p:txStyles>
    <p:titleStyle>
      <a:lvl1pPr algn="l" defTabSz="457109" rtl="0" eaLnBrk="1" latinLnBrk="0" hangingPunct="1">
        <a:spcBef>
          <a:spcPct val="0"/>
        </a:spcBef>
        <a:buNone/>
        <a:defRPr sz="4199"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831" indent="-342831" algn="l" defTabSz="457109"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801" indent="-285693" algn="l" defTabSz="457109"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2771" indent="-228554" algn="l" defTabSz="457109"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599880" indent="-228554" algn="l" defTabSz="457109"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6989" indent="-228554" algn="l" defTabSz="457109"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5499" indent="-228554" algn="l" defTabSz="457109"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206" indent="-228554" algn="l" defTabSz="457109"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8314" indent="-228554" algn="l" defTabSz="457109"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5423" indent="-228554" algn="l" defTabSz="457109"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109" rtl="0" eaLnBrk="1" latinLnBrk="0" hangingPunct="1">
        <a:defRPr sz="1800" kern="1200">
          <a:solidFill>
            <a:schemeClr val="tx1"/>
          </a:solidFill>
          <a:latin typeface="+mn-lt"/>
          <a:ea typeface="+mn-ea"/>
          <a:cs typeface="+mn-cs"/>
        </a:defRPr>
      </a:lvl1pPr>
      <a:lvl2pPr marL="457109" algn="l" defTabSz="457109" rtl="0" eaLnBrk="1" latinLnBrk="0" hangingPunct="1">
        <a:defRPr sz="1800" kern="1200">
          <a:solidFill>
            <a:schemeClr val="tx1"/>
          </a:solidFill>
          <a:latin typeface="+mn-lt"/>
          <a:ea typeface="+mn-ea"/>
          <a:cs typeface="+mn-cs"/>
        </a:defRPr>
      </a:lvl2pPr>
      <a:lvl3pPr marL="914217" algn="l" defTabSz="457109" rtl="0" eaLnBrk="1" latinLnBrk="0" hangingPunct="1">
        <a:defRPr sz="1800" kern="1200">
          <a:solidFill>
            <a:schemeClr val="tx1"/>
          </a:solidFill>
          <a:latin typeface="+mn-lt"/>
          <a:ea typeface="+mn-ea"/>
          <a:cs typeface="+mn-cs"/>
        </a:defRPr>
      </a:lvl3pPr>
      <a:lvl4pPr marL="1371326" algn="l" defTabSz="457109" rtl="0" eaLnBrk="1" latinLnBrk="0" hangingPunct="1">
        <a:defRPr sz="1800" kern="1200">
          <a:solidFill>
            <a:schemeClr val="tx1"/>
          </a:solidFill>
          <a:latin typeface="+mn-lt"/>
          <a:ea typeface="+mn-ea"/>
          <a:cs typeface="+mn-cs"/>
        </a:defRPr>
      </a:lvl4pPr>
      <a:lvl5pPr marL="1828434" algn="l" defTabSz="457109" rtl="0" eaLnBrk="1" latinLnBrk="0" hangingPunct="1">
        <a:defRPr sz="1800" kern="1200">
          <a:solidFill>
            <a:schemeClr val="tx1"/>
          </a:solidFill>
          <a:latin typeface="+mn-lt"/>
          <a:ea typeface="+mn-ea"/>
          <a:cs typeface="+mn-cs"/>
        </a:defRPr>
      </a:lvl5pPr>
      <a:lvl6pPr marL="2285543" algn="l" defTabSz="457109" rtl="0" eaLnBrk="1" latinLnBrk="0" hangingPunct="1">
        <a:defRPr sz="1800" kern="1200">
          <a:solidFill>
            <a:schemeClr val="tx1"/>
          </a:solidFill>
          <a:latin typeface="+mn-lt"/>
          <a:ea typeface="+mn-ea"/>
          <a:cs typeface="+mn-cs"/>
        </a:defRPr>
      </a:lvl6pPr>
      <a:lvl7pPr marL="2742651" algn="l" defTabSz="457109" rtl="0" eaLnBrk="1" latinLnBrk="0" hangingPunct="1">
        <a:defRPr sz="1800" kern="1200">
          <a:solidFill>
            <a:schemeClr val="tx1"/>
          </a:solidFill>
          <a:latin typeface="+mn-lt"/>
          <a:ea typeface="+mn-ea"/>
          <a:cs typeface="+mn-cs"/>
        </a:defRPr>
      </a:lvl7pPr>
      <a:lvl8pPr marL="3199760" algn="l" defTabSz="457109" rtl="0" eaLnBrk="1" latinLnBrk="0" hangingPunct="1">
        <a:defRPr sz="1800" kern="1200">
          <a:solidFill>
            <a:schemeClr val="tx1"/>
          </a:solidFill>
          <a:latin typeface="+mn-lt"/>
          <a:ea typeface="+mn-ea"/>
          <a:cs typeface="+mn-cs"/>
        </a:defRPr>
      </a:lvl8pPr>
      <a:lvl9pPr marL="3656868" algn="l" defTabSz="457109"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2C0609E7-B21A-44A3-8DFD-8D2964CD8535}"/>
              </a:ext>
            </a:extLst>
          </p:cNvPr>
          <p:cNvSpPr txBox="1"/>
          <p:nvPr userDrawn="1"/>
        </p:nvSpPr>
        <p:spPr>
          <a:xfrm rot="16200000">
            <a:off x="10547818" y="2927923"/>
            <a:ext cx="2507418" cy="246221"/>
          </a:xfrm>
          <a:prstGeom prst="rect">
            <a:avLst/>
          </a:prstGeom>
          <a:noFill/>
        </p:spPr>
        <p:txBody>
          <a:bodyPr wrap="none" rtlCol="0" anchor="ctr">
            <a:spAutoFit/>
          </a:bodyPr>
          <a:lstStyle/>
          <a:p>
            <a:pPr algn="l"/>
            <a:r>
              <a:rPr lang="en-US" sz="1000" b="1">
                <a:solidFill>
                  <a:schemeClr val="tx1"/>
                </a:solidFill>
                <a:latin typeface="+mj-lt"/>
              </a:rPr>
              <a:t>Massive X</a:t>
            </a:r>
            <a:r>
              <a:rPr lang="en-US" sz="1000">
                <a:solidFill>
                  <a:schemeClr val="tx1"/>
                </a:solidFill>
              </a:rPr>
              <a:t> presentation to </a:t>
            </a:r>
            <a:r>
              <a:rPr lang="en-US" sz="1000" b="0">
                <a:solidFill>
                  <a:schemeClr val="tx1"/>
                </a:solidFill>
              </a:rPr>
              <a:t>DesignBall</a:t>
            </a:r>
            <a:r>
              <a:rPr lang="en-US" sz="1000">
                <a:solidFill>
                  <a:schemeClr val="tx1"/>
                </a:solidFill>
              </a:rPr>
              <a:t> team</a:t>
            </a:r>
          </a:p>
        </p:txBody>
      </p:sp>
      <p:sp>
        <p:nvSpPr>
          <p:cNvPr id="9" name="TextBox 8">
            <a:extLst>
              <a:ext uri="{FF2B5EF4-FFF2-40B4-BE49-F238E27FC236}">
                <a16:creationId xmlns:a16="http://schemas.microsoft.com/office/drawing/2014/main" id="{0A9DEC81-A035-4291-8FEC-7FC53A59434A}"/>
              </a:ext>
            </a:extLst>
          </p:cNvPr>
          <p:cNvSpPr txBox="1"/>
          <p:nvPr userDrawn="1"/>
        </p:nvSpPr>
        <p:spPr>
          <a:xfrm rot="16200000">
            <a:off x="-706400" y="3213557"/>
            <a:ext cx="2193749" cy="430887"/>
          </a:xfrm>
          <a:prstGeom prst="rect">
            <a:avLst/>
          </a:prstGeom>
          <a:noFill/>
        </p:spPr>
        <p:txBody>
          <a:bodyPr wrap="square" rtlCol="0">
            <a:spAutoFit/>
          </a:bodyPr>
          <a:lstStyle/>
          <a:p>
            <a:pPr algn="ctr"/>
            <a:r>
              <a:rPr lang="en-US" sz="2200" b="1">
                <a:solidFill>
                  <a:schemeClr val="accent1"/>
                </a:solidFill>
                <a:latin typeface="Century Gothic" panose="020B0502020202020204" pitchFamily="34" charset="0"/>
              </a:rPr>
              <a:t>Massive X</a:t>
            </a:r>
          </a:p>
        </p:txBody>
      </p:sp>
      <p:sp>
        <p:nvSpPr>
          <p:cNvPr id="10" name="Oval 9">
            <a:extLst>
              <a:ext uri="{FF2B5EF4-FFF2-40B4-BE49-F238E27FC236}">
                <a16:creationId xmlns:a16="http://schemas.microsoft.com/office/drawing/2014/main" id="{DC360901-01AD-4430-8498-AB1A082771C1}"/>
              </a:ext>
            </a:extLst>
          </p:cNvPr>
          <p:cNvSpPr/>
          <p:nvPr userDrawn="1"/>
        </p:nvSpPr>
        <p:spPr>
          <a:xfrm>
            <a:off x="364772" y="369582"/>
            <a:ext cx="51405" cy="51412"/>
          </a:xfrm>
          <a:prstGeom prst="ellipse">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1" name="Oval 10">
            <a:extLst>
              <a:ext uri="{FF2B5EF4-FFF2-40B4-BE49-F238E27FC236}">
                <a16:creationId xmlns:a16="http://schemas.microsoft.com/office/drawing/2014/main" id="{E1BF17D6-2B7C-4C41-8849-23DB4B7E1C12}"/>
              </a:ext>
            </a:extLst>
          </p:cNvPr>
          <p:cNvSpPr/>
          <p:nvPr userDrawn="1"/>
        </p:nvSpPr>
        <p:spPr>
          <a:xfrm>
            <a:off x="364772" y="518410"/>
            <a:ext cx="51405" cy="51412"/>
          </a:xfrm>
          <a:prstGeom prst="ellipse">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2" name="Oval 11">
            <a:extLst>
              <a:ext uri="{FF2B5EF4-FFF2-40B4-BE49-F238E27FC236}">
                <a16:creationId xmlns:a16="http://schemas.microsoft.com/office/drawing/2014/main" id="{7A9D41FB-1A1C-4F29-8C1E-719377825060}"/>
              </a:ext>
            </a:extLst>
          </p:cNvPr>
          <p:cNvSpPr/>
          <p:nvPr userDrawn="1"/>
        </p:nvSpPr>
        <p:spPr>
          <a:xfrm>
            <a:off x="364772" y="667238"/>
            <a:ext cx="51405" cy="51412"/>
          </a:xfrm>
          <a:prstGeom prst="ellipse">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23" name="Slide Number Placeholder 5">
            <a:extLst>
              <a:ext uri="{FF2B5EF4-FFF2-40B4-BE49-F238E27FC236}">
                <a16:creationId xmlns:a16="http://schemas.microsoft.com/office/drawing/2014/main" id="{9A9AFC40-C19C-466C-9791-7DEB2FEE23C0}"/>
              </a:ext>
            </a:extLst>
          </p:cNvPr>
          <p:cNvSpPr txBox="1">
            <a:spLocks/>
          </p:cNvSpPr>
          <p:nvPr userDrawn="1"/>
        </p:nvSpPr>
        <p:spPr>
          <a:xfrm>
            <a:off x="11702935" y="4438872"/>
            <a:ext cx="162261" cy="291381"/>
          </a:xfrm>
          <a:prstGeom prst="rect">
            <a:avLst/>
          </a:prstGeom>
        </p:spPr>
        <p:txBody>
          <a:bodyPr vert="horz" wrap="none" lIns="60952" tIns="30476" rIns="60952" bIns="30476" rtlCol="0" anchor="ctr">
            <a:no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1A290D8D-6BA0-418D-AFED-C65293F70DA0}" type="slidenum">
              <a:rPr lang="en-US" sz="1200" b="1" smtClean="0">
                <a:solidFill>
                  <a:schemeClr val="tx1">
                    <a:lumMod val="90000"/>
                    <a:lumOff val="10000"/>
                  </a:schemeClr>
                </a:solidFill>
                <a:latin typeface="+mj-lt"/>
              </a:rPr>
              <a:pPr algn="ctr"/>
              <a:t>‹N°›</a:t>
            </a:fld>
            <a:endParaRPr lang="en-US" sz="700" b="1">
              <a:solidFill>
                <a:schemeClr val="tx1">
                  <a:lumMod val="90000"/>
                  <a:lumOff val="10000"/>
                </a:schemeClr>
              </a:solidFill>
              <a:latin typeface="+mj-lt"/>
            </a:endParaRPr>
          </a:p>
        </p:txBody>
      </p:sp>
      <p:sp>
        <p:nvSpPr>
          <p:cNvPr id="19" name="Rectangle 18">
            <a:extLst>
              <a:ext uri="{FF2B5EF4-FFF2-40B4-BE49-F238E27FC236}">
                <a16:creationId xmlns:a16="http://schemas.microsoft.com/office/drawing/2014/main" id="{1CE2B552-4230-44BE-9A8D-AF1032A7847C}"/>
              </a:ext>
            </a:extLst>
          </p:cNvPr>
          <p:cNvSpPr/>
          <p:nvPr userDrawn="1"/>
        </p:nvSpPr>
        <p:spPr>
          <a:xfrm>
            <a:off x="213501" y="5977044"/>
            <a:ext cx="389850" cy="338554"/>
          </a:xfrm>
          <a:prstGeom prst="rect">
            <a:avLst/>
          </a:prstGeom>
        </p:spPr>
        <p:txBody>
          <a:bodyPr wrap="none" anchor="ctr">
            <a:spAutoFit/>
          </a:bodyPr>
          <a:lstStyle/>
          <a:p>
            <a:pPr algn="ctr"/>
            <a:r>
              <a:rPr lang="en-US" sz="1600">
                <a:solidFill>
                  <a:schemeClr val="tx1">
                    <a:lumMod val="25000"/>
                    <a:lumOff val="75000"/>
                  </a:schemeClr>
                </a:solidFill>
                <a:latin typeface="Designball-Social-01" pitchFamily="2" charset="0"/>
              </a:rPr>
              <a:t>b</a:t>
            </a:r>
          </a:p>
        </p:txBody>
      </p:sp>
      <p:sp>
        <p:nvSpPr>
          <p:cNvPr id="20" name="Rectangle 19">
            <a:extLst>
              <a:ext uri="{FF2B5EF4-FFF2-40B4-BE49-F238E27FC236}">
                <a16:creationId xmlns:a16="http://schemas.microsoft.com/office/drawing/2014/main" id="{210BE7E0-5447-46FD-9A66-6EA8418B617B}"/>
              </a:ext>
            </a:extLst>
          </p:cNvPr>
          <p:cNvSpPr/>
          <p:nvPr userDrawn="1"/>
        </p:nvSpPr>
        <p:spPr>
          <a:xfrm>
            <a:off x="213501" y="5659343"/>
            <a:ext cx="389850" cy="338554"/>
          </a:xfrm>
          <a:prstGeom prst="rect">
            <a:avLst/>
          </a:prstGeom>
        </p:spPr>
        <p:txBody>
          <a:bodyPr wrap="none" anchor="ctr">
            <a:spAutoFit/>
          </a:bodyPr>
          <a:lstStyle/>
          <a:p>
            <a:pPr algn="ctr"/>
            <a:r>
              <a:rPr lang="en-US" sz="1600">
                <a:solidFill>
                  <a:schemeClr val="tx1">
                    <a:lumMod val="25000"/>
                    <a:lumOff val="75000"/>
                  </a:schemeClr>
                </a:solidFill>
                <a:latin typeface="Designball-Social-01" pitchFamily="2" charset="0"/>
              </a:rPr>
              <a:t>C</a:t>
            </a:r>
          </a:p>
        </p:txBody>
      </p:sp>
      <p:sp>
        <p:nvSpPr>
          <p:cNvPr id="21" name="Rectangle 20">
            <a:extLst>
              <a:ext uri="{FF2B5EF4-FFF2-40B4-BE49-F238E27FC236}">
                <a16:creationId xmlns:a16="http://schemas.microsoft.com/office/drawing/2014/main" id="{9CD1870A-6BC1-49E9-8E2B-383FD3CE9A9D}"/>
              </a:ext>
            </a:extLst>
          </p:cNvPr>
          <p:cNvSpPr/>
          <p:nvPr userDrawn="1"/>
        </p:nvSpPr>
        <p:spPr>
          <a:xfrm>
            <a:off x="213501" y="6294746"/>
            <a:ext cx="389850" cy="338554"/>
          </a:xfrm>
          <a:prstGeom prst="rect">
            <a:avLst/>
          </a:prstGeom>
        </p:spPr>
        <p:txBody>
          <a:bodyPr wrap="none" anchor="ctr">
            <a:spAutoFit/>
          </a:bodyPr>
          <a:lstStyle/>
          <a:p>
            <a:pPr algn="ctr"/>
            <a:r>
              <a:rPr lang="en-US" sz="1600">
                <a:solidFill>
                  <a:schemeClr val="tx1">
                    <a:lumMod val="25000"/>
                    <a:lumOff val="75000"/>
                  </a:schemeClr>
                </a:solidFill>
                <a:latin typeface="Designball-Social-01" pitchFamily="2" charset="0"/>
              </a:rPr>
              <a:t>c</a:t>
            </a:r>
          </a:p>
        </p:txBody>
      </p:sp>
      <p:sp>
        <p:nvSpPr>
          <p:cNvPr id="22" name="Rectangle 21">
            <a:hlinkClick r:id="rId6"/>
            <a:extLst>
              <a:ext uri="{FF2B5EF4-FFF2-40B4-BE49-F238E27FC236}">
                <a16:creationId xmlns:a16="http://schemas.microsoft.com/office/drawing/2014/main" id="{E8AEB1D2-B155-4DBC-B4D6-94605C42F883}"/>
              </a:ext>
            </a:extLst>
          </p:cNvPr>
          <p:cNvSpPr/>
          <p:nvPr userDrawn="1"/>
        </p:nvSpPr>
        <p:spPr>
          <a:xfrm>
            <a:off x="325196" y="6037649"/>
            <a:ext cx="166459" cy="221974"/>
          </a:xfrm>
          <a:prstGeom prst="rect">
            <a:avLst/>
          </a:prstGeom>
          <a:solidFill>
            <a:schemeClr val="bg2">
              <a:alpha val="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tx1">
                  <a:lumMod val="25000"/>
                  <a:lumOff val="75000"/>
                </a:schemeClr>
              </a:solidFill>
            </a:endParaRPr>
          </a:p>
        </p:txBody>
      </p:sp>
      <p:sp>
        <p:nvSpPr>
          <p:cNvPr id="24" name="Rectangle 23">
            <a:hlinkClick r:id="rId7"/>
            <a:extLst>
              <a:ext uri="{FF2B5EF4-FFF2-40B4-BE49-F238E27FC236}">
                <a16:creationId xmlns:a16="http://schemas.microsoft.com/office/drawing/2014/main" id="{FE927439-3F50-42AD-9CA6-2299C2BDF451}"/>
              </a:ext>
            </a:extLst>
          </p:cNvPr>
          <p:cNvSpPr/>
          <p:nvPr userDrawn="1"/>
        </p:nvSpPr>
        <p:spPr>
          <a:xfrm>
            <a:off x="325196" y="5722264"/>
            <a:ext cx="166459" cy="221974"/>
          </a:xfrm>
          <a:prstGeom prst="rect">
            <a:avLst/>
          </a:prstGeom>
          <a:solidFill>
            <a:schemeClr val="bg2">
              <a:alpha val="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tx1">
                  <a:lumMod val="25000"/>
                  <a:lumOff val="75000"/>
                </a:schemeClr>
              </a:solidFill>
            </a:endParaRPr>
          </a:p>
        </p:txBody>
      </p:sp>
      <p:sp>
        <p:nvSpPr>
          <p:cNvPr id="25" name="Rectangle 24">
            <a:hlinkClick r:id="rId8"/>
            <a:extLst>
              <a:ext uri="{FF2B5EF4-FFF2-40B4-BE49-F238E27FC236}">
                <a16:creationId xmlns:a16="http://schemas.microsoft.com/office/drawing/2014/main" id="{383EF29F-3CA7-41FB-92F6-6886D8C98AC6}"/>
              </a:ext>
            </a:extLst>
          </p:cNvPr>
          <p:cNvSpPr/>
          <p:nvPr userDrawn="1"/>
        </p:nvSpPr>
        <p:spPr>
          <a:xfrm>
            <a:off x="325196" y="6353035"/>
            <a:ext cx="166459" cy="221974"/>
          </a:xfrm>
          <a:prstGeom prst="rect">
            <a:avLst/>
          </a:prstGeom>
          <a:solidFill>
            <a:schemeClr val="bg2">
              <a:alpha val="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tx1">
                  <a:lumMod val="25000"/>
                  <a:lumOff val="75000"/>
                </a:schemeClr>
              </a:solidFill>
            </a:endParaRPr>
          </a:p>
        </p:txBody>
      </p:sp>
    </p:spTree>
    <p:extLst>
      <p:ext uri="{BB962C8B-B14F-4D97-AF65-F5344CB8AC3E}">
        <p14:creationId xmlns:p14="http://schemas.microsoft.com/office/powerpoint/2010/main" val="3267466457"/>
      </p:ext>
    </p:extLst>
  </p:cSld>
  <p:clrMap bg1="lt1" tx1="dk1" bg2="lt2" tx2="dk2" accent1="accent1" accent2="accent2" accent3="accent3" accent4="accent4" accent5="accent5" accent6="accent6" hlink="hlink" folHlink="folHlink"/>
  <p:sldLayoutIdLst>
    <p:sldLayoutId id="2147483815" r:id="rId1"/>
    <p:sldLayoutId id="2147483816" r:id="rId2"/>
    <p:sldLayoutId id="2147483817" r:id="rId3"/>
    <p:sldLayoutId id="2147483818" r:id="rId4"/>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20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1000" fill="hold"/>
                                        <p:tgtEl>
                                          <p:spTgt spid="7"/>
                                        </p:tgtEl>
                                        <p:attrNameLst>
                                          <p:attrName>ppt_x</p:attrName>
                                        </p:attrNameLst>
                                      </p:cBhvr>
                                      <p:tavLst>
                                        <p:tav tm="0">
                                          <p:val>
                                            <p:strVal val="1+#ppt_w/2"/>
                                          </p:val>
                                        </p:tav>
                                        <p:tav tm="100000">
                                          <p:val>
                                            <p:strVal val="#ppt_x"/>
                                          </p:val>
                                        </p:tav>
                                      </p:tavLst>
                                    </p:anim>
                                    <p:anim calcmode="lin" valueType="num">
                                      <p:cBhvr additive="base">
                                        <p:cTn id="8" dur="10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txStyles>
    <p:titleStyle>
      <a:lvl1pPr algn="l" defTabSz="914217" rtl="0" eaLnBrk="1" latinLnBrk="0" hangingPunct="1">
        <a:lnSpc>
          <a:spcPct val="90000"/>
        </a:lnSpc>
        <a:spcBef>
          <a:spcPct val="0"/>
        </a:spcBef>
        <a:buNone/>
        <a:defRPr sz="4399" kern="1200">
          <a:solidFill>
            <a:schemeClr val="tx1"/>
          </a:solidFill>
          <a:latin typeface="+mj-lt"/>
          <a:ea typeface="+mj-ea"/>
          <a:cs typeface="+mj-cs"/>
        </a:defRPr>
      </a:lvl1pPr>
    </p:titleStyle>
    <p:bodyStyle>
      <a:lvl1pPr marL="228554" indent="-228554" algn="l" defTabSz="914217" rtl="0" eaLnBrk="1" latinLnBrk="0" hangingPunct="1">
        <a:lnSpc>
          <a:spcPct val="90000"/>
        </a:lnSpc>
        <a:spcBef>
          <a:spcPts val="1000"/>
        </a:spcBef>
        <a:buFont typeface="Arial" panose="020B0604020202020204" pitchFamily="34" charset="0"/>
        <a:buChar char="•"/>
        <a:defRPr sz="2799" kern="1200">
          <a:solidFill>
            <a:schemeClr val="tx1"/>
          </a:solidFill>
          <a:latin typeface="+mn-lt"/>
          <a:ea typeface="+mn-ea"/>
          <a:cs typeface="+mn-cs"/>
        </a:defRPr>
      </a:lvl1pPr>
      <a:lvl2pPr marL="685663" indent="-228554" algn="l" defTabSz="91421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771" indent="-228554" algn="l" defTabSz="91421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599880"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6989"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097"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206"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314"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423"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1"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8" algn="l" defTabSz="91421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0">
          <p15:clr>
            <a:srgbClr val="F26B43"/>
          </p15:clr>
        </p15:guide>
        <p15:guide id="2" pos="7681">
          <p15:clr>
            <a:srgbClr val="F26B43"/>
          </p15:clr>
        </p15:guide>
        <p15:guide id="3" orient="horz" pos="816">
          <p15:clr>
            <a:srgbClr val="F26B43"/>
          </p15:clr>
        </p15:guide>
        <p15:guide id="4" orient="horz" pos="7776">
          <p15:clr>
            <a:srgbClr val="F26B43"/>
          </p15:clr>
        </p15:guide>
        <p15:guide id="5" pos="14377">
          <p15:clr>
            <a:srgbClr val="F26B43"/>
          </p15:clr>
        </p15:guide>
        <p15:guide id="6" pos="985">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2C0609E7-B21A-44A3-8DFD-8D2964CD8535}"/>
              </a:ext>
            </a:extLst>
          </p:cNvPr>
          <p:cNvSpPr txBox="1"/>
          <p:nvPr userDrawn="1"/>
        </p:nvSpPr>
        <p:spPr>
          <a:xfrm rot="16200000">
            <a:off x="10547818" y="2927923"/>
            <a:ext cx="2507418" cy="246221"/>
          </a:xfrm>
          <a:prstGeom prst="rect">
            <a:avLst/>
          </a:prstGeom>
          <a:noFill/>
        </p:spPr>
        <p:txBody>
          <a:bodyPr wrap="none" rtlCol="0" anchor="ctr">
            <a:spAutoFit/>
          </a:bodyPr>
          <a:lstStyle/>
          <a:p>
            <a:pPr algn="l"/>
            <a:r>
              <a:rPr lang="en-US" sz="1000" b="1">
                <a:solidFill>
                  <a:schemeClr val="tx1"/>
                </a:solidFill>
                <a:latin typeface="+mj-lt"/>
              </a:rPr>
              <a:t>Massive X</a:t>
            </a:r>
            <a:r>
              <a:rPr lang="en-US" sz="1000">
                <a:solidFill>
                  <a:schemeClr val="tx1"/>
                </a:solidFill>
              </a:rPr>
              <a:t> presentation to </a:t>
            </a:r>
            <a:r>
              <a:rPr lang="en-US" sz="1000" b="0">
                <a:solidFill>
                  <a:schemeClr val="tx1"/>
                </a:solidFill>
              </a:rPr>
              <a:t>DesignBall</a:t>
            </a:r>
            <a:r>
              <a:rPr lang="en-US" sz="1000">
                <a:solidFill>
                  <a:schemeClr val="tx1"/>
                </a:solidFill>
              </a:rPr>
              <a:t> team</a:t>
            </a:r>
          </a:p>
        </p:txBody>
      </p:sp>
      <p:sp>
        <p:nvSpPr>
          <p:cNvPr id="9" name="TextBox 8">
            <a:extLst>
              <a:ext uri="{FF2B5EF4-FFF2-40B4-BE49-F238E27FC236}">
                <a16:creationId xmlns:a16="http://schemas.microsoft.com/office/drawing/2014/main" id="{0A9DEC81-A035-4291-8FEC-7FC53A59434A}"/>
              </a:ext>
            </a:extLst>
          </p:cNvPr>
          <p:cNvSpPr txBox="1"/>
          <p:nvPr userDrawn="1"/>
        </p:nvSpPr>
        <p:spPr>
          <a:xfrm rot="16200000">
            <a:off x="-706400" y="3213557"/>
            <a:ext cx="2193749" cy="430887"/>
          </a:xfrm>
          <a:prstGeom prst="rect">
            <a:avLst/>
          </a:prstGeom>
          <a:noFill/>
        </p:spPr>
        <p:txBody>
          <a:bodyPr wrap="square" rtlCol="0">
            <a:spAutoFit/>
          </a:bodyPr>
          <a:lstStyle/>
          <a:p>
            <a:pPr algn="ctr"/>
            <a:r>
              <a:rPr lang="en-US" sz="2200" b="1">
                <a:solidFill>
                  <a:schemeClr val="accent1"/>
                </a:solidFill>
                <a:latin typeface="Century Gothic" panose="020B0502020202020204" pitchFamily="34" charset="0"/>
              </a:rPr>
              <a:t>Massive X</a:t>
            </a:r>
          </a:p>
        </p:txBody>
      </p:sp>
      <p:sp>
        <p:nvSpPr>
          <p:cNvPr id="10" name="Oval 9">
            <a:extLst>
              <a:ext uri="{FF2B5EF4-FFF2-40B4-BE49-F238E27FC236}">
                <a16:creationId xmlns:a16="http://schemas.microsoft.com/office/drawing/2014/main" id="{DC360901-01AD-4430-8498-AB1A082771C1}"/>
              </a:ext>
            </a:extLst>
          </p:cNvPr>
          <p:cNvSpPr/>
          <p:nvPr userDrawn="1"/>
        </p:nvSpPr>
        <p:spPr>
          <a:xfrm>
            <a:off x="364772" y="369582"/>
            <a:ext cx="51405" cy="51412"/>
          </a:xfrm>
          <a:prstGeom prst="ellipse">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1" name="Oval 10">
            <a:extLst>
              <a:ext uri="{FF2B5EF4-FFF2-40B4-BE49-F238E27FC236}">
                <a16:creationId xmlns:a16="http://schemas.microsoft.com/office/drawing/2014/main" id="{E1BF17D6-2B7C-4C41-8849-23DB4B7E1C12}"/>
              </a:ext>
            </a:extLst>
          </p:cNvPr>
          <p:cNvSpPr/>
          <p:nvPr userDrawn="1"/>
        </p:nvSpPr>
        <p:spPr>
          <a:xfrm>
            <a:off x="364772" y="518410"/>
            <a:ext cx="51405" cy="51412"/>
          </a:xfrm>
          <a:prstGeom prst="ellipse">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2" name="Oval 11">
            <a:extLst>
              <a:ext uri="{FF2B5EF4-FFF2-40B4-BE49-F238E27FC236}">
                <a16:creationId xmlns:a16="http://schemas.microsoft.com/office/drawing/2014/main" id="{7A9D41FB-1A1C-4F29-8C1E-719377825060}"/>
              </a:ext>
            </a:extLst>
          </p:cNvPr>
          <p:cNvSpPr/>
          <p:nvPr userDrawn="1"/>
        </p:nvSpPr>
        <p:spPr>
          <a:xfrm>
            <a:off x="364772" y="667238"/>
            <a:ext cx="51405" cy="51412"/>
          </a:xfrm>
          <a:prstGeom prst="ellipse">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23" name="Slide Number Placeholder 5">
            <a:extLst>
              <a:ext uri="{FF2B5EF4-FFF2-40B4-BE49-F238E27FC236}">
                <a16:creationId xmlns:a16="http://schemas.microsoft.com/office/drawing/2014/main" id="{9A9AFC40-C19C-466C-9791-7DEB2FEE23C0}"/>
              </a:ext>
            </a:extLst>
          </p:cNvPr>
          <p:cNvSpPr txBox="1">
            <a:spLocks/>
          </p:cNvSpPr>
          <p:nvPr userDrawn="1"/>
        </p:nvSpPr>
        <p:spPr>
          <a:xfrm>
            <a:off x="11702935" y="4438872"/>
            <a:ext cx="162261" cy="291381"/>
          </a:xfrm>
          <a:prstGeom prst="rect">
            <a:avLst/>
          </a:prstGeom>
        </p:spPr>
        <p:txBody>
          <a:bodyPr vert="horz" wrap="none" lIns="60952" tIns="30476" rIns="60952" bIns="30476" rtlCol="0" anchor="ctr">
            <a:no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1A290D8D-6BA0-418D-AFED-C65293F70DA0}" type="slidenum">
              <a:rPr lang="en-US" sz="1200" b="1" smtClean="0">
                <a:solidFill>
                  <a:schemeClr val="tx1">
                    <a:lumMod val="90000"/>
                    <a:lumOff val="10000"/>
                  </a:schemeClr>
                </a:solidFill>
                <a:latin typeface="+mj-lt"/>
              </a:rPr>
              <a:pPr algn="ctr"/>
              <a:t>‹N°›</a:t>
            </a:fld>
            <a:endParaRPr lang="en-US" sz="700" b="1">
              <a:solidFill>
                <a:schemeClr val="tx1">
                  <a:lumMod val="90000"/>
                  <a:lumOff val="10000"/>
                </a:schemeClr>
              </a:solidFill>
              <a:latin typeface="+mj-lt"/>
            </a:endParaRPr>
          </a:p>
        </p:txBody>
      </p:sp>
      <p:sp>
        <p:nvSpPr>
          <p:cNvPr id="19" name="Rectangle 18">
            <a:extLst>
              <a:ext uri="{FF2B5EF4-FFF2-40B4-BE49-F238E27FC236}">
                <a16:creationId xmlns:a16="http://schemas.microsoft.com/office/drawing/2014/main" id="{66CD4B45-DE3A-4B59-B7B6-590FD82FF4A1}"/>
              </a:ext>
            </a:extLst>
          </p:cNvPr>
          <p:cNvSpPr/>
          <p:nvPr userDrawn="1"/>
        </p:nvSpPr>
        <p:spPr>
          <a:xfrm>
            <a:off x="213501" y="5977044"/>
            <a:ext cx="389850" cy="338554"/>
          </a:xfrm>
          <a:prstGeom prst="rect">
            <a:avLst/>
          </a:prstGeom>
        </p:spPr>
        <p:txBody>
          <a:bodyPr wrap="none" anchor="ctr">
            <a:spAutoFit/>
          </a:bodyPr>
          <a:lstStyle/>
          <a:p>
            <a:pPr algn="ctr"/>
            <a:r>
              <a:rPr lang="en-US" sz="1600">
                <a:solidFill>
                  <a:schemeClr val="tx1">
                    <a:lumMod val="75000"/>
                    <a:lumOff val="25000"/>
                  </a:schemeClr>
                </a:solidFill>
                <a:latin typeface="Designball-Social-01" pitchFamily="2" charset="0"/>
              </a:rPr>
              <a:t>b</a:t>
            </a:r>
          </a:p>
        </p:txBody>
      </p:sp>
      <p:sp>
        <p:nvSpPr>
          <p:cNvPr id="20" name="Rectangle 19">
            <a:extLst>
              <a:ext uri="{FF2B5EF4-FFF2-40B4-BE49-F238E27FC236}">
                <a16:creationId xmlns:a16="http://schemas.microsoft.com/office/drawing/2014/main" id="{C1DBF76F-A5BF-4FE4-9E19-DA0FF8895EED}"/>
              </a:ext>
            </a:extLst>
          </p:cNvPr>
          <p:cNvSpPr/>
          <p:nvPr userDrawn="1"/>
        </p:nvSpPr>
        <p:spPr>
          <a:xfrm>
            <a:off x="213501" y="5659343"/>
            <a:ext cx="389850" cy="338554"/>
          </a:xfrm>
          <a:prstGeom prst="rect">
            <a:avLst/>
          </a:prstGeom>
        </p:spPr>
        <p:txBody>
          <a:bodyPr wrap="none" anchor="ctr">
            <a:spAutoFit/>
          </a:bodyPr>
          <a:lstStyle/>
          <a:p>
            <a:pPr algn="ctr"/>
            <a:r>
              <a:rPr lang="en-US" sz="1600">
                <a:solidFill>
                  <a:schemeClr val="tx1">
                    <a:lumMod val="75000"/>
                    <a:lumOff val="25000"/>
                  </a:schemeClr>
                </a:solidFill>
                <a:latin typeface="Designball-Social-01" pitchFamily="2" charset="0"/>
              </a:rPr>
              <a:t>C</a:t>
            </a:r>
          </a:p>
        </p:txBody>
      </p:sp>
      <p:sp>
        <p:nvSpPr>
          <p:cNvPr id="21" name="Rectangle 20">
            <a:extLst>
              <a:ext uri="{FF2B5EF4-FFF2-40B4-BE49-F238E27FC236}">
                <a16:creationId xmlns:a16="http://schemas.microsoft.com/office/drawing/2014/main" id="{D8E2F99E-EA47-4EDD-93A2-372AC98AA753}"/>
              </a:ext>
            </a:extLst>
          </p:cNvPr>
          <p:cNvSpPr/>
          <p:nvPr userDrawn="1"/>
        </p:nvSpPr>
        <p:spPr>
          <a:xfrm>
            <a:off x="213501" y="6294746"/>
            <a:ext cx="389850" cy="338554"/>
          </a:xfrm>
          <a:prstGeom prst="rect">
            <a:avLst/>
          </a:prstGeom>
        </p:spPr>
        <p:txBody>
          <a:bodyPr wrap="none" anchor="ctr">
            <a:spAutoFit/>
          </a:bodyPr>
          <a:lstStyle/>
          <a:p>
            <a:pPr algn="ctr"/>
            <a:r>
              <a:rPr lang="en-US" sz="1600">
                <a:solidFill>
                  <a:schemeClr val="tx1">
                    <a:lumMod val="75000"/>
                    <a:lumOff val="25000"/>
                  </a:schemeClr>
                </a:solidFill>
                <a:latin typeface="Designball-Social-01" pitchFamily="2" charset="0"/>
              </a:rPr>
              <a:t>c</a:t>
            </a:r>
          </a:p>
        </p:txBody>
      </p:sp>
      <p:sp>
        <p:nvSpPr>
          <p:cNvPr id="17" name="Rectangle 16">
            <a:hlinkClick r:id="rId36"/>
            <a:extLst>
              <a:ext uri="{FF2B5EF4-FFF2-40B4-BE49-F238E27FC236}">
                <a16:creationId xmlns:a16="http://schemas.microsoft.com/office/drawing/2014/main" id="{5BD735A8-43BA-4459-B25B-E3B90F10C583}"/>
              </a:ext>
            </a:extLst>
          </p:cNvPr>
          <p:cNvSpPr/>
          <p:nvPr userDrawn="1"/>
        </p:nvSpPr>
        <p:spPr>
          <a:xfrm>
            <a:off x="325196" y="6037649"/>
            <a:ext cx="166459" cy="221974"/>
          </a:xfrm>
          <a:prstGeom prst="rect">
            <a:avLst/>
          </a:prstGeom>
          <a:solidFill>
            <a:schemeClr val="bg2">
              <a:alpha val="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tx1">
                  <a:lumMod val="25000"/>
                  <a:lumOff val="75000"/>
                </a:schemeClr>
              </a:solidFill>
            </a:endParaRPr>
          </a:p>
        </p:txBody>
      </p:sp>
      <p:sp>
        <p:nvSpPr>
          <p:cNvPr id="18" name="Rectangle 17">
            <a:hlinkClick r:id="rId37"/>
            <a:extLst>
              <a:ext uri="{FF2B5EF4-FFF2-40B4-BE49-F238E27FC236}">
                <a16:creationId xmlns:a16="http://schemas.microsoft.com/office/drawing/2014/main" id="{2DF9135E-E526-4CCC-9C22-56BB385A847C}"/>
              </a:ext>
            </a:extLst>
          </p:cNvPr>
          <p:cNvSpPr/>
          <p:nvPr userDrawn="1"/>
        </p:nvSpPr>
        <p:spPr>
          <a:xfrm>
            <a:off x="325196" y="5722264"/>
            <a:ext cx="166459" cy="221974"/>
          </a:xfrm>
          <a:prstGeom prst="rect">
            <a:avLst/>
          </a:prstGeom>
          <a:solidFill>
            <a:schemeClr val="bg2">
              <a:alpha val="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tx1">
                  <a:lumMod val="25000"/>
                  <a:lumOff val="75000"/>
                </a:schemeClr>
              </a:solidFill>
            </a:endParaRPr>
          </a:p>
        </p:txBody>
      </p:sp>
      <p:sp>
        <p:nvSpPr>
          <p:cNvPr id="26" name="Rectangle 25">
            <a:hlinkClick r:id="rId38"/>
            <a:extLst>
              <a:ext uri="{FF2B5EF4-FFF2-40B4-BE49-F238E27FC236}">
                <a16:creationId xmlns:a16="http://schemas.microsoft.com/office/drawing/2014/main" id="{45462E15-C4A9-4807-B343-3389E51B6F38}"/>
              </a:ext>
            </a:extLst>
          </p:cNvPr>
          <p:cNvSpPr/>
          <p:nvPr userDrawn="1"/>
        </p:nvSpPr>
        <p:spPr>
          <a:xfrm>
            <a:off x="325196" y="6353035"/>
            <a:ext cx="166459" cy="221974"/>
          </a:xfrm>
          <a:prstGeom prst="rect">
            <a:avLst/>
          </a:prstGeom>
          <a:solidFill>
            <a:schemeClr val="bg2">
              <a:alpha val="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tx1">
                  <a:lumMod val="25000"/>
                  <a:lumOff val="75000"/>
                </a:schemeClr>
              </a:solidFill>
            </a:endParaRPr>
          </a:p>
        </p:txBody>
      </p:sp>
    </p:spTree>
    <p:extLst>
      <p:ext uri="{BB962C8B-B14F-4D97-AF65-F5344CB8AC3E}">
        <p14:creationId xmlns:p14="http://schemas.microsoft.com/office/powerpoint/2010/main" val="54447041"/>
      </p:ext>
    </p:extLst>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 id="2147483698" r:id="rId10"/>
    <p:sldLayoutId id="2147483699" r:id="rId11"/>
    <p:sldLayoutId id="2147483700" r:id="rId12"/>
    <p:sldLayoutId id="2147483701" r:id="rId13"/>
    <p:sldLayoutId id="2147483702" r:id="rId14"/>
    <p:sldLayoutId id="2147483703" r:id="rId15"/>
    <p:sldLayoutId id="2147483704" r:id="rId16"/>
    <p:sldLayoutId id="2147483705" r:id="rId17"/>
    <p:sldLayoutId id="2147483706" r:id="rId18"/>
    <p:sldLayoutId id="2147483707" r:id="rId19"/>
    <p:sldLayoutId id="2147483708" r:id="rId20"/>
    <p:sldLayoutId id="2147483709" r:id="rId21"/>
    <p:sldLayoutId id="2147483710" r:id="rId22"/>
    <p:sldLayoutId id="2147483711" r:id="rId23"/>
    <p:sldLayoutId id="2147483712" r:id="rId24"/>
    <p:sldLayoutId id="2147483713" r:id="rId25"/>
    <p:sldLayoutId id="2147483714" r:id="rId26"/>
    <p:sldLayoutId id="2147483716" r:id="rId27"/>
    <p:sldLayoutId id="2147483717" r:id="rId28"/>
    <p:sldLayoutId id="2147483718" r:id="rId29"/>
    <p:sldLayoutId id="2147483719" r:id="rId30"/>
    <p:sldLayoutId id="2147483720" r:id="rId31"/>
    <p:sldLayoutId id="2147483721" r:id="rId32"/>
    <p:sldLayoutId id="2147483722" r:id="rId33"/>
    <p:sldLayoutId id="2147483723" r:id="rId34"/>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20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1000" fill="hold"/>
                                        <p:tgtEl>
                                          <p:spTgt spid="7"/>
                                        </p:tgtEl>
                                        <p:attrNameLst>
                                          <p:attrName>ppt_x</p:attrName>
                                        </p:attrNameLst>
                                      </p:cBhvr>
                                      <p:tavLst>
                                        <p:tav tm="0">
                                          <p:val>
                                            <p:strVal val="1+#ppt_w/2"/>
                                          </p:val>
                                        </p:tav>
                                        <p:tav tm="100000">
                                          <p:val>
                                            <p:strVal val="#ppt_x"/>
                                          </p:val>
                                        </p:tav>
                                      </p:tavLst>
                                    </p:anim>
                                    <p:anim calcmode="lin" valueType="num">
                                      <p:cBhvr additive="base">
                                        <p:cTn id="8" dur="10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txStyles>
    <p:titleStyle>
      <a:lvl1pPr algn="l" defTabSz="914217" rtl="0" eaLnBrk="1" latinLnBrk="0" hangingPunct="1">
        <a:lnSpc>
          <a:spcPct val="90000"/>
        </a:lnSpc>
        <a:spcBef>
          <a:spcPct val="0"/>
        </a:spcBef>
        <a:buNone/>
        <a:defRPr sz="4399" kern="1200">
          <a:solidFill>
            <a:schemeClr val="tx1"/>
          </a:solidFill>
          <a:latin typeface="+mj-lt"/>
          <a:ea typeface="+mj-ea"/>
          <a:cs typeface="+mj-cs"/>
        </a:defRPr>
      </a:lvl1pPr>
    </p:titleStyle>
    <p:bodyStyle>
      <a:lvl1pPr marL="228554" indent="-228554" algn="l" defTabSz="914217" rtl="0" eaLnBrk="1" latinLnBrk="0" hangingPunct="1">
        <a:lnSpc>
          <a:spcPct val="90000"/>
        </a:lnSpc>
        <a:spcBef>
          <a:spcPts val="1000"/>
        </a:spcBef>
        <a:buFont typeface="Arial" panose="020B0604020202020204" pitchFamily="34" charset="0"/>
        <a:buChar char="•"/>
        <a:defRPr sz="2799" kern="1200">
          <a:solidFill>
            <a:schemeClr val="tx1"/>
          </a:solidFill>
          <a:latin typeface="+mn-lt"/>
          <a:ea typeface="+mn-ea"/>
          <a:cs typeface="+mn-cs"/>
        </a:defRPr>
      </a:lvl1pPr>
      <a:lvl2pPr marL="685663" indent="-228554" algn="l" defTabSz="91421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771" indent="-228554" algn="l" defTabSz="91421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599880"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6989"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097"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206"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314"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423"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1"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8" algn="l" defTabSz="91421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0">
          <p15:clr>
            <a:srgbClr val="F26B43"/>
          </p15:clr>
        </p15:guide>
        <p15:guide id="2" pos="7681">
          <p15:clr>
            <a:srgbClr val="F26B43"/>
          </p15:clr>
        </p15:guide>
        <p15:guide id="3" orient="horz" pos="816">
          <p15:clr>
            <a:srgbClr val="F26B43"/>
          </p15:clr>
        </p15:guide>
        <p15:guide id="4" orient="horz" pos="7776">
          <p15:clr>
            <a:srgbClr val="F26B43"/>
          </p15:clr>
        </p15:guide>
        <p15:guide id="5" pos="14377">
          <p15:clr>
            <a:srgbClr val="F26B43"/>
          </p15:clr>
        </p15:guide>
        <p15:guide id="6" pos="985">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E6EAF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42352308"/>
      </p:ext>
    </p:extLst>
  </p:cSld>
  <p:clrMap bg1="lt1" tx1="dk1" bg2="lt2" tx2="dk2" accent1="accent1" accent2="accent2" accent3="accent3" accent4="accent4" accent5="accent5" accent6="accent6" hlink="hlink" folHlink="folHlink"/>
  <p:sldLayoutIdLst>
    <p:sldLayoutId id="2147483725" r:id="rId1"/>
    <p:sldLayoutId id="2147483726" r:id="rId2"/>
    <p:sldLayoutId id="2147483727" r:id="rId3"/>
    <p:sldLayoutId id="2147483728" r:id="rId4"/>
    <p:sldLayoutId id="2147483729" r:id="rId5"/>
    <p:sldLayoutId id="2147483730" r:id="rId6"/>
    <p:sldLayoutId id="2147483731" r:id="rId7"/>
    <p:sldLayoutId id="2147483732" r:id="rId8"/>
    <p:sldLayoutId id="2147483733" r:id="rId9"/>
    <p:sldLayoutId id="2147483734" r:id="rId10"/>
    <p:sldLayoutId id="2147483735" r:id="rId11"/>
    <p:sldLayoutId id="2147483736" r:id="rId12"/>
    <p:sldLayoutId id="2147483737" r:id="rId13"/>
    <p:sldLayoutId id="2147483738" r:id="rId14"/>
    <p:sldLayoutId id="2147483739" r:id="rId15"/>
    <p:sldLayoutId id="2147483740" r:id="rId16"/>
    <p:sldLayoutId id="2147483741" r:id="rId17"/>
    <p:sldLayoutId id="2147483742" r:id="rId18"/>
    <p:sldLayoutId id="2147483743" r:id="rId19"/>
    <p:sldLayoutId id="2147483744" r:id="rId20"/>
    <p:sldLayoutId id="2147483745" r:id="rId21"/>
    <p:sldLayoutId id="2147483746" r:id="rId22"/>
    <p:sldLayoutId id="2147483747" r:id="rId23"/>
    <p:sldLayoutId id="2147483748" r:id="rId24"/>
    <p:sldLayoutId id="2147483749" r:id="rId25"/>
    <p:sldLayoutId id="2147483750" r:id="rId26"/>
    <p:sldLayoutId id="2147483751" r:id="rId27"/>
    <p:sldLayoutId id="2147483752" r:id="rId28"/>
    <p:sldLayoutId id="2147483753" r:id="rId29"/>
    <p:sldLayoutId id="2147483754" r:id="rId30"/>
    <p:sldLayoutId id="2147483755" r:id="rId31"/>
    <p:sldLayoutId id="2147483756" r:id="rId32"/>
  </p:sldLayoutIdLst>
  <p:txStyles>
    <p:titleStyle>
      <a:lvl1pPr algn="l" defTabSz="914217" rtl="0" eaLnBrk="1" latinLnBrk="0" hangingPunct="1">
        <a:lnSpc>
          <a:spcPct val="90000"/>
        </a:lnSpc>
        <a:spcBef>
          <a:spcPct val="0"/>
        </a:spcBef>
        <a:buNone/>
        <a:defRPr sz="4399" kern="1200">
          <a:solidFill>
            <a:schemeClr val="tx1"/>
          </a:solidFill>
          <a:latin typeface="+mj-lt"/>
          <a:ea typeface="+mj-ea"/>
          <a:cs typeface="+mj-cs"/>
        </a:defRPr>
      </a:lvl1pPr>
    </p:titleStyle>
    <p:bodyStyle>
      <a:lvl1pPr marL="228554" indent="-228554" algn="l" defTabSz="914217" rtl="0" eaLnBrk="1" latinLnBrk="0" hangingPunct="1">
        <a:lnSpc>
          <a:spcPct val="90000"/>
        </a:lnSpc>
        <a:spcBef>
          <a:spcPts val="1000"/>
        </a:spcBef>
        <a:buFont typeface="Arial" panose="020B0604020202020204" pitchFamily="34" charset="0"/>
        <a:buChar char="•"/>
        <a:defRPr sz="2799" kern="1200">
          <a:solidFill>
            <a:schemeClr val="tx1"/>
          </a:solidFill>
          <a:latin typeface="+mn-lt"/>
          <a:ea typeface="+mn-ea"/>
          <a:cs typeface="+mn-cs"/>
        </a:defRPr>
      </a:lvl1pPr>
      <a:lvl2pPr marL="685663" indent="-228554" algn="l" defTabSz="91421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771" indent="-228554" algn="l" defTabSz="91421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599880"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6989"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097"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206"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314"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423"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1"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8" algn="l" defTabSz="91421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0">
          <p15:clr>
            <a:srgbClr val="F26B43"/>
          </p15:clr>
        </p15:guide>
        <p15:guide id="2" pos="7681">
          <p15:clr>
            <a:srgbClr val="F26B43"/>
          </p15:clr>
        </p15:guide>
        <p15:guide id="3" orient="horz" pos="624">
          <p15:clr>
            <a:srgbClr val="F26B43"/>
          </p15:clr>
        </p15:guide>
        <p15:guide id="4" orient="horz" pos="8016">
          <p15:clr>
            <a:srgbClr val="F26B43"/>
          </p15:clr>
        </p15:guide>
        <p15:guide id="6" pos="625">
          <p15:clr>
            <a:srgbClr val="F26B43"/>
          </p15:clr>
        </p15:guide>
        <p15:guide id="7" orient="horz">
          <p15:clr>
            <a:srgbClr val="F26B43"/>
          </p15:clr>
        </p15:guide>
        <p15:guide id="8" orient="horz" pos="8640">
          <p15:clr>
            <a:srgbClr val="F26B43"/>
          </p15:clr>
        </p15:guide>
        <p15:guide id="9">
          <p15:clr>
            <a:srgbClr val="F26B43"/>
          </p15:clr>
        </p15:guide>
        <p15:guide id="10" pos="14737">
          <p15:clr>
            <a:srgbClr val="F26B43"/>
          </p15:clr>
        </p15:guide>
        <p15:guide id="11" pos="15362">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2C0609E7-B21A-44A3-8DFD-8D2964CD8535}"/>
              </a:ext>
            </a:extLst>
          </p:cNvPr>
          <p:cNvSpPr txBox="1"/>
          <p:nvPr userDrawn="1"/>
        </p:nvSpPr>
        <p:spPr>
          <a:xfrm rot="16200000">
            <a:off x="10547818" y="2927923"/>
            <a:ext cx="2507418" cy="246221"/>
          </a:xfrm>
          <a:prstGeom prst="rect">
            <a:avLst/>
          </a:prstGeom>
          <a:noFill/>
        </p:spPr>
        <p:txBody>
          <a:bodyPr wrap="none" rtlCol="0" anchor="ctr">
            <a:spAutoFit/>
          </a:bodyPr>
          <a:lstStyle/>
          <a:p>
            <a:pPr algn="l"/>
            <a:r>
              <a:rPr lang="en-US" sz="1000" b="1">
                <a:solidFill>
                  <a:schemeClr val="tx1"/>
                </a:solidFill>
                <a:latin typeface="+mj-lt"/>
              </a:rPr>
              <a:t>Massive X</a:t>
            </a:r>
            <a:r>
              <a:rPr lang="en-US" sz="1000">
                <a:solidFill>
                  <a:schemeClr val="tx1"/>
                </a:solidFill>
              </a:rPr>
              <a:t> presentation to </a:t>
            </a:r>
            <a:r>
              <a:rPr lang="en-US" sz="1000" b="0">
                <a:solidFill>
                  <a:schemeClr val="tx1"/>
                </a:solidFill>
              </a:rPr>
              <a:t>DesignBall</a:t>
            </a:r>
            <a:r>
              <a:rPr lang="en-US" sz="1000">
                <a:solidFill>
                  <a:schemeClr val="tx1"/>
                </a:solidFill>
              </a:rPr>
              <a:t> team</a:t>
            </a:r>
          </a:p>
        </p:txBody>
      </p:sp>
      <p:sp>
        <p:nvSpPr>
          <p:cNvPr id="9" name="TextBox 8">
            <a:extLst>
              <a:ext uri="{FF2B5EF4-FFF2-40B4-BE49-F238E27FC236}">
                <a16:creationId xmlns:a16="http://schemas.microsoft.com/office/drawing/2014/main" id="{0A9DEC81-A035-4291-8FEC-7FC53A59434A}"/>
              </a:ext>
            </a:extLst>
          </p:cNvPr>
          <p:cNvSpPr txBox="1"/>
          <p:nvPr userDrawn="1"/>
        </p:nvSpPr>
        <p:spPr>
          <a:xfrm rot="16200000">
            <a:off x="-706400" y="3213557"/>
            <a:ext cx="2193749" cy="430887"/>
          </a:xfrm>
          <a:prstGeom prst="rect">
            <a:avLst/>
          </a:prstGeom>
          <a:noFill/>
        </p:spPr>
        <p:txBody>
          <a:bodyPr wrap="square" rtlCol="0">
            <a:spAutoFit/>
          </a:bodyPr>
          <a:lstStyle/>
          <a:p>
            <a:pPr algn="ctr"/>
            <a:r>
              <a:rPr lang="en-US" sz="2200" b="1">
                <a:solidFill>
                  <a:schemeClr val="accent1"/>
                </a:solidFill>
                <a:latin typeface="Century Gothic" panose="020B0502020202020204" pitchFamily="34" charset="0"/>
              </a:rPr>
              <a:t>Massive X</a:t>
            </a:r>
          </a:p>
        </p:txBody>
      </p:sp>
      <p:sp>
        <p:nvSpPr>
          <p:cNvPr id="10" name="Oval 9">
            <a:extLst>
              <a:ext uri="{FF2B5EF4-FFF2-40B4-BE49-F238E27FC236}">
                <a16:creationId xmlns:a16="http://schemas.microsoft.com/office/drawing/2014/main" id="{DC360901-01AD-4430-8498-AB1A082771C1}"/>
              </a:ext>
            </a:extLst>
          </p:cNvPr>
          <p:cNvSpPr/>
          <p:nvPr userDrawn="1"/>
        </p:nvSpPr>
        <p:spPr>
          <a:xfrm>
            <a:off x="364772" y="369582"/>
            <a:ext cx="51405" cy="51412"/>
          </a:xfrm>
          <a:prstGeom prst="ellipse">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1" name="Oval 10">
            <a:extLst>
              <a:ext uri="{FF2B5EF4-FFF2-40B4-BE49-F238E27FC236}">
                <a16:creationId xmlns:a16="http://schemas.microsoft.com/office/drawing/2014/main" id="{E1BF17D6-2B7C-4C41-8849-23DB4B7E1C12}"/>
              </a:ext>
            </a:extLst>
          </p:cNvPr>
          <p:cNvSpPr/>
          <p:nvPr userDrawn="1"/>
        </p:nvSpPr>
        <p:spPr>
          <a:xfrm>
            <a:off x="364772" y="518410"/>
            <a:ext cx="51405" cy="51412"/>
          </a:xfrm>
          <a:prstGeom prst="ellipse">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2" name="Oval 11">
            <a:extLst>
              <a:ext uri="{FF2B5EF4-FFF2-40B4-BE49-F238E27FC236}">
                <a16:creationId xmlns:a16="http://schemas.microsoft.com/office/drawing/2014/main" id="{7A9D41FB-1A1C-4F29-8C1E-719377825060}"/>
              </a:ext>
            </a:extLst>
          </p:cNvPr>
          <p:cNvSpPr/>
          <p:nvPr userDrawn="1"/>
        </p:nvSpPr>
        <p:spPr>
          <a:xfrm>
            <a:off x="364772" y="667238"/>
            <a:ext cx="51405" cy="51412"/>
          </a:xfrm>
          <a:prstGeom prst="ellipse">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23" name="Slide Number Placeholder 5">
            <a:extLst>
              <a:ext uri="{FF2B5EF4-FFF2-40B4-BE49-F238E27FC236}">
                <a16:creationId xmlns:a16="http://schemas.microsoft.com/office/drawing/2014/main" id="{9A9AFC40-C19C-466C-9791-7DEB2FEE23C0}"/>
              </a:ext>
            </a:extLst>
          </p:cNvPr>
          <p:cNvSpPr txBox="1">
            <a:spLocks/>
          </p:cNvSpPr>
          <p:nvPr userDrawn="1"/>
        </p:nvSpPr>
        <p:spPr>
          <a:xfrm>
            <a:off x="11702935" y="4438872"/>
            <a:ext cx="162261" cy="291381"/>
          </a:xfrm>
          <a:prstGeom prst="rect">
            <a:avLst/>
          </a:prstGeom>
        </p:spPr>
        <p:txBody>
          <a:bodyPr vert="horz" wrap="none" lIns="60952" tIns="30476" rIns="60952" bIns="30476" rtlCol="0" anchor="ctr">
            <a:no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1A290D8D-6BA0-418D-AFED-C65293F70DA0}" type="slidenum">
              <a:rPr lang="en-US" sz="1200" b="1" smtClean="0">
                <a:solidFill>
                  <a:schemeClr val="tx1">
                    <a:lumMod val="90000"/>
                    <a:lumOff val="10000"/>
                  </a:schemeClr>
                </a:solidFill>
                <a:latin typeface="+mj-lt"/>
              </a:rPr>
              <a:pPr algn="ctr"/>
              <a:t>‹N°›</a:t>
            </a:fld>
            <a:endParaRPr lang="en-US" sz="700" b="1">
              <a:solidFill>
                <a:schemeClr val="tx1">
                  <a:lumMod val="90000"/>
                  <a:lumOff val="10000"/>
                </a:schemeClr>
              </a:solidFill>
              <a:latin typeface="+mj-lt"/>
            </a:endParaRPr>
          </a:p>
        </p:txBody>
      </p:sp>
      <p:sp>
        <p:nvSpPr>
          <p:cNvPr id="19" name="Rectangle 18">
            <a:extLst>
              <a:ext uri="{FF2B5EF4-FFF2-40B4-BE49-F238E27FC236}">
                <a16:creationId xmlns:a16="http://schemas.microsoft.com/office/drawing/2014/main" id="{1CE2B552-4230-44BE-9A8D-AF1032A7847C}"/>
              </a:ext>
            </a:extLst>
          </p:cNvPr>
          <p:cNvSpPr/>
          <p:nvPr userDrawn="1"/>
        </p:nvSpPr>
        <p:spPr>
          <a:xfrm>
            <a:off x="213501" y="5977044"/>
            <a:ext cx="389850" cy="338554"/>
          </a:xfrm>
          <a:prstGeom prst="rect">
            <a:avLst/>
          </a:prstGeom>
        </p:spPr>
        <p:txBody>
          <a:bodyPr wrap="none" anchor="ctr">
            <a:spAutoFit/>
          </a:bodyPr>
          <a:lstStyle/>
          <a:p>
            <a:pPr algn="ctr"/>
            <a:r>
              <a:rPr lang="en-US" sz="1600">
                <a:solidFill>
                  <a:schemeClr val="tx1">
                    <a:lumMod val="25000"/>
                    <a:lumOff val="75000"/>
                  </a:schemeClr>
                </a:solidFill>
                <a:latin typeface="Designball-Social-01" pitchFamily="2" charset="0"/>
              </a:rPr>
              <a:t>b</a:t>
            </a:r>
          </a:p>
        </p:txBody>
      </p:sp>
      <p:sp>
        <p:nvSpPr>
          <p:cNvPr id="20" name="Rectangle 19">
            <a:extLst>
              <a:ext uri="{FF2B5EF4-FFF2-40B4-BE49-F238E27FC236}">
                <a16:creationId xmlns:a16="http://schemas.microsoft.com/office/drawing/2014/main" id="{210BE7E0-5447-46FD-9A66-6EA8418B617B}"/>
              </a:ext>
            </a:extLst>
          </p:cNvPr>
          <p:cNvSpPr/>
          <p:nvPr userDrawn="1"/>
        </p:nvSpPr>
        <p:spPr>
          <a:xfrm>
            <a:off x="213501" y="5659343"/>
            <a:ext cx="389850" cy="338554"/>
          </a:xfrm>
          <a:prstGeom prst="rect">
            <a:avLst/>
          </a:prstGeom>
        </p:spPr>
        <p:txBody>
          <a:bodyPr wrap="none" anchor="ctr">
            <a:spAutoFit/>
          </a:bodyPr>
          <a:lstStyle/>
          <a:p>
            <a:pPr algn="ctr"/>
            <a:r>
              <a:rPr lang="en-US" sz="1600">
                <a:solidFill>
                  <a:schemeClr val="tx1">
                    <a:lumMod val="25000"/>
                    <a:lumOff val="75000"/>
                  </a:schemeClr>
                </a:solidFill>
                <a:latin typeface="Designball-Social-01" pitchFamily="2" charset="0"/>
              </a:rPr>
              <a:t>C</a:t>
            </a:r>
          </a:p>
        </p:txBody>
      </p:sp>
      <p:sp>
        <p:nvSpPr>
          <p:cNvPr id="21" name="Rectangle 20">
            <a:extLst>
              <a:ext uri="{FF2B5EF4-FFF2-40B4-BE49-F238E27FC236}">
                <a16:creationId xmlns:a16="http://schemas.microsoft.com/office/drawing/2014/main" id="{9CD1870A-6BC1-49E9-8E2B-383FD3CE9A9D}"/>
              </a:ext>
            </a:extLst>
          </p:cNvPr>
          <p:cNvSpPr/>
          <p:nvPr userDrawn="1"/>
        </p:nvSpPr>
        <p:spPr>
          <a:xfrm>
            <a:off x="213501" y="6294746"/>
            <a:ext cx="389850" cy="338554"/>
          </a:xfrm>
          <a:prstGeom prst="rect">
            <a:avLst/>
          </a:prstGeom>
        </p:spPr>
        <p:txBody>
          <a:bodyPr wrap="none" anchor="ctr">
            <a:spAutoFit/>
          </a:bodyPr>
          <a:lstStyle/>
          <a:p>
            <a:pPr algn="ctr"/>
            <a:r>
              <a:rPr lang="en-US" sz="1600">
                <a:solidFill>
                  <a:schemeClr val="tx1">
                    <a:lumMod val="25000"/>
                    <a:lumOff val="75000"/>
                  </a:schemeClr>
                </a:solidFill>
                <a:latin typeface="Designball-Social-01" pitchFamily="2" charset="0"/>
              </a:rPr>
              <a:t>c</a:t>
            </a:r>
          </a:p>
        </p:txBody>
      </p:sp>
      <p:sp>
        <p:nvSpPr>
          <p:cNvPr id="22" name="Rectangle 21">
            <a:hlinkClick r:id="rId6"/>
            <a:extLst>
              <a:ext uri="{FF2B5EF4-FFF2-40B4-BE49-F238E27FC236}">
                <a16:creationId xmlns:a16="http://schemas.microsoft.com/office/drawing/2014/main" id="{E8AEB1D2-B155-4DBC-B4D6-94605C42F883}"/>
              </a:ext>
            </a:extLst>
          </p:cNvPr>
          <p:cNvSpPr/>
          <p:nvPr userDrawn="1"/>
        </p:nvSpPr>
        <p:spPr>
          <a:xfrm>
            <a:off x="325196" y="6037649"/>
            <a:ext cx="166459" cy="221974"/>
          </a:xfrm>
          <a:prstGeom prst="rect">
            <a:avLst/>
          </a:prstGeom>
          <a:solidFill>
            <a:schemeClr val="bg2">
              <a:alpha val="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tx1">
                  <a:lumMod val="25000"/>
                  <a:lumOff val="75000"/>
                </a:schemeClr>
              </a:solidFill>
            </a:endParaRPr>
          </a:p>
        </p:txBody>
      </p:sp>
      <p:sp>
        <p:nvSpPr>
          <p:cNvPr id="24" name="Rectangle 23">
            <a:hlinkClick r:id="rId7"/>
            <a:extLst>
              <a:ext uri="{FF2B5EF4-FFF2-40B4-BE49-F238E27FC236}">
                <a16:creationId xmlns:a16="http://schemas.microsoft.com/office/drawing/2014/main" id="{FE927439-3F50-42AD-9CA6-2299C2BDF451}"/>
              </a:ext>
            </a:extLst>
          </p:cNvPr>
          <p:cNvSpPr/>
          <p:nvPr userDrawn="1"/>
        </p:nvSpPr>
        <p:spPr>
          <a:xfrm>
            <a:off x="325196" y="5722264"/>
            <a:ext cx="166459" cy="221974"/>
          </a:xfrm>
          <a:prstGeom prst="rect">
            <a:avLst/>
          </a:prstGeom>
          <a:solidFill>
            <a:schemeClr val="bg2">
              <a:alpha val="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tx1">
                  <a:lumMod val="25000"/>
                  <a:lumOff val="75000"/>
                </a:schemeClr>
              </a:solidFill>
            </a:endParaRPr>
          </a:p>
        </p:txBody>
      </p:sp>
      <p:sp>
        <p:nvSpPr>
          <p:cNvPr id="25" name="Rectangle 24">
            <a:hlinkClick r:id="rId8"/>
            <a:extLst>
              <a:ext uri="{FF2B5EF4-FFF2-40B4-BE49-F238E27FC236}">
                <a16:creationId xmlns:a16="http://schemas.microsoft.com/office/drawing/2014/main" id="{383EF29F-3CA7-41FB-92F6-6886D8C98AC6}"/>
              </a:ext>
            </a:extLst>
          </p:cNvPr>
          <p:cNvSpPr/>
          <p:nvPr userDrawn="1"/>
        </p:nvSpPr>
        <p:spPr>
          <a:xfrm>
            <a:off x="325196" y="6353035"/>
            <a:ext cx="166459" cy="221974"/>
          </a:xfrm>
          <a:prstGeom prst="rect">
            <a:avLst/>
          </a:prstGeom>
          <a:solidFill>
            <a:schemeClr val="bg2">
              <a:alpha val="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tx1">
                  <a:lumMod val="25000"/>
                  <a:lumOff val="75000"/>
                </a:schemeClr>
              </a:solidFill>
            </a:endParaRPr>
          </a:p>
        </p:txBody>
      </p:sp>
    </p:spTree>
    <p:extLst>
      <p:ext uri="{BB962C8B-B14F-4D97-AF65-F5344CB8AC3E}">
        <p14:creationId xmlns:p14="http://schemas.microsoft.com/office/powerpoint/2010/main" val="2920923161"/>
      </p:ext>
    </p:extLst>
  </p:cSld>
  <p:clrMap bg1="lt1" tx1="dk1" bg2="lt2" tx2="dk2" accent1="accent1" accent2="accent2" accent3="accent3" accent4="accent4" accent5="accent5" accent6="accent6" hlink="hlink" folHlink="folHlink"/>
  <p:sldLayoutIdLst>
    <p:sldLayoutId id="2147483758" r:id="rId1"/>
    <p:sldLayoutId id="2147483759" r:id="rId2"/>
    <p:sldLayoutId id="2147483760" r:id="rId3"/>
    <p:sldLayoutId id="2147483761" r:id="rId4"/>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20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1000" fill="hold"/>
                                        <p:tgtEl>
                                          <p:spTgt spid="7"/>
                                        </p:tgtEl>
                                        <p:attrNameLst>
                                          <p:attrName>ppt_x</p:attrName>
                                        </p:attrNameLst>
                                      </p:cBhvr>
                                      <p:tavLst>
                                        <p:tav tm="0">
                                          <p:val>
                                            <p:strVal val="1+#ppt_w/2"/>
                                          </p:val>
                                        </p:tav>
                                        <p:tav tm="100000">
                                          <p:val>
                                            <p:strVal val="#ppt_x"/>
                                          </p:val>
                                        </p:tav>
                                      </p:tavLst>
                                    </p:anim>
                                    <p:anim calcmode="lin" valueType="num">
                                      <p:cBhvr additive="base">
                                        <p:cTn id="8" dur="10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txStyles>
    <p:titleStyle>
      <a:lvl1pPr algn="l" defTabSz="914217" rtl="0" eaLnBrk="1" latinLnBrk="0" hangingPunct="1">
        <a:lnSpc>
          <a:spcPct val="90000"/>
        </a:lnSpc>
        <a:spcBef>
          <a:spcPct val="0"/>
        </a:spcBef>
        <a:buNone/>
        <a:defRPr sz="4399" kern="1200">
          <a:solidFill>
            <a:schemeClr val="tx1"/>
          </a:solidFill>
          <a:latin typeface="+mj-lt"/>
          <a:ea typeface="+mj-ea"/>
          <a:cs typeface="+mj-cs"/>
        </a:defRPr>
      </a:lvl1pPr>
    </p:titleStyle>
    <p:bodyStyle>
      <a:lvl1pPr marL="228554" indent="-228554" algn="l" defTabSz="914217" rtl="0" eaLnBrk="1" latinLnBrk="0" hangingPunct="1">
        <a:lnSpc>
          <a:spcPct val="90000"/>
        </a:lnSpc>
        <a:spcBef>
          <a:spcPts val="1000"/>
        </a:spcBef>
        <a:buFont typeface="Arial" panose="020B0604020202020204" pitchFamily="34" charset="0"/>
        <a:buChar char="•"/>
        <a:defRPr sz="2799" kern="1200">
          <a:solidFill>
            <a:schemeClr val="tx1"/>
          </a:solidFill>
          <a:latin typeface="+mn-lt"/>
          <a:ea typeface="+mn-ea"/>
          <a:cs typeface="+mn-cs"/>
        </a:defRPr>
      </a:lvl1pPr>
      <a:lvl2pPr marL="685663" indent="-228554" algn="l" defTabSz="91421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771" indent="-228554" algn="l" defTabSz="91421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599880"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6989"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097"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206"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314"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423"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1"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8" algn="l" defTabSz="91421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0">
          <p15:clr>
            <a:srgbClr val="F26B43"/>
          </p15:clr>
        </p15:guide>
        <p15:guide id="2" pos="7681">
          <p15:clr>
            <a:srgbClr val="F26B43"/>
          </p15:clr>
        </p15:guide>
        <p15:guide id="3" orient="horz" pos="816">
          <p15:clr>
            <a:srgbClr val="F26B43"/>
          </p15:clr>
        </p15:guide>
        <p15:guide id="4" orient="horz" pos="7776">
          <p15:clr>
            <a:srgbClr val="F26B43"/>
          </p15:clr>
        </p15:guide>
        <p15:guide id="5" pos="14377">
          <p15:clr>
            <a:srgbClr val="F26B43"/>
          </p15:clr>
        </p15:guide>
        <p15:guide id="6" pos="985">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Slide Number Placeholder 5">
            <a:extLst>
              <a:ext uri="{FF2B5EF4-FFF2-40B4-BE49-F238E27FC236}">
                <a16:creationId xmlns:a16="http://schemas.microsoft.com/office/drawing/2014/main" id="{21812C9B-C4F1-49C5-8B16-2FE27234D329}"/>
              </a:ext>
            </a:extLst>
          </p:cNvPr>
          <p:cNvSpPr txBox="1">
            <a:spLocks/>
          </p:cNvSpPr>
          <p:nvPr/>
        </p:nvSpPr>
        <p:spPr>
          <a:xfrm>
            <a:off x="621927" y="6430249"/>
            <a:ext cx="123730" cy="291381"/>
          </a:xfrm>
          <a:prstGeom prst="rect">
            <a:avLst/>
          </a:prstGeom>
        </p:spPr>
        <p:txBody>
          <a:bodyPr vert="horz" wrap="none" lIns="60952" tIns="30476" rIns="60952" bIns="30476" rtlCol="0" anchor="ctr">
            <a:no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1A290D8D-6BA0-418D-AFED-C65293F70DA0}" type="slidenum">
              <a:rPr lang="en-US" sz="1000" smtClean="0">
                <a:solidFill>
                  <a:schemeClr val="tx1"/>
                </a:solidFill>
              </a:rPr>
              <a:pPr algn="ctr"/>
              <a:t>‹N°›</a:t>
            </a:fld>
            <a:endParaRPr lang="en-US" sz="600">
              <a:solidFill>
                <a:schemeClr val="tx1"/>
              </a:solidFill>
            </a:endParaRPr>
          </a:p>
        </p:txBody>
      </p:sp>
      <p:sp>
        <p:nvSpPr>
          <p:cNvPr id="15" name="Oval 14">
            <a:extLst>
              <a:ext uri="{FF2B5EF4-FFF2-40B4-BE49-F238E27FC236}">
                <a16:creationId xmlns:a16="http://schemas.microsoft.com/office/drawing/2014/main" id="{307625DC-754B-4896-ADAF-401C70997717}"/>
              </a:ext>
            </a:extLst>
          </p:cNvPr>
          <p:cNvSpPr/>
          <p:nvPr/>
        </p:nvSpPr>
        <p:spPr>
          <a:xfrm>
            <a:off x="535944" y="6428081"/>
            <a:ext cx="295695" cy="295734"/>
          </a:xfrm>
          <a:prstGeom prst="ellipse">
            <a:avLst/>
          </a:prstGeom>
          <a:noFill/>
          <a:ln w="635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600"/>
          </a:p>
        </p:txBody>
      </p:sp>
      <p:sp>
        <p:nvSpPr>
          <p:cNvPr id="17" name="Oval 16">
            <a:extLst>
              <a:ext uri="{FF2B5EF4-FFF2-40B4-BE49-F238E27FC236}">
                <a16:creationId xmlns:a16="http://schemas.microsoft.com/office/drawing/2014/main" id="{76FAE91E-1570-4CCB-8697-3675EF4A8732}"/>
              </a:ext>
            </a:extLst>
          </p:cNvPr>
          <p:cNvSpPr/>
          <p:nvPr/>
        </p:nvSpPr>
        <p:spPr>
          <a:xfrm>
            <a:off x="148830" y="6428081"/>
            <a:ext cx="295695" cy="295734"/>
          </a:xfrm>
          <a:prstGeom prst="ellipse">
            <a:avLst/>
          </a:prstGeom>
          <a:noFill/>
          <a:ln w="635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600"/>
          </a:p>
        </p:txBody>
      </p:sp>
      <p:sp>
        <p:nvSpPr>
          <p:cNvPr id="18" name="Rectangle 9">
            <a:extLst>
              <a:ext uri="{FF2B5EF4-FFF2-40B4-BE49-F238E27FC236}">
                <a16:creationId xmlns:a16="http://schemas.microsoft.com/office/drawing/2014/main" id="{FAC15065-526C-4B5B-BEB1-892A718C3AFA}"/>
              </a:ext>
            </a:extLst>
          </p:cNvPr>
          <p:cNvSpPr/>
          <p:nvPr/>
        </p:nvSpPr>
        <p:spPr>
          <a:xfrm rot="2700000">
            <a:off x="277379" y="6535961"/>
            <a:ext cx="79984" cy="79974"/>
          </a:xfrm>
          <a:custGeom>
            <a:avLst/>
            <a:gdLst>
              <a:gd name="connsiteX0" fmla="*/ 0 w 531091"/>
              <a:gd name="connsiteY0" fmla="*/ 0 h 531091"/>
              <a:gd name="connsiteX1" fmla="*/ 531091 w 531091"/>
              <a:gd name="connsiteY1" fmla="*/ 0 h 531091"/>
              <a:gd name="connsiteX2" fmla="*/ 531091 w 531091"/>
              <a:gd name="connsiteY2" fmla="*/ 531091 h 531091"/>
              <a:gd name="connsiteX3" fmla="*/ 0 w 531091"/>
              <a:gd name="connsiteY3" fmla="*/ 531091 h 531091"/>
              <a:gd name="connsiteX4" fmla="*/ 0 w 531091"/>
              <a:gd name="connsiteY4" fmla="*/ 0 h 531091"/>
              <a:gd name="connsiteX0" fmla="*/ 0 w 531091"/>
              <a:gd name="connsiteY0" fmla="*/ 0 h 531091"/>
              <a:gd name="connsiteX1" fmla="*/ 531091 w 531091"/>
              <a:gd name="connsiteY1" fmla="*/ 531091 h 531091"/>
              <a:gd name="connsiteX2" fmla="*/ 0 w 531091"/>
              <a:gd name="connsiteY2" fmla="*/ 531091 h 531091"/>
              <a:gd name="connsiteX3" fmla="*/ 0 w 531091"/>
              <a:gd name="connsiteY3" fmla="*/ 0 h 531091"/>
              <a:gd name="connsiteX0" fmla="*/ 0 w 531091"/>
              <a:gd name="connsiteY0" fmla="*/ 0 h 531091"/>
              <a:gd name="connsiteX1" fmla="*/ 230909 w 531091"/>
              <a:gd name="connsiteY1" fmla="*/ 224312 h 531091"/>
              <a:gd name="connsiteX2" fmla="*/ 531091 w 531091"/>
              <a:gd name="connsiteY2" fmla="*/ 531091 h 531091"/>
              <a:gd name="connsiteX3" fmla="*/ 0 w 531091"/>
              <a:gd name="connsiteY3" fmla="*/ 531091 h 531091"/>
              <a:gd name="connsiteX4" fmla="*/ 0 w 531091"/>
              <a:gd name="connsiteY4" fmla="*/ 0 h 531091"/>
              <a:gd name="connsiteX0" fmla="*/ 230909 w 531091"/>
              <a:gd name="connsiteY0" fmla="*/ 224312 h 531091"/>
              <a:gd name="connsiteX1" fmla="*/ 531091 w 531091"/>
              <a:gd name="connsiteY1" fmla="*/ 531091 h 531091"/>
              <a:gd name="connsiteX2" fmla="*/ 0 w 531091"/>
              <a:gd name="connsiteY2" fmla="*/ 531091 h 531091"/>
              <a:gd name="connsiteX3" fmla="*/ 0 w 531091"/>
              <a:gd name="connsiteY3" fmla="*/ 0 h 531091"/>
              <a:gd name="connsiteX4" fmla="*/ 322349 w 531091"/>
              <a:gd name="connsiteY4" fmla="*/ 315752 h 531091"/>
              <a:gd name="connsiteX0" fmla="*/ 343065 w 531091"/>
              <a:gd name="connsiteY0" fmla="*/ 89066 h 531091"/>
              <a:gd name="connsiteX1" fmla="*/ 531091 w 531091"/>
              <a:gd name="connsiteY1" fmla="*/ 531091 h 531091"/>
              <a:gd name="connsiteX2" fmla="*/ 0 w 531091"/>
              <a:gd name="connsiteY2" fmla="*/ 531091 h 531091"/>
              <a:gd name="connsiteX3" fmla="*/ 0 w 531091"/>
              <a:gd name="connsiteY3" fmla="*/ 0 h 531091"/>
              <a:gd name="connsiteX4" fmla="*/ 322349 w 531091"/>
              <a:gd name="connsiteY4" fmla="*/ 315752 h 531091"/>
              <a:gd name="connsiteX0" fmla="*/ 531091 w 531091"/>
              <a:gd name="connsiteY0" fmla="*/ 531091 h 531091"/>
              <a:gd name="connsiteX1" fmla="*/ 0 w 531091"/>
              <a:gd name="connsiteY1" fmla="*/ 531091 h 531091"/>
              <a:gd name="connsiteX2" fmla="*/ 0 w 531091"/>
              <a:gd name="connsiteY2" fmla="*/ 0 h 531091"/>
              <a:gd name="connsiteX3" fmla="*/ 322349 w 531091"/>
              <a:gd name="connsiteY3" fmla="*/ 315752 h 531091"/>
              <a:gd name="connsiteX0" fmla="*/ 531091 w 531091"/>
              <a:gd name="connsiteY0" fmla="*/ 531091 h 531091"/>
              <a:gd name="connsiteX1" fmla="*/ 0 w 531091"/>
              <a:gd name="connsiteY1" fmla="*/ 531091 h 531091"/>
              <a:gd name="connsiteX2" fmla="*/ 0 w 531091"/>
              <a:gd name="connsiteY2" fmla="*/ 0 h 531091"/>
            </a:gdLst>
            <a:ahLst/>
            <a:cxnLst>
              <a:cxn ang="0">
                <a:pos x="connsiteX0" y="connsiteY0"/>
              </a:cxn>
              <a:cxn ang="0">
                <a:pos x="connsiteX1" y="connsiteY1"/>
              </a:cxn>
              <a:cxn ang="0">
                <a:pos x="connsiteX2" y="connsiteY2"/>
              </a:cxn>
            </a:cxnLst>
            <a:rect l="l" t="t" r="r" b="b"/>
            <a:pathLst>
              <a:path w="531091" h="531091">
                <a:moveTo>
                  <a:pt x="531091" y="531091"/>
                </a:moveTo>
                <a:lnTo>
                  <a:pt x="0" y="531091"/>
                </a:lnTo>
                <a:lnTo>
                  <a:pt x="0" y="0"/>
                </a:lnTo>
              </a:path>
            </a:pathLst>
          </a:custGeom>
          <a:noFill/>
          <a:ln w="635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600"/>
          </a:p>
        </p:txBody>
      </p:sp>
      <p:sp>
        <p:nvSpPr>
          <p:cNvPr id="19" name="Oval 18">
            <a:extLst>
              <a:ext uri="{FF2B5EF4-FFF2-40B4-BE49-F238E27FC236}">
                <a16:creationId xmlns:a16="http://schemas.microsoft.com/office/drawing/2014/main" id="{AA197A07-68B5-4706-B796-AC2B9E3BDF4E}"/>
              </a:ext>
            </a:extLst>
          </p:cNvPr>
          <p:cNvSpPr/>
          <p:nvPr/>
        </p:nvSpPr>
        <p:spPr>
          <a:xfrm rot="10800000">
            <a:off x="923058" y="6428081"/>
            <a:ext cx="295695" cy="295734"/>
          </a:xfrm>
          <a:prstGeom prst="ellipse">
            <a:avLst/>
          </a:prstGeom>
          <a:noFill/>
          <a:ln w="635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600"/>
          </a:p>
        </p:txBody>
      </p:sp>
      <p:sp>
        <p:nvSpPr>
          <p:cNvPr id="20" name="Rectangle 9">
            <a:extLst>
              <a:ext uri="{FF2B5EF4-FFF2-40B4-BE49-F238E27FC236}">
                <a16:creationId xmlns:a16="http://schemas.microsoft.com/office/drawing/2014/main" id="{81DBD849-297F-4F9A-BEF7-60ECD498A866}"/>
              </a:ext>
            </a:extLst>
          </p:cNvPr>
          <p:cNvSpPr/>
          <p:nvPr/>
        </p:nvSpPr>
        <p:spPr>
          <a:xfrm rot="13500000">
            <a:off x="1010220" y="6535961"/>
            <a:ext cx="79984" cy="79974"/>
          </a:xfrm>
          <a:custGeom>
            <a:avLst/>
            <a:gdLst>
              <a:gd name="connsiteX0" fmla="*/ 0 w 531091"/>
              <a:gd name="connsiteY0" fmla="*/ 0 h 531091"/>
              <a:gd name="connsiteX1" fmla="*/ 531091 w 531091"/>
              <a:gd name="connsiteY1" fmla="*/ 0 h 531091"/>
              <a:gd name="connsiteX2" fmla="*/ 531091 w 531091"/>
              <a:gd name="connsiteY2" fmla="*/ 531091 h 531091"/>
              <a:gd name="connsiteX3" fmla="*/ 0 w 531091"/>
              <a:gd name="connsiteY3" fmla="*/ 531091 h 531091"/>
              <a:gd name="connsiteX4" fmla="*/ 0 w 531091"/>
              <a:gd name="connsiteY4" fmla="*/ 0 h 531091"/>
              <a:gd name="connsiteX0" fmla="*/ 0 w 531091"/>
              <a:gd name="connsiteY0" fmla="*/ 0 h 531091"/>
              <a:gd name="connsiteX1" fmla="*/ 531091 w 531091"/>
              <a:gd name="connsiteY1" fmla="*/ 531091 h 531091"/>
              <a:gd name="connsiteX2" fmla="*/ 0 w 531091"/>
              <a:gd name="connsiteY2" fmla="*/ 531091 h 531091"/>
              <a:gd name="connsiteX3" fmla="*/ 0 w 531091"/>
              <a:gd name="connsiteY3" fmla="*/ 0 h 531091"/>
              <a:gd name="connsiteX0" fmla="*/ 0 w 531091"/>
              <a:gd name="connsiteY0" fmla="*/ 0 h 531091"/>
              <a:gd name="connsiteX1" fmla="*/ 230909 w 531091"/>
              <a:gd name="connsiteY1" fmla="*/ 224312 h 531091"/>
              <a:gd name="connsiteX2" fmla="*/ 531091 w 531091"/>
              <a:gd name="connsiteY2" fmla="*/ 531091 h 531091"/>
              <a:gd name="connsiteX3" fmla="*/ 0 w 531091"/>
              <a:gd name="connsiteY3" fmla="*/ 531091 h 531091"/>
              <a:gd name="connsiteX4" fmla="*/ 0 w 531091"/>
              <a:gd name="connsiteY4" fmla="*/ 0 h 531091"/>
              <a:gd name="connsiteX0" fmla="*/ 230909 w 531091"/>
              <a:gd name="connsiteY0" fmla="*/ 224312 h 531091"/>
              <a:gd name="connsiteX1" fmla="*/ 531091 w 531091"/>
              <a:gd name="connsiteY1" fmla="*/ 531091 h 531091"/>
              <a:gd name="connsiteX2" fmla="*/ 0 w 531091"/>
              <a:gd name="connsiteY2" fmla="*/ 531091 h 531091"/>
              <a:gd name="connsiteX3" fmla="*/ 0 w 531091"/>
              <a:gd name="connsiteY3" fmla="*/ 0 h 531091"/>
              <a:gd name="connsiteX4" fmla="*/ 322349 w 531091"/>
              <a:gd name="connsiteY4" fmla="*/ 315752 h 531091"/>
              <a:gd name="connsiteX0" fmla="*/ 343065 w 531091"/>
              <a:gd name="connsiteY0" fmla="*/ 89066 h 531091"/>
              <a:gd name="connsiteX1" fmla="*/ 531091 w 531091"/>
              <a:gd name="connsiteY1" fmla="*/ 531091 h 531091"/>
              <a:gd name="connsiteX2" fmla="*/ 0 w 531091"/>
              <a:gd name="connsiteY2" fmla="*/ 531091 h 531091"/>
              <a:gd name="connsiteX3" fmla="*/ 0 w 531091"/>
              <a:gd name="connsiteY3" fmla="*/ 0 h 531091"/>
              <a:gd name="connsiteX4" fmla="*/ 322349 w 531091"/>
              <a:gd name="connsiteY4" fmla="*/ 315752 h 531091"/>
              <a:gd name="connsiteX0" fmla="*/ 531091 w 531091"/>
              <a:gd name="connsiteY0" fmla="*/ 531091 h 531091"/>
              <a:gd name="connsiteX1" fmla="*/ 0 w 531091"/>
              <a:gd name="connsiteY1" fmla="*/ 531091 h 531091"/>
              <a:gd name="connsiteX2" fmla="*/ 0 w 531091"/>
              <a:gd name="connsiteY2" fmla="*/ 0 h 531091"/>
              <a:gd name="connsiteX3" fmla="*/ 322349 w 531091"/>
              <a:gd name="connsiteY3" fmla="*/ 315752 h 531091"/>
              <a:gd name="connsiteX0" fmla="*/ 531091 w 531091"/>
              <a:gd name="connsiteY0" fmla="*/ 531091 h 531091"/>
              <a:gd name="connsiteX1" fmla="*/ 0 w 531091"/>
              <a:gd name="connsiteY1" fmla="*/ 531091 h 531091"/>
              <a:gd name="connsiteX2" fmla="*/ 0 w 531091"/>
              <a:gd name="connsiteY2" fmla="*/ 0 h 531091"/>
            </a:gdLst>
            <a:ahLst/>
            <a:cxnLst>
              <a:cxn ang="0">
                <a:pos x="connsiteX0" y="connsiteY0"/>
              </a:cxn>
              <a:cxn ang="0">
                <a:pos x="connsiteX1" y="connsiteY1"/>
              </a:cxn>
              <a:cxn ang="0">
                <a:pos x="connsiteX2" y="connsiteY2"/>
              </a:cxn>
            </a:cxnLst>
            <a:rect l="l" t="t" r="r" b="b"/>
            <a:pathLst>
              <a:path w="531091" h="531091">
                <a:moveTo>
                  <a:pt x="531091" y="531091"/>
                </a:moveTo>
                <a:lnTo>
                  <a:pt x="0" y="531091"/>
                </a:lnTo>
                <a:lnTo>
                  <a:pt x="0" y="0"/>
                </a:lnTo>
              </a:path>
            </a:pathLst>
          </a:custGeom>
          <a:noFill/>
          <a:ln w="635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600"/>
          </a:p>
        </p:txBody>
      </p:sp>
      <p:sp>
        <p:nvSpPr>
          <p:cNvPr id="21" name="Action Button: Forward or Next 26">
            <a:hlinkClick r:id="" action="ppaction://hlinkshowjump?jump=nextslide" highlightClick="1"/>
            <a:extLst>
              <a:ext uri="{FF2B5EF4-FFF2-40B4-BE49-F238E27FC236}">
                <a16:creationId xmlns:a16="http://schemas.microsoft.com/office/drawing/2014/main" id="{042D39B4-024E-44C9-A16B-5286E9AA9911}"/>
              </a:ext>
            </a:extLst>
          </p:cNvPr>
          <p:cNvSpPr/>
          <p:nvPr/>
        </p:nvSpPr>
        <p:spPr>
          <a:xfrm>
            <a:off x="898910" y="6400080"/>
            <a:ext cx="357050" cy="357096"/>
          </a:xfrm>
          <a:prstGeom prst="actionButtonForwardNext">
            <a:avLst/>
          </a:prstGeom>
          <a:solidFill>
            <a:srgbClr val="00CAC5">
              <a:alpha val="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900"/>
          </a:p>
        </p:txBody>
      </p:sp>
      <p:sp>
        <p:nvSpPr>
          <p:cNvPr id="22" name="Action Button: Back or Previous 27">
            <a:hlinkClick r:id="" action="ppaction://hlinkshowjump?jump=previousslide" highlightClick="1"/>
            <a:extLst>
              <a:ext uri="{FF2B5EF4-FFF2-40B4-BE49-F238E27FC236}">
                <a16:creationId xmlns:a16="http://schemas.microsoft.com/office/drawing/2014/main" id="{DEBEC572-F3FD-4958-87CB-8F0026086590}"/>
              </a:ext>
            </a:extLst>
          </p:cNvPr>
          <p:cNvSpPr/>
          <p:nvPr/>
        </p:nvSpPr>
        <p:spPr>
          <a:xfrm>
            <a:off x="120519" y="6393180"/>
            <a:ext cx="357050" cy="357096"/>
          </a:xfrm>
          <a:prstGeom prst="actionButtonBackPrevious">
            <a:avLst/>
          </a:prstGeom>
          <a:solidFill>
            <a:srgbClr val="00CAC5">
              <a:alpha val="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900"/>
          </a:p>
        </p:txBody>
      </p:sp>
      <p:sp>
        <p:nvSpPr>
          <p:cNvPr id="23" name="TextBox 22">
            <a:extLst>
              <a:ext uri="{FF2B5EF4-FFF2-40B4-BE49-F238E27FC236}">
                <a16:creationId xmlns:a16="http://schemas.microsoft.com/office/drawing/2014/main" id="{9EF6635E-33D2-40DD-8284-62E48C402864}"/>
              </a:ext>
            </a:extLst>
          </p:cNvPr>
          <p:cNvSpPr txBox="1"/>
          <p:nvPr/>
        </p:nvSpPr>
        <p:spPr>
          <a:xfrm>
            <a:off x="8529861" y="6479395"/>
            <a:ext cx="2425664" cy="230832"/>
          </a:xfrm>
          <a:prstGeom prst="rect">
            <a:avLst/>
          </a:prstGeom>
          <a:noFill/>
        </p:spPr>
        <p:txBody>
          <a:bodyPr wrap="none" rtlCol="0">
            <a:spAutoFit/>
          </a:bodyPr>
          <a:lstStyle/>
          <a:p>
            <a:r>
              <a:rPr lang="en-US" sz="900"/>
              <a:t>MASSIVE X presentation to DesignBall team</a:t>
            </a:r>
          </a:p>
        </p:txBody>
      </p:sp>
      <p:grpSp>
        <p:nvGrpSpPr>
          <p:cNvPr id="24" name="Group 23">
            <a:extLst>
              <a:ext uri="{FF2B5EF4-FFF2-40B4-BE49-F238E27FC236}">
                <a16:creationId xmlns:a16="http://schemas.microsoft.com/office/drawing/2014/main" id="{4120C111-C5ED-44CF-AE07-8E7DDFB3302C}"/>
              </a:ext>
            </a:extLst>
          </p:cNvPr>
          <p:cNvGrpSpPr/>
          <p:nvPr/>
        </p:nvGrpSpPr>
        <p:grpSpPr>
          <a:xfrm>
            <a:off x="10910924" y="6378893"/>
            <a:ext cx="1135441" cy="356866"/>
            <a:chOff x="241069" y="12070461"/>
            <a:chExt cx="2271178" cy="713731"/>
          </a:xfrm>
        </p:grpSpPr>
        <p:sp>
          <p:nvSpPr>
            <p:cNvPr id="25" name="Rectangle 24">
              <a:hlinkClick r:id="rId3"/>
              <a:extLst>
                <a:ext uri="{FF2B5EF4-FFF2-40B4-BE49-F238E27FC236}">
                  <a16:creationId xmlns:a16="http://schemas.microsoft.com/office/drawing/2014/main" id="{8F1E9E9A-5D5E-4083-8568-28144315F49D}"/>
                </a:ext>
              </a:extLst>
            </p:cNvPr>
            <p:cNvSpPr/>
            <p:nvPr userDrawn="1"/>
          </p:nvSpPr>
          <p:spPr>
            <a:xfrm>
              <a:off x="1798516" y="12070461"/>
              <a:ext cx="713731" cy="713731"/>
            </a:xfrm>
            <a:prstGeom prst="rect">
              <a:avLst/>
            </a:prstGeom>
            <a:solidFill>
              <a:srgbClr val="00CAC5">
                <a:alpha val="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a:p>
          </p:txBody>
        </p:sp>
        <p:sp>
          <p:nvSpPr>
            <p:cNvPr id="26" name="Rectangle 25">
              <a:hlinkClick r:id="rId4"/>
              <a:extLst>
                <a:ext uri="{FF2B5EF4-FFF2-40B4-BE49-F238E27FC236}">
                  <a16:creationId xmlns:a16="http://schemas.microsoft.com/office/drawing/2014/main" id="{586BBC23-8BDC-4F4E-997F-FF87A160454B}"/>
                </a:ext>
              </a:extLst>
            </p:cNvPr>
            <p:cNvSpPr/>
            <p:nvPr userDrawn="1"/>
          </p:nvSpPr>
          <p:spPr>
            <a:xfrm>
              <a:off x="1010984" y="12070461"/>
              <a:ext cx="713731" cy="713731"/>
            </a:xfrm>
            <a:prstGeom prst="rect">
              <a:avLst/>
            </a:prstGeom>
            <a:solidFill>
              <a:srgbClr val="00CAC5">
                <a:alpha val="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a:p>
          </p:txBody>
        </p:sp>
        <p:sp>
          <p:nvSpPr>
            <p:cNvPr id="27" name="Rectangle 26">
              <a:hlinkClick r:id="rId5"/>
              <a:extLst>
                <a:ext uri="{FF2B5EF4-FFF2-40B4-BE49-F238E27FC236}">
                  <a16:creationId xmlns:a16="http://schemas.microsoft.com/office/drawing/2014/main" id="{7B9B9462-02FD-4850-A939-875FCAEBC901}"/>
                </a:ext>
              </a:extLst>
            </p:cNvPr>
            <p:cNvSpPr/>
            <p:nvPr userDrawn="1"/>
          </p:nvSpPr>
          <p:spPr>
            <a:xfrm>
              <a:off x="241069" y="12070461"/>
              <a:ext cx="713731" cy="713731"/>
            </a:xfrm>
            <a:prstGeom prst="rect">
              <a:avLst/>
            </a:prstGeom>
            <a:solidFill>
              <a:srgbClr val="00CAC5">
                <a:alpha val="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a:p>
          </p:txBody>
        </p:sp>
        <p:sp>
          <p:nvSpPr>
            <p:cNvPr id="28" name="Freeform 6">
              <a:extLst>
                <a:ext uri="{FF2B5EF4-FFF2-40B4-BE49-F238E27FC236}">
                  <a16:creationId xmlns:a16="http://schemas.microsoft.com/office/drawing/2014/main" id="{74A58422-42EE-43C0-A3F1-C63186FFEF8C}"/>
                </a:ext>
              </a:extLst>
            </p:cNvPr>
            <p:cNvSpPr>
              <a:spLocks/>
            </p:cNvSpPr>
            <p:nvPr userDrawn="1"/>
          </p:nvSpPr>
          <p:spPr bwMode="auto">
            <a:xfrm>
              <a:off x="550841" y="12311451"/>
              <a:ext cx="113773" cy="244458"/>
            </a:xfrm>
            <a:custGeom>
              <a:avLst/>
              <a:gdLst>
                <a:gd name="T0" fmla="*/ 573 w 704"/>
                <a:gd name="T1" fmla="*/ 255 h 1506"/>
                <a:gd name="T2" fmla="*/ 573 w 704"/>
                <a:gd name="T3" fmla="*/ 255 h 1506"/>
                <a:gd name="T4" fmla="*/ 704 w 704"/>
                <a:gd name="T5" fmla="*/ 255 h 1506"/>
                <a:gd name="T6" fmla="*/ 704 w 704"/>
                <a:gd name="T7" fmla="*/ 0 h 1506"/>
                <a:gd name="T8" fmla="*/ 492 w 704"/>
                <a:gd name="T9" fmla="*/ 0 h 1506"/>
                <a:gd name="T10" fmla="*/ 155 w 704"/>
                <a:gd name="T11" fmla="*/ 336 h 1506"/>
                <a:gd name="T12" fmla="*/ 155 w 704"/>
                <a:gd name="T13" fmla="*/ 493 h 1506"/>
                <a:gd name="T14" fmla="*/ 0 w 704"/>
                <a:gd name="T15" fmla="*/ 493 h 1506"/>
                <a:gd name="T16" fmla="*/ 0 w 704"/>
                <a:gd name="T17" fmla="*/ 749 h 1506"/>
                <a:gd name="T18" fmla="*/ 155 w 704"/>
                <a:gd name="T19" fmla="*/ 749 h 1506"/>
                <a:gd name="T20" fmla="*/ 155 w 704"/>
                <a:gd name="T21" fmla="*/ 1506 h 1506"/>
                <a:gd name="T22" fmla="*/ 467 w 704"/>
                <a:gd name="T23" fmla="*/ 1506 h 1506"/>
                <a:gd name="T24" fmla="*/ 467 w 704"/>
                <a:gd name="T25" fmla="*/ 749 h 1506"/>
                <a:gd name="T26" fmla="*/ 679 w 704"/>
                <a:gd name="T27" fmla="*/ 749 h 1506"/>
                <a:gd name="T28" fmla="*/ 704 w 704"/>
                <a:gd name="T29" fmla="*/ 493 h 1506"/>
                <a:gd name="T30" fmla="*/ 467 w 704"/>
                <a:gd name="T31" fmla="*/ 493 h 1506"/>
                <a:gd name="T32" fmla="*/ 467 w 704"/>
                <a:gd name="T33" fmla="*/ 362 h 1506"/>
                <a:gd name="T34" fmla="*/ 573 w 704"/>
                <a:gd name="T35" fmla="*/ 255 h 15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04" h="1506">
                  <a:moveTo>
                    <a:pt x="573" y="255"/>
                  </a:moveTo>
                  <a:lnTo>
                    <a:pt x="573" y="255"/>
                  </a:lnTo>
                  <a:lnTo>
                    <a:pt x="704" y="255"/>
                  </a:lnTo>
                  <a:lnTo>
                    <a:pt x="704" y="0"/>
                  </a:lnTo>
                  <a:lnTo>
                    <a:pt x="492" y="0"/>
                  </a:lnTo>
                  <a:cubicBezTo>
                    <a:pt x="243" y="0"/>
                    <a:pt x="155" y="124"/>
                    <a:pt x="155" y="336"/>
                  </a:cubicBezTo>
                  <a:lnTo>
                    <a:pt x="155" y="493"/>
                  </a:lnTo>
                  <a:lnTo>
                    <a:pt x="0" y="493"/>
                  </a:lnTo>
                  <a:lnTo>
                    <a:pt x="0" y="749"/>
                  </a:lnTo>
                  <a:lnTo>
                    <a:pt x="155" y="749"/>
                  </a:lnTo>
                  <a:lnTo>
                    <a:pt x="155" y="1506"/>
                  </a:lnTo>
                  <a:lnTo>
                    <a:pt x="467" y="1506"/>
                  </a:lnTo>
                  <a:lnTo>
                    <a:pt x="467" y="749"/>
                  </a:lnTo>
                  <a:lnTo>
                    <a:pt x="679" y="749"/>
                  </a:lnTo>
                  <a:lnTo>
                    <a:pt x="704" y="493"/>
                  </a:lnTo>
                  <a:lnTo>
                    <a:pt x="467" y="493"/>
                  </a:lnTo>
                  <a:lnTo>
                    <a:pt x="467" y="362"/>
                  </a:lnTo>
                  <a:cubicBezTo>
                    <a:pt x="467" y="293"/>
                    <a:pt x="473" y="255"/>
                    <a:pt x="573" y="255"/>
                  </a:cubicBezTo>
                  <a:close/>
                </a:path>
              </a:pathLst>
            </a:custGeom>
            <a:solidFill>
              <a:schemeClr val="tx1"/>
            </a:solidFill>
            <a:ln w="0">
              <a:noFill/>
              <a:prstDash val="solid"/>
              <a:round/>
              <a:headEnd/>
              <a:tailEnd/>
            </a:ln>
          </p:spPr>
          <p:txBody>
            <a:bodyPr vert="horz" wrap="square" lIns="121920" tIns="60960" rIns="121920" bIns="60960" numCol="1" anchor="t" anchorCtr="0" compatLnSpc="1">
              <a:prstTxWarp prst="textNoShape">
                <a:avLst/>
              </a:prstTxWarp>
            </a:bodyPr>
            <a:lstStyle/>
            <a:p>
              <a:endParaRPr lang="en-US" sz="1600"/>
            </a:p>
          </p:txBody>
        </p:sp>
        <p:sp>
          <p:nvSpPr>
            <p:cNvPr id="29" name="Freeform 7">
              <a:extLst>
                <a:ext uri="{FF2B5EF4-FFF2-40B4-BE49-F238E27FC236}">
                  <a16:creationId xmlns:a16="http://schemas.microsoft.com/office/drawing/2014/main" id="{E6B37533-1B1D-49BB-90CC-4EC6966059B0}"/>
                </a:ext>
              </a:extLst>
            </p:cNvPr>
            <p:cNvSpPr>
              <a:spLocks noEditPoints="1"/>
            </p:cNvSpPr>
            <p:nvPr userDrawn="1"/>
          </p:nvSpPr>
          <p:spPr bwMode="auto">
            <a:xfrm>
              <a:off x="1255408" y="12306253"/>
              <a:ext cx="252294" cy="242147"/>
            </a:xfrm>
            <a:custGeom>
              <a:avLst/>
              <a:gdLst>
                <a:gd name="T0" fmla="*/ 1176 w 1562"/>
                <a:gd name="T1" fmla="*/ 466 h 1491"/>
                <a:gd name="T2" fmla="*/ 1176 w 1562"/>
                <a:gd name="T3" fmla="*/ 466 h 1491"/>
                <a:gd name="T4" fmla="*/ 871 w 1562"/>
                <a:gd name="T5" fmla="*/ 636 h 1491"/>
                <a:gd name="T6" fmla="*/ 871 w 1562"/>
                <a:gd name="T7" fmla="*/ 488 h 1491"/>
                <a:gd name="T8" fmla="*/ 538 w 1562"/>
                <a:gd name="T9" fmla="*/ 488 h 1491"/>
                <a:gd name="T10" fmla="*/ 538 w 1562"/>
                <a:gd name="T11" fmla="*/ 1491 h 1491"/>
                <a:gd name="T12" fmla="*/ 871 w 1562"/>
                <a:gd name="T13" fmla="*/ 1491 h 1491"/>
                <a:gd name="T14" fmla="*/ 871 w 1562"/>
                <a:gd name="T15" fmla="*/ 931 h 1491"/>
                <a:gd name="T16" fmla="*/ 886 w 1562"/>
                <a:gd name="T17" fmla="*/ 850 h 1491"/>
                <a:gd name="T18" fmla="*/ 1057 w 1562"/>
                <a:gd name="T19" fmla="*/ 724 h 1491"/>
                <a:gd name="T20" fmla="*/ 1228 w 1562"/>
                <a:gd name="T21" fmla="*/ 953 h 1491"/>
                <a:gd name="T22" fmla="*/ 1228 w 1562"/>
                <a:gd name="T23" fmla="*/ 1491 h 1491"/>
                <a:gd name="T24" fmla="*/ 1562 w 1562"/>
                <a:gd name="T25" fmla="*/ 1491 h 1491"/>
                <a:gd name="T26" fmla="*/ 1562 w 1562"/>
                <a:gd name="T27" fmla="*/ 916 h 1491"/>
                <a:gd name="T28" fmla="*/ 1176 w 1562"/>
                <a:gd name="T29" fmla="*/ 466 h 1491"/>
                <a:gd name="T30" fmla="*/ 22 w 1562"/>
                <a:gd name="T31" fmla="*/ 1491 h 1491"/>
                <a:gd name="T32" fmla="*/ 22 w 1562"/>
                <a:gd name="T33" fmla="*/ 1491 h 1491"/>
                <a:gd name="T34" fmla="*/ 357 w 1562"/>
                <a:gd name="T35" fmla="*/ 1491 h 1491"/>
                <a:gd name="T36" fmla="*/ 357 w 1562"/>
                <a:gd name="T37" fmla="*/ 487 h 1491"/>
                <a:gd name="T38" fmla="*/ 22 w 1562"/>
                <a:gd name="T39" fmla="*/ 487 h 1491"/>
                <a:gd name="T40" fmla="*/ 22 w 1562"/>
                <a:gd name="T41" fmla="*/ 1491 h 1491"/>
                <a:gd name="T42" fmla="*/ 193 w 1562"/>
                <a:gd name="T43" fmla="*/ 0 h 1491"/>
                <a:gd name="T44" fmla="*/ 193 w 1562"/>
                <a:gd name="T45" fmla="*/ 0 h 1491"/>
                <a:gd name="T46" fmla="*/ 0 w 1562"/>
                <a:gd name="T47" fmla="*/ 178 h 1491"/>
                <a:gd name="T48" fmla="*/ 186 w 1562"/>
                <a:gd name="T49" fmla="*/ 347 h 1491"/>
                <a:gd name="T50" fmla="*/ 379 w 1562"/>
                <a:gd name="T51" fmla="*/ 178 h 1491"/>
                <a:gd name="T52" fmla="*/ 193 w 1562"/>
                <a:gd name="T53" fmla="*/ 0 h 14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562" h="1491">
                  <a:moveTo>
                    <a:pt x="1176" y="466"/>
                  </a:moveTo>
                  <a:lnTo>
                    <a:pt x="1176" y="466"/>
                  </a:lnTo>
                  <a:cubicBezTo>
                    <a:pt x="990" y="466"/>
                    <a:pt x="916" y="562"/>
                    <a:pt x="871" y="636"/>
                  </a:cubicBezTo>
                  <a:lnTo>
                    <a:pt x="871" y="488"/>
                  </a:lnTo>
                  <a:lnTo>
                    <a:pt x="538" y="488"/>
                  </a:lnTo>
                  <a:cubicBezTo>
                    <a:pt x="545" y="584"/>
                    <a:pt x="538" y="1491"/>
                    <a:pt x="538" y="1491"/>
                  </a:cubicBezTo>
                  <a:lnTo>
                    <a:pt x="871" y="1491"/>
                  </a:lnTo>
                  <a:lnTo>
                    <a:pt x="871" y="931"/>
                  </a:lnTo>
                  <a:cubicBezTo>
                    <a:pt x="871" y="901"/>
                    <a:pt x="871" y="872"/>
                    <a:pt x="886" y="850"/>
                  </a:cubicBezTo>
                  <a:cubicBezTo>
                    <a:pt x="909" y="791"/>
                    <a:pt x="961" y="724"/>
                    <a:pt x="1057" y="724"/>
                  </a:cubicBezTo>
                  <a:cubicBezTo>
                    <a:pt x="1176" y="724"/>
                    <a:pt x="1228" y="820"/>
                    <a:pt x="1228" y="953"/>
                  </a:cubicBezTo>
                  <a:lnTo>
                    <a:pt x="1228" y="1491"/>
                  </a:lnTo>
                  <a:lnTo>
                    <a:pt x="1562" y="1491"/>
                  </a:lnTo>
                  <a:lnTo>
                    <a:pt x="1562" y="916"/>
                  </a:lnTo>
                  <a:cubicBezTo>
                    <a:pt x="1562" y="606"/>
                    <a:pt x="1398" y="466"/>
                    <a:pt x="1176" y="466"/>
                  </a:cubicBezTo>
                  <a:close/>
                  <a:moveTo>
                    <a:pt x="22" y="1491"/>
                  </a:moveTo>
                  <a:lnTo>
                    <a:pt x="22" y="1491"/>
                  </a:lnTo>
                  <a:lnTo>
                    <a:pt x="357" y="1491"/>
                  </a:lnTo>
                  <a:lnTo>
                    <a:pt x="357" y="487"/>
                  </a:lnTo>
                  <a:lnTo>
                    <a:pt x="22" y="487"/>
                  </a:lnTo>
                  <a:lnTo>
                    <a:pt x="22" y="1491"/>
                  </a:lnTo>
                  <a:close/>
                  <a:moveTo>
                    <a:pt x="193" y="0"/>
                  </a:moveTo>
                  <a:lnTo>
                    <a:pt x="193" y="0"/>
                  </a:lnTo>
                  <a:cubicBezTo>
                    <a:pt x="74" y="0"/>
                    <a:pt x="0" y="82"/>
                    <a:pt x="0" y="178"/>
                  </a:cubicBezTo>
                  <a:cubicBezTo>
                    <a:pt x="0" y="273"/>
                    <a:pt x="74" y="347"/>
                    <a:pt x="186" y="347"/>
                  </a:cubicBezTo>
                  <a:cubicBezTo>
                    <a:pt x="305" y="347"/>
                    <a:pt x="379" y="273"/>
                    <a:pt x="379" y="178"/>
                  </a:cubicBezTo>
                  <a:cubicBezTo>
                    <a:pt x="379" y="82"/>
                    <a:pt x="305" y="0"/>
                    <a:pt x="193" y="0"/>
                  </a:cubicBezTo>
                  <a:close/>
                </a:path>
              </a:pathLst>
            </a:custGeom>
            <a:solidFill>
              <a:schemeClr val="tx1"/>
            </a:solidFill>
            <a:ln w="0">
              <a:noFill/>
              <a:prstDash val="solid"/>
              <a:round/>
              <a:headEnd/>
              <a:tailEnd/>
            </a:ln>
          </p:spPr>
          <p:txBody>
            <a:bodyPr vert="horz" wrap="square" lIns="121920" tIns="60960" rIns="121920" bIns="60960" numCol="1" anchor="t" anchorCtr="0" compatLnSpc="1">
              <a:prstTxWarp prst="textNoShape">
                <a:avLst/>
              </a:prstTxWarp>
            </a:bodyPr>
            <a:lstStyle/>
            <a:p>
              <a:endParaRPr lang="en-US" sz="1600"/>
            </a:p>
          </p:txBody>
        </p:sp>
        <p:sp>
          <p:nvSpPr>
            <p:cNvPr id="30" name="Freeform 8">
              <a:extLst>
                <a:ext uri="{FF2B5EF4-FFF2-40B4-BE49-F238E27FC236}">
                  <a16:creationId xmlns:a16="http://schemas.microsoft.com/office/drawing/2014/main" id="{8955D6DB-85AC-454B-886A-5ED7AC0CACAF}"/>
                </a:ext>
              </a:extLst>
            </p:cNvPr>
            <p:cNvSpPr>
              <a:spLocks/>
            </p:cNvSpPr>
            <p:nvPr userDrawn="1"/>
          </p:nvSpPr>
          <p:spPr bwMode="auto">
            <a:xfrm>
              <a:off x="2018821" y="12328249"/>
              <a:ext cx="273127" cy="223096"/>
            </a:xfrm>
            <a:custGeom>
              <a:avLst/>
              <a:gdLst>
                <a:gd name="T0" fmla="*/ 1491 w 1690"/>
                <a:gd name="T1" fmla="*/ 223 h 1374"/>
                <a:gd name="T2" fmla="*/ 1491 w 1690"/>
                <a:gd name="T3" fmla="*/ 223 h 1374"/>
                <a:gd name="T4" fmla="*/ 1647 w 1690"/>
                <a:gd name="T5" fmla="*/ 30 h 1374"/>
                <a:gd name="T6" fmla="*/ 1424 w 1690"/>
                <a:gd name="T7" fmla="*/ 108 h 1374"/>
                <a:gd name="T8" fmla="*/ 1171 w 1690"/>
                <a:gd name="T9" fmla="*/ 0 h 1374"/>
                <a:gd name="T10" fmla="*/ 821 w 1690"/>
                <a:gd name="T11" fmla="*/ 356 h 1374"/>
                <a:gd name="T12" fmla="*/ 827 w 1690"/>
                <a:gd name="T13" fmla="*/ 428 h 1374"/>
                <a:gd name="T14" fmla="*/ 114 w 1690"/>
                <a:gd name="T15" fmla="*/ 66 h 1374"/>
                <a:gd name="T16" fmla="*/ 72 w 1690"/>
                <a:gd name="T17" fmla="*/ 241 h 1374"/>
                <a:gd name="T18" fmla="*/ 223 w 1690"/>
                <a:gd name="T19" fmla="*/ 530 h 1374"/>
                <a:gd name="T20" fmla="*/ 66 w 1690"/>
                <a:gd name="T21" fmla="*/ 488 h 1374"/>
                <a:gd name="T22" fmla="*/ 66 w 1690"/>
                <a:gd name="T23" fmla="*/ 494 h 1374"/>
                <a:gd name="T24" fmla="*/ 344 w 1690"/>
                <a:gd name="T25" fmla="*/ 832 h 1374"/>
                <a:gd name="T26" fmla="*/ 253 w 1690"/>
                <a:gd name="T27" fmla="*/ 844 h 1374"/>
                <a:gd name="T28" fmla="*/ 187 w 1690"/>
                <a:gd name="T29" fmla="*/ 838 h 1374"/>
                <a:gd name="T30" fmla="*/ 513 w 1690"/>
                <a:gd name="T31" fmla="*/ 1079 h 1374"/>
                <a:gd name="T32" fmla="*/ 78 w 1690"/>
                <a:gd name="T33" fmla="*/ 1230 h 1374"/>
                <a:gd name="T34" fmla="*/ 0 w 1690"/>
                <a:gd name="T35" fmla="*/ 1224 h 1374"/>
                <a:gd name="T36" fmla="*/ 525 w 1690"/>
                <a:gd name="T37" fmla="*/ 1374 h 1374"/>
                <a:gd name="T38" fmla="*/ 1521 w 1690"/>
                <a:gd name="T39" fmla="*/ 392 h 1374"/>
                <a:gd name="T40" fmla="*/ 1521 w 1690"/>
                <a:gd name="T41" fmla="*/ 344 h 1374"/>
                <a:gd name="T42" fmla="*/ 1690 w 1690"/>
                <a:gd name="T43" fmla="*/ 163 h 1374"/>
                <a:gd name="T44" fmla="*/ 1491 w 1690"/>
                <a:gd name="T45" fmla="*/ 223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690" h="1374">
                  <a:moveTo>
                    <a:pt x="1491" y="223"/>
                  </a:moveTo>
                  <a:lnTo>
                    <a:pt x="1491" y="223"/>
                  </a:lnTo>
                  <a:cubicBezTo>
                    <a:pt x="1569" y="175"/>
                    <a:pt x="1617" y="108"/>
                    <a:pt x="1647" y="30"/>
                  </a:cubicBezTo>
                  <a:cubicBezTo>
                    <a:pt x="1581" y="66"/>
                    <a:pt x="1509" y="96"/>
                    <a:pt x="1424" y="108"/>
                  </a:cubicBezTo>
                  <a:cubicBezTo>
                    <a:pt x="1358" y="42"/>
                    <a:pt x="1273" y="0"/>
                    <a:pt x="1171" y="0"/>
                  </a:cubicBezTo>
                  <a:cubicBezTo>
                    <a:pt x="977" y="0"/>
                    <a:pt x="821" y="157"/>
                    <a:pt x="821" y="356"/>
                  </a:cubicBezTo>
                  <a:cubicBezTo>
                    <a:pt x="821" y="374"/>
                    <a:pt x="827" y="404"/>
                    <a:pt x="827" y="428"/>
                  </a:cubicBezTo>
                  <a:cubicBezTo>
                    <a:pt x="543" y="410"/>
                    <a:pt x="283" y="277"/>
                    <a:pt x="114" y="66"/>
                  </a:cubicBezTo>
                  <a:cubicBezTo>
                    <a:pt x="84" y="120"/>
                    <a:pt x="72" y="175"/>
                    <a:pt x="72" y="241"/>
                  </a:cubicBezTo>
                  <a:cubicBezTo>
                    <a:pt x="72" y="362"/>
                    <a:pt x="132" y="470"/>
                    <a:pt x="223" y="530"/>
                  </a:cubicBezTo>
                  <a:cubicBezTo>
                    <a:pt x="169" y="530"/>
                    <a:pt x="114" y="512"/>
                    <a:pt x="66" y="488"/>
                  </a:cubicBezTo>
                  <a:lnTo>
                    <a:pt x="66" y="494"/>
                  </a:lnTo>
                  <a:cubicBezTo>
                    <a:pt x="66" y="663"/>
                    <a:pt x="187" y="802"/>
                    <a:pt x="344" y="832"/>
                  </a:cubicBezTo>
                  <a:cubicBezTo>
                    <a:pt x="313" y="838"/>
                    <a:pt x="283" y="844"/>
                    <a:pt x="253" y="844"/>
                  </a:cubicBezTo>
                  <a:cubicBezTo>
                    <a:pt x="235" y="844"/>
                    <a:pt x="211" y="838"/>
                    <a:pt x="187" y="838"/>
                  </a:cubicBezTo>
                  <a:cubicBezTo>
                    <a:pt x="235" y="977"/>
                    <a:pt x="356" y="1073"/>
                    <a:pt x="513" y="1079"/>
                  </a:cubicBezTo>
                  <a:cubicBezTo>
                    <a:pt x="392" y="1170"/>
                    <a:pt x="241" y="1230"/>
                    <a:pt x="78" y="1230"/>
                  </a:cubicBezTo>
                  <a:cubicBezTo>
                    <a:pt x="54" y="1230"/>
                    <a:pt x="24" y="1230"/>
                    <a:pt x="0" y="1224"/>
                  </a:cubicBezTo>
                  <a:cubicBezTo>
                    <a:pt x="151" y="1326"/>
                    <a:pt x="338" y="1374"/>
                    <a:pt x="525" y="1374"/>
                  </a:cubicBezTo>
                  <a:cubicBezTo>
                    <a:pt x="1171" y="1374"/>
                    <a:pt x="1521" y="844"/>
                    <a:pt x="1521" y="392"/>
                  </a:cubicBezTo>
                  <a:lnTo>
                    <a:pt x="1521" y="344"/>
                  </a:lnTo>
                  <a:cubicBezTo>
                    <a:pt x="1587" y="295"/>
                    <a:pt x="1647" y="235"/>
                    <a:pt x="1690" y="163"/>
                  </a:cubicBezTo>
                  <a:cubicBezTo>
                    <a:pt x="1635" y="193"/>
                    <a:pt x="1569" y="211"/>
                    <a:pt x="1491" y="223"/>
                  </a:cubicBezTo>
                  <a:close/>
                </a:path>
              </a:pathLst>
            </a:custGeom>
            <a:solidFill>
              <a:schemeClr val="tx1"/>
            </a:solidFill>
            <a:ln w="0">
              <a:noFill/>
              <a:prstDash val="solid"/>
              <a:round/>
              <a:headEnd/>
              <a:tailEnd/>
            </a:ln>
          </p:spPr>
          <p:txBody>
            <a:bodyPr vert="horz" wrap="square" lIns="121920" tIns="60960" rIns="121920" bIns="60960" numCol="1" anchor="t" anchorCtr="0" compatLnSpc="1">
              <a:prstTxWarp prst="textNoShape">
                <a:avLst/>
              </a:prstTxWarp>
            </a:bodyPr>
            <a:lstStyle/>
            <a:p>
              <a:endParaRPr lang="en-US" sz="1600"/>
            </a:p>
          </p:txBody>
        </p:sp>
        <p:sp>
          <p:nvSpPr>
            <p:cNvPr id="31" name="Oval 30">
              <a:extLst>
                <a:ext uri="{FF2B5EF4-FFF2-40B4-BE49-F238E27FC236}">
                  <a16:creationId xmlns:a16="http://schemas.microsoft.com/office/drawing/2014/main" id="{64887C68-EFB2-4F38-9F32-99FA18607254}"/>
                </a:ext>
              </a:extLst>
            </p:cNvPr>
            <p:cNvSpPr/>
            <p:nvPr userDrawn="1"/>
          </p:nvSpPr>
          <p:spPr>
            <a:xfrm>
              <a:off x="1086010" y="12134549"/>
              <a:ext cx="591086" cy="591086"/>
            </a:xfrm>
            <a:prstGeom prst="ellipse">
              <a:avLst/>
            </a:prstGeom>
            <a:noFill/>
            <a:ln w="635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533"/>
            </a:p>
          </p:txBody>
        </p:sp>
        <p:sp>
          <p:nvSpPr>
            <p:cNvPr id="32" name="Oval 31">
              <a:extLst>
                <a:ext uri="{FF2B5EF4-FFF2-40B4-BE49-F238E27FC236}">
                  <a16:creationId xmlns:a16="http://schemas.microsoft.com/office/drawing/2014/main" id="{4D415E97-89DA-4B26-9BFC-C602A67160A0}"/>
                </a:ext>
              </a:extLst>
            </p:cNvPr>
            <p:cNvSpPr/>
            <p:nvPr userDrawn="1"/>
          </p:nvSpPr>
          <p:spPr>
            <a:xfrm>
              <a:off x="312182" y="12134549"/>
              <a:ext cx="591086" cy="591086"/>
            </a:xfrm>
            <a:prstGeom prst="ellipse">
              <a:avLst/>
            </a:prstGeom>
            <a:noFill/>
            <a:ln w="635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533"/>
            </a:p>
          </p:txBody>
        </p:sp>
        <p:sp>
          <p:nvSpPr>
            <p:cNvPr id="33" name="Oval 32">
              <a:extLst>
                <a:ext uri="{FF2B5EF4-FFF2-40B4-BE49-F238E27FC236}">
                  <a16:creationId xmlns:a16="http://schemas.microsoft.com/office/drawing/2014/main" id="{7F4528C2-D386-4DE1-8ACF-19C9C8DB73BA}"/>
                </a:ext>
              </a:extLst>
            </p:cNvPr>
            <p:cNvSpPr/>
            <p:nvPr userDrawn="1"/>
          </p:nvSpPr>
          <p:spPr>
            <a:xfrm rot="10800000">
              <a:off x="1859838" y="12134549"/>
              <a:ext cx="591086" cy="591086"/>
            </a:xfrm>
            <a:prstGeom prst="ellipse">
              <a:avLst/>
            </a:prstGeom>
            <a:noFill/>
            <a:ln w="635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533"/>
            </a:p>
          </p:txBody>
        </p:sp>
      </p:grpSp>
    </p:spTree>
    <p:extLst>
      <p:ext uri="{BB962C8B-B14F-4D97-AF65-F5344CB8AC3E}">
        <p14:creationId xmlns:p14="http://schemas.microsoft.com/office/powerpoint/2010/main" val="2151261980"/>
      </p:ext>
    </p:extLst>
  </p:cSld>
  <p:clrMap bg1="lt1" tx1="dk1" bg2="lt2" tx2="dk2" accent1="accent1" accent2="accent2" accent3="accent3" accent4="accent4" accent5="accent5" accent6="accent6" hlink="hlink" folHlink="folHlink"/>
  <p:sldLayoutIdLst>
    <p:sldLayoutId id="2147483763" r:id="rId1"/>
  </p:sldLayoutIdLst>
  <p:txStyles>
    <p:titleStyle>
      <a:lvl1pPr algn="l" defTabSz="457109" rtl="0" eaLnBrk="1" latinLnBrk="0" hangingPunct="1">
        <a:spcBef>
          <a:spcPct val="0"/>
        </a:spcBef>
        <a:buNone/>
        <a:defRPr sz="4199"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831" indent="-342831" algn="l" defTabSz="457109"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801" indent="-285693" algn="l" defTabSz="457109"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2771" indent="-228554" algn="l" defTabSz="457109"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599880" indent="-228554" algn="l" defTabSz="457109"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6989" indent="-228554" algn="l" defTabSz="457109"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5499" indent="-228554" algn="l" defTabSz="457109"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206" indent="-228554" algn="l" defTabSz="457109"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8314" indent="-228554" algn="l" defTabSz="457109"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5423" indent="-228554" algn="l" defTabSz="457109"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109" rtl="0" eaLnBrk="1" latinLnBrk="0" hangingPunct="1">
        <a:defRPr sz="1800" kern="1200">
          <a:solidFill>
            <a:schemeClr val="tx1"/>
          </a:solidFill>
          <a:latin typeface="+mn-lt"/>
          <a:ea typeface="+mn-ea"/>
          <a:cs typeface="+mn-cs"/>
        </a:defRPr>
      </a:lvl1pPr>
      <a:lvl2pPr marL="457109" algn="l" defTabSz="457109" rtl="0" eaLnBrk="1" latinLnBrk="0" hangingPunct="1">
        <a:defRPr sz="1800" kern="1200">
          <a:solidFill>
            <a:schemeClr val="tx1"/>
          </a:solidFill>
          <a:latin typeface="+mn-lt"/>
          <a:ea typeface="+mn-ea"/>
          <a:cs typeface="+mn-cs"/>
        </a:defRPr>
      </a:lvl2pPr>
      <a:lvl3pPr marL="914217" algn="l" defTabSz="457109" rtl="0" eaLnBrk="1" latinLnBrk="0" hangingPunct="1">
        <a:defRPr sz="1800" kern="1200">
          <a:solidFill>
            <a:schemeClr val="tx1"/>
          </a:solidFill>
          <a:latin typeface="+mn-lt"/>
          <a:ea typeface="+mn-ea"/>
          <a:cs typeface="+mn-cs"/>
        </a:defRPr>
      </a:lvl3pPr>
      <a:lvl4pPr marL="1371326" algn="l" defTabSz="457109" rtl="0" eaLnBrk="1" latinLnBrk="0" hangingPunct="1">
        <a:defRPr sz="1800" kern="1200">
          <a:solidFill>
            <a:schemeClr val="tx1"/>
          </a:solidFill>
          <a:latin typeface="+mn-lt"/>
          <a:ea typeface="+mn-ea"/>
          <a:cs typeface="+mn-cs"/>
        </a:defRPr>
      </a:lvl4pPr>
      <a:lvl5pPr marL="1828434" algn="l" defTabSz="457109" rtl="0" eaLnBrk="1" latinLnBrk="0" hangingPunct="1">
        <a:defRPr sz="1800" kern="1200">
          <a:solidFill>
            <a:schemeClr val="tx1"/>
          </a:solidFill>
          <a:latin typeface="+mn-lt"/>
          <a:ea typeface="+mn-ea"/>
          <a:cs typeface="+mn-cs"/>
        </a:defRPr>
      </a:lvl5pPr>
      <a:lvl6pPr marL="2285543" algn="l" defTabSz="457109" rtl="0" eaLnBrk="1" latinLnBrk="0" hangingPunct="1">
        <a:defRPr sz="1800" kern="1200">
          <a:solidFill>
            <a:schemeClr val="tx1"/>
          </a:solidFill>
          <a:latin typeface="+mn-lt"/>
          <a:ea typeface="+mn-ea"/>
          <a:cs typeface="+mn-cs"/>
        </a:defRPr>
      </a:lvl6pPr>
      <a:lvl7pPr marL="2742651" algn="l" defTabSz="457109" rtl="0" eaLnBrk="1" latinLnBrk="0" hangingPunct="1">
        <a:defRPr sz="1800" kern="1200">
          <a:solidFill>
            <a:schemeClr val="tx1"/>
          </a:solidFill>
          <a:latin typeface="+mn-lt"/>
          <a:ea typeface="+mn-ea"/>
          <a:cs typeface="+mn-cs"/>
        </a:defRPr>
      </a:lvl7pPr>
      <a:lvl8pPr marL="3199760" algn="l" defTabSz="457109" rtl="0" eaLnBrk="1" latinLnBrk="0" hangingPunct="1">
        <a:defRPr sz="1800" kern="1200">
          <a:solidFill>
            <a:schemeClr val="tx1"/>
          </a:solidFill>
          <a:latin typeface="+mn-lt"/>
          <a:ea typeface="+mn-ea"/>
          <a:cs typeface="+mn-cs"/>
        </a:defRPr>
      </a:lvl8pPr>
      <a:lvl9pPr marL="3656868" algn="l" defTabSz="457109"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2C0609E7-B21A-44A3-8DFD-8D2964CD8535}"/>
              </a:ext>
            </a:extLst>
          </p:cNvPr>
          <p:cNvSpPr txBox="1"/>
          <p:nvPr userDrawn="1"/>
        </p:nvSpPr>
        <p:spPr>
          <a:xfrm rot="16200000">
            <a:off x="10547818" y="2927923"/>
            <a:ext cx="2507418" cy="246221"/>
          </a:xfrm>
          <a:prstGeom prst="rect">
            <a:avLst/>
          </a:prstGeom>
          <a:noFill/>
        </p:spPr>
        <p:txBody>
          <a:bodyPr wrap="none" rtlCol="0" anchor="ctr">
            <a:spAutoFit/>
          </a:bodyPr>
          <a:lstStyle/>
          <a:p>
            <a:pPr algn="l"/>
            <a:r>
              <a:rPr lang="en-US" sz="1000" b="1">
                <a:solidFill>
                  <a:schemeClr val="tx1"/>
                </a:solidFill>
                <a:latin typeface="+mj-lt"/>
              </a:rPr>
              <a:t>Massive X</a:t>
            </a:r>
            <a:r>
              <a:rPr lang="en-US" sz="1000">
                <a:solidFill>
                  <a:schemeClr val="tx1"/>
                </a:solidFill>
              </a:rPr>
              <a:t> presentation to </a:t>
            </a:r>
            <a:r>
              <a:rPr lang="en-US" sz="1000" b="0">
                <a:solidFill>
                  <a:schemeClr val="tx1"/>
                </a:solidFill>
              </a:rPr>
              <a:t>DesignBall</a:t>
            </a:r>
            <a:r>
              <a:rPr lang="en-US" sz="1000">
                <a:solidFill>
                  <a:schemeClr val="tx1"/>
                </a:solidFill>
              </a:rPr>
              <a:t> team</a:t>
            </a:r>
          </a:p>
        </p:txBody>
      </p:sp>
      <p:sp>
        <p:nvSpPr>
          <p:cNvPr id="9" name="TextBox 8">
            <a:extLst>
              <a:ext uri="{FF2B5EF4-FFF2-40B4-BE49-F238E27FC236}">
                <a16:creationId xmlns:a16="http://schemas.microsoft.com/office/drawing/2014/main" id="{0A9DEC81-A035-4291-8FEC-7FC53A59434A}"/>
              </a:ext>
            </a:extLst>
          </p:cNvPr>
          <p:cNvSpPr txBox="1"/>
          <p:nvPr userDrawn="1"/>
        </p:nvSpPr>
        <p:spPr>
          <a:xfrm rot="16200000">
            <a:off x="-706400" y="3213557"/>
            <a:ext cx="2193749" cy="430887"/>
          </a:xfrm>
          <a:prstGeom prst="rect">
            <a:avLst/>
          </a:prstGeom>
          <a:noFill/>
        </p:spPr>
        <p:txBody>
          <a:bodyPr wrap="square" rtlCol="0">
            <a:spAutoFit/>
          </a:bodyPr>
          <a:lstStyle/>
          <a:p>
            <a:pPr algn="ctr"/>
            <a:r>
              <a:rPr lang="en-US" sz="2200" b="1">
                <a:solidFill>
                  <a:schemeClr val="accent1"/>
                </a:solidFill>
                <a:latin typeface="Century Gothic" panose="020B0502020202020204" pitchFamily="34" charset="0"/>
              </a:rPr>
              <a:t>Massive X</a:t>
            </a:r>
          </a:p>
        </p:txBody>
      </p:sp>
      <p:sp>
        <p:nvSpPr>
          <p:cNvPr id="10" name="Oval 9">
            <a:extLst>
              <a:ext uri="{FF2B5EF4-FFF2-40B4-BE49-F238E27FC236}">
                <a16:creationId xmlns:a16="http://schemas.microsoft.com/office/drawing/2014/main" id="{DC360901-01AD-4430-8498-AB1A082771C1}"/>
              </a:ext>
            </a:extLst>
          </p:cNvPr>
          <p:cNvSpPr/>
          <p:nvPr userDrawn="1"/>
        </p:nvSpPr>
        <p:spPr>
          <a:xfrm>
            <a:off x="364772" y="369582"/>
            <a:ext cx="51405" cy="51412"/>
          </a:xfrm>
          <a:prstGeom prst="ellipse">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1" name="Oval 10">
            <a:extLst>
              <a:ext uri="{FF2B5EF4-FFF2-40B4-BE49-F238E27FC236}">
                <a16:creationId xmlns:a16="http://schemas.microsoft.com/office/drawing/2014/main" id="{E1BF17D6-2B7C-4C41-8849-23DB4B7E1C12}"/>
              </a:ext>
            </a:extLst>
          </p:cNvPr>
          <p:cNvSpPr/>
          <p:nvPr userDrawn="1"/>
        </p:nvSpPr>
        <p:spPr>
          <a:xfrm>
            <a:off x="364772" y="518410"/>
            <a:ext cx="51405" cy="51412"/>
          </a:xfrm>
          <a:prstGeom prst="ellipse">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2" name="Oval 11">
            <a:extLst>
              <a:ext uri="{FF2B5EF4-FFF2-40B4-BE49-F238E27FC236}">
                <a16:creationId xmlns:a16="http://schemas.microsoft.com/office/drawing/2014/main" id="{7A9D41FB-1A1C-4F29-8C1E-719377825060}"/>
              </a:ext>
            </a:extLst>
          </p:cNvPr>
          <p:cNvSpPr/>
          <p:nvPr userDrawn="1"/>
        </p:nvSpPr>
        <p:spPr>
          <a:xfrm>
            <a:off x="364772" y="667238"/>
            <a:ext cx="51405" cy="51412"/>
          </a:xfrm>
          <a:prstGeom prst="ellipse">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23" name="Slide Number Placeholder 5">
            <a:extLst>
              <a:ext uri="{FF2B5EF4-FFF2-40B4-BE49-F238E27FC236}">
                <a16:creationId xmlns:a16="http://schemas.microsoft.com/office/drawing/2014/main" id="{9A9AFC40-C19C-466C-9791-7DEB2FEE23C0}"/>
              </a:ext>
            </a:extLst>
          </p:cNvPr>
          <p:cNvSpPr txBox="1">
            <a:spLocks/>
          </p:cNvSpPr>
          <p:nvPr userDrawn="1"/>
        </p:nvSpPr>
        <p:spPr>
          <a:xfrm>
            <a:off x="11702935" y="4438872"/>
            <a:ext cx="162261" cy="291381"/>
          </a:xfrm>
          <a:prstGeom prst="rect">
            <a:avLst/>
          </a:prstGeom>
        </p:spPr>
        <p:txBody>
          <a:bodyPr vert="horz" wrap="none" lIns="60952" tIns="30476" rIns="60952" bIns="30476" rtlCol="0" anchor="ctr">
            <a:no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1A290D8D-6BA0-418D-AFED-C65293F70DA0}" type="slidenum">
              <a:rPr lang="en-US" sz="1200" b="1" smtClean="0">
                <a:solidFill>
                  <a:schemeClr val="tx1">
                    <a:lumMod val="90000"/>
                    <a:lumOff val="10000"/>
                  </a:schemeClr>
                </a:solidFill>
                <a:latin typeface="+mj-lt"/>
              </a:rPr>
              <a:pPr algn="ctr"/>
              <a:t>‹N°›</a:t>
            </a:fld>
            <a:endParaRPr lang="en-US" sz="700" b="1">
              <a:solidFill>
                <a:schemeClr val="tx1">
                  <a:lumMod val="90000"/>
                  <a:lumOff val="10000"/>
                </a:schemeClr>
              </a:solidFill>
              <a:latin typeface="+mj-lt"/>
            </a:endParaRPr>
          </a:p>
        </p:txBody>
      </p:sp>
      <p:sp>
        <p:nvSpPr>
          <p:cNvPr id="19" name="Rectangle 18">
            <a:extLst>
              <a:ext uri="{FF2B5EF4-FFF2-40B4-BE49-F238E27FC236}">
                <a16:creationId xmlns:a16="http://schemas.microsoft.com/office/drawing/2014/main" id="{1CE2B552-4230-44BE-9A8D-AF1032A7847C}"/>
              </a:ext>
            </a:extLst>
          </p:cNvPr>
          <p:cNvSpPr/>
          <p:nvPr userDrawn="1"/>
        </p:nvSpPr>
        <p:spPr>
          <a:xfrm>
            <a:off x="213501" y="5977044"/>
            <a:ext cx="389850" cy="338554"/>
          </a:xfrm>
          <a:prstGeom prst="rect">
            <a:avLst/>
          </a:prstGeom>
        </p:spPr>
        <p:txBody>
          <a:bodyPr wrap="none" anchor="ctr">
            <a:spAutoFit/>
          </a:bodyPr>
          <a:lstStyle/>
          <a:p>
            <a:pPr algn="ctr"/>
            <a:r>
              <a:rPr lang="en-US" sz="1600">
                <a:solidFill>
                  <a:schemeClr val="tx1">
                    <a:lumMod val="25000"/>
                    <a:lumOff val="75000"/>
                  </a:schemeClr>
                </a:solidFill>
                <a:latin typeface="Designball-Social-01" pitchFamily="2" charset="0"/>
              </a:rPr>
              <a:t>b</a:t>
            </a:r>
          </a:p>
        </p:txBody>
      </p:sp>
      <p:sp>
        <p:nvSpPr>
          <p:cNvPr id="20" name="Rectangle 19">
            <a:extLst>
              <a:ext uri="{FF2B5EF4-FFF2-40B4-BE49-F238E27FC236}">
                <a16:creationId xmlns:a16="http://schemas.microsoft.com/office/drawing/2014/main" id="{210BE7E0-5447-46FD-9A66-6EA8418B617B}"/>
              </a:ext>
            </a:extLst>
          </p:cNvPr>
          <p:cNvSpPr/>
          <p:nvPr userDrawn="1"/>
        </p:nvSpPr>
        <p:spPr>
          <a:xfrm>
            <a:off x="213501" y="5659343"/>
            <a:ext cx="389850" cy="338554"/>
          </a:xfrm>
          <a:prstGeom prst="rect">
            <a:avLst/>
          </a:prstGeom>
        </p:spPr>
        <p:txBody>
          <a:bodyPr wrap="none" anchor="ctr">
            <a:spAutoFit/>
          </a:bodyPr>
          <a:lstStyle/>
          <a:p>
            <a:pPr algn="ctr"/>
            <a:r>
              <a:rPr lang="en-US" sz="1600">
                <a:solidFill>
                  <a:schemeClr val="tx1">
                    <a:lumMod val="25000"/>
                    <a:lumOff val="75000"/>
                  </a:schemeClr>
                </a:solidFill>
                <a:latin typeface="Designball-Social-01" pitchFamily="2" charset="0"/>
              </a:rPr>
              <a:t>C</a:t>
            </a:r>
          </a:p>
        </p:txBody>
      </p:sp>
      <p:sp>
        <p:nvSpPr>
          <p:cNvPr id="21" name="Rectangle 20">
            <a:extLst>
              <a:ext uri="{FF2B5EF4-FFF2-40B4-BE49-F238E27FC236}">
                <a16:creationId xmlns:a16="http://schemas.microsoft.com/office/drawing/2014/main" id="{9CD1870A-6BC1-49E9-8E2B-383FD3CE9A9D}"/>
              </a:ext>
            </a:extLst>
          </p:cNvPr>
          <p:cNvSpPr/>
          <p:nvPr userDrawn="1"/>
        </p:nvSpPr>
        <p:spPr>
          <a:xfrm>
            <a:off x="213501" y="6294746"/>
            <a:ext cx="389850" cy="338554"/>
          </a:xfrm>
          <a:prstGeom prst="rect">
            <a:avLst/>
          </a:prstGeom>
        </p:spPr>
        <p:txBody>
          <a:bodyPr wrap="none" anchor="ctr">
            <a:spAutoFit/>
          </a:bodyPr>
          <a:lstStyle/>
          <a:p>
            <a:pPr algn="ctr"/>
            <a:r>
              <a:rPr lang="en-US" sz="1600">
                <a:solidFill>
                  <a:schemeClr val="tx1">
                    <a:lumMod val="25000"/>
                    <a:lumOff val="75000"/>
                  </a:schemeClr>
                </a:solidFill>
                <a:latin typeface="Designball-Social-01" pitchFamily="2" charset="0"/>
              </a:rPr>
              <a:t>c</a:t>
            </a:r>
          </a:p>
        </p:txBody>
      </p:sp>
      <p:sp>
        <p:nvSpPr>
          <p:cNvPr id="22" name="Rectangle 21">
            <a:hlinkClick r:id="rId6"/>
            <a:extLst>
              <a:ext uri="{FF2B5EF4-FFF2-40B4-BE49-F238E27FC236}">
                <a16:creationId xmlns:a16="http://schemas.microsoft.com/office/drawing/2014/main" id="{E8AEB1D2-B155-4DBC-B4D6-94605C42F883}"/>
              </a:ext>
            </a:extLst>
          </p:cNvPr>
          <p:cNvSpPr/>
          <p:nvPr userDrawn="1"/>
        </p:nvSpPr>
        <p:spPr>
          <a:xfrm>
            <a:off x="325196" y="6037649"/>
            <a:ext cx="166459" cy="221974"/>
          </a:xfrm>
          <a:prstGeom prst="rect">
            <a:avLst/>
          </a:prstGeom>
          <a:solidFill>
            <a:schemeClr val="bg2">
              <a:alpha val="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tx1">
                  <a:lumMod val="25000"/>
                  <a:lumOff val="75000"/>
                </a:schemeClr>
              </a:solidFill>
            </a:endParaRPr>
          </a:p>
        </p:txBody>
      </p:sp>
      <p:sp>
        <p:nvSpPr>
          <p:cNvPr id="24" name="Rectangle 23">
            <a:hlinkClick r:id="rId7"/>
            <a:extLst>
              <a:ext uri="{FF2B5EF4-FFF2-40B4-BE49-F238E27FC236}">
                <a16:creationId xmlns:a16="http://schemas.microsoft.com/office/drawing/2014/main" id="{FE927439-3F50-42AD-9CA6-2299C2BDF451}"/>
              </a:ext>
            </a:extLst>
          </p:cNvPr>
          <p:cNvSpPr/>
          <p:nvPr userDrawn="1"/>
        </p:nvSpPr>
        <p:spPr>
          <a:xfrm>
            <a:off x="325196" y="5722264"/>
            <a:ext cx="166459" cy="221974"/>
          </a:xfrm>
          <a:prstGeom prst="rect">
            <a:avLst/>
          </a:prstGeom>
          <a:solidFill>
            <a:schemeClr val="bg2">
              <a:alpha val="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tx1">
                  <a:lumMod val="25000"/>
                  <a:lumOff val="75000"/>
                </a:schemeClr>
              </a:solidFill>
            </a:endParaRPr>
          </a:p>
        </p:txBody>
      </p:sp>
      <p:sp>
        <p:nvSpPr>
          <p:cNvPr id="25" name="Rectangle 24">
            <a:hlinkClick r:id="rId8"/>
            <a:extLst>
              <a:ext uri="{FF2B5EF4-FFF2-40B4-BE49-F238E27FC236}">
                <a16:creationId xmlns:a16="http://schemas.microsoft.com/office/drawing/2014/main" id="{383EF29F-3CA7-41FB-92F6-6886D8C98AC6}"/>
              </a:ext>
            </a:extLst>
          </p:cNvPr>
          <p:cNvSpPr/>
          <p:nvPr userDrawn="1"/>
        </p:nvSpPr>
        <p:spPr>
          <a:xfrm>
            <a:off x="325196" y="6353035"/>
            <a:ext cx="166459" cy="221974"/>
          </a:xfrm>
          <a:prstGeom prst="rect">
            <a:avLst/>
          </a:prstGeom>
          <a:solidFill>
            <a:schemeClr val="bg2">
              <a:alpha val="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tx1">
                  <a:lumMod val="25000"/>
                  <a:lumOff val="75000"/>
                </a:schemeClr>
              </a:solidFill>
            </a:endParaRPr>
          </a:p>
        </p:txBody>
      </p:sp>
    </p:spTree>
    <p:extLst>
      <p:ext uri="{BB962C8B-B14F-4D97-AF65-F5344CB8AC3E}">
        <p14:creationId xmlns:p14="http://schemas.microsoft.com/office/powerpoint/2010/main" val="3624588302"/>
      </p:ext>
    </p:extLst>
  </p:cSld>
  <p:clrMap bg1="lt1" tx1="dk1" bg2="lt2" tx2="dk2" accent1="accent1" accent2="accent2" accent3="accent3" accent4="accent4" accent5="accent5" accent6="accent6" hlink="hlink" folHlink="folHlink"/>
  <p:sldLayoutIdLst>
    <p:sldLayoutId id="2147483765" r:id="rId1"/>
    <p:sldLayoutId id="2147483766" r:id="rId2"/>
    <p:sldLayoutId id="2147483767" r:id="rId3"/>
    <p:sldLayoutId id="2147483768" r:id="rId4"/>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20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1000" fill="hold"/>
                                        <p:tgtEl>
                                          <p:spTgt spid="7"/>
                                        </p:tgtEl>
                                        <p:attrNameLst>
                                          <p:attrName>ppt_x</p:attrName>
                                        </p:attrNameLst>
                                      </p:cBhvr>
                                      <p:tavLst>
                                        <p:tav tm="0">
                                          <p:val>
                                            <p:strVal val="1+#ppt_w/2"/>
                                          </p:val>
                                        </p:tav>
                                        <p:tav tm="100000">
                                          <p:val>
                                            <p:strVal val="#ppt_x"/>
                                          </p:val>
                                        </p:tav>
                                      </p:tavLst>
                                    </p:anim>
                                    <p:anim calcmode="lin" valueType="num">
                                      <p:cBhvr additive="base">
                                        <p:cTn id="8" dur="10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txStyles>
    <p:titleStyle>
      <a:lvl1pPr algn="l" defTabSz="914217" rtl="0" eaLnBrk="1" latinLnBrk="0" hangingPunct="1">
        <a:lnSpc>
          <a:spcPct val="90000"/>
        </a:lnSpc>
        <a:spcBef>
          <a:spcPct val="0"/>
        </a:spcBef>
        <a:buNone/>
        <a:defRPr sz="4399" kern="1200">
          <a:solidFill>
            <a:schemeClr val="tx1"/>
          </a:solidFill>
          <a:latin typeface="+mj-lt"/>
          <a:ea typeface="+mj-ea"/>
          <a:cs typeface="+mj-cs"/>
        </a:defRPr>
      </a:lvl1pPr>
    </p:titleStyle>
    <p:bodyStyle>
      <a:lvl1pPr marL="228554" indent="-228554" algn="l" defTabSz="914217" rtl="0" eaLnBrk="1" latinLnBrk="0" hangingPunct="1">
        <a:lnSpc>
          <a:spcPct val="90000"/>
        </a:lnSpc>
        <a:spcBef>
          <a:spcPts val="1000"/>
        </a:spcBef>
        <a:buFont typeface="Arial" panose="020B0604020202020204" pitchFamily="34" charset="0"/>
        <a:buChar char="•"/>
        <a:defRPr sz="2799" kern="1200">
          <a:solidFill>
            <a:schemeClr val="tx1"/>
          </a:solidFill>
          <a:latin typeface="+mn-lt"/>
          <a:ea typeface="+mn-ea"/>
          <a:cs typeface="+mn-cs"/>
        </a:defRPr>
      </a:lvl1pPr>
      <a:lvl2pPr marL="685663" indent="-228554" algn="l" defTabSz="91421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771" indent="-228554" algn="l" defTabSz="91421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599880"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6989"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097"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206"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314"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423"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1"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8" algn="l" defTabSz="91421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0">
          <p15:clr>
            <a:srgbClr val="F26B43"/>
          </p15:clr>
        </p15:guide>
        <p15:guide id="2" pos="7681">
          <p15:clr>
            <a:srgbClr val="F26B43"/>
          </p15:clr>
        </p15:guide>
        <p15:guide id="3" orient="horz" pos="816">
          <p15:clr>
            <a:srgbClr val="F26B43"/>
          </p15:clr>
        </p15:guide>
        <p15:guide id="4" orient="horz" pos="7776">
          <p15:clr>
            <a:srgbClr val="F26B43"/>
          </p15:clr>
        </p15:guide>
        <p15:guide id="5" pos="14377">
          <p15:clr>
            <a:srgbClr val="F26B43"/>
          </p15:clr>
        </p15:guide>
        <p15:guide id="6" pos="985">
          <p15:clr>
            <a:srgbClr val="F26B43"/>
          </p15:clr>
        </p15:guide>
      </p15:sldGuideLst>
    </p:ext>
  </p:extLst>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Slide Number Placeholder 5">
            <a:extLst>
              <a:ext uri="{FF2B5EF4-FFF2-40B4-BE49-F238E27FC236}">
                <a16:creationId xmlns:a16="http://schemas.microsoft.com/office/drawing/2014/main" id="{21812C9B-C4F1-49C5-8B16-2FE27234D329}"/>
              </a:ext>
            </a:extLst>
          </p:cNvPr>
          <p:cNvSpPr txBox="1">
            <a:spLocks/>
          </p:cNvSpPr>
          <p:nvPr/>
        </p:nvSpPr>
        <p:spPr>
          <a:xfrm>
            <a:off x="621927" y="6430249"/>
            <a:ext cx="123730" cy="291381"/>
          </a:xfrm>
          <a:prstGeom prst="rect">
            <a:avLst/>
          </a:prstGeom>
        </p:spPr>
        <p:txBody>
          <a:bodyPr vert="horz" wrap="none" lIns="60952" tIns="30476" rIns="60952" bIns="30476" rtlCol="0" anchor="ctr">
            <a:no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1A290D8D-6BA0-418D-AFED-C65293F70DA0}" type="slidenum">
              <a:rPr lang="en-US" sz="1000" smtClean="0">
                <a:solidFill>
                  <a:schemeClr val="tx1"/>
                </a:solidFill>
              </a:rPr>
              <a:pPr algn="ctr"/>
              <a:t>‹N°›</a:t>
            </a:fld>
            <a:endParaRPr lang="en-US" sz="600">
              <a:solidFill>
                <a:schemeClr val="tx1"/>
              </a:solidFill>
            </a:endParaRPr>
          </a:p>
        </p:txBody>
      </p:sp>
      <p:sp>
        <p:nvSpPr>
          <p:cNvPr id="15" name="Oval 14">
            <a:extLst>
              <a:ext uri="{FF2B5EF4-FFF2-40B4-BE49-F238E27FC236}">
                <a16:creationId xmlns:a16="http://schemas.microsoft.com/office/drawing/2014/main" id="{307625DC-754B-4896-ADAF-401C70997717}"/>
              </a:ext>
            </a:extLst>
          </p:cNvPr>
          <p:cNvSpPr/>
          <p:nvPr/>
        </p:nvSpPr>
        <p:spPr>
          <a:xfrm>
            <a:off x="535944" y="6428081"/>
            <a:ext cx="295695" cy="295734"/>
          </a:xfrm>
          <a:prstGeom prst="ellipse">
            <a:avLst/>
          </a:prstGeom>
          <a:noFill/>
          <a:ln w="635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600"/>
          </a:p>
        </p:txBody>
      </p:sp>
      <p:sp>
        <p:nvSpPr>
          <p:cNvPr id="17" name="Oval 16">
            <a:extLst>
              <a:ext uri="{FF2B5EF4-FFF2-40B4-BE49-F238E27FC236}">
                <a16:creationId xmlns:a16="http://schemas.microsoft.com/office/drawing/2014/main" id="{76FAE91E-1570-4CCB-8697-3675EF4A8732}"/>
              </a:ext>
            </a:extLst>
          </p:cNvPr>
          <p:cNvSpPr/>
          <p:nvPr/>
        </p:nvSpPr>
        <p:spPr>
          <a:xfrm>
            <a:off x="148830" y="6428081"/>
            <a:ext cx="295695" cy="295734"/>
          </a:xfrm>
          <a:prstGeom prst="ellipse">
            <a:avLst/>
          </a:prstGeom>
          <a:noFill/>
          <a:ln w="635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600"/>
          </a:p>
        </p:txBody>
      </p:sp>
      <p:sp>
        <p:nvSpPr>
          <p:cNvPr id="18" name="Rectangle 9">
            <a:extLst>
              <a:ext uri="{FF2B5EF4-FFF2-40B4-BE49-F238E27FC236}">
                <a16:creationId xmlns:a16="http://schemas.microsoft.com/office/drawing/2014/main" id="{FAC15065-526C-4B5B-BEB1-892A718C3AFA}"/>
              </a:ext>
            </a:extLst>
          </p:cNvPr>
          <p:cNvSpPr/>
          <p:nvPr/>
        </p:nvSpPr>
        <p:spPr>
          <a:xfrm rot="2700000">
            <a:off x="277379" y="6535961"/>
            <a:ext cx="79984" cy="79974"/>
          </a:xfrm>
          <a:custGeom>
            <a:avLst/>
            <a:gdLst>
              <a:gd name="connsiteX0" fmla="*/ 0 w 531091"/>
              <a:gd name="connsiteY0" fmla="*/ 0 h 531091"/>
              <a:gd name="connsiteX1" fmla="*/ 531091 w 531091"/>
              <a:gd name="connsiteY1" fmla="*/ 0 h 531091"/>
              <a:gd name="connsiteX2" fmla="*/ 531091 w 531091"/>
              <a:gd name="connsiteY2" fmla="*/ 531091 h 531091"/>
              <a:gd name="connsiteX3" fmla="*/ 0 w 531091"/>
              <a:gd name="connsiteY3" fmla="*/ 531091 h 531091"/>
              <a:gd name="connsiteX4" fmla="*/ 0 w 531091"/>
              <a:gd name="connsiteY4" fmla="*/ 0 h 531091"/>
              <a:gd name="connsiteX0" fmla="*/ 0 w 531091"/>
              <a:gd name="connsiteY0" fmla="*/ 0 h 531091"/>
              <a:gd name="connsiteX1" fmla="*/ 531091 w 531091"/>
              <a:gd name="connsiteY1" fmla="*/ 531091 h 531091"/>
              <a:gd name="connsiteX2" fmla="*/ 0 w 531091"/>
              <a:gd name="connsiteY2" fmla="*/ 531091 h 531091"/>
              <a:gd name="connsiteX3" fmla="*/ 0 w 531091"/>
              <a:gd name="connsiteY3" fmla="*/ 0 h 531091"/>
              <a:gd name="connsiteX0" fmla="*/ 0 w 531091"/>
              <a:gd name="connsiteY0" fmla="*/ 0 h 531091"/>
              <a:gd name="connsiteX1" fmla="*/ 230909 w 531091"/>
              <a:gd name="connsiteY1" fmla="*/ 224312 h 531091"/>
              <a:gd name="connsiteX2" fmla="*/ 531091 w 531091"/>
              <a:gd name="connsiteY2" fmla="*/ 531091 h 531091"/>
              <a:gd name="connsiteX3" fmla="*/ 0 w 531091"/>
              <a:gd name="connsiteY3" fmla="*/ 531091 h 531091"/>
              <a:gd name="connsiteX4" fmla="*/ 0 w 531091"/>
              <a:gd name="connsiteY4" fmla="*/ 0 h 531091"/>
              <a:gd name="connsiteX0" fmla="*/ 230909 w 531091"/>
              <a:gd name="connsiteY0" fmla="*/ 224312 h 531091"/>
              <a:gd name="connsiteX1" fmla="*/ 531091 w 531091"/>
              <a:gd name="connsiteY1" fmla="*/ 531091 h 531091"/>
              <a:gd name="connsiteX2" fmla="*/ 0 w 531091"/>
              <a:gd name="connsiteY2" fmla="*/ 531091 h 531091"/>
              <a:gd name="connsiteX3" fmla="*/ 0 w 531091"/>
              <a:gd name="connsiteY3" fmla="*/ 0 h 531091"/>
              <a:gd name="connsiteX4" fmla="*/ 322349 w 531091"/>
              <a:gd name="connsiteY4" fmla="*/ 315752 h 531091"/>
              <a:gd name="connsiteX0" fmla="*/ 343065 w 531091"/>
              <a:gd name="connsiteY0" fmla="*/ 89066 h 531091"/>
              <a:gd name="connsiteX1" fmla="*/ 531091 w 531091"/>
              <a:gd name="connsiteY1" fmla="*/ 531091 h 531091"/>
              <a:gd name="connsiteX2" fmla="*/ 0 w 531091"/>
              <a:gd name="connsiteY2" fmla="*/ 531091 h 531091"/>
              <a:gd name="connsiteX3" fmla="*/ 0 w 531091"/>
              <a:gd name="connsiteY3" fmla="*/ 0 h 531091"/>
              <a:gd name="connsiteX4" fmla="*/ 322349 w 531091"/>
              <a:gd name="connsiteY4" fmla="*/ 315752 h 531091"/>
              <a:gd name="connsiteX0" fmla="*/ 531091 w 531091"/>
              <a:gd name="connsiteY0" fmla="*/ 531091 h 531091"/>
              <a:gd name="connsiteX1" fmla="*/ 0 w 531091"/>
              <a:gd name="connsiteY1" fmla="*/ 531091 h 531091"/>
              <a:gd name="connsiteX2" fmla="*/ 0 w 531091"/>
              <a:gd name="connsiteY2" fmla="*/ 0 h 531091"/>
              <a:gd name="connsiteX3" fmla="*/ 322349 w 531091"/>
              <a:gd name="connsiteY3" fmla="*/ 315752 h 531091"/>
              <a:gd name="connsiteX0" fmla="*/ 531091 w 531091"/>
              <a:gd name="connsiteY0" fmla="*/ 531091 h 531091"/>
              <a:gd name="connsiteX1" fmla="*/ 0 w 531091"/>
              <a:gd name="connsiteY1" fmla="*/ 531091 h 531091"/>
              <a:gd name="connsiteX2" fmla="*/ 0 w 531091"/>
              <a:gd name="connsiteY2" fmla="*/ 0 h 531091"/>
            </a:gdLst>
            <a:ahLst/>
            <a:cxnLst>
              <a:cxn ang="0">
                <a:pos x="connsiteX0" y="connsiteY0"/>
              </a:cxn>
              <a:cxn ang="0">
                <a:pos x="connsiteX1" y="connsiteY1"/>
              </a:cxn>
              <a:cxn ang="0">
                <a:pos x="connsiteX2" y="connsiteY2"/>
              </a:cxn>
            </a:cxnLst>
            <a:rect l="l" t="t" r="r" b="b"/>
            <a:pathLst>
              <a:path w="531091" h="531091">
                <a:moveTo>
                  <a:pt x="531091" y="531091"/>
                </a:moveTo>
                <a:lnTo>
                  <a:pt x="0" y="531091"/>
                </a:lnTo>
                <a:lnTo>
                  <a:pt x="0" y="0"/>
                </a:lnTo>
              </a:path>
            </a:pathLst>
          </a:custGeom>
          <a:noFill/>
          <a:ln w="635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600"/>
          </a:p>
        </p:txBody>
      </p:sp>
      <p:sp>
        <p:nvSpPr>
          <p:cNvPr id="19" name="Oval 18">
            <a:extLst>
              <a:ext uri="{FF2B5EF4-FFF2-40B4-BE49-F238E27FC236}">
                <a16:creationId xmlns:a16="http://schemas.microsoft.com/office/drawing/2014/main" id="{AA197A07-68B5-4706-B796-AC2B9E3BDF4E}"/>
              </a:ext>
            </a:extLst>
          </p:cNvPr>
          <p:cNvSpPr/>
          <p:nvPr/>
        </p:nvSpPr>
        <p:spPr>
          <a:xfrm rot="10800000">
            <a:off x="923058" y="6428081"/>
            <a:ext cx="295695" cy="295734"/>
          </a:xfrm>
          <a:prstGeom prst="ellipse">
            <a:avLst/>
          </a:prstGeom>
          <a:noFill/>
          <a:ln w="635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600"/>
          </a:p>
        </p:txBody>
      </p:sp>
      <p:sp>
        <p:nvSpPr>
          <p:cNvPr id="20" name="Rectangle 9">
            <a:extLst>
              <a:ext uri="{FF2B5EF4-FFF2-40B4-BE49-F238E27FC236}">
                <a16:creationId xmlns:a16="http://schemas.microsoft.com/office/drawing/2014/main" id="{81DBD849-297F-4F9A-BEF7-60ECD498A866}"/>
              </a:ext>
            </a:extLst>
          </p:cNvPr>
          <p:cNvSpPr/>
          <p:nvPr/>
        </p:nvSpPr>
        <p:spPr>
          <a:xfrm rot="13500000">
            <a:off x="1010220" y="6535961"/>
            <a:ext cx="79984" cy="79974"/>
          </a:xfrm>
          <a:custGeom>
            <a:avLst/>
            <a:gdLst>
              <a:gd name="connsiteX0" fmla="*/ 0 w 531091"/>
              <a:gd name="connsiteY0" fmla="*/ 0 h 531091"/>
              <a:gd name="connsiteX1" fmla="*/ 531091 w 531091"/>
              <a:gd name="connsiteY1" fmla="*/ 0 h 531091"/>
              <a:gd name="connsiteX2" fmla="*/ 531091 w 531091"/>
              <a:gd name="connsiteY2" fmla="*/ 531091 h 531091"/>
              <a:gd name="connsiteX3" fmla="*/ 0 w 531091"/>
              <a:gd name="connsiteY3" fmla="*/ 531091 h 531091"/>
              <a:gd name="connsiteX4" fmla="*/ 0 w 531091"/>
              <a:gd name="connsiteY4" fmla="*/ 0 h 531091"/>
              <a:gd name="connsiteX0" fmla="*/ 0 w 531091"/>
              <a:gd name="connsiteY0" fmla="*/ 0 h 531091"/>
              <a:gd name="connsiteX1" fmla="*/ 531091 w 531091"/>
              <a:gd name="connsiteY1" fmla="*/ 531091 h 531091"/>
              <a:gd name="connsiteX2" fmla="*/ 0 w 531091"/>
              <a:gd name="connsiteY2" fmla="*/ 531091 h 531091"/>
              <a:gd name="connsiteX3" fmla="*/ 0 w 531091"/>
              <a:gd name="connsiteY3" fmla="*/ 0 h 531091"/>
              <a:gd name="connsiteX0" fmla="*/ 0 w 531091"/>
              <a:gd name="connsiteY0" fmla="*/ 0 h 531091"/>
              <a:gd name="connsiteX1" fmla="*/ 230909 w 531091"/>
              <a:gd name="connsiteY1" fmla="*/ 224312 h 531091"/>
              <a:gd name="connsiteX2" fmla="*/ 531091 w 531091"/>
              <a:gd name="connsiteY2" fmla="*/ 531091 h 531091"/>
              <a:gd name="connsiteX3" fmla="*/ 0 w 531091"/>
              <a:gd name="connsiteY3" fmla="*/ 531091 h 531091"/>
              <a:gd name="connsiteX4" fmla="*/ 0 w 531091"/>
              <a:gd name="connsiteY4" fmla="*/ 0 h 531091"/>
              <a:gd name="connsiteX0" fmla="*/ 230909 w 531091"/>
              <a:gd name="connsiteY0" fmla="*/ 224312 h 531091"/>
              <a:gd name="connsiteX1" fmla="*/ 531091 w 531091"/>
              <a:gd name="connsiteY1" fmla="*/ 531091 h 531091"/>
              <a:gd name="connsiteX2" fmla="*/ 0 w 531091"/>
              <a:gd name="connsiteY2" fmla="*/ 531091 h 531091"/>
              <a:gd name="connsiteX3" fmla="*/ 0 w 531091"/>
              <a:gd name="connsiteY3" fmla="*/ 0 h 531091"/>
              <a:gd name="connsiteX4" fmla="*/ 322349 w 531091"/>
              <a:gd name="connsiteY4" fmla="*/ 315752 h 531091"/>
              <a:gd name="connsiteX0" fmla="*/ 343065 w 531091"/>
              <a:gd name="connsiteY0" fmla="*/ 89066 h 531091"/>
              <a:gd name="connsiteX1" fmla="*/ 531091 w 531091"/>
              <a:gd name="connsiteY1" fmla="*/ 531091 h 531091"/>
              <a:gd name="connsiteX2" fmla="*/ 0 w 531091"/>
              <a:gd name="connsiteY2" fmla="*/ 531091 h 531091"/>
              <a:gd name="connsiteX3" fmla="*/ 0 w 531091"/>
              <a:gd name="connsiteY3" fmla="*/ 0 h 531091"/>
              <a:gd name="connsiteX4" fmla="*/ 322349 w 531091"/>
              <a:gd name="connsiteY4" fmla="*/ 315752 h 531091"/>
              <a:gd name="connsiteX0" fmla="*/ 531091 w 531091"/>
              <a:gd name="connsiteY0" fmla="*/ 531091 h 531091"/>
              <a:gd name="connsiteX1" fmla="*/ 0 w 531091"/>
              <a:gd name="connsiteY1" fmla="*/ 531091 h 531091"/>
              <a:gd name="connsiteX2" fmla="*/ 0 w 531091"/>
              <a:gd name="connsiteY2" fmla="*/ 0 h 531091"/>
              <a:gd name="connsiteX3" fmla="*/ 322349 w 531091"/>
              <a:gd name="connsiteY3" fmla="*/ 315752 h 531091"/>
              <a:gd name="connsiteX0" fmla="*/ 531091 w 531091"/>
              <a:gd name="connsiteY0" fmla="*/ 531091 h 531091"/>
              <a:gd name="connsiteX1" fmla="*/ 0 w 531091"/>
              <a:gd name="connsiteY1" fmla="*/ 531091 h 531091"/>
              <a:gd name="connsiteX2" fmla="*/ 0 w 531091"/>
              <a:gd name="connsiteY2" fmla="*/ 0 h 531091"/>
            </a:gdLst>
            <a:ahLst/>
            <a:cxnLst>
              <a:cxn ang="0">
                <a:pos x="connsiteX0" y="connsiteY0"/>
              </a:cxn>
              <a:cxn ang="0">
                <a:pos x="connsiteX1" y="connsiteY1"/>
              </a:cxn>
              <a:cxn ang="0">
                <a:pos x="connsiteX2" y="connsiteY2"/>
              </a:cxn>
            </a:cxnLst>
            <a:rect l="l" t="t" r="r" b="b"/>
            <a:pathLst>
              <a:path w="531091" h="531091">
                <a:moveTo>
                  <a:pt x="531091" y="531091"/>
                </a:moveTo>
                <a:lnTo>
                  <a:pt x="0" y="531091"/>
                </a:lnTo>
                <a:lnTo>
                  <a:pt x="0" y="0"/>
                </a:lnTo>
              </a:path>
            </a:pathLst>
          </a:custGeom>
          <a:noFill/>
          <a:ln w="635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600"/>
          </a:p>
        </p:txBody>
      </p:sp>
      <p:sp>
        <p:nvSpPr>
          <p:cNvPr id="21" name="Action Button: Forward or Next 26">
            <a:hlinkClick r:id="" action="ppaction://hlinkshowjump?jump=nextslide" highlightClick="1"/>
            <a:extLst>
              <a:ext uri="{FF2B5EF4-FFF2-40B4-BE49-F238E27FC236}">
                <a16:creationId xmlns:a16="http://schemas.microsoft.com/office/drawing/2014/main" id="{042D39B4-024E-44C9-A16B-5286E9AA9911}"/>
              </a:ext>
            </a:extLst>
          </p:cNvPr>
          <p:cNvSpPr/>
          <p:nvPr/>
        </p:nvSpPr>
        <p:spPr>
          <a:xfrm>
            <a:off x="898910" y="6400080"/>
            <a:ext cx="357050" cy="357096"/>
          </a:xfrm>
          <a:prstGeom prst="actionButtonForwardNext">
            <a:avLst/>
          </a:prstGeom>
          <a:solidFill>
            <a:srgbClr val="00CAC5">
              <a:alpha val="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900"/>
          </a:p>
        </p:txBody>
      </p:sp>
      <p:sp>
        <p:nvSpPr>
          <p:cNvPr id="22" name="Action Button: Back or Previous 27">
            <a:hlinkClick r:id="" action="ppaction://hlinkshowjump?jump=previousslide" highlightClick="1"/>
            <a:extLst>
              <a:ext uri="{FF2B5EF4-FFF2-40B4-BE49-F238E27FC236}">
                <a16:creationId xmlns:a16="http://schemas.microsoft.com/office/drawing/2014/main" id="{DEBEC572-F3FD-4958-87CB-8F0026086590}"/>
              </a:ext>
            </a:extLst>
          </p:cNvPr>
          <p:cNvSpPr/>
          <p:nvPr/>
        </p:nvSpPr>
        <p:spPr>
          <a:xfrm>
            <a:off x="120519" y="6393180"/>
            <a:ext cx="357050" cy="357096"/>
          </a:xfrm>
          <a:prstGeom prst="actionButtonBackPrevious">
            <a:avLst/>
          </a:prstGeom>
          <a:solidFill>
            <a:srgbClr val="00CAC5">
              <a:alpha val="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900"/>
          </a:p>
        </p:txBody>
      </p:sp>
      <p:sp>
        <p:nvSpPr>
          <p:cNvPr id="23" name="TextBox 22">
            <a:extLst>
              <a:ext uri="{FF2B5EF4-FFF2-40B4-BE49-F238E27FC236}">
                <a16:creationId xmlns:a16="http://schemas.microsoft.com/office/drawing/2014/main" id="{9EF6635E-33D2-40DD-8284-62E48C402864}"/>
              </a:ext>
            </a:extLst>
          </p:cNvPr>
          <p:cNvSpPr txBox="1"/>
          <p:nvPr/>
        </p:nvSpPr>
        <p:spPr>
          <a:xfrm>
            <a:off x="8529861" y="6479395"/>
            <a:ext cx="2425664" cy="230832"/>
          </a:xfrm>
          <a:prstGeom prst="rect">
            <a:avLst/>
          </a:prstGeom>
          <a:noFill/>
        </p:spPr>
        <p:txBody>
          <a:bodyPr wrap="none" rtlCol="0">
            <a:spAutoFit/>
          </a:bodyPr>
          <a:lstStyle/>
          <a:p>
            <a:r>
              <a:rPr lang="en-US" sz="900"/>
              <a:t>MASSIVE X presentation to DesignBall team</a:t>
            </a:r>
          </a:p>
        </p:txBody>
      </p:sp>
      <p:grpSp>
        <p:nvGrpSpPr>
          <p:cNvPr id="24" name="Group 23">
            <a:extLst>
              <a:ext uri="{FF2B5EF4-FFF2-40B4-BE49-F238E27FC236}">
                <a16:creationId xmlns:a16="http://schemas.microsoft.com/office/drawing/2014/main" id="{4120C111-C5ED-44CF-AE07-8E7DDFB3302C}"/>
              </a:ext>
            </a:extLst>
          </p:cNvPr>
          <p:cNvGrpSpPr/>
          <p:nvPr/>
        </p:nvGrpSpPr>
        <p:grpSpPr>
          <a:xfrm>
            <a:off x="10910924" y="6378893"/>
            <a:ext cx="1135441" cy="356866"/>
            <a:chOff x="241069" y="12070461"/>
            <a:chExt cx="2271178" cy="713731"/>
          </a:xfrm>
        </p:grpSpPr>
        <p:sp>
          <p:nvSpPr>
            <p:cNvPr id="25" name="Rectangle 24">
              <a:hlinkClick r:id="rId3"/>
              <a:extLst>
                <a:ext uri="{FF2B5EF4-FFF2-40B4-BE49-F238E27FC236}">
                  <a16:creationId xmlns:a16="http://schemas.microsoft.com/office/drawing/2014/main" id="{8F1E9E9A-5D5E-4083-8568-28144315F49D}"/>
                </a:ext>
              </a:extLst>
            </p:cNvPr>
            <p:cNvSpPr/>
            <p:nvPr userDrawn="1"/>
          </p:nvSpPr>
          <p:spPr>
            <a:xfrm>
              <a:off x="1798516" y="12070461"/>
              <a:ext cx="713731" cy="713731"/>
            </a:xfrm>
            <a:prstGeom prst="rect">
              <a:avLst/>
            </a:prstGeom>
            <a:solidFill>
              <a:srgbClr val="00CAC5">
                <a:alpha val="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a:p>
          </p:txBody>
        </p:sp>
        <p:sp>
          <p:nvSpPr>
            <p:cNvPr id="26" name="Rectangle 25">
              <a:hlinkClick r:id="rId4"/>
              <a:extLst>
                <a:ext uri="{FF2B5EF4-FFF2-40B4-BE49-F238E27FC236}">
                  <a16:creationId xmlns:a16="http://schemas.microsoft.com/office/drawing/2014/main" id="{586BBC23-8BDC-4F4E-997F-FF87A160454B}"/>
                </a:ext>
              </a:extLst>
            </p:cNvPr>
            <p:cNvSpPr/>
            <p:nvPr userDrawn="1"/>
          </p:nvSpPr>
          <p:spPr>
            <a:xfrm>
              <a:off x="1010984" y="12070461"/>
              <a:ext cx="713731" cy="713731"/>
            </a:xfrm>
            <a:prstGeom prst="rect">
              <a:avLst/>
            </a:prstGeom>
            <a:solidFill>
              <a:srgbClr val="00CAC5">
                <a:alpha val="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a:p>
          </p:txBody>
        </p:sp>
        <p:sp>
          <p:nvSpPr>
            <p:cNvPr id="27" name="Rectangle 26">
              <a:hlinkClick r:id="rId5"/>
              <a:extLst>
                <a:ext uri="{FF2B5EF4-FFF2-40B4-BE49-F238E27FC236}">
                  <a16:creationId xmlns:a16="http://schemas.microsoft.com/office/drawing/2014/main" id="{7B9B9462-02FD-4850-A939-875FCAEBC901}"/>
                </a:ext>
              </a:extLst>
            </p:cNvPr>
            <p:cNvSpPr/>
            <p:nvPr userDrawn="1"/>
          </p:nvSpPr>
          <p:spPr>
            <a:xfrm>
              <a:off x="241069" y="12070461"/>
              <a:ext cx="713731" cy="713731"/>
            </a:xfrm>
            <a:prstGeom prst="rect">
              <a:avLst/>
            </a:prstGeom>
            <a:solidFill>
              <a:srgbClr val="00CAC5">
                <a:alpha val="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a:p>
          </p:txBody>
        </p:sp>
        <p:sp>
          <p:nvSpPr>
            <p:cNvPr id="28" name="Freeform 6">
              <a:extLst>
                <a:ext uri="{FF2B5EF4-FFF2-40B4-BE49-F238E27FC236}">
                  <a16:creationId xmlns:a16="http://schemas.microsoft.com/office/drawing/2014/main" id="{74A58422-42EE-43C0-A3F1-C63186FFEF8C}"/>
                </a:ext>
              </a:extLst>
            </p:cNvPr>
            <p:cNvSpPr>
              <a:spLocks/>
            </p:cNvSpPr>
            <p:nvPr userDrawn="1"/>
          </p:nvSpPr>
          <p:spPr bwMode="auto">
            <a:xfrm>
              <a:off x="550841" y="12311451"/>
              <a:ext cx="113773" cy="244458"/>
            </a:xfrm>
            <a:custGeom>
              <a:avLst/>
              <a:gdLst>
                <a:gd name="T0" fmla="*/ 573 w 704"/>
                <a:gd name="T1" fmla="*/ 255 h 1506"/>
                <a:gd name="T2" fmla="*/ 573 w 704"/>
                <a:gd name="T3" fmla="*/ 255 h 1506"/>
                <a:gd name="T4" fmla="*/ 704 w 704"/>
                <a:gd name="T5" fmla="*/ 255 h 1506"/>
                <a:gd name="T6" fmla="*/ 704 w 704"/>
                <a:gd name="T7" fmla="*/ 0 h 1506"/>
                <a:gd name="T8" fmla="*/ 492 w 704"/>
                <a:gd name="T9" fmla="*/ 0 h 1506"/>
                <a:gd name="T10" fmla="*/ 155 w 704"/>
                <a:gd name="T11" fmla="*/ 336 h 1506"/>
                <a:gd name="T12" fmla="*/ 155 w 704"/>
                <a:gd name="T13" fmla="*/ 493 h 1506"/>
                <a:gd name="T14" fmla="*/ 0 w 704"/>
                <a:gd name="T15" fmla="*/ 493 h 1506"/>
                <a:gd name="T16" fmla="*/ 0 w 704"/>
                <a:gd name="T17" fmla="*/ 749 h 1506"/>
                <a:gd name="T18" fmla="*/ 155 w 704"/>
                <a:gd name="T19" fmla="*/ 749 h 1506"/>
                <a:gd name="T20" fmla="*/ 155 w 704"/>
                <a:gd name="T21" fmla="*/ 1506 h 1506"/>
                <a:gd name="T22" fmla="*/ 467 w 704"/>
                <a:gd name="T23" fmla="*/ 1506 h 1506"/>
                <a:gd name="T24" fmla="*/ 467 w 704"/>
                <a:gd name="T25" fmla="*/ 749 h 1506"/>
                <a:gd name="T26" fmla="*/ 679 w 704"/>
                <a:gd name="T27" fmla="*/ 749 h 1506"/>
                <a:gd name="T28" fmla="*/ 704 w 704"/>
                <a:gd name="T29" fmla="*/ 493 h 1506"/>
                <a:gd name="T30" fmla="*/ 467 w 704"/>
                <a:gd name="T31" fmla="*/ 493 h 1506"/>
                <a:gd name="T32" fmla="*/ 467 w 704"/>
                <a:gd name="T33" fmla="*/ 362 h 1506"/>
                <a:gd name="T34" fmla="*/ 573 w 704"/>
                <a:gd name="T35" fmla="*/ 255 h 15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04" h="1506">
                  <a:moveTo>
                    <a:pt x="573" y="255"/>
                  </a:moveTo>
                  <a:lnTo>
                    <a:pt x="573" y="255"/>
                  </a:lnTo>
                  <a:lnTo>
                    <a:pt x="704" y="255"/>
                  </a:lnTo>
                  <a:lnTo>
                    <a:pt x="704" y="0"/>
                  </a:lnTo>
                  <a:lnTo>
                    <a:pt x="492" y="0"/>
                  </a:lnTo>
                  <a:cubicBezTo>
                    <a:pt x="243" y="0"/>
                    <a:pt x="155" y="124"/>
                    <a:pt x="155" y="336"/>
                  </a:cubicBezTo>
                  <a:lnTo>
                    <a:pt x="155" y="493"/>
                  </a:lnTo>
                  <a:lnTo>
                    <a:pt x="0" y="493"/>
                  </a:lnTo>
                  <a:lnTo>
                    <a:pt x="0" y="749"/>
                  </a:lnTo>
                  <a:lnTo>
                    <a:pt x="155" y="749"/>
                  </a:lnTo>
                  <a:lnTo>
                    <a:pt x="155" y="1506"/>
                  </a:lnTo>
                  <a:lnTo>
                    <a:pt x="467" y="1506"/>
                  </a:lnTo>
                  <a:lnTo>
                    <a:pt x="467" y="749"/>
                  </a:lnTo>
                  <a:lnTo>
                    <a:pt x="679" y="749"/>
                  </a:lnTo>
                  <a:lnTo>
                    <a:pt x="704" y="493"/>
                  </a:lnTo>
                  <a:lnTo>
                    <a:pt x="467" y="493"/>
                  </a:lnTo>
                  <a:lnTo>
                    <a:pt x="467" y="362"/>
                  </a:lnTo>
                  <a:cubicBezTo>
                    <a:pt x="467" y="293"/>
                    <a:pt x="473" y="255"/>
                    <a:pt x="573" y="255"/>
                  </a:cubicBezTo>
                  <a:close/>
                </a:path>
              </a:pathLst>
            </a:custGeom>
            <a:solidFill>
              <a:schemeClr val="tx1"/>
            </a:solidFill>
            <a:ln w="0">
              <a:noFill/>
              <a:prstDash val="solid"/>
              <a:round/>
              <a:headEnd/>
              <a:tailEnd/>
            </a:ln>
          </p:spPr>
          <p:txBody>
            <a:bodyPr vert="horz" wrap="square" lIns="121920" tIns="60960" rIns="121920" bIns="60960" numCol="1" anchor="t" anchorCtr="0" compatLnSpc="1">
              <a:prstTxWarp prst="textNoShape">
                <a:avLst/>
              </a:prstTxWarp>
            </a:bodyPr>
            <a:lstStyle/>
            <a:p>
              <a:endParaRPr lang="en-US" sz="1600"/>
            </a:p>
          </p:txBody>
        </p:sp>
        <p:sp>
          <p:nvSpPr>
            <p:cNvPr id="29" name="Freeform 7">
              <a:extLst>
                <a:ext uri="{FF2B5EF4-FFF2-40B4-BE49-F238E27FC236}">
                  <a16:creationId xmlns:a16="http://schemas.microsoft.com/office/drawing/2014/main" id="{E6B37533-1B1D-49BB-90CC-4EC6966059B0}"/>
                </a:ext>
              </a:extLst>
            </p:cNvPr>
            <p:cNvSpPr>
              <a:spLocks noEditPoints="1"/>
            </p:cNvSpPr>
            <p:nvPr userDrawn="1"/>
          </p:nvSpPr>
          <p:spPr bwMode="auto">
            <a:xfrm>
              <a:off x="1255408" y="12306253"/>
              <a:ext cx="252294" cy="242147"/>
            </a:xfrm>
            <a:custGeom>
              <a:avLst/>
              <a:gdLst>
                <a:gd name="T0" fmla="*/ 1176 w 1562"/>
                <a:gd name="T1" fmla="*/ 466 h 1491"/>
                <a:gd name="T2" fmla="*/ 1176 w 1562"/>
                <a:gd name="T3" fmla="*/ 466 h 1491"/>
                <a:gd name="T4" fmla="*/ 871 w 1562"/>
                <a:gd name="T5" fmla="*/ 636 h 1491"/>
                <a:gd name="T6" fmla="*/ 871 w 1562"/>
                <a:gd name="T7" fmla="*/ 488 h 1491"/>
                <a:gd name="T8" fmla="*/ 538 w 1562"/>
                <a:gd name="T9" fmla="*/ 488 h 1491"/>
                <a:gd name="T10" fmla="*/ 538 w 1562"/>
                <a:gd name="T11" fmla="*/ 1491 h 1491"/>
                <a:gd name="T12" fmla="*/ 871 w 1562"/>
                <a:gd name="T13" fmla="*/ 1491 h 1491"/>
                <a:gd name="T14" fmla="*/ 871 w 1562"/>
                <a:gd name="T15" fmla="*/ 931 h 1491"/>
                <a:gd name="T16" fmla="*/ 886 w 1562"/>
                <a:gd name="T17" fmla="*/ 850 h 1491"/>
                <a:gd name="T18" fmla="*/ 1057 w 1562"/>
                <a:gd name="T19" fmla="*/ 724 h 1491"/>
                <a:gd name="T20" fmla="*/ 1228 w 1562"/>
                <a:gd name="T21" fmla="*/ 953 h 1491"/>
                <a:gd name="T22" fmla="*/ 1228 w 1562"/>
                <a:gd name="T23" fmla="*/ 1491 h 1491"/>
                <a:gd name="T24" fmla="*/ 1562 w 1562"/>
                <a:gd name="T25" fmla="*/ 1491 h 1491"/>
                <a:gd name="T26" fmla="*/ 1562 w 1562"/>
                <a:gd name="T27" fmla="*/ 916 h 1491"/>
                <a:gd name="T28" fmla="*/ 1176 w 1562"/>
                <a:gd name="T29" fmla="*/ 466 h 1491"/>
                <a:gd name="T30" fmla="*/ 22 w 1562"/>
                <a:gd name="T31" fmla="*/ 1491 h 1491"/>
                <a:gd name="T32" fmla="*/ 22 w 1562"/>
                <a:gd name="T33" fmla="*/ 1491 h 1491"/>
                <a:gd name="T34" fmla="*/ 357 w 1562"/>
                <a:gd name="T35" fmla="*/ 1491 h 1491"/>
                <a:gd name="T36" fmla="*/ 357 w 1562"/>
                <a:gd name="T37" fmla="*/ 487 h 1491"/>
                <a:gd name="T38" fmla="*/ 22 w 1562"/>
                <a:gd name="T39" fmla="*/ 487 h 1491"/>
                <a:gd name="T40" fmla="*/ 22 w 1562"/>
                <a:gd name="T41" fmla="*/ 1491 h 1491"/>
                <a:gd name="T42" fmla="*/ 193 w 1562"/>
                <a:gd name="T43" fmla="*/ 0 h 1491"/>
                <a:gd name="T44" fmla="*/ 193 w 1562"/>
                <a:gd name="T45" fmla="*/ 0 h 1491"/>
                <a:gd name="T46" fmla="*/ 0 w 1562"/>
                <a:gd name="T47" fmla="*/ 178 h 1491"/>
                <a:gd name="T48" fmla="*/ 186 w 1562"/>
                <a:gd name="T49" fmla="*/ 347 h 1491"/>
                <a:gd name="T50" fmla="*/ 379 w 1562"/>
                <a:gd name="T51" fmla="*/ 178 h 1491"/>
                <a:gd name="T52" fmla="*/ 193 w 1562"/>
                <a:gd name="T53" fmla="*/ 0 h 14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562" h="1491">
                  <a:moveTo>
                    <a:pt x="1176" y="466"/>
                  </a:moveTo>
                  <a:lnTo>
                    <a:pt x="1176" y="466"/>
                  </a:lnTo>
                  <a:cubicBezTo>
                    <a:pt x="990" y="466"/>
                    <a:pt x="916" y="562"/>
                    <a:pt x="871" y="636"/>
                  </a:cubicBezTo>
                  <a:lnTo>
                    <a:pt x="871" y="488"/>
                  </a:lnTo>
                  <a:lnTo>
                    <a:pt x="538" y="488"/>
                  </a:lnTo>
                  <a:cubicBezTo>
                    <a:pt x="545" y="584"/>
                    <a:pt x="538" y="1491"/>
                    <a:pt x="538" y="1491"/>
                  </a:cubicBezTo>
                  <a:lnTo>
                    <a:pt x="871" y="1491"/>
                  </a:lnTo>
                  <a:lnTo>
                    <a:pt x="871" y="931"/>
                  </a:lnTo>
                  <a:cubicBezTo>
                    <a:pt x="871" y="901"/>
                    <a:pt x="871" y="872"/>
                    <a:pt x="886" y="850"/>
                  </a:cubicBezTo>
                  <a:cubicBezTo>
                    <a:pt x="909" y="791"/>
                    <a:pt x="961" y="724"/>
                    <a:pt x="1057" y="724"/>
                  </a:cubicBezTo>
                  <a:cubicBezTo>
                    <a:pt x="1176" y="724"/>
                    <a:pt x="1228" y="820"/>
                    <a:pt x="1228" y="953"/>
                  </a:cubicBezTo>
                  <a:lnTo>
                    <a:pt x="1228" y="1491"/>
                  </a:lnTo>
                  <a:lnTo>
                    <a:pt x="1562" y="1491"/>
                  </a:lnTo>
                  <a:lnTo>
                    <a:pt x="1562" y="916"/>
                  </a:lnTo>
                  <a:cubicBezTo>
                    <a:pt x="1562" y="606"/>
                    <a:pt x="1398" y="466"/>
                    <a:pt x="1176" y="466"/>
                  </a:cubicBezTo>
                  <a:close/>
                  <a:moveTo>
                    <a:pt x="22" y="1491"/>
                  </a:moveTo>
                  <a:lnTo>
                    <a:pt x="22" y="1491"/>
                  </a:lnTo>
                  <a:lnTo>
                    <a:pt x="357" y="1491"/>
                  </a:lnTo>
                  <a:lnTo>
                    <a:pt x="357" y="487"/>
                  </a:lnTo>
                  <a:lnTo>
                    <a:pt x="22" y="487"/>
                  </a:lnTo>
                  <a:lnTo>
                    <a:pt x="22" y="1491"/>
                  </a:lnTo>
                  <a:close/>
                  <a:moveTo>
                    <a:pt x="193" y="0"/>
                  </a:moveTo>
                  <a:lnTo>
                    <a:pt x="193" y="0"/>
                  </a:lnTo>
                  <a:cubicBezTo>
                    <a:pt x="74" y="0"/>
                    <a:pt x="0" y="82"/>
                    <a:pt x="0" y="178"/>
                  </a:cubicBezTo>
                  <a:cubicBezTo>
                    <a:pt x="0" y="273"/>
                    <a:pt x="74" y="347"/>
                    <a:pt x="186" y="347"/>
                  </a:cubicBezTo>
                  <a:cubicBezTo>
                    <a:pt x="305" y="347"/>
                    <a:pt x="379" y="273"/>
                    <a:pt x="379" y="178"/>
                  </a:cubicBezTo>
                  <a:cubicBezTo>
                    <a:pt x="379" y="82"/>
                    <a:pt x="305" y="0"/>
                    <a:pt x="193" y="0"/>
                  </a:cubicBezTo>
                  <a:close/>
                </a:path>
              </a:pathLst>
            </a:custGeom>
            <a:solidFill>
              <a:schemeClr val="tx1"/>
            </a:solidFill>
            <a:ln w="0">
              <a:noFill/>
              <a:prstDash val="solid"/>
              <a:round/>
              <a:headEnd/>
              <a:tailEnd/>
            </a:ln>
          </p:spPr>
          <p:txBody>
            <a:bodyPr vert="horz" wrap="square" lIns="121920" tIns="60960" rIns="121920" bIns="60960" numCol="1" anchor="t" anchorCtr="0" compatLnSpc="1">
              <a:prstTxWarp prst="textNoShape">
                <a:avLst/>
              </a:prstTxWarp>
            </a:bodyPr>
            <a:lstStyle/>
            <a:p>
              <a:endParaRPr lang="en-US" sz="1600"/>
            </a:p>
          </p:txBody>
        </p:sp>
        <p:sp>
          <p:nvSpPr>
            <p:cNvPr id="30" name="Freeform 8">
              <a:extLst>
                <a:ext uri="{FF2B5EF4-FFF2-40B4-BE49-F238E27FC236}">
                  <a16:creationId xmlns:a16="http://schemas.microsoft.com/office/drawing/2014/main" id="{8955D6DB-85AC-454B-886A-5ED7AC0CACAF}"/>
                </a:ext>
              </a:extLst>
            </p:cNvPr>
            <p:cNvSpPr>
              <a:spLocks/>
            </p:cNvSpPr>
            <p:nvPr userDrawn="1"/>
          </p:nvSpPr>
          <p:spPr bwMode="auto">
            <a:xfrm>
              <a:off x="2018821" y="12328249"/>
              <a:ext cx="273127" cy="223096"/>
            </a:xfrm>
            <a:custGeom>
              <a:avLst/>
              <a:gdLst>
                <a:gd name="T0" fmla="*/ 1491 w 1690"/>
                <a:gd name="T1" fmla="*/ 223 h 1374"/>
                <a:gd name="T2" fmla="*/ 1491 w 1690"/>
                <a:gd name="T3" fmla="*/ 223 h 1374"/>
                <a:gd name="T4" fmla="*/ 1647 w 1690"/>
                <a:gd name="T5" fmla="*/ 30 h 1374"/>
                <a:gd name="T6" fmla="*/ 1424 w 1690"/>
                <a:gd name="T7" fmla="*/ 108 h 1374"/>
                <a:gd name="T8" fmla="*/ 1171 w 1690"/>
                <a:gd name="T9" fmla="*/ 0 h 1374"/>
                <a:gd name="T10" fmla="*/ 821 w 1690"/>
                <a:gd name="T11" fmla="*/ 356 h 1374"/>
                <a:gd name="T12" fmla="*/ 827 w 1690"/>
                <a:gd name="T13" fmla="*/ 428 h 1374"/>
                <a:gd name="T14" fmla="*/ 114 w 1690"/>
                <a:gd name="T15" fmla="*/ 66 h 1374"/>
                <a:gd name="T16" fmla="*/ 72 w 1690"/>
                <a:gd name="T17" fmla="*/ 241 h 1374"/>
                <a:gd name="T18" fmla="*/ 223 w 1690"/>
                <a:gd name="T19" fmla="*/ 530 h 1374"/>
                <a:gd name="T20" fmla="*/ 66 w 1690"/>
                <a:gd name="T21" fmla="*/ 488 h 1374"/>
                <a:gd name="T22" fmla="*/ 66 w 1690"/>
                <a:gd name="T23" fmla="*/ 494 h 1374"/>
                <a:gd name="T24" fmla="*/ 344 w 1690"/>
                <a:gd name="T25" fmla="*/ 832 h 1374"/>
                <a:gd name="T26" fmla="*/ 253 w 1690"/>
                <a:gd name="T27" fmla="*/ 844 h 1374"/>
                <a:gd name="T28" fmla="*/ 187 w 1690"/>
                <a:gd name="T29" fmla="*/ 838 h 1374"/>
                <a:gd name="T30" fmla="*/ 513 w 1690"/>
                <a:gd name="T31" fmla="*/ 1079 h 1374"/>
                <a:gd name="T32" fmla="*/ 78 w 1690"/>
                <a:gd name="T33" fmla="*/ 1230 h 1374"/>
                <a:gd name="T34" fmla="*/ 0 w 1690"/>
                <a:gd name="T35" fmla="*/ 1224 h 1374"/>
                <a:gd name="T36" fmla="*/ 525 w 1690"/>
                <a:gd name="T37" fmla="*/ 1374 h 1374"/>
                <a:gd name="T38" fmla="*/ 1521 w 1690"/>
                <a:gd name="T39" fmla="*/ 392 h 1374"/>
                <a:gd name="T40" fmla="*/ 1521 w 1690"/>
                <a:gd name="T41" fmla="*/ 344 h 1374"/>
                <a:gd name="T42" fmla="*/ 1690 w 1690"/>
                <a:gd name="T43" fmla="*/ 163 h 1374"/>
                <a:gd name="T44" fmla="*/ 1491 w 1690"/>
                <a:gd name="T45" fmla="*/ 223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690" h="1374">
                  <a:moveTo>
                    <a:pt x="1491" y="223"/>
                  </a:moveTo>
                  <a:lnTo>
                    <a:pt x="1491" y="223"/>
                  </a:lnTo>
                  <a:cubicBezTo>
                    <a:pt x="1569" y="175"/>
                    <a:pt x="1617" y="108"/>
                    <a:pt x="1647" y="30"/>
                  </a:cubicBezTo>
                  <a:cubicBezTo>
                    <a:pt x="1581" y="66"/>
                    <a:pt x="1509" y="96"/>
                    <a:pt x="1424" y="108"/>
                  </a:cubicBezTo>
                  <a:cubicBezTo>
                    <a:pt x="1358" y="42"/>
                    <a:pt x="1273" y="0"/>
                    <a:pt x="1171" y="0"/>
                  </a:cubicBezTo>
                  <a:cubicBezTo>
                    <a:pt x="977" y="0"/>
                    <a:pt x="821" y="157"/>
                    <a:pt x="821" y="356"/>
                  </a:cubicBezTo>
                  <a:cubicBezTo>
                    <a:pt x="821" y="374"/>
                    <a:pt x="827" y="404"/>
                    <a:pt x="827" y="428"/>
                  </a:cubicBezTo>
                  <a:cubicBezTo>
                    <a:pt x="543" y="410"/>
                    <a:pt x="283" y="277"/>
                    <a:pt x="114" y="66"/>
                  </a:cubicBezTo>
                  <a:cubicBezTo>
                    <a:pt x="84" y="120"/>
                    <a:pt x="72" y="175"/>
                    <a:pt x="72" y="241"/>
                  </a:cubicBezTo>
                  <a:cubicBezTo>
                    <a:pt x="72" y="362"/>
                    <a:pt x="132" y="470"/>
                    <a:pt x="223" y="530"/>
                  </a:cubicBezTo>
                  <a:cubicBezTo>
                    <a:pt x="169" y="530"/>
                    <a:pt x="114" y="512"/>
                    <a:pt x="66" y="488"/>
                  </a:cubicBezTo>
                  <a:lnTo>
                    <a:pt x="66" y="494"/>
                  </a:lnTo>
                  <a:cubicBezTo>
                    <a:pt x="66" y="663"/>
                    <a:pt x="187" y="802"/>
                    <a:pt x="344" y="832"/>
                  </a:cubicBezTo>
                  <a:cubicBezTo>
                    <a:pt x="313" y="838"/>
                    <a:pt x="283" y="844"/>
                    <a:pt x="253" y="844"/>
                  </a:cubicBezTo>
                  <a:cubicBezTo>
                    <a:pt x="235" y="844"/>
                    <a:pt x="211" y="838"/>
                    <a:pt x="187" y="838"/>
                  </a:cubicBezTo>
                  <a:cubicBezTo>
                    <a:pt x="235" y="977"/>
                    <a:pt x="356" y="1073"/>
                    <a:pt x="513" y="1079"/>
                  </a:cubicBezTo>
                  <a:cubicBezTo>
                    <a:pt x="392" y="1170"/>
                    <a:pt x="241" y="1230"/>
                    <a:pt x="78" y="1230"/>
                  </a:cubicBezTo>
                  <a:cubicBezTo>
                    <a:pt x="54" y="1230"/>
                    <a:pt x="24" y="1230"/>
                    <a:pt x="0" y="1224"/>
                  </a:cubicBezTo>
                  <a:cubicBezTo>
                    <a:pt x="151" y="1326"/>
                    <a:pt x="338" y="1374"/>
                    <a:pt x="525" y="1374"/>
                  </a:cubicBezTo>
                  <a:cubicBezTo>
                    <a:pt x="1171" y="1374"/>
                    <a:pt x="1521" y="844"/>
                    <a:pt x="1521" y="392"/>
                  </a:cubicBezTo>
                  <a:lnTo>
                    <a:pt x="1521" y="344"/>
                  </a:lnTo>
                  <a:cubicBezTo>
                    <a:pt x="1587" y="295"/>
                    <a:pt x="1647" y="235"/>
                    <a:pt x="1690" y="163"/>
                  </a:cubicBezTo>
                  <a:cubicBezTo>
                    <a:pt x="1635" y="193"/>
                    <a:pt x="1569" y="211"/>
                    <a:pt x="1491" y="223"/>
                  </a:cubicBezTo>
                  <a:close/>
                </a:path>
              </a:pathLst>
            </a:custGeom>
            <a:solidFill>
              <a:schemeClr val="tx1"/>
            </a:solidFill>
            <a:ln w="0">
              <a:noFill/>
              <a:prstDash val="solid"/>
              <a:round/>
              <a:headEnd/>
              <a:tailEnd/>
            </a:ln>
          </p:spPr>
          <p:txBody>
            <a:bodyPr vert="horz" wrap="square" lIns="121920" tIns="60960" rIns="121920" bIns="60960" numCol="1" anchor="t" anchorCtr="0" compatLnSpc="1">
              <a:prstTxWarp prst="textNoShape">
                <a:avLst/>
              </a:prstTxWarp>
            </a:bodyPr>
            <a:lstStyle/>
            <a:p>
              <a:endParaRPr lang="en-US" sz="1600"/>
            </a:p>
          </p:txBody>
        </p:sp>
        <p:sp>
          <p:nvSpPr>
            <p:cNvPr id="31" name="Oval 30">
              <a:extLst>
                <a:ext uri="{FF2B5EF4-FFF2-40B4-BE49-F238E27FC236}">
                  <a16:creationId xmlns:a16="http://schemas.microsoft.com/office/drawing/2014/main" id="{64887C68-EFB2-4F38-9F32-99FA18607254}"/>
                </a:ext>
              </a:extLst>
            </p:cNvPr>
            <p:cNvSpPr/>
            <p:nvPr userDrawn="1"/>
          </p:nvSpPr>
          <p:spPr>
            <a:xfrm>
              <a:off x="1086010" y="12134549"/>
              <a:ext cx="591086" cy="591086"/>
            </a:xfrm>
            <a:prstGeom prst="ellipse">
              <a:avLst/>
            </a:prstGeom>
            <a:noFill/>
            <a:ln w="635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533"/>
            </a:p>
          </p:txBody>
        </p:sp>
        <p:sp>
          <p:nvSpPr>
            <p:cNvPr id="32" name="Oval 31">
              <a:extLst>
                <a:ext uri="{FF2B5EF4-FFF2-40B4-BE49-F238E27FC236}">
                  <a16:creationId xmlns:a16="http://schemas.microsoft.com/office/drawing/2014/main" id="{4D415E97-89DA-4B26-9BFC-C602A67160A0}"/>
                </a:ext>
              </a:extLst>
            </p:cNvPr>
            <p:cNvSpPr/>
            <p:nvPr userDrawn="1"/>
          </p:nvSpPr>
          <p:spPr>
            <a:xfrm>
              <a:off x="312182" y="12134549"/>
              <a:ext cx="591086" cy="591086"/>
            </a:xfrm>
            <a:prstGeom prst="ellipse">
              <a:avLst/>
            </a:prstGeom>
            <a:noFill/>
            <a:ln w="635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533"/>
            </a:p>
          </p:txBody>
        </p:sp>
        <p:sp>
          <p:nvSpPr>
            <p:cNvPr id="33" name="Oval 32">
              <a:extLst>
                <a:ext uri="{FF2B5EF4-FFF2-40B4-BE49-F238E27FC236}">
                  <a16:creationId xmlns:a16="http://schemas.microsoft.com/office/drawing/2014/main" id="{7F4528C2-D386-4DE1-8ACF-19C9C8DB73BA}"/>
                </a:ext>
              </a:extLst>
            </p:cNvPr>
            <p:cNvSpPr/>
            <p:nvPr userDrawn="1"/>
          </p:nvSpPr>
          <p:spPr>
            <a:xfrm rot="10800000">
              <a:off x="1859838" y="12134549"/>
              <a:ext cx="591086" cy="591086"/>
            </a:xfrm>
            <a:prstGeom prst="ellipse">
              <a:avLst/>
            </a:prstGeom>
            <a:noFill/>
            <a:ln w="635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533"/>
            </a:p>
          </p:txBody>
        </p:sp>
      </p:grpSp>
    </p:spTree>
    <p:extLst>
      <p:ext uri="{BB962C8B-B14F-4D97-AF65-F5344CB8AC3E}">
        <p14:creationId xmlns:p14="http://schemas.microsoft.com/office/powerpoint/2010/main" val="651393556"/>
      </p:ext>
    </p:extLst>
  </p:cSld>
  <p:clrMap bg1="lt1" tx1="dk1" bg2="lt2" tx2="dk2" accent1="accent1" accent2="accent2" accent3="accent3" accent4="accent4" accent5="accent5" accent6="accent6" hlink="hlink" folHlink="folHlink"/>
  <p:sldLayoutIdLst>
    <p:sldLayoutId id="2147483770" r:id="rId1"/>
  </p:sldLayoutIdLst>
  <p:txStyles>
    <p:titleStyle>
      <a:lvl1pPr algn="l" defTabSz="457109" rtl="0" eaLnBrk="1" latinLnBrk="0" hangingPunct="1">
        <a:spcBef>
          <a:spcPct val="0"/>
        </a:spcBef>
        <a:buNone/>
        <a:defRPr sz="4199"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831" indent="-342831" algn="l" defTabSz="457109"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801" indent="-285693" algn="l" defTabSz="457109"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2771" indent="-228554" algn="l" defTabSz="457109"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599880" indent="-228554" algn="l" defTabSz="457109"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6989" indent="-228554" algn="l" defTabSz="457109"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5499" indent="-228554" algn="l" defTabSz="457109"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206" indent="-228554" algn="l" defTabSz="457109"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8314" indent="-228554" algn="l" defTabSz="457109"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5423" indent="-228554" algn="l" defTabSz="457109"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109" rtl="0" eaLnBrk="1" latinLnBrk="0" hangingPunct="1">
        <a:defRPr sz="1800" kern="1200">
          <a:solidFill>
            <a:schemeClr val="tx1"/>
          </a:solidFill>
          <a:latin typeface="+mn-lt"/>
          <a:ea typeface="+mn-ea"/>
          <a:cs typeface="+mn-cs"/>
        </a:defRPr>
      </a:lvl1pPr>
      <a:lvl2pPr marL="457109" algn="l" defTabSz="457109" rtl="0" eaLnBrk="1" latinLnBrk="0" hangingPunct="1">
        <a:defRPr sz="1800" kern="1200">
          <a:solidFill>
            <a:schemeClr val="tx1"/>
          </a:solidFill>
          <a:latin typeface="+mn-lt"/>
          <a:ea typeface="+mn-ea"/>
          <a:cs typeface="+mn-cs"/>
        </a:defRPr>
      </a:lvl2pPr>
      <a:lvl3pPr marL="914217" algn="l" defTabSz="457109" rtl="0" eaLnBrk="1" latinLnBrk="0" hangingPunct="1">
        <a:defRPr sz="1800" kern="1200">
          <a:solidFill>
            <a:schemeClr val="tx1"/>
          </a:solidFill>
          <a:latin typeface="+mn-lt"/>
          <a:ea typeface="+mn-ea"/>
          <a:cs typeface="+mn-cs"/>
        </a:defRPr>
      </a:lvl3pPr>
      <a:lvl4pPr marL="1371326" algn="l" defTabSz="457109" rtl="0" eaLnBrk="1" latinLnBrk="0" hangingPunct="1">
        <a:defRPr sz="1800" kern="1200">
          <a:solidFill>
            <a:schemeClr val="tx1"/>
          </a:solidFill>
          <a:latin typeface="+mn-lt"/>
          <a:ea typeface="+mn-ea"/>
          <a:cs typeface="+mn-cs"/>
        </a:defRPr>
      </a:lvl4pPr>
      <a:lvl5pPr marL="1828434" algn="l" defTabSz="457109" rtl="0" eaLnBrk="1" latinLnBrk="0" hangingPunct="1">
        <a:defRPr sz="1800" kern="1200">
          <a:solidFill>
            <a:schemeClr val="tx1"/>
          </a:solidFill>
          <a:latin typeface="+mn-lt"/>
          <a:ea typeface="+mn-ea"/>
          <a:cs typeface="+mn-cs"/>
        </a:defRPr>
      </a:lvl5pPr>
      <a:lvl6pPr marL="2285543" algn="l" defTabSz="457109" rtl="0" eaLnBrk="1" latinLnBrk="0" hangingPunct="1">
        <a:defRPr sz="1800" kern="1200">
          <a:solidFill>
            <a:schemeClr val="tx1"/>
          </a:solidFill>
          <a:latin typeface="+mn-lt"/>
          <a:ea typeface="+mn-ea"/>
          <a:cs typeface="+mn-cs"/>
        </a:defRPr>
      </a:lvl6pPr>
      <a:lvl7pPr marL="2742651" algn="l" defTabSz="457109" rtl="0" eaLnBrk="1" latinLnBrk="0" hangingPunct="1">
        <a:defRPr sz="1800" kern="1200">
          <a:solidFill>
            <a:schemeClr val="tx1"/>
          </a:solidFill>
          <a:latin typeface="+mn-lt"/>
          <a:ea typeface="+mn-ea"/>
          <a:cs typeface="+mn-cs"/>
        </a:defRPr>
      </a:lvl7pPr>
      <a:lvl8pPr marL="3199760" algn="l" defTabSz="457109" rtl="0" eaLnBrk="1" latinLnBrk="0" hangingPunct="1">
        <a:defRPr sz="1800" kern="1200">
          <a:solidFill>
            <a:schemeClr val="tx1"/>
          </a:solidFill>
          <a:latin typeface="+mn-lt"/>
          <a:ea typeface="+mn-ea"/>
          <a:cs typeface="+mn-cs"/>
        </a:defRPr>
      </a:lvl8pPr>
      <a:lvl9pPr marL="3656868" algn="l" defTabSz="457109"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Slide Number Placeholder 5">
            <a:extLst>
              <a:ext uri="{FF2B5EF4-FFF2-40B4-BE49-F238E27FC236}">
                <a16:creationId xmlns:a16="http://schemas.microsoft.com/office/drawing/2014/main" id="{21812C9B-C4F1-49C5-8B16-2FE27234D329}"/>
              </a:ext>
            </a:extLst>
          </p:cNvPr>
          <p:cNvSpPr txBox="1">
            <a:spLocks/>
          </p:cNvSpPr>
          <p:nvPr userDrawn="1"/>
        </p:nvSpPr>
        <p:spPr>
          <a:xfrm>
            <a:off x="621927" y="6430249"/>
            <a:ext cx="123730" cy="291381"/>
          </a:xfrm>
          <a:prstGeom prst="rect">
            <a:avLst/>
          </a:prstGeom>
        </p:spPr>
        <p:txBody>
          <a:bodyPr vert="horz" wrap="none" lIns="60952" tIns="30476" rIns="60952" bIns="30476" rtlCol="0" anchor="ctr">
            <a:no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1A290D8D-6BA0-418D-AFED-C65293F70DA0}" type="slidenum">
              <a:rPr lang="en-US" sz="1000" smtClean="0">
                <a:solidFill>
                  <a:schemeClr val="tx1"/>
                </a:solidFill>
              </a:rPr>
              <a:pPr algn="ctr"/>
              <a:t>‹N°›</a:t>
            </a:fld>
            <a:endParaRPr lang="en-US" sz="600">
              <a:solidFill>
                <a:schemeClr val="tx1"/>
              </a:solidFill>
            </a:endParaRPr>
          </a:p>
        </p:txBody>
      </p:sp>
      <p:sp>
        <p:nvSpPr>
          <p:cNvPr id="15" name="Oval 14">
            <a:extLst>
              <a:ext uri="{FF2B5EF4-FFF2-40B4-BE49-F238E27FC236}">
                <a16:creationId xmlns:a16="http://schemas.microsoft.com/office/drawing/2014/main" id="{307625DC-754B-4896-ADAF-401C70997717}"/>
              </a:ext>
            </a:extLst>
          </p:cNvPr>
          <p:cNvSpPr/>
          <p:nvPr userDrawn="1"/>
        </p:nvSpPr>
        <p:spPr>
          <a:xfrm>
            <a:off x="535944" y="6428081"/>
            <a:ext cx="295695" cy="295734"/>
          </a:xfrm>
          <a:prstGeom prst="ellipse">
            <a:avLst/>
          </a:prstGeom>
          <a:noFill/>
          <a:ln w="635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600"/>
          </a:p>
        </p:txBody>
      </p:sp>
      <p:sp>
        <p:nvSpPr>
          <p:cNvPr id="17" name="Oval 16">
            <a:extLst>
              <a:ext uri="{FF2B5EF4-FFF2-40B4-BE49-F238E27FC236}">
                <a16:creationId xmlns:a16="http://schemas.microsoft.com/office/drawing/2014/main" id="{76FAE91E-1570-4CCB-8697-3675EF4A8732}"/>
              </a:ext>
            </a:extLst>
          </p:cNvPr>
          <p:cNvSpPr/>
          <p:nvPr userDrawn="1"/>
        </p:nvSpPr>
        <p:spPr>
          <a:xfrm>
            <a:off x="148830" y="6428081"/>
            <a:ext cx="295695" cy="295734"/>
          </a:xfrm>
          <a:prstGeom prst="ellipse">
            <a:avLst/>
          </a:prstGeom>
          <a:noFill/>
          <a:ln w="635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600"/>
          </a:p>
        </p:txBody>
      </p:sp>
      <p:sp>
        <p:nvSpPr>
          <p:cNvPr id="18" name="Rectangle 9">
            <a:extLst>
              <a:ext uri="{FF2B5EF4-FFF2-40B4-BE49-F238E27FC236}">
                <a16:creationId xmlns:a16="http://schemas.microsoft.com/office/drawing/2014/main" id="{FAC15065-526C-4B5B-BEB1-892A718C3AFA}"/>
              </a:ext>
            </a:extLst>
          </p:cNvPr>
          <p:cNvSpPr/>
          <p:nvPr userDrawn="1"/>
        </p:nvSpPr>
        <p:spPr>
          <a:xfrm rot="2700000">
            <a:off x="277379" y="6535961"/>
            <a:ext cx="79984" cy="79974"/>
          </a:xfrm>
          <a:custGeom>
            <a:avLst/>
            <a:gdLst>
              <a:gd name="connsiteX0" fmla="*/ 0 w 531091"/>
              <a:gd name="connsiteY0" fmla="*/ 0 h 531091"/>
              <a:gd name="connsiteX1" fmla="*/ 531091 w 531091"/>
              <a:gd name="connsiteY1" fmla="*/ 0 h 531091"/>
              <a:gd name="connsiteX2" fmla="*/ 531091 w 531091"/>
              <a:gd name="connsiteY2" fmla="*/ 531091 h 531091"/>
              <a:gd name="connsiteX3" fmla="*/ 0 w 531091"/>
              <a:gd name="connsiteY3" fmla="*/ 531091 h 531091"/>
              <a:gd name="connsiteX4" fmla="*/ 0 w 531091"/>
              <a:gd name="connsiteY4" fmla="*/ 0 h 531091"/>
              <a:gd name="connsiteX0" fmla="*/ 0 w 531091"/>
              <a:gd name="connsiteY0" fmla="*/ 0 h 531091"/>
              <a:gd name="connsiteX1" fmla="*/ 531091 w 531091"/>
              <a:gd name="connsiteY1" fmla="*/ 531091 h 531091"/>
              <a:gd name="connsiteX2" fmla="*/ 0 w 531091"/>
              <a:gd name="connsiteY2" fmla="*/ 531091 h 531091"/>
              <a:gd name="connsiteX3" fmla="*/ 0 w 531091"/>
              <a:gd name="connsiteY3" fmla="*/ 0 h 531091"/>
              <a:gd name="connsiteX0" fmla="*/ 0 w 531091"/>
              <a:gd name="connsiteY0" fmla="*/ 0 h 531091"/>
              <a:gd name="connsiteX1" fmla="*/ 230909 w 531091"/>
              <a:gd name="connsiteY1" fmla="*/ 224312 h 531091"/>
              <a:gd name="connsiteX2" fmla="*/ 531091 w 531091"/>
              <a:gd name="connsiteY2" fmla="*/ 531091 h 531091"/>
              <a:gd name="connsiteX3" fmla="*/ 0 w 531091"/>
              <a:gd name="connsiteY3" fmla="*/ 531091 h 531091"/>
              <a:gd name="connsiteX4" fmla="*/ 0 w 531091"/>
              <a:gd name="connsiteY4" fmla="*/ 0 h 531091"/>
              <a:gd name="connsiteX0" fmla="*/ 230909 w 531091"/>
              <a:gd name="connsiteY0" fmla="*/ 224312 h 531091"/>
              <a:gd name="connsiteX1" fmla="*/ 531091 w 531091"/>
              <a:gd name="connsiteY1" fmla="*/ 531091 h 531091"/>
              <a:gd name="connsiteX2" fmla="*/ 0 w 531091"/>
              <a:gd name="connsiteY2" fmla="*/ 531091 h 531091"/>
              <a:gd name="connsiteX3" fmla="*/ 0 w 531091"/>
              <a:gd name="connsiteY3" fmla="*/ 0 h 531091"/>
              <a:gd name="connsiteX4" fmla="*/ 322349 w 531091"/>
              <a:gd name="connsiteY4" fmla="*/ 315752 h 531091"/>
              <a:gd name="connsiteX0" fmla="*/ 343065 w 531091"/>
              <a:gd name="connsiteY0" fmla="*/ 89066 h 531091"/>
              <a:gd name="connsiteX1" fmla="*/ 531091 w 531091"/>
              <a:gd name="connsiteY1" fmla="*/ 531091 h 531091"/>
              <a:gd name="connsiteX2" fmla="*/ 0 w 531091"/>
              <a:gd name="connsiteY2" fmla="*/ 531091 h 531091"/>
              <a:gd name="connsiteX3" fmla="*/ 0 w 531091"/>
              <a:gd name="connsiteY3" fmla="*/ 0 h 531091"/>
              <a:gd name="connsiteX4" fmla="*/ 322349 w 531091"/>
              <a:gd name="connsiteY4" fmla="*/ 315752 h 531091"/>
              <a:gd name="connsiteX0" fmla="*/ 531091 w 531091"/>
              <a:gd name="connsiteY0" fmla="*/ 531091 h 531091"/>
              <a:gd name="connsiteX1" fmla="*/ 0 w 531091"/>
              <a:gd name="connsiteY1" fmla="*/ 531091 h 531091"/>
              <a:gd name="connsiteX2" fmla="*/ 0 w 531091"/>
              <a:gd name="connsiteY2" fmla="*/ 0 h 531091"/>
              <a:gd name="connsiteX3" fmla="*/ 322349 w 531091"/>
              <a:gd name="connsiteY3" fmla="*/ 315752 h 531091"/>
              <a:gd name="connsiteX0" fmla="*/ 531091 w 531091"/>
              <a:gd name="connsiteY0" fmla="*/ 531091 h 531091"/>
              <a:gd name="connsiteX1" fmla="*/ 0 w 531091"/>
              <a:gd name="connsiteY1" fmla="*/ 531091 h 531091"/>
              <a:gd name="connsiteX2" fmla="*/ 0 w 531091"/>
              <a:gd name="connsiteY2" fmla="*/ 0 h 531091"/>
            </a:gdLst>
            <a:ahLst/>
            <a:cxnLst>
              <a:cxn ang="0">
                <a:pos x="connsiteX0" y="connsiteY0"/>
              </a:cxn>
              <a:cxn ang="0">
                <a:pos x="connsiteX1" y="connsiteY1"/>
              </a:cxn>
              <a:cxn ang="0">
                <a:pos x="connsiteX2" y="connsiteY2"/>
              </a:cxn>
            </a:cxnLst>
            <a:rect l="l" t="t" r="r" b="b"/>
            <a:pathLst>
              <a:path w="531091" h="531091">
                <a:moveTo>
                  <a:pt x="531091" y="531091"/>
                </a:moveTo>
                <a:lnTo>
                  <a:pt x="0" y="531091"/>
                </a:lnTo>
                <a:lnTo>
                  <a:pt x="0" y="0"/>
                </a:lnTo>
              </a:path>
            </a:pathLst>
          </a:custGeom>
          <a:noFill/>
          <a:ln w="635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600"/>
          </a:p>
        </p:txBody>
      </p:sp>
      <p:sp>
        <p:nvSpPr>
          <p:cNvPr id="19" name="Oval 18">
            <a:extLst>
              <a:ext uri="{FF2B5EF4-FFF2-40B4-BE49-F238E27FC236}">
                <a16:creationId xmlns:a16="http://schemas.microsoft.com/office/drawing/2014/main" id="{AA197A07-68B5-4706-B796-AC2B9E3BDF4E}"/>
              </a:ext>
            </a:extLst>
          </p:cNvPr>
          <p:cNvSpPr/>
          <p:nvPr userDrawn="1"/>
        </p:nvSpPr>
        <p:spPr>
          <a:xfrm rot="10800000">
            <a:off x="923058" y="6428081"/>
            <a:ext cx="295695" cy="295734"/>
          </a:xfrm>
          <a:prstGeom prst="ellipse">
            <a:avLst/>
          </a:prstGeom>
          <a:noFill/>
          <a:ln w="635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600"/>
          </a:p>
        </p:txBody>
      </p:sp>
      <p:sp>
        <p:nvSpPr>
          <p:cNvPr id="20" name="Rectangle 9">
            <a:extLst>
              <a:ext uri="{FF2B5EF4-FFF2-40B4-BE49-F238E27FC236}">
                <a16:creationId xmlns:a16="http://schemas.microsoft.com/office/drawing/2014/main" id="{81DBD849-297F-4F9A-BEF7-60ECD498A866}"/>
              </a:ext>
            </a:extLst>
          </p:cNvPr>
          <p:cNvSpPr/>
          <p:nvPr userDrawn="1"/>
        </p:nvSpPr>
        <p:spPr>
          <a:xfrm rot="13500000">
            <a:off x="1010220" y="6535961"/>
            <a:ext cx="79984" cy="79974"/>
          </a:xfrm>
          <a:custGeom>
            <a:avLst/>
            <a:gdLst>
              <a:gd name="connsiteX0" fmla="*/ 0 w 531091"/>
              <a:gd name="connsiteY0" fmla="*/ 0 h 531091"/>
              <a:gd name="connsiteX1" fmla="*/ 531091 w 531091"/>
              <a:gd name="connsiteY1" fmla="*/ 0 h 531091"/>
              <a:gd name="connsiteX2" fmla="*/ 531091 w 531091"/>
              <a:gd name="connsiteY2" fmla="*/ 531091 h 531091"/>
              <a:gd name="connsiteX3" fmla="*/ 0 w 531091"/>
              <a:gd name="connsiteY3" fmla="*/ 531091 h 531091"/>
              <a:gd name="connsiteX4" fmla="*/ 0 w 531091"/>
              <a:gd name="connsiteY4" fmla="*/ 0 h 531091"/>
              <a:gd name="connsiteX0" fmla="*/ 0 w 531091"/>
              <a:gd name="connsiteY0" fmla="*/ 0 h 531091"/>
              <a:gd name="connsiteX1" fmla="*/ 531091 w 531091"/>
              <a:gd name="connsiteY1" fmla="*/ 531091 h 531091"/>
              <a:gd name="connsiteX2" fmla="*/ 0 w 531091"/>
              <a:gd name="connsiteY2" fmla="*/ 531091 h 531091"/>
              <a:gd name="connsiteX3" fmla="*/ 0 w 531091"/>
              <a:gd name="connsiteY3" fmla="*/ 0 h 531091"/>
              <a:gd name="connsiteX0" fmla="*/ 0 w 531091"/>
              <a:gd name="connsiteY0" fmla="*/ 0 h 531091"/>
              <a:gd name="connsiteX1" fmla="*/ 230909 w 531091"/>
              <a:gd name="connsiteY1" fmla="*/ 224312 h 531091"/>
              <a:gd name="connsiteX2" fmla="*/ 531091 w 531091"/>
              <a:gd name="connsiteY2" fmla="*/ 531091 h 531091"/>
              <a:gd name="connsiteX3" fmla="*/ 0 w 531091"/>
              <a:gd name="connsiteY3" fmla="*/ 531091 h 531091"/>
              <a:gd name="connsiteX4" fmla="*/ 0 w 531091"/>
              <a:gd name="connsiteY4" fmla="*/ 0 h 531091"/>
              <a:gd name="connsiteX0" fmla="*/ 230909 w 531091"/>
              <a:gd name="connsiteY0" fmla="*/ 224312 h 531091"/>
              <a:gd name="connsiteX1" fmla="*/ 531091 w 531091"/>
              <a:gd name="connsiteY1" fmla="*/ 531091 h 531091"/>
              <a:gd name="connsiteX2" fmla="*/ 0 w 531091"/>
              <a:gd name="connsiteY2" fmla="*/ 531091 h 531091"/>
              <a:gd name="connsiteX3" fmla="*/ 0 w 531091"/>
              <a:gd name="connsiteY3" fmla="*/ 0 h 531091"/>
              <a:gd name="connsiteX4" fmla="*/ 322349 w 531091"/>
              <a:gd name="connsiteY4" fmla="*/ 315752 h 531091"/>
              <a:gd name="connsiteX0" fmla="*/ 343065 w 531091"/>
              <a:gd name="connsiteY0" fmla="*/ 89066 h 531091"/>
              <a:gd name="connsiteX1" fmla="*/ 531091 w 531091"/>
              <a:gd name="connsiteY1" fmla="*/ 531091 h 531091"/>
              <a:gd name="connsiteX2" fmla="*/ 0 w 531091"/>
              <a:gd name="connsiteY2" fmla="*/ 531091 h 531091"/>
              <a:gd name="connsiteX3" fmla="*/ 0 w 531091"/>
              <a:gd name="connsiteY3" fmla="*/ 0 h 531091"/>
              <a:gd name="connsiteX4" fmla="*/ 322349 w 531091"/>
              <a:gd name="connsiteY4" fmla="*/ 315752 h 531091"/>
              <a:gd name="connsiteX0" fmla="*/ 531091 w 531091"/>
              <a:gd name="connsiteY0" fmla="*/ 531091 h 531091"/>
              <a:gd name="connsiteX1" fmla="*/ 0 w 531091"/>
              <a:gd name="connsiteY1" fmla="*/ 531091 h 531091"/>
              <a:gd name="connsiteX2" fmla="*/ 0 w 531091"/>
              <a:gd name="connsiteY2" fmla="*/ 0 h 531091"/>
              <a:gd name="connsiteX3" fmla="*/ 322349 w 531091"/>
              <a:gd name="connsiteY3" fmla="*/ 315752 h 531091"/>
              <a:gd name="connsiteX0" fmla="*/ 531091 w 531091"/>
              <a:gd name="connsiteY0" fmla="*/ 531091 h 531091"/>
              <a:gd name="connsiteX1" fmla="*/ 0 w 531091"/>
              <a:gd name="connsiteY1" fmla="*/ 531091 h 531091"/>
              <a:gd name="connsiteX2" fmla="*/ 0 w 531091"/>
              <a:gd name="connsiteY2" fmla="*/ 0 h 531091"/>
            </a:gdLst>
            <a:ahLst/>
            <a:cxnLst>
              <a:cxn ang="0">
                <a:pos x="connsiteX0" y="connsiteY0"/>
              </a:cxn>
              <a:cxn ang="0">
                <a:pos x="connsiteX1" y="connsiteY1"/>
              </a:cxn>
              <a:cxn ang="0">
                <a:pos x="connsiteX2" y="connsiteY2"/>
              </a:cxn>
            </a:cxnLst>
            <a:rect l="l" t="t" r="r" b="b"/>
            <a:pathLst>
              <a:path w="531091" h="531091">
                <a:moveTo>
                  <a:pt x="531091" y="531091"/>
                </a:moveTo>
                <a:lnTo>
                  <a:pt x="0" y="531091"/>
                </a:lnTo>
                <a:lnTo>
                  <a:pt x="0" y="0"/>
                </a:lnTo>
              </a:path>
            </a:pathLst>
          </a:custGeom>
          <a:noFill/>
          <a:ln w="635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600"/>
          </a:p>
        </p:txBody>
      </p:sp>
      <p:sp>
        <p:nvSpPr>
          <p:cNvPr id="21" name="Action Button: Forward or Next 26">
            <a:hlinkClick r:id="" action="ppaction://hlinkshowjump?jump=nextslide" highlightClick="1"/>
            <a:extLst>
              <a:ext uri="{FF2B5EF4-FFF2-40B4-BE49-F238E27FC236}">
                <a16:creationId xmlns:a16="http://schemas.microsoft.com/office/drawing/2014/main" id="{042D39B4-024E-44C9-A16B-5286E9AA9911}"/>
              </a:ext>
            </a:extLst>
          </p:cNvPr>
          <p:cNvSpPr/>
          <p:nvPr userDrawn="1"/>
        </p:nvSpPr>
        <p:spPr>
          <a:xfrm>
            <a:off x="898910" y="6400080"/>
            <a:ext cx="357050" cy="357096"/>
          </a:xfrm>
          <a:prstGeom prst="actionButtonForwardNext">
            <a:avLst/>
          </a:prstGeom>
          <a:solidFill>
            <a:srgbClr val="00CAC5">
              <a:alpha val="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900"/>
          </a:p>
        </p:txBody>
      </p:sp>
      <p:sp>
        <p:nvSpPr>
          <p:cNvPr id="22" name="Action Button: Back or Previous 27">
            <a:hlinkClick r:id="" action="ppaction://hlinkshowjump?jump=previousslide" highlightClick="1"/>
            <a:extLst>
              <a:ext uri="{FF2B5EF4-FFF2-40B4-BE49-F238E27FC236}">
                <a16:creationId xmlns:a16="http://schemas.microsoft.com/office/drawing/2014/main" id="{DEBEC572-F3FD-4958-87CB-8F0026086590}"/>
              </a:ext>
            </a:extLst>
          </p:cNvPr>
          <p:cNvSpPr/>
          <p:nvPr userDrawn="1"/>
        </p:nvSpPr>
        <p:spPr>
          <a:xfrm>
            <a:off x="120519" y="6393180"/>
            <a:ext cx="357050" cy="357096"/>
          </a:xfrm>
          <a:prstGeom prst="actionButtonBackPrevious">
            <a:avLst/>
          </a:prstGeom>
          <a:solidFill>
            <a:srgbClr val="00CAC5">
              <a:alpha val="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900"/>
          </a:p>
        </p:txBody>
      </p:sp>
      <p:sp>
        <p:nvSpPr>
          <p:cNvPr id="23" name="TextBox 22">
            <a:extLst>
              <a:ext uri="{FF2B5EF4-FFF2-40B4-BE49-F238E27FC236}">
                <a16:creationId xmlns:a16="http://schemas.microsoft.com/office/drawing/2014/main" id="{9EF6635E-33D2-40DD-8284-62E48C402864}"/>
              </a:ext>
            </a:extLst>
          </p:cNvPr>
          <p:cNvSpPr txBox="1"/>
          <p:nvPr userDrawn="1"/>
        </p:nvSpPr>
        <p:spPr>
          <a:xfrm>
            <a:off x="8529861" y="6479395"/>
            <a:ext cx="2228495" cy="230832"/>
          </a:xfrm>
          <a:prstGeom prst="rect">
            <a:avLst/>
          </a:prstGeom>
          <a:noFill/>
        </p:spPr>
        <p:txBody>
          <a:bodyPr wrap="none" rtlCol="0">
            <a:spAutoFit/>
          </a:bodyPr>
          <a:lstStyle/>
          <a:p>
            <a:r>
              <a:rPr lang="en-US" sz="900"/>
              <a:t>MASSIVE X presentation to DesignBall team</a:t>
            </a:r>
          </a:p>
        </p:txBody>
      </p:sp>
      <p:grpSp>
        <p:nvGrpSpPr>
          <p:cNvPr id="24" name="Group 23">
            <a:extLst>
              <a:ext uri="{FF2B5EF4-FFF2-40B4-BE49-F238E27FC236}">
                <a16:creationId xmlns:a16="http://schemas.microsoft.com/office/drawing/2014/main" id="{4120C111-C5ED-44CF-AE07-8E7DDFB3302C}"/>
              </a:ext>
            </a:extLst>
          </p:cNvPr>
          <p:cNvGrpSpPr/>
          <p:nvPr userDrawn="1"/>
        </p:nvGrpSpPr>
        <p:grpSpPr>
          <a:xfrm>
            <a:off x="10910924" y="6378893"/>
            <a:ext cx="1135441" cy="356866"/>
            <a:chOff x="241069" y="12070461"/>
            <a:chExt cx="2271178" cy="713731"/>
          </a:xfrm>
        </p:grpSpPr>
        <p:sp>
          <p:nvSpPr>
            <p:cNvPr id="25" name="Rectangle 24">
              <a:hlinkClick r:id="rId4"/>
              <a:extLst>
                <a:ext uri="{FF2B5EF4-FFF2-40B4-BE49-F238E27FC236}">
                  <a16:creationId xmlns:a16="http://schemas.microsoft.com/office/drawing/2014/main" id="{8F1E9E9A-5D5E-4083-8568-28144315F49D}"/>
                </a:ext>
              </a:extLst>
            </p:cNvPr>
            <p:cNvSpPr/>
            <p:nvPr userDrawn="1"/>
          </p:nvSpPr>
          <p:spPr>
            <a:xfrm>
              <a:off x="1798516" y="12070461"/>
              <a:ext cx="713731" cy="713731"/>
            </a:xfrm>
            <a:prstGeom prst="rect">
              <a:avLst/>
            </a:prstGeom>
            <a:solidFill>
              <a:srgbClr val="00CAC5">
                <a:alpha val="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a:p>
          </p:txBody>
        </p:sp>
        <p:sp>
          <p:nvSpPr>
            <p:cNvPr id="26" name="Rectangle 25">
              <a:hlinkClick r:id="rId5"/>
              <a:extLst>
                <a:ext uri="{FF2B5EF4-FFF2-40B4-BE49-F238E27FC236}">
                  <a16:creationId xmlns:a16="http://schemas.microsoft.com/office/drawing/2014/main" id="{586BBC23-8BDC-4F4E-997F-FF87A160454B}"/>
                </a:ext>
              </a:extLst>
            </p:cNvPr>
            <p:cNvSpPr/>
            <p:nvPr userDrawn="1"/>
          </p:nvSpPr>
          <p:spPr>
            <a:xfrm>
              <a:off x="1010984" y="12070461"/>
              <a:ext cx="713731" cy="713731"/>
            </a:xfrm>
            <a:prstGeom prst="rect">
              <a:avLst/>
            </a:prstGeom>
            <a:solidFill>
              <a:srgbClr val="00CAC5">
                <a:alpha val="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a:p>
          </p:txBody>
        </p:sp>
        <p:sp>
          <p:nvSpPr>
            <p:cNvPr id="27" name="Rectangle 26">
              <a:hlinkClick r:id="rId6"/>
              <a:extLst>
                <a:ext uri="{FF2B5EF4-FFF2-40B4-BE49-F238E27FC236}">
                  <a16:creationId xmlns:a16="http://schemas.microsoft.com/office/drawing/2014/main" id="{7B9B9462-02FD-4850-A939-875FCAEBC901}"/>
                </a:ext>
              </a:extLst>
            </p:cNvPr>
            <p:cNvSpPr/>
            <p:nvPr userDrawn="1"/>
          </p:nvSpPr>
          <p:spPr>
            <a:xfrm>
              <a:off x="241069" y="12070461"/>
              <a:ext cx="713731" cy="713731"/>
            </a:xfrm>
            <a:prstGeom prst="rect">
              <a:avLst/>
            </a:prstGeom>
            <a:solidFill>
              <a:srgbClr val="00CAC5">
                <a:alpha val="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a:p>
          </p:txBody>
        </p:sp>
        <p:sp>
          <p:nvSpPr>
            <p:cNvPr id="28" name="Freeform 6">
              <a:extLst>
                <a:ext uri="{FF2B5EF4-FFF2-40B4-BE49-F238E27FC236}">
                  <a16:creationId xmlns:a16="http://schemas.microsoft.com/office/drawing/2014/main" id="{74A58422-42EE-43C0-A3F1-C63186FFEF8C}"/>
                </a:ext>
              </a:extLst>
            </p:cNvPr>
            <p:cNvSpPr>
              <a:spLocks/>
            </p:cNvSpPr>
            <p:nvPr userDrawn="1"/>
          </p:nvSpPr>
          <p:spPr bwMode="auto">
            <a:xfrm>
              <a:off x="550841" y="12311451"/>
              <a:ext cx="113773" cy="244458"/>
            </a:xfrm>
            <a:custGeom>
              <a:avLst/>
              <a:gdLst>
                <a:gd name="T0" fmla="*/ 573 w 704"/>
                <a:gd name="T1" fmla="*/ 255 h 1506"/>
                <a:gd name="T2" fmla="*/ 573 w 704"/>
                <a:gd name="T3" fmla="*/ 255 h 1506"/>
                <a:gd name="T4" fmla="*/ 704 w 704"/>
                <a:gd name="T5" fmla="*/ 255 h 1506"/>
                <a:gd name="T6" fmla="*/ 704 w 704"/>
                <a:gd name="T7" fmla="*/ 0 h 1506"/>
                <a:gd name="T8" fmla="*/ 492 w 704"/>
                <a:gd name="T9" fmla="*/ 0 h 1506"/>
                <a:gd name="T10" fmla="*/ 155 w 704"/>
                <a:gd name="T11" fmla="*/ 336 h 1506"/>
                <a:gd name="T12" fmla="*/ 155 w 704"/>
                <a:gd name="T13" fmla="*/ 493 h 1506"/>
                <a:gd name="T14" fmla="*/ 0 w 704"/>
                <a:gd name="T15" fmla="*/ 493 h 1506"/>
                <a:gd name="T16" fmla="*/ 0 w 704"/>
                <a:gd name="T17" fmla="*/ 749 h 1506"/>
                <a:gd name="T18" fmla="*/ 155 w 704"/>
                <a:gd name="T19" fmla="*/ 749 h 1506"/>
                <a:gd name="T20" fmla="*/ 155 w 704"/>
                <a:gd name="T21" fmla="*/ 1506 h 1506"/>
                <a:gd name="T22" fmla="*/ 467 w 704"/>
                <a:gd name="T23" fmla="*/ 1506 h 1506"/>
                <a:gd name="T24" fmla="*/ 467 w 704"/>
                <a:gd name="T25" fmla="*/ 749 h 1506"/>
                <a:gd name="T26" fmla="*/ 679 w 704"/>
                <a:gd name="T27" fmla="*/ 749 h 1506"/>
                <a:gd name="T28" fmla="*/ 704 w 704"/>
                <a:gd name="T29" fmla="*/ 493 h 1506"/>
                <a:gd name="T30" fmla="*/ 467 w 704"/>
                <a:gd name="T31" fmla="*/ 493 h 1506"/>
                <a:gd name="T32" fmla="*/ 467 w 704"/>
                <a:gd name="T33" fmla="*/ 362 h 1506"/>
                <a:gd name="T34" fmla="*/ 573 w 704"/>
                <a:gd name="T35" fmla="*/ 255 h 15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04" h="1506">
                  <a:moveTo>
                    <a:pt x="573" y="255"/>
                  </a:moveTo>
                  <a:lnTo>
                    <a:pt x="573" y="255"/>
                  </a:lnTo>
                  <a:lnTo>
                    <a:pt x="704" y="255"/>
                  </a:lnTo>
                  <a:lnTo>
                    <a:pt x="704" y="0"/>
                  </a:lnTo>
                  <a:lnTo>
                    <a:pt x="492" y="0"/>
                  </a:lnTo>
                  <a:cubicBezTo>
                    <a:pt x="243" y="0"/>
                    <a:pt x="155" y="124"/>
                    <a:pt x="155" y="336"/>
                  </a:cubicBezTo>
                  <a:lnTo>
                    <a:pt x="155" y="493"/>
                  </a:lnTo>
                  <a:lnTo>
                    <a:pt x="0" y="493"/>
                  </a:lnTo>
                  <a:lnTo>
                    <a:pt x="0" y="749"/>
                  </a:lnTo>
                  <a:lnTo>
                    <a:pt x="155" y="749"/>
                  </a:lnTo>
                  <a:lnTo>
                    <a:pt x="155" y="1506"/>
                  </a:lnTo>
                  <a:lnTo>
                    <a:pt x="467" y="1506"/>
                  </a:lnTo>
                  <a:lnTo>
                    <a:pt x="467" y="749"/>
                  </a:lnTo>
                  <a:lnTo>
                    <a:pt x="679" y="749"/>
                  </a:lnTo>
                  <a:lnTo>
                    <a:pt x="704" y="493"/>
                  </a:lnTo>
                  <a:lnTo>
                    <a:pt x="467" y="493"/>
                  </a:lnTo>
                  <a:lnTo>
                    <a:pt x="467" y="362"/>
                  </a:lnTo>
                  <a:cubicBezTo>
                    <a:pt x="467" y="293"/>
                    <a:pt x="473" y="255"/>
                    <a:pt x="573" y="255"/>
                  </a:cubicBezTo>
                  <a:close/>
                </a:path>
              </a:pathLst>
            </a:custGeom>
            <a:solidFill>
              <a:schemeClr val="tx1"/>
            </a:solidFill>
            <a:ln w="0">
              <a:noFill/>
              <a:prstDash val="solid"/>
              <a:round/>
              <a:headEnd/>
              <a:tailEnd/>
            </a:ln>
          </p:spPr>
          <p:txBody>
            <a:bodyPr vert="horz" wrap="square" lIns="121920" tIns="60960" rIns="121920" bIns="60960" numCol="1" anchor="t" anchorCtr="0" compatLnSpc="1">
              <a:prstTxWarp prst="textNoShape">
                <a:avLst/>
              </a:prstTxWarp>
            </a:bodyPr>
            <a:lstStyle/>
            <a:p>
              <a:endParaRPr lang="en-US" sz="1600"/>
            </a:p>
          </p:txBody>
        </p:sp>
        <p:sp>
          <p:nvSpPr>
            <p:cNvPr id="29" name="Freeform 7">
              <a:extLst>
                <a:ext uri="{FF2B5EF4-FFF2-40B4-BE49-F238E27FC236}">
                  <a16:creationId xmlns:a16="http://schemas.microsoft.com/office/drawing/2014/main" id="{E6B37533-1B1D-49BB-90CC-4EC6966059B0}"/>
                </a:ext>
              </a:extLst>
            </p:cNvPr>
            <p:cNvSpPr>
              <a:spLocks noEditPoints="1"/>
            </p:cNvSpPr>
            <p:nvPr userDrawn="1"/>
          </p:nvSpPr>
          <p:spPr bwMode="auto">
            <a:xfrm>
              <a:off x="1255408" y="12306253"/>
              <a:ext cx="252294" cy="242147"/>
            </a:xfrm>
            <a:custGeom>
              <a:avLst/>
              <a:gdLst>
                <a:gd name="T0" fmla="*/ 1176 w 1562"/>
                <a:gd name="T1" fmla="*/ 466 h 1491"/>
                <a:gd name="T2" fmla="*/ 1176 w 1562"/>
                <a:gd name="T3" fmla="*/ 466 h 1491"/>
                <a:gd name="T4" fmla="*/ 871 w 1562"/>
                <a:gd name="T5" fmla="*/ 636 h 1491"/>
                <a:gd name="T6" fmla="*/ 871 w 1562"/>
                <a:gd name="T7" fmla="*/ 488 h 1491"/>
                <a:gd name="T8" fmla="*/ 538 w 1562"/>
                <a:gd name="T9" fmla="*/ 488 h 1491"/>
                <a:gd name="T10" fmla="*/ 538 w 1562"/>
                <a:gd name="T11" fmla="*/ 1491 h 1491"/>
                <a:gd name="T12" fmla="*/ 871 w 1562"/>
                <a:gd name="T13" fmla="*/ 1491 h 1491"/>
                <a:gd name="T14" fmla="*/ 871 w 1562"/>
                <a:gd name="T15" fmla="*/ 931 h 1491"/>
                <a:gd name="T16" fmla="*/ 886 w 1562"/>
                <a:gd name="T17" fmla="*/ 850 h 1491"/>
                <a:gd name="T18" fmla="*/ 1057 w 1562"/>
                <a:gd name="T19" fmla="*/ 724 h 1491"/>
                <a:gd name="T20" fmla="*/ 1228 w 1562"/>
                <a:gd name="T21" fmla="*/ 953 h 1491"/>
                <a:gd name="T22" fmla="*/ 1228 w 1562"/>
                <a:gd name="T23" fmla="*/ 1491 h 1491"/>
                <a:gd name="T24" fmla="*/ 1562 w 1562"/>
                <a:gd name="T25" fmla="*/ 1491 h 1491"/>
                <a:gd name="T26" fmla="*/ 1562 w 1562"/>
                <a:gd name="T27" fmla="*/ 916 h 1491"/>
                <a:gd name="T28" fmla="*/ 1176 w 1562"/>
                <a:gd name="T29" fmla="*/ 466 h 1491"/>
                <a:gd name="T30" fmla="*/ 22 w 1562"/>
                <a:gd name="T31" fmla="*/ 1491 h 1491"/>
                <a:gd name="T32" fmla="*/ 22 w 1562"/>
                <a:gd name="T33" fmla="*/ 1491 h 1491"/>
                <a:gd name="T34" fmla="*/ 357 w 1562"/>
                <a:gd name="T35" fmla="*/ 1491 h 1491"/>
                <a:gd name="T36" fmla="*/ 357 w 1562"/>
                <a:gd name="T37" fmla="*/ 487 h 1491"/>
                <a:gd name="T38" fmla="*/ 22 w 1562"/>
                <a:gd name="T39" fmla="*/ 487 h 1491"/>
                <a:gd name="T40" fmla="*/ 22 w 1562"/>
                <a:gd name="T41" fmla="*/ 1491 h 1491"/>
                <a:gd name="T42" fmla="*/ 193 w 1562"/>
                <a:gd name="T43" fmla="*/ 0 h 1491"/>
                <a:gd name="T44" fmla="*/ 193 w 1562"/>
                <a:gd name="T45" fmla="*/ 0 h 1491"/>
                <a:gd name="T46" fmla="*/ 0 w 1562"/>
                <a:gd name="T47" fmla="*/ 178 h 1491"/>
                <a:gd name="T48" fmla="*/ 186 w 1562"/>
                <a:gd name="T49" fmla="*/ 347 h 1491"/>
                <a:gd name="T50" fmla="*/ 379 w 1562"/>
                <a:gd name="T51" fmla="*/ 178 h 1491"/>
                <a:gd name="T52" fmla="*/ 193 w 1562"/>
                <a:gd name="T53" fmla="*/ 0 h 14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562" h="1491">
                  <a:moveTo>
                    <a:pt x="1176" y="466"/>
                  </a:moveTo>
                  <a:lnTo>
                    <a:pt x="1176" y="466"/>
                  </a:lnTo>
                  <a:cubicBezTo>
                    <a:pt x="990" y="466"/>
                    <a:pt x="916" y="562"/>
                    <a:pt x="871" y="636"/>
                  </a:cubicBezTo>
                  <a:lnTo>
                    <a:pt x="871" y="488"/>
                  </a:lnTo>
                  <a:lnTo>
                    <a:pt x="538" y="488"/>
                  </a:lnTo>
                  <a:cubicBezTo>
                    <a:pt x="545" y="584"/>
                    <a:pt x="538" y="1491"/>
                    <a:pt x="538" y="1491"/>
                  </a:cubicBezTo>
                  <a:lnTo>
                    <a:pt x="871" y="1491"/>
                  </a:lnTo>
                  <a:lnTo>
                    <a:pt x="871" y="931"/>
                  </a:lnTo>
                  <a:cubicBezTo>
                    <a:pt x="871" y="901"/>
                    <a:pt x="871" y="872"/>
                    <a:pt x="886" y="850"/>
                  </a:cubicBezTo>
                  <a:cubicBezTo>
                    <a:pt x="909" y="791"/>
                    <a:pt x="961" y="724"/>
                    <a:pt x="1057" y="724"/>
                  </a:cubicBezTo>
                  <a:cubicBezTo>
                    <a:pt x="1176" y="724"/>
                    <a:pt x="1228" y="820"/>
                    <a:pt x="1228" y="953"/>
                  </a:cubicBezTo>
                  <a:lnTo>
                    <a:pt x="1228" y="1491"/>
                  </a:lnTo>
                  <a:lnTo>
                    <a:pt x="1562" y="1491"/>
                  </a:lnTo>
                  <a:lnTo>
                    <a:pt x="1562" y="916"/>
                  </a:lnTo>
                  <a:cubicBezTo>
                    <a:pt x="1562" y="606"/>
                    <a:pt x="1398" y="466"/>
                    <a:pt x="1176" y="466"/>
                  </a:cubicBezTo>
                  <a:close/>
                  <a:moveTo>
                    <a:pt x="22" y="1491"/>
                  </a:moveTo>
                  <a:lnTo>
                    <a:pt x="22" y="1491"/>
                  </a:lnTo>
                  <a:lnTo>
                    <a:pt x="357" y="1491"/>
                  </a:lnTo>
                  <a:lnTo>
                    <a:pt x="357" y="487"/>
                  </a:lnTo>
                  <a:lnTo>
                    <a:pt x="22" y="487"/>
                  </a:lnTo>
                  <a:lnTo>
                    <a:pt x="22" y="1491"/>
                  </a:lnTo>
                  <a:close/>
                  <a:moveTo>
                    <a:pt x="193" y="0"/>
                  </a:moveTo>
                  <a:lnTo>
                    <a:pt x="193" y="0"/>
                  </a:lnTo>
                  <a:cubicBezTo>
                    <a:pt x="74" y="0"/>
                    <a:pt x="0" y="82"/>
                    <a:pt x="0" y="178"/>
                  </a:cubicBezTo>
                  <a:cubicBezTo>
                    <a:pt x="0" y="273"/>
                    <a:pt x="74" y="347"/>
                    <a:pt x="186" y="347"/>
                  </a:cubicBezTo>
                  <a:cubicBezTo>
                    <a:pt x="305" y="347"/>
                    <a:pt x="379" y="273"/>
                    <a:pt x="379" y="178"/>
                  </a:cubicBezTo>
                  <a:cubicBezTo>
                    <a:pt x="379" y="82"/>
                    <a:pt x="305" y="0"/>
                    <a:pt x="193" y="0"/>
                  </a:cubicBezTo>
                  <a:close/>
                </a:path>
              </a:pathLst>
            </a:custGeom>
            <a:solidFill>
              <a:schemeClr val="tx1"/>
            </a:solidFill>
            <a:ln w="0">
              <a:noFill/>
              <a:prstDash val="solid"/>
              <a:round/>
              <a:headEnd/>
              <a:tailEnd/>
            </a:ln>
          </p:spPr>
          <p:txBody>
            <a:bodyPr vert="horz" wrap="square" lIns="121920" tIns="60960" rIns="121920" bIns="60960" numCol="1" anchor="t" anchorCtr="0" compatLnSpc="1">
              <a:prstTxWarp prst="textNoShape">
                <a:avLst/>
              </a:prstTxWarp>
            </a:bodyPr>
            <a:lstStyle/>
            <a:p>
              <a:endParaRPr lang="en-US" sz="1600"/>
            </a:p>
          </p:txBody>
        </p:sp>
        <p:sp>
          <p:nvSpPr>
            <p:cNvPr id="30" name="Freeform 8">
              <a:extLst>
                <a:ext uri="{FF2B5EF4-FFF2-40B4-BE49-F238E27FC236}">
                  <a16:creationId xmlns:a16="http://schemas.microsoft.com/office/drawing/2014/main" id="{8955D6DB-85AC-454B-886A-5ED7AC0CACAF}"/>
                </a:ext>
              </a:extLst>
            </p:cNvPr>
            <p:cNvSpPr>
              <a:spLocks/>
            </p:cNvSpPr>
            <p:nvPr userDrawn="1"/>
          </p:nvSpPr>
          <p:spPr bwMode="auto">
            <a:xfrm>
              <a:off x="2018821" y="12328249"/>
              <a:ext cx="273127" cy="223096"/>
            </a:xfrm>
            <a:custGeom>
              <a:avLst/>
              <a:gdLst>
                <a:gd name="T0" fmla="*/ 1491 w 1690"/>
                <a:gd name="T1" fmla="*/ 223 h 1374"/>
                <a:gd name="T2" fmla="*/ 1491 w 1690"/>
                <a:gd name="T3" fmla="*/ 223 h 1374"/>
                <a:gd name="T4" fmla="*/ 1647 w 1690"/>
                <a:gd name="T5" fmla="*/ 30 h 1374"/>
                <a:gd name="T6" fmla="*/ 1424 w 1690"/>
                <a:gd name="T7" fmla="*/ 108 h 1374"/>
                <a:gd name="T8" fmla="*/ 1171 w 1690"/>
                <a:gd name="T9" fmla="*/ 0 h 1374"/>
                <a:gd name="T10" fmla="*/ 821 w 1690"/>
                <a:gd name="T11" fmla="*/ 356 h 1374"/>
                <a:gd name="T12" fmla="*/ 827 w 1690"/>
                <a:gd name="T13" fmla="*/ 428 h 1374"/>
                <a:gd name="T14" fmla="*/ 114 w 1690"/>
                <a:gd name="T15" fmla="*/ 66 h 1374"/>
                <a:gd name="T16" fmla="*/ 72 w 1690"/>
                <a:gd name="T17" fmla="*/ 241 h 1374"/>
                <a:gd name="T18" fmla="*/ 223 w 1690"/>
                <a:gd name="T19" fmla="*/ 530 h 1374"/>
                <a:gd name="T20" fmla="*/ 66 w 1690"/>
                <a:gd name="T21" fmla="*/ 488 h 1374"/>
                <a:gd name="T22" fmla="*/ 66 w 1690"/>
                <a:gd name="T23" fmla="*/ 494 h 1374"/>
                <a:gd name="T24" fmla="*/ 344 w 1690"/>
                <a:gd name="T25" fmla="*/ 832 h 1374"/>
                <a:gd name="T26" fmla="*/ 253 w 1690"/>
                <a:gd name="T27" fmla="*/ 844 h 1374"/>
                <a:gd name="T28" fmla="*/ 187 w 1690"/>
                <a:gd name="T29" fmla="*/ 838 h 1374"/>
                <a:gd name="T30" fmla="*/ 513 w 1690"/>
                <a:gd name="T31" fmla="*/ 1079 h 1374"/>
                <a:gd name="T32" fmla="*/ 78 w 1690"/>
                <a:gd name="T33" fmla="*/ 1230 h 1374"/>
                <a:gd name="T34" fmla="*/ 0 w 1690"/>
                <a:gd name="T35" fmla="*/ 1224 h 1374"/>
                <a:gd name="T36" fmla="*/ 525 w 1690"/>
                <a:gd name="T37" fmla="*/ 1374 h 1374"/>
                <a:gd name="T38" fmla="*/ 1521 w 1690"/>
                <a:gd name="T39" fmla="*/ 392 h 1374"/>
                <a:gd name="T40" fmla="*/ 1521 w 1690"/>
                <a:gd name="T41" fmla="*/ 344 h 1374"/>
                <a:gd name="T42" fmla="*/ 1690 w 1690"/>
                <a:gd name="T43" fmla="*/ 163 h 1374"/>
                <a:gd name="T44" fmla="*/ 1491 w 1690"/>
                <a:gd name="T45" fmla="*/ 223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690" h="1374">
                  <a:moveTo>
                    <a:pt x="1491" y="223"/>
                  </a:moveTo>
                  <a:lnTo>
                    <a:pt x="1491" y="223"/>
                  </a:lnTo>
                  <a:cubicBezTo>
                    <a:pt x="1569" y="175"/>
                    <a:pt x="1617" y="108"/>
                    <a:pt x="1647" y="30"/>
                  </a:cubicBezTo>
                  <a:cubicBezTo>
                    <a:pt x="1581" y="66"/>
                    <a:pt x="1509" y="96"/>
                    <a:pt x="1424" y="108"/>
                  </a:cubicBezTo>
                  <a:cubicBezTo>
                    <a:pt x="1358" y="42"/>
                    <a:pt x="1273" y="0"/>
                    <a:pt x="1171" y="0"/>
                  </a:cubicBezTo>
                  <a:cubicBezTo>
                    <a:pt x="977" y="0"/>
                    <a:pt x="821" y="157"/>
                    <a:pt x="821" y="356"/>
                  </a:cubicBezTo>
                  <a:cubicBezTo>
                    <a:pt x="821" y="374"/>
                    <a:pt x="827" y="404"/>
                    <a:pt x="827" y="428"/>
                  </a:cubicBezTo>
                  <a:cubicBezTo>
                    <a:pt x="543" y="410"/>
                    <a:pt x="283" y="277"/>
                    <a:pt x="114" y="66"/>
                  </a:cubicBezTo>
                  <a:cubicBezTo>
                    <a:pt x="84" y="120"/>
                    <a:pt x="72" y="175"/>
                    <a:pt x="72" y="241"/>
                  </a:cubicBezTo>
                  <a:cubicBezTo>
                    <a:pt x="72" y="362"/>
                    <a:pt x="132" y="470"/>
                    <a:pt x="223" y="530"/>
                  </a:cubicBezTo>
                  <a:cubicBezTo>
                    <a:pt x="169" y="530"/>
                    <a:pt x="114" y="512"/>
                    <a:pt x="66" y="488"/>
                  </a:cubicBezTo>
                  <a:lnTo>
                    <a:pt x="66" y="494"/>
                  </a:lnTo>
                  <a:cubicBezTo>
                    <a:pt x="66" y="663"/>
                    <a:pt x="187" y="802"/>
                    <a:pt x="344" y="832"/>
                  </a:cubicBezTo>
                  <a:cubicBezTo>
                    <a:pt x="313" y="838"/>
                    <a:pt x="283" y="844"/>
                    <a:pt x="253" y="844"/>
                  </a:cubicBezTo>
                  <a:cubicBezTo>
                    <a:pt x="235" y="844"/>
                    <a:pt x="211" y="838"/>
                    <a:pt x="187" y="838"/>
                  </a:cubicBezTo>
                  <a:cubicBezTo>
                    <a:pt x="235" y="977"/>
                    <a:pt x="356" y="1073"/>
                    <a:pt x="513" y="1079"/>
                  </a:cubicBezTo>
                  <a:cubicBezTo>
                    <a:pt x="392" y="1170"/>
                    <a:pt x="241" y="1230"/>
                    <a:pt x="78" y="1230"/>
                  </a:cubicBezTo>
                  <a:cubicBezTo>
                    <a:pt x="54" y="1230"/>
                    <a:pt x="24" y="1230"/>
                    <a:pt x="0" y="1224"/>
                  </a:cubicBezTo>
                  <a:cubicBezTo>
                    <a:pt x="151" y="1326"/>
                    <a:pt x="338" y="1374"/>
                    <a:pt x="525" y="1374"/>
                  </a:cubicBezTo>
                  <a:cubicBezTo>
                    <a:pt x="1171" y="1374"/>
                    <a:pt x="1521" y="844"/>
                    <a:pt x="1521" y="392"/>
                  </a:cubicBezTo>
                  <a:lnTo>
                    <a:pt x="1521" y="344"/>
                  </a:lnTo>
                  <a:cubicBezTo>
                    <a:pt x="1587" y="295"/>
                    <a:pt x="1647" y="235"/>
                    <a:pt x="1690" y="163"/>
                  </a:cubicBezTo>
                  <a:cubicBezTo>
                    <a:pt x="1635" y="193"/>
                    <a:pt x="1569" y="211"/>
                    <a:pt x="1491" y="223"/>
                  </a:cubicBezTo>
                  <a:close/>
                </a:path>
              </a:pathLst>
            </a:custGeom>
            <a:solidFill>
              <a:schemeClr val="tx1"/>
            </a:solidFill>
            <a:ln w="0">
              <a:noFill/>
              <a:prstDash val="solid"/>
              <a:round/>
              <a:headEnd/>
              <a:tailEnd/>
            </a:ln>
          </p:spPr>
          <p:txBody>
            <a:bodyPr vert="horz" wrap="square" lIns="121920" tIns="60960" rIns="121920" bIns="60960" numCol="1" anchor="t" anchorCtr="0" compatLnSpc="1">
              <a:prstTxWarp prst="textNoShape">
                <a:avLst/>
              </a:prstTxWarp>
            </a:bodyPr>
            <a:lstStyle/>
            <a:p>
              <a:endParaRPr lang="en-US" sz="1600"/>
            </a:p>
          </p:txBody>
        </p:sp>
        <p:sp>
          <p:nvSpPr>
            <p:cNvPr id="31" name="Oval 30">
              <a:extLst>
                <a:ext uri="{FF2B5EF4-FFF2-40B4-BE49-F238E27FC236}">
                  <a16:creationId xmlns:a16="http://schemas.microsoft.com/office/drawing/2014/main" id="{64887C68-EFB2-4F38-9F32-99FA18607254}"/>
                </a:ext>
              </a:extLst>
            </p:cNvPr>
            <p:cNvSpPr/>
            <p:nvPr userDrawn="1"/>
          </p:nvSpPr>
          <p:spPr>
            <a:xfrm>
              <a:off x="1086010" y="12134549"/>
              <a:ext cx="591086" cy="591086"/>
            </a:xfrm>
            <a:prstGeom prst="ellipse">
              <a:avLst/>
            </a:prstGeom>
            <a:noFill/>
            <a:ln w="635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533"/>
            </a:p>
          </p:txBody>
        </p:sp>
        <p:sp>
          <p:nvSpPr>
            <p:cNvPr id="32" name="Oval 31">
              <a:extLst>
                <a:ext uri="{FF2B5EF4-FFF2-40B4-BE49-F238E27FC236}">
                  <a16:creationId xmlns:a16="http://schemas.microsoft.com/office/drawing/2014/main" id="{4D415E97-89DA-4B26-9BFC-C602A67160A0}"/>
                </a:ext>
              </a:extLst>
            </p:cNvPr>
            <p:cNvSpPr/>
            <p:nvPr userDrawn="1"/>
          </p:nvSpPr>
          <p:spPr>
            <a:xfrm>
              <a:off x="312182" y="12134549"/>
              <a:ext cx="591086" cy="591086"/>
            </a:xfrm>
            <a:prstGeom prst="ellipse">
              <a:avLst/>
            </a:prstGeom>
            <a:noFill/>
            <a:ln w="635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533"/>
            </a:p>
          </p:txBody>
        </p:sp>
        <p:sp>
          <p:nvSpPr>
            <p:cNvPr id="33" name="Oval 32">
              <a:extLst>
                <a:ext uri="{FF2B5EF4-FFF2-40B4-BE49-F238E27FC236}">
                  <a16:creationId xmlns:a16="http://schemas.microsoft.com/office/drawing/2014/main" id="{7F4528C2-D386-4DE1-8ACF-19C9C8DB73BA}"/>
                </a:ext>
              </a:extLst>
            </p:cNvPr>
            <p:cNvSpPr/>
            <p:nvPr userDrawn="1"/>
          </p:nvSpPr>
          <p:spPr>
            <a:xfrm rot="10800000">
              <a:off x="1859838" y="12134549"/>
              <a:ext cx="591086" cy="591086"/>
            </a:xfrm>
            <a:prstGeom prst="ellipse">
              <a:avLst/>
            </a:prstGeom>
            <a:noFill/>
            <a:ln w="635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533"/>
            </a:p>
          </p:txBody>
        </p:sp>
      </p:grpSp>
    </p:spTree>
    <p:extLst>
      <p:ext uri="{BB962C8B-B14F-4D97-AF65-F5344CB8AC3E}">
        <p14:creationId xmlns:p14="http://schemas.microsoft.com/office/powerpoint/2010/main" val="3397364640"/>
      </p:ext>
    </p:extLst>
  </p:cSld>
  <p:clrMap bg1="dk1" tx1="lt1" bg2="dk2" tx2="lt2" accent1="accent1" accent2="accent2" accent3="accent3" accent4="accent4" accent5="accent5" accent6="accent6" hlink="hlink" folHlink="folHlink"/>
  <p:sldLayoutIdLst>
    <p:sldLayoutId id="2147483772" r:id="rId1"/>
    <p:sldLayoutId id="2147483773" r:id="rId2"/>
  </p:sldLayoutIdLst>
  <p:txStyles>
    <p:titleStyle>
      <a:lvl1pPr algn="l" defTabSz="457109" rtl="0" eaLnBrk="1" latinLnBrk="0" hangingPunct="1">
        <a:spcBef>
          <a:spcPct val="0"/>
        </a:spcBef>
        <a:buNone/>
        <a:defRPr sz="4199"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831" indent="-342831" algn="l" defTabSz="457109"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801" indent="-285693" algn="l" defTabSz="457109"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2771" indent="-228554" algn="l" defTabSz="457109"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599880" indent="-228554" algn="l" defTabSz="457109"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6989" indent="-228554" algn="l" defTabSz="457109"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5499" indent="-228554" algn="l" defTabSz="457109"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206" indent="-228554" algn="l" defTabSz="457109"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8314" indent="-228554" algn="l" defTabSz="457109"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5423" indent="-228554" algn="l" defTabSz="457109"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109" rtl="0" eaLnBrk="1" latinLnBrk="0" hangingPunct="1">
        <a:defRPr sz="1800" kern="1200">
          <a:solidFill>
            <a:schemeClr val="tx1"/>
          </a:solidFill>
          <a:latin typeface="+mn-lt"/>
          <a:ea typeface="+mn-ea"/>
          <a:cs typeface="+mn-cs"/>
        </a:defRPr>
      </a:lvl1pPr>
      <a:lvl2pPr marL="457109" algn="l" defTabSz="457109" rtl="0" eaLnBrk="1" latinLnBrk="0" hangingPunct="1">
        <a:defRPr sz="1800" kern="1200">
          <a:solidFill>
            <a:schemeClr val="tx1"/>
          </a:solidFill>
          <a:latin typeface="+mn-lt"/>
          <a:ea typeface="+mn-ea"/>
          <a:cs typeface="+mn-cs"/>
        </a:defRPr>
      </a:lvl2pPr>
      <a:lvl3pPr marL="914217" algn="l" defTabSz="457109" rtl="0" eaLnBrk="1" latinLnBrk="0" hangingPunct="1">
        <a:defRPr sz="1800" kern="1200">
          <a:solidFill>
            <a:schemeClr val="tx1"/>
          </a:solidFill>
          <a:latin typeface="+mn-lt"/>
          <a:ea typeface="+mn-ea"/>
          <a:cs typeface="+mn-cs"/>
        </a:defRPr>
      </a:lvl3pPr>
      <a:lvl4pPr marL="1371326" algn="l" defTabSz="457109" rtl="0" eaLnBrk="1" latinLnBrk="0" hangingPunct="1">
        <a:defRPr sz="1800" kern="1200">
          <a:solidFill>
            <a:schemeClr val="tx1"/>
          </a:solidFill>
          <a:latin typeface="+mn-lt"/>
          <a:ea typeface="+mn-ea"/>
          <a:cs typeface="+mn-cs"/>
        </a:defRPr>
      </a:lvl4pPr>
      <a:lvl5pPr marL="1828434" algn="l" defTabSz="457109" rtl="0" eaLnBrk="1" latinLnBrk="0" hangingPunct="1">
        <a:defRPr sz="1800" kern="1200">
          <a:solidFill>
            <a:schemeClr val="tx1"/>
          </a:solidFill>
          <a:latin typeface="+mn-lt"/>
          <a:ea typeface="+mn-ea"/>
          <a:cs typeface="+mn-cs"/>
        </a:defRPr>
      </a:lvl5pPr>
      <a:lvl6pPr marL="2285543" algn="l" defTabSz="457109" rtl="0" eaLnBrk="1" latinLnBrk="0" hangingPunct="1">
        <a:defRPr sz="1800" kern="1200">
          <a:solidFill>
            <a:schemeClr val="tx1"/>
          </a:solidFill>
          <a:latin typeface="+mn-lt"/>
          <a:ea typeface="+mn-ea"/>
          <a:cs typeface="+mn-cs"/>
        </a:defRPr>
      </a:lvl6pPr>
      <a:lvl7pPr marL="2742651" algn="l" defTabSz="457109" rtl="0" eaLnBrk="1" latinLnBrk="0" hangingPunct="1">
        <a:defRPr sz="1800" kern="1200">
          <a:solidFill>
            <a:schemeClr val="tx1"/>
          </a:solidFill>
          <a:latin typeface="+mn-lt"/>
          <a:ea typeface="+mn-ea"/>
          <a:cs typeface="+mn-cs"/>
        </a:defRPr>
      </a:lvl7pPr>
      <a:lvl8pPr marL="3199760" algn="l" defTabSz="457109" rtl="0" eaLnBrk="1" latinLnBrk="0" hangingPunct="1">
        <a:defRPr sz="1800" kern="1200">
          <a:solidFill>
            <a:schemeClr val="tx1"/>
          </a:solidFill>
          <a:latin typeface="+mn-lt"/>
          <a:ea typeface="+mn-ea"/>
          <a:cs typeface="+mn-cs"/>
        </a:defRPr>
      </a:lvl8pPr>
      <a:lvl9pPr marL="3656868" algn="l" defTabSz="457109"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Slide Number Placeholder 5">
            <a:extLst>
              <a:ext uri="{FF2B5EF4-FFF2-40B4-BE49-F238E27FC236}">
                <a16:creationId xmlns:a16="http://schemas.microsoft.com/office/drawing/2014/main" id="{21812C9B-C4F1-49C5-8B16-2FE27234D329}"/>
              </a:ext>
            </a:extLst>
          </p:cNvPr>
          <p:cNvSpPr txBox="1">
            <a:spLocks/>
          </p:cNvSpPr>
          <p:nvPr/>
        </p:nvSpPr>
        <p:spPr>
          <a:xfrm>
            <a:off x="621927" y="6430249"/>
            <a:ext cx="123730" cy="291381"/>
          </a:xfrm>
          <a:prstGeom prst="rect">
            <a:avLst/>
          </a:prstGeom>
        </p:spPr>
        <p:txBody>
          <a:bodyPr vert="horz" wrap="none" lIns="60952" tIns="30476" rIns="60952" bIns="30476" rtlCol="0" anchor="ctr">
            <a:no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1A290D8D-6BA0-418D-AFED-C65293F70DA0}" type="slidenum">
              <a:rPr lang="en-US" sz="1000" smtClean="0">
                <a:solidFill>
                  <a:schemeClr val="tx1"/>
                </a:solidFill>
              </a:rPr>
              <a:pPr algn="ctr"/>
              <a:t>‹N°›</a:t>
            </a:fld>
            <a:endParaRPr lang="en-US" sz="600">
              <a:solidFill>
                <a:schemeClr val="tx1"/>
              </a:solidFill>
            </a:endParaRPr>
          </a:p>
        </p:txBody>
      </p:sp>
      <p:sp>
        <p:nvSpPr>
          <p:cNvPr id="15" name="Oval 14">
            <a:extLst>
              <a:ext uri="{FF2B5EF4-FFF2-40B4-BE49-F238E27FC236}">
                <a16:creationId xmlns:a16="http://schemas.microsoft.com/office/drawing/2014/main" id="{307625DC-754B-4896-ADAF-401C70997717}"/>
              </a:ext>
            </a:extLst>
          </p:cNvPr>
          <p:cNvSpPr/>
          <p:nvPr/>
        </p:nvSpPr>
        <p:spPr>
          <a:xfrm>
            <a:off x="535944" y="6428081"/>
            <a:ext cx="295695" cy="295734"/>
          </a:xfrm>
          <a:prstGeom prst="ellipse">
            <a:avLst/>
          </a:prstGeom>
          <a:noFill/>
          <a:ln w="635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600"/>
          </a:p>
        </p:txBody>
      </p:sp>
      <p:sp>
        <p:nvSpPr>
          <p:cNvPr id="17" name="Oval 16">
            <a:extLst>
              <a:ext uri="{FF2B5EF4-FFF2-40B4-BE49-F238E27FC236}">
                <a16:creationId xmlns:a16="http://schemas.microsoft.com/office/drawing/2014/main" id="{76FAE91E-1570-4CCB-8697-3675EF4A8732}"/>
              </a:ext>
            </a:extLst>
          </p:cNvPr>
          <p:cNvSpPr/>
          <p:nvPr/>
        </p:nvSpPr>
        <p:spPr>
          <a:xfrm>
            <a:off x="148830" y="6428081"/>
            <a:ext cx="295695" cy="295734"/>
          </a:xfrm>
          <a:prstGeom prst="ellipse">
            <a:avLst/>
          </a:prstGeom>
          <a:noFill/>
          <a:ln w="635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600"/>
          </a:p>
        </p:txBody>
      </p:sp>
      <p:sp>
        <p:nvSpPr>
          <p:cNvPr id="18" name="Rectangle 9">
            <a:extLst>
              <a:ext uri="{FF2B5EF4-FFF2-40B4-BE49-F238E27FC236}">
                <a16:creationId xmlns:a16="http://schemas.microsoft.com/office/drawing/2014/main" id="{FAC15065-526C-4B5B-BEB1-892A718C3AFA}"/>
              </a:ext>
            </a:extLst>
          </p:cNvPr>
          <p:cNvSpPr/>
          <p:nvPr/>
        </p:nvSpPr>
        <p:spPr>
          <a:xfrm rot="2700000">
            <a:off x="277379" y="6535961"/>
            <a:ext cx="79984" cy="79974"/>
          </a:xfrm>
          <a:custGeom>
            <a:avLst/>
            <a:gdLst>
              <a:gd name="connsiteX0" fmla="*/ 0 w 531091"/>
              <a:gd name="connsiteY0" fmla="*/ 0 h 531091"/>
              <a:gd name="connsiteX1" fmla="*/ 531091 w 531091"/>
              <a:gd name="connsiteY1" fmla="*/ 0 h 531091"/>
              <a:gd name="connsiteX2" fmla="*/ 531091 w 531091"/>
              <a:gd name="connsiteY2" fmla="*/ 531091 h 531091"/>
              <a:gd name="connsiteX3" fmla="*/ 0 w 531091"/>
              <a:gd name="connsiteY3" fmla="*/ 531091 h 531091"/>
              <a:gd name="connsiteX4" fmla="*/ 0 w 531091"/>
              <a:gd name="connsiteY4" fmla="*/ 0 h 531091"/>
              <a:gd name="connsiteX0" fmla="*/ 0 w 531091"/>
              <a:gd name="connsiteY0" fmla="*/ 0 h 531091"/>
              <a:gd name="connsiteX1" fmla="*/ 531091 w 531091"/>
              <a:gd name="connsiteY1" fmla="*/ 531091 h 531091"/>
              <a:gd name="connsiteX2" fmla="*/ 0 w 531091"/>
              <a:gd name="connsiteY2" fmla="*/ 531091 h 531091"/>
              <a:gd name="connsiteX3" fmla="*/ 0 w 531091"/>
              <a:gd name="connsiteY3" fmla="*/ 0 h 531091"/>
              <a:gd name="connsiteX0" fmla="*/ 0 w 531091"/>
              <a:gd name="connsiteY0" fmla="*/ 0 h 531091"/>
              <a:gd name="connsiteX1" fmla="*/ 230909 w 531091"/>
              <a:gd name="connsiteY1" fmla="*/ 224312 h 531091"/>
              <a:gd name="connsiteX2" fmla="*/ 531091 w 531091"/>
              <a:gd name="connsiteY2" fmla="*/ 531091 h 531091"/>
              <a:gd name="connsiteX3" fmla="*/ 0 w 531091"/>
              <a:gd name="connsiteY3" fmla="*/ 531091 h 531091"/>
              <a:gd name="connsiteX4" fmla="*/ 0 w 531091"/>
              <a:gd name="connsiteY4" fmla="*/ 0 h 531091"/>
              <a:gd name="connsiteX0" fmla="*/ 230909 w 531091"/>
              <a:gd name="connsiteY0" fmla="*/ 224312 h 531091"/>
              <a:gd name="connsiteX1" fmla="*/ 531091 w 531091"/>
              <a:gd name="connsiteY1" fmla="*/ 531091 h 531091"/>
              <a:gd name="connsiteX2" fmla="*/ 0 w 531091"/>
              <a:gd name="connsiteY2" fmla="*/ 531091 h 531091"/>
              <a:gd name="connsiteX3" fmla="*/ 0 w 531091"/>
              <a:gd name="connsiteY3" fmla="*/ 0 h 531091"/>
              <a:gd name="connsiteX4" fmla="*/ 322349 w 531091"/>
              <a:gd name="connsiteY4" fmla="*/ 315752 h 531091"/>
              <a:gd name="connsiteX0" fmla="*/ 343065 w 531091"/>
              <a:gd name="connsiteY0" fmla="*/ 89066 h 531091"/>
              <a:gd name="connsiteX1" fmla="*/ 531091 w 531091"/>
              <a:gd name="connsiteY1" fmla="*/ 531091 h 531091"/>
              <a:gd name="connsiteX2" fmla="*/ 0 w 531091"/>
              <a:gd name="connsiteY2" fmla="*/ 531091 h 531091"/>
              <a:gd name="connsiteX3" fmla="*/ 0 w 531091"/>
              <a:gd name="connsiteY3" fmla="*/ 0 h 531091"/>
              <a:gd name="connsiteX4" fmla="*/ 322349 w 531091"/>
              <a:gd name="connsiteY4" fmla="*/ 315752 h 531091"/>
              <a:gd name="connsiteX0" fmla="*/ 531091 w 531091"/>
              <a:gd name="connsiteY0" fmla="*/ 531091 h 531091"/>
              <a:gd name="connsiteX1" fmla="*/ 0 w 531091"/>
              <a:gd name="connsiteY1" fmla="*/ 531091 h 531091"/>
              <a:gd name="connsiteX2" fmla="*/ 0 w 531091"/>
              <a:gd name="connsiteY2" fmla="*/ 0 h 531091"/>
              <a:gd name="connsiteX3" fmla="*/ 322349 w 531091"/>
              <a:gd name="connsiteY3" fmla="*/ 315752 h 531091"/>
              <a:gd name="connsiteX0" fmla="*/ 531091 w 531091"/>
              <a:gd name="connsiteY0" fmla="*/ 531091 h 531091"/>
              <a:gd name="connsiteX1" fmla="*/ 0 w 531091"/>
              <a:gd name="connsiteY1" fmla="*/ 531091 h 531091"/>
              <a:gd name="connsiteX2" fmla="*/ 0 w 531091"/>
              <a:gd name="connsiteY2" fmla="*/ 0 h 531091"/>
            </a:gdLst>
            <a:ahLst/>
            <a:cxnLst>
              <a:cxn ang="0">
                <a:pos x="connsiteX0" y="connsiteY0"/>
              </a:cxn>
              <a:cxn ang="0">
                <a:pos x="connsiteX1" y="connsiteY1"/>
              </a:cxn>
              <a:cxn ang="0">
                <a:pos x="connsiteX2" y="connsiteY2"/>
              </a:cxn>
            </a:cxnLst>
            <a:rect l="l" t="t" r="r" b="b"/>
            <a:pathLst>
              <a:path w="531091" h="531091">
                <a:moveTo>
                  <a:pt x="531091" y="531091"/>
                </a:moveTo>
                <a:lnTo>
                  <a:pt x="0" y="531091"/>
                </a:lnTo>
                <a:lnTo>
                  <a:pt x="0" y="0"/>
                </a:lnTo>
              </a:path>
            </a:pathLst>
          </a:custGeom>
          <a:noFill/>
          <a:ln w="635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600"/>
          </a:p>
        </p:txBody>
      </p:sp>
      <p:sp>
        <p:nvSpPr>
          <p:cNvPr id="19" name="Oval 18">
            <a:extLst>
              <a:ext uri="{FF2B5EF4-FFF2-40B4-BE49-F238E27FC236}">
                <a16:creationId xmlns:a16="http://schemas.microsoft.com/office/drawing/2014/main" id="{AA197A07-68B5-4706-B796-AC2B9E3BDF4E}"/>
              </a:ext>
            </a:extLst>
          </p:cNvPr>
          <p:cNvSpPr/>
          <p:nvPr/>
        </p:nvSpPr>
        <p:spPr>
          <a:xfrm rot="10800000">
            <a:off x="923058" y="6428081"/>
            <a:ext cx="295695" cy="295734"/>
          </a:xfrm>
          <a:prstGeom prst="ellipse">
            <a:avLst/>
          </a:prstGeom>
          <a:noFill/>
          <a:ln w="635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600"/>
          </a:p>
        </p:txBody>
      </p:sp>
      <p:sp>
        <p:nvSpPr>
          <p:cNvPr id="20" name="Rectangle 9">
            <a:extLst>
              <a:ext uri="{FF2B5EF4-FFF2-40B4-BE49-F238E27FC236}">
                <a16:creationId xmlns:a16="http://schemas.microsoft.com/office/drawing/2014/main" id="{81DBD849-297F-4F9A-BEF7-60ECD498A866}"/>
              </a:ext>
            </a:extLst>
          </p:cNvPr>
          <p:cNvSpPr/>
          <p:nvPr/>
        </p:nvSpPr>
        <p:spPr>
          <a:xfrm rot="13500000">
            <a:off x="1010220" y="6535961"/>
            <a:ext cx="79984" cy="79974"/>
          </a:xfrm>
          <a:custGeom>
            <a:avLst/>
            <a:gdLst>
              <a:gd name="connsiteX0" fmla="*/ 0 w 531091"/>
              <a:gd name="connsiteY0" fmla="*/ 0 h 531091"/>
              <a:gd name="connsiteX1" fmla="*/ 531091 w 531091"/>
              <a:gd name="connsiteY1" fmla="*/ 0 h 531091"/>
              <a:gd name="connsiteX2" fmla="*/ 531091 w 531091"/>
              <a:gd name="connsiteY2" fmla="*/ 531091 h 531091"/>
              <a:gd name="connsiteX3" fmla="*/ 0 w 531091"/>
              <a:gd name="connsiteY3" fmla="*/ 531091 h 531091"/>
              <a:gd name="connsiteX4" fmla="*/ 0 w 531091"/>
              <a:gd name="connsiteY4" fmla="*/ 0 h 531091"/>
              <a:gd name="connsiteX0" fmla="*/ 0 w 531091"/>
              <a:gd name="connsiteY0" fmla="*/ 0 h 531091"/>
              <a:gd name="connsiteX1" fmla="*/ 531091 w 531091"/>
              <a:gd name="connsiteY1" fmla="*/ 531091 h 531091"/>
              <a:gd name="connsiteX2" fmla="*/ 0 w 531091"/>
              <a:gd name="connsiteY2" fmla="*/ 531091 h 531091"/>
              <a:gd name="connsiteX3" fmla="*/ 0 w 531091"/>
              <a:gd name="connsiteY3" fmla="*/ 0 h 531091"/>
              <a:gd name="connsiteX0" fmla="*/ 0 w 531091"/>
              <a:gd name="connsiteY0" fmla="*/ 0 h 531091"/>
              <a:gd name="connsiteX1" fmla="*/ 230909 w 531091"/>
              <a:gd name="connsiteY1" fmla="*/ 224312 h 531091"/>
              <a:gd name="connsiteX2" fmla="*/ 531091 w 531091"/>
              <a:gd name="connsiteY2" fmla="*/ 531091 h 531091"/>
              <a:gd name="connsiteX3" fmla="*/ 0 w 531091"/>
              <a:gd name="connsiteY3" fmla="*/ 531091 h 531091"/>
              <a:gd name="connsiteX4" fmla="*/ 0 w 531091"/>
              <a:gd name="connsiteY4" fmla="*/ 0 h 531091"/>
              <a:gd name="connsiteX0" fmla="*/ 230909 w 531091"/>
              <a:gd name="connsiteY0" fmla="*/ 224312 h 531091"/>
              <a:gd name="connsiteX1" fmla="*/ 531091 w 531091"/>
              <a:gd name="connsiteY1" fmla="*/ 531091 h 531091"/>
              <a:gd name="connsiteX2" fmla="*/ 0 w 531091"/>
              <a:gd name="connsiteY2" fmla="*/ 531091 h 531091"/>
              <a:gd name="connsiteX3" fmla="*/ 0 w 531091"/>
              <a:gd name="connsiteY3" fmla="*/ 0 h 531091"/>
              <a:gd name="connsiteX4" fmla="*/ 322349 w 531091"/>
              <a:gd name="connsiteY4" fmla="*/ 315752 h 531091"/>
              <a:gd name="connsiteX0" fmla="*/ 343065 w 531091"/>
              <a:gd name="connsiteY0" fmla="*/ 89066 h 531091"/>
              <a:gd name="connsiteX1" fmla="*/ 531091 w 531091"/>
              <a:gd name="connsiteY1" fmla="*/ 531091 h 531091"/>
              <a:gd name="connsiteX2" fmla="*/ 0 w 531091"/>
              <a:gd name="connsiteY2" fmla="*/ 531091 h 531091"/>
              <a:gd name="connsiteX3" fmla="*/ 0 w 531091"/>
              <a:gd name="connsiteY3" fmla="*/ 0 h 531091"/>
              <a:gd name="connsiteX4" fmla="*/ 322349 w 531091"/>
              <a:gd name="connsiteY4" fmla="*/ 315752 h 531091"/>
              <a:gd name="connsiteX0" fmla="*/ 531091 w 531091"/>
              <a:gd name="connsiteY0" fmla="*/ 531091 h 531091"/>
              <a:gd name="connsiteX1" fmla="*/ 0 w 531091"/>
              <a:gd name="connsiteY1" fmla="*/ 531091 h 531091"/>
              <a:gd name="connsiteX2" fmla="*/ 0 w 531091"/>
              <a:gd name="connsiteY2" fmla="*/ 0 h 531091"/>
              <a:gd name="connsiteX3" fmla="*/ 322349 w 531091"/>
              <a:gd name="connsiteY3" fmla="*/ 315752 h 531091"/>
              <a:gd name="connsiteX0" fmla="*/ 531091 w 531091"/>
              <a:gd name="connsiteY0" fmla="*/ 531091 h 531091"/>
              <a:gd name="connsiteX1" fmla="*/ 0 w 531091"/>
              <a:gd name="connsiteY1" fmla="*/ 531091 h 531091"/>
              <a:gd name="connsiteX2" fmla="*/ 0 w 531091"/>
              <a:gd name="connsiteY2" fmla="*/ 0 h 531091"/>
            </a:gdLst>
            <a:ahLst/>
            <a:cxnLst>
              <a:cxn ang="0">
                <a:pos x="connsiteX0" y="connsiteY0"/>
              </a:cxn>
              <a:cxn ang="0">
                <a:pos x="connsiteX1" y="connsiteY1"/>
              </a:cxn>
              <a:cxn ang="0">
                <a:pos x="connsiteX2" y="connsiteY2"/>
              </a:cxn>
            </a:cxnLst>
            <a:rect l="l" t="t" r="r" b="b"/>
            <a:pathLst>
              <a:path w="531091" h="531091">
                <a:moveTo>
                  <a:pt x="531091" y="531091"/>
                </a:moveTo>
                <a:lnTo>
                  <a:pt x="0" y="531091"/>
                </a:lnTo>
                <a:lnTo>
                  <a:pt x="0" y="0"/>
                </a:lnTo>
              </a:path>
            </a:pathLst>
          </a:custGeom>
          <a:noFill/>
          <a:ln w="635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600"/>
          </a:p>
        </p:txBody>
      </p:sp>
      <p:sp>
        <p:nvSpPr>
          <p:cNvPr id="21" name="Action Button: Forward or Next 26">
            <a:hlinkClick r:id="" action="ppaction://hlinkshowjump?jump=nextslide" highlightClick="1"/>
            <a:extLst>
              <a:ext uri="{FF2B5EF4-FFF2-40B4-BE49-F238E27FC236}">
                <a16:creationId xmlns:a16="http://schemas.microsoft.com/office/drawing/2014/main" id="{042D39B4-024E-44C9-A16B-5286E9AA9911}"/>
              </a:ext>
            </a:extLst>
          </p:cNvPr>
          <p:cNvSpPr/>
          <p:nvPr/>
        </p:nvSpPr>
        <p:spPr>
          <a:xfrm>
            <a:off x="898910" y="6400080"/>
            <a:ext cx="357050" cy="357096"/>
          </a:xfrm>
          <a:prstGeom prst="actionButtonForwardNext">
            <a:avLst/>
          </a:prstGeom>
          <a:solidFill>
            <a:srgbClr val="00CAC5">
              <a:alpha val="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900"/>
          </a:p>
        </p:txBody>
      </p:sp>
      <p:sp>
        <p:nvSpPr>
          <p:cNvPr id="22" name="Action Button: Back or Previous 27">
            <a:hlinkClick r:id="" action="ppaction://hlinkshowjump?jump=previousslide" highlightClick="1"/>
            <a:extLst>
              <a:ext uri="{FF2B5EF4-FFF2-40B4-BE49-F238E27FC236}">
                <a16:creationId xmlns:a16="http://schemas.microsoft.com/office/drawing/2014/main" id="{DEBEC572-F3FD-4958-87CB-8F0026086590}"/>
              </a:ext>
            </a:extLst>
          </p:cNvPr>
          <p:cNvSpPr/>
          <p:nvPr/>
        </p:nvSpPr>
        <p:spPr>
          <a:xfrm>
            <a:off x="120519" y="6393180"/>
            <a:ext cx="357050" cy="357096"/>
          </a:xfrm>
          <a:prstGeom prst="actionButtonBackPrevious">
            <a:avLst/>
          </a:prstGeom>
          <a:solidFill>
            <a:srgbClr val="00CAC5">
              <a:alpha val="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900"/>
          </a:p>
        </p:txBody>
      </p:sp>
      <p:sp>
        <p:nvSpPr>
          <p:cNvPr id="23" name="TextBox 22">
            <a:extLst>
              <a:ext uri="{FF2B5EF4-FFF2-40B4-BE49-F238E27FC236}">
                <a16:creationId xmlns:a16="http://schemas.microsoft.com/office/drawing/2014/main" id="{9EF6635E-33D2-40DD-8284-62E48C402864}"/>
              </a:ext>
            </a:extLst>
          </p:cNvPr>
          <p:cNvSpPr txBox="1"/>
          <p:nvPr/>
        </p:nvSpPr>
        <p:spPr>
          <a:xfrm>
            <a:off x="8529861" y="6479395"/>
            <a:ext cx="2425664" cy="230832"/>
          </a:xfrm>
          <a:prstGeom prst="rect">
            <a:avLst/>
          </a:prstGeom>
          <a:noFill/>
        </p:spPr>
        <p:txBody>
          <a:bodyPr wrap="none" rtlCol="0">
            <a:spAutoFit/>
          </a:bodyPr>
          <a:lstStyle/>
          <a:p>
            <a:r>
              <a:rPr lang="en-US" sz="900"/>
              <a:t>MASSIVE X presentation to DesignBall team</a:t>
            </a:r>
          </a:p>
        </p:txBody>
      </p:sp>
      <p:grpSp>
        <p:nvGrpSpPr>
          <p:cNvPr id="24" name="Group 23">
            <a:extLst>
              <a:ext uri="{FF2B5EF4-FFF2-40B4-BE49-F238E27FC236}">
                <a16:creationId xmlns:a16="http://schemas.microsoft.com/office/drawing/2014/main" id="{4120C111-C5ED-44CF-AE07-8E7DDFB3302C}"/>
              </a:ext>
            </a:extLst>
          </p:cNvPr>
          <p:cNvGrpSpPr/>
          <p:nvPr/>
        </p:nvGrpSpPr>
        <p:grpSpPr>
          <a:xfrm>
            <a:off x="10910924" y="6378893"/>
            <a:ext cx="1135441" cy="356866"/>
            <a:chOff x="241069" y="12070461"/>
            <a:chExt cx="2271178" cy="713731"/>
          </a:xfrm>
        </p:grpSpPr>
        <p:sp>
          <p:nvSpPr>
            <p:cNvPr id="25" name="Rectangle 24">
              <a:hlinkClick r:id="rId3"/>
              <a:extLst>
                <a:ext uri="{FF2B5EF4-FFF2-40B4-BE49-F238E27FC236}">
                  <a16:creationId xmlns:a16="http://schemas.microsoft.com/office/drawing/2014/main" id="{8F1E9E9A-5D5E-4083-8568-28144315F49D}"/>
                </a:ext>
              </a:extLst>
            </p:cNvPr>
            <p:cNvSpPr/>
            <p:nvPr userDrawn="1"/>
          </p:nvSpPr>
          <p:spPr>
            <a:xfrm>
              <a:off x="1798516" y="12070461"/>
              <a:ext cx="713731" cy="713731"/>
            </a:xfrm>
            <a:prstGeom prst="rect">
              <a:avLst/>
            </a:prstGeom>
            <a:solidFill>
              <a:srgbClr val="00CAC5">
                <a:alpha val="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a:p>
          </p:txBody>
        </p:sp>
        <p:sp>
          <p:nvSpPr>
            <p:cNvPr id="26" name="Rectangle 25">
              <a:hlinkClick r:id="rId4"/>
              <a:extLst>
                <a:ext uri="{FF2B5EF4-FFF2-40B4-BE49-F238E27FC236}">
                  <a16:creationId xmlns:a16="http://schemas.microsoft.com/office/drawing/2014/main" id="{586BBC23-8BDC-4F4E-997F-FF87A160454B}"/>
                </a:ext>
              </a:extLst>
            </p:cNvPr>
            <p:cNvSpPr/>
            <p:nvPr userDrawn="1"/>
          </p:nvSpPr>
          <p:spPr>
            <a:xfrm>
              <a:off x="1010984" y="12070461"/>
              <a:ext cx="713731" cy="713731"/>
            </a:xfrm>
            <a:prstGeom prst="rect">
              <a:avLst/>
            </a:prstGeom>
            <a:solidFill>
              <a:srgbClr val="00CAC5">
                <a:alpha val="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a:p>
          </p:txBody>
        </p:sp>
        <p:sp>
          <p:nvSpPr>
            <p:cNvPr id="27" name="Rectangle 26">
              <a:hlinkClick r:id="rId5"/>
              <a:extLst>
                <a:ext uri="{FF2B5EF4-FFF2-40B4-BE49-F238E27FC236}">
                  <a16:creationId xmlns:a16="http://schemas.microsoft.com/office/drawing/2014/main" id="{7B9B9462-02FD-4850-A939-875FCAEBC901}"/>
                </a:ext>
              </a:extLst>
            </p:cNvPr>
            <p:cNvSpPr/>
            <p:nvPr userDrawn="1"/>
          </p:nvSpPr>
          <p:spPr>
            <a:xfrm>
              <a:off x="241069" y="12070461"/>
              <a:ext cx="713731" cy="713731"/>
            </a:xfrm>
            <a:prstGeom prst="rect">
              <a:avLst/>
            </a:prstGeom>
            <a:solidFill>
              <a:srgbClr val="00CAC5">
                <a:alpha val="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a:p>
          </p:txBody>
        </p:sp>
        <p:sp>
          <p:nvSpPr>
            <p:cNvPr id="28" name="Freeform 6">
              <a:extLst>
                <a:ext uri="{FF2B5EF4-FFF2-40B4-BE49-F238E27FC236}">
                  <a16:creationId xmlns:a16="http://schemas.microsoft.com/office/drawing/2014/main" id="{74A58422-42EE-43C0-A3F1-C63186FFEF8C}"/>
                </a:ext>
              </a:extLst>
            </p:cNvPr>
            <p:cNvSpPr>
              <a:spLocks/>
            </p:cNvSpPr>
            <p:nvPr userDrawn="1"/>
          </p:nvSpPr>
          <p:spPr bwMode="auto">
            <a:xfrm>
              <a:off x="550841" y="12311451"/>
              <a:ext cx="113773" cy="244458"/>
            </a:xfrm>
            <a:custGeom>
              <a:avLst/>
              <a:gdLst>
                <a:gd name="T0" fmla="*/ 573 w 704"/>
                <a:gd name="T1" fmla="*/ 255 h 1506"/>
                <a:gd name="T2" fmla="*/ 573 w 704"/>
                <a:gd name="T3" fmla="*/ 255 h 1506"/>
                <a:gd name="T4" fmla="*/ 704 w 704"/>
                <a:gd name="T5" fmla="*/ 255 h 1506"/>
                <a:gd name="T6" fmla="*/ 704 w 704"/>
                <a:gd name="T7" fmla="*/ 0 h 1506"/>
                <a:gd name="T8" fmla="*/ 492 w 704"/>
                <a:gd name="T9" fmla="*/ 0 h 1506"/>
                <a:gd name="T10" fmla="*/ 155 w 704"/>
                <a:gd name="T11" fmla="*/ 336 h 1506"/>
                <a:gd name="T12" fmla="*/ 155 w 704"/>
                <a:gd name="T13" fmla="*/ 493 h 1506"/>
                <a:gd name="T14" fmla="*/ 0 w 704"/>
                <a:gd name="T15" fmla="*/ 493 h 1506"/>
                <a:gd name="T16" fmla="*/ 0 w 704"/>
                <a:gd name="T17" fmla="*/ 749 h 1506"/>
                <a:gd name="T18" fmla="*/ 155 w 704"/>
                <a:gd name="T19" fmla="*/ 749 h 1506"/>
                <a:gd name="T20" fmla="*/ 155 w 704"/>
                <a:gd name="T21" fmla="*/ 1506 h 1506"/>
                <a:gd name="T22" fmla="*/ 467 w 704"/>
                <a:gd name="T23" fmla="*/ 1506 h 1506"/>
                <a:gd name="T24" fmla="*/ 467 w 704"/>
                <a:gd name="T25" fmla="*/ 749 h 1506"/>
                <a:gd name="T26" fmla="*/ 679 w 704"/>
                <a:gd name="T27" fmla="*/ 749 h 1506"/>
                <a:gd name="T28" fmla="*/ 704 w 704"/>
                <a:gd name="T29" fmla="*/ 493 h 1506"/>
                <a:gd name="T30" fmla="*/ 467 w 704"/>
                <a:gd name="T31" fmla="*/ 493 h 1506"/>
                <a:gd name="T32" fmla="*/ 467 w 704"/>
                <a:gd name="T33" fmla="*/ 362 h 1506"/>
                <a:gd name="T34" fmla="*/ 573 w 704"/>
                <a:gd name="T35" fmla="*/ 255 h 15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04" h="1506">
                  <a:moveTo>
                    <a:pt x="573" y="255"/>
                  </a:moveTo>
                  <a:lnTo>
                    <a:pt x="573" y="255"/>
                  </a:lnTo>
                  <a:lnTo>
                    <a:pt x="704" y="255"/>
                  </a:lnTo>
                  <a:lnTo>
                    <a:pt x="704" y="0"/>
                  </a:lnTo>
                  <a:lnTo>
                    <a:pt x="492" y="0"/>
                  </a:lnTo>
                  <a:cubicBezTo>
                    <a:pt x="243" y="0"/>
                    <a:pt x="155" y="124"/>
                    <a:pt x="155" y="336"/>
                  </a:cubicBezTo>
                  <a:lnTo>
                    <a:pt x="155" y="493"/>
                  </a:lnTo>
                  <a:lnTo>
                    <a:pt x="0" y="493"/>
                  </a:lnTo>
                  <a:lnTo>
                    <a:pt x="0" y="749"/>
                  </a:lnTo>
                  <a:lnTo>
                    <a:pt x="155" y="749"/>
                  </a:lnTo>
                  <a:lnTo>
                    <a:pt x="155" y="1506"/>
                  </a:lnTo>
                  <a:lnTo>
                    <a:pt x="467" y="1506"/>
                  </a:lnTo>
                  <a:lnTo>
                    <a:pt x="467" y="749"/>
                  </a:lnTo>
                  <a:lnTo>
                    <a:pt x="679" y="749"/>
                  </a:lnTo>
                  <a:lnTo>
                    <a:pt x="704" y="493"/>
                  </a:lnTo>
                  <a:lnTo>
                    <a:pt x="467" y="493"/>
                  </a:lnTo>
                  <a:lnTo>
                    <a:pt x="467" y="362"/>
                  </a:lnTo>
                  <a:cubicBezTo>
                    <a:pt x="467" y="293"/>
                    <a:pt x="473" y="255"/>
                    <a:pt x="573" y="255"/>
                  </a:cubicBezTo>
                  <a:close/>
                </a:path>
              </a:pathLst>
            </a:custGeom>
            <a:solidFill>
              <a:schemeClr val="tx1"/>
            </a:solidFill>
            <a:ln w="0">
              <a:noFill/>
              <a:prstDash val="solid"/>
              <a:round/>
              <a:headEnd/>
              <a:tailEnd/>
            </a:ln>
          </p:spPr>
          <p:txBody>
            <a:bodyPr vert="horz" wrap="square" lIns="121920" tIns="60960" rIns="121920" bIns="60960" numCol="1" anchor="t" anchorCtr="0" compatLnSpc="1">
              <a:prstTxWarp prst="textNoShape">
                <a:avLst/>
              </a:prstTxWarp>
            </a:bodyPr>
            <a:lstStyle/>
            <a:p>
              <a:endParaRPr lang="en-US" sz="1600"/>
            </a:p>
          </p:txBody>
        </p:sp>
        <p:sp>
          <p:nvSpPr>
            <p:cNvPr id="29" name="Freeform 7">
              <a:extLst>
                <a:ext uri="{FF2B5EF4-FFF2-40B4-BE49-F238E27FC236}">
                  <a16:creationId xmlns:a16="http://schemas.microsoft.com/office/drawing/2014/main" id="{E6B37533-1B1D-49BB-90CC-4EC6966059B0}"/>
                </a:ext>
              </a:extLst>
            </p:cNvPr>
            <p:cNvSpPr>
              <a:spLocks noEditPoints="1"/>
            </p:cNvSpPr>
            <p:nvPr userDrawn="1"/>
          </p:nvSpPr>
          <p:spPr bwMode="auto">
            <a:xfrm>
              <a:off x="1255408" y="12306253"/>
              <a:ext cx="252294" cy="242147"/>
            </a:xfrm>
            <a:custGeom>
              <a:avLst/>
              <a:gdLst>
                <a:gd name="T0" fmla="*/ 1176 w 1562"/>
                <a:gd name="T1" fmla="*/ 466 h 1491"/>
                <a:gd name="T2" fmla="*/ 1176 w 1562"/>
                <a:gd name="T3" fmla="*/ 466 h 1491"/>
                <a:gd name="T4" fmla="*/ 871 w 1562"/>
                <a:gd name="T5" fmla="*/ 636 h 1491"/>
                <a:gd name="T6" fmla="*/ 871 w 1562"/>
                <a:gd name="T7" fmla="*/ 488 h 1491"/>
                <a:gd name="T8" fmla="*/ 538 w 1562"/>
                <a:gd name="T9" fmla="*/ 488 h 1491"/>
                <a:gd name="T10" fmla="*/ 538 w 1562"/>
                <a:gd name="T11" fmla="*/ 1491 h 1491"/>
                <a:gd name="T12" fmla="*/ 871 w 1562"/>
                <a:gd name="T13" fmla="*/ 1491 h 1491"/>
                <a:gd name="T14" fmla="*/ 871 w 1562"/>
                <a:gd name="T15" fmla="*/ 931 h 1491"/>
                <a:gd name="T16" fmla="*/ 886 w 1562"/>
                <a:gd name="T17" fmla="*/ 850 h 1491"/>
                <a:gd name="T18" fmla="*/ 1057 w 1562"/>
                <a:gd name="T19" fmla="*/ 724 h 1491"/>
                <a:gd name="T20" fmla="*/ 1228 w 1562"/>
                <a:gd name="T21" fmla="*/ 953 h 1491"/>
                <a:gd name="T22" fmla="*/ 1228 w 1562"/>
                <a:gd name="T23" fmla="*/ 1491 h 1491"/>
                <a:gd name="T24" fmla="*/ 1562 w 1562"/>
                <a:gd name="T25" fmla="*/ 1491 h 1491"/>
                <a:gd name="T26" fmla="*/ 1562 w 1562"/>
                <a:gd name="T27" fmla="*/ 916 h 1491"/>
                <a:gd name="T28" fmla="*/ 1176 w 1562"/>
                <a:gd name="T29" fmla="*/ 466 h 1491"/>
                <a:gd name="T30" fmla="*/ 22 w 1562"/>
                <a:gd name="T31" fmla="*/ 1491 h 1491"/>
                <a:gd name="T32" fmla="*/ 22 w 1562"/>
                <a:gd name="T33" fmla="*/ 1491 h 1491"/>
                <a:gd name="T34" fmla="*/ 357 w 1562"/>
                <a:gd name="T35" fmla="*/ 1491 h 1491"/>
                <a:gd name="T36" fmla="*/ 357 w 1562"/>
                <a:gd name="T37" fmla="*/ 487 h 1491"/>
                <a:gd name="T38" fmla="*/ 22 w 1562"/>
                <a:gd name="T39" fmla="*/ 487 h 1491"/>
                <a:gd name="T40" fmla="*/ 22 w 1562"/>
                <a:gd name="T41" fmla="*/ 1491 h 1491"/>
                <a:gd name="T42" fmla="*/ 193 w 1562"/>
                <a:gd name="T43" fmla="*/ 0 h 1491"/>
                <a:gd name="T44" fmla="*/ 193 w 1562"/>
                <a:gd name="T45" fmla="*/ 0 h 1491"/>
                <a:gd name="T46" fmla="*/ 0 w 1562"/>
                <a:gd name="T47" fmla="*/ 178 h 1491"/>
                <a:gd name="T48" fmla="*/ 186 w 1562"/>
                <a:gd name="T49" fmla="*/ 347 h 1491"/>
                <a:gd name="T50" fmla="*/ 379 w 1562"/>
                <a:gd name="T51" fmla="*/ 178 h 1491"/>
                <a:gd name="T52" fmla="*/ 193 w 1562"/>
                <a:gd name="T53" fmla="*/ 0 h 14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562" h="1491">
                  <a:moveTo>
                    <a:pt x="1176" y="466"/>
                  </a:moveTo>
                  <a:lnTo>
                    <a:pt x="1176" y="466"/>
                  </a:lnTo>
                  <a:cubicBezTo>
                    <a:pt x="990" y="466"/>
                    <a:pt x="916" y="562"/>
                    <a:pt x="871" y="636"/>
                  </a:cubicBezTo>
                  <a:lnTo>
                    <a:pt x="871" y="488"/>
                  </a:lnTo>
                  <a:lnTo>
                    <a:pt x="538" y="488"/>
                  </a:lnTo>
                  <a:cubicBezTo>
                    <a:pt x="545" y="584"/>
                    <a:pt x="538" y="1491"/>
                    <a:pt x="538" y="1491"/>
                  </a:cubicBezTo>
                  <a:lnTo>
                    <a:pt x="871" y="1491"/>
                  </a:lnTo>
                  <a:lnTo>
                    <a:pt x="871" y="931"/>
                  </a:lnTo>
                  <a:cubicBezTo>
                    <a:pt x="871" y="901"/>
                    <a:pt x="871" y="872"/>
                    <a:pt x="886" y="850"/>
                  </a:cubicBezTo>
                  <a:cubicBezTo>
                    <a:pt x="909" y="791"/>
                    <a:pt x="961" y="724"/>
                    <a:pt x="1057" y="724"/>
                  </a:cubicBezTo>
                  <a:cubicBezTo>
                    <a:pt x="1176" y="724"/>
                    <a:pt x="1228" y="820"/>
                    <a:pt x="1228" y="953"/>
                  </a:cubicBezTo>
                  <a:lnTo>
                    <a:pt x="1228" y="1491"/>
                  </a:lnTo>
                  <a:lnTo>
                    <a:pt x="1562" y="1491"/>
                  </a:lnTo>
                  <a:lnTo>
                    <a:pt x="1562" y="916"/>
                  </a:lnTo>
                  <a:cubicBezTo>
                    <a:pt x="1562" y="606"/>
                    <a:pt x="1398" y="466"/>
                    <a:pt x="1176" y="466"/>
                  </a:cubicBezTo>
                  <a:close/>
                  <a:moveTo>
                    <a:pt x="22" y="1491"/>
                  </a:moveTo>
                  <a:lnTo>
                    <a:pt x="22" y="1491"/>
                  </a:lnTo>
                  <a:lnTo>
                    <a:pt x="357" y="1491"/>
                  </a:lnTo>
                  <a:lnTo>
                    <a:pt x="357" y="487"/>
                  </a:lnTo>
                  <a:lnTo>
                    <a:pt x="22" y="487"/>
                  </a:lnTo>
                  <a:lnTo>
                    <a:pt x="22" y="1491"/>
                  </a:lnTo>
                  <a:close/>
                  <a:moveTo>
                    <a:pt x="193" y="0"/>
                  </a:moveTo>
                  <a:lnTo>
                    <a:pt x="193" y="0"/>
                  </a:lnTo>
                  <a:cubicBezTo>
                    <a:pt x="74" y="0"/>
                    <a:pt x="0" y="82"/>
                    <a:pt x="0" y="178"/>
                  </a:cubicBezTo>
                  <a:cubicBezTo>
                    <a:pt x="0" y="273"/>
                    <a:pt x="74" y="347"/>
                    <a:pt x="186" y="347"/>
                  </a:cubicBezTo>
                  <a:cubicBezTo>
                    <a:pt x="305" y="347"/>
                    <a:pt x="379" y="273"/>
                    <a:pt x="379" y="178"/>
                  </a:cubicBezTo>
                  <a:cubicBezTo>
                    <a:pt x="379" y="82"/>
                    <a:pt x="305" y="0"/>
                    <a:pt x="193" y="0"/>
                  </a:cubicBezTo>
                  <a:close/>
                </a:path>
              </a:pathLst>
            </a:custGeom>
            <a:solidFill>
              <a:schemeClr val="tx1"/>
            </a:solidFill>
            <a:ln w="0">
              <a:noFill/>
              <a:prstDash val="solid"/>
              <a:round/>
              <a:headEnd/>
              <a:tailEnd/>
            </a:ln>
          </p:spPr>
          <p:txBody>
            <a:bodyPr vert="horz" wrap="square" lIns="121920" tIns="60960" rIns="121920" bIns="60960" numCol="1" anchor="t" anchorCtr="0" compatLnSpc="1">
              <a:prstTxWarp prst="textNoShape">
                <a:avLst/>
              </a:prstTxWarp>
            </a:bodyPr>
            <a:lstStyle/>
            <a:p>
              <a:endParaRPr lang="en-US" sz="1600"/>
            </a:p>
          </p:txBody>
        </p:sp>
        <p:sp>
          <p:nvSpPr>
            <p:cNvPr id="30" name="Freeform 8">
              <a:extLst>
                <a:ext uri="{FF2B5EF4-FFF2-40B4-BE49-F238E27FC236}">
                  <a16:creationId xmlns:a16="http://schemas.microsoft.com/office/drawing/2014/main" id="{8955D6DB-85AC-454B-886A-5ED7AC0CACAF}"/>
                </a:ext>
              </a:extLst>
            </p:cNvPr>
            <p:cNvSpPr>
              <a:spLocks/>
            </p:cNvSpPr>
            <p:nvPr userDrawn="1"/>
          </p:nvSpPr>
          <p:spPr bwMode="auto">
            <a:xfrm>
              <a:off x="2018821" y="12328249"/>
              <a:ext cx="273127" cy="223096"/>
            </a:xfrm>
            <a:custGeom>
              <a:avLst/>
              <a:gdLst>
                <a:gd name="T0" fmla="*/ 1491 w 1690"/>
                <a:gd name="T1" fmla="*/ 223 h 1374"/>
                <a:gd name="T2" fmla="*/ 1491 w 1690"/>
                <a:gd name="T3" fmla="*/ 223 h 1374"/>
                <a:gd name="T4" fmla="*/ 1647 w 1690"/>
                <a:gd name="T5" fmla="*/ 30 h 1374"/>
                <a:gd name="T6" fmla="*/ 1424 w 1690"/>
                <a:gd name="T7" fmla="*/ 108 h 1374"/>
                <a:gd name="T8" fmla="*/ 1171 w 1690"/>
                <a:gd name="T9" fmla="*/ 0 h 1374"/>
                <a:gd name="T10" fmla="*/ 821 w 1690"/>
                <a:gd name="T11" fmla="*/ 356 h 1374"/>
                <a:gd name="T12" fmla="*/ 827 w 1690"/>
                <a:gd name="T13" fmla="*/ 428 h 1374"/>
                <a:gd name="T14" fmla="*/ 114 w 1690"/>
                <a:gd name="T15" fmla="*/ 66 h 1374"/>
                <a:gd name="T16" fmla="*/ 72 w 1690"/>
                <a:gd name="T17" fmla="*/ 241 h 1374"/>
                <a:gd name="T18" fmla="*/ 223 w 1690"/>
                <a:gd name="T19" fmla="*/ 530 h 1374"/>
                <a:gd name="T20" fmla="*/ 66 w 1690"/>
                <a:gd name="T21" fmla="*/ 488 h 1374"/>
                <a:gd name="T22" fmla="*/ 66 w 1690"/>
                <a:gd name="T23" fmla="*/ 494 h 1374"/>
                <a:gd name="T24" fmla="*/ 344 w 1690"/>
                <a:gd name="T25" fmla="*/ 832 h 1374"/>
                <a:gd name="T26" fmla="*/ 253 w 1690"/>
                <a:gd name="T27" fmla="*/ 844 h 1374"/>
                <a:gd name="T28" fmla="*/ 187 w 1690"/>
                <a:gd name="T29" fmla="*/ 838 h 1374"/>
                <a:gd name="T30" fmla="*/ 513 w 1690"/>
                <a:gd name="T31" fmla="*/ 1079 h 1374"/>
                <a:gd name="T32" fmla="*/ 78 w 1690"/>
                <a:gd name="T33" fmla="*/ 1230 h 1374"/>
                <a:gd name="T34" fmla="*/ 0 w 1690"/>
                <a:gd name="T35" fmla="*/ 1224 h 1374"/>
                <a:gd name="T36" fmla="*/ 525 w 1690"/>
                <a:gd name="T37" fmla="*/ 1374 h 1374"/>
                <a:gd name="T38" fmla="*/ 1521 w 1690"/>
                <a:gd name="T39" fmla="*/ 392 h 1374"/>
                <a:gd name="T40" fmla="*/ 1521 w 1690"/>
                <a:gd name="T41" fmla="*/ 344 h 1374"/>
                <a:gd name="T42" fmla="*/ 1690 w 1690"/>
                <a:gd name="T43" fmla="*/ 163 h 1374"/>
                <a:gd name="T44" fmla="*/ 1491 w 1690"/>
                <a:gd name="T45" fmla="*/ 223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690" h="1374">
                  <a:moveTo>
                    <a:pt x="1491" y="223"/>
                  </a:moveTo>
                  <a:lnTo>
                    <a:pt x="1491" y="223"/>
                  </a:lnTo>
                  <a:cubicBezTo>
                    <a:pt x="1569" y="175"/>
                    <a:pt x="1617" y="108"/>
                    <a:pt x="1647" y="30"/>
                  </a:cubicBezTo>
                  <a:cubicBezTo>
                    <a:pt x="1581" y="66"/>
                    <a:pt x="1509" y="96"/>
                    <a:pt x="1424" y="108"/>
                  </a:cubicBezTo>
                  <a:cubicBezTo>
                    <a:pt x="1358" y="42"/>
                    <a:pt x="1273" y="0"/>
                    <a:pt x="1171" y="0"/>
                  </a:cubicBezTo>
                  <a:cubicBezTo>
                    <a:pt x="977" y="0"/>
                    <a:pt x="821" y="157"/>
                    <a:pt x="821" y="356"/>
                  </a:cubicBezTo>
                  <a:cubicBezTo>
                    <a:pt x="821" y="374"/>
                    <a:pt x="827" y="404"/>
                    <a:pt x="827" y="428"/>
                  </a:cubicBezTo>
                  <a:cubicBezTo>
                    <a:pt x="543" y="410"/>
                    <a:pt x="283" y="277"/>
                    <a:pt x="114" y="66"/>
                  </a:cubicBezTo>
                  <a:cubicBezTo>
                    <a:pt x="84" y="120"/>
                    <a:pt x="72" y="175"/>
                    <a:pt x="72" y="241"/>
                  </a:cubicBezTo>
                  <a:cubicBezTo>
                    <a:pt x="72" y="362"/>
                    <a:pt x="132" y="470"/>
                    <a:pt x="223" y="530"/>
                  </a:cubicBezTo>
                  <a:cubicBezTo>
                    <a:pt x="169" y="530"/>
                    <a:pt x="114" y="512"/>
                    <a:pt x="66" y="488"/>
                  </a:cubicBezTo>
                  <a:lnTo>
                    <a:pt x="66" y="494"/>
                  </a:lnTo>
                  <a:cubicBezTo>
                    <a:pt x="66" y="663"/>
                    <a:pt x="187" y="802"/>
                    <a:pt x="344" y="832"/>
                  </a:cubicBezTo>
                  <a:cubicBezTo>
                    <a:pt x="313" y="838"/>
                    <a:pt x="283" y="844"/>
                    <a:pt x="253" y="844"/>
                  </a:cubicBezTo>
                  <a:cubicBezTo>
                    <a:pt x="235" y="844"/>
                    <a:pt x="211" y="838"/>
                    <a:pt x="187" y="838"/>
                  </a:cubicBezTo>
                  <a:cubicBezTo>
                    <a:pt x="235" y="977"/>
                    <a:pt x="356" y="1073"/>
                    <a:pt x="513" y="1079"/>
                  </a:cubicBezTo>
                  <a:cubicBezTo>
                    <a:pt x="392" y="1170"/>
                    <a:pt x="241" y="1230"/>
                    <a:pt x="78" y="1230"/>
                  </a:cubicBezTo>
                  <a:cubicBezTo>
                    <a:pt x="54" y="1230"/>
                    <a:pt x="24" y="1230"/>
                    <a:pt x="0" y="1224"/>
                  </a:cubicBezTo>
                  <a:cubicBezTo>
                    <a:pt x="151" y="1326"/>
                    <a:pt x="338" y="1374"/>
                    <a:pt x="525" y="1374"/>
                  </a:cubicBezTo>
                  <a:cubicBezTo>
                    <a:pt x="1171" y="1374"/>
                    <a:pt x="1521" y="844"/>
                    <a:pt x="1521" y="392"/>
                  </a:cubicBezTo>
                  <a:lnTo>
                    <a:pt x="1521" y="344"/>
                  </a:lnTo>
                  <a:cubicBezTo>
                    <a:pt x="1587" y="295"/>
                    <a:pt x="1647" y="235"/>
                    <a:pt x="1690" y="163"/>
                  </a:cubicBezTo>
                  <a:cubicBezTo>
                    <a:pt x="1635" y="193"/>
                    <a:pt x="1569" y="211"/>
                    <a:pt x="1491" y="223"/>
                  </a:cubicBezTo>
                  <a:close/>
                </a:path>
              </a:pathLst>
            </a:custGeom>
            <a:solidFill>
              <a:schemeClr val="tx1"/>
            </a:solidFill>
            <a:ln w="0">
              <a:noFill/>
              <a:prstDash val="solid"/>
              <a:round/>
              <a:headEnd/>
              <a:tailEnd/>
            </a:ln>
          </p:spPr>
          <p:txBody>
            <a:bodyPr vert="horz" wrap="square" lIns="121920" tIns="60960" rIns="121920" bIns="60960" numCol="1" anchor="t" anchorCtr="0" compatLnSpc="1">
              <a:prstTxWarp prst="textNoShape">
                <a:avLst/>
              </a:prstTxWarp>
            </a:bodyPr>
            <a:lstStyle/>
            <a:p>
              <a:endParaRPr lang="en-US" sz="1600"/>
            </a:p>
          </p:txBody>
        </p:sp>
        <p:sp>
          <p:nvSpPr>
            <p:cNvPr id="31" name="Oval 30">
              <a:extLst>
                <a:ext uri="{FF2B5EF4-FFF2-40B4-BE49-F238E27FC236}">
                  <a16:creationId xmlns:a16="http://schemas.microsoft.com/office/drawing/2014/main" id="{64887C68-EFB2-4F38-9F32-99FA18607254}"/>
                </a:ext>
              </a:extLst>
            </p:cNvPr>
            <p:cNvSpPr/>
            <p:nvPr userDrawn="1"/>
          </p:nvSpPr>
          <p:spPr>
            <a:xfrm>
              <a:off x="1086010" y="12134549"/>
              <a:ext cx="591086" cy="591086"/>
            </a:xfrm>
            <a:prstGeom prst="ellipse">
              <a:avLst/>
            </a:prstGeom>
            <a:noFill/>
            <a:ln w="635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533"/>
            </a:p>
          </p:txBody>
        </p:sp>
        <p:sp>
          <p:nvSpPr>
            <p:cNvPr id="32" name="Oval 31">
              <a:extLst>
                <a:ext uri="{FF2B5EF4-FFF2-40B4-BE49-F238E27FC236}">
                  <a16:creationId xmlns:a16="http://schemas.microsoft.com/office/drawing/2014/main" id="{4D415E97-89DA-4B26-9BFC-C602A67160A0}"/>
                </a:ext>
              </a:extLst>
            </p:cNvPr>
            <p:cNvSpPr/>
            <p:nvPr userDrawn="1"/>
          </p:nvSpPr>
          <p:spPr>
            <a:xfrm>
              <a:off x="312182" y="12134549"/>
              <a:ext cx="591086" cy="591086"/>
            </a:xfrm>
            <a:prstGeom prst="ellipse">
              <a:avLst/>
            </a:prstGeom>
            <a:noFill/>
            <a:ln w="635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533"/>
            </a:p>
          </p:txBody>
        </p:sp>
        <p:sp>
          <p:nvSpPr>
            <p:cNvPr id="33" name="Oval 32">
              <a:extLst>
                <a:ext uri="{FF2B5EF4-FFF2-40B4-BE49-F238E27FC236}">
                  <a16:creationId xmlns:a16="http://schemas.microsoft.com/office/drawing/2014/main" id="{7F4528C2-D386-4DE1-8ACF-19C9C8DB73BA}"/>
                </a:ext>
              </a:extLst>
            </p:cNvPr>
            <p:cNvSpPr/>
            <p:nvPr userDrawn="1"/>
          </p:nvSpPr>
          <p:spPr>
            <a:xfrm rot="10800000">
              <a:off x="1859838" y="12134549"/>
              <a:ext cx="591086" cy="591086"/>
            </a:xfrm>
            <a:prstGeom prst="ellipse">
              <a:avLst/>
            </a:prstGeom>
            <a:noFill/>
            <a:ln w="635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533"/>
            </a:p>
          </p:txBody>
        </p:sp>
      </p:grpSp>
    </p:spTree>
    <p:extLst>
      <p:ext uri="{BB962C8B-B14F-4D97-AF65-F5344CB8AC3E}">
        <p14:creationId xmlns:p14="http://schemas.microsoft.com/office/powerpoint/2010/main" val="307053673"/>
      </p:ext>
    </p:extLst>
  </p:cSld>
  <p:clrMap bg1="lt1" tx1="dk1" bg2="lt2" tx2="dk2" accent1="accent1" accent2="accent2" accent3="accent3" accent4="accent4" accent5="accent5" accent6="accent6" hlink="hlink" folHlink="folHlink"/>
  <p:sldLayoutIdLst>
    <p:sldLayoutId id="2147483775" r:id="rId1"/>
  </p:sldLayoutIdLst>
  <p:txStyles>
    <p:titleStyle>
      <a:lvl1pPr algn="l" defTabSz="457109" rtl="0" eaLnBrk="1" latinLnBrk="0" hangingPunct="1">
        <a:spcBef>
          <a:spcPct val="0"/>
        </a:spcBef>
        <a:buNone/>
        <a:defRPr sz="4199"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831" indent="-342831" algn="l" defTabSz="457109"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801" indent="-285693" algn="l" defTabSz="457109"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2771" indent="-228554" algn="l" defTabSz="457109"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599880" indent="-228554" algn="l" defTabSz="457109"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6989" indent="-228554" algn="l" defTabSz="457109"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5499" indent="-228554" algn="l" defTabSz="457109"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206" indent="-228554" algn="l" defTabSz="457109"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8314" indent="-228554" algn="l" defTabSz="457109"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5423" indent="-228554" algn="l" defTabSz="457109"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109" rtl="0" eaLnBrk="1" latinLnBrk="0" hangingPunct="1">
        <a:defRPr sz="1800" kern="1200">
          <a:solidFill>
            <a:schemeClr val="tx1"/>
          </a:solidFill>
          <a:latin typeface="+mn-lt"/>
          <a:ea typeface="+mn-ea"/>
          <a:cs typeface="+mn-cs"/>
        </a:defRPr>
      </a:lvl1pPr>
      <a:lvl2pPr marL="457109" algn="l" defTabSz="457109" rtl="0" eaLnBrk="1" latinLnBrk="0" hangingPunct="1">
        <a:defRPr sz="1800" kern="1200">
          <a:solidFill>
            <a:schemeClr val="tx1"/>
          </a:solidFill>
          <a:latin typeface="+mn-lt"/>
          <a:ea typeface="+mn-ea"/>
          <a:cs typeface="+mn-cs"/>
        </a:defRPr>
      </a:lvl2pPr>
      <a:lvl3pPr marL="914217" algn="l" defTabSz="457109" rtl="0" eaLnBrk="1" latinLnBrk="0" hangingPunct="1">
        <a:defRPr sz="1800" kern="1200">
          <a:solidFill>
            <a:schemeClr val="tx1"/>
          </a:solidFill>
          <a:latin typeface="+mn-lt"/>
          <a:ea typeface="+mn-ea"/>
          <a:cs typeface="+mn-cs"/>
        </a:defRPr>
      </a:lvl3pPr>
      <a:lvl4pPr marL="1371326" algn="l" defTabSz="457109" rtl="0" eaLnBrk="1" latinLnBrk="0" hangingPunct="1">
        <a:defRPr sz="1800" kern="1200">
          <a:solidFill>
            <a:schemeClr val="tx1"/>
          </a:solidFill>
          <a:latin typeface="+mn-lt"/>
          <a:ea typeface="+mn-ea"/>
          <a:cs typeface="+mn-cs"/>
        </a:defRPr>
      </a:lvl4pPr>
      <a:lvl5pPr marL="1828434" algn="l" defTabSz="457109" rtl="0" eaLnBrk="1" latinLnBrk="0" hangingPunct="1">
        <a:defRPr sz="1800" kern="1200">
          <a:solidFill>
            <a:schemeClr val="tx1"/>
          </a:solidFill>
          <a:latin typeface="+mn-lt"/>
          <a:ea typeface="+mn-ea"/>
          <a:cs typeface="+mn-cs"/>
        </a:defRPr>
      </a:lvl5pPr>
      <a:lvl6pPr marL="2285543" algn="l" defTabSz="457109" rtl="0" eaLnBrk="1" latinLnBrk="0" hangingPunct="1">
        <a:defRPr sz="1800" kern="1200">
          <a:solidFill>
            <a:schemeClr val="tx1"/>
          </a:solidFill>
          <a:latin typeface="+mn-lt"/>
          <a:ea typeface="+mn-ea"/>
          <a:cs typeface="+mn-cs"/>
        </a:defRPr>
      </a:lvl6pPr>
      <a:lvl7pPr marL="2742651" algn="l" defTabSz="457109" rtl="0" eaLnBrk="1" latinLnBrk="0" hangingPunct="1">
        <a:defRPr sz="1800" kern="1200">
          <a:solidFill>
            <a:schemeClr val="tx1"/>
          </a:solidFill>
          <a:latin typeface="+mn-lt"/>
          <a:ea typeface="+mn-ea"/>
          <a:cs typeface="+mn-cs"/>
        </a:defRPr>
      </a:lvl7pPr>
      <a:lvl8pPr marL="3199760" algn="l" defTabSz="457109" rtl="0" eaLnBrk="1" latinLnBrk="0" hangingPunct="1">
        <a:defRPr sz="1800" kern="1200">
          <a:solidFill>
            <a:schemeClr val="tx1"/>
          </a:solidFill>
          <a:latin typeface="+mn-lt"/>
          <a:ea typeface="+mn-ea"/>
          <a:cs typeface="+mn-cs"/>
        </a:defRPr>
      </a:lvl8pPr>
      <a:lvl9pPr marL="3656868" algn="l" defTabSz="457109"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Layout" Target="../slideLayouts/slideLayout93.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54.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7.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00.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02.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04.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05.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9.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41.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42.xml"/></Relationships>
</file>

<file path=ppt/slides/slide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659" name="Group 658">
            <a:extLst>
              <a:ext uri="{FF2B5EF4-FFF2-40B4-BE49-F238E27FC236}">
                <a16:creationId xmlns:a16="http://schemas.microsoft.com/office/drawing/2014/main" id="{4818D8AA-0C3A-498D-BB64-D392C280E0F6}"/>
              </a:ext>
            </a:extLst>
          </p:cNvPr>
          <p:cNvGrpSpPr/>
          <p:nvPr/>
        </p:nvGrpSpPr>
        <p:grpSpPr>
          <a:xfrm>
            <a:off x="5222416" y="2114150"/>
            <a:ext cx="1749328" cy="282021"/>
            <a:chOff x="10446192" y="4227958"/>
            <a:chExt cx="3499111" cy="564115"/>
          </a:xfrm>
          <a:effectLst>
            <a:outerShdw blurRad="152400" sx="102000" sy="102000" algn="ctr" rotWithShape="0">
              <a:schemeClr val="accent1">
                <a:alpha val="82000"/>
              </a:schemeClr>
            </a:outerShdw>
          </a:effectLst>
        </p:grpSpPr>
        <p:sp>
          <p:nvSpPr>
            <p:cNvPr id="620" name="Freeform 291">
              <a:extLst>
                <a:ext uri="{FF2B5EF4-FFF2-40B4-BE49-F238E27FC236}">
                  <a16:creationId xmlns:a16="http://schemas.microsoft.com/office/drawing/2014/main" id="{186524C4-D760-4BA5-9223-9C5662959ACA}"/>
                </a:ext>
              </a:extLst>
            </p:cNvPr>
            <p:cNvSpPr>
              <a:spLocks/>
            </p:cNvSpPr>
            <p:nvPr/>
          </p:nvSpPr>
          <p:spPr bwMode="auto">
            <a:xfrm>
              <a:off x="10446192" y="4227958"/>
              <a:ext cx="163273" cy="564115"/>
            </a:xfrm>
            <a:custGeom>
              <a:avLst/>
              <a:gdLst>
                <a:gd name="T0" fmla="*/ 90 w 116"/>
                <a:gd name="T1" fmla="*/ 0 h 401"/>
                <a:gd name="T2" fmla="*/ 26 w 116"/>
                <a:gd name="T3" fmla="*/ 0 h 401"/>
                <a:gd name="T4" fmla="*/ 26 w 116"/>
                <a:gd name="T5" fmla="*/ 140 h 401"/>
                <a:gd name="T6" fmla="*/ 0 w 116"/>
                <a:gd name="T7" fmla="*/ 140 h 401"/>
                <a:gd name="T8" fmla="*/ 0 w 116"/>
                <a:gd name="T9" fmla="*/ 401 h 401"/>
                <a:gd name="T10" fmla="*/ 116 w 116"/>
                <a:gd name="T11" fmla="*/ 401 h 401"/>
                <a:gd name="T12" fmla="*/ 116 w 116"/>
                <a:gd name="T13" fmla="*/ 140 h 401"/>
                <a:gd name="T14" fmla="*/ 90 w 116"/>
                <a:gd name="T15" fmla="*/ 140 h 401"/>
                <a:gd name="T16" fmla="*/ 90 w 116"/>
                <a:gd name="T17" fmla="*/ 0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6" h="401">
                  <a:moveTo>
                    <a:pt x="90" y="0"/>
                  </a:moveTo>
                  <a:lnTo>
                    <a:pt x="26" y="0"/>
                  </a:lnTo>
                  <a:lnTo>
                    <a:pt x="26" y="140"/>
                  </a:lnTo>
                  <a:lnTo>
                    <a:pt x="0" y="140"/>
                  </a:lnTo>
                  <a:lnTo>
                    <a:pt x="0" y="401"/>
                  </a:lnTo>
                  <a:lnTo>
                    <a:pt x="116" y="401"/>
                  </a:lnTo>
                  <a:lnTo>
                    <a:pt x="116" y="140"/>
                  </a:lnTo>
                  <a:lnTo>
                    <a:pt x="90" y="140"/>
                  </a:lnTo>
                  <a:lnTo>
                    <a:pt x="9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dirty="0">
                <a:solidFill>
                  <a:srgbClr val="FFFFFF"/>
                </a:solidFill>
                <a:latin typeface="Calibri"/>
              </a:endParaRPr>
            </a:p>
          </p:txBody>
        </p:sp>
        <p:sp>
          <p:nvSpPr>
            <p:cNvPr id="621" name="Freeform 292">
              <a:extLst>
                <a:ext uri="{FF2B5EF4-FFF2-40B4-BE49-F238E27FC236}">
                  <a16:creationId xmlns:a16="http://schemas.microsoft.com/office/drawing/2014/main" id="{02626EE5-B2B9-4AB9-A60B-54130BF9F914}"/>
                </a:ext>
              </a:extLst>
            </p:cNvPr>
            <p:cNvSpPr>
              <a:spLocks/>
            </p:cNvSpPr>
            <p:nvPr/>
          </p:nvSpPr>
          <p:spPr bwMode="auto">
            <a:xfrm>
              <a:off x="10862820" y="4227958"/>
              <a:ext cx="163273" cy="564115"/>
            </a:xfrm>
            <a:custGeom>
              <a:avLst/>
              <a:gdLst>
                <a:gd name="T0" fmla="*/ 90 w 116"/>
                <a:gd name="T1" fmla="*/ 0 h 401"/>
                <a:gd name="T2" fmla="*/ 26 w 116"/>
                <a:gd name="T3" fmla="*/ 0 h 401"/>
                <a:gd name="T4" fmla="*/ 26 w 116"/>
                <a:gd name="T5" fmla="*/ 140 h 401"/>
                <a:gd name="T6" fmla="*/ 0 w 116"/>
                <a:gd name="T7" fmla="*/ 140 h 401"/>
                <a:gd name="T8" fmla="*/ 0 w 116"/>
                <a:gd name="T9" fmla="*/ 401 h 401"/>
                <a:gd name="T10" fmla="*/ 116 w 116"/>
                <a:gd name="T11" fmla="*/ 401 h 401"/>
                <a:gd name="T12" fmla="*/ 116 w 116"/>
                <a:gd name="T13" fmla="*/ 140 h 401"/>
                <a:gd name="T14" fmla="*/ 90 w 116"/>
                <a:gd name="T15" fmla="*/ 140 h 401"/>
                <a:gd name="T16" fmla="*/ 90 w 116"/>
                <a:gd name="T17" fmla="*/ 0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6" h="401">
                  <a:moveTo>
                    <a:pt x="90" y="0"/>
                  </a:moveTo>
                  <a:lnTo>
                    <a:pt x="26" y="0"/>
                  </a:lnTo>
                  <a:lnTo>
                    <a:pt x="26" y="140"/>
                  </a:lnTo>
                  <a:lnTo>
                    <a:pt x="0" y="140"/>
                  </a:lnTo>
                  <a:lnTo>
                    <a:pt x="0" y="401"/>
                  </a:lnTo>
                  <a:lnTo>
                    <a:pt x="116" y="401"/>
                  </a:lnTo>
                  <a:lnTo>
                    <a:pt x="116" y="140"/>
                  </a:lnTo>
                  <a:lnTo>
                    <a:pt x="90" y="140"/>
                  </a:lnTo>
                  <a:lnTo>
                    <a:pt x="9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dirty="0">
                <a:solidFill>
                  <a:srgbClr val="FFFFFF"/>
                </a:solidFill>
                <a:latin typeface="Calibri"/>
              </a:endParaRPr>
            </a:p>
          </p:txBody>
        </p:sp>
        <p:sp>
          <p:nvSpPr>
            <p:cNvPr id="622" name="Freeform 293">
              <a:extLst>
                <a:ext uri="{FF2B5EF4-FFF2-40B4-BE49-F238E27FC236}">
                  <a16:creationId xmlns:a16="http://schemas.microsoft.com/office/drawing/2014/main" id="{5BAA5E2E-780C-4CEF-ACF0-2279FB37421B}"/>
                </a:ext>
              </a:extLst>
            </p:cNvPr>
            <p:cNvSpPr>
              <a:spLocks/>
            </p:cNvSpPr>
            <p:nvPr/>
          </p:nvSpPr>
          <p:spPr bwMode="auto">
            <a:xfrm>
              <a:off x="11279448" y="4227958"/>
              <a:ext cx="163273" cy="564115"/>
            </a:xfrm>
            <a:custGeom>
              <a:avLst/>
              <a:gdLst>
                <a:gd name="T0" fmla="*/ 90 w 116"/>
                <a:gd name="T1" fmla="*/ 0 h 401"/>
                <a:gd name="T2" fmla="*/ 26 w 116"/>
                <a:gd name="T3" fmla="*/ 0 h 401"/>
                <a:gd name="T4" fmla="*/ 26 w 116"/>
                <a:gd name="T5" fmla="*/ 140 h 401"/>
                <a:gd name="T6" fmla="*/ 0 w 116"/>
                <a:gd name="T7" fmla="*/ 140 h 401"/>
                <a:gd name="T8" fmla="*/ 0 w 116"/>
                <a:gd name="T9" fmla="*/ 401 h 401"/>
                <a:gd name="T10" fmla="*/ 116 w 116"/>
                <a:gd name="T11" fmla="*/ 401 h 401"/>
                <a:gd name="T12" fmla="*/ 116 w 116"/>
                <a:gd name="T13" fmla="*/ 140 h 401"/>
                <a:gd name="T14" fmla="*/ 90 w 116"/>
                <a:gd name="T15" fmla="*/ 140 h 401"/>
                <a:gd name="T16" fmla="*/ 90 w 116"/>
                <a:gd name="T17" fmla="*/ 0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6" h="401">
                  <a:moveTo>
                    <a:pt x="90" y="0"/>
                  </a:moveTo>
                  <a:lnTo>
                    <a:pt x="26" y="0"/>
                  </a:lnTo>
                  <a:lnTo>
                    <a:pt x="26" y="140"/>
                  </a:lnTo>
                  <a:lnTo>
                    <a:pt x="0" y="140"/>
                  </a:lnTo>
                  <a:lnTo>
                    <a:pt x="0" y="401"/>
                  </a:lnTo>
                  <a:lnTo>
                    <a:pt x="116" y="401"/>
                  </a:lnTo>
                  <a:lnTo>
                    <a:pt x="116" y="140"/>
                  </a:lnTo>
                  <a:lnTo>
                    <a:pt x="90" y="140"/>
                  </a:lnTo>
                  <a:lnTo>
                    <a:pt x="9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dirty="0">
                <a:solidFill>
                  <a:srgbClr val="FFFFFF"/>
                </a:solidFill>
                <a:latin typeface="Calibri"/>
              </a:endParaRPr>
            </a:p>
          </p:txBody>
        </p:sp>
        <p:sp>
          <p:nvSpPr>
            <p:cNvPr id="623" name="Freeform 294">
              <a:extLst>
                <a:ext uri="{FF2B5EF4-FFF2-40B4-BE49-F238E27FC236}">
                  <a16:creationId xmlns:a16="http://schemas.microsoft.com/office/drawing/2014/main" id="{30B448E5-0CF2-4D75-9097-200322556C20}"/>
                </a:ext>
              </a:extLst>
            </p:cNvPr>
            <p:cNvSpPr>
              <a:spLocks/>
            </p:cNvSpPr>
            <p:nvPr/>
          </p:nvSpPr>
          <p:spPr bwMode="auto">
            <a:xfrm>
              <a:off x="11697483" y="4227958"/>
              <a:ext cx="163273" cy="564115"/>
            </a:xfrm>
            <a:custGeom>
              <a:avLst/>
              <a:gdLst>
                <a:gd name="T0" fmla="*/ 90 w 116"/>
                <a:gd name="T1" fmla="*/ 0 h 401"/>
                <a:gd name="T2" fmla="*/ 26 w 116"/>
                <a:gd name="T3" fmla="*/ 0 h 401"/>
                <a:gd name="T4" fmla="*/ 26 w 116"/>
                <a:gd name="T5" fmla="*/ 140 h 401"/>
                <a:gd name="T6" fmla="*/ 0 w 116"/>
                <a:gd name="T7" fmla="*/ 140 h 401"/>
                <a:gd name="T8" fmla="*/ 0 w 116"/>
                <a:gd name="T9" fmla="*/ 401 h 401"/>
                <a:gd name="T10" fmla="*/ 116 w 116"/>
                <a:gd name="T11" fmla="*/ 401 h 401"/>
                <a:gd name="T12" fmla="*/ 116 w 116"/>
                <a:gd name="T13" fmla="*/ 140 h 401"/>
                <a:gd name="T14" fmla="*/ 90 w 116"/>
                <a:gd name="T15" fmla="*/ 140 h 401"/>
                <a:gd name="T16" fmla="*/ 90 w 116"/>
                <a:gd name="T17" fmla="*/ 0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6" h="401">
                  <a:moveTo>
                    <a:pt x="90" y="0"/>
                  </a:moveTo>
                  <a:lnTo>
                    <a:pt x="26" y="0"/>
                  </a:lnTo>
                  <a:lnTo>
                    <a:pt x="26" y="140"/>
                  </a:lnTo>
                  <a:lnTo>
                    <a:pt x="0" y="140"/>
                  </a:lnTo>
                  <a:lnTo>
                    <a:pt x="0" y="401"/>
                  </a:lnTo>
                  <a:lnTo>
                    <a:pt x="116" y="401"/>
                  </a:lnTo>
                  <a:lnTo>
                    <a:pt x="116" y="140"/>
                  </a:lnTo>
                  <a:lnTo>
                    <a:pt x="90" y="140"/>
                  </a:lnTo>
                  <a:lnTo>
                    <a:pt x="9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dirty="0">
                <a:solidFill>
                  <a:srgbClr val="FFFFFF"/>
                </a:solidFill>
                <a:latin typeface="Calibri"/>
              </a:endParaRPr>
            </a:p>
          </p:txBody>
        </p:sp>
        <p:sp>
          <p:nvSpPr>
            <p:cNvPr id="624" name="Freeform 295">
              <a:extLst>
                <a:ext uri="{FF2B5EF4-FFF2-40B4-BE49-F238E27FC236}">
                  <a16:creationId xmlns:a16="http://schemas.microsoft.com/office/drawing/2014/main" id="{0D16DC9A-F5FA-4094-B9BA-65E6EDCA2DDF}"/>
                </a:ext>
              </a:extLst>
            </p:cNvPr>
            <p:cNvSpPr>
              <a:spLocks/>
            </p:cNvSpPr>
            <p:nvPr/>
          </p:nvSpPr>
          <p:spPr bwMode="auto">
            <a:xfrm>
              <a:off x="12114110" y="4227958"/>
              <a:ext cx="163273" cy="564115"/>
            </a:xfrm>
            <a:custGeom>
              <a:avLst/>
              <a:gdLst>
                <a:gd name="T0" fmla="*/ 90 w 116"/>
                <a:gd name="T1" fmla="*/ 0 h 401"/>
                <a:gd name="T2" fmla="*/ 26 w 116"/>
                <a:gd name="T3" fmla="*/ 0 h 401"/>
                <a:gd name="T4" fmla="*/ 26 w 116"/>
                <a:gd name="T5" fmla="*/ 140 h 401"/>
                <a:gd name="T6" fmla="*/ 0 w 116"/>
                <a:gd name="T7" fmla="*/ 140 h 401"/>
                <a:gd name="T8" fmla="*/ 0 w 116"/>
                <a:gd name="T9" fmla="*/ 401 h 401"/>
                <a:gd name="T10" fmla="*/ 116 w 116"/>
                <a:gd name="T11" fmla="*/ 401 h 401"/>
                <a:gd name="T12" fmla="*/ 116 w 116"/>
                <a:gd name="T13" fmla="*/ 140 h 401"/>
                <a:gd name="T14" fmla="*/ 90 w 116"/>
                <a:gd name="T15" fmla="*/ 140 h 401"/>
                <a:gd name="T16" fmla="*/ 90 w 116"/>
                <a:gd name="T17" fmla="*/ 0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6" h="401">
                  <a:moveTo>
                    <a:pt x="90" y="0"/>
                  </a:moveTo>
                  <a:lnTo>
                    <a:pt x="26" y="0"/>
                  </a:lnTo>
                  <a:lnTo>
                    <a:pt x="26" y="140"/>
                  </a:lnTo>
                  <a:lnTo>
                    <a:pt x="0" y="140"/>
                  </a:lnTo>
                  <a:lnTo>
                    <a:pt x="0" y="401"/>
                  </a:lnTo>
                  <a:lnTo>
                    <a:pt x="116" y="401"/>
                  </a:lnTo>
                  <a:lnTo>
                    <a:pt x="116" y="140"/>
                  </a:lnTo>
                  <a:lnTo>
                    <a:pt x="90" y="140"/>
                  </a:lnTo>
                  <a:lnTo>
                    <a:pt x="9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dirty="0">
                <a:solidFill>
                  <a:srgbClr val="FFFFFF"/>
                </a:solidFill>
                <a:latin typeface="Calibri"/>
              </a:endParaRPr>
            </a:p>
          </p:txBody>
        </p:sp>
        <p:sp>
          <p:nvSpPr>
            <p:cNvPr id="625" name="Freeform 296">
              <a:extLst>
                <a:ext uri="{FF2B5EF4-FFF2-40B4-BE49-F238E27FC236}">
                  <a16:creationId xmlns:a16="http://schemas.microsoft.com/office/drawing/2014/main" id="{60750EC0-8D8E-4257-B55F-1AE126537732}"/>
                </a:ext>
              </a:extLst>
            </p:cNvPr>
            <p:cNvSpPr>
              <a:spLocks/>
            </p:cNvSpPr>
            <p:nvPr/>
          </p:nvSpPr>
          <p:spPr bwMode="auto">
            <a:xfrm>
              <a:off x="12530738" y="4227958"/>
              <a:ext cx="163273" cy="564115"/>
            </a:xfrm>
            <a:custGeom>
              <a:avLst/>
              <a:gdLst>
                <a:gd name="T0" fmla="*/ 90 w 116"/>
                <a:gd name="T1" fmla="*/ 0 h 401"/>
                <a:gd name="T2" fmla="*/ 26 w 116"/>
                <a:gd name="T3" fmla="*/ 0 h 401"/>
                <a:gd name="T4" fmla="*/ 26 w 116"/>
                <a:gd name="T5" fmla="*/ 140 h 401"/>
                <a:gd name="T6" fmla="*/ 0 w 116"/>
                <a:gd name="T7" fmla="*/ 140 h 401"/>
                <a:gd name="T8" fmla="*/ 0 w 116"/>
                <a:gd name="T9" fmla="*/ 401 h 401"/>
                <a:gd name="T10" fmla="*/ 116 w 116"/>
                <a:gd name="T11" fmla="*/ 401 h 401"/>
                <a:gd name="T12" fmla="*/ 116 w 116"/>
                <a:gd name="T13" fmla="*/ 140 h 401"/>
                <a:gd name="T14" fmla="*/ 90 w 116"/>
                <a:gd name="T15" fmla="*/ 140 h 401"/>
                <a:gd name="T16" fmla="*/ 90 w 116"/>
                <a:gd name="T17" fmla="*/ 0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6" h="401">
                  <a:moveTo>
                    <a:pt x="90" y="0"/>
                  </a:moveTo>
                  <a:lnTo>
                    <a:pt x="26" y="0"/>
                  </a:lnTo>
                  <a:lnTo>
                    <a:pt x="26" y="140"/>
                  </a:lnTo>
                  <a:lnTo>
                    <a:pt x="0" y="140"/>
                  </a:lnTo>
                  <a:lnTo>
                    <a:pt x="0" y="401"/>
                  </a:lnTo>
                  <a:lnTo>
                    <a:pt x="116" y="401"/>
                  </a:lnTo>
                  <a:lnTo>
                    <a:pt x="116" y="140"/>
                  </a:lnTo>
                  <a:lnTo>
                    <a:pt x="90" y="140"/>
                  </a:lnTo>
                  <a:lnTo>
                    <a:pt x="9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dirty="0">
                <a:solidFill>
                  <a:srgbClr val="FFFFFF"/>
                </a:solidFill>
                <a:latin typeface="Calibri"/>
              </a:endParaRPr>
            </a:p>
          </p:txBody>
        </p:sp>
        <p:sp>
          <p:nvSpPr>
            <p:cNvPr id="626" name="Freeform 297">
              <a:extLst>
                <a:ext uri="{FF2B5EF4-FFF2-40B4-BE49-F238E27FC236}">
                  <a16:creationId xmlns:a16="http://schemas.microsoft.com/office/drawing/2014/main" id="{37AE6CD3-9E8D-4E2A-BCA7-3CB6A10D42A1}"/>
                </a:ext>
              </a:extLst>
            </p:cNvPr>
            <p:cNvSpPr>
              <a:spLocks/>
            </p:cNvSpPr>
            <p:nvPr/>
          </p:nvSpPr>
          <p:spPr bwMode="auto">
            <a:xfrm>
              <a:off x="12948774" y="4227958"/>
              <a:ext cx="163273" cy="564115"/>
            </a:xfrm>
            <a:custGeom>
              <a:avLst/>
              <a:gdLst>
                <a:gd name="T0" fmla="*/ 90 w 116"/>
                <a:gd name="T1" fmla="*/ 0 h 401"/>
                <a:gd name="T2" fmla="*/ 26 w 116"/>
                <a:gd name="T3" fmla="*/ 0 h 401"/>
                <a:gd name="T4" fmla="*/ 26 w 116"/>
                <a:gd name="T5" fmla="*/ 140 h 401"/>
                <a:gd name="T6" fmla="*/ 0 w 116"/>
                <a:gd name="T7" fmla="*/ 140 h 401"/>
                <a:gd name="T8" fmla="*/ 0 w 116"/>
                <a:gd name="T9" fmla="*/ 401 h 401"/>
                <a:gd name="T10" fmla="*/ 116 w 116"/>
                <a:gd name="T11" fmla="*/ 401 h 401"/>
                <a:gd name="T12" fmla="*/ 116 w 116"/>
                <a:gd name="T13" fmla="*/ 140 h 401"/>
                <a:gd name="T14" fmla="*/ 90 w 116"/>
                <a:gd name="T15" fmla="*/ 140 h 401"/>
                <a:gd name="T16" fmla="*/ 90 w 116"/>
                <a:gd name="T17" fmla="*/ 0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6" h="401">
                  <a:moveTo>
                    <a:pt x="90" y="0"/>
                  </a:moveTo>
                  <a:lnTo>
                    <a:pt x="26" y="0"/>
                  </a:lnTo>
                  <a:lnTo>
                    <a:pt x="26" y="140"/>
                  </a:lnTo>
                  <a:lnTo>
                    <a:pt x="0" y="140"/>
                  </a:lnTo>
                  <a:lnTo>
                    <a:pt x="0" y="401"/>
                  </a:lnTo>
                  <a:lnTo>
                    <a:pt x="116" y="401"/>
                  </a:lnTo>
                  <a:lnTo>
                    <a:pt x="116" y="140"/>
                  </a:lnTo>
                  <a:lnTo>
                    <a:pt x="90" y="140"/>
                  </a:lnTo>
                  <a:lnTo>
                    <a:pt x="9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dirty="0">
                <a:solidFill>
                  <a:srgbClr val="FFFFFF"/>
                </a:solidFill>
                <a:latin typeface="Calibri"/>
              </a:endParaRPr>
            </a:p>
          </p:txBody>
        </p:sp>
        <p:sp>
          <p:nvSpPr>
            <p:cNvPr id="627" name="Freeform 298">
              <a:extLst>
                <a:ext uri="{FF2B5EF4-FFF2-40B4-BE49-F238E27FC236}">
                  <a16:creationId xmlns:a16="http://schemas.microsoft.com/office/drawing/2014/main" id="{BE0B92A1-0026-45E7-B7EC-D6C68186CCEB}"/>
                </a:ext>
              </a:extLst>
            </p:cNvPr>
            <p:cNvSpPr>
              <a:spLocks/>
            </p:cNvSpPr>
            <p:nvPr/>
          </p:nvSpPr>
          <p:spPr bwMode="auto">
            <a:xfrm>
              <a:off x="13365402" y="4227958"/>
              <a:ext cx="163273" cy="564115"/>
            </a:xfrm>
            <a:custGeom>
              <a:avLst/>
              <a:gdLst>
                <a:gd name="T0" fmla="*/ 90 w 116"/>
                <a:gd name="T1" fmla="*/ 0 h 401"/>
                <a:gd name="T2" fmla="*/ 26 w 116"/>
                <a:gd name="T3" fmla="*/ 0 h 401"/>
                <a:gd name="T4" fmla="*/ 26 w 116"/>
                <a:gd name="T5" fmla="*/ 140 h 401"/>
                <a:gd name="T6" fmla="*/ 0 w 116"/>
                <a:gd name="T7" fmla="*/ 140 h 401"/>
                <a:gd name="T8" fmla="*/ 0 w 116"/>
                <a:gd name="T9" fmla="*/ 401 h 401"/>
                <a:gd name="T10" fmla="*/ 116 w 116"/>
                <a:gd name="T11" fmla="*/ 401 h 401"/>
                <a:gd name="T12" fmla="*/ 116 w 116"/>
                <a:gd name="T13" fmla="*/ 140 h 401"/>
                <a:gd name="T14" fmla="*/ 90 w 116"/>
                <a:gd name="T15" fmla="*/ 140 h 401"/>
                <a:gd name="T16" fmla="*/ 90 w 116"/>
                <a:gd name="T17" fmla="*/ 0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6" h="401">
                  <a:moveTo>
                    <a:pt x="90" y="0"/>
                  </a:moveTo>
                  <a:lnTo>
                    <a:pt x="26" y="0"/>
                  </a:lnTo>
                  <a:lnTo>
                    <a:pt x="26" y="140"/>
                  </a:lnTo>
                  <a:lnTo>
                    <a:pt x="0" y="140"/>
                  </a:lnTo>
                  <a:lnTo>
                    <a:pt x="0" y="401"/>
                  </a:lnTo>
                  <a:lnTo>
                    <a:pt x="116" y="401"/>
                  </a:lnTo>
                  <a:lnTo>
                    <a:pt x="116" y="140"/>
                  </a:lnTo>
                  <a:lnTo>
                    <a:pt x="90" y="140"/>
                  </a:lnTo>
                  <a:lnTo>
                    <a:pt x="9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dirty="0">
                <a:solidFill>
                  <a:srgbClr val="FFFFFF"/>
                </a:solidFill>
                <a:latin typeface="Calibri"/>
              </a:endParaRPr>
            </a:p>
          </p:txBody>
        </p:sp>
        <p:sp>
          <p:nvSpPr>
            <p:cNvPr id="628" name="Freeform 299">
              <a:extLst>
                <a:ext uri="{FF2B5EF4-FFF2-40B4-BE49-F238E27FC236}">
                  <a16:creationId xmlns:a16="http://schemas.microsoft.com/office/drawing/2014/main" id="{24E5A6C4-49F0-4530-875C-DD0930E27EFC}"/>
                </a:ext>
              </a:extLst>
            </p:cNvPr>
            <p:cNvSpPr>
              <a:spLocks/>
            </p:cNvSpPr>
            <p:nvPr/>
          </p:nvSpPr>
          <p:spPr bwMode="auto">
            <a:xfrm>
              <a:off x="13782030" y="4227958"/>
              <a:ext cx="163273" cy="564115"/>
            </a:xfrm>
            <a:custGeom>
              <a:avLst/>
              <a:gdLst>
                <a:gd name="T0" fmla="*/ 90 w 116"/>
                <a:gd name="T1" fmla="*/ 140 h 401"/>
                <a:gd name="T2" fmla="*/ 90 w 116"/>
                <a:gd name="T3" fmla="*/ 0 h 401"/>
                <a:gd name="T4" fmla="*/ 26 w 116"/>
                <a:gd name="T5" fmla="*/ 0 h 401"/>
                <a:gd name="T6" fmla="*/ 26 w 116"/>
                <a:gd name="T7" fmla="*/ 140 h 401"/>
                <a:gd name="T8" fmla="*/ 0 w 116"/>
                <a:gd name="T9" fmla="*/ 140 h 401"/>
                <a:gd name="T10" fmla="*/ 0 w 116"/>
                <a:gd name="T11" fmla="*/ 401 h 401"/>
                <a:gd name="T12" fmla="*/ 116 w 116"/>
                <a:gd name="T13" fmla="*/ 401 h 401"/>
                <a:gd name="T14" fmla="*/ 116 w 116"/>
                <a:gd name="T15" fmla="*/ 140 h 401"/>
                <a:gd name="T16" fmla="*/ 90 w 116"/>
                <a:gd name="T17" fmla="*/ 140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6" h="401">
                  <a:moveTo>
                    <a:pt x="90" y="140"/>
                  </a:moveTo>
                  <a:lnTo>
                    <a:pt x="90" y="0"/>
                  </a:lnTo>
                  <a:lnTo>
                    <a:pt x="26" y="0"/>
                  </a:lnTo>
                  <a:lnTo>
                    <a:pt x="26" y="140"/>
                  </a:lnTo>
                  <a:lnTo>
                    <a:pt x="0" y="140"/>
                  </a:lnTo>
                  <a:lnTo>
                    <a:pt x="0" y="401"/>
                  </a:lnTo>
                  <a:lnTo>
                    <a:pt x="116" y="401"/>
                  </a:lnTo>
                  <a:lnTo>
                    <a:pt x="116" y="140"/>
                  </a:lnTo>
                  <a:lnTo>
                    <a:pt x="90" y="14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dirty="0">
                <a:solidFill>
                  <a:srgbClr val="FFFFFF"/>
                </a:solidFill>
                <a:latin typeface="Calibri"/>
              </a:endParaRPr>
            </a:p>
          </p:txBody>
        </p:sp>
      </p:grpSp>
      <p:grpSp>
        <p:nvGrpSpPr>
          <p:cNvPr id="658" name="Group 657">
            <a:extLst>
              <a:ext uri="{FF2B5EF4-FFF2-40B4-BE49-F238E27FC236}">
                <a16:creationId xmlns:a16="http://schemas.microsoft.com/office/drawing/2014/main" id="{763CF4FB-7228-4B62-B025-215B8B3BAA8D}"/>
              </a:ext>
            </a:extLst>
          </p:cNvPr>
          <p:cNvGrpSpPr/>
          <p:nvPr/>
        </p:nvGrpSpPr>
        <p:grpSpPr>
          <a:xfrm>
            <a:off x="5222416" y="4446973"/>
            <a:ext cx="1749328" cy="282021"/>
            <a:chOff x="10446192" y="8894211"/>
            <a:chExt cx="3499111" cy="564115"/>
          </a:xfrm>
          <a:effectLst>
            <a:outerShdw blurRad="152400" sx="102000" sy="102000" algn="ctr" rotWithShape="0">
              <a:schemeClr val="accent1">
                <a:alpha val="82000"/>
              </a:schemeClr>
            </a:outerShdw>
          </a:effectLst>
        </p:grpSpPr>
        <p:sp>
          <p:nvSpPr>
            <p:cNvPr id="629" name="Freeform 300">
              <a:extLst>
                <a:ext uri="{FF2B5EF4-FFF2-40B4-BE49-F238E27FC236}">
                  <a16:creationId xmlns:a16="http://schemas.microsoft.com/office/drawing/2014/main" id="{5FE68D12-B172-4274-845D-89698DEE517A}"/>
                </a:ext>
              </a:extLst>
            </p:cNvPr>
            <p:cNvSpPr>
              <a:spLocks/>
            </p:cNvSpPr>
            <p:nvPr/>
          </p:nvSpPr>
          <p:spPr bwMode="auto">
            <a:xfrm>
              <a:off x="13782030" y="8894211"/>
              <a:ext cx="163273" cy="564115"/>
            </a:xfrm>
            <a:custGeom>
              <a:avLst/>
              <a:gdLst>
                <a:gd name="T0" fmla="*/ 0 w 116"/>
                <a:gd name="T1" fmla="*/ 261 h 401"/>
                <a:gd name="T2" fmla="*/ 26 w 116"/>
                <a:gd name="T3" fmla="*/ 261 h 401"/>
                <a:gd name="T4" fmla="*/ 26 w 116"/>
                <a:gd name="T5" fmla="*/ 401 h 401"/>
                <a:gd name="T6" fmla="*/ 90 w 116"/>
                <a:gd name="T7" fmla="*/ 401 h 401"/>
                <a:gd name="T8" fmla="*/ 90 w 116"/>
                <a:gd name="T9" fmla="*/ 261 h 401"/>
                <a:gd name="T10" fmla="*/ 116 w 116"/>
                <a:gd name="T11" fmla="*/ 261 h 401"/>
                <a:gd name="T12" fmla="*/ 116 w 116"/>
                <a:gd name="T13" fmla="*/ 0 h 401"/>
                <a:gd name="T14" fmla="*/ 0 w 116"/>
                <a:gd name="T15" fmla="*/ 0 h 401"/>
                <a:gd name="T16" fmla="*/ 0 w 116"/>
                <a:gd name="T17" fmla="*/ 261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6" h="401">
                  <a:moveTo>
                    <a:pt x="0" y="261"/>
                  </a:moveTo>
                  <a:lnTo>
                    <a:pt x="26" y="261"/>
                  </a:lnTo>
                  <a:lnTo>
                    <a:pt x="26" y="401"/>
                  </a:lnTo>
                  <a:lnTo>
                    <a:pt x="90" y="401"/>
                  </a:lnTo>
                  <a:lnTo>
                    <a:pt x="90" y="261"/>
                  </a:lnTo>
                  <a:lnTo>
                    <a:pt x="116" y="261"/>
                  </a:lnTo>
                  <a:lnTo>
                    <a:pt x="116" y="0"/>
                  </a:lnTo>
                  <a:lnTo>
                    <a:pt x="0" y="0"/>
                  </a:lnTo>
                  <a:lnTo>
                    <a:pt x="0" y="26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dirty="0">
                <a:solidFill>
                  <a:srgbClr val="FFFFFF"/>
                </a:solidFill>
                <a:latin typeface="Calibri"/>
              </a:endParaRPr>
            </a:p>
          </p:txBody>
        </p:sp>
        <p:sp>
          <p:nvSpPr>
            <p:cNvPr id="630" name="Freeform 301">
              <a:extLst>
                <a:ext uri="{FF2B5EF4-FFF2-40B4-BE49-F238E27FC236}">
                  <a16:creationId xmlns:a16="http://schemas.microsoft.com/office/drawing/2014/main" id="{2CD19A97-B2F3-4702-8001-F75B6BECFE33}"/>
                </a:ext>
              </a:extLst>
            </p:cNvPr>
            <p:cNvSpPr>
              <a:spLocks/>
            </p:cNvSpPr>
            <p:nvPr/>
          </p:nvSpPr>
          <p:spPr bwMode="auto">
            <a:xfrm>
              <a:off x="13365402" y="8894211"/>
              <a:ext cx="163273" cy="564115"/>
            </a:xfrm>
            <a:custGeom>
              <a:avLst/>
              <a:gdLst>
                <a:gd name="T0" fmla="*/ 0 w 116"/>
                <a:gd name="T1" fmla="*/ 261 h 401"/>
                <a:gd name="T2" fmla="*/ 26 w 116"/>
                <a:gd name="T3" fmla="*/ 261 h 401"/>
                <a:gd name="T4" fmla="*/ 26 w 116"/>
                <a:gd name="T5" fmla="*/ 401 h 401"/>
                <a:gd name="T6" fmla="*/ 90 w 116"/>
                <a:gd name="T7" fmla="*/ 401 h 401"/>
                <a:gd name="T8" fmla="*/ 90 w 116"/>
                <a:gd name="T9" fmla="*/ 261 h 401"/>
                <a:gd name="T10" fmla="*/ 116 w 116"/>
                <a:gd name="T11" fmla="*/ 261 h 401"/>
                <a:gd name="T12" fmla="*/ 116 w 116"/>
                <a:gd name="T13" fmla="*/ 0 h 401"/>
                <a:gd name="T14" fmla="*/ 0 w 116"/>
                <a:gd name="T15" fmla="*/ 0 h 401"/>
                <a:gd name="T16" fmla="*/ 0 w 116"/>
                <a:gd name="T17" fmla="*/ 261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6" h="401">
                  <a:moveTo>
                    <a:pt x="0" y="261"/>
                  </a:moveTo>
                  <a:lnTo>
                    <a:pt x="26" y="261"/>
                  </a:lnTo>
                  <a:lnTo>
                    <a:pt x="26" y="401"/>
                  </a:lnTo>
                  <a:lnTo>
                    <a:pt x="90" y="401"/>
                  </a:lnTo>
                  <a:lnTo>
                    <a:pt x="90" y="261"/>
                  </a:lnTo>
                  <a:lnTo>
                    <a:pt x="116" y="261"/>
                  </a:lnTo>
                  <a:lnTo>
                    <a:pt x="116" y="0"/>
                  </a:lnTo>
                  <a:lnTo>
                    <a:pt x="0" y="0"/>
                  </a:lnTo>
                  <a:lnTo>
                    <a:pt x="0" y="26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dirty="0">
                <a:solidFill>
                  <a:srgbClr val="FFFFFF"/>
                </a:solidFill>
                <a:latin typeface="Calibri"/>
              </a:endParaRPr>
            </a:p>
          </p:txBody>
        </p:sp>
        <p:sp>
          <p:nvSpPr>
            <p:cNvPr id="631" name="Freeform 302">
              <a:extLst>
                <a:ext uri="{FF2B5EF4-FFF2-40B4-BE49-F238E27FC236}">
                  <a16:creationId xmlns:a16="http://schemas.microsoft.com/office/drawing/2014/main" id="{51EAF810-A305-4054-912F-6ED36EF5B2D2}"/>
                </a:ext>
              </a:extLst>
            </p:cNvPr>
            <p:cNvSpPr>
              <a:spLocks/>
            </p:cNvSpPr>
            <p:nvPr/>
          </p:nvSpPr>
          <p:spPr bwMode="auto">
            <a:xfrm>
              <a:off x="12948774" y="8894211"/>
              <a:ext cx="163273" cy="564115"/>
            </a:xfrm>
            <a:custGeom>
              <a:avLst/>
              <a:gdLst>
                <a:gd name="T0" fmla="*/ 0 w 116"/>
                <a:gd name="T1" fmla="*/ 261 h 401"/>
                <a:gd name="T2" fmla="*/ 26 w 116"/>
                <a:gd name="T3" fmla="*/ 261 h 401"/>
                <a:gd name="T4" fmla="*/ 26 w 116"/>
                <a:gd name="T5" fmla="*/ 401 h 401"/>
                <a:gd name="T6" fmla="*/ 90 w 116"/>
                <a:gd name="T7" fmla="*/ 401 h 401"/>
                <a:gd name="T8" fmla="*/ 90 w 116"/>
                <a:gd name="T9" fmla="*/ 261 h 401"/>
                <a:gd name="T10" fmla="*/ 116 w 116"/>
                <a:gd name="T11" fmla="*/ 261 h 401"/>
                <a:gd name="T12" fmla="*/ 116 w 116"/>
                <a:gd name="T13" fmla="*/ 0 h 401"/>
                <a:gd name="T14" fmla="*/ 0 w 116"/>
                <a:gd name="T15" fmla="*/ 0 h 401"/>
                <a:gd name="T16" fmla="*/ 0 w 116"/>
                <a:gd name="T17" fmla="*/ 261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6" h="401">
                  <a:moveTo>
                    <a:pt x="0" y="261"/>
                  </a:moveTo>
                  <a:lnTo>
                    <a:pt x="26" y="261"/>
                  </a:lnTo>
                  <a:lnTo>
                    <a:pt x="26" y="401"/>
                  </a:lnTo>
                  <a:lnTo>
                    <a:pt x="90" y="401"/>
                  </a:lnTo>
                  <a:lnTo>
                    <a:pt x="90" y="261"/>
                  </a:lnTo>
                  <a:lnTo>
                    <a:pt x="116" y="261"/>
                  </a:lnTo>
                  <a:lnTo>
                    <a:pt x="116" y="0"/>
                  </a:lnTo>
                  <a:lnTo>
                    <a:pt x="0" y="0"/>
                  </a:lnTo>
                  <a:lnTo>
                    <a:pt x="0" y="26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dirty="0">
                <a:solidFill>
                  <a:srgbClr val="FFFFFF"/>
                </a:solidFill>
                <a:latin typeface="Calibri"/>
              </a:endParaRPr>
            </a:p>
          </p:txBody>
        </p:sp>
        <p:sp>
          <p:nvSpPr>
            <p:cNvPr id="632" name="Freeform 303">
              <a:extLst>
                <a:ext uri="{FF2B5EF4-FFF2-40B4-BE49-F238E27FC236}">
                  <a16:creationId xmlns:a16="http://schemas.microsoft.com/office/drawing/2014/main" id="{5E3249E3-A81B-4A8F-8600-4C8688DED0D8}"/>
                </a:ext>
              </a:extLst>
            </p:cNvPr>
            <p:cNvSpPr>
              <a:spLocks/>
            </p:cNvSpPr>
            <p:nvPr/>
          </p:nvSpPr>
          <p:spPr bwMode="auto">
            <a:xfrm>
              <a:off x="12530738" y="8894211"/>
              <a:ext cx="163273" cy="564115"/>
            </a:xfrm>
            <a:custGeom>
              <a:avLst/>
              <a:gdLst>
                <a:gd name="T0" fmla="*/ 0 w 116"/>
                <a:gd name="T1" fmla="*/ 261 h 401"/>
                <a:gd name="T2" fmla="*/ 26 w 116"/>
                <a:gd name="T3" fmla="*/ 261 h 401"/>
                <a:gd name="T4" fmla="*/ 26 w 116"/>
                <a:gd name="T5" fmla="*/ 401 h 401"/>
                <a:gd name="T6" fmla="*/ 90 w 116"/>
                <a:gd name="T7" fmla="*/ 401 h 401"/>
                <a:gd name="T8" fmla="*/ 90 w 116"/>
                <a:gd name="T9" fmla="*/ 261 h 401"/>
                <a:gd name="T10" fmla="*/ 116 w 116"/>
                <a:gd name="T11" fmla="*/ 261 h 401"/>
                <a:gd name="T12" fmla="*/ 116 w 116"/>
                <a:gd name="T13" fmla="*/ 0 h 401"/>
                <a:gd name="T14" fmla="*/ 0 w 116"/>
                <a:gd name="T15" fmla="*/ 0 h 401"/>
                <a:gd name="T16" fmla="*/ 0 w 116"/>
                <a:gd name="T17" fmla="*/ 261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6" h="401">
                  <a:moveTo>
                    <a:pt x="0" y="261"/>
                  </a:moveTo>
                  <a:lnTo>
                    <a:pt x="26" y="261"/>
                  </a:lnTo>
                  <a:lnTo>
                    <a:pt x="26" y="401"/>
                  </a:lnTo>
                  <a:lnTo>
                    <a:pt x="90" y="401"/>
                  </a:lnTo>
                  <a:lnTo>
                    <a:pt x="90" y="261"/>
                  </a:lnTo>
                  <a:lnTo>
                    <a:pt x="116" y="261"/>
                  </a:lnTo>
                  <a:lnTo>
                    <a:pt x="116" y="0"/>
                  </a:lnTo>
                  <a:lnTo>
                    <a:pt x="0" y="0"/>
                  </a:lnTo>
                  <a:lnTo>
                    <a:pt x="0" y="26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dirty="0">
                <a:solidFill>
                  <a:srgbClr val="FFFFFF"/>
                </a:solidFill>
                <a:latin typeface="Calibri"/>
              </a:endParaRPr>
            </a:p>
          </p:txBody>
        </p:sp>
        <p:sp>
          <p:nvSpPr>
            <p:cNvPr id="633" name="Freeform 304">
              <a:extLst>
                <a:ext uri="{FF2B5EF4-FFF2-40B4-BE49-F238E27FC236}">
                  <a16:creationId xmlns:a16="http://schemas.microsoft.com/office/drawing/2014/main" id="{6958C0DA-661D-4522-A638-478AFE9A4647}"/>
                </a:ext>
              </a:extLst>
            </p:cNvPr>
            <p:cNvSpPr>
              <a:spLocks/>
            </p:cNvSpPr>
            <p:nvPr/>
          </p:nvSpPr>
          <p:spPr bwMode="auto">
            <a:xfrm>
              <a:off x="12114110" y="8894211"/>
              <a:ext cx="163273" cy="564115"/>
            </a:xfrm>
            <a:custGeom>
              <a:avLst/>
              <a:gdLst>
                <a:gd name="T0" fmla="*/ 0 w 116"/>
                <a:gd name="T1" fmla="*/ 261 h 401"/>
                <a:gd name="T2" fmla="*/ 26 w 116"/>
                <a:gd name="T3" fmla="*/ 261 h 401"/>
                <a:gd name="T4" fmla="*/ 26 w 116"/>
                <a:gd name="T5" fmla="*/ 401 h 401"/>
                <a:gd name="T6" fmla="*/ 90 w 116"/>
                <a:gd name="T7" fmla="*/ 401 h 401"/>
                <a:gd name="T8" fmla="*/ 90 w 116"/>
                <a:gd name="T9" fmla="*/ 261 h 401"/>
                <a:gd name="T10" fmla="*/ 116 w 116"/>
                <a:gd name="T11" fmla="*/ 261 h 401"/>
                <a:gd name="T12" fmla="*/ 116 w 116"/>
                <a:gd name="T13" fmla="*/ 0 h 401"/>
                <a:gd name="T14" fmla="*/ 0 w 116"/>
                <a:gd name="T15" fmla="*/ 0 h 401"/>
                <a:gd name="T16" fmla="*/ 0 w 116"/>
                <a:gd name="T17" fmla="*/ 261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6" h="401">
                  <a:moveTo>
                    <a:pt x="0" y="261"/>
                  </a:moveTo>
                  <a:lnTo>
                    <a:pt x="26" y="261"/>
                  </a:lnTo>
                  <a:lnTo>
                    <a:pt x="26" y="401"/>
                  </a:lnTo>
                  <a:lnTo>
                    <a:pt x="90" y="401"/>
                  </a:lnTo>
                  <a:lnTo>
                    <a:pt x="90" y="261"/>
                  </a:lnTo>
                  <a:lnTo>
                    <a:pt x="116" y="261"/>
                  </a:lnTo>
                  <a:lnTo>
                    <a:pt x="116" y="0"/>
                  </a:lnTo>
                  <a:lnTo>
                    <a:pt x="0" y="0"/>
                  </a:lnTo>
                  <a:lnTo>
                    <a:pt x="0" y="26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dirty="0">
                <a:solidFill>
                  <a:srgbClr val="FFFFFF"/>
                </a:solidFill>
                <a:latin typeface="Calibri"/>
              </a:endParaRPr>
            </a:p>
          </p:txBody>
        </p:sp>
        <p:sp>
          <p:nvSpPr>
            <p:cNvPr id="634" name="Freeform 305">
              <a:extLst>
                <a:ext uri="{FF2B5EF4-FFF2-40B4-BE49-F238E27FC236}">
                  <a16:creationId xmlns:a16="http://schemas.microsoft.com/office/drawing/2014/main" id="{6E68199C-FCAB-48F9-9AB8-7F769EF35E69}"/>
                </a:ext>
              </a:extLst>
            </p:cNvPr>
            <p:cNvSpPr>
              <a:spLocks/>
            </p:cNvSpPr>
            <p:nvPr/>
          </p:nvSpPr>
          <p:spPr bwMode="auto">
            <a:xfrm>
              <a:off x="11697483" y="8894211"/>
              <a:ext cx="163273" cy="564115"/>
            </a:xfrm>
            <a:custGeom>
              <a:avLst/>
              <a:gdLst>
                <a:gd name="T0" fmla="*/ 0 w 116"/>
                <a:gd name="T1" fmla="*/ 261 h 401"/>
                <a:gd name="T2" fmla="*/ 26 w 116"/>
                <a:gd name="T3" fmla="*/ 261 h 401"/>
                <a:gd name="T4" fmla="*/ 26 w 116"/>
                <a:gd name="T5" fmla="*/ 401 h 401"/>
                <a:gd name="T6" fmla="*/ 90 w 116"/>
                <a:gd name="T7" fmla="*/ 401 h 401"/>
                <a:gd name="T8" fmla="*/ 90 w 116"/>
                <a:gd name="T9" fmla="*/ 261 h 401"/>
                <a:gd name="T10" fmla="*/ 116 w 116"/>
                <a:gd name="T11" fmla="*/ 261 h 401"/>
                <a:gd name="T12" fmla="*/ 116 w 116"/>
                <a:gd name="T13" fmla="*/ 0 h 401"/>
                <a:gd name="T14" fmla="*/ 0 w 116"/>
                <a:gd name="T15" fmla="*/ 0 h 401"/>
                <a:gd name="T16" fmla="*/ 0 w 116"/>
                <a:gd name="T17" fmla="*/ 261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6" h="401">
                  <a:moveTo>
                    <a:pt x="0" y="261"/>
                  </a:moveTo>
                  <a:lnTo>
                    <a:pt x="26" y="261"/>
                  </a:lnTo>
                  <a:lnTo>
                    <a:pt x="26" y="401"/>
                  </a:lnTo>
                  <a:lnTo>
                    <a:pt x="90" y="401"/>
                  </a:lnTo>
                  <a:lnTo>
                    <a:pt x="90" y="261"/>
                  </a:lnTo>
                  <a:lnTo>
                    <a:pt x="116" y="261"/>
                  </a:lnTo>
                  <a:lnTo>
                    <a:pt x="116" y="0"/>
                  </a:lnTo>
                  <a:lnTo>
                    <a:pt x="0" y="0"/>
                  </a:lnTo>
                  <a:lnTo>
                    <a:pt x="0" y="26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dirty="0">
                <a:solidFill>
                  <a:srgbClr val="FFFFFF"/>
                </a:solidFill>
                <a:latin typeface="Calibri"/>
              </a:endParaRPr>
            </a:p>
          </p:txBody>
        </p:sp>
        <p:sp>
          <p:nvSpPr>
            <p:cNvPr id="635" name="Freeform 306">
              <a:extLst>
                <a:ext uri="{FF2B5EF4-FFF2-40B4-BE49-F238E27FC236}">
                  <a16:creationId xmlns:a16="http://schemas.microsoft.com/office/drawing/2014/main" id="{E0D27B61-C921-4A8B-8A3A-EF614FDA12BD}"/>
                </a:ext>
              </a:extLst>
            </p:cNvPr>
            <p:cNvSpPr>
              <a:spLocks/>
            </p:cNvSpPr>
            <p:nvPr/>
          </p:nvSpPr>
          <p:spPr bwMode="auto">
            <a:xfrm>
              <a:off x="11279448" y="8894211"/>
              <a:ext cx="163273" cy="564115"/>
            </a:xfrm>
            <a:custGeom>
              <a:avLst/>
              <a:gdLst>
                <a:gd name="T0" fmla="*/ 0 w 116"/>
                <a:gd name="T1" fmla="*/ 261 h 401"/>
                <a:gd name="T2" fmla="*/ 26 w 116"/>
                <a:gd name="T3" fmla="*/ 261 h 401"/>
                <a:gd name="T4" fmla="*/ 26 w 116"/>
                <a:gd name="T5" fmla="*/ 401 h 401"/>
                <a:gd name="T6" fmla="*/ 90 w 116"/>
                <a:gd name="T7" fmla="*/ 401 h 401"/>
                <a:gd name="T8" fmla="*/ 90 w 116"/>
                <a:gd name="T9" fmla="*/ 261 h 401"/>
                <a:gd name="T10" fmla="*/ 116 w 116"/>
                <a:gd name="T11" fmla="*/ 261 h 401"/>
                <a:gd name="T12" fmla="*/ 116 w 116"/>
                <a:gd name="T13" fmla="*/ 0 h 401"/>
                <a:gd name="T14" fmla="*/ 0 w 116"/>
                <a:gd name="T15" fmla="*/ 0 h 401"/>
                <a:gd name="T16" fmla="*/ 0 w 116"/>
                <a:gd name="T17" fmla="*/ 261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6" h="401">
                  <a:moveTo>
                    <a:pt x="0" y="261"/>
                  </a:moveTo>
                  <a:lnTo>
                    <a:pt x="26" y="261"/>
                  </a:lnTo>
                  <a:lnTo>
                    <a:pt x="26" y="401"/>
                  </a:lnTo>
                  <a:lnTo>
                    <a:pt x="90" y="401"/>
                  </a:lnTo>
                  <a:lnTo>
                    <a:pt x="90" y="261"/>
                  </a:lnTo>
                  <a:lnTo>
                    <a:pt x="116" y="261"/>
                  </a:lnTo>
                  <a:lnTo>
                    <a:pt x="116" y="0"/>
                  </a:lnTo>
                  <a:lnTo>
                    <a:pt x="0" y="0"/>
                  </a:lnTo>
                  <a:lnTo>
                    <a:pt x="0" y="26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dirty="0">
                <a:solidFill>
                  <a:srgbClr val="FFFFFF"/>
                </a:solidFill>
                <a:latin typeface="Calibri"/>
              </a:endParaRPr>
            </a:p>
          </p:txBody>
        </p:sp>
        <p:sp>
          <p:nvSpPr>
            <p:cNvPr id="636" name="Freeform 307">
              <a:extLst>
                <a:ext uri="{FF2B5EF4-FFF2-40B4-BE49-F238E27FC236}">
                  <a16:creationId xmlns:a16="http://schemas.microsoft.com/office/drawing/2014/main" id="{206176FD-4EFD-422D-900D-B1E8C99CA01D}"/>
                </a:ext>
              </a:extLst>
            </p:cNvPr>
            <p:cNvSpPr>
              <a:spLocks/>
            </p:cNvSpPr>
            <p:nvPr/>
          </p:nvSpPr>
          <p:spPr bwMode="auto">
            <a:xfrm>
              <a:off x="10862820" y="8894211"/>
              <a:ext cx="163273" cy="564115"/>
            </a:xfrm>
            <a:custGeom>
              <a:avLst/>
              <a:gdLst>
                <a:gd name="T0" fmla="*/ 0 w 116"/>
                <a:gd name="T1" fmla="*/ 261 h 401"/>
                <a:gd name="T2" fmla="*/ 26 w 116"/>
                <a:gd name="T3" fmla="*/ 261 h 401"/>
                <a:gd name="T4" fmla="*/ 26 w 116"/>
                <a:gd name="T5" fmla="*/ 401 h 401"/>
                <a:gd name="T6" fmla="*/ 90 w 116"/>
                <a:gd name="T7" fmla="*/ 401 h 401"/>
                <a:gd name="T8" fmla="*/ 90 w 116"/>
                <a:gd name="T9" fmla="*/ 261 h 401"/>
                <a:gd name="T10" fmla="*/ 116 w 116"/>
                <a:gd name="T11" fmla="*/ 261 h 401"/>
                <a:gd name="T12" fmla="*/ 116 w 116"/>
                <a:gd name="T13" fmla="*/ 0 h 401"/>
                <a:gd name="T14" fmla="*/ 0 w 116"/>
                <a:gd name="T15" fmla="*/ 0 h 401"/>
                <a:gd name="T16" fmla="*/ 0 w 116"/>
                <a:gd name="T17" fmla="*/ 261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6" h="401">
                  <a:moveTo>
                    <a:pt x="0" y="261"/>
                  </a:moveTo>
                  <a:lnTo>
                    <a:pt x="26" y="261"/>
                  </a:lnTo>
                  <a:lnTo>
                    <a:pt x="26" y="401"/>
                  </a:lnTo>
                  <a:lnTo>
                    <a:pt x="90" y="401"/>
                  </a:lnTo>
                  <a:lnTo>
                    <a:pt x="90" y="261"/>
                  </a:lnTo>
                  <a:lnTo>
                    <a:pt x="116" y="261"/>
                  </a:lnTo>
                  <a:lnTo>
                    <a:pt x="116" y="0"/>
                  </a:lnTo>
                  <a:lnTo>
                    <a:pt x="0" y="0"/>
                  </a:lnTo>
                  <a:lnTo>
                    <a:pt x="0" y="26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dirty="0">
                <a:solidFill>
                  <a:srgbClr val="FFFFFF"/>
                </a:solidFill>
                <a:latin typeface="Calibri"/>
              </a:endParaRPr>
            </a:p>
          </p:txBody>
        </p:sp>
        <p:sp>
          <p:nvSpPr>
            <p:cNvPr id="637" name="Freeform 308">
              <a:extLst>
                <a:ext uri="{FF2B5EF4-FFF2-40B4-BE49-F238E27FC236}">
                  <a16:creationId xmlns:a16="http://schemas.microsoft.com/office/drawing/2014/main" id="{312CA0E8-A1E9-4130-9F7E-9C27DAC10AD2}"/>
                </a:ext>
              </a:extLst>
            </p:cNvPr>
            <p:cNvSpPr>
              <a:spLocks/>
            </p:cNvSpPr>
            <p:nvPr/>
          </p:nvSpPr>
          <p:spPr bwMode="auto">
            <a:xfrm>
              <a:off x="10446192" y="8894211"/>
              <a:ext cx="163273" cy="564115"/>
            </a:xfrm>
            <a:custGeom>
              <a:avLst/>
              <a:gdLst>
                <a:gd name="T0" fmla="*/ 0 w 116"/>
                <a:gd name="T1" fmla="*/ 261 h 401"/>
                <a:gd name="T2" fmla="*/ 26 w 116"/>
                <a:gd name="T3" fmla="*/ 261 h 401"/>
                <a:gd name="T4" fmla="*/ 26 w 116"/>
                <a:gd name="T5" fmla="*/ 401 h 401"/>
                <a:gd name="T6" fmla="*/ 90 w 116"/>
                <a:gd name="T7" fmla="*/ 401 h 401"/>
                <a:gd name="T8" fmla="*/ 90 w 116"/>
                <a:gd name="T9" fmla="*/ 261 h 401"/>
                <a:gd name="T10" fmla="*/ 116 w 116"/>
                <a:gd name="T11" fmla="*/ 261 h 401"/>
                <a:gd name="T12" fmla="*/ 116 w 116"/>
                <a:gd name="T13" fmla="*/ 0 h 401"/>
                <a:gd name="T14" fmla="*/ 0 w 116"/>
                <a:gd name="T15" fmla="*/ 0 h 401"/>
                <a:gd name="T16" fmla="*/ 0 w 116"/>
                <a:gd name="T17" fmla="*/ 261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6" h="401">
                  <a:moveTo>
                    <a:pt x="0" y="261"/>
                  </a:moveTo>
                  <a:lnTo>
                    <a:pt x="26" y="261"/>
                  </a:lnTo>
                  <a:lnTo>
                    <a:pt x="26" y="401"/>
                  </a:lnTo>
                  <a:lnTo>
                    <a:pt x="90" y="401"/>
                  </a:lnTo>
                  <a:lnTo>
                    <a:pt x="90" y="261"/>
                  </a:lnTo>
                  <a:lnTo>
                    <a:pt x="116" y="261"/>
                  </a:lnTo>
                  <a:lnTo>
                    <a:pt x="116" y="0"/>
                  </a:lnTo>
                  <a:lnTo>
                    <a:pt x="0" y="0"/>
                  </a:lnTo>
                  <a:lnTo>
                    <a:pt x="0" y="26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dirty="0">
                <a:solidFill>
                  <a:srgbClr val="FFFFFF"/>
                </a:solidFill>
                <a:latin typeface="Calibri"/>
              </a:endParaRPr>
            </a:p>
          </p:txBody>
        </p:sp>
      </p:grpSp>
      <p:grpSp>
        <p:nvGrpSpPr>
          <p:cNvPr id="657" name="Group 656">
            <a:extLst>
              <a:ext uri="{FF2B5EF4-FFF2-40B4-BE49-F238E27FC236}">
                <a16:creationId xmlns:a16="http://schemas.microsoft.com/office/drawing/2014/main" id="{9FC8B69B-1AB1-4C09-8DEB-724870B69732}"/>
              </a:ext>
            </a:extLst>
          </p:cNvPr>
          <p:cNvGrpSpPr/>
          <p:nvPr/>
        </p:nvGrpSpPr>
        <p:grpSpPr>
          <a:xfrm>
            <a:off x="7123033" y="2546675"/>
            <a:ext cx="281469" cy="1749793"/>
            <a:chOff x="14247920" y="5093121"/>
            <a:chExt cx="563011" cy="3500042"/>
          </a:xfrm>
          <a:effectLst>
            <a:outerShdw blurRad="152400" sx="102000" sy="102000" algn="ctr" rotWithShape="0">
              <a:schemeClr val="accent1">
                <a:alpha val="82000"/>
              </a:schemeClr>
            </a:outerShdw>
          </a:effectLst>
        </p:grpSpPr>
        <p:sp>
          <p:nvSpPr>
            <p:cNvPr id="638" name="Freeform 309">
              <a:extLst>
                <a:ext uri="{FF2B5EF4-FFF2-40B4-BE49-F238E27FC236}">
                  <a16:creationId xmlns:a16="http://schemas.microsoft.com/office/drawing/2014/main" id="{E48F7580-88AA-426C-B17F-468363151F29}"/>
                </a:ext>
              </a:extLst>
            </p:cNvPr>
            <p:cNvSpPr>
              <a:spLocks/>
            </p:cNvSpPr>
            <p:nvPr/>
          </p:nvSpPr>
          <p:spPr bwMode="auto">
            <a:xfrm>
              <a:off x="14247920" y="5093121"/>
              <a:ext cx="563011" cy="163185"/>
            </a:xfrm>
            <a:custGeom>
              <a:avLst/>
              <a:gdLst>
                <a:gd name="T0" fmla="*/ 260 w 400"/>
                <a:gd name="T1" fmla="*/ 26 h 116"/>
                <a:gd name="T2" fmla="*/ 260 w 400"/>
                <a:gd name="T3" fmla="*/ 0 h 116"/>
                <a:gd name="T4" fmla="*/ 0 w 400"/>
                <a:gd name="T5" fmla="*/ 0 h 116"/>
                <a:gd name="T6" fmla="*/ 0 w 400"/>
                <a:gd name="T7" fmla="*/ 116 h 116"/>
                <a:gd name="T8" fmla="*/ 260 w 400"/>
                <a:gd name="T9" fmla="*/ 116 h 116"/>
                <a:gd name="T10" fmla="*/ 260 w 400"/>
                <a:gd name="T11" fmla="*/ 90 h 116"/>
                <a:gd name="T12" fmla="*/ 400 w 400"/>
                <a:gd name="T13" fmla="*/ 90 h 116"/>
                <a:gd name="T14" fmla="*/ 400 w 400"/>
                <a:gd name="T15" fmla="*/ 26 h 116"/>
                <a:gd name="T16" fmla="*/ 260 w 400"/>
                <a:gd name="T17" fmla="*/ 26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0" h="116">
                  <a:moveTo>
                    <a:pt x="260" y="26"/>
                  </a:moveTo>
                  <a:lnTo>
                    <a:pt x="260" y="0"/>
                  </a:lnTo>
                  <a:lnTo>
                    <a:pt x="0" y="0"/>
                  </a:lnTo>
                  <a:lnTo>
                    <a:pt x="0" y="116"/>
                  </a:lnTo>
                  <a:lnTo>
                    <a:pt x="260" y="116"/>
                  </a:lnTo>
                  <a:lnTo>
                    <a:pt x="260" y="90"/>
                  </a:lnTo>
                  <a:lnTo>
                    <a:pt x="400" y="90"/>
                  </a:lnTo>
                  <a:lnTo>
                    <a:pt x="400" y="26"/>
                  </a:lnTo>
                  <a:lnTo>
                    <a:pt x="260" y="2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dirty="0">
                <a:solidFill>
                  <a:srgbClr val="FFFFFF"/>
                </a:solidFill>
                <a:latin typeface="Calibri"/>
              </a:endParaRPr>
            </a:p>
          </p:txBody>
        </p:sp>
        <p:sp>
          <p:nvSpPr>
            <p:cNvPr id="639" name="Freeform 310">
              <a:extLst>
                <a:ext uri="{FF2B5EF4-FFF2-40B4-BE49-F238E27FC236}">
                  <a16:creationId xmlns:a16="http://schemas.microsoft.com/office/drawing/2014/main" id="{2AF04F73-42A8-4A99-89EC-410A80802495}"/>
                </a:ext>
              </a:extLst>
            </p:cNvPr>
            <p:cNvSpPr>
              <a:spLocks/>
            </p:cNvSpPr>
            <p:nvPr/>
          </p:nvSpPr>
          <p:spPr bwMode="auto">
            <a:xfrm>
              <a:off x="14247920" y="5509525"/>
              <a:ext cx="563011" cy="164592"/>
            </a:xfrm>
            <a:custGeom>
              <a:avLst/>
              <a:gdLst>
                <a:gd name="T0" fmla="*/ 260 w 400"/>
                <a:gd name="T1" fmla="*/ 0 h 117"/>
                <a:gd name="T2" fmla="*/ 0 w 400"/>
                <a:gd name="T3" fmla="*/ 0 h 117"/>
                <a:gd name="T4" fmla="*/ 0 w 400"/>
                <a:gd name="T5" fmla="*/ 117 h 117"/>
                <a:gd name="T6" fmla="*/ 260 w 400"/>
                <a:gd name="T7" fmla="*/ 117 h 117"/>
                <a:gd name="T8" fmla="*/ 260 w 400"/>
                <a:gd name="T9" fmla="*/ 91 h 117"/>
                <a:gd name="T10" fmla="*/ 400 w 400"/>
                <a:gd name="T11" fmla="*/ 91 h 117"/>
                <a:gd name="T12" fmla="*/ 400 w 400"/>
                <a:gd name="T13" fmla="*/ 27 h 117"/>
                <a:gd name="T14" fmla="*/ 260 w 400"/>
                <a:gd name="T15" fmla="*/ 27 h 117"/>
                <a:gd name="T16" fmla="*/ 260 w 400"/>
                <a:gd name="T17" fmla="*/ 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0" h="117">
                  <a:moveTo>
                    <a:pt x="260" y="0"/>
                  </a:moveTo>
                  <a:lnTo>
                    <a:pt x="0" y="0"/>
                  </a:lnTo>
                  <a:lnTo>
                    <a:pt x="0" y="117"/>
                  </a:lnTo>
                  <a:lnTo>
                    <a:pt x="260" y="117"/>
                  </a:lnTo>
                  <a:lnTo>
                    <a:pt x="260" y="91"/>
                  </a:lnTo>
                  <a:lnTo>
                    <a:pt x="400" y="91"/>
                  </a:lnTo>
                  <a:lnTo>
                    <a:pt x="400" y="27"/>
                  </a:lnTo>
                  <a:lnTo>
                    <a:pt x="260" y="27"/>
                  </a:lnTo>
                  <a:lnTo>
                    <a:pt x="26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dirty="0">
                <a:solidFill>
                  <a:srgbClr val="FFFFFF"/>
                </a:solidFill>
                <a:latin typeface="Calibri"/>
              </a:endParaRPr>
            </a:p>
          </p:txBody>
        </p:sp>
        <p:sp>
          <p:nvSpPr>
            <p:cNvPr id="640" name="Freeform 311">
              <a:extLst>
                <a:ext uri="{FF2B5EF4-FFF2-40B4-BE49-F238E27FC236}">
                  <a16:creationId xmlns:a16="http://schemas.microsoft.com/office/drawing/2014/main" id="{B08104DE-B722-463B-880A-33142FEF58CD}"/>
                </a:ext>
              </a:extLst>
            </p:cNvPr>
            <p:cNvSpPr>
              <a:spLocks/>
            </p:cNvSpPr>
            <p:nvPr/>
          </p:nvSpPr>
          <p:spPr bwMode="auto">
            <a:xfrm>
              <a:off x="14247920" y="5927335"/>
              <a:ext cx="563011" cy="163185"/>
            </a:xfrm>
            <a:custGeom>
              <a:avLst/>
              <a:gdLst>
                <a:gd name="T0" fmla="*/ 260 w 400"/>
                <a:gd name="T1" fmla="*/ 0 h 116"/>
                <a:gd name="T2" fmla="*/ 0 w 400"/>
                <a:gd name="T3" fmla="*/ 0 h 116"/>
                <a:gd name="T4" fmla="*/ 0 w 400"/>
                <a:gd name="T5" fmla="*/ 116 h 116"/>
                <a:gd name="T6" fmla="*/ 260 w 400"/>
                <a:gd name="T7" fmla="*/ 116 h 116"/>
                <a:gd name="T8" fmla="*/ 260 w 400"/>
                <a:gd name="T9" fmla="*/ 90 h 116"/>
                <a:gd name="T10" fmla="*/ 400 w 400"/>
                <a:gd name="T11" fmla="*/ 90 h 116"/>
                <a:gd name="T12" fmla="*/ 400 w 400"/>
                <a:gd name="T13" fmla="*/ 26 h 116"/>
                <a:gd name="T14" fmla="*/ 260 w 400"/>
                <a:gd name="T15" fmla="*/ 26 h 116"/>
                <a:gd name="T16" fmla="*/ 260 w 400"/>
                <a:gd name="T17"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0" h="116">
                  <a:moveTo>
                    <a:pt x="260" y="0"/>
                  </a:moveTo>
                  <a:lnTo>
                    <a:pt x="0" y="0"/>
                  </a:lnTo>
                  <a:lnTo>
                    <a:pt x="0" y="116"/>
                  </a:lnTo>
                  <a:lnTo>
                    <a:pt x="260" y="116"/>
                  </a:lnTo>
                  <a:lnTo>
                    <a:pt x="260" y="90"/>
                  </a:lnTo>
                  <a:lnTo>
                    <a:pt x="400" y="90"/>
                  </a:lnTo>
                  <a:lnTo>
                    <a:pt x="400" y="26"/>
                  </a:lnTo>
                  <a:lnTo>
                    <a:pt x="260" y="26"/>
                  </a:lnTo>
                  <a:lnTo>
                    <a:pt x="26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dirty="0">
                <a:solidFill>
                  <a:srgbClr val="FFFFFF"/>
                </a:solidFill>
                <a:latin typeface="Calibri"/>
              </a:endParaRPr>
            </a:p>
          </p:txBody>
        </p:sp>
        <p:sp>
          <p:nvSpPr>
            <p:cNvPr id="641" name="Freeform 312">
              <a:extLst>
                <a:ext uri="{FF2B5EF4-FFF2-40B4-BE49-F238E27FC236}">
                  <a16:creationId xmlns:a16="http://schemas.microsoft.com/office/drawing/2014/main" id="{728BF38B-C15E-4CFF-8A60-E4D935AFC0C8}"/>
                </a:ext>
              </a:extLst>
            </p:cNvPr>
            <p:cNvSpPr>
              <a:spLocks/>
            </p:cNvSpPr>
            <p:nvPr/>
          </p:nvSpPr>
          <p:spPr bwMode="auto">
            <a:xfrm>
              <a:off x="14247920" y="6343739"/>
              <a:ext cx="563011" cy="164592"/>
            </a:xfrm>
            <a:custGeom>
              <a:avLst/>
              <a:gdLst>
                <a:gd name="T0" fmla="*/ 260 w 400"/>
                <a:gd name="T1" fmla="*/ 0 h 117"/>
                <a:gd name="T2" fmla="*/ 0 w 400"/>
                <a:gd name="T3" fmla="*/ 0 h 117"/>
                <a:gd name="T4" fmla="*/ 0 w 400"/>
                <a:gd name="T5" fmla="*/ 117 h 117"/>
                <a:gd name="T6" fmla="*/ 260 w 400"/>
                <a:gd name="T7" fmla="*/ 117 h 117"/>
                <a:gd name="T8" fmla="*/ 260 w 400"/>
                <a:gd name="T9" fmla="*/ 91 h 117"/>
                <a:gd name="T10" fmla="*/ 400 w 400"/>
                <a:gd name="T11" fmla="*/ 91 h 117"/>
                <a:gd name="T12" fmla="*/ 400 w 400"/>
                <a:gd name="T13" fmla="*/ 26 h 117"/>
                <a:gd name="T14" fmla="*/ 260 w 400"/>
                <a:gd name="T15" fmla="*/ 26 h 117"/>
                <a:gd name="T16" fmla="*/ 260 w 400"/>
                <a:gd name="T17" fmla="*/ 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0" h="117">
                  <a:moveTo>
                    <a:pt x="260" y="0"/>
                  </a:moveTo>
                  <a:lnTo>
                    <a:pt x="0" y="0"/>
                  </a:lnTo>
                  <a:lnTo>
                    <a:pt x="0" y="117"/>
                  </a:lnTo>
                  <a:lnTo>
                    <a:pt x="260" y="117"/>
                  </a:lnTo>
                  <a:lnTo>
                    <a:pt x="260" y="91"/>
                  </a:lnTo>
                  <a:lnTo>
                    <a:pt x="400" y="91"/>
                  </a:lnTo>
                  <a:lnTo>
                    <a:pt x="400" y="26"/>
                  </a:lnTo>
                  <a:lnTo>
                    <a:pt x="260" y="26"/>
                  </a:lnTo>
                  <a:lnTo>
                    <a:pt x="26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dirty="0">
                <a:solidFill>
                  <a:srgbClr val="FFFFFF"/>
                </a:solidFill>
                <a:latin typeface="Calibri"/>
              </a:endParaRPr>
            </a:p>
          </p:txBody>
        </p:sp>
        <p:sp>
          <p:nvSpPr>
            <p:cNvPr id="642" name="Freeform 313">
              <a:extLst>
                <a:ext uri="{FF2B5EF4-FFF2-40B4-BE49-F238E27FC236}">
                  <a16:creationId xmlns:a16="http://schemas.microsoft.com/office/drawing/2014/main" id="{1C15651B-8A3A-46BF-B9F3-3F34158C0A2E}"/>
                </a:ext>
              </a:extLst>
            </p:cNvPr>
            <p:cNvSpPr>
              <a:spLocks/>
            </p:cNvSpPr>
            <p:nvPr/>
          </p:nvSpPr>
          <p:spPr bwMode="auto">
            <a:xfrm>
              <a:off x="14247920" y="6761549"/>
              <a:ext cx="563011" cy="163185"/>
            </a:xfrm>
            <a:custGeom>
              <a:avLst/>
              <a:gdLst>
                <a:gd name="T0" fmla="*/ 260 w 400"/>
                <a:gd name="T1" fmla="*/ 0 h 116"/>
                <a:gd name="T2" fmla="*/ 0 w 400"/>
                <a:gd name="T3" fmla="*/ 0 h 116"/>
                <a:gd name="T4" fmla="*/ 0 w 400"/>
                <a:gd name="T5" fmla="*/ 116 h 116"/>
                <a:gd name="T6" fmla="*/ 260 w 400"/>
                <a:gd name="T7" fmla="*/ 116 h 116"/>
                <a:gd name="T8" fmla="*/ 260 w 400"/>
                <a:gd name="T9" fmla="*/ 90 h 116"/>
                <a:gd name="T10" fmla="*/ 400 w 400"/>
                <a:gd name="T11" fmla="*/ 90 h 116"/>
                <a:gd name="T12" fmla="*/ 400 w 400"/>
                <a:gd name="T13" fmla="*/ 26 h 116"/>
                <a:gd name="T14" fmla="*/ 260 w 400"/>
                <a:gd name="T15" fmla="*/ 26 h 116"/>
                <a:gd name="T16" fmla="*/ 260 w 400"/>
                <a:gd name="T17"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0" h="116">
                  <a:moveTo>
                    <a:pt x="260" y="0"/>
                  </a:moveTo>
                  <a:lnTo>
                    <a:pt x="0" y="0"/>
                  </a:lnTo>
                  <a:lnTo>
                    <a:pt x="0" y="116"/>
                  </a:lnTo>
                  <a:lnTo>
                    <a:pt x="260" y="116"/>
                  </a:lnTo>
                  <a:lnTo>
                    <a:pt x="260" y="90"/>
                  </a:lnTo>
                  <a:lnTo>
                    <a:pt x="400" y="90"/>
                  </a:lnTo>
                  <a:lnTo>
                    <a:pt x="400" y="26"/>
                  </a:lnTo>
                  <a:lnTo>
                    <a:pt x="260" y="26"/>
                  </a:lnTo>
                  <a:lnTo>
                    <a:pt x="26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dirty="0">
                <a:solidFill>
                  <a:srgbClr val="FFFFFF"/>
                </a:solidFill>
                <a:latin typeface="Calibri"/>
              </a:endParaRPr>
            </a:p>
          </p:txBody>
        </p:sp>
        <p:sp>
          <p:nvSpPr>
            <p:cNvPr id="643" name="Freeform 314">
              <a:extLst>
                <a:ext uri="{FF2B5EF4-FFF2-40B4-BE49-F238E27FC236}">
                  <a16:creationId xmlns:a16="http://schemas.microsoft.com/office/drawing/2014/main" id="{AF588C1F-84DA-4A5D-953F-48FBE0DE6DE2}"/>
                </a:ext>
              </a:extLst>
            </p:cNvPr>
            <p:cNvSpPr>
              <a:spLocks/>
            </p:cNvSpPr>
            <p:nvPr/>
          </p:nvSpPr>
          <p:spPr bwMode="auto">
            <a:xfrm>
              <a:off x="14247920" y="7177953"/>
              <a:ext cx="563011" cy="164592"/>
            </a:xfrm>
            <a:custGeom>
              <a:avLst/>
              <a:gdLst>
                <a:gd name="T0" fmla="*/ 260 w 400"/>
                <a:gd name="T1" fmla="*/ 0 h 117"/>
                <a:gd name="T2" fmla="*/ 0 w 400"/>
                <a:gd name="T3" fmla="*/ 0 h 117"/>
                <a:gd name="T4" fmla="*/ 0 w 400"/>
                <a:gd name="T5" fmla="*/ 117 h 117"/>
                <a:gd name="T6" fmla="*/ 260 w 400"/>
                <a:gd name="T7" fmla="*/ 117 h 117"/>
                <a:gd name="T8" fmla="*/ 260 w 400"/>
                <a:gd name="T9" fmla="*/ 91 h 117"/>
                <a:gd name="T10" fmla="*/ 400 w 400"/>
                <a:gd name="T11" fmla="*/ 91 h 117"/>
                <a:gd name="T12" fmla="*/ 400 w 400"/>
                <a:gd name="T13" fmla="*/ 26 h 117"/>
                <a:gd name="T14" fmla="*/ 260 w 400"/>
                <a:gd name="T15" fmla="*/ 26 h 117"/>
                <a:gd name="T16" fmla="*/ 260 w 400"/>
                <a:gd name="T17" fmla="*/ 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0" h="117">
                  <a:moveTo>
                    <a:pt x="260" y="0"/>
                  </a:moveTo>
                  <a:lnTo>
                    <a:pt x="0" y="0"/>
                  </a:lnTo>
                  <a:lnTo>
                    <a:pt x="0" y="117"/>
                  </a:lnTo>
                  <a:lnTo>
                    <a:pt x="260" y="117"/>
                  </a:lnTo>
                  <a:lnTo>
                    <a:pt x="260" y="91"/>
                  </a:lnTo>
                  <a:lnTo>
                    <a:pt x="400" y="91"/>
                  </a:lnTo>
                  <a:lnTo>
                    <a:pt x="400" y="26"/>
                  </a:lnTo>
                  <a:lnTo>
                    <a:pt x="260" y="26"/>
                  </a:lnTo>
                  <a:lnTo>
                    <a:pt x="26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dirty="0">
                <a:solidFill>
                  <a:srgbClr val="FFFFFF"/>
                </a:solidFill>
                <a:latin typeface="Calibri"/>
              </a:endParaRPr>
            </a:p>
          </p:txBody>
        </p:sp>
        <p:sp>
          <p:nvSpPr>
            <p:cNvPr id="644" name="Freeform 315">
              <a:extLst>
                <a:ext uri="{FF2B5EF4-FFF2-40B4-BE49-F238E27FC236}">
                  <a16:creationId xmlns:a16="http://schemas.microsoft.com/office/drawing/2014/main" id="{EE0EC2E8-0251-44AB-BAE8-D3C5AD0B226F}"/>
                </a:ext>
              </a:extLst>
            </p:cNvPr>
            <p:cNvSpPr>
              <a:spLocks/>
            </p:cNvSpPr>
            <p:nvPr/>
          </p:nvSpPr>
          <p:spPr bwMode="auto">
            <a:xfrm>
              <a:off x="14247920" y="7595764"/>
              <a:ext cx="563011" cy="163185"/>
            </a:xfrm>
            <a:custGeom>
              <a:avLst/>
              <a:gdLst>
                <a:gd name="T0" fmla="*/ 260 w 400"/>
                <a:gd name="T1" fmla="*/ 0 h 116"/>
                <a:gd name="T2" fmla="*/ 0 w 400"/>
                <a:gd name="T3" fmla="*/ 0 h 116"/>
                <a:gd name="T4" fmla="*/ 0 w 400"/>
                <a:gd name="T5" fmla="*/ 116 h 116"/>
                <a:gd name="T6" fmla="*/ 260 w 400"/>
                <a:gd name="T7" fmla="*/ 116 h 116"/>
                <a:gd name="T8" fmla="*/ 260 w 400"/>
                <a:gd name="T9" fmla="*/ 90 h 116"/>
                <a:gd name="T10" fmla="*/ 400 w 400"/>
                <a:gd name="T11" fmla="*/ 90 h 116"/>
                <a:gd name="T12" fmla="*/ 400 w 400"/>
                <a:gd name="T13" fmla="*/ 26 h 116"/>
                <a:gd name="T14" fmla="*/ 260 w 400"/>
                <a:gd name="T15" fmla="*/ 26 h 116"/>
                <a:gd name="T16" fmla="*/ 260 w 400"/>
                <a:gd name="T17"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0" h="116">
                  <a:moveTo>
                    <a:pt x="260" y="0"/>
                  </a:moveTo>
                  <a:lnTo>
                    <a:pt x="0" y="0"/>
                  </a:lnTo>
                  <a:lnTo>
                    <a:pt x="0" y="116"/>
                  </a:lnTo>
                  <a:lnTo>
                    <a:pt x="260" y="116"/>
                  </a:lnTo>
                  <a:lnTo>
                    <a:pt x="260" y="90"/>
                  </a:lnTo>
                  <a:lnTo>
                    <a:pt x="400" y="90"/>
                  </a:lnTo>
                  <a:lnTo>
                    <a:pt x="400" y="26"/>
                  </a:lnTo>
                  <a:lnTo>
                    <a:pt x="260" y="26"/>
                  </a:lnTo>
                  <a:lnTo>
                    <a:pt x="26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dirty="0">
                <a:solidFill>
                  <a:srgbClr val="FFFFFF"/>
                </a:solidFill>
                <a:latin typeface="Calibri"/>
              </a:endParaRPr>
            </a:p>
          </p:txBody>
        </p:sp>
        <p:sp>
          <p:nvSpPr>
            <p:cNvPr id="645" name="Freeform 316">
              <a:extLst>
                <a:ext uri="{FF2B5EF4-FFF2-40B4-BE49-F238E27FC236}">
                  <a16:creationId xmlns:a16="http://schemas.microsoft.com/office/drawing/2014/main" id="{CE9C5A25-96AE-4C28-86E6-A36572A7A722}"/>
                </a:ext>
              </a:extLst>
            </p:cNvPr>
            <p:cNvSpPr>
              <a:spLocks/>
            </p:cNvSpPr>
            <p:nvPr/>
          </p:nvSpPr>
          <p:spPr bwMode="auto">
            <a:xfrm>
              <a:off x="14247920" y="8012167"/>
              <a:ext cx="563011" cy="163185"/>
            </a:xfrm>
            <a:custGeom>
              <a:avLst/>
              <a:gdLst>
                <a:gd name="T0" fmla="*/ 260 w 400"/>
                <a:gd name="T1" fmla="*/ 0 h 116"/>
                <a:gd name="T2" fmla="*/ 0 w 400"/>
                <a:gd name="T3" fmla="*/ 0 h 116"/>
                <a:gd name="T4" fmla="*/ 0 w 400"/>
                <a:gd name="T5" fmla="*/ 116 h 116"/>
                <a:gd name="T6" fmla="*/ 260 w 400"/>
                <a:gd name="T7" fmla="*/ 116 h 116"/>
                <a:gd name="T8" fmla="*/ 260 w 400"/>
                <a:gd name="T9" fmla="*/ 90 h 116"/>
                <a:gd name="T10" fmla="*/ 400 w 400"/>
                <a:gd name="T11" fmla="*/ 90 h 116"/>
                <a:gd name="T12" fmla="*/ 400 w 400"/>
                <a:gd name="T13" fmla="*/ 26 h 116"/>
                <a:gd name="T14" fmla="*/ 260 w 400"/>
                <a:gd name="T15" fmla="*/ 26 h 116"/>
                <a:gd name="T16" fmla="*/ 260 w 400"/>
                <a:gd name="T17"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0" h="116">
                  <a:moveTo>
                    <a:pt x="260" y="0"/>
                  </a:moveTo>
                  <a:lnTo>
                    <a:pt x="0" y="0"/>
                  </a:lnTo>
                  <a:lnTo>
                    <a:pt x="0" y="116"/>
                  </a:lnTo>
                  <a:lnTo>
                    <a:pt x="260" y="116"/>
                  </a:lnTo>
                  <a:lnTo>
                    <a:pt x="260" y="90"/>
                  </a:lnTo>
                  <a:lnTo>
                    <a:pt x="400" y="90"/>
                  </a:lnTo>
                  <a:lnTo>
                    <a:pt x="400" y="26"/>
                  </a:lnTo>
                  <a:lnTo>
                    <a:pt x="260" y="26"/>
                  </a:lnTo>
                  <a:lnTo>
                    <a:pt x="26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dirty="0">
                <a:solidFill>
                  <a:srgbClr val="FFFFFF"/>
                </a:solidFill>
                <a:latin typeface="Calibri"/>
              </a:endParaRPr>
            </a:p>
          </p:txBody>
        </p:sp>
        <p:sp>
          <p:nvSpPr>
            <p:cNvPr id="646" name="Freeform 317">
              <a:extLst>
                <a:ext uri="{FF2B5EF4-FFF2-40B4-BE49-F238E27FC236}">
                  <a16:creationId xmlns:a16="http://schemas.microsoft.com/office/drawing/2014/main" id="{C7486B12-45AA-4B90-A7CF-112C809F59FE}"/>
                </a:ext>
              </a:extLst>
            </p:cNvPr>
            <p:cNvSpPr>
              <a:spLocks/>
            </p:cNvSpPr>
            <p:nvPr/>
          </p:nvSpPr>
          <p:spPr bwMode="auto">
            <a:xfrm>
              <a:off x="14247920" y="8429978"/>
              <a:ext cx="563011" cy="163185"/>
            </a:xfrm>
            <a:custGeom>
              <a:avLst/>
              <a:gdLst>
                <a:gd name="T0" fmla="*/ 260 w 400"/>
                <a:gd name="T1" fmla="*/ 0 h 116"/>
                <a:gd name="T2" fmla="*/ 0 w 400"/>
                <a:gd name="T3" fmla="*/ 0 h 116"/>
                <a:gd name="T4" fmla="*/ 0 w 400"/>
                <a:gd name="T5" fmla="*/ 116 h 116"/>
                <a:gd name="T6" fmla="*/ 260 w 400"/>
                <a:gd name="T7" fmla="*/ 116 h 116"/>
                <a:gd name="T8" fmla="*/ 260 w 400"/>
                <a:gd name="T9" fmla="*/ 90 h 116"/>
                <a:gd name="T10" fmla="*/ 400 w 400"/>
                <a:gd name="T11" fmla="*/ 90 h 116"/>
                <a:gd name="T12" fmla="*/ 400 w 400"/>
                <a:gd name="T13" fmla="*/ 26 h 116"/>
                <a:gd name="T14" fmla="*/ 260 w 400"/>
                <a:gd name="T15" fmla="*/ 26 h 116"/>
                <a:gd name="T16" fmla="*/ 260 w 400"/>
                <a:gd name="T17"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0" h="116">
                  <a:moveTo>
                    <a:pt x="260" y="0"/>
                  </a:moveTo>
                  <a:lnTo>
                    <a:pt x="0" y="0"/>
                  </a:lnTo>
                  <a:lnTo>
                    <a:pt x="0" y="116"/>
                  </a:lnTo>
                  <a:lnTo>
                    <a:pt x="260" y="116"/>
                  </a:lnTo>
                  <a:lnTo>
                    <a:pt x="260" y="90"/>
                  </a:lnTo>
                  <a:lnTo>
                    <a:pt x="400" y="90"/>
                  </a:lnTo>
                  <a:lnTo>
                    <a:pt x="400" y="26"/>
                  </a:lnTo>
                  <a:lnTo>
                    <a:pt x="260" y="26"/>
                  </a:lnTo>
                  <a:lnTo>
                    <a:pt x="26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dirty="0">
                <a:solidFill>
                  <a:srgbClr val="FFFFFF"/>
                </a:solidFill>
                <a:latin typeface="Calibri"/>
              </a:endParaRPr>
            </a:p>
          </p:txBody>
        </p:sp>
      </p:grpSp>
      <p:grpSp>
        <p:nvGrpSpPr>
          <p:cNvPr id="660" name="Group 659">
            <a:extLst>
              <a:ext uri="{FF2B5EF4-FFF2-40B4-BE49-F238E27FC236}">
                <a16:creationId xmlns:a16="http://schemas.microsoft.com/office/drawing/2014/main" id="{79D54AF9-3DFA-4D39-8476-5E452D3DE22F}"/>
              </a:ext>
            </a:extLst>
          </p:cNvPr>
          <p:cNvGrpSpPr/>
          <p:nvPr/>
        </p:nvGrpSpPr>
        <p:grpSpPr>
          <a:xfrm>
            <a:off x="4789658" y="2546675"/>
            <a:ext cx="281469" cy="1749793"/>
            <a:chOff x="9580563" y="5093121"/>
            <a:chExt cx="563011" cy="3500042"/>
          </a:xfrm>
          <a:effectLst>
            <a:outerShdw blurRad="152400" sx="102000" sy="102000" algn="ctr" rotWithShape="0">
              <a:schemeClr val="accent1">
                <a:alpha val="82000"/>
              </a:schemeClr>
            </a:outerShdw>
          </a:effectLst>
        </p:grpSpPr>
        <p:sp>
          <p:nvSpPr>
            <p:cNvPr id="647" name="Freeform 318">
              <a:extLst>
                <a:ext uri="{FF2B5EF4-FFF2-40B4-BE49-F238E27FC236}">
                  <a16:creationId xmlns:a16="http://schemas.microsoft.com/office/drawing/2014/main" id="{0CCB14E5-EADC-438E-A2BC-D17127C0D3FE}"/>
                </a:ext>
              </a:extLst>
            </p:cNvPr>
            <p:cNvSpPr>
              <a:spLocks/>
            </p:cNvSpPr>
            <p:nvPr/>
          </p:nvSpPr>
          <p:spPr bwMode="auto">
            <a:xfrm>
              <a:off x="9580563" y="8429978"/>
              <a:ext cx="563011" cy="163185"/>
            </a:xfrm>
            <a:custGeom>
              <a:avLst/>
              <a:gdLst>
                <a:gd name="T0" fmla="*/ 140 w 400"/>
                <a:gd name="T1" fmla="*/ 26 h 116"/>
                <a:gd name="T2" fmla="*/ 0 w 400"/>
                <a:gd name="T3" fmla="*/ 26 h 116"/>
                <a:gd name="T4" fmla="*/ 0 w 400"/>
                <a:gd name="T5" fmla="*/ 90 h 116"/>
                <a:gd name="T6" fmla="*/ 140 w 400"/>
                <a:gd name="T7" fmla="*/ 90 h 116"/>
                <a:gd name="T8" fmla="*/ 140 w 400"/>
                <a:gd name="T9" fmla="*/ 116 h 116"/>
                <a:gd name="T10" fmla="*/ 400 w 400"/>
                <a:gd name="T11" fmla="*/ 116 h 116"/>
                <a:gd name="T12" fmla="*/ 400 w 400"/>
                <a:gd name="T13" fmla="*/ 0 h 116"/>
                <a:gd name="T14" fmla="*/ 140 w 400"/>
                <a:gd name="T15" fmla="*/ 0 h 116"/>
                <a:gd name="T16" fmla="*/ 140 w 400"/>
                <a:gd name="T17" fmla="*/ 26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0" h="116">
                  <a:moveTo>
                    <a:pt x="140" y="26"/>
                  </a:moveTo>
                  <a:lnTo>
                    <a:pt x="0" y="26"/>
                  </a:lnTo>
                  <a:lnTo>
                    <a:pt x="0" y="90"/>
                  </a:lnTo>
                  <a:lnTo>
                    <a:pt x="140" y="90"/>
                  </a:lnTo>
                  <a:lnTo>
                    <a:pt x="140" y="116"/>
                  </a:lnTo>
                  <a:lnTo>
                    <a:pt x="400" y="116"/>
                  </a:lnTo>
                  <a:lnTo>
                    <a:pt x="400" y="0"/>
                  </a:lnTo>
                  <a:lnTo>
                    <a:pt x="140" y="0"/>
                  </a:lnTo>
                  <a:lnTo>
                    <a:pt x="140" y="2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dirty="0">
                <a:solidFill>
                  <a:srgbClr val="FFFFFF"/>
                </a:solidFill>
                <a:latin typeface="Calibri"/>
              </a:endParaRPr>
            </a:p>
          </p:txBody>
        </p:sp>
        <p:sp>
          <p:nvSpPr>
            <p:cNvPr id="648" name="Freeform 319">
              <a:extLst>
                <a:ext uri="{FF2B5EF4-FFF2-40B4-BE49-F238E27FC236}">
                  <a16:creationId xmlns:a16="http://schemas.microsoft.com/office/drawing/2014/main" id="{C1CA434B-725D-43C5-8B7B-92793FC1E688}"/>
                </a:ext>
              </a:extLst>
            </p:cNvPr>
            <p:cNvSpPr>
              <a:spLocks/>
            </p:cNvSpPr>
            <p:nvPr/>
          </p:nvSpPr>
          <p:spPr bwMode="auto">
            <a:xfrm>
              <a:off x="9580563" y="8012167"/>
              <a:ext cx="563011" cy="163185"/>
            </a:xfrm>
            <a:custGeom>
              <a:avLst/>
              <a:gdLst>
                <a:gd name="T0" fmla="*/ 140 w 400"/>
                <a:gd name="T1" fmla="*/ 26 h 116"/>
                <a:gd name="T2" fmla="*/ 0 w 400"/>
                <a:gd name="T3" fmla="*/ 26 h 116"/>
                <a:gd name="T4" fmla="*/ 0 w 400"/>
                <a:gd name="T5" fmla="*/ 90 h 116"/>
                <a:gd name="T6" fmla="*/ 140 w 400"/>
                <a:gd name="T7" fmla="*/ 90 h 116"/>
                <a:gd name="T8" fmla="*/ 140 w 400"/>
                <a:gd name="T9" fmla="*/ 116 h 116"/>
                <a:gd name="T10" fmla="*/ 400 w 400"/>
                <a:gd name="T11" fmla="*/ 116 h 116"/>
                <a:gd name="T12" fmla="*/ 400 w 400"/>
                <a:gd name="T13" fmla="*/ 0 h 116"/>
                <a:gd name="T14" fmla="*/ 140 w 400"/>
                <a:gd name="T15" fmla="*/ 0 h 116"/>
                <a:gd name="T16" fmla="*/ 140 w 400"/>
                <a:gd name="T17" fmla="*/ 26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0" h="116">
                  <a:moveTo>
                    <a:pt x="140" y="26"/>
                  </a:moveTo>
                  <a:lnTo>
                    <a:pt x="0" y="26"/>
                  </a:lnTo>
                  <a:lnTo>
                    <a:pt x="0" y="90"/>
                  </a:lnTo>
                  <a:lnTo>
                    <a:pt x="140" y="90"/>
                  </a:lnTo>
                  <a:lnTo>
                    <a:pt x="140" y="116"/>
                  </a:lnTo>
                  <a:lnTo>
                    <a:pt x="400" y="116"/>
                  </a:lnTo>
                  <a:lnTo>
                    <a:pt x="400" y="0"/>
                  </a:lnTo>
                  <a:lnTo>
                    <a:pt x="140" y="0"/>
                  </a:lnTo>
                  <a:lnTo>
                    <a:pt x="140" y="2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dirty="0">
                <a:solidFill>
                  <a:srgbClr val="FFFFFF"/>
                </a:solidFill>
                <a:latin typeface="Calibri"/>
              </a:endParaRPr>
            </a:p>
          </p:txBody>
        </p:sp>
        <p:sp>
          <p:nvSpPr>
            <p:cNvPr id="649" name="Freeform 320">
              <a:extLst>
                <a:ext uri="{FF2B5EF4-FFF2-40B4-BE49-F238E27FC236}">
                  <a16:creationId xmlns:a16="http://schemas.microsoft.com/office/drawing/2014/main" id="{6989143F-F8D4-4B51-A4A2-01FCB0C4F9FF}"/>
                </a:ext>
              </a:extLst>
            </p:cNvPr>
            <p:cNvSpPr>
              <a:spLocks/>
            </p:cNvSpPr>
            <p:nvPr/>
          </p:nvSpPr>
          <p:spPr bwMode="auto">
            <a:xfrm>
              <a:off x="9580563" y="7595764"/>
              <a:ext cx="563011" cy="163185"/>
            </a:xfrm>
            <a:custGeom>
              <a:avLst/>
              <a:gdLst>
                <a:gd name="T0" fmla="*/ 140 w 400"/>
                <a:gd name="T1" fmla="*/ 26 h 116"/>
                <a:gd name="T2" fmla="*/ 0 w 400"/>
                <a:gd name="T3" fmla="*/ 26 h 116"/>
                <a:gd name="T4" fmla="*/ 0 w 400"/>
                <a:gd name="T5" fmla="*/ 90 h 116"/>
                <a:gd name="T6" fmla="*/ 140 w 400"/>
                <a:gd name="T7" fmla="*/ 90 h 116"/>
                <a:gd name="T8" fmla="*/ 140 w 400"/>
                <a:gd name="T9" fmla="*/ 116 h 116"/>
                <a:gd name="T10" fmla="*/ 400 w 400"/>
                <a:gd name="T11" fmla="*/ 116 h 116"/>
                <a:gd name="T12" fmla="*/ 400 w 400"/>
                <a:gd name="T13" fmla="*/ 0 h 116"/>
                <a:gd name="T14" fmla="*/ 140 w 400"/>
                <a:gd name="T15" fmla="*/ 0 h 116"/>
                <a:gd name="T16" fmla="*/ 140 w 400"/>
                <a:gd name="T17" fmla="*/ 26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0" h="116">
                  <a:moveTo>
                    <a:pt x="140" y="26"/>
                  </a:moveTo>
                  <a:lnTo>
                    <a:pt x="0" y="26"/>
                  </a:lnTo>
                  <a:lnTo>
                    <a:pt x="0" y="90"/>
                  </a:lnTo>
                  <a:lnTo>
                    <a:pt x="140" y="90"/>
                  </a:lnTo>
                  <a:lnTo>
                    <a:pt x="140" y="116"/>
                  </a:lnTo>
                  <a:lnTo>
                    <a:pt x="400" y="116"/>
                  </a:lnTo>
                  <a:lnTo>
                    <a:pt x="400" y="0"/>
                  </a:lnTo>
                  <a:lnTo>
                    <a:pt x="140" y="0"/>
                  </a:lnTo>
                  <a:lnTo>
                    <a:pt x="140" y="2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dirty="0">
                <a:solidFill>
                  <a:srgbClr val="FFFFFF"/>
                </a:solidFill>
                <a:latin typeface="Calibri"/>
              </a:endParaRPr>
            </a:p>
          </p:txBody>
        </p:sp>
        <p:sp>
          <p:nvSpPr>
            <p:cNvPr id="650" name="Freeform 321">
              <a:extLst>
                <a:ext uri="{FF2B5EF4-FFF2-40B4-BE49-F238E27FC236}">
                  <a16:creationId xmlns:a16="http://schemas.microsoft.com/office/drawing/2014/main" id="{895E726E-2B88-4E3C-BFA8-A1848506DB59}"/>
                </a:ext>
              </a:extLst>
            </p:cNvPr>
            <p:cNvSpPr>
              <a:spLocks/>
            </p:cNvSpPr>
            <p:nvPr/>
          </p:nvSpPr>
          <p:spPr bwMode="auto">
            <a:xfrm>
              <a:off x="9580563" y="7177953"/>
              <a:ext cx="563011" cy="164592"/>
            </a:xfrm>
            <a:custGeom>
              <a:avLst/>
              <a:gdLst>
                <a:gd name="T0" fmla="*/ 140 w 400"/>
                <a:gd name="T1" fmla="*/ 26 h 117"/>
                <a:gd name="T2" fmla="*/ 0 w 400"/>
                <a:gd name="T3" fmla="*/ 26 h 117"/>
                <a:gd name="T4" fmla="*/ 0 w 400"/>
                <a:gd name="T5" fmla="*/ 91 h 117"/>
                <a:gd name="T6" fmla="*/ 140 w 400"/>
                <a:gd name="T7" fmla="*/ 91 h 117"/>
                <a:gd name="T8" fmla="*/ 140 w 400"/>
                <a:gd name="T9" fmla="*/ 117 h 117"/>
                <a:gd name="T10" fmla="*/ 400 w 400"/>
                <a:gd name="T11" fmla="*/ 117 h 117"/>
                <a:gd name="T12" fmla="*/ 400 w 400"/>
                <a:gd name="T13" fmla="*/ 0 h 117"/>
                <a:gd name="T14" fmla="*/ 140 w 400"/>
                <a:gd name="T15" fmla="*/ 0 h 117"/>
                <a:gd name="T16" fmla="*/ 140 w 400"/>
                <a:gd name="T17" fmla="*/ 26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0" h="117">
                  <a:moveTo>
                    <a:pt x="140" y="26"/>
                  </a:moveTo>
                  <a:lnTo>
                    <a:pt x="0" y="26"/>
                  </a:lnTo>
                  <a:lnTo>
                    <a:pt x="0" y="91"/>
                  </a:lnTo>
                  <a:lnTo>
                    <a:pt x="140" y="91"/>
                  </a:lnTo>
                  <a:lnTo>
                    <a:pt x="140" y="117"/>
                  </a:lnTo>
                  <a:lnTo>
                    <a:pt x="400" y="117"/>
                  </a:lnTo>
                  <a:lnTo>
                    <a:pt x="400" y="0"/>
                  </a:lnTo>
                  <a:lnTo>
                    <a:pt x="140" y="0"/>
                  </a:lnTo>
                  <a:lnTo>
                    <a:pt x="140" y="2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dirty="0">
                <a:solidFill>
                  <a:srgbClr val="FFFFFF"/>
                </a:solidFill>
                <a:latin typeface="Calibri"/>
              </a:endParaRPr>
            </a:p>
          </p:txBody>
        </p:sp>
        <p:sp>
          <p:nvSpPr>
            <p:cNvPr id="651" name="Freeform 322">
              <a:extLst>
                <a:ext uri="{FF2B5EF4-FFF2-40B4-BE49-F238E27FC236}">
                  <a16:creationId xmlns:a16="http://schemas.microsoft.com/office/drawing/2014/main" id="{E9DFD855-F730-4810-9710-BF294E384D50}"/>
                </a:ext>
              </a:extLst>
            </p:cNvPr>
            <p:cNvSpPr>
              <a:spLocks/>
            </p:cNvSpPr>
            <p:nvPr/>
          </p:nvSpPr>
          <p:spPr bwMode="auto">
            <a:xfrm>
              <a:off x="9580563" y="6761549"/>
              <a:ext cx="563011" cy="163185"/>
            </a:xfrm>
            <a:custGeom>
              <a:avLst/>
              <a:gdLst>
                <a:gd name="T0" fmla="*/ 140 w 400"/>
                <a:gd name="T1" fmla="*/ 26 h 116"/>
                <a:gd name="T2" fmla="*/ 0 w 400"/>
                <a:gd name="T3" fmla="*/ 26 h 116"/>
                <a:gd name="T4" fmla="*/ 0 w 400"/>
                <a:gd name="T5" fmla="*/ 90 h 116"/>
                <a:gd name="T6" fmla="*/ 140 w 400"/>
                <a:gd name="T7" fmla="*/ 90 h 116"/>
                <a:gd name="T8" fmla="*/ 140 w 400"/>
                <a:gd name="T9" fmla="*/ 116 h 116"/>
                <a:gd name="T10" fmla="*/ 400 w 400"/>
                <a:gd name="T11" fmla="*/ 116 h 116"/>
                <a:gd name="T12" fmla="*/ 400 w 400"/>
                <a:gd name="T13" fmla="*/ 0 h 116"/>
                <a:gd name="T14" fmla="*/ 140 w 400"/>
                <a:gd name="T15" fmla="*/ 0 h 116"/>
                <a:gd name="T16" fmla="*/ 140 w 400"/>
                <a:gd name="T17" fmla="*/ 26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0" h="116">
                  <a:moveTo>
                    <a:pt x="140" y="26"/>
                  </a:moveTo>
                  <a:lnTo>
                    <a:pt x="0" y="26"/>
                  </a:lnTo>
                  <a:lnTo>
                    <a:pt x="0" y="90"/>
                  </a:lnTo>
                  <a:lnTo>
                    <a:pt x="140" y="90"/>
                  </a:lnTo>
                  <a:lnTo>
                    <a:pt x="140" y="116"/>
                  </a:lnTo>
                  <a:lnTo>
                    <a:pt x="400" y="116"/>
                  </a:lnTo>
                  <a:lnTo>
                    <a:pt x="400" y="0"/>
                  </a:lnTo>
                  <a:lnTo>
                    <a:pt x="140" y="0"/>
                  </a:lnTo>
                  <a:lnTo>
                    <a:pt x="140" y="2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dirty="0">
                <a:solidFill>
                  <a:srgbClr val="FFFFFF"/>
                </a:solidFill>
                <a:latin typeface="Calibri"/>
              </a:endParaRPr>
            </a:p>
          </p:txBody>
        </p:sp>
        <p:sp>
          <p:nvSpPr>
            <p:cNvPr id="652" name="Freeform 323">
              <a:extLst>
                <a:ext uri="{FF2B5EF4-FFF2-40B4-BE49-F238E27FC236}">
                  <a16:creationId xmlns:a16="http://schemas.microsoft.com/office/drawing/2014/main" id="{72C69DFE-CDBE-4589-99E8-FB9EE3B0F807}"/>
                </a:ext>
              </a:extLst>
            </p:cNvPr>
            <p:cNvSpPr>
              <a:spLocks/>
            </p:cNvSpPr>
            <p:nvPr/>
          </p:nvSpPr>
          <p:spPr bwMode="auto">
            <a:xfrm>
              <a:off x="9580563" y="6343739"/>
              <a:ext cx="563011" cy="164592"/>
            </a:xfrm>
            <a:custGeom>
              <a:avLst/>
              <a:gdLst>
                <a:gd name="T0" fmla="*/ 140 w 400"/>
                <a:gd name="T1" fmla="*/ 26 h 117"/>
                <a:gd name="T2" fmla="*/ 0 w 400"/>
                <a:gd name="T3" fmla="*/ 26 h 117"/>
                <a:gd name="T4" fmla="*/ 0 w 400"/>
                <a:gd name="T5" fmla="*/ 91 h 117"/>
                <a:gd name="T6" fmla="*/ 140 w 400"/>
                <a:gd name="T7" fmla="*/ 91 h 117"/>
                <a:gd name="T8" fmla="*/ 140 w 400"/>
                <a:gd name="T9" fmla="*/ 117 h 117"/>
                <a:gd name="T10" fmla="*/ 400 w 400"/>
                <a:gd name="T11" fmla="*/ 117 h 117"/>
                <a:gd name="T12" fmla="*/ 400 w 400"/>
                <a:gd name="T13" fmla="*/ 0 h 117"/>
                <a:gd name="T14" fmla="*/ 140 w 400"/>
                <a:gd name="T15" fmla="*/ 0 h 117"/>
                <a:gd name="T16" fmla="*/ 140 w 400"/>
                <a:gd name="T17" fmla="*/ 26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0" h="117">
                  <a:moveTo>
                    <a:pt x="140" y="26"/>
                  </a:moveTo>
                  <a:lnTo>
                    <a:pt x="0" y="26"/>
                  </a:lnTo>
                  <a:lnTo>
                    <a:pt x="0" y="91"/>
                  </a:lnTo>
                  <a:lnTo>
                    <a:pt x="140" y="91"/>
                  </a:lnTo>
                  <a:lnTo>
                    <a:pt x="140" y="117"/>
                  </a:lnTo>
                  <a:lnTo>
                    <a:pt x="400" y="117"/>
                  </a:lnTo>
                  <a:lnTo>
                    <a:pt x="400" y="0"/>
                  </a:lnTo>
                  <a:lnTo>
                    <a:pt x="140" y="0"/>
                  </a:lnTo>
                  <a:lnTo>
                    <a:pt x="140" y="2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dirty="0">
                <a:solidFill>
                  <a:srgbClr val="FFFFFF"/>
                </a:solidFill>
                <a:latin typeface="Calibri"/>
              </a:endParaRPr>
            </a:p>
          </p:txBody>
        </p:sp>
        <p:sp>
          <p:nvSpPr>
            <p:cNvPr id="653" name="Freeform 324">
              <a:extLst>
                <a:ext uri="{FF2B5EF4-FFF2-40B4-BE49-F238E27FC236}">
                  <a16:creationId xmlns:a16="http://schemas.microsoft.com/office/drawing/2014/main" id="{0DE34D4A-5317-4B73-9043-D6259667385B}"/>
                </a:ext>
              </a:extLst>
            </p:cNvPr>
            <p:cNvSpPr>
              <a:spLocks/>
            </p:cNvSpPr>
            <p:nvPr/>
          </p:nvSpPr>
          <p:spPr bwMode="auto">
            <a:xfrm>
              <a:off x="9580563" y="5927335"/>
              <a:ext cx="563011" cy="163185"/>
            </a:xfrm>
            <a:custGeom>
              <a:avLst/>
              <a:gdLst>
                <a:gd name="T0" fmla="*/ 140 w 400"/>
                <a:gd name="T1" fmla="*/ 26 h 116"/>
                <a:gd name="T2" fmla="*/ 0 w 400"/>
                <a:gd name="T3" fmla="*/ 26 h 116"/>
                <a:gd name="T4" fmla="*/ 0 w 400"/>
                <a:gd name="T5" fmla="*/ 90 h 116"/>
                <a:gd name="T6" fmla="*/ 140 w 400"/>
                <a:gd name="T7" fmla="*/ 90 h 116"/>
                <a:gd name="T8" fmla="*/ 140 w 400"/>
                <a:gd name="T9" fmla="*/ 116 h 116"/>
                <a:gd name="T10" fmla="*/ 400 w 400"/>
                <a:gd name="T11" fmla="*/ 116 h 116"/>
                <a:gd name="T12" fmla="*/ 400 w 400"/>
                <a:gd name="T13" fmla="*/ 0 h 116"/>
                <a:gd name="T14" fmla="*/ 140 w 400"/>
                <a:gd name="T15" fmla="*/ 0 h 116"/>
                <a:gd name="T16" fmla="*/ 140 w 400"/>
                <a:gd name="T17" fmla="*/ 26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0" h="116">
                  <a:moveTo>
                    <a:pt x="140" y="26"/>
                  </a:moveTo>
                  <a:lnTo>
                    <a:pt x="0" y="26"/>
                  </a:lnTo>
                  <a:lnTo>
                    <a:pt x="0" y="90"/>
                  </a:lnTo>
                  <a:lnTo>
                    <a:pt x="140" y="90"/>
                  </a:lnTo>
                  <a:lnTo>
                    <a:pt x="140" y="116"/>
                  </a:lnTo>
                  <a:lnTo>
                    <a:pt x="400" y="116"/>
                  </a:lnTo>
                  <a:lnTo>
                    <a:pt x="400" y="0"/>
                  </a:lnTo>
                  <a:lnTo>
                    <a:pt x="140" y="0"/>
                  </a:lnTo>
                  <a:lnTo>
                    <a:pt x="140" y="2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dirty="0">
                <a:solidFill>
                  <a:srgbClr val="FFFFFF"/>
                </a:solidFill>
                <a:latin typeface="Calibri"/>
              </a:endParaRPr>
            </a:p>
          </p:txBody>
        </p:sp>
        <p:sp>
          <p:nvSpPr>
            <p:cNvPr id="654" name="Freeform 325">
              <a:extLst>
                <a:ext uri="{FF2B5EF4-FFF2-40B4-BE49-F238E27FC236}">
                  <a16:creationId xmlns:a16="http://schemas.microsoft.com/office/drawing/2014/main" id="{0263D5DF-4D30-4FDF-8A75-7B64A19B497E}"/>
                </a:ext>
              </a:extLst>
            </p:cNvPr>
            <p:cNvSpPr>
              <a:spLocks/>
            </p:cNvSpPr>
            <p:nvPr/>
          </p:nvSpPr>
          <p:spPr bwMode="auto">
            <a:xfrm>
              <a:off x="9580563" y="5509525"/>
              <a:ext cx="563011" cy="164592"/>
            </a:xfrm>
            <a:custGeom>
              <a:avLst/>
              <a:gdLst>
                <a:gd name="T0" fmla="*/ 140 w 400"/>
                <a:gd name="T1" fmla="*/ 27 h 117"/>
                <a:gd name="T2" fmla="*/ 0 w 400"/>
                <a:gd name="T3" fmla="*/ 27 h 117"/>
                <a:gd name="T4" fmla="*/ 0 w 400"/>
                <a:gd name="T5" fmla="*/ 91 h 117"/>
                <a:gd name="T6" fmla="*/ 140 w 400"/>
                <a:gd name="T7" fmla="*/ 91 h 117"/>
                <a:gd name="T8" fmla="*/ 140 w 400"/>
                <a:gd name="T9" fmla="*/ 117 h 117"/>
                <a:gd name="T10" fmla="*/ 400 w 400"/>
                <a:gd name="T11" fmla="*/ 117 h 117"/>
                <a:gd name="T12" fmla="*/ 400 w 400"/>
                <a:gd name="T13" fmla="*/ 0 h 117"/>
                <a:gd name="T14" fmla="*/ 140 w 400"/>
                <a:gd name="T15" fmla="*/ 0 h 117"/>
                <a:gd name="T16" fmla="*/ 140 w 400"/>
                <a:gd name="T17" fmla="*/ 27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0" h="117">
                  <a:moveTo>
                    <a:pt x="140" y="27"/>
                  </a:moveTo>
                  <a:lnTo>
                    <a:pt x="0" y="27"/>
                  </a:lnTo>
                  <a:lnTo>
                    <a:pt x="0" y="91"/>
                  </a:lnTo>
                  <a:lnTo>
                    <a:pt x="140" y="91"/>
                  </a:lnTo>
                  <a:lnTo>
                    <a:pt x="140" y="117"/>
                  </a:lnTo>
                  <a:lnTo>
                    <a:pt x="400" y="117"/>
                  </a:lnTo>
                  <a:lnTo>
                    <a:pt x="400" y="0"/>
                  </a:lnTo>
                  <a:lnTo>
                    <a:pt x="140" y="0"/>
                  </a:lnTo>
                  <a:lnTo>
                    <a:pt x="140" y="27"/>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dirty="0">
                <a:solidFill>
                  <a:srgbClr val="FFFFFF"/>
                </a:solidFill>
                <a:latin typeface="Calibri"/>
              </a:endParaRPr>
            </a:p>
          </p:txBody>
        </p:sp>
        <p:sp>
          <p:nvSpPr>
            <p:cNvPr id="655" name="Freeform 326">
              <a:extLst>
                <a:ext uri="{FF2B5EF4-FFF2-40B4-BE49-F238E27FC236}">
                  <a16:creationId xmlns:a16="http://schemas.microsoft.com/office/drawing/2014/main" id="{CD1A0155-C1F3-43AA-8C16-9047087B12EF}"/>
                </a:ext>
              </a:extLst>
            </p:cNvPr>
            <p:cNvSpPr>
              <a:spLocks/>
            </p:cNvSpPr>
            <p:nvPr/>
          </p:nvSpPr>
          <p:spPr bwMode="auto">
            <a:xfrm>
              <a:off x="9580563" y="5093121"/>
              <a:ext cx="563011" cy="163185"/>
            </a:xfrm>
            <a:custGeom>
              <a:avLst/>
              <a:gdLst>
                <a:gd name="T0" fmla="*/ 140 w 400"/>
                <a:gd name="T1" fmla="*/ 26 h 116"/>
                <a:gd name="T2" fmla="*/ 0 w 400"/>
                <a:gd name="T3" fmla="*/ 26 h 116"/>
                <a:gd name="T4" fmla="*/ 0 w 400"/>
                <a:gd name="T5" fmla="*/ 90 h 116"/>
                <a:gd name="T6" fmla="*/ 140 w 400"/>
                <a:gd name="T7" fmla="*/ 90 h 116"/>
                <a:gd name="T8" fmla="*/ 140 w 400"/>
                <a:gd name="T9" fmla="*/ 116 h 116"/>
                <a:gd name="T10" fmla="*/ 400 w 400"/>
                <a:gd name="T11" fmla="*/ 116 h 116"/>
                <a:gd name="T12" fmla="*/ 400 w 400"/>
                <a:gd name="T13" fmla="*/ 0 h 116"/>
                <a:gd name="T14" fmla="*/ 140 w 400"/>
                <a:gd name="T15" fmla="*/ 0 h 116"/>
                <a:gd name="T16" fmla="*/ 140 w 400"/>
                <a:gd name="T17" fmla="*/ 26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0" h="116">
                  <a:moveTo>
                    <a:pt x="140" y="26"/>
                  </a:moveTo>
                  <a:lnTo>
                    <a:pt x="0" y="26"/>
                  </a:lnTo>
                  <a:lnTo>
                    <a:pt x="0" y="90"/>
                  </a:lnTo>
                  <a:lnTo>
                    <a:pt x="140" y="90"/>
                  </a:lnTo>
                  <a:lnTo>
                    <a:pt x="140" y="116"/>
                  </a:lnTo>
                  <a:lnTo>
                    <a:pt x="400" y="116"/>
                  </a:lnTo>
                  <a:lnTo>
                    <a:pt x="400" y="0"/>
                  </a:lnTo>
                  <a:lnTo>
                    <a:pt x="140" y="0"/>
                  </a:lnTo>
                  <a:lnTo>
                    <a:pt x="140" y="2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dirty="0">
                <a:solidFill>
                  <a:srgbClr val="FFFFFF"/>
                </a:solidFill>
                <a:latin typeface="Calibri"/>
              </a:endParaRPr>
            </a:p>
          </p:txBody>
        </p:sp>
      </p:grpSp>
      <p:grpSp>
        <p:nvGrpSpPr>
          <p:cNvPr id="661" name="Group 660">
            <a:extLst>
              <a:ext uri="{FF2B5EF4-FFF2-40B4-BE49-F238E27FC236}">
                <a16:creationId xmlns:a16="http://schemas.microsoft.com/office/drawing/2014/main" id="{6E3FD1F9-7DE0-4127-B0D4-DFB15B446FC5}"/>
              </a:ext>
            </a:extLst>
          </p:cNvPr>
          <p:cNvGrpSpPr/>
          <p:nvPr/>
        </p:nvGrpSpPr>
        <p:grpSpPr>
          <a:xfrm>
            <a:off x="1146820" y="1909167"/>
            <a:ext cx="3584109" cy="679362"/>
            <a:chOff x="2293938" y="3817938"/>
            <a:chExt cx="7169151" cy="1358900"/>
          </a:xfrm>
          <a:effectLst>
            <a:outerShdw blurRad="152400" sx="102000" sy="102000" algn="ctr" rotWithShape="0">
              <a:schemeClr val="accent1">
                <a:alpha val="82000"/>
              </a:schemeClr>
            </a:outerShdw>
          </a:effectLst>
        </p:grpSpPr>
        <p:grpSp>
          <p:nvGrpSpPr>
            <p:cNvPr id="538" name="Group 537">
              <a:extLst>
                <a:ext uri="{FF2B5EF4-FFF2-40B4-BE49-F238E27FC236}">
                  <a16:creationId xmlns:a16="http://schemas.microsoft.com/office/drawing/2014/main" id="{0180132E-1B5F-4514-AA19-CD67612422CB}"/>
                </a:ext>
              </a:extLst>
            </p:cNvPr>
            <p:cNvGrpSpPr/>
            <p:nvPr/>
          </p:nvGrpSpPr>
          <p:grpSpPr>
            <a:xfrm>
              <a:off x="2293938" y="3817938"/>
              <a:ext cx="3086100" cy="777875"/>
              <a:chOff x="2293938" y="3817938"/>
              <a:chExt cx="3086100" cy="777875"/>
            </a:xfrm>
            <a:effectLst/>
          </p:grpSpPr>
          <p:sp>
            <p:nvSpPr>
              <p:cNvPr id="417" name="Freeform 123">
                <a:extLst>
                  <a:ext uri="{FF2B5EF4-FFF2-40B4-BE49-F238E27FC236}">
                    <a16:creationId xmlns:a16="http://schemas.microsoft.com/office/drawing/2014/main" id="{12C1466D-0FFD-4B05-8BFE-43FBD03526FA}"/>
                  </a:ext>
                </a:extLst>
              </p:cNvPr>
              <p:cNvSpPr>
                <a:spLocks/>
              </p:cNvSpPr>
              <p:nvPr/>
            </p:nvSpPr>
            <p:spPr bwMode="auto">
              <a:xfrm>
                <a:off x="2474913" y="3908425"/>
                <a:ext cx="2905125" cy="687388"/>
              </a:xfrm>
              <a:custGeom>
                <a:avLst/>
                <a:gdLst>
                  <a:gd name="T0" fmla="*/ 1830 w 1830"/>
                  <a:gd name="T1" fmla="*/ 433 h 433"/>
                  <a:gd name="T2" fmla="*/ 1206 w 1830"/>
                  <a:gd name="T3" fmla="*/ 0 h 433"/>
                  <a:gd name="T4" fmla="*/ 0 w 1830"/>
                  <a:gd name="T5" fmla="*/ 0 h 433"/>
                </a:gdLst>
                <a:ahLst/>
                <a:cxnLst>
                  <a:cxn ang="0">
                    <a:pos x="T0" y="T1"/>
                  </a:cxn>
                  <a:cxn ang="0">
                    <a:pos x="T2" y="T3"/>
                  </a:cxn>
                  <a:cxn ang="0">
                    <a:pos x="T4" y="T5"/>
                  </a:cxn>
                </a:cxnLst>
                <a:rect l="0" t="0" r="r" b="b"/>
                <a:pathLst>
                  <a:path w="1830" h="433">
                    <a:moveTo>
                      <a:pt x="1830" y="433"/>
                    </a:moveTo>
                    <a:lnTo>
                      <a:pt x="1206" y="0"/>
                    </a:lnTo>
                    <a:lnTo>
                      <a:pt x="0" y="0"/>
                    </a:lnTo>
                  </a:path>
                </a:pathLst>
              </a:custGeom>
              <a:noFill/>
              <a:ln w="79375"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45714" tIns="22857" rIns="45714" bIns="22857" numCol="1" anchor="t" anchorCtr="0" compatLnSpc="1">
                <a:prstTxWarp prst="textNoShape">
                  <a:avLst/>
                </a:prstTxWarp>
              </a:bodyPr>
              <a:lstStyle/>
              <a:p>
                <a:pPr defTabSz="228554">
                  <a:defRPr/>
                </a:pPr>
                <a:endParaRPr lang="en-US" sz="900" dirty="0">
                  <a:solidFill>
                    <a:srgbClr val="FFFFFF"/>
                  </a:solidFill>
                  <a:latin typeface="Calibri"/>
                </a:endParaRPr>
              </a:p>
            </p:txBody>
          </p:sp>
          <p:sp>
            <p:nvSpPr>
              <p:cNvPr id="420" name="Oval 126">
                <a:extLst>
                  <a:ext uri="{FF2B5EF4-FFF2-40B4-BE49-F238E27FC236}">
                    <a16:creationId xmlns:a16="http://schemas.microsoft.com/office/drawing/2014/main" id="{46EF17BD-22E3-4E7E-9C4E-3C969BDA25BC}"/>
                  </a:ext>
                </a:extLst>
              </p:cNvPr>
              <p:cNvSpPr>
                <a:spLocks noChangeArrowheads="1"/>
              </p:cNvSpPr>
              <p:nvPr/>
            </p:nvSpPr>
            <p:spPr bwMode="auto">
              <a:xfrm>
                <a:off x="2293938" y="3817938"/>
                <a:ext cx="180975" cy="180975"/>
              </a:xfrm>
              <a:prstGeom prst="ellipse">
                <a:avLst/>
              </a:prstGeom>
              <a:noFill/>
              <a:ln w="79375"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45714" tIns="22857" rIns="45714" bIns="22857" numCol="1" anchor="t" anchorCtr="0" compatLnSpc="1">
                <a:prstTxWarp prst="textNoShape">
                  <a:avLst/>
                </a:prstTxWarp>
              </a:bodyPr>
              <a:lstStyle/>
              <a:p>
                <a:pPr defTabSz="228554">
                  <a:defRPr/>
                </a:pPr>
                <a:endParaRPr lang="en-US" sz="900" dirty="0">
                  <a:solidFill>
                    <a:srgbClr val="FFFFFF"/>
                  </a:solidFill>
                  <a:latin typeface="Calibri"/>
                </a:endParaRPr>
              </a:p>
            </p:txBody>
          </p:sp>
        </p:grpSp>
        <p:grpSp>
          <p:nvGrpSpPr>
            <p:cNvPr id="539" name="Group 538">
              <a:extLst>
                <a:ext uri="{FF2B5EF4-FFF2-40B4-BE49-F238E27FC236}">
                  <a16:creationId xmlns:a16="http://schemas.microsoft.com/office/drawing/2014/main" id="{1276D7F5-634C-44BB-9C79-46225A5D8E93}"/>
                </a:ext>
              </a:extLst>
            </p:cNvPr>
            <p:cNvGrpSpPr/>
            <p:nvPr/>
          </p:nvGrpSpPr>
          <p:grpSpPr>
            <a:xfrm>
              <a:off x="3544888" y="4505325"/>
              <a:ext cx="5918201" cy="671513"/>
              <a:chOff x="3544888" y="4505325"/>
              <a:chExt cx="5918201" cy="671513"/>
            </a:xfrm>
            <a:effectLst/>
          </p:grpSpPr>
          <p:sp>
            <p:nvSpPr>
              <p:cNvPr id="405" name="Freeform 111">
                <a:extLst>
                  <a:ext uri="{FF2B5EF4-FFF2-40B4-BE49-F238E27FC236}">
                    <a16:creationId xmlns:a16="http://schemas.microsoft.com/office/drawing/2014/main" id="{3E477C2D-AD36-4C2D-B066-7C3FE3D1FB59}"/>
                  </a:ext>
                </a:extLst>
              </p:cNvPr>
              <p:cNvSpPr>
                <a:spLocks/>
              </p:cNvSpPr>
              <p:nvPr/>
            </p:nvSpPr>
            <p:spPr bwMode="auto">
              <a:xfrm>
                <a:off x="3724276" y="4595813"/>
                <a:ext cx="5738813" cy="581025"/>
              </a:xfrm>
              <a:custGeom>
                <a:avLst/>
                <a:gdLst>
                  <a:gd name="T0" fmla="*/ 3615 w 3615"/>
                  <a:gd name="T1" fmla="*/ 366 h 366"/>
                  <a:gd name="T2" fmla="*/ 2629 w 3615"/>
                  <a:gd name="T3" fmla="*/ 366 h 366"/>
                  <a:gd name="T4" fmla="*/ 2093 w 3615"/>
                  <a:gd name="T5" fmla="*/ 0 h 366"/>
                  <a:gd name="T6" fmla="*/ 1047 w 3615"/>
                  <a:gd name="T7" fmla="*/ 0 h 366"/>
                  <a:gd name="T8" fmla="*/ 0 w 3615"/>
                  <a:gd name="T9" fmla="*/ 0 h 366"/>
                </a:gdLst>
                <a:ahLst/>
                <a:cxnLst>
                  <a:cxn ang="0">
                    <a:pos x="T0" y="T1"/>
                  </a:cxn>
                  <a:cxn ang="0">
                    <a:pos x="T2" y="T3"/>
                  </a:cxn>
                  <a:cxn ang="0">
                    <a:pos x="T4" y="T5"/>
                  </a:cxn>
                  <a:cxn ang="0">
                    <a:pos x="T6" y="T7"/>
                  </a:cxn>
                  <a:cxn ang="0">
                    <a:pos x="T8" y="T9"/>
                  </a:cxn>
                </a:cxnLst>
                <a:rect l="0" t="0" r="r" b="b"/>
                <a:pathLst>
                  <a:path w="3615" h="366">
                    <a:moveTo>
                      <a:pt x="3615" y="366"/>
                    </a:moveTo>
                    <a:lnTo>
                      <a:pt x="2629" y="366"/>
                    </a:lnTo>
                    <a:lnTo>
                      <a:pt x="2093" y="0"/>
                    </a:lnTo>
                    <a:lnTo>
                      <a:pt x="1047" y="0"/>
                    </a:lnTo>
                    <a:lnTo>
                      <a:pt x="0" y="0"/>
                    </a:lnTo>
                  </a:path>
                </a:pathLst>
              </a:custGeom>
              <a:noFill/>
              <a:ln w="79375"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45714" tIns="22857" rIns="45714" bIns="22857" numCol="1" anchor="t" anchorCtr="0" compatLnSpc="1">
                <a:prstTxWarp prst="textNoShape">
                  <a:avLst/>
                </a:prstTxWarp>
              </a:bodyPr>
              <a:lstStyle/>
              <a:p>
                <a:pPr defTabSz="228554">
                  <a:defRPr/>
                </a:pPr>
                <a:endParaRPr lang="en-US" sz="900" dirty="0">
                  <a:solidFill>
                    <a:srgbClr val="FFFFFF"/>
                  </a:solidFill>
                  <a:latin typeface="Calibri"/>
                </a:endParaRPr>
              </a:p>
            </p:txBody>
          </p:sp>
          <p:sp>
            <p:nvSpPr>
              <p:cNvPr id="421" name="Oval 127">
                <a:extLst>
                  <a:ext uri="{FF2B5EF4-FFF2-40B4-BE49-F238E27FC236}">
                    <a16:creationId xmlns:a16="http://schemas.microsoft.com/office/drawing/2014/main" id="{75EAACAD-14D6-4149-8465-2D56D661B5A6}"/>
                  </a:ext>
                </a:extLst>
              </p:cNvPr>
              <p:cNvSpPr>
                <a:spLocks noChangeArrowheads="1"/>
              </p:cNvSpPr>
              <p:nvPr/>
            </p:nvSpPr>
            <p:spPr bwMode="auto">
              <a:xfrm>
                <a:off x="3544888" y="4505325"/>
                <a:ext cx="179388" cy="180975"/>
              </a:xfrm>
              <a:prstGeom prst="ellipse">
                <a:avLst/>
              </a:prstGeom>
              <a:solidFill>
                <a:schemeClr val="accent1"/>
              </a:solidFill>
              <a:ln w="79375" cap="flat">
                <a:solidFill>
                  <a:schemeClr val="accent1"/>
                </a:solidFill>
                <a:prstDash val="solid"/>
                <a:miter lim="800000"/>
                <a:headEnd/>
                <a:tailEnd/>
              </a:ln>
            </p:spPr>
            <p:txBody>
              <a:bodyPr vert="horz" wrap="square" lIns="45714" tIns="22857" rIns="45714" bIns="22857" numCol="1" anchor="t" anchorCtr="0" compatLnSpc="1">
                <a:prstTxWarp prst="textNoShape">
                  <a:avLst/>
                </a:prstTxWarp>
              </a:bodyPr>
              <a:lstStyle/>
              <a:p>
                <a:pPr defTabSz="228554">
                  <a:defRPr/>
                </a:pPr>
                <a:endParaRPr lang="en-US" sz="900" dirty="0">
                  <a:solidFill>
                    <a:srgbClr val="FFFFFF"/>
                  </a:solidFill>
                  <a:latin typeface="Calibri"/>
                </a:endParaRPr>
              </a:p>
            </p:txBody>
          </p:sp>
        </p:grpSp>
      </p:grpSp>
      <p:grpSp>
        <p:nvGrpSpPr>
          <p:cNvPr id="540" name="Group 539">
            <a:extLst>
              <a:ext uri="{FF2B5EF4-FFF2-40B4-BE49-F238E27FC236}">
                <a16:creationId xmlns:a16="http://schemas.microsoft.com/office/drawing/2014/main" id="{60EF3EB1-33BF-43D3-BC28-BD42F7164C2C}"/>
              </a:ext>
            </a:extLst>
          </p:cNvPr>
          <p:cNvGrpSpPr/>
          <p:nvPr/>
        </p:nvGrpSpPr>
        <p:grpSpPr>
          <a:xfrm>
            <a:off x="803965" y="2354403"/>
            <a:ext cx="3929345" cy="442061"/>
            <a:chOff x="1608138" y="4708525"/>
            <a:chExt cx="7859713" cy="884238"/>
          </a:xfrm>
          <a:effectLst>
            <a:outerShdw blurRad="152400" sx="102000" sy="102000" algn="ctr" rotWithShape="0">
              <a:schemeClr val="accent1">
                <a:alpha val="82000"/>
              </a:schemeClr>
            </a:outerShdw>
          </a:effectLst>
        </p:grpSpPr>
        <p:sp>
          <p:nvSpPr>
            <p:cNvPr id="406" name="Freeform 112">
              <a:extLst>
                <a:ext uri="{FF2B5EF4-FFF2-40B4-BE49-F238E27FC236}">
                  <a16:creationId xmlns:a16="http://schemas.microsoft.com/office/drawing/2014/main" id="{52FF308F-CE5E-46DD-83EF-808785ADA496}"/>
                </a:ext>
              </a:extLst>
            </p:cNvPr>
            <p:cNvSpPr>
              <a:spLocks/>
            </p:cNvSpPr>
            <p:nvPr/>
          </p:nvSpPr>
          <p:spPr bwMode="auto">
            <a:xfrm>
              <a:off x="1787526" y="4799013"/>
              <a:ext cx="7680325" cy="793750"/>
            </a:xfrm>
            <a:custGeom>
              <a:avLst/>
              <a:gdLst>
                <a:gd name="T0" fmla="*/ 4838 w 4838"/>
                <a:gd name="T1" fmla="*/ 500 h 500"/>
                <a:gd name="T2" fmla="*/ 3200 w 4838"/>
                <a:gd name="T3" fmla="*/ 500 h 500"/>
                <a:gd name="T4" fmla="*/ 2476 w 4838"/>
                <a:gd name="T5" fmla="*/ 0 h 500"/>
                <a:gd name="T6" fmla="*/ 0 w 4838"/>
                <a:gd name="T7" fmla="*/ 0 h 500"/>
              </a:gdLst>
              <a:ahLst/>
              <a:cxnLst>
                <a:cxn ang="0">
                  <a:pos x="T0" y="T1"/>
                </a:cxn>
                <a:cxn ang="0">
                  <a:pos x="T2" y="T3"/>
                </a:cxn>
                <a:cxn ang="0">
                  <a:pos x="T4" y="T5"/>
                </a:cxn>
                <a:cxn ang="0">
                  <a:pos x="T6" y="T7"/>
                </a:cxn>
              </a:cxnLst>
              <a:rect l="0" t="0" r="r" b="b"/>
              <a:pathLst>
                <a:path w="4838" h="500">
                  <a:moveTo>
                    <a:pt x="4838" y="500"/>
                  </a:moveTo>
                  <a:lnTo>
                    <a:pt x="3200" y="500"/>
                  </a:lnTo>
                  <a:lnTo>
                    <a:pt x="2476" y="0"/>
                  </a:lnTo>
                  <a:lnTo>
                    <a:pt x="0" y="0"/>
                  </a:lnTo>
                </a:path>
              </a:pathLst>
            </a:custGeom>
            <a:noFill/>
            <a:ln w="79375"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45714" tIns="22857" rIns="45714" bIns="22857" numCol="1" anchor="t" anchorCtr="0" compatLnSpc="1">
              <a:prstTxWarp prst="textNoShape">
                <a:avLst/>
              </a:prstTxWarp>
            </a:bodyPr>
            <a:lstStyle/>
            <a:p>
              <a:pPr defTabSz="228554">
                <a:defRPr/>
              </a:pPr>
              <a:endParaRPr lang="en-US" sz="900" dirty="0">
                <a:solidFill>
                  <a:srgbClr val="FFFFFF"/>
                </a:solidFill>
                <a:latin typeface="Calibri"/>
              </a:endParaRPr>
            </a:p>
          </p:txBody>
        </p:sp>
        <p:sp>
          <p:nvSpPr>
            <p:cNvPr id="422" name="Oval 128">
              <a:extLst>
                <a:ext uri="{FF2B5EF4-FFF2-40B4-BE49-F238E27FC236}">
                  <a16:creationId xmlns:a16="http://schemas.microsoft.com/office/drawing/2014/main" id="{FBF7F9D6-1F75-48D0-AAC8-597E71A11C88}"/>
                </a:ext>
              </a:extLst>
            </p:cNvPr>
            <p:cNvSpPr>
              <a:spLocks noChangeArrowheads="1"/>
            </p:cNvSpPr>
            <p:nvPr/>
          </p:nvSpPr>
          <p:spPr bwMode="auto">
            <a:xfrm>
              <a:off x="1608138" y="4708525"/>
              <a:ext cx="179388" cy="180975"/>
            </a:xfrm>
            <a:prstGeom prst="ellipse">
              <a:avLst/>
            </a:prstGeom>
            <a:noFill/>
            <a:ln w="79375"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45714" tIns="22857" rIns="45714" bIns="22857" numCol="1" anchor="t" anchorCtr="0" compatLnSpc="1">
              <a:prstTxWarp prst="textNoShape">
                <a:avLst/>
              </a:prstTxWarp>
            </a:bodyPr>
            <a:lstStyle/>
            <a:p>
              <a:pPr defTabSz="228554">
                <a:defRPr/>
              </a:pPr>
              <a:endParaRPr lang="en-US" sz="900" dirty="0">
                <a:solidFill>
                  <a:srgbClr val="FFFFFF"/>
                </a:solidFill>
                <a:latin typeface="Calibri"/>
              </a:endParaRPr>
            </a:p>
          </p:txBody>
        </p:sp>
      </p:grpSp>
      <p:grpSp>
        <p:nvGrpSpPr>
          <p:cNvPr id="662" name="Group 661">
            <a:extLst>
              <a:ext uri="{FF2B5EF4-FFF2-40B4-BE49-F238E27FC236}">
                <a16:creationId xmlns:a16="http://schemas.microsoft.com/office/drawing/2014/main" id="{69DDCDBC-0F53-4AB6-ADC0-507D49D1A0D0}"/>
              </a:ext>
            </a:extLst>
          </p:cNvPr>
          <p:cNvGrpSpPr/>
          <p:nvPr/>
        </p:nvGrpSpPr>
        <p:grpSpPr>
          <a:xfrm>
            <a:off x="842854" y="2652814"/>
            <a:ext cx="3888075" cy="496029"/>
            <a:chOff x="1685926" y="5305425"/>
            <a:chExt cx="7777163" cy="992188"/>
          </a:xfrm>
          <a:effectLst>
            <a:outerShdw blurRad="152400" sx="102000" sy="102000" algn="ctr" rotWithShape="0">
              <a:schemeClr val="accent1">
                <a:alpha val="82000"/>
              </a:schemeClr>
            </a:outerShdw>
          </a:effectLst>
        </p:grpSpPr>
        <p:grpSp>
          <p:nvGrpSpPr>
            <p:cNvPr id="541" name="Group 540">
              <a:extLst>
                <a:ext uri="{FF2B5EF4-FFF2-40B4-BE49-F238E27FC236}">
                  <a16:creationId xmlns:a16="http://schemas.microsoft.com/office/drawing/2014/main" id="{5AE917BE-2D7F-42DC-B986-1F11E696185A}"/>
                </a:ext>
              </a:extLst>
            </p:cNvPr>
            <p:cNvGrpSpPr/>
            <p:nvPr/>
          </p:nvGrpSpPr>
          <p:grpSpPr>
            <a:xfrm>
              <a:off x="3038476" y="5305425"/>
              <a:ext cx="6424613" cy="704851"/>
              <a:chOff x="3038476" y="5305425"/>
              <a:chExt cx="6424613" cy="704851"/>
            </a:xfrm>
            <a:effectLst/>
          </p:grpSpPr>
          <p:sp>
            <p:nvSpPr>
              <p:cNvPr id="407" name="Freeform 113">
                <a:extLst>
                  <a:ext uri="{FF2B5EF4-FFF2-40B4-BE49-F238E27FC236}">
                    <a16:creationId xmlns:a16="http://schemas.microsoft.com/office/drawing/2014/main" id="{E46FB59E-D2E4-443F-A8DD-1795293A75BE}"/>
                  </a:ext>
                </a:extLst>
              </p:cNvPr>
              <p:cNvSpPr>
                <a:spLocks/>
              </p:cNvSpPr>
              <p:nvPr/>
            </p:nvSpPr>
            <p:spPr bwMode="auto">
              <a:xfrm>
                <a:off x="3206751" y="5395913"/>
                <a:ext cx="6256338" cy="614363"/>
              </a:xfrm>
              <a:custGeom>
                <a:avLst/>
                <a:gdLst>
                  <a:gd name="T0" fmla="*/ 3941 w 3941"/>
                  <a:gd name="T1" fmla="*/ 387 h 387"/>
                  <a:gd name="T2" fmla="*/ 1614 w 3941"/>
                  <a:gd name="T3" fmla="*/ 387 h 387"/>
                  <a:gd name="T4" fmla="*/ 1050 w 3941"/>
                  <a:gd name="T5" fmla="*/ 0 h 387"/>
                  <a:gd name="T6" fmla="*/ 0 w 3941"/>
                  <a:gd name="T7" fmla="*/ 0 h 387"/>
                </a:gdLst>
                <a:ahLst/>
                <a:cxnLst>
                  <a:cxn ang="0">
                    <a:pos x="T0" y="T1"/>
                  </a:cxn>
                  <a:cxn ang="0">
                    <a:pos x="T2" y="T3"/>
                  </a:cxn>
                  <a:cxn ang="0">
                    <a:pos x="T4" y="T5"/>
                  </a:cxn>
                  <a:cxn ang="0">
                    <a:pos x="T6" y="T7"/>
                  </a:cxn>
                </a:cxnLst>
                <a:rect l="0" t="0" r="r" b="b"/>
                <a:pathLst>
                  <a:path w="3941" h="387">
                    <a:moveTo>
                      <a:pt x="3941" y="387"/>
                    </a:moveTo>
                    <a:lnTo>
                      <a:pt x="1614" y="387"/>
                    </a:lnTo>
                    <a:lnTo>
                      <a:pt x="1050" y="0"/>
                    </a:lnTo>
                    <a:lnTo>
                      <a:pt x="0" y="0"/>
                    </a:lnTo>
                  </a:path>
                </a:pathLst>
              </a:custGeom>
              <a:noFill/>
              <a:ln w="79375"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45714" tIns="22857" rIns="45714" bIns="22857" numCol="1" anchor="t" anchorCtr="0" compatLnSpc="1">
                <a:prstTxWarp prst="textNoShape">
                  <a:avLst/>
                </a:prstTxWarp>
              </a:bodyPr>
              <a:lstStyle/>
              <a:p>
                <a:pPr defTabSz="228554">
                  <a:defRPr/>
                </a:pPr>
                <a:endParaRPr lang="en-US" sz="900" dirty="0">
                  <a:solidFill>
                    <a:srgbClr val="FFFFFF"/>
                  </a:solidFill>
                  <a:latin typeface="Calibri"/>
                </a:endParaRPr>
              </a:p>
            </p:txBody>
          </p:sp>
          <p:sp>
            <p:nvSpPr>
              <p:cNvPr id="423" name="Oval 129">
                <a:extLst>
                  <a:ext uri="{FF2B5EF4-FFF2-40B4-BE49-F238E27FC236}">
                    <a16:creationId xmlns:a16="http://schemas.microsoft.com/office/drawing/2014/main" id="{012ED86C-3BE4-446E-832B-E0EF14069B18}"/>
                  </a:ext>
                </a:extLst>
              </p:cNvPr>
              <p:cNvSpPr>
                <a:spLocks noChangeArrowheads="1"/>
              </p:cNvSpPr>
              <p:nvPr/>
            </p:nvSpPr>
            <p:spPr bwMode="auto">
              <a:xfrm>
                <a:off x="3038476" y="5305425"/>
                <a:ext cx="179388" cy="180975"/>
              </a:xfrm>
              <a:prstGeom prst="ellipse">
                <a:avLst/>
              </a:prstGeom>
              <a:noFill/>
              <a:ln w="79375"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45714" tIns="22857" rIns="45714" bIns="22857" numCol="1" anchor="t" anchorCtr="0" compatLnSpc="1">
                <a:prstTxWarp prst="textNoShape">
                  <a:avLst/>
                </a:prstTxWarp>
              </a:bodyPr>
              <a:lstStyle/>
              <a:p>
                <a:pPr defTabSz="228554">
                  <a:defRPr/>
                </a:pPr>
                <a:endParaRPr lang="en-US" sz="900" dirty="0">
                  <a:solidFill>
                    <a:srgbClr val="FFFFFF"/>
                  </a:solidFill>
                  <a:latin typeface="Calibri"/>
                </a:endParaRPr>
              </a:p>
            </p:txBody>
          </p:sp>
        </p:grpSp>
        <p:grpSp>
          <p:nvGrpSpPr>
            <p:cNvPr id="542" name="Group 541">
              <a:extLst>
                <a:ext uri="{FF2B5EF4-FFF2-40B4-BE49-F238E27FC236}">
                  <a16:creationId xmlns:a16="http://schemas.microsoft.com/office/drawing/2014/main" id="{F589F8DD-3A33-43CD-9345-9AEE8AF27837}"/>
                </a:ext>
              </a:extLst>
            </p:cNvPr>
            <p:cNvGrpSpPr/>
            <p:nvPr/>
          </p:nvGrpSpPr>
          <p:grpSpPr>
            <a:xfrm>
              <a:off x="1685926" y="5395913"/>
              <a:ext cx="2193925" cy="901700"/>
              <a:chOff x="1685926" y="5395913"/>
              <a:chExt cx="2193925" cy="901700"/>
            </a:xfrm>
            <a:effectLst/>
          </p:grpSpPr>
          <p:sp>
            <p:nvSpPr>
              <p:cNvPr id="414" name="Freeform 120">
                <a:extLst>
                  <a:ext uri="{FF2B5EF4-FFF2-40B4-BE49-F238E27FC236}">
                    <a16:creationId xmlns:a16="http://schemas.microsoft.com/office/drawing/2014/main" id="{FE6CCC43-C462-4D8B-A203-C71937E5F593}"/>
                  </a:ext>
                </a:extLst>
              </p:cNvPr>
              <p:cNvSpPr>
                <a:spLocks/>
              </p:cNvSpPr>
              <p:nvPr/>
            </p:nvSpPr>
            <p:spPr bwMode="auto">
              <a:xfrm>
                <a:off x="1866901" y="5395913"/>
                <a:ext cx="2012950" cy="811213"/>
              </a:xfrm>
              <a:custGeom>
                <a:avLst/>
                <a:gdLst>
                  <a:gd name="T0" fmla="*/ 1268 w 1268"/>
                  <a:gd name="T1" fmla="*/ 0 h 511"/>
                  <a:gd name="T2" fmla="*/ 539 w 1268"/>
                  <a:gd name="T3" fmla="*/ 511 h 511"/>
                  <a:gd name="T4" fmla="*/ 0 w 1268"/>
                  <a:gd name="T5" fmla="*/ 511 h 511"/>
                </a:gdLst>
                <a:ahLst/>
                <a:cxnLst>
                  <a:cxn ang="0">
                    <a:pos x="T0" y="T1"/>
                  </a:cxn>
                  <a:cxn ang="0">
                    <a:pos x="T2" y="T3"/>
                  </a:cxn>
                  <a:cxn ang="0">
                    <a:pos x="T4" y="T5"/>
                  </a:cxn>
                </a:cxnLst>
                <a:rect l="0" t="0" r="r" b="b"/>
                <a:pathLst>
                  <a:path w="1268" h="511">
                    <a:moveTo>
                      <a:pt x="1268" y="0"/>
                    </a:moveTo>
                    <a:lnTo>
                      <a:pt x="539" y="511"/>
                    </a:lnTo>
                    <a:lnTo>
                      <a:pt x="0" y="511"/>
                    </a:lnTo>
                  </a:path>
                </a:pathLst>
              </a:custGeom>
              <a:noFill/>
              <a:ln w="79375"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45714" tIns="22857" rIns="45714" bIns="22857" numCol="1" anchor="t" anchorCtr="0" compatLnSpc="1">
                <a:prstTxWarp prst="textNoShape">
                  <a:avLst/>
                </a:prstTxWarp>
              </a:bodyPr>
              <a:lstStyle/>
              <a:p>
                <a:pPr defTabSz="228554">
                  <a:defRPr/>
                </a:pPr>
                <a:endParaRPr lang="en-US" sz="900" dirty="0">
                  <a:solidFill>
                    <a:srgbClr val="FFFFFF"/>
                  </a:solidFill>
                  <a:latin typeface="Calibri"/>
                </a:endParaRPr>
              </a:p>
            </p:txBody>
          </p:sp>
          <p:sp>
            <p:nvSpPr>
              <p:cNvPr id="424" name="Oval 130">
                <a:extLst>
                  <a:ext uri="{FF2B5EF4-FFF2-40B4-BE49-F238E27FC236}">
                    <a16:creationId xmlns:a16="http://schemas.microsoft.com/office/drawing/2014/main" id="{12D8D346-0836-455B-9E57-11837DA1F1B7}"/>
                  </a:ext>
                </a:extLst>
              </p:cNvPr>
              <p:cNvSpPr>
                <a:spLocks noChangeArrowheads="1"/>
              </p:cNvSpPr>
              <p:nvPr/>
            </p:nvSpPr>
            <p:spPr bwMode="auto">
              <a:xfrm>
                <a:off x="1685926" y="6116638"/>
                <a:ext cx="180975" cy="180975"/>
              </a:xfrm>
              <a:prstGeom prst="ellipse">
                <a:avLst/>
              </a:prstGeom>
              <a:solidFill>
                <a:schemeClr val="accent1"/>
              </a:solidFill>
              <a:ln w="79375" cap="flat">
                <a:solidFill>
                  <a:schemeClr val="accent1"/>
                </a:solidFill>
                <a:prstDash val="solid"/>
                <a:miter lim="800000"/>
                <a:headEnd/>
                <a:tailEnd/>
              </a:ln>
            </p:spPr>
            <p:txBody>
              <a:bodyPr vert="horz" wrap="square" lIns="45714" tIns="22857" rIns="45714" bIns="22857" numCol="1" anchor="t" anchorCtr="0" compatLnSpc="1">
                <a:prstTxWarp prst="textNoShape">
                  <a:avLst/>
                </a:prstTxWarp>
              </a:bodyPr>
              <a:lstStyle/>
              <a:p>
                <a:pPr defTabSz="228554">
                  <a:defRPr/>
                </a:pPr>
                <a:endParaRPr lang="en-US" sz="900" dirty="0">
                  <a:solidFill>
                    <a:srgbClr val="FFFFFF"/>
                  </a:solidFill>
                  <a:latin typeface="Calibri"/>
                </a:endParaRPr>
              </a:p>
            </p:txBody>
          </p:sp>
        </p:grpSp>
      </p:grpSp>
      <p:grpSp>
        <p:nvGrpSpPr>
          <p:cNvPr id="664" name="Group 663">
            <a:extLst>
              <a:ext uri="{FF2B5EF4-FFF2-40B4-BE49-F238E27FC236}">
                <a16:creationId xmlns:a16="http://schemas.microsoft.com/office/drawing/2014/main" id="{D8D62EA2-3A37-438E-83D3-55F5C8891F0C}"/>
              </a:ext>
            </a:extLst>
          </p:cNvPr>
          <p:cNvGrpSpPr/>
          <p:nvPr/>
        </p:nvGrpSpPr>
        <p:grpSpPr>
          <a:xfrm>
            <a:off x="3726966" y="3376619"/>
            <a:ext cx="1003963" cy="90476"/>
            <a:chOff x="7454901" y="6753225"/>
            <a:chExt cx="2008188" cy="180975"/>
          </a:xfrm>
          <a:effectLst>
            <a:outerShdw blurRad="152400" sx="102000" sy="102000" algn="ctr" rotWithShape="0">
              <a:schemeClr val="accent1">
                <a:alpha val="82000"/>
              </a:schemeClr>
            </a:outerShdw>
          </a:effectLst>
        </p:grpSpPr>
        <p:sp>
          <p:nvSpPr>
            <p:cNvPr id="409" name="Line 115">
              <a:extLst>
                <a:ext uri="{FF2B5EF4-FFF2-40B4-BE49-F238E27FC236}">
                  <a16:creationId xmlns:a16="http://schemas.microsoft.com/office/drawing/2014/main" id="{D6105928-AFE8-480E-86DE-1A907CD2408A}"/>
                </a:ext>
              </a:extLst>
            </p:cNvPr>
            <p:cNvSpPr>
              <a:spLocks noChangeShapeType="1"/>
            </p:cNvSpPr>
            <p:nvPr/>
          </p:nvSpPr>
          <p:spPr bwMode="auto">
            <a:xfrm flipH="1">
              <a:off x="7654926" y="6843713"/>
              <a:ext cx="1808163" cy="0"/>
            </a:xfrm>
            <a:prstGeom prst="line">
              <a:avLst/>
            </a:prstGeom>
            <a:noFill/>
            <a:ln w="79375" cap="flat">
              <a:solidFill>
                <a:schemeClr val="accent1"/>
              </a:solidFill>
              <a:prstDash val="solid"/>
              <a:miter lim="800000"/>
              <a:headEnd/>
              <a:tailEnd/>
            </a:ln>
            <a:effectLst/>
            <a:extLst>
              <a:ext uri="{909E8E84-426E-40DD-AFC4-6F175D3DCCD1}">
                <a14:hiddenFill xmlns:a14="http://schemas.microsoft.com/office/drawing/2010/main">
                  <a:noFill/>
                </a14:hiddenFill>
              </a:ext>
            </a:extLst>
          </p:spPr>
          <p:txBody>
            <a:bodyPr vert="horz" wrap="square" lIns="45714" tIns="22857" rIns="45714" bIns="22857" numCol="1" anchor="t" anchorCtr="0" compatLnSpc="1">
              <a:prstTxWarp prst="textNoShape">
                <a:avLst/>
              </a:prstTxWarp>
            </a:bodyPr>
            <a:lstStyle/>
            <a:p>
              <a:pPr defTabSz="228554">
                <a:defRPr/>
              </a:pPr>
              <a:endParaRPr lang="en-US" sz="900" dirty="0">
                <a:solidFill>
                  <a:srgbClr val="FFFFFF"/>
                </a:solidFill>
                <a:latin typeface="Calibri"/>
              </a:endParaRPr>
            </a:p>
          </p:txBody>
        </p:sp>
        <p:sp>
          <p:nvSpPr>
            <p:cNvPr id="426" name="Oval 132">
              <a:extLst>
                <a:ext uri="{FF2B5EF4-FFF2-40B4-BE49-F238E27FC236}">
                  <a16:creationId xmlns:a16="http://schemas.microsoft.com/office/drawing/2014/main" id="{296B13CA-9EA2-43E1-85D1-B6DE7308A789}"/>
                </a:ext>
              </a:extLst>
            </p:cNvPr>
            <p:cNvSpPr>
              <a:spLocks noChangeArrowheads="1"/>
            </p:cNvSpPr>
            <p:nvPr/>
          </p:nvSpPr>
          <p:spPr bwMode="auto">
            <a:xfrm>
              <a:off x="7454901" y="6753225"/>
              <a:ext cx="180975" cy="180975"/>
            </a:xfrm>
            <a:prstGeom prst="ellipse">
              <a:avLst/>
            </a:prstGeom>
            <a:noFill/>
            <a:ln w="79375" cap="flat">
              <a:solidFill>
                <a:schemeClr val="accent1"/>
              </a:solidFill>
              <a:prstDash val="solid"/>
              <a:miter lim="800000"/>
              <a:headEnd/>
              <a:tailEnd/>
            </a:ln>
            <a:effectLst/>
            <a:extLst>
              <a:ext uri="{909E8E84-426E-40DD-AFC4-6F175D3DCCD1}">
                <a14:hiddenFill xmlns:a14="http://schemas.microsoft.com/office/drawing/2010/main">
                  <a:solidFill>
                    <a:srgbClr val="FFFFFF"/>
                  </a:solidFill>
                </a14:hiddenFill>
              </a:ext>
            </a:extLst>
          </p:spPr>
          <p:txBody>
            <a:bodyPr vert="horz" wrap="square" lIns="45714" tIns="22857" rIns="45714" bIns="22857" numCol="1" anchor="t" anchorCtr="0" compatLnSpc="1">
              <a:prstTxWarp prst="textNoShape">
                <a:avLst/>
              </a:prstTxWarp>
            </a:bodyPr>
            <a:lstStyle/>
            <a:p>
              <a:pPr defTabSz="228554">
                <a:defRPr/>
              </a:pPr>
              <a:endParaRPr lang="en-US" sz="900" dirty="0">
                <a:solidFill>
                  <a:srgbClr val="FFFFFF"/>
                </a:solidFill>
                <a:latin typeface="Calibri"/>
              </a:endParaRPr>
            </a:p>
          </p:txBody>
        </p:sp>
      </p:grpSp>
      <p:grpSp>
        <p:nvGrpSpPr>
          <p:cNvPr id="665" name="Group 664">
            <a:extLst>
              <a:ext uri="{FF2B5EF4-FFF2-40B4-BE49-F238E27FC236}">
                <a16:creationId xmlns:a16="http://schemas.microsoft.com/office/drawing/2014/main" id="{2C4A543C-5CCB-4F9F-B2C9-C3FE80AD9B9F}"/>
              </a:ext>
            </a:extLst>
          </p:cNvPr>
          <p:cNvGrpSpPr/>
          <p:nvPr/>
        </p:nvGrpSpPr>
        <p:grpSpPr>
          <a:xfrm>
            <a:off x="1861102" y="3520270"/>
            <a:ext cx="2872208" cy="341268"/>
            <a:chOff x="3722688" y="7040563"/>
            <a:chExt cx="5745163" cy="682625"/>
          </a:xfrm>
          <a:effectLst>
            <a:outerShdw blurRad="152400" sx="102000" sy="102000" algn="ctr" rotWithShape="0">
              <a:schemeClr val="accent1">
                <a:alpha val="82000"/>
              </a:schemeClr>
            </a:outerShdw>
          </a:effectLst>
        </p:grpSpPr>
        <p:grpSp>
          <p:nvGrpSpPr>
            <p:cNvPr id="545" name="Group 544">
              <a:extLst>
                <a:ext uri="{FF2B5EF4-FFF2-40B4-BE49-F238E27FC236}">
                  <a16:creationId xmlns:a16="http://schemas.microsoft.com/office/drawing/2014/main" id="{48853369-61C4-40AB-ADA1-6CAAA7F5F0B4}"/>
                </a:ext>
              </a:extLst>
            </p:cNvPr>
            <p:cNvGrpSpPr/>
            <p:nvPr/>
          </p:nvGrpSpPr>
          <p:grpSpPr>
            <a:xfrm>
              <a:off x="3722688" y="7040563"/>
              <a:ext cx="1893888" cy="592137"/>
              <a:chOff x="3722688" y="7040563"/>
              <a:chExt cx="1893888" cy="592137"/>
            </a:xfrm>
            <a:effectLst/>
          </p:grpSpPr>
          <p:sp>
            <p:nvSpPr>
              <p:cNvPr id="416" name="Freeform 122">
                <a:extLst>
                  <a:ext uri="{FF2B5EF4-FFF2-40B4-BE49-F238E27FC236}">
                    <a16:creationId xmlns:a16="http://schemas.microsoft.com/office/drawing/2014/main" id="{AC246E67-E77C-49D0-BA1C-6AEB2B882344}"/>
                  </a:ext>
                </a:extLst>
              </p:cNvPr>
              <p:cNvSpPr>
                <a:spLocks/>
              </p:cNvSpPr>
              <p:nvPr/>
            </p:nvSpPr>
            <p:spPr bwMode="auto">
              <a:xfrm>
                <a:off x="3883026" y="7131050"/>
                <a:ext cx="1733550" cy="501650"/>
              </a:xfrm>
              <a:custGeom>
                <a:avLst/>
                <a:gdLst>
                  <a:gd name="T0" fmla="*/ 1092 w 1092"/>
                  <a:gd name="T1" fmla="*/ 316 h 316"/>
                  <a:gd name="T2" fmla="*/ 638 w 1092"/>
                  <a:gd name="T3" fmla="*/ 0 h 316"/>
                  <a:gd name="T4" fmla="*/ 0 w 1092"/>
                  <a:gd name="T5" fmla="*/ 0 h 316"/>
                </a:gdLst>
                <a:ahLst/>
                <a:cxnLst>
                  <a:cxn ang="0">
                    <a:pos x="T0" y="T1"/>
                  </a:cxn>
                  <a:cxn ang="0">
                    <a:pos x="T2" y="T3"/>
                  </a:cxn>
                  <a:cxn ang="0">
                    <a:pos x="T4" y="T5"/>
                  </a:cxn>
                </a:cxnLst>
                <a:rect l="0" t="0" r="r" b="b"/>
                <a:pathLst>
                  <a:path w="1092" h="316">
                    <a:moveTo>
                      <a:pt x="1092" y="316"/>
                    </a:moveTo>
                    <a:lnTo>
                      <a:pt x="638" y="0"/>
                    </a:lnTo>
                    <a:lnTo>
                      <a:pt x="0" y="0"/>
                    </a:lnTo>
                  </a:path>
                </a:pathLst>
              </a:custGeom>
              <a:noFill/>
              <a:ln w="79375"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45714" tIns="22857" rIns="45714" bIns="22857" numCol="1" anchor="t" anchorCtr="0" compatLnSpc="1">
                <a:prstTxWarp prst="textNoShape">
                  <a:avLst/>
                </a:prstTxWarp>
              </a:bodyPr>
              <a:lstStyle/>
              <a:p>
                <a:pPr defTabSz="228554">
                  <a:defRPr/>
                </a:pPr>
                <a:endParaRPr lang="en-US" sz="900" dirty="0">
                  <a:solidFill>
                    <a:srgbClr val="FFFFFF"/>
                  </a:solidFill>
                  <a:latin typeface="Calibri"/>
                </a:endParaRPr>
              </a:p>
            </p:txBody>
          </p:sp>
          <p:sp>
            <p:nvSpPr>
              <p:cNvPr id="427" name="Oval 133">
                <a:extLst>
                  <a:ext uri="{FF2B5EF4-FFF2-40B4-BE49-F238E27FC236}">
                    <a16:creationId xmlns:a16="http://schemas.microsoft.com/office/drawing/2014/main" id="{DC44FA31-92B5-4516-8559-1398972E8EB8}"/>
                  </a:ext>
                </a:extLst>
              </p:cNvPr>
              <p:cNvSpPr>
                <a:spLocks noChangeArrowheads="1"/>
              </p:cNvSpPr>
              <p:nvPr/>
            </p:nvSpPr>
            <p:spPr bwMode="auto">
              <a:xfrm>
                <a:off x="3722688" y="7040563"/>
                <a:ext cx="179388" cy="180975"/>
              </a:xfrm>
              <a:prstGeom prst="ellipse">
                <a:avLst/>
              </a:prstGeom>
              <a:noFill/>
              <a:ln w="79375"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45714" tIns="22857" rIns="45714" bIns="22857" numCol="1" anchor="t" anchorCtr="0" compatLnSpc="1">
                <a:prstTxWarp prst="textNoShape">
                  <a:avLst/>
                </a:prstTxWarp>
              </a:bodyPr>
              <a:lstStyle/>
              <a:p>
                <a:pPr defTabSz="228554">
                  <a:defRPr/>
                </a:pPr>
                <a:endParaRPr lang="en-US" sz="900" dirty="0">
                  <a:solidFill>
                    <a:srgbClr val="FFFFFF"/>
                  </a:solidFill>
                  <a:latin typeface="Calibri"/>
                </a:endParaRPr>
              </a:p>
            </p:txBody>
          </p:sp>
        </p:grpSp>
        <p:grpSp>
          <p:nvGrpSpPr>
            <p:cNvPr id="546" name="Group 545">
              <a:extLst>
                <a:ext uri="{FF2B5EF4-FFF2-40B4-BE49-F238E27FC236}">
                  <a16:creationId xmlns:a16="http://schemas.microsoft.com/office/drawing/2014/main" id="{B2E32A69-165B-4893-82CA-0E4231ED3CF1}"/>
                </a:ext>
              </a:extLst>
            </p:cNvPr>
            <p:cNvGrpSpPr/>
            <p:nvPr/>
          </p:nvGrpSpPr>
          <p:grpSpPr>
            <a:xfrm>
              <a:off x="4637088" y="7261225"/>
              <a:ext cx="4830763" cy="461963"/>
              <a:chOff x="4637088" y="7261225"/>
              <a:chExt cx="4830763" cy="461963"/>
            </a:xfrm>
            <a:effectLst/>
          </p:grpSpPr>
          <p:sp>
            <p:nvSpPr>
              <p:cNvPr id="410" name="Freeform 116">
                <a:extLst>
                  <a:ext uri="{FF2B5EF4-FFF2-40B4-BE49-F238E27FC236}">
                    <a16:creationId xmlns:a16="http://schemas.microsoft.com/office/drawing/2014/main" id="{C737FF6B-04AC-4455-AE66-D0EAC982D0AA}"/>
                  </a:ext>
                </a:extLst>
              </p:cNvPr>
              <p:cNvSpPr>
                <a:spLocks/>
              </p:cNvSpPr>
              <p:nvPr/>
            </p:nvSpPr>
            <p:spPr bwMode="auto">
              <a:xfrm>
                <a:off x="4803776" y="7261225"/>
                <a:ext cx="4664075" cy="371475"/>
              </a:xfrm>
              <a:custGeom>
                <a:avLst/>
                <a:gdLst>
                  <a:gd name="T0" fmla="*/ 2938 w 2938"/>
                  <a:gd name="T1" fmla="*/ 0 h 234"/>
                  <a:gd name="T2" fmla="*/ 1381 w 2938"/>
                  <a:gd name="T3" fmla="*/ 0 h 234"/>
                  <a:gd name="T4" fmla="*/ 1037 w 2938"/>
                  <a:gd name="T5" fmla="*/ 234 h 234"/>
                  <a:gd name="T6" fmla="*/ 0 w 2938"/>
                  <a:gd name="T7" fmla="*/ 234 h 234"/>
                </a:gdLst>
                <a:ahLst/>
                <a:cxnLst>
                  <a:cxn ang="0">
                    <a:pos x="T0" y="T1"/>
                  </a:cxn>
                  <a:cxn ang="0">
                    <a:pos x="T2" y="T3"/>
                  </a:cxn>
                  <a:cxn ang="0">
                    <a:pos x="T4" y="T5"/>
                  </a:cxn>
                  <a:cxn ang="0">
                    <a:pos x="T6" y="T7"/>
                  </a:cxn>
                </a:cxnLst>
                <a:rect l="0" t="0" r="r" b="b"/>
                <a:pathLst>
                  <a:path w="2938" h="234">
                    <a:moveTo>
                      <a:pt x="2938" y="0"/>
                    </a:moveTo>
                    <a:lnTo>
                      <a:pt x="1381" y="0"/>
                    </a:lnTo>
                    <a:lnTo>
                      <a:pt x="1037" y="234"/>
                    </a:lnTo>
                    <a:lnTo>
                      <a:pt x="0" y="234"/>
                    </a:lnTo>
                  </a:path>
                </a:pathLst>
              </a:custGeom>
              <a:noFill/>
              <a:ln w="79375"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45714" tIns="22857" rIns="45714" bIns="22857" numCol="1" anchor="t" anchorCtr="0" compatLnSpc="1">
                <a:prstTxWarp prst="textNoShape">
                  <a:avLst/>
                </a:prstTxWarp>
              </a:bodyPr>
              <a:lstStyle/>
              <a:p>
                <a:pPr defTabSz="228554">
                  <a:defRPr/>
                </a:pPr>
                <a:endParaRPr lang="en-US" sz="900" dirty="0">
                  <a:solidFill>
                    <a:srgbClr val="FFFFFF"/>
                  </a:solidFill>
                  <a:latin typeface="Calibri"/>
                </a:endParaRPr>
              </a:p>
            </p:txBody>
          </p:sp>
          <p:sp>
            <p:nvSpPr>
              <p:cNvPr id="428" name="Oval 134">
                <a:extLst>
                  <a:ext uri="{FF2B5EF4-FFF2-40B4-BE49-F238E27FC236}">
                    <a16:creationId xmlns:a16="http://schemas.microsoft.com/office/drawing/2014/main" id="{3E4CA235-E965-4685-B277-524819BC579E}"/>
                  </a:ext>
                </a:extLst>
              </p:cNvPr>
              <p:cNvSpPr>
                <a:spLocks noChangeArrowheads="1"/>
              </p:cNvSpPr>
              <p:nvPr/>
            </p:nvSpPr>
            <p:spPr bwMode="auto">
              <a:xfrm>
                <a:off x="4637088" y="7542213"/>
                <a:ext cx="179388" cy="180975"/>
              </a:xfrm>
              <a:prstGeom prst="ellipse">
                <a:avLst/>
              </a:prstGeom>
              <a:noFill/>
              <a:ln w="79375"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45714" tIns="22857" rIns="45714" bIns="22857" numCol="1" anchor="t" anchorCtr="0" compatLnSpc="1">
                <a:prstTxWarp prst="textNoShape">
                  <a:avLst/>
                </a:prstTxWarp>
              </a:bodyPr>
              <a:lstStyle/>
              <a:p>
                <a:pPr defTabSz="228554">
                  <a:defRPr/>
                </a:pPr>
                <a:endParaRPr lang="en-US" sz="900" dirty="0">
                  <a:solidFill>
                    <a:srgbClr val="FFFFFF"/>
                  </a:solidFill>
                  <a:latin typeface="Calibri"/>
                </a:endParaRPr>
              </a:p>
            </p:txBody>
          </p:sp>
        </p:grpSp>
      </p:grpSp>
      <p:grpSp>
        <p:nvGrpSpPr>
          <p:cNvPr id="547" name="Group 546">
            <a:extLst>
              <a:ext uri="{FF2B5EF4-FFF2-40B4-BE49-F238E27FC236}">
                <a16:creationId xmlns:a16="http://schemas.microsoft.com/office/drawing/2014/main" id="{CEF1B93F-882A-4EFA-B061-7953728ACC56}"/>
              </a:ext>
            </a:extLst>
          </p:cNvPr>
          <p:cNvGrpSpPr/>
          <p:nvPr/>
        </p:nvGrpSpPr>
        <p:grpSpPr>
          <a:xfrm>
            <a:off x="3565062" y="3794078"/>
            <a:ext cx="1165867" cy="89682"/>
            <a:chOff x="7131051" y="7588250"/>
            <a:chExt cx="2332038" cy="179388"/>
          </a:xfrm>
          <a:effectLst>
            <a:outerShdw blurRad="152400" sx="102000" sy="102000" algn="ctr" rotWithShape="0">
              <a:schemeClr val="accent1">
                <a:alpha val="82000"/>
              </a:schemeClr>
            </a:outerShdw>
          </a:effectLst>
        </p:grpSpPr>
        <p:sp>
          <p:nvSpPr>
            <p:cNvPr id="411" name="Line 117">
              <a:extLst>
                <a:ext uri="{FF2B5EF4-FFF2-40B4-BE49-F238E27FC236}">
                  <a16:creationId xmlns:a16="http://schemas.microsoft.com/office/drawing/2014/main" id="{4D26206A-5324-4AAA-A71B-BE87690BF1BE}"/>
                </a:ext>
              </a:extLst>
            </p:cNvPr>
            <p:cNvSpPr>
              <a:spLocks noChangeShapeType="1"/>
            </p:cNvSpPr>
            <p:nvPr/>
          </p:nvSpPr>
          <p:spPr bwMode="auto">
            <a:xfrm flipH="1">
              <a:off x="7283451" y="7677150"/>
              <a:ext cx="2179638" cy="0"/>
            </a:xfrm>
            <a:prstGeom prst="line">
              <a:avLst/>
            </a:prstGeom>
            <a:noFill/>
            <a:ln w="79375" cap="flat">
              <a:solidFill>
                <a:schemeClr val="accent1"/>
              </a:solidFill>
              <a:prstDash val="solid"/>
              <a:miter lim="800000"/>
              <a:headEnd/>
              <a:tailEnd/>
            </a:ln>
            <a:extLst>
              <a:ext uri="{909E8E84-426E-40DD-AFC4-6F175D3DCCD1}">
                <a14:hiddenFill xmlns:a14="http://schemas.microsoft.com/office/drawing/2010/main">
                  <a:noFill/>
                </a14:hiddenFill>
              </a:ext>
            </a:extLst>
          </p:spPr>
          <p:txBody>
            <a:bodyPr vert="horz" wrap="square" lIns="45714" tIns="22857" rIns="45714" bIns="22857" numCol="1" anchor="t" anchorCtr="0" compatLnSpc="1">
              <a:prstTxWarp prst="textNoShape">
                <a:avLst/>
              </a:prstTxWarp>
            </a:bodyPr>
            <a:lstStyle/>
            <a:p>
              <a:pPr defTabSz="228554">
                <a:defRPr/>
              </a:pPr>
              <a:endParaRPr lang="en-US" sz="900" dirty="0">
                <a:solidFill>
                  <a:srgbClr val="FFFFFF"/>
                </a:solidFill>
                <a:latin typeface="Calibri"/>
              </a:endParaRPr>
            </a:p>
          </p:txBody>
        </p:sp>
        <p:sp>
          <p:nvSpPr>
            <p:cNvPr id="429" name="Oval 135">
              <a:extLst>
                <a:ext uri="{FF2B5EF4-FFF2-40B4-BE49-F238E27FC236}">
                  <a16:creationId xmlns:a16="http://schemas.microsoft.com/office/drawing/2014/main" id="{3E11C5E9-159D-4655-A815-7925399285FB}"/>
                </a:ext>
              </a:extLst>
            </p:cNvPr>
            <p:cNvSpPr>
              <a:spLocks noChangeArrowheads="1"/>
            </p:cNvSpPr>
            <p:nvPr/>
          </p:nvSpPr>
          <p:spPr bwMode="auto">
            <a:xfrm>
              <a:off x="7131051" y="7588250"/>
              <a:ext cx="180975" cy="179388"/>
            </a:xfrm>
            <a:prstGeom prst="ellipse">
              <a:avLst/>
            </a:prstGeom>
            <a:noFill/>
            <a:ln w="79375"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45714" tIns="22857" rIns="45714" bIns="22857" numCol="1" anchor="t" anchorCtr="0" compatLnSpc="1">
              <a:prstTxWarp prst="textNoShape">
                <a:avLst/>
              </a:prstTxWarp>
            </a:bodyPr>
            <a:lstStyle/>
            <a:p>
              <a:pPr defTabSz="228554">
                <a:defRPr/>
              </a:pPr>
              <a:endParaRPr lang="en-US" sz="900" dirty="0">
                <a:solidFill>
                  <a:srgbClr val="FFFFFF"/>
                </a:solidFill>
                <a:latin typeface="Calibri"/>
              </a:endParaRPr>
            </a:p>
          </p:txBody>
        </p:sp>
      </p:grpSp>
      <p:grpSp>
        <p:nvGrpSpPr>
          <p:cNvPr id="663" name="Group 662">
            <a:extLst>
              <a:ext uri="{FF2B5EF4-FFF2-40B4-BE49-F238E27FC236}">
                <a16:creationId xmlns:a16="http://schemas.microsoft.com/office/drawing/2014/main" id="{A74EADF3-1010-4824-A20A-ECEF4DBC7AEA}"/>
              </a:ext>
            </a:extLst>
          </p:cNvPr>
          <p:cNvGrpSpPr/>
          <p:nvPr/>
        </p:nvGrpSpPr>
        <p:grpSpPr>
          <a:xfrm>
            <a:off x="869837" y="3168684"/>
            <a:ext cx="3863472" cy="267459"/>
            <a:chOff x="1739901" y="6337300"/>
            <a:chExt cx="7727950" cy="534988"/>
          </a:xfrm>
          <a:effectLst>
            <a:outerShdw blurRad="152400" sx="102000" sy="102000" algn="ctr" rotWithShape="0">
              <a:schemeClr val="accent1">
                <a:alpha val="82000"/>
              </a:schemeClr>
            </a:outerShdw>
          </a:effectLst>
        </p:grpSpPr>
        <p:grpSp>
          <p:nvGrpSpPr>
            <p:cNvPr id="543" name="Group 542">
              <a:extLst>
                <a:ext uri="{FF2B5EF4-FFF2-40B4-BE49-F238E27FC236}">
                  <a16:creationId xmlns:a16="http://schemas.microsoft.com/office/drawing/2014/main" id="{57904694-AE4A-4738-850C-0AE4E9CD818A}"/>
                </a:ext>
              </a:extLst>
            </p:cNvPr>
            <p:cNvGrpSpPr/>
            <p:nvPr/>
          </p:nvGrpSpPr>
          <p:grpSpPr>
            <a:xfrm>
              <a:off x="5886451" y="6337300"/>
              <a:ext cx="3581400" cy="179388"/>
              <a:chOff x="5886451" y="6337300"/>
              <a:chExt cx="3581400" cy="179388"/>
            </a:xfrm>
            <a:effectLst/>
          </p:grpSpPr>
          <p:sp>
            <p:nvSpPr>
              <p:cNvPr id="408" name="Line 114">
                <a:extLst>
                  <a:ext uri="{FF2B5EF4-FFF2-40B4-BE49-F238E27FC236}">
                    <a16:creationId xmlns:a16="http://schemas.microsoft.com/office/drawing/2014/main" id="{8CA1361A-1DB7-46CA-AB74-9DA3C7708331}"/>
                  </a:ext>
                </a:extLst>
              </p:cNvPr>
              <p:cNvSpPr>
                <a:spLocks noChangeShapeType="1"/>
              </p:cNvSpPr>
              <p:nvPr/>
            </p:nvSpPr>
            <p:spPr bwMode="auto">
              <a:xfrm flipH="1">
                <a:off x="6045201" y="6427788"/>
                <a:ext cx="3422650" cy="0"/>
              </a:xfrm>
              <a:prstGeom prst="line">
                <a:avLst/>
              </a:prstGeom>
              <a:noFill/>
              <a:ln w="79375" cap="flat">
                <a:solidFill>
                  <a:schemeClr val="accent1"/>
                </a:solidFill>
                <a:prstDash val="solid"/>
                <a:miter lim="800000"/>
                <a:headEnd/>
                <a:tailEnd/>
              </a:ln>
              <a:extLst>
                <a:ext uri="{909E8E84-426E-40DD-AFC4-6F175D3DCCD1}">
                  <a14:hiddenFill xmlns:a14="http://schemas.microsoft.com/office/drawing/2010/main">
                    <a:noFill/>
                  </a14:hiddenFill>
                </a:ext>
              </a:extLst>
            </p:spPr>
            <p:txBody>
              <a:bodyPr vert="horz" wrap="square" lIns="45714" tIns="22857" rIns="45714" bIns="22857" numCol="1" anchor="t" anchorCtr="0" compatLnSpc="1">
                <a:prstTxWarp prst="textNoShape">
                  <a:avLst/>
                </a:prstTxWarp>
              </a:bodyPr>
              <a:lstStyle/>
              <a:p>
                <a:pPr defTabSz="228554">
                  <a:defRPr/>
                </a:pPr>
                <a:endParaRPr lang="en-US" sz="900" dirty="0">
                  <a:solidFill>
                    <a:srgbClr val="FFFFFF"/>
                  </a:solidFill>
                  <a:latin typeface="Calibri"/>
                </a:endParaRPr>
              </a:p>
            </p:txBody>
          </p:sp>
          <p:sp>
            <p:nvSpPr>
              <p:cNvPr id="425" name="Oval 131">
                <a:extLst>
                  <a:ext uri="{FF2B5EF4-FFF2-40B4-BE49-F238E27FC236}">
                    <a16:creationId xmlns:a16="http://schemas.microsoft.com/office/drawing/2014/main" id="{687D58C5-2689-4DA2-90E2-F1EC4E5CEF44}"/>
                  </a:ext>
                </a:extLst>
              </p:cNvPr>
              <p:cNvSpPr>
                <a:spLocks noChangeArrowheads="1"/>
              </p:cNvSpPr>
              <p:nvPr/>
            </p:nvSpPr>
            <p:spPr bwMode="auto">
              <a:xfrm>
                <a:off x="5886451" y="6337300"/>
                <a:ext cx="180975" cy="179388"/>
              </a:xfrm>
              <a:prstGeom prst="ellipse">
                <a:avLst/>
              </a:prstGeom>
              <a:solidFill>
                <a:schemeClr val="accent1"/>
              </a:solidFill>
              <a:ln w="79375" cap="flat">
                <a:solidFill>
                  <a:schemeClr val="accent1"/>
                </a:solidFill>
                <a:prstDash val="solid"/>
                <a:miter lim="800000"/>
                <a:headEnd/>
                <a:tailEnd/>
              </a:ln>
            </p:spPr>
            <p:txBody>
              <a:bodyPr vert="horz" wrap="square" lIns="45714" tIns="22857" rIns="45714" bIns="22857" numCol="1" anchor="t" anchorCtr="0" compatLnSpc="1">
                <a:prstTxWarp prst="textNoShape">
                  <a:avLst/>
                </a:prstTxWarp>
              </a:bodyPr>
              <a:lstStyle/>
              <a:p>
                <a:pPr defTabSz="228554">
                  <a:defRPr/>
                </a:pPr>
                <a:endParaRPr lang="en-US" sz="900" dirty="0">
                  <a:solidFill>
                    <a:srgbClr val="FFFFFF"/>
                  </a:solidFill>
                  <a:latin typeface="Calibri"/>
                </a:endParaRPr>
              </a:p>
            </p:txBody>
          </p:sp>
        </p:grpSp>
        <p:grpSp>
          <p:nvGrpSpPr>
            <p:cNvPr id="544" name="Group 543">
              <a:extLst>
                <a:ext uri="{FF2B5EF4-FFF2-40B4-BE49-F238E27FC236}">
                  <a16:creationId xmlns:a16="http://schemas.microsoft.com/office/drawing/2014/main" id="{457D6753-40C7-4F47-A716-A2B421BFBADA}"/>
                </a:ext>
              </a:extLst>
            </p:cNvPr>
            <p:cNvGrpSpPr/>
            <p:nvPr/>
          </p:nvGrpSpPr>
          <p:grpSpPr>
            <a:xfrm>
              <a:off x="1739901" y="6427788"/>
              <a:ext cx="5659438" cy="444500"/>
              <a:chOff x="1739901" y="6427788"/>
              <a:chExt cx="5659438" cy="444500"/>
            </a:xfrm>
            <a:effectLst/>
          </p:grpSpPr>
          <p:sp>
            <p:nvSpPr>
              <p:cNvPr id="415" name="Freeform 121">
                <a:extLst>
                  <a:ext uri="{FF2B5EF4-FFF2-40B4-BE49-F238E27FC236}">
                    <a16:creationId xmlns:a16="http://schemas.microsoft.com/office/drawing/2014/main" id="{13F63E7D-EC02-4BA9-8E37-FBCF35351986}"/>
                  </a:ext>
                </a:extLst>
              </p:cNvPr>
              <p:cNvSpPr>
                <a:spLocks/>
              </p:cNvSpPr>
              <p:nvPr/>
            </p:nvSpPr>
            <p:spPr bwMode="auto">
              <a:xfrm>
                <a:off x="1895476" y="6427788"/>
                <a:ext cx="5503863" cy="354013"/>
              </a:xfrm>
              <a:custGeom>
                <a:avLst/>
                <a:gdLst>
                  <a:gd name="T0" fmla="*/ 3467 w 3467"/>
                  <a:gd name="T1" fmla="*/ 0 h 223"/>
                  <a:gd name="T2" fmla="*/ 3146 w 3467"/>
                  <a:gd name="T3" fmla="*/ 223 h 223"/>
                  <a:gd name="T4" fmla="*/ 0 w 3467"/>
                  <a:gd name="T5" fmla="*/ 223 h 223"/>
                </a:gdLst>
                <a:ahLst/>
                <a:cxnLst>
                  <a:cxn ang="0">
                    <a:pos x="T0" y="T1"/>
                  </a:cxn>
                  <a:cxn ang="0">
                    <a:pos x="T2" y="T3"/>
                  </a:cxn>
                  <a:cxn ang="0">
                    <a:pos x="T4" y="T5"/>
                  </a:cxn>
                </a:cxnLst>
                <a:rect l="0" t="0" r="r" b="b"/>
                <a:pathLst>
                  <a:path w="3467" h="223">
                    <a:moveTo>
                      <a:pt x="3467" y="0"/>
                    </a:moveTo>
                    <a:lnTo>
                      <a:pt x="3146" y="223"/>
                    </a:lnTo>
                    <a:lnTo>
                      <a:pt x="0" y="223"/>
                    </a:lnTo>
                  </a:path>
                </a:pathLst>
              </a:custGeom>
              <a:noFill/>
              <a:ln w="79375"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45714" tIns="22857" rIns="45714" bIns="22857" numCol="1" anchor="t" anchorCtr="0" compatLnSpc="1">
                <a:prstTxWarp prst="textNoShape">
                  <a:avLst/>
                </a:prstTxWarp>
              </a:bodyPr>
              <a:lstStyle/>
              <a:p>
                <a:pPr defTabSz="228554">
                  <a:defRPr/>
                </a:pPr>
                <a:endParaRPr lang="en-US" sz="900" dirty="0">
                  <a:solidFill>
                    <a:srgbClr val="FFFFFF"/>
                  </a:solidFill>
                  <a:latin typeface="Calibri"/>
                </a:endParaRPr>
              </a:p>
            </p:txBody>
          </p:sp>
          <p:sp>
            <p:nvSpPr>
              <p:cNvPr id="430" name="Oval 136">
                <a:extLst>
                  <a:ext uri="{FF2B5EF4-FFF2-40B4-BE49-F238E27FC236}">
                    <a16:creationId xmlns:a16="http://schemas.microsoft.com/office/drawing/2014/main" id="{4D92782F-6BDF-4303-8FFB-1C6FA0253ADB}"/>
                  </a:ext>
                </a:extLst>
              </p:cNvPr>
              <p:cNvSpPr>
                <a:spLocks noChangeArrowheads="1"/>
              </p:cNvSpPr>
              <p:nvPr/>
            </p:nvSpPr>
            <p:spPr bwMode="auto">
              <a:xfrm>
                <a:off x="1739901" y="6691313"/>
                <a:ext cx="180975" cy="180975"/>
              </a:xfrm>
              <a:prstGeom prst="ellipse">
                <a:avLst/>
              </a:prstGeom>
              <a:solidFill>
                <a:schemeClr val="accent1"/>
              </a:solidFill>
              <a:ln w="79375" cap="flat">
                <a:solidFill>
                  <a:schemeClr val="accent1"/>
                </a:solidFill>
                <a:prstDash val="solid"/>
                <a:miter lim="800000"/>
                <a:headEnd/>
                <a:tailEnd/>
              </a:ln>
            </p:spPr>
            <p:txBody>
              <a:bodyPr vert="horz" wrap="square" lIns="45714" tIns="22857" rIns="45714" bIns="22857" numCol="1" anchor="t" anchorCtr="0" compatLnSpc="1">
                <a:prstTxWarp prst="textNoShape">
                  <a:avLst/>
                </a:prstTxWarp>
              </a:bodyPr>
              <a:lstStyle/>
              <a:p>
                <a:pPr defTabSz="228554">
                  <a:defRPr/>
                </a:pPr>
                <a:endParaRPr lang="en-US" sz="900" dirty="0">
                  <a:solidFill>
                    <a:srgbClr val="FFFFFF"/>
                  </a:solidFill>
                  <a:latin typeface="Calibri"/>
                </a:endParaRPr>
              </a:p>
            </p:txBody>
          </p:sp>
        </p:grpSp>
      </p:grpSp>
      <p:grpSp>
        <p:nvGrpSpPr>
          <p:cNvPr id="666" name="Group 665">
            <a:extLst>
              <a:ext uri="{FF2B5EF4-FFF2-40B4-BE49-F238E27FC236}">
                <a16:creationId xmlns:a16="http://schemas.microsoft.com/office/drawing/2014/main" id="{EC6B75A3-9A8F-403A-B123-66A6CAA6F535}"/>
              </a:ext>
            </a:extLst>
          </p:cNvPr>
          <p:cNvGrpSpPr/>
          <p:nvPr/>
        </p:nvGrpSpPr>
        <p:grpSpPr>
          <a:xfrm>
            <a:off x="838885" y="3796459"/>
            <a:ext cx="3894424" cy="636505"/>
            <a:chOff x="1677988" y="7593013"/>
            <a:chExt cx="7789863" cy="1273175"/>
          </a:xfrm>
          <a:effectLst>
            <a:outerShdw blurRad="152400" sx="102000" sy="102000" algn="ctr" rotWithShape="0">
              <a:schemeClr val="accent1">
                <a:alpha val="82000"/>
              </a:schemeClr>
            </a:outerShdw>
          </a:effectLst>
        </p:grpSpPr>
        <p:grpSp>
          <p:nvGrpSpPr>
            <p:cNvPr id="548" name="Group 547">
              <a:extLst>
                <a:ext uri="{FF2B5EF4-FFF2-40B4-BE49-F238E27FC236}">
                  <a16:creationId xmlns:a16="http://schemas.microsoft.com/office/drawing/2014/main" id="{1F2C7F51-7524-475F-8A67-985B0E69864B}"/>
                </a:ext>
              </a:extLst>
            </p:cNvPr>
            <p:cNvGrpSpPr/>
            <p:nvPr/>
          </p:nvGrpSpPr>
          <p:grpSpPr>
            <a:xfrm>
              <a:off x="2266951" y="7593013"/>
              <a:ext cx="3519488" cy="508000"/>
              <a:chOff x="2266951" y="7593013"/>
              <a:chExt cx="3519488" cy="508000"/>
            </a:xfrm>
            <a:effectLst/>
          </p:grpSpPr>
          <p:sp>
            <p:nvSpPr>
              <p:cNvPr id="418" name="Freeform 124">
                <a:extLst>
                  <a:ext uri="{FF2B5EF4-FFF2-40B4-BE49-F238E27FC236}">
                    <a16:creationId xmlns:a16="http://schemas.microsoft.com/office/drawing/2014/main" id="{ECE84F21-CE51-408D-A6D8-1703658A0DBA}"/>
                  </a:ext>
                </a:extLst>
              </p:cNvPr>
              <p:cNvSpPr>
                <a:spLocks/>
              </p:cNvSpPr>
              <p:nvPr/>
            </p:nvSpPr>
            <p:spPr bwMode="auto">
              <a:xfrm>
                <a:off x="2419351" y="7683500"/>
                <a:ext cx="3367088" cy="417513"/>
              </a:xfrm>
              <a:custGeom>
                <a:avLst/>
                <a:gdLst>
                  <a:gd name="T0" fmla="*/ 2121 w 2121"/>
                  <a:gd name="T1" fmla="*/ 263 h 263"/>
                  <a:gd name="T2" fmla="*/ 844 w 2121"/>
                  <a:gd name="T3" fmla="*/ 263 h 263"/>
                  <a:gd name="T4" fmla="*/ 461 w 2121"/>
                  <a:gd name="T5" fmla="*/ 0 h 263"/>
                  <a:gd name="T6" fmla="*/ 0 w 2121"/>
                  <a:gd name="T7" fmla="*/ 0 h 263"/>
                </a:gdLst>
                <a:ahLst/>
                <a:cxnLst>
                  <a:cxn ang="0">
                    <a:pos x="T0" y="T1"/>
                  </a:cxn>
                  <a:cxn ang="0">
                    <a:pos x="T2" y="T3"/>
                  </a:cxn>
                  <a:cxn ang="0">
                    <a:pos x="T4" y="T5"/>
                  </a:cxn>
                  <a:cxn ang="0">
                    <a:pos x="T6" y="T7"/>
                  </a:cxn>
                </a:cxnLst>
                <a:rect l="0" t="0" r="r" b="b"/>
                <a:pathLst>
                  <a:path w="2121" h="263">
                    <a:moveTo>
                      <a:pt x="2121" y="263"/>
                    </a:moveTo>
                    <a:lnTo>
                      <a:pt x="844" y="263"/>
                    </a:lnTo>
                    <a:lnTo>
                      <a:pt x="461" y="0"/>
                    </a:lnTo>
                    <a:lnTo>
                      <a:pt x="0" y="0"/>
                    </a:lnTo>
                  </a:path>
                </a:pathLst>
              </a:custGeom>
              <a:noFill/>
              <a:ln w="79375"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45714" tIns="22857" rIns="45714" bIns="22857" numCol="1" anchor="t" anchorCtr="0" compatLnSpc="1">
                <a:prstTxWarp prst="textNoShape">
                  <a:avLst/>
                </a:prstTxWarp>
              </a:bodyPr>
              <a:lstStyle/>
              <a:p>
                <a:pPr defTabSz="228554">
                  <a:defRPr/>
                </a:pPr>
                <a:endParaRPr lang="en-US" sz="900" dirty="0">
                  <a:solidFill>
                    <a:srgbClr val="FFFFFF"/>
                  </a:solidFill>
                  <a:latin typeface="Calibri"/>
                </a:endParaRPr>
              </a:p>
            </p:txBody>
          </p:sp>
          <p:sp>
            <p:nvSpPr>
              <p:cNvPr id="431" name="Oval 137">
                <a:extLst>
                  <a:ext uri="{FF2B5EF4-FFF2-40B4-BE49-F238E27FC236}">
                    <a16:creationId xmlns:a16="http://schemas.microsoft.com/office/drawing/2014/main" id="{4C0B907D-DD9D-4052-A401-1C68DD430414}"/>
                  </a:ext>
                </a:extLst>
              </p:cNvPr>
              <p:cNvSpPr>
                <a:spLocks noChangeArrowheads="1"/>
              </p:cNvSpPr>
              <p:nvPr/>
            </p:nvSpPr>
            <p:spPr bwMode="auto">
              <a:xfrm>
                <a:off x="2266951" y="7593013"/>
                <a:ext cx="179388" cy="180975"/>
              </a:xfrm>
              <a:prstGeom prst="ellipse">
                <a:avLst/>
              </a:prstGeom>
              <a:noFill/>
              <a:ln w="79375"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45714" tIns="22857" rIns="45714" bIns="22857" numCol="1" anchor="t" anchorCtr="0" compatLnSpc="1">
                <a:prstTxWarp prst="textNoShape">
                  <a:avLst/>
                </a:prstTxWarp>
              </a:bodyPr>
              <a:lstStyle/>
              <a:p>
                <a:pPr defTabSz="228554">
                  <a:defRPr/>
                </a:pPr>
                <a:endParaRPr lang="en-US" sz="900" dirty="0">
                  <a:solidFill>
                    <a:srgbClr val="FFFFFF"/>
                  </a:solidFill>
                  <a:latin typeface="Calibri"/>
                </a:endParaRPr>
              </a:p>
            </p:txBody>
          </p:sp>
        </p:grpSp>
        <p:grpSp>
          <p:nvGrpSpPr>
            <p:cNvPr id="549" name="Group 548">
              <a:extLst>
                <a:ext uri="{FF2B5EF4-FFF2-40B4-BE49-F238E27FC236}">
                  <a16:creationId xmlns:a16="http://schemas.microsoft.com/office/drawing/2014/main" id="{6AB2ED96-99CD-42B6-8800-A6E26813FBAA}"/>
                </a:ext>
              </a:extLst>
            </p:cNvPr>
            <p:cNvGrpSpPr/>
            <p:nvPr/>
          </p:nvGrpSpPr>
          <p:grpSpPr>
            <a:xfrm>
              <a:off x="1677988" y="8094663"/>
              <a:ext cx="7789863" cy="771525"/>
              <a:chOff x="1677988" y="8094663"/>
              <a:chExt cx="7789863" cy="771525"/>
            </a:xfrm>
            <a:effectLst/>
          </p:grpSpPr>
          <p:sp>
            <p:nvSpPr>
              <p:cNvPr id="412" name="Freeform 118">
                <a:extLst>
                  <a:ext uri="{FF2B5EF4-FFF2-40B4-BE49-F238E27FC236}">
                    <a16:creationId xmlns:a16="http://schemas.microsoft.com/office/drawing/2014/main" id="{EF37941B-C3DB-4E32-B218-3BC014F47BB2}"/>
                  </a:ext>
                </a:extLst>
              </p:cNvPr>
              <p:cNvSpPr>
                <a:spLocks/>
              </p:cNvSpPr>
              <p:nvPr/>
            </p:nvSpPr>
            <p:spPr bwMode="auto">
              <a:xfrm>
                <a:off x="1833563" y="8094663"/>
                <a:ext cx="7634288" cy="681038"/>
              </a:xfrm>
              <a:custGeom>
                <a:avLst/>
                <a:gdLst>
                  <a:gd name="T0" fmla="*/ 4809 w 4809"/>
                  <a:gd name="T1" fmla="*/ 0 h 429"/>
                  <a:gd name="T2" fmla="*/ 2493 w 4809"/>
                  <a:gd name="T3" fmla="*/ 0 h 429"/>
                  <a:gd name="T4" fmla="*/ 1872 w 4809"/>
                  <a:gd name="T5" fmla="*/ 429 h 429"/>
                  <a:gd name="T6" fmla="*/ 0 w 4809"/>
                  <a:gd name="T7" fmla="*/ 429 h 429"/>
                </a:gdLst>
                <a:ahLst/>
                <a:cxnLst>
                  <a:cxn ang="0">
                    <a:pos x="T0" y="T1"/>
                  </a:cxn>
                  <a:cxn ang="0">
                    <a:pos x="T2" y="T3"/>
                  </a:cxn>
                  <a:cxn ang="0">
                    <a:pos x="T4" y="T5"/>
                  </a:cxn>
                  <a:cxn ang="0">
                    <a:pos x="T6" y="T7"/>
                  </a:cxn>
                </a:cxnLst>
                <a:rect l="0" t="0" r="r" b="b"/>
                <a:pathLst>
                  <a:path w="4809" h="429">
                    <a:moveTo>
                      <a:pt x="4809" y="0"/>
                    </a:moveTo>
                    <a:lnTo>
                      <a:pt x="2493" y="0"/>
                    </a:lnTo>
                    <a:lnTo>
                      <a:pt x="1872" y="429"/>
                    </a:lnTo>
                    <a:lnTo>
                      <a:pt x="0" y="429"/>
                    </a:lnTo>
                  </a:path>
                </a:pathLst>
              </a:custGeom>
              <a:noFill/>
              <a:ln w="79375"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45714" tIns="22857" rIns="45714" bIns="22857" numCol="1" anchor="t" anchorCtr="0" compatLnSpc="1">
                <a:prstTxWarp prst="textNoShape">
                  <a:avLst/>
                </a:prstTxWarp>
              </a:bodyPr>
              <a:lstStyle/>
              <a:p>
                <a:pPr defTabSz="228554">
                  <a:defRPr/>
                </a:pPr>
                <a:endParaRPr lang="en-US" sz="900" dirty="0">
                  <a:solidFill>
                    <a:srgbClr val="FFFFFF"/>
                  </a:solidFill>
                  <a:latin typeface="Calibri"/>
                </a:endParaRPr>
              </a:p>
            </p:txBody>
          </p:sp>
          <p:sp>
            <p:nvSpPr>
              <p:cNvPr id="432" name="Oval 138">
                <a:extLst>
                  <a:ext uri="{FF2B5EF4-FFF2-40B4-BE49-F238E27FC236}">
                    <a16:creationId xmlns:a16="http://schemas.microsoft.com/office/drawing/2014/main" id="{69653B78-7BE8-4B6D-A2A0-970AF29207BF}"/>
                  </a:ext>
                </a:extLst>
              </p:cNvPr>
              <p:cNvSpPr>
                <a:spLocks noChangeArrowheads="1"/>
              </p:cNvSpPr>
              <p:nvPr/>
            </p:nvSpPr>
            <p:spPr bwMode="auto">
              <a:xfrm>
                <a:off x="1677988" y="8686800"/>
                <a:ext cx="180975" cy="179388"/>
              </a:xfrm>
              <a:prstGeom prst="ellipse">
                <a:avLst/>
              </a:prstGeom>
              <a:noFill/>
              <a:ln w="79375"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45714" tIns="22857" rIns="45714" bIns="22857" numCol="1" anchor="t" anchorCtr="0" compatLnSpc="1">
                <a:prstTxWarp prst="textNoShape">
                  <a:avLst/>
                </a:prstTxWarp>
              </a:bodyPr>
              <a:lstStyle/>
              <a:p>
                <a:pPr defTabSz="228554">
                  <a:defRPr/>
                </a:pPr>
                <a:endParaRPr lang="en-US" sz="900" dirty="0">
                  <a:solidFill>
                    <a:srgbClr val="FFFFFF"/>
                  </a:solidFill>
                  <a:latin typeface="Calibri"/>
                </a:endParaRPr>
              </a:p>
            </p:txBody>
          </p:sp>
        </p:grpSp>
      </p:grpSp>
      <p:grpSp>
        <p:nvGrpSpPr>
          <p:cNvPr id="667" name="Group 666">
            <a:extLst>
              <a:ext uri="{FF2B5EF4-FFF2-40B4-BE49-F238E27FC236}">
                <a16:creationId xmlns:a16="http://schemas.microsoft.com/office/drawing/2014/main" id="{A875CEBA-6C8A-4E9B-BE82-08896453C5A3}"/>
              </a:ext>
            </a:extLst>
          </p:cNvPr>
          <p:cNvGrpSpPr/>
          <p:nvPr/>
        </p:nvGrpSpPr>
        <p:grpSpPr>
          <a:xfrm>
            <a:off x="2110307" y="4207568"/>
            <a:ext cx="2620622" cy="383331"/>
            <a:chOff x="4221163" y="8415338"/>
            <a:chExt cx="5241926" cy="766762"/>
          </a:xfrm>
          <a:effectLst>
            <a:outerShdw blurRad="152400" sx="102000" sy="102000" algn="ctr" rotWithShape="0">
              <a:schemeClr val="accent1">
                <a:alpha val="82000"/>
              </a:schemeClr>
            </a:outerShdw>
          </a:effectLst>
        </p:grpSpPr>
        <p:grpSp>
          <p:nvGrpSpPr>
            <p:cNvPr id="550" name="Group 549">
              <a:extLst>
                <a:ext uri="{FF2B5EF4-FFF2-40B4-BE49-F238E27FC236}">
                  <a16:creationId xmlns:a16="http://schemas.microsoft.com/office/drawing/2014/main" id="{DD1B8065-F852-4EC1-8417-66CE70E82940}"/>
                </a:ext>
              </a:extLst>
            </p:cNvPr>
            <p:cNvGrpSpPr/>
            <p:nvPr/>
          </p:nvGrpSpPr>
          <p:grpSpPr>
            <a:xfrm>
              <a:off x="5886451" y="8415338"/>
              <a:ext cx="1768475" cy="180975"/>
              <a:chOff x="5886451" y="8415338"/>
              <a:chExt cx="1768475" cy="180975"/>
            </a:xfrm>
            <a:effectLst/>
          </p:grpSpPr>
          <p:sp>
            <p:nvSpPr>
              <p:cNvPr id="419" name="Line 125">
                <a:extLst>
                  <a:ext uri="{FF2B5EF4-FFF2-40B4-BE49-F238E27FC236}">
                    <a16:creationId xmlns:a16="http://schemas.microsoft.com/office/drawing/2014/main" id="{5F3E1850-CD76-4A6E-BCCB-17A6834A6DD9}"/>
                  </a:ext>
                </a:extLst>
              </p:cNvPr>
              <p:cNvSpPr>
                <a:spLocks noChangeShapeType="1"/>
              </p:cNvSpPr>
              <p:nvPr/>
            </p:nvSpPr>
            <p:spPr bwMode="auto">
              <a:xfrm flipH="1">
                <a:off x="6045201" y="8505825"/>
                <a:ext cx="1609725" cy="0"/>
              </a:xfrm>
              <a:prstGeom prst="line">
                <a:avLst/>
              </a:prstGeom>
              <a:noFill/>
              <a:ln w="79375" cap="flat">
                <a:solidFill>
                  <a:schemeClr val="accent1"/>
                </a:solidFill>
                <a:prstDash val="solid"/>
                <a:miter lim="800000"/>
                <a:headEnd/>
                <a:tailEnd/>
              </a:ln>
              <a:extLst>
                <a:ext uri="{909E8E84-426E-40DD-AFC4-6F175D3DCCD1}">
                  <a14:hiddenFill xmlns:a14="http://schemas.microsoft.com/office/drawing/2010/main">
                    <a:noFill/>
                  </a14:hiddenFill>
                </a:ext>
              </a:extLst>
            </p:spPr>
            <p:txBody>
              <a:bodyPr vert="horz" wrap="square" lIns="45714" tIns="22857" rIns="45714" bIns="22857" numCol="1" anchor="t" anchorCtr="0" compatLnSpc="1">
                <a:prstTxWarp prst="textNoShape">
                  <a:avLst/>
                </a:prstTxWarp>
              </a:bodyPr>
              <a:lstStyle/>
              <a:p>
                <a:pPr defTabSz="228554">
                  <a:defRPr/>
                </a:pPr>
                <a:endParaRPr lang="en-US" sz="900" dirty="0">
                  <a:solidFill>
                    <a:srgbClr val="FFFFFF"/>
                  </a:solidFill>
                  <a:latin typeface="Calibri"/>
                </a:endParaRPr>
              </a:p>
            </p:txBody>
          </p:sp>
          <p:sp>
            <p:nvSpPr>
              <p:cNvPr id="433" name="Oval 139">
                <a:extLst>
                  <a:ext uri="{FF2B5EF4-FFF2-40B4-BE49-F238E27FC236}">
                    <a16:creationId xmlns:a16="http://schemas.microsoft.com/office/drawing/2014/main" id="{F8D398CA-D0E2-4CB1-8315-C58FBBC627B2}"/>
                  </a:ext>
                </a:extLst>
              </p:cNvPr>
              <p:cNvSpPr>
                <a:spLocks noChangeArrowheads="1"/>
              </p:cNvSpPr>
              <p:nvPr/>
            </p:nvSpPr>
            <p:spPr bwMode="auto">
              <a:xfrm>
                <a:off x="5886451" y="8415338"/>
                <a:ext cx="180975" cy="180975"/>
              </a:xfrm>
              <a:prstGeom prst="ellipse">
                <a:avLst/>
              </a:prstGeom>
              <a:solidFill>
                <a:schemeClr val="accent1"/>
              </a:solidFill>
              <a:ln w="79375" cap="flat">
                <a:solidFill>
                  <a:schemeClr val="accent1"/>
                </a:solidFill>
                <a:prstDash val="solid"/>
                <a:miter lim="800000"/>
                <a:headEnd/>
                <a:tailEnd/>
              </a:ln>
            </p:spPr>
            <p:txBody>
              <a:bodyPr vert="horz" wrap="square" lIns="45714" tIns="22857" rIns="45714" bIns="22857" numCol="1" anchor="t" anchorCtr="0" compatLnSpc="1">
                <a:prstTxWarp prst="textNoShape">
                  <a:avLst/>
                </a:prstTxWarp>
              </a:bodyPr>
              <a:lstStyle/>
              <a:p>
                <a:pPr defTabSz="228554">
                  <a:defRPr/>
                </a:pPr>
                <a:endParaRPr lang="en-US" sz="900" dirty="0">
                  <a:solidFill>
                    <a:srgbClr val="FFFFFF"/>
                  </a:solidFill>
                  <a:latin typeface="Calibri"/>
                </a:endParaRPr>
              </a:p>
            </p:txBody>
          </p:sp>
        </p:grpSp>
        <p:grpSp>
          <p:nvGrpSpPr>
            <p:cNvPr id="551" name="Group 550">
              <a:extLst>
                <a:ext uri="{FF2B5EF4-FFF2-40B4-BE49-F238E27FC236}">
                  <a16:creationId xmlns:a16="http://schemas.microsoft.com/office/drawing/2014/main" id="{75EA3664-B507-4045-BB70-67EBDC69EB13}"/>
                </a:ext>
              </a:extLst>
            </p:cNvPr>
            <p:cNvGrpSpPr/>
            <p:nvPr/>
          </p:nvGrpSpPr>
          <p:grpSpPr>
            <a:xfrm>
              <a:off x="4221163" y="8512175"/>
              <a:ext cx="5241926" cy="669925"/>
              <a:chOff x="4221163" y="8512175"/>
              <a:chExt cx="5241926" cy="669925"/>
            </a:xfrm>
            <a:effectLst/>
          </p:grpSpPr>
          <p:sp>
            <p:nvSpPr>
              <p:cNvPr id="413" name="Freeform 119">
                <a:extLst>
                  <a:ext uri="{FF2B5EF4-FFF2-40B4-BE49-F238E27FC236}">
                    <a16:creationId xmlns:a16="http://schemas.microsoft.com/office/drawing/2014/main" id="{6F107290-933B-4E56-8A67-E0FDA637EF16}"/>
                  </a:ext>
                </a:extLst>
              </p:cNvPr>
              <p:cNvSpPr>
                <a:spLocks/>
              </p:cNvSpPr>
              <p:nvPr/>
            </p:nvSpPr>
            <p:spPr bwMode="auto">
              <a:xfrm>
                <a:off x="4378326" y="8512175"/>
                <a:ext cx="5084763" cy="579438"/>
              </a:xfrm>
              <a:custGeom>
                <a:avLst/>
                <a:gdLst>
                  <a:gd name="T0" fmla="*/ 3203 w 3203"/>
                  <a:gd name="T1" fmla="*/ 0 h 365"/>
                  <a:gd name="T2" fmla="*/ 2064 w 3203"/>
                  <a:gd name="T3" fmla="*/ 0 h 365"/>
                  <a:gd name="T4" fmla="*/ 1532 w 3203"/>
                  <a:gd name="T5" fmla="*/ 365 h 365"/>
                  <a:gd name="T6" fmla="*/ 0 w 3203"/>
                  <a:gd name="T7" fmla="*/ 365 h 365"/>
                </a:gdLst>
                <a:ahLst/>
                <a:cxnLst>
                  <a:cxn ang="0">
                    <a:pos x="T0" y="T1"/>
                  </a:cxn>
                  <a:cxn ang="0">
                    <a:pos x="T2" y="T3"/>
                  </a:cxn>
                  <a:cxn ang="0">
                    <a:pos x="T4" y="T5"/>
                  </a:cxn>
                  <a:cxn ang="0">
                    <a:pos x="T6" y="T7"/>
                  </a:cxn>
                </a:cxnLst>
                <a:rect l="0" t="0" r="r" b="b"/>
                <a:pathLst>
                  <a:path w="3203" h="365">
                    <a:moveTo>
                      <a:pt x="3203" y="0"/>
                    </a:moveTo>
                    <a:lnTo>
                      <a:pt x="2064" y="0"/>
                    </a:lnTo>
                    <a:lnTo>
                      <a:pt x="1532" y="365"/>
                    </a:lnTo>
                    <a:lnTo>
                      <a:pt x="0" y="365"/>
                    </a:lnTo>
                  </a:path>
                </a:pathLst>
              </a:custGeom>
              <a:noFill/>
              <a:ln w="79375"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45714" tIns="22857" rIns="45714" bIns="22857" numCol="1" anchor="t" anchorCtr="0" compatLnSpc="1">
                <a:prstTxWarp prst="textNoShape">
                  <a:avLst/>
                </a:prstTxWarp>
              </a:bodyPr>
              <a:lstStyle/>
              <a:p>
                <a:pPr defTabSz="228554">
                  <a:defRPr/>
                </a:pPr>
                <a:endParaRPr lang="en-US" sz="900" dirty="0">
                  <a:solidFill>
                    <a:srgbClr val="FFFFFF"/>
                  </a:solidFill>
                  <a:latin typeface="Calibri"/>
                </a:endParaRPr>
              </a:p>
            </p:txBody>
          </p:sp>
          <p:sp>
            <p:nvSpPr>
              <p:cNvPr id="434" name="Oval 140">
                <a:extLst>
                  <a:ext uri="{FF2B5EF4-FFF2-40B4-BE49-F238E27FC236}">
                    <a16:creationId xmlns:a16="http://schemas.microsoft.com/office/drawing/2014/main" id="{E42D0630-EF23-4BC4-B415-EB4899141AE7}"/>
                  </a:ext>
                </a:extLst>
              </p:cNvPr>
              <p:cNvSpPr>
                <a:spLocks noChangeArrowheads="1"/>
              </p:cNvSpPr>
              <p:nvPr/>
            </p:nvSpPr>
            <p:spPr bwMode="auto">
              <a:xfrm>
                <a:off x="4221163" y="9001125"/>
                <a:ext cx="179388" cy="180975"/>
              </a:xfrm>
              <a:prstGeom prst="ellipse">
                <a:avLst/>
              </a:prstGeom>
              <a:noFill/>
              <a:ln w="79375"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45714" tIns="22857" rIns="45714" bIns="22857" numCol="1" anchor="t" anchorCtr="0" compatLnSpc="1">
                <a:prstTxWarp prst="textNoShape">
                  <a:avLst/>
                </a:prstTxWarp>
              </a:bodyPr>
              <a:lstStyle/>
              <a:p>
                <a:pPr defTabSz="228554">
                  <a:defRPr/>
                </a:pPr>
                <a:endParaRPr lang="en-US" sz="900" dirty="0">
                  <a:solidFill>
                    <a:srgbClr val="FFFFFF"/>
                  </a:solidFill>
                  <a:latin typeface="Calibri"/>
                </a:endParaRPr>
              </a:p>
            </p:txBody>
          </p:sp>
        </p:grpSp>
      </p:grpSp>
      <p:grpSp>
        <p:nvGrpSpPr>
          <p:cNvPr id="674" name="Group 673">
            <a:extLst>
              <a:ext uri="{FF2B5EF4-FFF2-40B4-BE49-F238E27FC236}">
                <a16:creationId xmlns:a16="http://schemas.microsoft.com/office/drawing/2014/main" id="{902547A1-FEC7-4D26-B211-B25F100474FC}"/>
              </a:ext>
            </a:extLst>
          </p:cNvPr>
          <p:cNvGrpSpPr/>
          <p:nvPr/>
        </p:nvGrpSpPr>
        <p:grpSpPr>
          <a:xfrm>
            <a:off x="7461073" y="4251218"/>
            <a:ext cx="3189666" cy="679362"/>
            <a:chOff x="14924088" y="8502650"/>
            <a:chExt cx="6380163" cy="1358900"/>
          </a:xfrm>
          <a:effectLst>
            <a:outerShdw blurRad="152400" sx="102000" sy="102000" algn="ctr" rotWithShape="0">
              <a:schemeClr val="accent1">
                <a:alpha val="82000"/>
              </a:schemeClr>
            </a:outerShdw>
          </a:effectLst>
        </p:grpSpPr>
        <p:grpSp>
          <p:nvGrpSpPr>
            <p:cNvPr id="580" name="Group 579">
              <a:extLst>
                <a:ext uri="{FF2B5EF4-FFF2-40B4-BE49-F238E27FC236}">
                  <a16:creationId xmlns:a16="http://schemas.microsoft.com/office/drawing/2014/main" id="{60999759-3B6E-4472-9B75-1CC00FF798EB}"/>
                </a:ext>
              </a:extLst>
            </p:cNvPr>
            <p:cNvGrpSpPr/>
            <p:nvPr/>
          </p:nvGrpSpPr>
          <p:grpSpPr>
            <a:xfrm>
              <a:off x="18218151" y="9083675"/>
              <a:ext cx="3086100" cy="777875"/>
              <a:chOff x="18218151" y="9083675"/>
              <a:chExt cx="3086100" cy="777875"/>
            </a:xfrm>
          </p:grpSpPr>
          <p:sp>
            <p:nvSpPr>
              <p:cNvPr id="447" name="Freeform 153">
                <a:extLst>
                  <a:ext uri="{FF2B5EF4-FFF2-40B4-BE49-F238E27FC236}">
                    <a16:creationId xmlns:a16="http://schemas.microsoft.com/office/drawing/2014/main" id="{2CDA9B70-FE0E-4395-AA4E-FBEDF0E995E3}"/>
                  </a:ext>
                </a:extLst>
              </p:cNvPr>
              <p:cNvSpPr>
                <a:spLocks/>
              </p:cNvSpPr>
              <p:nvPr/>
            </p:nvSpPr>
            <p:spPr bwMode="auto">
              <a:xfrm>
                <a:off x="18218151" y="9083675"/>
                <a:ext cx="2905125" cy="687388"/>
              </a:xfrm>
              <a:custGeom>
                <a:avLst/>
                <a:gdLst>
                  <a:gd name="T0" fmla="*/ 0 w 1830"/>
                  <a:gd name="T1" fmla="*/ 0 h 433"/>
                  <a:gd name="T2" fmla="*/ 624 w 1830"/>
                  <a:gd name="T3" fmla="*/ 433 h 433"/>
                  <a:gd name="T4" fmla="*/ 1830 w 1830"/>
                  <a:gd name="T5" fmla="*/ 433 h 433"/>
                </a:gdLst>
                <a:ahLst/>
                <a:cxnLst>
                  <a:cxn ang="0">
                    <a:pos x="T0" y="T1"/>
                  </a:cxn>
                  <a:cxn ang="0">
                    <a:pos x="T2" y="T3"/>
                  </a:cxn>
                  <a:cxn ang="0">
                    <a:pos x="T4" y="T5"/>
                  </a:cxn>
                </a:cxnLst>
                <a:rect l="0" t="0" r="r" b="b"/>
                <a:pathLst>
                  <a:path w="1830" h="433">
                    <a:moveTo>
                      <a:pt x="0" y="0"/>
                    </a:moveTo>
                    <a:lnTo>
                      <a:pt x="624" y="433"/>
                    </a:lnTo>
                    <a:lnTo>
                      <a:pt x="1830" y="433"/>
                    </a:lnTo>
                  </a:path>
                </a:pathLst>
              </a:custGeom>
              <a:noFill/>
              <a:ln w="79375"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45714" tIns="22857" rIns="45714" bIns="22857" numCol="1" anchor="t" anchorCtr="0" compatLnSpc="1">
                <a:prstTxWarp prst="textNoShape">
                  <a:avLst/>
                </a:prstTxWarp>
              </a:bodyPr>
              <a:lstStyle/>
              <a:p>
                <a:pPr defTabSz="228554">
                  <a:defRPr/>
                </a:pPr>
                <a:endParaRPr lang="en-US" sz="900" dirty="0">
                  <a:solidFill>
                    <a:srgbClr val="FFFFFF"/>
                  </a:solidFill>
                  <a:latin typeface="Calibri"/>
                </a:endParaRPr>
              </a:p>
            </p:txBody>
          </p:sp>
          <p:sp>
            <p:nvSpPr>
              <p:cNvPr id="450" name="Oval 156">
                <a:extLst>
                  <a:ext uri="{FF2B5EF4-FFF2-40B4-BE49-F238E27FC236}">
                    <a16:creationId xmlns:a16="http://schemas.microsoft.com/office/drawing/2014/main" id="{C698CDDC-B30F-40EB-87DE-DAB207791625}"/>
                  </a:ext>
                </a:extLst>
              </p:cNvPr>
              <p:cNvSpPr>
                <a:spLocks noChangeArrowheads="1"/>
              </p:cNvSpPr>
              <p:nvPr/>
            </p:nvSpPr>
            <p:spPr bwMode="auto">
              <a:xfrm>
                <a:off x="21123276" y="9680575"/>
                <a:ext cx="180975" cy="180975"/>
              </a:xfrm>
              <a:prstGeom prst="ellipse">
                <a:avLst/>
              </a:prstGeom>
              <a:solidFill>
                <a:schemeClr val="accent1"/>
              </a:solidFill>
              <a:ln w="79375" cap="flat">
                <a:solidFill>
                  <a:schemeClr val="accent1"/>
                </a:solidFill>
                <a:prstDash val="solid"/>
                <a:miter lim="800000"/>
                <a:headEnd/>
                <a:tailEnd/>
              </a:ln>
            </p:spPr>
            <p:txBody>
              <a:bodyPr vert="horz" wrap="square" lIns="45714" tIns="22857" rIns="45714" bIns="22857" numCol="1" anchor="t" anchorCtr="0" compatLnSpc="1">
                <a:prstTxWarp prst="textNoShape">
                  <a:avLst/>
                </a:prstTxWarp>
              </a:bodyPr>
              <a:lstStyle/>
              <a:p>
                <a:pPr defTabSz="228554">
                  <a:defRPr/>
                </a:pPr>
                <a:endParaRPr lang="en-US" sz="900" dirty="0">
                  <a:solidFill>
                    <a:srgbClr val="FFFFFF"/>
                  </a:solidFill>
                  <a:latin typeface="Calibri"/>
                </a:endParaRPr>
              </a:p>
            </p:txBody>
          </p:sp>
        </p:grpSp>
        <p:grpSp>
          <p:nvGrpSpPr>
            <p:cNvPr id="581" name="Group 580">
              <a:extLst>
                <a:ext uri="{FF2B5EF4-FFF2-40B4-BE49-F238E27FC236}">
                  <a16:creationId xmlns:a16="http://schemas.microsoft.com/office/drawing/2014/main" id="{54ECC420-114C-4AF1-AAE8-ECFF0A75A498}"/>
                </a:ext>
              </a:extLst>
            </p:cNvPr>
            <p:cNvGrpSpPr/>
            <p:nvPr/>
          </p:nvGrpSpPr>
          <p:grpSpPr>
            <a:xfrm>
              <a:off x="14924088" y="8502650"/>
              <a:ext cx="5129213" cy="671513"/>
              <a:chOff x="14924088" y="8502650"/>
              <a:chExt cx="5129213" cy="671513"/>
            </a:xfrm>
          </p:grpSpPr>
          <p:sp>
            <p:nvSpPr>
              <p:cNvPr id="435" name="Freeform 141">
                <a:extLst>
                  <a:ext uri="{FF2B5EF4-FFF2-40B4-BE49-F238E27FC236}">
                    <a16:creationId xmlns:a16="http://schemas.microsoft.com/office/drawing/2014/main" id="{8FBBF0B5-BFD2-44CD-9AC4-76B9DDABE02D}"/>
                  </a:ext>
                </a:extLst>
              </p:cNvPr>
              <p:cNvSpPr>
                <a:spLocks/>
              </p:cNvSpPr>
              <p:nvPr/>
            </p:nvSpPr>
            <p:spPr bwMode="auto">
              <a:xfrm>
                <a:off x="14924088" y="8502650"/>
                <a:ext cx="4949825" cy="581025"/>
              </a:xfrm>
              <a:custGeom>
                <a:avLst/>
                <a:gdLst>
                  <a:gd name="T0" fmla="*/ 0 w 3118"/>
                  <a:gd name="T1" fmla="*/ 0 h 366"/>
                  <a:gd name="T2" fmla="*/ 490 w 3118"/>
                  <a:gd name="T3" fmla="*/ 0 h 366"/>
                  <a:gd name="T4" fmla="*/ 1025 w 3118"/>
                  <a:gd name="T5" fmla="*/ 366 h 366"/>
                  <a:gd name="T6" fmla="*/ 2072 w 3118"/>
                  <a:gd name="T7" fmla="*/ 366 h 366"/>
                  <a:gd name="T8" fmla="*/ 3118 w 3118"/>
                  <a:gd name="T9" fmla="*/ 366 h 366"/>
                </a:gdLst>
                <a:ahLst/>
                <a:cxnLst>
                  <a:cxn ang="0">
                    <a:pos x="T0" y="T1"/>
                  </a:cxn>
                  <a:cxn ang="0">
                    <a:pos x="T2" y="T3"/>
                  </a:cxn>
                  <a:cxn ang="0">
                    <a:pos x="T4" y="T5"/>
                  </a:cxn>
                  <a:cxn ang="0">
                    <a:pos x="T6" y="T7"/>
                  </a:cxn>
                  <a:cxn ang="0">
                    <a:pos x="T8" y="T9"/>
                  </a:cxn>
                </a:cxnLst>
                <a:rect l="0" t="0" r="r" b="b"/>
                <a:pathLst>
                  <a:path w="3118" h="366">
                    <a:moveTo>
                      <a:pt x="0" y="0"/>
                    </a:moveTo>
                    <a:lnTo>
                      <a:pt x="490" y="0"/>
                    </a:lnTo>
                    <a:lnTo>
                      <a:pt x="1025" y="366"/>
                    </a:lnTo>
                    <a:lnTo>
                      <a:pt x="2072" y="366"/>
                    </a:lnTo>
                    <a:lnTo>
                      <a:pt x="3118" y="366"/>
                    </a:lnTo>
                  </a:path>
                </a:pathLst>
              </a:custGeom>
              <a:noFill/>
              <a:ln w="79375"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45714" tIns="22857" rIns="45714" bIns="22857" numCol="1" anchor="t" anchorCtr="0" compatLnSpc="1">
                <a:prstTxWarp prst="textNoShape">
                  <a:avLst/>
                </a:prstTxWarp>
              </a:bodyPr>
              <a:lstStyle/>
              <a:p>
                <a:pPr defTabSz="228554">
                  <a:defRPr/>
                </a:pPr>
                <a:endParaRPr lang="en-US" sz="900" dirty="0">
                  <a:solidFill>
                    <a:srgbClr val="FFFFFF"/>
                  </a:solidFill>
                  <a:latin typeface="Calibri"/>
                </a:endParaRPr>
              </a:p>
            </p:txBody>
          </p:sp>
          <p:sp>
            <p:nvSpPr>
              <p:cNvPr id="451" name="Oval 157">
                <a:extLst>
                  <a:ext uri="{FF2B5EF4-FFF2-40B4-BE49-F238E27FC236}">
                    <a16:creationId xmlns:a16="http://schemas.microsoft.com/office/drawing/2014/main" id="{809C1E6A-424D-4CFE-ABE7-44EAA9F4E567}"/>
                  </a:ext>
                </a:extLst>
              </p:cNvPr>
              <p:cNvSpPr>
                <a:spLocks noChangeArrowheads="1"/>
              </p:cNvSpPr>
              <p:nvPr/>
            </p:nvSpPr>
            <p:spPr bwMode="auto">
              <a:xfrm>
                <a:off x="19873913" y="8993188"/>
                <a:ext cx="179388" cy="180975"/>
              </a:xfrm>
              <a:prstGeom prst="ellipse">
                <a:avLst/>
              </a:prstGeom>
              <a:noFill/>
              <a:ln w="79375"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45714" tIns="22857" rIns="45714" bIns="22857" numCol="1" anchor="t" anchorCtr="0" compatLnSpc="1">
                <a:prstTxWarp prst="textNoShape">
                  <a:avLst/>
                </a:prstTxWarp>
              </a:bodyPr>
              <a:lstStyle/>
              <a:p>
                <a:pPr defTabSz="228554">
                  <a:defRPr/>
                </a:pPr>
                <a:endParaRPr lang="en-US" sz="900" dirty="0">
                  <a:solidFill>
                    <a:srgbClr val="FFFFFF"/>
                  </a:solidFill>
                  <a:latin typeface="Calibri"/>
                </a:endParaRPr>
              </a:p>
            </p:txBody>
          </p:sp>
        </p:grpSp>
      </p:grpSp>
      <p:grpSp>
        <p:nvGrpSpPr>
          <p:cNvPr id="582" name="Group 581">
            <a:extLst>
              <a:ext uri="{FF2B5EF4-FFF2-40B4-BE49-F238E27FC236}">
                <a16:creationId xmlns:a16="http://schemas.microsoft.com/office/drawing/2014/main" id="{99FEBCF3-DE24-4571-BB4A-B1F2E7C35654}"/>
              </a:ext>
            </a:extLst>
          </p:cNvPr>
          <p:cNvGrpSpPr/>
          <p:nvPr/>
        </p:nvGrpSpPr>
        <p:grpSpPr>
          <a:xfrm>
            <a:off x="7458692" y="4043283"/>
            <a:ext cx="3929345" cy="442061"/>
            <a:chOff x="14919326" y="8086725"/>
            <a:chExt cx="7859713" cy="884238"/>
          </a:xfrm>
          <a:effectLst>
            <a:outerShdw blurRad="152400" sx="102000" sy="102000" algn="ctr" rotWithShape="0">
              <a:schemeClr val="accent1">
                <a:alpha val="82000"/>
              </a:schemeClr>
            </a:outerShdw>
          </a:effectLst>
        </p:grpSpPr>
        <p:sp>
          <p:nvSpPr>
            <p:cNvPr id="436" name="Freeform 142">
              <a:extLst>
                <a:ext uri="{FF2B5EF4-FFF2-40B4-BE49-F238E27FC236}">
                  <a16:creationId xmlns:a16="http://schemas.microsoft.com/office/drawing/2014/main" id="{B7C63CE3-E5E5-482D-B641-0C2D0F52CF2D}"/>
                </a:ext>
              </a:extLst>
            </p:cNvPr>
            <p:cNvSpPr>
              <a:spLocks/>
            </p:cNvSpPr>
            <p:nvPr/>
          </p:nvSpPr>
          <p:spPr bwMode="auto">
            <a:xfrm>
              <a:off x="14919326" y="8086725"/>
              <a:ext cx="7680325" cy="793750"/>
            </a:xfrm>
            <a:custGeom>
              <a:avLst/>
              <a:gdLst>
                <a:gd name="T0" fmla="*/ 0 w 4838"/>
                <a:gd name="T1" fmla="*/ 0 h 500"/>
                <a:gd name="T2" fmla="*/ 1071 w 4838"/>
                <a:gd name="T3" fmla="*/ 0 h 500"/>
                <a:gd name="T4" fmla="*/ 1794 w 4838"/>
                <a:gd name="T5" fmla="*/ 500 h 500"/>
                <a:gd name="T6" fmla="*/ 4838 w 4838"/>
                <a:gd name="T7" fmla="*/ 500 h 500"/>
              </a:gdLst>
              <a:ahLst/>
              <a:cxnLst>
                <a:cxn ang="0">
                  <a:pos x="T0" y="T1"/>
                </a:cxn>
                <a:cxn ang="0">
                  <a:pos x="T2" y="T3"/>
                </a:cxn>
                <a:cxn ang="0">
                  <a:pos x="T4" y="T5"/>
                </a:cxn>
                <a:cxn ang="0">
                  <a:pos x="T6" y="T7"/>
                </a:cxn>
              </a:cxnLst>
              <a:rect l="0" t="0" r="r" b="b"/>
              <a:pathLst>
                <a:path w="4838" h="500">
                  <a:moveTo>
                    <a:pt x="0" y="0"/>
                  </a:moveTo>
                  <a:lnTo>
                    <a:pt x="1071" y="0"/>
                  </a:lnTo>
                  <a:lnTo>
                    <a:pt x="1794" y="500"/>
                  </a:lnTo>
                  <a:lnTo>
                    <a:pt x="4838" y="500"/>
                  </a:lnTo>
                </a:path>
              </a:pathLst>
            </a:custGeom>
            <a:noFill/>
            <a:ln w="79375"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45714" tIns="22857" rIns="45714" bIns="22857" numCol="1" anchor="t" anchorCtr="0" compatLnSpc="1">
              <a:prstTxWarp prst="textNoShape">
                <a:avLst/>
              </a:prstTxWarp>
            </a:bodyPr>
            <a:lstStyle/>
            <a:p>
              <a:pPr defTabSz="228554">
                <a:defRPr/>
              </a:pPr>
              <a:endParaRPr lang="en-US" sz="900" dirty="0">
                <a:solidFill>
                  <a:srgbClr val="FFFFFF"/>
                </a:solidFill>
                <a:latin typeface="Calibri"/>
              </a:endParaRPr>
            </a:p>
          </p:txBody>
        </p:sp>
        <p:sp>
          <p:nvSpPr>
            <p:cNvPr id="452" name="Oval 158">
              <a:extLst>
                <a:ext uri="{FF2B5EF4-FFF2-40B4-BE49-F238E27FC236}">
                  <a16:creationId xmlns:a16="http://schemas.microsoft.com/office/drawing/2014/main" id="{EB0F2A01-EF76-41CD-9C3A-9B81392973FB}"/>
                </a:ext>
              </a:extLst>
            </p:cNvPr>
            <p:cNvSpPr>
              <a:spLocks noChangeArrowheads="1"/>
            </p:cNvSpPr>
            <p:nvPr/>
          </p:nvSpPr>
          <p:spPr bwMode="auto">
            <a:xfrm>
              <a:off x="22599651" y="8789988"/>
              <a:ext cx="179388" cy="180975"/>
            </a:xfrm>
            <a:prstGeom prst="ellipse">
              <a:avLst/>
            </a:prstGeom>
            <a:noFill/>
            <a:ln w="79375"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45714" tIns="22857" rIns="45714" bIns="22857" numCol="1" anchor="t" anchorCtr="0" compatLnSpc="1">
              <a:prstTxWarp prst="textNoShape">
                <a:avLst/>
              </a:prstTxWarp>
            </a:bodyPr>
            <a:lstStyle/>
            <a:p>
              <a:pPr defTabSz="228554">
                <a:defRPr/>
              </a:pPr>
              <a:endParaRPr lang="en-US" sz="900" dirty="0">
                <a:solidFill>
                  <a:srgbClr val="FFFFFF"/>
                </a:solidFill>
                <a:latin typeface="Calibri"/>
              </a:endParaRPr>
            </a:p>
          </p:txBody>
        </p:sp>
      </p:grpSp>
      <p:grpSp>
        <p:nvGrpSpPr>
          <p:cNvPr id="675" name="Group 674">
            <a:extLst>
              <a:ext uri="{FF2B5EF4-FFF2-40B4-BE49-F238E27FC236}">
                <a16:creationId xmlns:a16="http://schemas.microsoft.com/office/drawing/2014/main" id="{2B18CC43-37D0-40CA-907A-A0DB5ACAAAD1}"/>
              </a:ext>
            </a:extLst>
          </p:cNvPr>
          <p:cNvGrpSpPr/>
          <p:nvPr/>
        </p:nvGrpSpPr>
        <p:grpSpPr>
          <a:xfrm>
            <a:off x="7461073" y="3690904"/>
            <a:ext cx="3493633" cy="496029"/>
            <a:chOff x="14924088" y="7381875"/>
            <a:chExt cx="6988175" cy="992188"/>
          </a:xfrm>
          <a:effectLst>
            <a:outerShdw blurRad="152400" sx="102000" sy="102000" algn="ctr" rotWithShape="0">
              <a:schemeClr val="accent1">
                <a:alpha val="82000"/>
              </a:schemeClr>
            </a:outerShdw>
          </a:effectLst>
        </p:grpSpPr>
        <p:grpSp>
          <p:nvGrpSpPr>
            <p:cNvPr id="584" name="Group 583">
              <a:extLst>
                <a:ext uri="{FF2B5EF4-FFF2-40B4-BE49-F238E27FC236}">
                  <a16:creationId xmlns:a16="http://schemas.microsoft.com/office/drawing/2014/main" id="{66B39A64-DFD0-4927-8AA4-81828C675033}"/>
                </a:ext>
              </a:extLst>
            </p:cNvPr>
            <p:cNvGrpSpPr/>
            <p:nvPr/>
          </p:nvGrpSpPr>
          <p:grpSpPr>
            <a:xfrm>
              <a:off x="14924088" y="7669213"/>
              <a:ext cx="5637213" cy="704850"/>
              <a:chOff x="14924088" y="7669213"/>
              <a:chExt cx="5637213" cy="704850"/>
            </a:xfrm>
          </p:grpSpPr>
          <p:sp>
            <p:nvSpPr>
              <p:cNvPr id="437" name="Freeform 143">
                <a:extLst>
                  <a:ext uri="{FF2B5EF4-FFF2-40B4-BE49-F238E27FC236}">
                    <a16:creationId xmlns:a16="http://schemas.microsoft.com/office/drawing/2014/main" id="{A202F6B8-6A7F-4655-B768-483DAC8262EE}"/>
                  </a:ext>
                </a:extLst>
              </p:cNvPr>
              <p:cNvSpPr>
                <a:spLocks/>
              </p:cNvSpPr>
              <p:nvPr/>
            </p:nvSpPr>
            <p:spPr bwMode="auto">
              <a:xfrm>
                <a:off x="14924088" y="7669213"/>
                <a:ext cx="5467350" cy="614363"/>
              </a:xfrm>
              <a:custGeom>
                <a:avLst/>
                <a:gdLst>
                  <a:gd name="T0" fmla="*/ 0 w 3444"/>
                  <a:gd name="T1" fmla="*/ 0 h 387"/>
                  <a:gd name="T2" fmla="*/ 1830 w 3444"/>
                  <a:gd name="T3" fmla="*/ 0 h 387"/>
                  <a:gd name="T4" fmla="*/ 2394 w 3444"/>
                  <a:gd name="T5" fmla="*/ 387 h 387"/>
                  <a:gd name="T6" fmla="*/ 3444 w 3444"/>
                  <a:gd name="T7" fmla="*/ 387 h 387"/>
                </a:gdLst>
                <a:ahLst/>
                <a:cxnLst>
                  <a:cxn ang="0">
                    <a:pos x="T0" y="T1"/>
                  </a:cxn>
                  <a:cxn ang="0">
                    <a:pos x="T2" y="T3"/>
                  </a:cxn>
                  <a:cxn ang="0">
                    <a:pos x="T4" y="T5"/>
                  </a:cxn>
                  <a:cxn ang="0">
                    <a:pos x="T6" y="T7"/>
                  </a:cxn>
                </a:cxnLst>
                <a:rect l="0" t="0" r="r" b="b"/>
                <a:pathLst>
                  <a:path w="3444" h="387">
                    <a:moveTo>
                      <a:pt x="0" y="0"/>
                    </a:moveTo>
                    <a:lnTo>
                      <a:pt x="1830" y="0"/>
                    </a:lnTo>
                    <a:lnTo>
                      <a:pt x="2394" y="387"/>
                    </a:lnTo>
                    <a:lnTo>
                      <a:pt x="3444" y="387"/>
                    </a:lnTo>
                  </a:path>
                </a:pathLst>
              </a:custGeom>
              <a:noFill/>
              <a:ln w="79375"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45714" tIns="22857" rIns="45714" bIns="22857" numCol="1" anchor="t" anchorCtr="0" compatLnSpc="1">
                <a:prstTxWarp prst="textNoShape">
                  <a:avLst/>
                </a:prstTxWarp>
              </a:bodyPr>
              <a:lstStyle/>
              <a:p>
                <a:pPr defTabSz="228554">
                  <a:defRPr/>
                </a:pPr>
                <a:endParaRPr lang="en-US" sz="900" dirty="0">
                  <a:solidFill>
                    <a:srgbClr val="FFFFFF"/>
                  </a:solidFill>
                  <a:latin typeface="Calibri"/>
                </a:endParaRPr>
              </a:p>
            </p:txBody>
          </p:sp>
          <p:sp>
            <p:nvSpPr>
              <p:cNvPr id="453" name="Oval 159">
                <a:extLst>
                  <a:ext uri="{FF2B5EF4-FFF2-40B4-BE49-F238E27FC236}">
                    <a16:creationId xmlns:a16="http://schemas.microsoft.com/office/drawing/2014/main" id="{9E02316F-05B7-4E4D-AF59-3AC99699F0EA}"/>
                  </a:ext>
                </a:extLst>
              </p:cNvPr>
              <p:cNvSpPr>
                <a:spLocks noChangeArrowheads="1"/>
              </p:cNvSpPr>
              <p:nvPr/>
            </p:nvSpPr>
            <p:spPr bwMode="auto">
              <a:xfrm>
                <a:off x="20380326" y="8193088"/>
                <a:ext cx="180975" cy="180975"/>
              </a:xfrm>
              <a:prstGeom prst="ellipse">
                <a:avLst/>
              </a:prstGeom>
              <a:noFill/>
              <a:ln w="79375"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45714" tIns="22857" rIns="45714" bIns="22857" numCol="1" anchor="t" anchorCtr="0" compatLnSpc="1">
                <a:prstTxWarp prst="textNoShape">
                  <a:avLst/>
                </a:prstTxWarp>
              </a:bodyPr>
              <a:lstStyle/>
              <a:p>
                <a:pPr defTabSz="228554">
                  <a:defRPr/>
                </a:pPr>
                <a:endParaRPr lang="en-US" sz="900" dirty="0">
                  <a:solidFill>
                    <a:srgbClr val="FFFFFF"/>
                  </a:solidFill>
                  <a:latin typeface="Calibri"/>
                </a:endParaRPr>
              </a:p>
            </p:txBody>
          </p:sp>
        </p:grpSp>
        <p:grpSp>
          <p:nvGrpSpPr>
            <p:cNvPr id="583" name="Group 582">
              <a:extLst>
                <a:ext uri="{FF2B5EF4-FFF2-40B4-BE49-F238E27FC236}">
                  <a16:creationId xmlns:a16="http://schemas.microsoft.com/office/drawing/2014/main" id="{CD6BCCDA-2284-4DB9-94F1-287E604B06B7}"/>
                </a:ext>
              </a:extLst>
            </p:cNvPr>
            <p:cNvGrpSpPr/>
            <p:nvPr/>
          </p:nvGrpSpPr>
          <p:grpSpPr>
            <a:xfrm>
              <a:off x="19718338" y="7381875"/>
              <a:ext cx="2193925" cy="901701"/>
              <a:chOff x="19718338" y="7381875"/>
              <a:chExt cx="2193925" cy="901701"/>
            </a:xfrm>
          </p:grpSpPr>
          <p:sp>
            <p:nvSpPr>
              <p:cNvPr id="444" name="Freeform 150">
                <a:extLst>
                  <a:ext uri="{FF2B5EF4-FFF2-40B4-BE49-F238E27FC236}">
                    <a16:creationId xmlns:a16="http://schemas.microsoft.com/office/drawing/2014/main" id="{DB241FDD-74A1-4346-A6D0-B1A41EB4C5C4}"/>
                  </a:ext>
                </a:extLst>
              </p:cNvPr>
              <p:cNvSpPr>
                <a:spLocks/>
              </p:cNvSpPr>
              <p:nvPr/>
            </p:nvSpPr>
            <p:spPr bwMode="auto">
              <a:xfrm>
                <a:off x="19718338" y="7472363"/>
                <a:ext cx="2012950" cy="811213"/>
              </a:xfrm>
              <a:custGeom>
                <a:avLst/>
                <a:gdLst>
                  <a:gd name="T0" fmla="*/ 0 w 1268"/>
                  <a:gd name="T1" fmla="*/ 511 h 511"/>
                  <a:gd name="T2" fmla="*/ 729 w 1268"/>
                  <a:gd name="T3" fmla="*/ 0 h 511"/>
                  <a:gd name="T4" fmla="*/ 1268 w 1268"/>
                  <a:gd name="T5" fmla="*/ 0 h 511"/>
                </a:gdLst>
                <a:ahLst/>
                <a:cxnLst>
                  <a:cxn ang="0">
                    <a:pos x="T0" y="T1"/>
                  </a:cxn>
                  <a:cxn ang="0">
                    <a:pos x="T2" y="T3"/>
                  </a:cxn>
                  <a:cxn ang="0">
                    <a:pos x="T4" y="T5"/>
                  </a:cxn>
                </a:cxnLst>
                <a:rect l="0" t="0" r="r" b="b"/>
                <a:pathLst>
                  <a:path w="1268" h="511">
                    <a:moveTo>
                      <a:pt x="0" y="511"/>
                    </a:moveTo>
                    <a:lnTo>
                      <a:pt x="729" y="0"/>
                    </a:lnTo>
                    <a:lnTo>
                      <a:pt x="1268" y="0"/>
                    </a:lnTo>
                  </a:path>
                </a:pathLst>
              </a:custGeom>
              <a:noFill/>
              <a:ln w="79375"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45714" tIns="22857" rIns="45714" bIns="22857" numCol="1" anchor="t" anchorCtr="0" compatLnSpc="1">
                <a:prstTxWarp prst="textNoShape">
                  <a:avLst/>
                </a:prstTxWarp>
              </a:bodyPr>
              <a:lstStyle/>
              <a:p>
                <a:pPr defTabSz="228554">
                  <a:defRPr/>
                </a:pPr>
                <a:endParaRPr lang="en-US" sz="900" dirty="0">
                  <a:solidFill>
                    <a:srgbClr val="FFFFFF"/>
                  </a:solidFill>
                  <a:latin typeface="Calibri"/>
                </a:endParaRPr>
              </a:p>
            </p:txBody>
          </p:sp>
          <p:sp>
            <p:nvSpPr>
              <p:cNvPr id="454" name="Oval 160">
                <a:extLst>
                  <a:ext uri="{FF2B5EF4-FFF2-40B4-BE49-F238E27FC236}">
                    <a16:creationId xmlns:a16="http://schemas.microsoft.com/office/drawing/2014/main" id="{7C6FC905-B79E-4BBE-9BBB-83EBBDACC484}"/>
                  </a:ext>
                </a:extLst>
              </p:cNvPr>
              <p:cNvSpPr>
                <a:spLocks noChangeArrowheads="1"/>
              </p:cNvSpPr>
              <p:nvPr/>
            </p:nvSpPr>
            <p:spPr bwMode="auto">
              <a:xfrm>
                <a:off x="21731288" y="7381875"/>
                <a:ext cx="180975" cy="180975"/>
              </a:xfrm>
              <a:prstGeom prst="ellipse">
                <a:avLst/>
              </a:prstGeom>
              <a:solidFill>
                <a:schemeClr val="accent1"/>
              </a:solidFill>
              <a:ln w="79375" cap="flat">
                <a:solidFill>
                  <a:schemeClr val="accent1"/>
                </a:solidFill>
                <a:prstDash val="solid"/>
                <a:miter lim="800000"/>
                <a:headEnd/>
                <a:tailEnd/>
              </a:ln>
            </p:spPr>
            <p:txBody>
              <a:bodyPr vert="horz" wrap="square" lIns="45714" tIns="22857" rIns="45714" bIns="22857" numCol="1" anchor="t" anchorCtr="0" compatLnSpc="1">
                <a:prstTxWarp prst="textNoShape">
                  <a:avLst/>
                </a:prstTxWarp>
              </a:bodyPr>
              <a:lstStyle/>
              <a:p>
                <a:pPr defTabSz="228554">
                  <a:defRPr/>
                </a:pPr>
                <a:endParaRPr lang="en-US" sz="900" dirty="0">
                  <a:solidFill>
                    <a:srgbClr val="FFFFFF"/>
                  </a:solidFill>
                  <a:latin typeface="Calibri"/>
                </a:endParaRPr>
              </a:p>
            </p:txBody>
          </p:sp>
        </p:grpSp>
      </p:grpSp>
      <p:grpSp>
        <p:nvGrpSpPr>
          <p:cNvPr id="587" name="Group 586">
            <a:extLst>
              <a:ext uri="{FF2B5EF4-FFF2-40B4-BE49-F238E27FC236}">
                <a16:creationId xmlns:a16="http://schemas.microsoft.com/office/drawing/2014/main" id="{C209A836-7182-4447-A9D7-DEF2454C68B8}"/>
              </a:ext>
            </a:extLst>
          </p:cNvPr>
          <p:cNvGrpSpPr/>
          <p:nvPr/>
        </p:nvGrpSpPr>
        <p:grpSpPr>
          <a:xfrm>
            <a:off x="7461073" y="3372651"/>
            <a:ext cx="1003963" cy="90476"/>
            <a:chOff x="14924088" y="6745288"/>
            <a:chExt cx="2008188" cy="180975"/>
          </a:xfrm>
          <a:effectLst>
            <a:outerShdw blurRad="152400" sx="102000" sy="102000" algn="ctr" rotWithShape="0">
              <a:schemeClr val="accent1">
                <a:alpha val="82000"/>
              </a:schemeClr>
            </a:outerShdw>
          </a:effectLst>
        </p:grpSpPr>
        <p:sp>
          <p:nvSpPr>
            <p:cNvPr id="439" name="Line 145">
              <a:extLst>
                <a:ext uri="{FF2B5EF4-FFF2-40B4-BE49-F238E27FC236}">
                  <a16:creationId xmlns:a16="http://schemas.microsoft.com/office/drawing/2014/main" id="{A566E9D6-5566-4A18-801B-BAB8749EB7D5}"/>
                </a:ext>
              </a:extLst>
            </p:cNvPr>
            <p:cNvSpPr>
              <a:spLocks noChangeShapeType="1"/>
            </p:cNvSpPr>
            <p:nvPr/>
          </p:nvSpPr>
          <p:spPr bwMode="auto">
            <a:xfrm>
              <a:off x="14924088" y="6835775"/>
              <a:ext cx="1808163" cy="0"/>
            </a:xfrm>
            <a:prstGeom prst="line">
              <a:avLst/>
            </a:prstGeom>
            <a:noFill/>
            <a:ln w="79375" cap="flat">
              <a:solidFill>
                <a:schemeClr val="accent1"/>
              </a:solidFill>
              <a:prstDash val="solid"/>
              <a:miter lim="800000"/>
              <a:headEnd/>
              <a:tailEnd/>
            </a:ln>
            <a:extLst>
              <a:ext uri="{909E8E84-426E-40DD-AFC4-6F175D3DCCD1}">
                <a14:hiddenFill xmlns:a14="http://schemas.microsoft.com/office/drawing/2010/main">
                  <a:noFill/>
                </a14:hiddenFill>
              </a:ext>
            </a:extLst>
          </p:spPr>
          <p:txBody>
            <a:bodyPr vert="horz" wrap="square" lIns="45714" tIns="22857" rIns="45714" bIns="22857" numCol="1" anchor="t" anchorCtr="0" compatLnSpc="1">
              <a:prstTxWarp prst="textNoShape">
                <a:avLst/>
              </a:prstTxWarp>
            </a:bodyPr>
            <a:lstStyle/>
            <a:p>
              <a:pPr defTabSz="228554">
                <a:defRPr/>
              </a:pPr>
              <a:endParaRPr lang="en-US" sz="900" dirty="0">
                <a:solidFill>
                  <a:srgbClr val="FFFFFF"/>
                </a:solidFill>
                <a:latin typeface="Calibri"/>
              </a:endParaRPr>
            </a:p>
          </p:txBody>
        </p:sp>
        <p:sp>
          <p:nvSpPr>
            <p:cNvPr id="456" name="Oval 162">
              <a:extLst>
                <a:ext uri="{FF2B5EF4-FFF2-40B4-BE49-F238E27FC236}">
                  <a16:creationId xmlns:a16="http://schemas.microsoft.com/office/drawing/2014/main" id="{3F03DD48-8678-4636-B019-D7D963914069}"/>
                </a:ext>
              </a:extLst>
            </p:cNvPr>
            <p:cNvSpPr>
              <a:spLocks noChangeArrowheads="1"/>
            </p:cNvSpPr>
            <p:nvPr/>
          </p:nvSpPr>
          <p:spPr bwMode="auto">
            <a:xfrm>
              <a:off x="16751301" y="6745288"/>
              <a:ext cx="180975" cy="180975"/>
            </a:xfrm>
            <a:prstGeom prst="ellipse">
              <a:avLst/>
            </a:prstGeom>
            <a:solidFill>
              <a:schemeClr val="accent1"/>
            </a:solidFill>
            <a:ln w="79375" cap="flat">
              <a:solidFill>
                <a:schemeClr val="accent1"/>
              </a:solidFill>
              <a:prstDash val="solid"/>
              <a:miter lim="800000"/>
              <a:headEnd/>
              <a:tailEnd/>
            </a:ln>
          </p:spPr>
          <p:txBody>
            <a:bodyPr vert="horz" wrap="square" lIns="45714" tIns="22857" rIns="45714" bIns="22857" numCol="1" anchor="t" anchorCtr="0" compatLnSpc="1">
              <a:prstTxWarp prst="textNoShape">
                <a:avLst/>
              </a:prstTxWarp>
            </a:bodyPr>
            <a:lstStyle/>
            <a:p>
              <a:pPr defTabSz="228554">
                <a:defRPr/>
              </a:pPr>
              <a:endParaRPr lang="en-US" sz="900" dirty="0">
                <a:solidFill>
                  <a:srgbClr val="FFFFFF"/>
                </a:solidFill>
                <a:latin typeface="Calibri"/>
              </a:endParaRPr>
            </a:p>
          </p:txBody>
        </p:sp>
      </p:grpSp>
      <p:grpSp>
        <p:nvGrpSpPr>
          <p:cNvPr id="677" name="Group 676">
            <a:extLst>
              <a:ext uri="{FF2B5EF4-FFF2-40B4-BE49-F238E27FC236}">
                <a16:creationId xmlns:a16="http://schemas.microsoft.com/office/drawing/2014/main" id="{550545BD-ADE8-49A3-9727-0EA9EE02DFB8}"/>
              </a:ext>
            </a:extLst>
          </p:cNvPr>
          <p:cNvGrpSpPr/>
          <p:nvPr/>
        </p:nvGrpSpPr>
        <p:grpSpPr>
          <a:xfrm>
            <a:off x="7458692" y="2978209"/>
            <a:ext cx="2872208" cy="341268"/>
            <a:chOff x="14919326" y="5956300"/>
            <a:chExt cx="5745163" cy="682625"/>
          </a:xfrm>
          <a:effectLst>
            <a:outerShdw blurRad="152400" sx="102000" sy="102000" algn="ctr" rotWithShape="0">
              <a:schemeClr val="accent1">
                <a:alpha val="82000"/>
              </a:schemeClr>
            </a:outerShdw>
          </a:effectLst>
        </p:grpSpPr>
        <p:grpSp>
          <p:nvGrpSpPr>
            <p:cNvPr id="588" name="Group 587">
              <a:extLst>
                <a:ext uri="{FF2B5EF4-FFF2-40B4-BE49-F238E27FC236}">
                  <a16:creationId xmlns:a16="http://schemas.microsoft.com/office/drawing/2014/main" id="{D2821658-42BB-4A14-9849-4ECAFC6B686F}"/>
                </a:ext>
              </a:extLst>
            </p:cNvPr>
            <p:cNvGrpSpPr/>
            <p:nvPr/>
          </p:nvGrpSpPr>
          <p:grpSpPr>
            <a:xfrm>
              <a:off x="18770601" y="6046788"/>
              <a:ext cx="1893888" cy="592137"/>
              <a:chOff x="18770601" y="6046788"/>
              <a:chExt cx="1893888" cy="592137"/>
            </a:xfrm>
          </p:grpSpPr>
          <p:sp>
            <p:nvSpPr>
              <p:cNvPr id="446" name="Freeform 152">
                <a:extLst>
                  <a:ext uri="{FF2B5EF4-FFF2-40B4-BE49-F238E27FC236}">
                    <a16:creationId xmlns:a16="http://schemas.microsoft.com/office/drawing/2014/main" id="{41754B31-C4CD-4C55-91B1-B914F049BAF7}"/>
                  </a:ext>
                </a:extLst>
              </p:cNvPr>
              <p:cNvSpPr>
                <a:spLocks/>
              </p:cNvSpPr>
              <p:nvPr/>
            </p:nvSpPr>
            <p:spPr bwMode="auto">
              <a:xfrm>
                <a:off x="18770601" y="6046788"/>
                <a:ext cx="1733550" cy="501650"/>
              </a:xfrm>
              <a:custGeom>
                <a:avLst/>
                <a:gdLst>
                  <a:gd name="T0" fmla="*/ 0 w 1092"/>
                  <a:gd name="T1" fmla="*/ 0 h 316"/>
                  <a:gd name="T2" fmla="*/ 454 w 1092"/>
                  <a:gd name="T3" fmla="*/ 316 h 316"/>
                  <a:gd name="T4" fmla="*/ 1092 w 1092"/>
                  <a:gd name="T5" fmla="*/ 316 h 316"/>
                </a:gdLst>
                <a:ahLst/>
                <a:cxnLst>
                  <a:cxn ang="0">
                    <a:pos x="T0" y="T1"/>
                  </a:cxn>
                  <a:cxn ang="0">
                    <a:pos x="T2" y="T3"/>
                  </a:cxn>
                  <a:cxn ang="0">
                    <a:pos x="T4" y="T5"/>
                  </a:cxn>
                </a:cxnLst>
                <a:rect l="0" t="0" r="r" b="b"/>
                <a:pathLst>
                  <a:path w="1092" h="316">
                    <a:moveTo>
                      <a:pt x="0" y="0"/>
                    </a:moveTo>
                    <a:lnTo>
                      <a:pt x="454" y="316"/>
                    </a:lnTo>
                    <a:lnTo>
                      <a:pt x="1092" y="316"/>
                    </a:lnTo>
                  </a:path>
                </a:pathLst>
              </a:custGeom>
              <a:noFill/>
              <a:ln w="79375"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45714" tIns="22857" rIns="45714" bIns="22857" numCol="1" anchor="t" anchorCtr="0" compatLnSpc="1">
                <a:prstTxWarp prst="textNoShape">
                  <a:avLst/>
                </a:prstTxWarp>
              </a:bodyPr>
              <a:lstStyle/>
              <a:p>
                <a:pPr defTabSz="228554">
                  <a:defRPr/>
                </a:pPr>
                <a:endParaRPr lang="en-US" sz="900" dirty="0">
                  <a:solidFill>
                    <a:srgbClr val="FFFFFF"/>
                  </a:solidFill>
                  <a:latin typeface="Calibri"/>
                </a:endParaRPr>
              </a:p>
            </p:txBody>
          </p:sp>
          <p:sp>
            <p:nvSpPr>
              <p:cNvPr id="457" name="Oval 163">
                <a:extLst>
                  <a:ext uri="{FF2B5EF4-FFF2-40B4-BE49-F238E27FC236}">
                    <a16:creationId xmlns:a16="http://schemas.microsoft.com/office/drawing/2014/main" id="{9E9BCCEC-3579-442B-BA10-11FB81290600}"/>
                  </a:ext>
                </a:extLst>
              </p:cNvPr>
              <p:cNvSpPr>
                <a:spLocks noChangeArrowheads="1"/>
              </p:cNvSpPr>
              <p:nvPr/>
            </p:nvSpPr>
            <p:spPr bwMode="auto">
              <a:xfrm>
                <a:off x="20485101" y="6457950"/>
                <a:ext cx="179388" cy="180975"/>
              </a:xfrm>
              <a:prstGeom prst="ellipse">
                <a:avLst/>
              </a:prstGeom>
              <a:noFill/>
              <a:ln w="79375"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45714" tIns="22857" rIns="45714" bIns="22857" numCol="1" anchor="t" anchorCtr="0" compatLnSpc="1">
                <a:prstTxWarp prst="textNoShape">
                  <a:avLst/>
                </a:prstTxWarp>
              </a:bodyPr>
              <a:lstStyle/>
              <a:p>
                <a:pPr defTabSz="228554">
                  <a:defRPr/>
                </a:pPr>
                <a:endParaRPr lang="en-US" sz="900" dirty="0">
                  <a:solidFill>
                    <a:srgbClr val="FFFFFF"/>
                  </a:solidFill>
                  <a:latin typeface="Calibri"/>
                </a:endParaRPr>
              </a:p>
            </p:txBody>
          </p:sp>
        </p:grpSp>
        <p:grpSp>
          <p:nvGrpSpPr>
            <p:cNvPr id="589" name="Group 588">
              <a:extLst>
                <a:ext uri="{FF2B5EF4-FFF2-40B4-BE49-F238E27FC236}">
                  <a16:creationId xmlns:a16="http://schemas.microsoft.com/office/drawing/2014/main" id="{DC3FBA49-7A4E-4778-AE30-9493E70A075A}"/>
                </a:ext>
              </a:extLst>
            </p:cNvPr>
            <p:cNvGrpSpPr/>
            <p:nvPr/>
          </p:nvGrpSpPr>
          <p:grpSpPr>
            <a:xfrm>
              <a:off x="14919326" y="5956300"/>
              <a:ext cx="4830762" cy="461963"/>
              <a:chOff x="14919326" y="5956300"/>
              <a:chExt cx="4830762" cy="461963"/>
            </a:xfrm>
          </p:grpSpPr>
          <p:sp>
            <p:nvSpPr>
              <p:cNvPr id="440" name="Freeform 146">
                <a:extLst>
                  <a:ext uri="{FF2B5EF4-FFF2-40B4-BE49-F238E27FC236}">
                    <a16:creationId xmlns:a16="http://schemas.microsoft.com/office/drawing/2014/main" id="{F8633ED3-06B7-4807-8328-80661A260748}"/>
                  </a:ext>
                </a:extLst>
              </p:cNvPr>
              <p:cNvSpPr>
                <a:spLocks/>
              </p:cNvSpPr>
              <p:nvPr/>
            </p:nvSpPr>
            <p:spPr bwMode="auto">
              <a:xfrm>
                <a:off x="14919326" y="6046788"/>
                <a:ext cx="4664075" cy="371475"/>
              </a:xfrm>
              <a:custGeom>
                <a:avLst/>
                <a:gdLst>
                  <a:gd name="T0" fmla="*/ 0 w 2938"/>
                  <a:gd name="T1" fmla="*/ 234 h 234"/>
                  <a:gd name="T2" fmla="*/ 1557 w 2938"/>
                  <a:gd name="T3" fmla="*/ 234 h 234"/>
                  <a:gd name="T4" fmla="*/ 1901 w 2938"/>
                  <a:gd name="T5" fmla="*/ 0 h 234"/>
                  <a:gd name="T6" fmla="*/ 2938 w 2938"/>
                  <a:gd name="T7" fmla="*/ 0 h 234"/>
                </a:gdLst>
                <a:ahLst/>
                <a:cxnLst>
                  <a:cxn ang="0">
                    <a:pos x="T0" y="T1"/>
                  </a:cxn>
                  <a:cxn ang="0">
                    <a:pos x="T2" y="T3"/>
                  </a:cxn>
                  <a:cxn ang="0">
                    <a:pos x="T4" y="T5"/>
                  </a:cxn>
                  <a:cxn ang="0">
                    <a:pos x="T6" y="T7"/>
                  </a:cxn>
                </a:cxnLst>
                <a:rect l="0" t="0" r="r" b="b"/>
                <a:pathLst>
                  <a:path w="2938" h="234">
                    <a:moveTo>
                      <a:pt x="0" y="234"/>
                    </a:moveTo>
                    <a:lnTo>
                      <a:pt x="1557" y="234"/>
                    </a:lnTo>
                    <a:lnTo>
                      <a:pt x="1901" y="0"/>
                    </a:lnTo>
                    <a:lnTo>
                      <a:pt x="2938" y="0"/>
                    </a:lnTo>
                  </a:path>
                </a:pathLst>
              </a:custGeom>
              <a:noFill/>
              <a:ln w="79375"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45714" tIns="22857" rIns="45714" bIns="22857" numCol="1" anchor="t" anchorCtr="0" compatLnSpc="1">
                <a:prstTxWarp prst="textNoShape">
                  <a:avLst/>
                </a:prstTxWarp>
              </a:bodyPr>
              <a:lstStyle/>
              <a:p>
                <a:pPr defTabSz="228554">
                  <a:defRPr/>
                </a:pPr>
                <a:endParaRPr lang="en-US" sz="900" dirty="0">
                  <a:solidFill>
                    <a:srgbClr val="FFFFFF"/>
                  </a:solidFill>
                  <a:latin typeface="Calibri"/>
                </a:endParaRPr>
              </a:p>
            </p:txBody>
          </p:sp>
          <p:sp>
            <p:nvSpPr>
              <p:cNvPr id="458" name="Oval 164">
                <a:extLst>
                  <a:ext uri="{FF2B5EF4-FFF2-40B4-BE49-F238E27FC236}">
                    <a16:creationId xmlns:a16="http://schemas.microsoft.com/office/drawing/2014/main" id="{490182F3-20D0-4E96-BB09-7F96FFF4CC04}"/>
                  </a:ext>
                </a:extLst>
              </p:cNvPr>
              <p:cNvSpPr>
                <a:spLocks noChangeArrowheads="1"/>
              </p:cNvSpPr>
              <p:nvPr/>
            </p:nvSpPr>
            <p:spPr bwMode="auto">
              <a:xfrm>
                <a:off x="19569113" y="5956300"/>
                <a:ext cx="180975" cy="180975"/>
              </a:xfrm>
              <a:prstGeom prst="ellipse">
                <a:avLst/>
              </a:prstGeom>
              <a:noFill/>
              <a:ln w="79375"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45714" tIns="22857" rIns="45714" bIns="22857" numCol="1" anchor="t" anchorCtr="0" compatLnSpc="1">
                <a:prstTxWarp prst="textNoShape">
                  <a:avLst/>
                </a:prstTxWarp>
              </a:bodyPr>
              <a:lstStyle/>
              <a:p>
                <a:pPr defTabSz="228554">
                  <a:defRPr/>
                </a:pPr>
                <a:endParaRPr lang="en-US" sz="900" dirty="0">
                  <a:solidFill>
                    <a:srgbClr val="FFFFFF"/>
                  </a:solidFill>
                  <a:latin typeface="Calibri"/>
                </a:endParaRPr>
              </a:p>
            </p:txBody>
          </p:sp>
        </p:grpSp>
      </p:grpSp>
      <p:grpSp>
        <p:nvGrpSpPr>
          <p:cNvPr id="590" name="Group 589">
            <a:extLst>
              <a:ext uri="{FF2B5EF4-FFF2-40B4-BE49-F238E27FC236}">
                <a16:creationId xmlns:a16="http://schemas.microsoft.com/office/drawing/2014/main" id="{069FE2AA-A4AE-4337-861C-890BFC60AF8C}"/>
              </a:ext>
            </a:extLst>
          </p:cNvPr>
          <p:cNvGrpSpPr/>
          <p:nvPr/>
        </p:nvGrpSpPr>
        <p:grpSpPr>
          <a:xfrm>
            <a:off x="7461073" y="2955987"/>
            <a:ext cx="1165867" cy="89682"/>
            <a:chOff x="14924088" y="5911850"/>
            <a:chExt cx="2332038" cy="179388"/>
          </a:xfrm>
          <a:effectLst>
            <a:outerShdw blurRad="152400" sx="102000" sy="102000" algn="ctr" rotWithShape="0">
              <a:schemeClr val="accent1">
                <a:alpha val="82000"/>
              </a:schemeClr>
            </a:outerShdw>
          </a:effectLst>
        </p:grpSpPr>
        <p:sp>
          <p:nvSpPr>
            <p:cNvPr id="441" name="Line 147">
              <a:extLst>
                <a:ext uri="{FF2B5EF4-FFF2-40B4-BE49-F238E27FC236}">
                  <a16:creationId xmlns:a16="http://schemas.microsoft.com/office/drawing/2014/main" id="{DBEC251D-2E03-48DE-9C4F-000944CA4E22}"/>
                </a:ext>
              </a:extLst>
            </p:cNvPr>
            <p:cNvSpPr>
              <a:spLocks noChangeShapeType="1"/>
            </p:cNvSpPr>
            <p:nvPr/>
          </p:nvSpPr>
          <p:spPr bwMode="auto">
            <a:xfrm>
              <a:off x="14924088" y="6002338"/>
              <a:ext cx="2179638" cy="0"/>
            </a:xfrm>
            <a:prstGeom prst="line">
              <a:avLst/>
            </a:prstGeom>
            <a:noFill/>
            <a:ln w="79375" cap="flat">
              <a:solidFill>
                <a:schemeClr val="accent1"/>
              </a:solidFill>
              <a:prstDash val="solid"/>
              <a:miter lim="800000"/>
              <a:headEnd/>
              <a:tailEnd/>
            </a:ln>
            <a:extLst>
              <a:ext uri="{909E8E84-426E-40DD-AFC4-6F175D3DCCD1}">
                <a14:hiddenFill xmlns:a14="http://schemas.microsoft.com/office/drawing/2010/main">
                  <a:noFill/>
                </a14:hiddenFill>
              </a:ext>
            </a:extLst>
          </p:spPr>
          <p:txBody>
            <a:bodyPr vert="horz" wrap="square" lIns="45714" tIns="22857" rIns="45714" bIns="22857" numCol="1" anchor="t" anchorCtr="0" compatLnSpc="1">
              <a:prstTxWarp prst="textNoShape">
                <a:avLst/>
              </a:prstTxWarp>
            </a:bodyPr>
            <a:lstStyle/>
            <a:p>
              <a:pPr defTabSz="228554">
                <a:defRPr/>
              </a:pPr>
              <a:endParaRPr lang="en-US" sz="900" dirty="0">
                <a:solidFill>
                  <a:srgbClr val="FFFFFF"/>
                </a:solidFill>
                <a:latin typeface="Calibri"/>
              </a:endParaRPr>
            </a:p>
          </p:txBody>
        </p:sp>
        <p:sp>
          <p:nvSpPr>
            <p:cNvPr id="459" name="Oval 165">
              <a:extLst>
                <a:ext uri="{FF2B5EF4-FFF2-40B4-BE49-F238E27FC236}">
                  <a16:creationId xmlns:a16="http://schemas.microsoft.com/office/drawing/2014/main" id="{BABBD3E7-64A3-4E6E-AB95-A8211CBC6763}"/>
                </a:ext>
              </a:extLst>
            </p:cNvPr>
            <p:cNvSpPr>
              <a:spLocks noChangeArrowheads="1"/>
            </p:cNvSpPr>
            <p:nvPr/>
          </p:nvSpPr>
          <p:spPr bwMode="auto">
            <a:xfrm>
              <a:off x="17075151" y="5911850"/>
              <a:ext cx="180975" cy="179388"/>
            </a:xfrm>
            <a:prstGeom prst="ellipse">
              <a:avLst/>
            </a:prstGeom>
            <a:noFill/>
            <a:ln w="79375"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45714" tIns="22857" rIns="45714" bIns="22857" numCol="1" anchor="t" anchorCtr="0" compatLnSpc="1">
              <a:prstTxWarp prst="textNoShape">
                <a:avLst/>
              </a:prstTxWarp>
            </a:bodyPr>
            <a:lstStyle/>
            <a:p>
              <a:pPr defTabSz="228554">
                <a:defRPr/>
              </a:pPr>
              <a:endParaRPr lang="en-US" sz="900" dirty="0">
                <a:solidFill>
                  <a:srgbClr val="FFFFFF"/>
                </a:solidFill>
                <a:latin typeface="Calibri"/>
              </a:endParaRPr>
            </a:p>
          </p:txBody>
        </p:sp>
      </p:grpSp>
      <p:grpSp>
        <p:nvGrpSpPr>
          <p:cNvPr id="676" name="Group 675">
            <a:extLst>
              <a:ext uri="{FF2B5EF4-FFF2-40B4-BE49-F238E27FC236}">
                <a16:creationId xmlns:a16="http://schemas.microsoft.com/office/drawing/2014/main" id="{47FD5712-B118-4ADD-8085-DE9E5BCC3947}"/>
              </a:ext>
            </a:extLst>
          </p:cNvPr>
          <p:cNvGrpSpPr/>
          <p:nvPr/>
        </p:nvGrpSpPr>
        <p:grpSpPr>
          <a:xfrm>
            <a:off x="7458692" y="3403603"/>
            <a:ext cx="3863472" cy="267459"/>
            <a:chOff x="14919326" y="6807200"/>
            <a:chExt cx="7727950" cy="534988"/>
          </a:xfrm>
          <a:effectLst>
            <a:outerShdw blurRad="152400" sx="102000" sy="102000" algn="ctr" rotWithShape="0">
              <a:schemeClr val="accent1">
                <a:alpha val="82000"/>
              </a:schemeClr>
            </a:outerShdw>
          </a:effectLst>
        </p:grpSpPr>
        <p:grpSp>
          <p:nvGrpSpPr>
            <p:cNvPr id="585" name="Group 584">
              <a:extLst>
                <a:ext uri="{FF2B5EF4-FFF2-40B4-BE49-F238E27FC236}">
                  <a16:creationId xmlns:a16="http://schemas.microsoft.com/office/drawing/2014/main" id="{E19C5AE4-24C3-430D-9179-D7B910403B7B}"/>
                </a:ext>
              </a:extLst>
            </p:cNvPr>
            <p:cNvGrpSpPr/>
            <p:nvPr/>
          </p:nvGrpSpPr>
          <p:grpSpPr>
            <a:xfrm>
              <a:off x="14919326" y="7162800"/>
              <a:ext cx="3579813" cy="179388"/>
              <a:chOff x="14919326" y="7162800"/>
              <a:chExt cx="3579813" cy="179388"/>
            </a:xfrm>
          </p:grpSpPr>
          <p:sp>
            <p:nvSpPr>
              <p:cNvPr id="438" name="Line 144">
                <a:extLst>
                  <a:ext uri="{FF2B5EF4-FFF2-40B4-BE49-F238E27FC236}">
                    <a16:creationId xmlns:a16="http://schemas.microsoft.com/office/drawing/2014/main" id="{50142E62-F52B-4EC7-A7F8-6671B19B5DD8}"/>
                  </a:ext>
                </a:extLst>
              </p:cNvPr>
              <p:cNvSpPr>
                <a:spLocks noChangeShapeType="1"/>
              </p:cNvSpPr>
              <p:nvPr/>
            </p:nvSpPr>
            <p:spPr bwMode="auto">
              <a:xfrm>
                <a:off x="14919326" y="7251700"/>
                <a:ext cx="3422650" cy="0"/>
              </a:xfrm>
              <a:prstGeom prst="line">
                <a:avLst/>
              </a:prstGeom>
              <a:noFill/>
              <a:ln w="79375" cap="flat">
                <a:solidFill>
                  <a:schemeClr val="accent1"/>
                </a:solidFill>
                <a:prstDash val="solid"/>
                <a:miter lim="800000"/>
                <a:headEnd/>
                <a:tailEnd/>
              </a:ln>
              <a:extLst>
                <a:ext uri="{909E8E84-426E-40DD-AFC4-6F175D3DCCD1}">
                  <a14:hiddenFill xmlns:a14="http://schemas.microsoft.com/office/drawing/2010/main">
                    <a:noFill/>
                  </a14:hiddenFill>
                </a:ext>
              </a:extLst>
            </p:spPr>
            <p:txBody>
              <a:bodyPr vert="horz" wrap="square" lIns="45714" tIns="22857" rIns="45714" bIns="22857" numCol="1" anchor="t" anchorCtr="0" compatLnSpc="1">
                <a:prstTxWarp prst="textNoShape">
                  <a:avLst/>
                </a:prstTxWarp>
              </a:bodyPr>
              <a:lstStyle/>
              <a:p>
                <a:pPr defTabSz="228554">
                  <a:defRPr/>
                </a:pPr>
                <a:endParaRPr lang="en-US" sz="900" dirty="0">
                  <a:solidFill>
                    <a:srgbClr val="FFFFFF"/>
                  </a:solidFill>
                  <a:latin typeface="Calibri"/>
                </a:endParaRPr>
              </a:p>
            </p:txBody>
          </p:sp>
          <p:sp>
            <p:nvSpPr>
              <p:cNvPr id="455" name="Oval 161">
                <a:extLst>
                  <a:ext uri="{FF2B5EF4-FFF2-40B4-BE49-F238E27FC236}">
                    <a16:creationId xmlns:a16="http://schemas.microsoft.com/office/drawing/2014/main" id="{63151EBD-EA39-4AE0-A287-392707FB3ECD}"/>
                  </a:ext>
                </a:extLst>
              </p:cNvPr>
              <p:cNvSpPr>
                <a:spLocks noChangeArrowheads="1"/>
              </p:cNvSpPr>
              <p:nvPr/>
            </p:nvSpPr>
            <p:spPr bwMode="auto">
              <a:xfrm>
                <a:off x="18319751" y="7162800"/>
                <a:ext cx="179388" cy="179388"/>
              </a:xfrm>
              <a:prstGeom prst="ellipse">
                <a:avLst/>
              </a:prstGeom>
              <a:solidFill>
                <a:schemeClr val="accent1"/>
              </a:solidFill>
              <a:ln w="79375" cap="flat">
                <a:solidFill>
                  <a:schemeClr val="accent1"/>
                </a:solidFill>
                <a:prstDash val="solid"/>
                <a:miter lim="800000"/>
                <a:headEnd/>
                <a:tailEnd/>
              </a:ln>
            </p:spPr>
            <p:txBody>
              <a:bodyPr vert="horz" wrap="square" lIns="45714" tIns="22857" rIns="45714" bIns="22857" numCol="1" anchor="t" anchorCtr="0" compatLnSpc="1">
                <a:prstTxWarp prst="textNoShape">
                  <a:avLst/>
                </a:prstTxWarp>
              </a:bodyPr>
              <a:lstStyle/>
              <a:p>
                <a:pPr defTabSz="228554">
                  <a:defRPr/>
                </a:pPr>
                <a:endParaRPr lang="en-US" sz="900" dirty="0">
                  <a:solidFill>
                    <a:srgbClr val="FFFFFF"/>
                  </a:solidFill>
                  <a:latin typeface="Calibri"/>
                </a:endParaRPr>
              </a:p>
            </p:txBody>
          </p:sp>
        </p:grpSp>
        <p:grpSp>
          <p:nvGrpSpPr>
            <p:cNvPr id="586" name="Group 585">
              <a:extLst>
                <a:ext uri="{FF2B5EF4-FFF2-40B4-BE49-F238E27FC236}">
                  <a16:creationId xmlns:a16="http://schemas.microsoft.com/office/drawing/2014/main" id="{640AF88F-EBBF-48DA-A209-9B1859C2A6BE}"/>
                </a:ext>
              </a:extLst>
            </p:cNvPr>
            <p:cNvGrpSpPr/>
            <p:nvPr/>
          </p:nvGrpSpPr>
          <p:grpSpPr>
            <a:xfrm>
              <a:off x="16987838" y="6807200"/>
              <a:ext cx="5659438" cy="444501"/>
              <a:chOff x="16987838" y="6807200"/>
              <a:chExt cx="5659438" cy="444501"/>
            </a:xfrm>
          </p:grpSpPr>
          <p:sp>
            <p:nvSpPr>
              <p:cNvPr id="445" name="Freeform 151">
                <a:extLst>
                  <a:ext uri="{FF2B5EF4-FFF2-40B4-BE49-F238E27FC236}">
                    <a16:creationId xmlns:a16="http://schemas.microsoft.com/office/drawing/2014/main" id="{2622BC84-3193-4DE1-8C76-F4F92E761874}"/>
                  </a:ext>
                </a:extLst>
              </p:cNvPr>
              <p:cNvSpPr>
                <a:spLocks/>
              </p:cNvSpPr>
              <p:nvPr/>
            </p:nvSpPr>
            <p:spPr bwMode="auto">
              <a:xfrm>
                <a:off x="16987838" y="6897688"/>
                <a:ext cx="5503863" cy="354013"/>
              </a:xfrm>
              <a:custGeom>
                <a:avLst/>
                <a:gdLst>
                  <a:gd name="T0" fmla="*/ 0 w 3467"/>
                  <a:gd name="T1" fmla="*/ 223 h 223"/>
                  <a:gd name="T2" fmla="*/ 321 w 3467"/>
                  <a:gd name="T3" fmla="*/ 0 h 223"/>
                  <a:gd name="T4" fmla="*/ 3467 w 3467"/>
                  <a:gd name="T5" fmla="*/ 0 h 223"/>
                </a:gdLst>
                <a:ahLst/>
                <a:cxnLst>
                  <a:cxn ang="0">
                    <a:pos x="T0" y="T1"/>
                  </a:cxn>
                  <a:cxn ang="0">
                    <a:pos x="T2" y="T3"/>
                  </a:cxn>
                  <a:cxn ang="0">
                    <a:pos x="T4" y="T5"/>
                  </a:cxn>
                </a:cxnLst>
                <a:rect l="0" t="0" r="r" b="b"/>
                <a:pathLst>
                  <a:path w="3467" h="223">
                    <a:moveTo>
                      <a:pt x="0" y="223"/>
                    </a:moveTo>
                    <a:lnTo>
                      <a:pt x="321" y="0"/>
                    </a:lnTo>
                    <a:lnTo>
                      <a:pt x="3467" y="0"/>
                    </a:lnTo>
                  </a:path>
                </a:pathLst>
              </a:custGeom>
              <a:noFill/>
              <a:ln w="79375"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45714" tIns="22857" rIns="45714" bIns="22857" numCol="1" anchor="t" anchorCtr="0" compatLnSpc="1">
                <a:prstTxWarp prst="textNoShape">
                  <a:avLst/>
                </a:prstTxWarp>
              </a:bodyPr>
              <a:lstStyle/>
              <a:p>
                <a:pPr defTabSz="228554">
                  <a:defRPr/>
                </a:pPr>
                <a:endParaRPr lang="en-US" sz="900" dirty="0">
                  <a:solidFill>
                    <a:srgbClr val="FFFFFF"/>
                  </a:solidFill>
                  <a:latin typeface="Calibri"/>
                </a:endParaRPr>
              </a:p>
            </p:txBody>
          </p:sp>
          <p:sp>
            <p:nvSpPr>
              <p:cNvPr id="460" name="Oval 166">
                <a:extLst>
                  <a:ext uri="{FF2B5EF4-FFF2-40B4-BE49-F238E27FC236}">
                    <a16:creationId xmlns:a16="http://schemas.microsoft.com/office/drawing/2014/main" id="{0234E97E-44E5-45CE-914E-4E13F8BFE9EB}"/>
                  </a:ext>
                </a:extLst>
              </p:cNvPr>
              <p:cNvSpPr>
                <a:spLocks noChangeArrowheads="1"/>
              </p:cNvSpPr>
              <p:nvPr/>
            </p:nvSpPr>
            <p:spPr bwMode="auto">
              <a:xfrm>
                <a:off x="22466301" y="6807200"/>
                <a:ext cx="180975" cy="180975"/>
              </a:xfrm>
              <a:prstGeom prst="ellipse">
                <a:avLst/>
              </a:prstGeom>
              <a:noFill/>
              <a:ln w="79375"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45714" tIns="22857" rIns="45714" bIns="22857" numCol="1" anchor="t" anchorCtr="0" compatLnSpc="1">
                <a:prstTxWarp prst="textNoShape">
                  <a:avLst/>
                </a:prstTxWarp>
              </a:bodyPr>
              <a:lstStyle/>
              <a:p>
                <a:pPr defTabSz="228554">
                  <a:defRPr/>
                </a:pPr>
                <a:endParaRPr lang="en-US" sz="900" dirty="0">
                  <a:solidFill>
                    <a:srgbClr val="FFFFFF"/>
                  </a:solidFill>
                  <a:latin typeface="Calibri"/>
                </a:endParaRPr>
              </a:p>
            </p:txBody>
          </p:sp>
        </p:grpSp>
      </p:grpSp>
      <p:grpSp>
        <p:nvGrpSpPr>
          <p:cNvPr id="678" name="Group 677">
            <a:extLst>
              <a:ext uri="{FF2B5EF4-FFF2-40B4-BE49-F238E27FC236}">
                <a16:creationId xmlns:a16="http://schemas.microsoft.com/office/drawing/2014/main" id="{718DB900-CD57-4915-AD5D-E9E133057D17}"/>
              </a:ext>
            </a:extLst>
          </p:cNvPr>
          <p:cNvGrpSpPr/>
          <p:nvPr/>
        </p:nvGrpSpPr>
        <p:grpSpPr>
          <a:xfrm>
            <a:off x="7458692" y="2406783"/>
            <a:ext cx="3894424" cy="636505"/>
            <a:chOff x="14919326" y="4813300"/>
            <a:chExt cx="7789862" cy="1273175"/>
          </a:xfrm>
          <a:effectLst>
            <a:outerShdw blurRad="152400" sx="102000" sy="102000" algn="ctr" rotWithShape="0">
              <a:schemeClr val="accent1">
                <a:alpha val="82000"/>
              </a:schemeClr>
            </a:outerShdw>
          </a:effectLst>
        </p:grpSpPr>
        <p:grpSp>
          <p:nvGrpSpPr>
            <p:cNvPr id="591" name="Group 590">
              <a:extLst>
                <a:ext uri="{FF2B5EF4-FFF2-40B4-BE49-F238E27FC236}">
                  <a16:creationId xmlns:a16="http://schemas.microsoft.com/office/drawing/2014/main" id="{484B56E7-0B53-4822-A436-E9C4E18A23F3}"/>
                </a:ext>
              </a:extLst>
            </p:cNvPr>
            <p:cNvGrpSpPr/>
            <p:nvPr/>
          </p:nvGrpSpPr>
          <p:grpSpPr>
            <a:xfrm>
              <a:off x="18151476" y="5578475"/>
              <a:ext cx="3968750" cy="508000"/>
              <a:chOff x="18151476" y="5578475"/>
              <a:chExt cx="3968750" cy="508000"/>
            </a:xfrm>
          </p:grpSpPr>
          <p:sp>
            <p:nvSpPr>
              <p:cNvPr id="448" name="Freeform 154">
                <a:extLst>
                  <a:ext uri="{FF2B5EF4-FFF2-40B4-BE49-F238E27FC236}">
                    <a16:creationId xmlns:a16="http://schemas.microsoft.com/office/drawing/2014/main" id="{67B305D1-6072-4359-A63E-4FB7F629BDDE}"/>
                  </a:ext>
                </a:extLst>
              </p:cNvPr>
              <p:cNvSpPr>
                <a:spLocks/>
              </p:cNvSpPr>
              <p:nvPr/>
            </p:nvSpPr>
            <p:spPr bwMode="auto">
              <a:xfrm>
                <a:off x="18151476" y="5578475"/>
                <a:ext cx="3816350" cy="417513"/>
              </a:xfrm>
              <a:custGeom>
                <a:avLst/>
                <a:gdLst>
                  <a:gd name="T0" fmla="*/ 0 w 2404"/>
                  <a:gd name="T1" fmla="*/ 0 h 263"/>
                  <a:gd name="T2" fmla="*/ 1205 w 2404"/>
                  <a:gd name="T3" fmla="*/ 0 h 263"/>
                  <a:gd name="T4" fmla="*/ 1589 w 2404"/>
                  <a:gd name="T5" fmla="*/ 263 h 263"/>
                  <a:gd name="T6" fmla="*/ 2404 w 2404"/>
                  <a:gd name="T7" fmla="*/ 263 h 263"/>
                </a:gdLst>
                <a:ahLst/>
                <a:cxnLst>
                  <a:cxn ang="0">
                    <a:pos x="T0" y="T1"/>
                  </a:cxn>
                  <a:cxn ang="0">
                    <a:pos x="T2" y="T3"/>
                  </a:cxn>
                  <a:cxn ang="0">
                    <a:pos x="T4" y="T5"/>
                  </a:cxn>
                  <a:cxn ang="0">
                    <a:pos x="T6" y="T7"/>
                  </a:cxn>
                </a:cxnLst>
                <a:rect l="0" t="0" r="r" b="b"/>
                <a:pathLst>
                  <a:path w="2404" h="263">
                    <a:moveTo>
                      <a:pt x="0" y="0"/>
                    </a:moveTo>
                    <a:lnTo>
                      <a:pt x="1205" y="0"/>
                    </a:lnTo>
                    <a:lnTo>
                      <a:pt x="1589" y="263"/>
                    </a:lnTo>
                    <a:lnTo>
                      <a:pt x="2404" y="263"/>
                    </a:lnTo>
                  </a:path>
                </a:pathLst>
              </a:custGeom>
              <a:noFill/>
              <a:ln w="79375"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45714" tIns="22857" rIns="45714" bIns="22857" numCol="1" anchor="t" anchorCtr="0" compatLnSpc="1">
                <a:prstTxWarp prst="textNoShape">
                  <a:avLst/>
                </a:prstTxWarp>
              </a:bodyPr>
              <a:lstStyle/>
              <a:p>
                <a:pPr defTabSz="228554">
                  <a:defRPr/>
                </a:pPr>
                <a:endParaRPr lang="en-US" sz="900" dirty="0">
                  <a:solidFill>
                    <a:srgbClr val="FFFFFF"/>
                  </a:solidFill>
                  <a:latin typeface="Calibri"/>
                </a:endParaRPr>
              </a:p>
            </p:txBody>
          </p:sp>
          <p:sp>
            <p:nvSpPr>
              <p:cNvPr id="461" name="Oval 167">
                <a:extLst>
                  <a:ext uri="{FF2B5EF4-FFF2-40B4-BE49-F238E27FC236}">
                    <a16:creationId xmlns:a16="http://schemas.microsoft.com/office/drawing/2014/main" id="{7D00B068-C21F-4B78-BFC2-E4D7B0826FF4}"/>
                  </a:ext>
                </a:extLst>
              </p:cNvPr>
              <p:cNvSpPr>
                <a:spLocks noChangeArrowheads="1"/>
              </p:cNvSpPr>
              <p:nvPr/>
            </p:nvSpPr>
            <p:spPr bwMode="auto">
              <a:xfrm>
                <a:off x="21940838" y="5905500"/>
                <a:ext cx="179388" cy="180975"/>
              </a:xfrm>
              <a:prstGeom prst="ellipse">
                <a:avLst/>
              </a:prstGeom>
              <a:noFill/>
              <a:ln w="79375"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45714" tIns="22857" rIns="45714" bIns="22857" numCol="1" anchor="t" anchorCtr="0" compatLnSpc="1">
                <a:prstTxWarp prst="textNoShape">
                  <a:avLst/>
                </a:prstTxWarp>
              </a:bodyPr>
              <a:lstStyle/>
              <a:p>
                <a:pPr defTabSz="228554">
                  <a:defRPr/>
                </a:pPr>
                <a:endParaRPr lang="en-US" sz="900" dirty="0">
                  <a:solidFill>
                    <a:srgbClr val="FFFFFF"/>
                  </a:solidFill>
                  <a:latin typeface="Calibri"/>
                </a:endParaRPr>
              </a:p>
            </p:txBody>
          </p:sp>
        </p:grpSp>
        <p:grpSp>
          <p:nvGrpSpPr>
            <p:cNvPr id="592" name="Group 591">
              <a:extLst>
                <a:ext uri="{FF2B5EF4-FFF2-40B4-BE49-F238E27FC236}">
                  <a16:creationId xmlns:a16="http://schemas.microsoft.com/office/drawing/2014/main" id="{02774AA9-F9C7-43CD-B7C6-4533375B0002}"/>
                </a:ext>
              </a:extLst>
            </p:cNvPr>
            <p:cNvGrpSpPr/>
            <p:nvPr/>
          </p:nvGrpSpPr>
          <p:grpSpPr>
            <a:xfrm>
              <a:off x="14919326" y="4813300"/>
              <a:ext cx="7789862" cy="771526"/>
              <a:chOff x="14919326" y="4813300"/>
              <a:chExt cx="7789862" cy="771526"/>
            </a:xfrm>
          </p:grpSpPr>
          <p:sp>
            <p:nvSpPr>
              <p:cNvPr id="442" name="Freeform 148">
                <a:extLst>
                  <a:ext uri="{FF2B5EF4-FFF2-40B4-BE49-F238E27FC236}">
                    <a16:creationId xmlns:a16="http://schemas.microsoft.com/office/drawing/2014/main" id="{56979781-A31D-4C56-9069-396B24CBAD0C}"/>
                  </a:ext>
                </a:extLst>
              </p:cNvPr>
              <p:cNvSpPr>
                <a:spLocks/>
              </p:cNvSpPr>
              <p:nvPr/>
            </p:nvSpPr>
            <p:spPr bwMode="auto">
              <a:xfrm>
                <a:off x="14919326" y="4903788"/>
                <a:ext cx="7634288" cy="681038"/>
              </a:xfrm>
              <a:custGeom>
                <a:avLst/>
                <a:gdLst>
                  <a:gd name="T0" fmla="*/ 0 w 4809"/>
                  <a:gd name="T1" fmla="*/ 429 h 429"/>
                  <a:gd name="T2" fmla="*/ 2032 w 4809"/>
                  <a:gd name="T3" fmla="*/ 429 h 429"/>
                  <a:gd name="T4" fmla="*/ 2653 w 4809"/>
                  <a:gd name="T5" fmla="*/ 0 h 429"/>
                  <a:gd name="T6" fmla="*/ 4809 w 4809"/>
                  <a:gd name="T7" fmla="*/ 0 h 429"/>
                </a:gdLst>
                <a:ahLst/>
                <a:cxnLst>
                  <a:cxn ang="0">
                    <a:pos x="T0" y="T1"/>
                  </a:cxn>
                  <a:cxn ang="0">
                    <a:pos x="T2" y="T3"/>
                  </a:cxn>
                  <a:cxn ang="0">
                    <a:pos x="T4" y="T5"/>
                  </a:cxn>
                  <a:cxn ang="0">
                    <a:pos x="T6" y="T7"/>
                  </a:cxn>
                </a:cxnLst>
                <a:rect l="0" t="0" r="r" b="b"/>
                <a:pathLst>
                  <a:path w="4809" h="429">
                    <a:moveTo>
                      <a:pt x="0" y="429"/>
                    </a:moveTo>
                    <a:lnTo>
                      <a:pt x="2032" y="429"/>
                    </a:lnTo>
                    <a:lnTo>
                      <a:pt x="2653" y="0"/>
                    </a:lnTo>
                    <a:lnTo>
                      <a:pt x="4809" y="0"/>
                    </a:lnTo>
                  </a:path>
                </a:pathLst>
              </a:custGeom>
              <a:noFill/>
              <a:ln w="79375"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45714" tIns="22857" rIns="45714" bIns="22857" numCol="1" anchor="t" anchorCtr="0" compatLnSpc="1">
                <a:prstTxWarp prst="textNoShape">
                  <a:avLst/>
                </a:prstTxWarp>
              </a:bodyPr>
              <a:lstStyle/>
              <a:p>
                <a:pPr defTabSz="228554">
                  <a:defRPr/>
                </a:pPr>
                <a:endParaRPr lang="en-US" sz="900" dirty="0">
                  <a:solidFill>
                    <a:srgbClr val="FFFFFF"/>
                  </a:solidFill>
                  <a:latin typeface="Calibri"/>
                </a:endParaRPr>
              </a:p>
            </p:txBody>
          </p:sp>
          <p:sp>
            <p:nvSpPr>
              <p:cNvPr id="462" name="Oval 168">
                <a:extLst>
                  <a:ext uri="{FF2B5EF4-FFF2-40B4-BE49-F238E27FC236}">
                    <a16:creationId xmlns:a16="http://schemas.microsoft.com/office/drawing/2014/main" id="{3D891F82-E1B7-4DFB-84A7-70B2B4463285}"/>
                  </a:ext>
                </a:extLst>
              </p:cNvPr>
              <p:cNvSpPr>
                <a:spLocks noChangeArrowheads="1"/>
              </p:cNvSpPr>
              <p:nvPr/>
            </p:nvSpPr>
            <p:spPr bwMode="auto">
              <a:xfrm>
                <a:off x="22528213" y="4813300"/>
                <a:ext cx="180975" cy="179388"/>
              </a:xfrm>
              <a:prstGeom prst="ellipse">
                <a:avLst/>
              </a:prstGeom>
              <a:noFill/>
              <a:ln w="79375"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45714" tIns="22857" rIns="45714" bIns="22857" numCol="1" anchor="t" anchorCtr="0" compatLnSpc="1">
                <a:prstTxWarp prst="textNoShape">
                  <a:avLst/>
                </a:prstTxWarp>
              </a:bodyPr>
              <a:lstStyle/>
              <a:p>
                <a:pPr defTabSz="228554">
                  <a:defRPr/>
                </a:pPr>
                <a:endParaRPr lang="en-US" sz="900" dirty="0">
                  <a:solidFill>
                    <a:srgbClr val="FFFFFF"/>
                  </a:solidFill>
                  <a:latin typeface="Calibri"/>
                </a:endParaRPr>
              </a:p>
            </p:txBody>
          </p:sp>
        </p:grpSp>
      </p:grpSp>
      <p:grpSp>
        <p:nvGrpSpPr>
          <p:cNvPr id="679" name="Group 678">
            <a:extLst>
              <a:ext uri="{FF2B5EF4-FFF2-40B4-BE49-F238E27FC236}">
                <a16:creationId xmlns:a16="http://schemas.microsoft.com/office/drawing/2014/main" id="{86799119-6A82-435F-A2D5-CE9C067BA0CA}"/>
              </a:ext>
            </a:extLst>
          </p:cNvPr>
          <p:cNvGrpSpPr/>
          <p:nvPr/>
        </p:nvGrpSpPr>
        <p:grpSpPr>
          <a:xfrm>
            <a:off x="7461073" y="2248848"/>
            <a:ext cx="2283322" cy="383331"/>
            <a:chOff x="14924088" y="4497388"/>
            <a:chExt cx="4567238" cy="766762"/>
          </a:xfrm>
          <a:effectLst>
            <a:outerShdw blurRad="152400" sx="102000" sy="102000" algn="ctr" rotWithShape="0">
              <a:schemeClr val="accent1">
                <a:alpha val="82000"/>
              </a:schemeClr>
            </a:outerShdw>
          </a:effectLst>
        </p:grpSpPr>
        <p:grpSp>
          <p:nvGrpSpPr>
            <p:cNvPr id="593" name="Group 592">
              <a:extLst>
                <a:ext uri="{FF2B5EF4-FFF2-40B4-BE49-F238E27FC236}">
                  <a16:creationId xmlns:a16="http://schemas.microsoft.com/office/drawing/2014/main" id="{CAFC3B16-D291-4B50-A88E-BFC2B1FD8630}"/>
                </a:ext>
              </a:extLst>
            </p:cNvPr>
            <p:cNvGrpSpPr/>
            <p:nvPr/>
          </p:nvGrpSpPr>
          <p:grpSpPr>
            <a:xfrm>
              <a:off x="16055976" y="5083175"/>
              <a:ext cx="1768475" cy="180975"/>
              <a:chOff x="16055976" y="5083175"/>
              <a:chExt cx="1768475" cy="180975"/>
            </a:xfrm>
          </p:grpSpPr>
          <p:sp>
            <p:nvSpPr>
              <p:cNvPr id="449" name="Line 155">
                <a:extLst>
                  <a:ext uri="{FF2B5EF4-FFF2-40B4-BE49-F238E27FC236}">
                    <a16:creationId xmlns:a16="http://schemas.microsoft.com/office/drawing/2014/main" id="{1F3CACEF-9A56-4203-8B59-92C06282DAE7}"/>
                  </a:ext>
                </a:extLst>
              </p:cNvPr>
              <p:cNvSpPr>
                <a:spLocks noChangeShapeType="1"/>
              </p:cNvSpPr>
              <p:nvPr/>
            </p:nvSpPr>
            <p:spPr bwMode="auto">
              <a:xfrm>
                <a:off x="16055976" y="5173663"/>
                <a:ext cx="1611313" cy="0"/>
              </a:xfrm>
              <a:prstGeom prst="line">
                <a:avLst/>
              </a:prstGeom>
              <a:noFill/>
              <a:ln w="79375" cap="flat">
                <a:solidFill>
                  <a:schemeClr val="accent1"/>
                </a:solidFill>
                <a:prstDash val="solid"/>
                <a:miter lim="800000"/>
                <a:headEnd/>
                <a:tailEnd/>
              </a:ln>
              <a:extLst>
                <a:ext uri="{909E8E84-426E-40DD-AFC4-6F175D3DCCD1}">
                  <a14:hiddenFill xmlns:a14="http://schemas.microsoft.com/office/drawing/2010/main">
                    <a:noFill/>
                  </a14:hiddenFill>
                </a:ext>
              </a:extLst>
            </p:spPr>
            <p:txBody>
              <a:bodyPr vert="horz" wrap="square" lIns="45714" tIns="22857" rIns="45714" bIns="22857" numCol="1" anchor="t" anchorCtr="0" compatLnSpc="1">
                <a:prstTxWarp prst="textNoShape">
                  <a:avLst/>
                </a:prstTxWarp>
              </a:bodyPr>
              <a:lstStyle/>
              <a:p>
                <a:pPr defTabSz="228554">
                  <a:defRPr/>
                </a:pPr>
                <a:endParaRPr lang="en-US" sz="900" dirty="0">
                  <a:solidFill>
                    <a:srgbClr val="FFFFFF"/>
                  </a:solidFill>
                  <a:latin typeface="Calibri"/>
                </a:endParaRPr>
              </a:p>
            </p:txBody>
          </p:sp>
          <p:sp>
            <p:nvSpPr>
              <p:cNvPr id="463" name="Oval 169">
                <a:extLst>
                  <a:ext uri="{FF2B5EF4-FFF2-40B4-BE49-F238E27FC236}">
                    <a16:creationId xmlns:a16="http://schemas.microsoft.com/office/drawing/2014/main" id="{832F22BB-6A7C-4AC3-AA79-D8713B53BBAE}"/>
                  </a:ext>
                </a:extLst>
              </p:cNvPr>
              <p:cNvSpPr>
                <a:spLocks noChangeArrowheads="1"/>
              </p:cNvSpPr>
              <p:nvPr/>
            </p:nvSpPr>
            <p:spPr bwMode="auto">
              <a:xfrm>
                <a:off x="17643476" y="5083175"/>
                <a:ext cx="180975" cy="180975"/>
              </a:xfrm>
              <a:prstGeom prst="ellipse">
                <a:avLst/>
              </a:prstGeom>
              <a:noFill/>
              <a:ln w="79375"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45714" tIns="22857" rIns="45714" bIns="22857" numCol="1" anchor="t" anchorCtr="0" compatLnSpc="1">
                <a:prstTxWarp prst="textNoShape">
                  <a:avLst/>
                </a:prstTxWarp>
              </a:bodyPr>
              <a:lstStyle/>
              <a:p>
                <a:pPr defTabSz="228554">
                  <a:defRPr/>
                </a:pPr>
                <a:endParaRPr lang="en-US" sz="900" dirty="0">
                  <a:solidFill>
                    <a:srgbClr val="FFFFFF"/>
                  </a:solidFill>
                  <a:latin typeface="Calibri"/>
                </a:endParaRPr>
              </a:p>
            </p:txBody>
          </p:sp>
        </p:grpSp>
        <p:grpSp>
          <p:nvGrpSpPr>
            <p:cNvPr id="594" name="Group 593">
              <a:extLst>
                <a:ext uri="{FF2B5EF4-FFF2-40B4-BE49-F238E27FC236}">
                  <a16:creationId xmlns:a16="http://schemas.microsoft.com/office/drawing/2014/main" id="{5FB2C36C-E626-4292-B30C-7F0543FB2F3E}"/>
                </a:ext>
              </a:extLst>
            </p:cNvPr>
            <p:cNvGrpSpPr/>
            <p:nvPr/>
          </p:nvGrpSpPr>
          <p:grpSpPr>
            <a:xfrm>
              <a:off x="14924088" y="4497388"/>
              <a:ext cx="4567238" cy="669925"/>
              <a:chOff x="14924088" y="4497388"/>
              <a:chExt cx="4567238" cy="669925"/>
            </a:xfrm>
          </p:grpSpPr>
          <p:sp>
            <p:nvSpPr>
              <p:cNvPr id="443" name="Freeform 149">
                <a:extLst>
                  <a:ext uri="{FF2B5EF4-FFF2-40B4-BE49-F238E27FC236}">
                    <a16:creationId xmlns:a16="http://schemas.microsoft.com/office/drawing/2014/main" id="{01FD1185-CBE6-4B85-A8C2-5FA0C9FD3EE8}"/>
                  </a:ext>
                </a:extLst>
              </p:cNvPr>
              <p:cNvSpPr>
                <a:spLocks/>
              </p:cNvSpPr>
              <p:nvPr/>
            </p:nvSpPr>
            <p:spPr bwMode="auto">
              <a:xfrm>
                <a:off x="14924088" y="4587875"/>
                <a:ext cx="4408488" cy="579438"/>
              </a:xfrm>
              <a:custGeom>
                <a:avLst/>
                <a:gdLst>
                  <a:gd name="T0" fmla="*/ 0 w 2777"/>
                  <a:gd name="T1" fmla="*/ 365 h 365"/>
                  <a:gd name="T2" fmla="*/ 713 w 2777"/>
                  <a:gd name="T3" fmla="*/ 365 h 365"/>
                  <a:gd name="T4" fmla="*/ 1245 w 2777"/>
                  <a:gd name="T5" fmla="*/ 0 h 365"/>
                  <a:gd name="T6" fmla="*/ 2777 w 2777"/>
                  <a:gd name="T7" fmla="*/ 0 h 365"/>
                </a:gdLst>
                <a:ahLst/>
                <a:cxnLst>
                  <a:cxn ang="0">
                    <a:pos x="T0" y="T1"/>
                  </a:cxn>
                  <a:cxn ang="0">
                    <a:pos x="T2" y="T3"/>
                  </a:cxn>
                  <a:cxn ang="0">
                    <a:pos x="T4" y="T5"/>
                  </a:cxn>
                  <a:cxn ang="0">
                    <a:pos x="T6" y="T7"/>
                  </a:cxn>
                </a:cxnLst>
                <a:rect l="0" t="0" r="r" b="b"/>
                <a:pathLst>
                  <a:path w="2777" h="365">
                    <a:moveTo>
                      <a:pt x="0" y="365"/>
                    </a:moveTo>
                    <a:lnTo>
                      <a:pt x="713" y="365"/>
                    </a:lnTo>
                    <a:lnTo>
                      <a:pt x="1245" y="0"/>
                    </a:lnTo>
                    <a:lnTo>
                      <a:pt x="2777" y="0"/>
                    </a:lnTo>
                  </a:path>
                </a:pathLst>
              </a:custGeom>
              <a:noFill/>
              <a:ln w="79375"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45714" tIns="22857" rIns="45714" bIns="22857" numCol="1" anchor="t" anchorCtr="0" compatLnSpc="1">
                <a:prstTxWarp prst="textNoShape">
                  <a:avLst/>
                </a:prstTxWarp>
              </a:bodyPr>
              <a:lstStyle/>
              <a:p>
                <a:pPr defTabSz="228554">
                  <a:defRPr/>
                </a:pPr>
                <a:endParaRPr lang="en-US" sz="900" dirty="0">
                  <a:solidFill>
                    <a:srgbClr val="FFFFFF"/>
                  </a:solidFill>
                  <a:latin typeface="Calibri"/>
                </a:endParaRPr>
              </a:p>
            </p:txBody>
          </p:sp>
          <p:sp>
            <p:nvSpPr>
              <p:cNvPr id="464" name="Oval 170">
                <a:extLst>
                  <a:ext uri="{FF2B5EF4-FFF2-40B4-BE49-F238E27FC236}">
                    <a16:creationId xmlns:a16="http://schemas.microsoft.com/office/drawing/2014/main" id="{77118FD5-16A9-40D3-BD94-8F16F67434AE}"/>
                  </a:ext>
                </a:extLst>
              </p:cNvPr>
              <p:cNvSpPr>
                <a:spLocks noChangeArrowheads="1"/>
              </p:cNvSpPr>
              <p:nvPr/>
            </p:nvSpPr>
            <p:spPr bwMode="auto">
              <a:xfrm>
                <a:off x="19310351" y="4497388"/>
                <a:ext cx="180975" cy="180975"/>
              </a:xfrm>
              <a:prstGeom prst="ellipse">
                <a:avLst/>
              </a:prstGeom>
              <a:solidFill>
                <a:schemeClr val="accent1"/>
              </a:solidFill>
              <a:ln w="79375" cap="flat">
                <a:solidFill>
                  <a:schemeClr val="accent1"/>
                </a:solidFill>
                <a:prstDash val="solid"/>
                <a:miter lim="800000"/>
                <a:headEnd/>
                <a:tailEnd/>
              </a:ln>
            </p:spPr>
            <p:txBody>
              <a:bodyPr vert="horz" wrap="square" lIns="45714" tIns="22857" rIns="45714" bIns="22857" numCol="1" anchor="t" anchorCtr="0" compatLnSpc="1">
                <a:prstTxWarp prst="textNoShape">
                  <a:avLst/>
                </a:prstTxWarp>
              </a:bodyPr>
              <a:lstStyle/>
              <a:p>
                <a:pPr defTabSz="228554">
                  <a:defRPr/>
                </a:pPr>
                <a:endParaRPr lang="en-US" sz="900" dirty="0">
                  <a:solidFill>
                    <a:srgbClr val="FFFFFF"/>
                  </a:solidFill>
                  <a:latin typeface="Calibri"/>
                </a:endParaRPr>
              </a:p>
            </p:txBody>
          </p:sp>
        </p:grpSp>
      </p:grpSp>
      <p:grpSp>
        <p:nvGrpSpPr>
          <p:cNvPr id="555" name="Group 554">
            <a:extLst>
              <a:ext uri="{FF2B5EF4-FFF2-40B4-BE49-F238E27FC236}">
                <a16:creationId xmlns:a16="http://schemas.microsoft.com/office/drawing/2014/main" id="{7277A76A-E87C-46D2-8F60-744FF0EC40B1}"/>
              </a:ext>
            </a:extLst>
          </p:cNvPr>
          <p:cNvGrpSpPr/>
          <p:nvPr/>
        </p:nvGrpSpPr>
        <p:grpSpPr>
          <a:xfrm>
            <a:off x="3297603" y="5059944"/>
            <a:ext cx="1506341" cy="396029"/>
            <a:chOff x="6596063" y="10120313"/>
            <a:chExt cx="3013075" cy="792162"/>
          </a:xfrm>
          <a:effectLst>
            <a:outerShdw blurRad="152400" sx="102000" sy="102000" algn="ctr" rotWithShape="0">
              <a:schemeClr val="accent1">
                <a:alpha val="82000"/>
              </a:schemeClr>
            </a:outerShdw>
          </a:effectLst>
        </p:grpSpPr>
        <p:sp>
          <p:nvSpPr>
            <p:cNvPr id="465" name="Freeform 171">
              <a:extLst>
                <a:ext uri="{FF2B5EF4-FFF2-40B4-BE49-F238E27FC236}">
                  <a16:creationId xmlns:a16="http://schemas.microsoft.com/office/drawing/2014/main" id="{B5D68A2F-E7DE-42EA-96D1-75CE9D299CF0}"/>
                </a:ext>
              </a:extLst>
            </p:cNvPr>
            <p:cNvSpPr>
              <a:spLocks/>
            </p:cNvSpPr>
            <p:nvPr/>
          </p:nvSpPr>
          <p:spPr bwMode="auto">
            <a:xfrm>
              <a:off x="6756401" y="10240963"/>
              <a:ext cx="2714625" cy="581025"/>
            </a:xfrm>
            <a:custGeom>
              <a:avLst/>
              <a:gdLst>
                <a:gd name="T0" fmla="*/ 1710 w 1710"/>
                <a:gd name="T1" fmla="*/ 0 h 366"/>
                <a:gd name="T2" fmla="*/ 1178 w 1710"/>
                <a:gd name="T3" fmla="*/ 366 h 366"/>
                <a:gd name="T4" fmla="*/ 0 w 1710"/>
                <a:gd name="T5" fmla="*/ 366 h 366"/>
              </a:gdLst>
              <a:ahLst/>
              <a:cxnLst>
                <a:cxn ang="0">
                  <a:pos x="T0" y="T1"/>
                </a:cxn>
                <a:cxn ang="0">
                  <a:pos x="T2" y="T3"/>
                </a:cxn>
                <a:cxn ang="0">
                  <a:pos x="T4" y="T5"/>
                </a:cxn>
              </a:cxnLst>
              <a:rect l="0" t="0" r="r" b="b"/>
              <a:pathLst>
                <a:path w="1710" h="366">
                  <a:moveTo>
                    <a:pt x="1710" y="0"/>
                  </a:moveTo>
                  <a:lnTo>
                    <a:pt x="1178" y="366"/>
                  </a:lnTo>
                  <a:lnTo>
                    <a:pt x="0" y="366"/>
                  </a:lnTo>
                </a:path>
              </a:pathLst>
            </a:custGeom>
            <a:noFill/>
            <a:ln w="79375"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45714" tIns="22857" rIns="45714" bIns="22857" numCol="1" anchor="t" anchorCtr="0" compatLnSpc="1">
              <a:prstTxWarp prst="textNoShape">
                <a:avLst/>
              </a:prstTxWarp>
            </a:bodyPr>
            <a:lstStyle/>
            <a:p>
              <a:pPr defTabSz="228554">
                <a:defRPr/>
              </a:pPr>
              <a:endParaRPr lang="en-US" sz="900" dirty="0">
                <a:solidFill>
                  <a:srgbClr val="FFFFFF"/>
                </a:solidFill>
                <a:latin typeface="Calibri"/>
              </a:endParaRPr>
            </a:p>
          </p:txBody>
        </p:sp>
        <p:sp>
          <p:nvSpPr>
            <p:cNvPr id="466" name="Oval 172">
              <a:extLst>
                <a:ext uri="{FF2B5EF4-FFF2-40B4-BE49-F238E27FC236}">
                  <a16:creationId xmlns:a16="http://schemas.microsoft.com/office/drawing/2014/main" id="{EDAA3563-321D-4B6E-AFA3-3028C9FFC948}"/>
                </a:ext>
              </a:extLst>
            </p:cNvPr>
            <p:cNvSpPr>
              <a:spLocks noChangeArrowheads="1"/>
            </p:cNvSpPr>
            <p:nvPr/>
          </p:nvSpPr>
          <p:spPr bwMode="auto">
            <a:xfrm>
              <a:off x="6596063" y="10731500"/>
              <a:ext cx="180975" cy="180975"/>
            </a:xfrm>
            <a:prstGeom prst="ellipse">
              <a:avLst/>
            </a:prstGeom>
            <a:noFill/>
            <a:ln w="79375"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45714" tIns="22857" rIns="45714" bIns="22857" numCol="1" anchor="t" anchorCtr="0" compatLnSpc="1">
              <a:prstTxWarp prst="textNoShape">
                <a:avLst/>
              </a:prstTxWarp>
            </a:bodyPr>
            <a:lstStyle/>
            <a:p>
              <a:pPr defTabSz="228554">
                <a:defRPr/>
              </a:pPr>
              <a:endParaRPr lang="en-US" sz="900" dirty="0">
                <a:solidFill>
                  <a:srgbClr val="FFFFFF"/>
                </a:solidFill>
                <a:latin typeface="Calibri"/>
              </a:endParaRPr>
            </a:p>
          </p:txBody>
        </p:sp>
        <p:sp>
          <p:nvSpPr>
            <p:cNvPr id="471" name="Oval 177">
              <a:extLst>
                <a:ext uri="{FF2B5EF4-FFF2-40B4-BE49-F238E27FC236}">
                  <a16:creationId xmlns:a16="http://schemas.microsoft.com/office/drawing/2014/main" id="{7C710C6B-3DE6-43D1-B44E-1D004FD85F19}"/>
                </a:ext>
              </a:extLst>
            </p:cNvPr>
            <p:cNvSpPr>
              <a:spLocks noChangeArrowheads="1"/>
            </p:cNvSpPr>
            <p:nvPr/>
          </p:nvSpPr>
          <p:spPr bwMode="auto">
            <a:xfrm>
              <a:off x="9428163" y="10120313"/>
              <a:ext cx="180975" cy="179388"/>
            </a:xfrm>
            <a:prstGeom prst="ellipse">
              <a:avLst/>
            </a:prstGeom>
            <a:noFill/>
            <a:ln w="79375"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45714" tIns="22857" rIns="45714" bIns="22857" numCol="1" anchor="t" anchorCtr="0" compatLnSpc="1">
              <a:prstTxWarp prst="textNoShape">
                <a:avLst/>
              </a:prstTxWarp>
            </a:bodyPr>
            <a:lstStyle/>
            <a:p>
              <a:pPr defTabSz="228554">
                <a:defRPr/>
              </a:pPr>
              <a:endParaRPr lang="en-US" sz="900" dirty="0">
                <a:solidFill>
                  <a:srgbClr val="FFFFFF"/>
                </a:solidFill>
                <a:latin typeface="Calibri"/>
              </a:endParaRPr>
            </a:p>
          </p:txBody>
        </p:sp>
      </p:grpSp>
      <p:grpSp>
        <p:nvGrpSpPr>
          <p:cNvPr id="554" name="Group 553">
            <a:extLst>
              <a:ext uri="{FF2B5EF4-FFF2-40B4-BE49-F238E27FC236}">
                <a16:creationId xmlns:a16="http://schemas.microsoft.com/office/drawing/2014/main" id="{A5B42660-F4E5-4E42-AA0E-665CDEFED09D}"/>
              </a:ext>
            </a:extLst>
          </p:cNvPr>
          <p:cNvGrpSpPr/>
          <p:nvPr/>
        </p:nvGrpSpPr>
        <p:grpSpPr>
          <a:xfrm>
            <a:off x="1830944" y="5069468"/>
            <a:ext cx="2068243" cy="1269041"/>
            <a:chOff x="3662363" y="10139363"/>
            <a:chExt cx="4137025" cy="2538413"/>
          </a:xfrm>
          <a:effectLst>
            <a:outerShdw blurRad="152400" sx="102000" sy="102000" algn="ctr" rotWithShape="0">
              <a:schemeClr val="accent1">
                <a:alpha val="82000"/>
              </a:schemeClr>
            </a:outerShdw>
          </a:effectLst>
        </p:grpSpPr>
        <p:sp>
          <p:nvSpPr>
            <p:cNvPr id="468" name="Oval 174">
              <a:extLst>
                <a:ext uri="{FF2B5EF4-FFF2-40B4-BE49-F238E27FC236}">
                  <a16:creationId xmlns:a16="http://schemas.microsoft.com/office/drawing/2014/main" id="{CAF2CCA6-BDFD-4D11-A43F-EC9FF1A16091}"/>
                </a:ext>
              </a:extLst>
            </p:cNvPr>
            <p:cNvSpPr>
              <a:spLocks noChangeArrowheads="1"/>
            </p:cNvSpPr>
            <p:nvPr/>
          </p:nvSpPr>
          <p:spPr bwMode="auto">
            <a:xfrm>
              <a:off x="7618413" y="10139363"/>
              <a:ext cx="180975" cy="180975"/>
            </a:xfrm>
            <a:prstGeom prst="ellipse">
              <a:avLst/>
            </a:prstGeom>
            <a:noFill/>
            <a:ln w="79375"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45714" tIns="22857" rIns="45714" bIns="22857" numCol="1" anchor="t" anchorCtr="0" compatLnSpc="1">
              <a:prstTxWarp prst="textNoShape">
                <a:avLst/>
              </a:prstTxWarp>
            </a:bodyPr>
            <a:lstStyle/>
            <a:p>
              <a:pPr defTabSz="228554">
                <a:defRPr/>
              </a:pPr>
              <a:endParaRPr lang="en-US" sz="900" dirty="0">
                <a:solidFill>
                  <a:srgbClr val="FFFFFF"/>
                </a:solidFill>
                <a:latin typeface="Calibri"/>
              </a:endParaRPr>
            </a:p>
          </p:txBody>
        </p:sp>
        <p:sp>
          <p:nvSpPr>
            <p:cNvPr id="472" name="Oval 178">
              <a:extLst>
                <a:ext uri="{FF2B5EF4-FFF2-40B4-BE49-F238E27FC236}">
                  <a16:creationId xmlns:a16="http://schemas.microsoft.com/office/drawing/2014/main" id="{CFE6536D-2019-4BE4-93C2-ADF982641EF5}"/>
                </a:ext>
              </a:extLst>
            </p:cNvPr>
            <p:cNvSpPr>
              <a:spLocks noChangeArrowheads="1"/>
            </p:cNvSpPr>
            <p:nvPr/>
          </p:nvSpPr>
          <p:spPr bwMode="auto">
            <a:xfrm>
              <a:off x="3662363" y="12498388"/>
              <a:ext cx="180975" cy="179388"/>
            </a:xfrm>
            <a:prstGeom prst="ellipse">
              <a:avLst/>
            </a:prstGeom>
            <a:noFill/>
            <a:ln w="79375"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45714" tIns="22857" rIns="45714" bIns="22857" numCol="1" anchor="t" anchorCtr="0" compatLnSpc="1">
              <a:prstTxWarp prst="textNoShape">
                <a:avLst/>
              </a:prstTxWarp>
            </a:bodyPr>
            <a:lstStyle/>
            <a:p>
              <a:pPr defTabSz="228554">
                <a:defRPr/>
              </a:pPr>
              <a:endParaRPr lang="en-US" sz="900" dirty="0">
                <a:solidFill>
                  <a:srgbClr val="FFFFFF"/>
                </a:solidFill>
                <a:latin typeface="Calibri"/>
              </a:endParaRPr>
            </a:p>
          </p:txBody>
        </p:sp>
        <p:sp>
          <p:nvSpPr>
            <p:cNvPr id="473" name="Freeform 179">
              <a:extLst>
                <a:ext uri="{FF2B5EF4-FFF2-40B4-BE49-F238E27FC236}">
                  <a16:creationId xmlns:a16="http://schemas.microsoft.com/office/drawing/2014/main" id="{693DBCD4-75C2-4A4B-A841-D28763905259}"/>
                </a:ext>
              </a:extLst>
            </p:cNvPr>
            <p:cNvSpPr>
              <a:spLocks/>
            </p:cNvSpPr>
            <p:nvPr/>
          </p:nvSpPr>
          <p:spPr bwMode="auto">
            <a:xfrm>
              <a:off x="3829051" y="10233025"/>
              <a:ext cx="3784600" cy="2301875"/>
            </a:xfrm>
            <a:custGeom>
              <a:avLst/>
              <a:gdLst>
                <a:gd name="T0" fmla="*/ 2384 w 2384"/>
                <a:gd name="T1" fmla="*/ 0 h 1450"/>
                <a:gd name="T2" fmla="*/ 514 w 2384"/>
                <a:gd name="T3" fmla="*/ 0 h 1450"/>
                <a:gd name="T4" fmla="*/ 514 w 2384"/>
                <a:gd name="T5" fmla="*/ 1095 h 1450"/>
                <a:gd name="T6" fmla="*/ 0 w 2384"/>
                <a:gd name="T7" fmla="*/ 1450 h 1450"/>
              </a:gdLst>
              <a:ahLst/>
              <a:cxnLst>
                <a:cxn ang="0">
                  <a:pos x="T0" y="T1"/>
                </a:cxn>
                <a:cxn ang="0">
                  <a:pos x="T2" y="T3"/>
                </a:cxn>
                <a:cxn ang="0">
                  <a:pos x="T4" y="T5"/>
                </a:cxn>
                <a:cxn ang="0">
                  <a:pos x="T6" y="T7"/>
                </a:cxn>
              </a:cxnLst>
              <a:rect l="0" t="0" r="r" b="b"/>
              <a:pathLst>
                <a:path w="2384" h="1450">
                  <a:moveTo>
                    <a:pt x="2384" y="0"/>
                  </a:moveTo>
                  <a:lnTo>
                    <a:pt x="514" y="0"/>
                  </a:lnTo>
                  <a:lnTo>
                    <a:pt x="514" y="1095"/>
                  </a:lnTo>
                  <a:lnTo>
                    <a:pt x="0" y="1450"/>
                  </a:lnTo>
                </a:path>
              </a:pathLst>
            </a:custGeom>
            <a:noFill/>
            <a:ln w="79375"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45714" tIns="22857" rIns="45714" bIns="22857" numCol="1" anchor="t" anchorCtr="0" compatLnSpc="1">
              <a:prstTxWarp prst="textNoShape">
                <a:avLst/>
              </a:prstTxWarp>
            </a:bodyPr>
            <a:lstStyle/>
            <a:p>
              <a:pPr defTabSz="228554">
                <a:defRPr/>
              </a:pPr>
              <a:endParaRPr lang="en-US" sz="900" dirty="0">
                <a:solidFill>
                  <a:srgbClr val="FFFFFF"/>
                </a:solidFill>
                <a:latin typeface="Calibri"/>
              </a:endParaRPr>
            </a:p>
          </p:txBody>
        </p:sp>
      </p:grpSp>
      <p:grpSp>
        <p:nvGrpSpPr>
          <p:cNvPr id="552" name="Group 551">
            <a:extLst>
              <a:ext uri="{FF2B5EF4-FFF2-40B4-BE49-F238E27FC236}">
                <a16:creationId xmlns:a16="http://schemas.microsoft.com/office/drawing/2014/main" id="{3663E25A-0D3E-4179-8521-C0DC53CF0497}"/>
              </a:ext>
            </a:extLst>
          </p:cNvPr>
          <p:cNvGrpSpPr/>
          <p:nvPr/>
        </p:nvGrpSpPr>
        <p:grpSpPr>
          <a:xfrm>
            <a:off x="980948" y="4778199"/>
            <a:ext cx="2094434" cy="471427"/>
            <a:chOff x="1962151" y="9556750"/>
            <a:chExt cx="4189413" cy="942976"/>
          </a:xfrm>
          <a:effectLst>
            <a:outerShdw blurRad="152400" sx="102000" sy="102000" algn="ctr" rotWithShape="0">
              <a:schemeClr val="accent1">
                <a:alpha val="82000"/>
              </a:schemeClr>
            </a:outerShdw>
          </a:effectLst>
        </p:grpSpPr>
        <p:sp>
          <p:nvSpPr>
            <p:cNvPr id="467" name="Oval 173">
              <a:extLst>
                <a:ext uri="{FF2B5EF4-FFF2-40B4-BE49-F238E27FC236}">
                  <a16:creationId xmlns:a16="http://schemas.microsoft.com/office/drawing/2014/main" id="{707D0885-DAF0-440C-AD79-8FBFE1865382}"/>
                </a:ext>
              </a:extLst>
            </p:cNvPr>
            <p:cNvSpPr>
              <a:spLocks noChangeArrowheads="1"/>
            </p:cNvSpPr>
            <p:nvPr/>
          </p:nvSpPr>
          <p:spPr bwMode="auto">
            <a:xfrm>
              <a:off x="5972176" y="9556750"/>
              <a:ext cx="179388" cy="180975"/>
            </a:xfrm>
            <a:prstGeom prst="ellipse">
              <a:avLst/>
            </a:prstGeom>
            <a:noFill/>
            <a:ln w="79375"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45714" tIns="22857" rIns="45714" bIns="22857" numCol="1" anchor="t" anchorCtr="0" compatLnSpc="1">
              <a:prstTxWarp prst="textNoShape">
                <a:avLst/>
              </a:prstTxWarp>
            </a:bodyPr>
            <a:lstStyle/>
            <a:p>
              <a:pPr defTabSz="228554">
                <a:defRPr/>
              </a:pPr>
              <a:endParaRPr lang="en-US" sz="900" dirty="0">
                <a:solidFill>
                  <a:srgbClr val="FFFFFF"/>
                </a:solidFill>
                <a:latin typeface="Calibri"/>
              </a:endParaRPr>
            </a:p>
          </p:txBody>
        </p:sp>
        <p:sp>
          <p:nvSpPr>
            <p:cNvPr id="470" name="Oval 176">
              <a:extLst>
                <a:ext uri="{FF2B5EF4-FFF2-40B4-BE49-F238E27FC236}">
                  <a16:creationId xmlns:a16="http://schemas.microsoft.com/office/drawing/2014/main" id="{9C7A06EB-043A-4575-880D-3F2C305B3B1A}"/>
                </a:ext>
              </a:extLst>
            </p:cNvPr>
            <p:cNvSpPr>
              <a:spLocks noChangeArrowheads="1"/>
            </p:cNvSpPr>
            <p:nvPr/>
          </p:nvSpPr>
          <p:spPr bwMode="auto">
            <a:xfrm>
              <a:off x="1962151" y="10320338"/>
              <a:ext cx="180975" cy="179388"/>
            </a:xfrm>
            <a:prstGeom prst="ellipse">
              <a:avLst/>
            </a:prstGeom>
            <a:solidFill>
              <a:schemeClr val="accent1"/>
            </a:solidFill>
            <a:ln w="79375" cap="flat">
              <a:solidFill>
                <a:schemeClr val="accent1"/>
              </a:solidFill>
              <a:prstDash val="solid"/>
              <a:miter lim="800000"/>
              <a:headEnd/>
              <a:tailEnd/>
            </a:ln>
          </p:spPr>
          <p:txBody>
            <a:bodyPr vert="horz" wrap="square" lIns="45714" tIns="22857" rIns="45714" bIns="22857" numCol="1" anchor="t" anchorCtr="0" compatLnSpc="1">
              <a:prstTxWarp prst="textNoShape">
                <a:avLst/>
              </a:prstTxWarp>
            </a:bodyPr>
            <a:lstStyle/>
            <a:p>
              <a:pPr defTabSz="228554">
                <a:defRPr/>
              </a:pPr>
              <a:endParaRPr lang="en-US" sz="900" dirty="0">
                <a:solidFill>
                  <a:srgbClr val="FFFFFF"/>
                </a:solidFill>
                <a:latin typeface="Calibri"/>
              </a:endParaRPr>
            </a:p>
          </p:txBody>
        </p:sp>
        <p:sp>
          <p:nvSpPr>
            <p:cNvPr id="474" name="Freeform 180">
              <a:extLst>
                <a:ext uri="{FF2B5EF4-FFF2-40B4-BE49-F238E27FC236}">
                  <a16:creationId xmlns:a16="http://schemas.microsoft.com/office/drawing/2014/main" id="{DB01444C-EB23-48B2-943B-F31CAFCD49D2}"/>
                </a:ext>
              </a:extLst>
            </p:cNvPr>
            <p:cNvSpPr>
              <a:spLocks/>
            </p:cNvSpPr>
            <p:nvPr/>
          </p:nvSpPr>
          <p:spPr bwMode="auto">
            <a:xfrm>
              <a:off x="2120901" y="9647238"/>
              <a:ext cx="3840163" cy="717550"/>
            </a:xfrm>
            <a:custGeom>
              <a:avLst/>
              <a:gdLst>
                <a:gd name="T0" fmla="*/ 2419 w 2419"/>
                <a:gd name="T1" fmla="*/ 0 h 452"/>
                <a:gd name="T2" fmla="*/ 677 w 2419"/>
                <a:gd name="T3" fmla="*/ 0 h 452"/>
                <a:gd name="T4" fmla="*/ 0 w 2419"/>
                <a:gd name="T5" fmla="*/ 452 h 452"/>
              </a:gdLst>
              <a:ahLst/>
              <a:cxnLst>
                <a:cxn ang="0">
                  <a:pos x="T0" y="T1"/>
                </a:cxn>
                <a:cxn ang="0">
                  <a:pos x="T2" y="T3"/>
                </a:cxn>
                <a:cxn ang="0">
                  <a:pos x="T4" y="T5"/>
                </a:cxn>
              </a:cxnLst>
              <a:rect l="0" t="0" r="r" b="b"/>
              <a:pathLst>
                <a:path w="2419" h="452">
                  <a:moveTo>
                    <a:pt x="2419" y="0"/>
                  </a:moveTo>
                  <a:lnTo>
                    <a:pt x="677" y="0"/>
                  </a:lnTo>
                  <a:lnTo>
                    <a:pt x="0" y="452"/>
                  </a:lnTo>
                </a:path>
              </a:pathLst>
            </a:custGeom>
            <a:noFill/>
            <a:ln w="79375"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45714" tIns="22857" rIns="45714" bIns="22857" numCol="1" anchor="t" anchorCtr="0" compatLnSpc="1">
              <a:prstTxWarp prst="textNoShape">
                <a:avLst/>
              </a:prstTxWarp>
            </a:bodyPr>
            <a:lstStyle/>
            <a:p>
              <a:pPr defTabSz="228554">
                <a:defRPr/>
              </a:pPr>
              <a:endParaRPr lang="en-US" sz="900" dirty="0">
                <a:solidFill>
                  <a:srgbClr val="FFFFFF"/>
                </a:solidFill>
                <a:latin typeface="Calibri"/>
              </a:endParaRPr>
            </a:p>
          </p:txBody>
        </p:sp>
      </p:grpSp>
      <p:grpSp>
        <p:nvGrpSpPr>
          <p:cNvPr id="553" name="Group 552">
            <a:extLst>
              <a:ext uri="{FF2B5EF4-FFF2-40B4-BE49-F238E27FC236}">
                <a16:creationId xmlns:a16="http://schemas.microsoft.com/office/drawing/2014/main" id="{3327DA47-12C3-4642-AF08-C4FF564B97EA}"/>
              </a:ext>
            </a:extLst>
          </p:cNvPr>
          <p:cNvGrpSpPr/>
          <p:nvPr/>
        </p:nvGrpSpPr>
        <p:grpSpPr>
          <a:xfrm>
            <a:off x="1075392" y="4823438"/>
            <a:ext cx="1059519" cy="1109518"/>
            <a:chOff x="2151063" y="9647238"/>
            <a:chExt cx="2119313" cy="2219325"/>
          </a:xfrm>
          <a:effectLst>
            <a:outerShdw blurRad="152400" sx="102000" sy="102000" algn="ctr" rotWithShape="0">
              <a:schemeClr val="accent1">
                <a:alpha val="82000"/>
              </a:schemeClr>
            </a:outerShdw>
          </a:effectLst>
        </p:grpSpPr>
        <p:sp>
          <p:nvSpPr>
            <p:cNvPr id="469" name="Oval 175">
              <a:extLst>
                <a:ext uri="{FF2B5EF4-FFF2-40B4-BE49-F238E27FC236}">
                  <a16:creationId xmlns:a16="http://schemas.microsoft.com/office/drawing/2014/main" id="{5F2E3BD3-B977-49F7-AB38-2154502AF5CE}"/>
                </a:ext>
              </a:extLst>
            </p:cNvPr>
            <p:cNvSpPr>
              <a:spLocks noChangeArrowheads="1"/>
            </p:cNvSpPr>
            <p:nvPr/>
          </p:nvSpPr>
          <p:spPr bwMode="auto">
            <a:xfrm>
              <a:off x="2151063" y="11687175"/>
              <a:ext cx="180975" cy="179388"/>
            </a:xfrm>
            <a:prstGeom prst="ellipse">
              <a:avLst/>
            </a:prstGeom>
            <a:noFill/>
            <a:ln w="79375"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45714" tIns="22857" rIns="45714" bIns="22857" numCol="1" anchor="t" anchorCtr="0" compatLnSpc="1">
              <a:prstTxWarp prst="textNoShape">
                <a:avLst/>
              </a:prstTxWarp>
            </a:bodyPr>
            <a:lstStyle/>
            <a:p>
              <a:pPr defTabSz="228554">
                <a:defRPr/>
              </a:pPr>
              <a:endParaRPr lang="en-US" sz="900" dirty="0">
                <a:solidFill>
                  <a:srgbClr val="FFFFFF"/>
                </a:solidFill>
                <a:latin typeface="Calibri"/>
              </a:endParaRPr>
            </a:p>
          </p:txBody>
        </p:sp>
        <p:sp>
          <p:nvSpPr>
            <p:cNvPr id="475" name="Freeform 181">
              <a:extLst>
                <a:ext uri="{FF2B5EF4-FFF2-40B4-BE49-F238E27FC236}">
                  <a16:creationId xmlns:a16="http://schemas.microsoft.com/office/drawing/2014/main" id="{A1A5C059-1DC2-410A-98DB-5A7B41C4B84A}"/>
                </a:ext>
              </a:extLst>
            </p:cNvPr>
            <p:cNvSpPr>
              <a:spLocks/>
            </p:cNvSpPr>
            <p:nvPr/>
          </p:nvSpPr>
          <p:spPr bwMode="auto">
            <a:xfrm>
              <a:off x="2286001" y="9647238"/>
              <a:ext cx="1984375" cy="2084388"/>
            </a:xfrm>
            <a:custGeom>
              <a:avLst/>
              <a:gdLst>
                <a:gd name="T0" fmla="*/ 1250 w 1250"/>
                <a:gd name="T1" fmla="*/ 0 h 1313"/>
                <a:gd name="T2" fmla="*/ 585 w 1250"/>
                <a:gd name="T3" fmla="*/ 452 h 1313"/>
                <a:gd name="T4" fmla="*/ 585 w 1250"/>
                <a:gd name="T5" fmla="*/ 914 h 1313"/>
                <a:gd name="T6" fmla="*/ 0 w 1250"/>
                <a:gd name="T7" fmla="*/ 1313 h 1313"/>
              </a:gdLst>
              <a:ahLst/>
              <a:cxnLst>
                <a:cxn ang="0">
                  <a:pos x="T0" y="T1"/>
                </a:cxn>
                <a:cxn ang="0">
                  <a:pos x="T2" y="T3"/>
                </a:cxn>
                <a:cxn ang="0">
                  <a:pos x="T4" y="T5"/>
                </a:cxn>
                <a:cxn ang="0">
                  <a:pos x="T6" y="T7"/>
                </a:cxn>
              </a:cxnLst>
              <a:rect l="0" t="0" r="r" b="b"/>
              <a:pathLst>
                <a:path w="1250" h="1313">
                  <a:moveTo>
                    <a:pt x="1250" y="0"/>
                  </a:moveTo>
                  <a:lnTo>
                    <a:pt x="585" y="452"/>
                  </a:lnTo>
                  <a:lnTo>
                    <a:pt x="585" y="914"/>
                  </a:lnTo>
                  <a:lnTo>
                    <a:pt x="0" y="1313"/>
                  </a:lnTo>
                </a:path>
              </a:pathLst>
            </a:custGeom>
            <a:noFill/>
            <a:ln w="79375"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45714" tIns="22857" rIns="45714" bIns="22857" numCol="1" anchor="t" anchorCtr="0" compatLnSpc="1">
              <a:prstTxWarp prst="textNoShape">
                <a:avLst/>
              </a:prstTxWarp>
            </a:bodyPr>
            <a:lstStyle/>
            <a:p>
              <a:pPr defTabSz="228554">
                <a:defRPr/>
              </a:pPr>
              <a:endParaRPr lang="en-US" sz="900" dirty="0">
                <a:solidFill>
                  <a:srgbClr val="FFFFFF"/>
                </a:solidFill>
                <a:latin typeface="Calibri"/>
              </a:endParaRPr>
            </a:p>
          </p:txBody>
        </p:sp>
      </p:grpSp>
      <p:grpSp>
        <p:nvGrpSpPr>
          <p:cNvPr id="556" name="Group 555">
            <a:extLst>
              <a:ext uri="{FF2B5EF4-FFF2-40B4-BE49-F238E27FC236}">
                <a16:creationId xmlns:a16="http://schemas.microsoft.com/office/drawing/2014/main" id="{6A96B7D8-AFC9-4513-9CBA-AF257E9337B4}"/>
              </a:ext>
            </a:extLst>
          </p:cNvPr>
          <p:cNvGrpSpPr/>
          <p:nvPr/>
        </p:nvGrpSpPr>
        <p:grpSpPr>
          <a:xfrm>
            <a:off x="2691256" y="5645655"/>
            <a:ext cx="1874594" cy="398411"/>
            <a:chOff x="5383213" y="11291888"/>
            <a:chExt cx="3749676" cy="796925"/>
          </a:xfrm>
          <a:effectLst>
            <a:outerShdw blurRad="152400" sx="102000" sy="102000" algn="ctr" rotWithShape="0">
              <a:schemeClr val="accent1">
                <a:alpha val="82000"/>
              </a:schemeClr>
            </a:outerShdw>
          </a:effectLst>
        </p:grpSpPr>
        <p:sp>
          <p:nvSpPr>
            <p:cNvPr id="476" name="Oval 182">
              <a:extLst>
                <a:ext uri="{FF2B5EF4-FFF2-40B4-BE49-F238E27FC236}">
                  <a16:creationId xmlns:a16="http://schemas.microsoft.com/office/drawing/2014/main" id="{A5FE7876-AD72-4EA6-839F-8027C01340D3}"/>
                </a:ext>
              </a:extLst>
            </p:cNvPr>
            <p:cNvSpPr>
              <a:spLocks noChangeArrowheads="1"/>
            </p:cNvSpPr>
            <p:nvPr/>
          </p:nvSpPr>
          <p:spPr bwMode="auto">
            <a:xfrm>
              <a:off x="5383213" y="11291888"/>
              <a:ext cx="179388" cy="180975"/>
            </a:xfrm>
            <a:prstGeom prst="ellipse">
              <a:avLst/>
            </a:prstGeom>
            <a:noFill/>
            <a:ln w="79375"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45714" tIns="22857" rIns="45714" bIns="22857" numCol="1" anchor="t" anchorCtr="0" compatLnSpc="1">
              <a:prstTxWarp prst="textNoShape">
                <a:avLst/>
              </a:prstTxWarp>
            </a:bodyPr>
            <a:lstStyle/>
            <a:p>
              <a:pPr defTabSz="228554">
                <a:defRPr/>
              </a:pPr>
              <a:endParaRPr lang="en-US" sz="900" dirty="0">
                <a:solidFill>
                  <a:srgbClr val="FFFFFF"/>
                </a:solidFill>
                <a:latin typeface="Calibri"/>
              </a:endParaRPr>
            </a:p>
          </p:txBody>
        </p:sp>
        <p:sp>
          <p:nvSpPr>
            <p:cNvPr id="477" name="Oval 183">
              <a:extLst>
                <a:ext uri="{FF2B5EF4-FFF2-40B4-BE49-F238E27FC236}">
                  <a16:creationId xmlns:a16="http://schemas.microsoft.com/office/drawing/2014/main" id="{3AA46A4E-AFE6-4FC7-B684-DC5B58967FA6}"/>
                </a:ext>
              </a:extLst>
            </p:cNvPr>
            <p:cNvSpPr>
              <a:spLocks noChangeArrowheads="1"/>
            </p:cNvSpPr>
            <p:nvPr/>
          </p:nvSpPr>
          <p:spPr bwMode="auto">
            <a:xfrm>
              <a:off x="8953501" y="11909425"/>
              <a:ext cx="179388" cy="179388"/>
            </a:xfrm>
            <a:prstGeom prst="ellipse">
              <a:avLst/>
            </a:prstGeom>
            <a:noFill/>
            <a:ln w="79375"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45714" tIns="22857" rIns="45714" bIns="22857" numCol="1" anchor="t" anchorCtr="0" compatLnSpc="1">
              <a:prstTxWarp prst="textNoShape">
                <a:avLst/>
              </a:prstTxWarp>
            </a:bodyPr>
            <a:lstStyle/>
            <a:p>
              <a:pPr defTabSz="228554">
                <a:defRPr/>
              </a:pPr>
              <a:endParaRPr lang="en-US" sz="900" dirty="0">
                <a:solidFill>
                  <a:srgbClr val="FFFFFF"/>
                </a:solidFill>
                <a:latin typeface="Calibri"/>
              </a:endParaRPr>
            </a:p>
          </p:txBody>
        </p:sp>
        <p:sp>
          <p:nvSpPr>
            <p:cNvPr id="478" name="Freeform 184">
              <a:extLst>
                <a:ext uri="{FF2B5EF4-FFF2-40B4-BE49-F238E27FC236}">
                  <a16:creationId xmlns:a16="http://schemas.microsoft.com/office/drawing/2014/main" id="{7CB98DCD-32F4-40C5-8847-07CE0EDC862B}"/>
                </a:ext>
              </a:extLst>
            </p:cNvPr>
            <p:cNvSpPr>
              <a:spLocks/>
            </p:cNvSpPr>
            <p:nvPr/>
          </p:nvSpPr>
          <p:spPr bwMode="auto">
            <a:xfrm>
              <a:off x="5543551" y="11382375"/>
              <a:ext cx="3440113" cy="577850"/>
            </a:xfrm>
            <a:custGeom>
              <a:avLst/>
              <a:gdLst>
                <a:gd name="T0" fmla="*/ 0 w 2167"/>
                <a:gd name="T1" fmla="*/ 0 h 364"/>
                <a:gd name="T2" fmla="*/ 1642 w 2167"/>
                <a:gd name="T3" fmla="*/ 0 h 364"/>
                <a:gd name="T4" fmla="*/ 2167 w 2167"/>
                <a:gd name="T5" fmla="*/ 364 h 364"/>
              </a:gdLst>
              <a:ahLst/>
              <a:cxnLst>
                <a:cxn ang="0">
                  <a:pos x="T0" y="T1"/>
                </a:cxn>
                <a:cxn ang="0">
                  <a:pos x="T2" y="T3"/>
                </a:cxn>
                <a:cxn ang="0">
                  <a:pos x="T4" y="T5"/>
                </a:cxn>
              </a:cxnLst>
              <a:rect l="0" t="0" r="r" b="b"/>
              <a:pathLst>
                <a:path w="2167" h="364">
                  <a:moveTo>
                    <a:pt x="0" y="0"/>
                  </a:moveTo>
                  <a:lnTo>
                    <a:pt x="1642" y="0"/>
                  </a:lnTo>
                  <a:lnTo>
                    <a:pt x="2167" y="364"/>
                  </a:lnTo>
                </a:path>
              </a:pathLst>
            </a:custGeom>
            <a:noFill/>
            <a:ln w="79375"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45714" tIns="22857" rIns="45714" bIns="22857" numCol="1" anchor="t" anchorCtr="0" compatLnSpc="1">
              <a:prstTxWarp prst="textNoShape">
                <a:avLst/>
              </a:prstTxWarp>
            </a:bodyPr>
            <a:lstStyle/>
            <a:p>
              <a:pPr defTabSz="228554">
                <a:defRPr/>
              </a:pPr>
              <a:endParaRPr lang="en-US" sz="900" dirty="0">
                <a:solidFill>
                  <a:srgbClr val="FFFFFF"/>
                </a:solidFill>
                <a:latin typeface="Calibri"/>
              </a:endParaRPr>
            </a:p>
          </p:txBody>
        </p:sp>
      </p:grpSp>
      <p:grpSp>
        <p:nvGrpSpPr>
          <p:cNvPr id="537" name="Group 536">
            <a:extLst>
              <a:ext uri="{FF2B5EF4-FFF2-40B4-BE49-F238E27FC236}">
                <a16:creationId xmlns:a16="http://schemas.microsoft.com/office/drawing/2014/main" id="{4099F868-CCC2-4DD0-980E-02D44FA5BC0E}"/>
              </a:ext>
            </a:extLst>
          </p:cNvPr>
          <p:cNvGrpSpPr/>
          <p:nvPr/>
        </p:nvGrpSpPr>
        <p:grpSpPr>
          <a:xfrm>
            <a:off x="980948" y="1059965"/>
            <a:ext cx="1504754" cy="397617"/>
            <a:chOff x="1962151" y="2119313"/>
            <a:chExt cx="3009900" cy="795337"/>
          </a:xfrm>
          <a:effectLst>
            <a:outerShdw blurRad="152400" sx="102000" sy="102000" algn="ctr" rotWithShape="0">
              <a:schemeClr val="accent1">
                <a:alpha val="82000"/>
              </a:schemeClr>
            </a:outerShdw>
          </a:effectLst>
        </p:grpSpPr>
        <p:sp>
          <p:nvSpPr>
            <p:cNvPr id="479" name="Freeform 185">
              <a:extLst>
                <a:ext uri="{FF2B5EF4-FFF2-40B4-BE49-F238E27FC236}">
                  <a16:creationId xmlns:a16="http://schemas.microsoft.com/office/drawing/2014/main" id="{887E30B8-BDBC-420B-AEE2-F1133BDF4B12}"/>
                </a:ext>
              </a:extLst>
            </p:cNvPr>
            <p:cNvSpPr>
              <a:spLocks/>
            </p:cNvSpPr>
            <p:nvPr/>
          </p:nvSpPr>
          <p:spPr bwMode="auto">
            <a:xfrm>
              <a:off x="2100263" y="2243138"/>
              <a:ext cx="2714625" cy="581025"/>
            </a:xfrm>
            <a:custGeom>
              <a:avLst/>
              <a:gdLst>
                <a:gd name="T0" fmla="*/ 0 w 1710"/>
                <a:gd name="T1" fmla="*/ 0 h 366"/>
                <a:gd name="T2" fmla="*/ 532 w 1710"/>
                <a:gd name="T3" fmla="*/ 366 h 366"/>
                <a:gd name="T4" fmla="*/ 1710 w 1710"/>
                <a:gd name="T5" fmla="*/ 366 h 366"/>
              </a:gdLst>
              <a:ahLst/>
              <a:cxnLst>
                <a:cxn ang="0">
                  <a:pos x="T0" y="T1"/>
                </a:cxn>
                <a:cxn ang="0">
                  <a:pos x="T2" y="T3"/>
                </a:cxn>
                <a:cxn ang="0">
                  <a:pos x="T4" y="T5"/>
                </a:cxn>
              </a:cxnLst>
              <a:rect l="0" t="0" r="r" b="b"/>
              <a:pathLst>
                <a:path w="1710" h="366">
                  <a:moveTo>
                    <a:pt x="0" y="0"/>
                  </a:moveTo>
                  <a:lnTo>
                    <a:pt x="532" y="366"/>
                  </a:lnTo>
                  <a:lnTo>
                    <a:pt x="1710" y="366"/>
                  </a:lnTo>
                </a:path>
              </a:pathLst>
            </a:custGeom>
            <a:noFill/>
            <a:ln w="79375"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45714" tIns="22857" rIns="45714" bIns="22857" numCol="1" anchor="t" anchorCtr="0" compatLnSpc="1">
              <a:prstTxWarp prst="textNoShape">
                <a:avLst/>
              </a:prstTxWarp>
            </a:bodyPr>
            <a:lstStyle/>
            <a:p>
              <a:pPr defTabSz="228554">
                <a:defRPr/>
              </a:pPr>
              <a:endParaRPr lang="en-US" sz="900" dirty="0">
                <a:solidFill>
                  <a:srgbClr val="FFFFFF"/>
                </a:solidFill>
                <a:latin typeface="Calibri"/>
              </a:endParaRPr>
            </a:p>
          </p:txBody>
        </p:sp>
        <p:sp>
          <p:nvSpPr>
            <p:cNvPr id="480" name="Oval 186">
              <a:extLst>
                <a:ext uri="{FF2B5EF4-FFF2-40B4-BE49-F238E27FC236}">
                  <a16:creationId xmlns:a16="http://schemas.microsoft.com/office/drawing/2014/main" id="{C910ECB6-4980-43CD-92A6-9A135AAB3DC5}"/>
                </a:ext>
              </a:extLst>
            </p:cNvPr>
            <p:cNvSpPr>
              <a:spLocks noChangeArrowheads="1"/>
            </p:cNvSpPr>
            <p:nvPr/>
          </p:nvSpPr>
          <p:spPr bwMode="auto">
            <a:xfrm>
              <a:off x="4792663" y="2733675"/>
              <a:ext cx="179388" cy="180975"/>
            </a:xfrm>
            <a:prstGeom prst="ellipse">
              <a:avLst/>
            </a:prstGeom>
            <a:noFill/>
            <a:ln w="79375"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45714" tIns="22857" rIns="45714" bIns="22857" numCol="1" anchor="t" anchorCtr="0" compatLnSpc="1">
              <a:prstTxWarp prst="textNoShape">
                <a:avLst/>
              </a:prstTxWarp>
            </a:bodyPr>
            <a:lstStyle/>
            <a:p>
              <a:pPr defTabSz="228554">
                <a:defRPr/>
              </a:pPr>
              <a:endParaRPr lang="en-US" sz="900" dirty="0">
                <a:solidFill>
                  <a:srgbClr val="FFFFFF"/>
                </a:solidFill>
                <a:latin typeface="Calibri"/>
              </a:endParaRPr>
            </a:p>
          </p:txBody>
        </p:sp>
        <p:sp>
          <p:nvSpPr>
            <p:cNvPr id="485" name="Oval 191">
              <a:extLst>
                <a:ext uri="{FF2B5EF4-FFF2-40B4-BE49-F238E27FC236}">
                  <a16:creationId xmlns:a16="http://schemas.microsoft.com/office/drawing/2014/main" id="{B0B31DB9-C4A0-42FA-B297-A80C53958C7A}"/>
                </a:ext>
              </a:extLst>
            </p:cNvPr>
            <p:cNvSpPr>
              <a:spLocks noChangeArrowheads="1"/>
            </p:cNvSpPr>
            <p:nvPr/>
          </p:nvSpPr>
          <p:spPr bwMode="auto">
            <a:xfrm>
              <a:off x="1962151" y="2119313"/>
              <a:ext cx="180975" cy="180975"/>
            </a:xfrm>
            <a:prstGeom prst="ellipse">
              <a:avLst/>
            </a:prstGeom>
            <a:noFill/>
            <a:ln w="79375"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45714" tIns="22857" rIns="45714" bIns="22857" numCol="1" anchor="t" anchorCtr="0" compatLnSpc="1">
              <a:prstTxWarp prst="textNoShape">
                <a:avLst/>
              </a:prstTxWarp>
            </a:bodyPr>
            <a:lstStyle/>
            <a:p>
              <a:pPr defTabSz="228554">
                <a:defRPr/>
              </a:pPr>
              <a:endParaRPr lang="en-US" sz="900" dirty="0">
                <a:solidFill>
                  <a:srgbClr val="FFFFFF"/>
                </a:solidFill>
                <a:latin typeface="Calibri"/>
              </a:endParaRPr>
            </a:p>
          </p:txBody>
        </p:sp>
      </p:grpSp>
      <p:grpSp>
        <p:nvGrpSpPr>
          <p:cNvPr id="533" name="Group 532">
            <a:extLst>
              <a:ext uri="{FF2B5EF4-FFF2-40B4-BE49-F238E27FC236}">
                <a16:creationId xmlns:a16="http://schemas.microsoft.com/office/drawing/2014/main" id="{D3D66D32-86DA-4280-97A7-55A2AB249AC7}"/>
              </a:ext>
            </a:extLst>
          </p:cNvPr>
          <p:cNvGrpSpPr/>
          <p:nvPr/>
        </p:nvGrpSpPr>
        <p:grpSpPr>
          <a:xfrm>
            <a:off x="2725384" y="779808"/>
            <a:ext cx="2078560" cy="472220"/>
            <a:chOff x="5451476" y="1558925"/>
            <a:chExt cx="4157662" cy="944563"/>
          </a:xfrm>
          <a:effectLst>
            <a:outerShdw blurRad="152400" sx="102000" sy="102000" algn="ctr" rotWithShape="0">
              <a:schemeClr val="accent1">
                <a:alpha val="82000"/>
              </a:schemeClr>
            </a:outerShdw>
          </a:effectLst>
        </p:grpSpPr>
        <p:sp>
          <p:nvSpPr>
            <p:cNvPr id="481" name="Oval 187">
              <a:extLst>
                <a:ext uri="{FF2B5EF4-FFF2-40B4-BE49-F238E27FC236}">
                  <a16:creationId xmlns:a16="http://schemas.microsoft.com/office/drawing/2014/main" id="{D0B1D3B0-17F7-4E37-9B91-7FE7D06301C2}"/>
                </a:ext>
              </a:extLst>
            </p:cNvPr>
            <p:cNvSpPr>
              <a:spLocks noChangeArrowheads="1"/>
            </p:cNvSpPr>
            <p:nvPr/>
          </p:nvSpPr>
          <p:spPr bwMode="auto">
            <a:xfrm>
              <a:off x="5451476" y="1558925"/>
              <a:ext cx="179388" cy="180975"/>
            </a:xfrm>
            <a:prstGeom prst="ellipse">
              <a:avLst/>
            </a:prstGeom>
            <a:solidFill>
              <a:schemeClr val="accent1"/>
            </a:solidFill>
            <a:ln w="79375" cap="flat">
              <a:solidFill>
                <a:schemeClr val="accent1"/>
              </a:solidFill>
              <a:prstDash val="solid"/>
              <a:miter lim="800000"/>
              <a:headEnd/>
              <a:tailEnd/>
            </a:ln>
          </p:spPr>
          <p:txBody>
            <a:bodyPr vert="horz" wrap="square" lIns="45714" tIns="22857" rIns="45714" bIns="22857" numCol="1" anchor="t" anchorCtr="0" compatLnSpc="1">
              <a:prstTxWarp prst="textNoShape">
                <a:avLst/>
              </a:prstTxWarp>
            </a:bodyPr>
            <a:lstStyle/>
            <a:p>
              <a:pPr defTabSz="228554">
                <a:defRPr/>
              </a:pPr>
              <a:endParaRPr lang="en-US" sz="900" dirty="0">
                <a:solidFill>
                  <a:srgbClr val="FFFFFF"/>
                </a:solidFill>
                <a:latin typeface="Calibri"/>
              </a:endParaRPr>
            </a:p>
          </p:txBody>
        </p:sp>
        <p:sp>
          <p:nvSpPr>
            <p:cNvPr id="484" name="Oval 190">
              <a:extLst>
                <a:ext uri="{FF2B5EF4-FFF2-40B4-BE49-F238E27FC236}">
                  <a16:creationId xmlns:a16="http://schemas.microsoft.com/office/drawing/2014/main" id="{6AF4633E-06EA-4DB4-A052-333A59C8A1C4}"/>
                </a:ext>
              </a:extLst>
            </p:cNvPr>
            <p:cNvSpPr>
              <a:spLocks noChangeArrowheads="1"/>
            </p:cNvSpPr>
            <p:nvPr/>
          </p:nvSpPr>
          <p:spPr bwMode="auto">
            <a:xfrm>
              <a:off x="9428163" y="2322513"/>
              <a:ext cx="180975" cy="180975"/>
            </a:xfrm>
            <a:prstGeom prst="ellipse">
              <a:avLst/>
            </a:prstGeom>
            <a:noFill/>
            <a:ln w="79375"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45714" tIns="22857" rIns="45714" bIns="22857" numCol="1" anchor="t" anchorCtr="0" compatLnSpc="1">
              <a:prstTxWarp prst="textNoShape">
                <a:avLst/>
              </a:prstTxWarp>
            </a:bodyPr>
            <a:lstStyle/>
            <a:p>
              <a:pPr defTabSz="228554">
                <a:defRPr/>
              </a:pPr>
              <a:endParaRPr lang="en-US" sz="900" dirty="0">
                <a:solidFill>
                  <a:srgbClr val="FFFFFF"/>
                </a:solidFill>
                <a:latin typeface="Calibri"/>
              </a:endParaRPr>
            </a:p>
          </p:txBody>
        </p:sp>
        <p:sp>
          <p:nvSpPr>
            <p:cNvPr id="487" name="Freeform 193">
              <a:extLst>
                <a:ext uri="{FF2B5EF4-FFF2-40B4-BE49-F238E27FC236}">
                  <a16:creationId xmlns:a16="http://schemas.microsoft.com/office/drawing/2014/main" id="{CD90FBCE-C4FA-46A7-97D6-AB7B01CAE32B}"/>
                </a:ext>
              </a:extLst>
            </p:cNvPr>
            <p:cNvSpPr>
              <a:spLocks/>
            </p:cNvSpPr>
            <p:nvPr/>
          </p:nvSpPr>
          <p:spPr bwMode="auto">
            <a:xfrm>
              <a:off x="5608638" y="1649413"/>
              <a:ext cx="3843338" cy="719138"/>
            </a:xfrm>
            <a:custGeom>
              <a:avLst/>
              <a:gdLst>
                <a:gd name="T0" fmla="*/ 0 w 2421"/>
                <a:gd name="T1" fmla="*/ 0 h 453"/>
                <a:gd name="T2" fmla="*/ 1741 w 2421"/>
                <a:gd name="T3" fmla="*/ 0 h 453"/>
                <a:gd name="T4" fmla="*/ 2421 w 2421"/>
                <a:gd name="T5" fmla="*/ 453 h 453"/>
              </a:gdLst>
              <a:ahLst/>
              <a:cxnLst>
                <a:cxn ang="0">
                  <a:pos x="T0" y="T1"/>
                </a:cxn>
                <a:cxn ang="0">
                  <a:pos x="T2" y="T3"/>
                </a:cxn>
                <a:cxn ang="0">
                  <a:pos x="T4" y="T5"/>
                </a:cxn>
              </a:cxnLst>
              <a:rect l="0" t="0" r="r" b="b"/>
              <a:pathLst>
                <a:path w="2421" h="453">
                  <a:moveTo>
                    <a:pt x="0" y="0"/>
                  </a:moveTo>
                  <a:lnTo>
                    <a:pt x="1741" y="0"/>
                  </a:lnTo>
                  <a:lnTo>
                    <a:pt x="2421" y="453"/>
                  </a:lnTo>
                </a:path>
              </a:pathLst>
            </a:custGeom>
            <a:noFill/>
            <a:ln w="79375"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45714" tIns="22857" rIns="45714" bIns="22857" numCol="1" anchor="t" anchorCtr="0" compatLnSpc="1">
              <a:prstTxWarp prst="textNoShape">
                <a:avLst/>
              </a:prstTxWarp>
            </a:bodyPr>
            <a:lstStyle/>
            <a:p>
              <a:pPr defTabSz="228554">
                <a:defRPr/>
              </a:pPr>
              <a:endParaRPr lang="en-US" sz="900" dirty="0">
                <a:solidFill>
                  <a:srgbClr val="FFFFFF"/>
                </a:solidFill>
                <a:latin typeface="Calibri"/>
              </a:endParaRPr>
            </a:p>
          </p:txBody>
        </p:sp>
      </p:grpSp>
      <p:grpSp>
        <p:nvGrpSpPr>
          <p:cNvPr id="534" name="Group 533">
            <a:extLst>
              <a:ext uri="{FF2B5EF4-FFF2-40B4-BE49-F238E27FC236}">
                <a16:creationId xmlns:a16="http://schemas.microsoft.com/office/drawing/2014/main" id="{8EDA5064-25F9-425F-B500-C44F9A8802F7}"/>
              </a:ext>
            </a:extLst>
          </p:cNvPr>
          <p:cNvGrpSpPr/>
          <p:nvPr/>
        </p:nvGrpSpPr>
        <p:grpSpPr>
          <a:xfrm>
            <a:off x="3649982" y="825046"/>
            <a:ext cx="1059519" cy="1109518"/>
            <a:chOff x="7300913" y="1649413"/>
            <a:chExt cx="2119313" cy="2219325"/>
          </a:xfrm>
          <a:effectLst>
            <a:outerShdw blurRad="152400" sx="102000" sy="102000" algn="ctr" rotWithShape="0">
              <a:schemeClr val="accent1">
                <a:alpha val="82000"/>
              </a:schemeClr>
            </a:outerShdw>
          </a:effectLst>
        </p:grpSpPr>
        <p:sp>
          <p:nvSpPr>
            <p:cNvPr id="483" name="Oval 189">
              <a:extLst>
                <a:ext uri="{FF2B5EF4-FFF2-40B4-BE49-F238E27FC236}">
                  <a16:creationId xmlns:a16="http://schemas.microsoft.com/office/drawing/2014/main" id="{282E093F-55B3-40A9-8C89-5CBF7E638E9D}"/>
                </a:ext>
              </a:extLst>
            </p:cNvPr>
            <p:cNvSpPr>
              <a:spLocks noChangeArrowheads="1"/>
            </p:cNvSpPr>
            <p:nvPr/>
          </p:nvSpPr>
          <p:spPr bwMode="auto">
            <a:xfrm>
              <a:off x="9240838" y="3689350"/>
              <a:ext cx="179388" cy="179388"/>
            </a:xfrm>
            <a:prstGeom prst="ellipse">
              <a:avLst/>
            </a:prstGeom>
            <a:solidFill>
              <a:schemeClr val="accent1"/>
            </a:solidFill>
            <a:ln w="79375" cap="flat">
              <a:solidFill>
                <a:schemeClr val="accent1"/>
              </a:solidFill>
              <a:prstDash val="solid"/>
              <a:miter lim="800000"/>
              <a:headEnd/>
              <a:tailEnd/>
            </a:ln>
          </p:spPr>
          <p:txBody>
            <a:bodyPr vert="horz" wrap="square" lIns="45714" tIns="22857" rIns="45714" bIns="22857" numCol="1" anchor="t" anchorCtr="0" compatLnSpc="1">
              <a:prstTxWarp prst="textNoShape">
                <a:avLst/>
              </a:prstTxWarp>
            </a:bodyPr>
            <a:lstStyle/>
            <a:p>
              <a:pPr defTabSz="228554">
                <a:defRPr/>
              </a:pPr>
              <a:endParaRPr lang="en-US" sz="900" dirty="0">
                <a:solidFill>
                  <a:srgbClr val="FFFFFF"/>
                </a:solidFill>
                <a:latin typeface="Calibri"/>
              </a:endParaRPr>
            </a:p>
          </p:txBody>
        </p:sp>
        <p:sp>
          <p:nvSpPr>
            <p:cNvPr id="488" name="Freeform 194">
              <a:extLst>
                <a:ext uri="{FF2B5EF4-FFF2-40B4-BE49-F238E27FC236}">
                  <a16:creationId xmlns:a16="http://schemas.microsoft.com/office/drawing/2014/main" id="{CB10744D-DED7-4A25-983E-550173A74862}"/>
                </a:ext>
              </a:extLst>
            </p:cNvPr>
            <p:cNvSpPr>
              <a:spLocks/>
            </p:cNvSpPr>
            <p:nvPr/>
          </p:nvSpPr>
          <p:spPr bwMode="auto">
            <a:xfrm>
              <a:off x="7300913" y="1649413"/>
              <a:ext cx="1984375" cy="2084388"/>
            </a:xfrm>
            <a:custGeom>
              <a:avLst/>
              <a:gdLst>
                <a:gd name="T0" fmla="*/ 0 w 1250"/>
                <a:gd name="T1" fmla="*/ 0 h 1313"/>
                <a:gd name="T2" fmla="*/ 665 w 1250"/>
                <a:gd name="T3" fmla="*/ 453 h 1313"/>
                <a:gd name="T4" fmla="*/ 665 w 1250"/>
                <a:gd name="T5" fmla="*/ 914 h 1313"/>
                <a:gd name="T6" fmla="*/ 1250 w 1250"/>
                <a:gd name="T7" fmla="*/ 1313 h 1313"/>
              </a:gdLst>
              <a:ahLst/>
              <a:cxnLst>
                <a:cxn ang="0">
                  <a:pos x="T0" y="T1"/>
                </a:cxn>
                <a:cxn ang="0">
                  <a:pos x="T2" y="T3"/>
                </a:cxn>
                <a:cxn ang="0">
                  <a:pos x="T4" y="T5"/>
                </a:cxn>
                <a:cxn ang="0">
                  <a:pos x="T6" y="T7"/>
                </a:cxn>
              </a:cxnLst>
              <a:rect l="0" t="0" r="r" b="b"/>
              <a:pathLst>
                <a:path w="1250" h="1313">
                  <a:moveTo>
                    <a:pt x="0" y="0"/>
                  </a:moveTo>
                  <a:lnTo>
                    <a:pt x="665" y="453"/>
                  </a:lnTo>
                  <a:lnTo>
                    <a:pt x="665" y="914"/>
                  </a:lnTo>
                  <a:lnTo>
                    <a:pt x="1250" y="1313"/>
                  </a:lnTo>
                </a:path>
              </a:pathLst>
            </a:custGeom>
            <a:noFill/>
            <a:ln w="79375"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45714" tIns="22857" rIns="45714" bIns="22857" numCol="1" anchor="t" anchorCtr="0" compatLnSpc="1">
              <a:prstTxWarp prst="textNoShape">
                <a:avLst/>
              </a:prstTxWarp>
            </a:bodyPr>
            <a:lstStyle/>
            <a:p>
              <a:pPr defTabSz="228554">
                <a:defRPr/>
              </a:pPr>
              <a:endParaRPr lang="en-US" sz="900" dirty="0">
                <a:solidFill>
                  <a:srgbClr val="FFFFFF"/>
                </a:solidFill>
                <a:latin typeface="Calibri"/>
              </a:endParaRPr>
            </a:p>
          </p:txBody>
        </p:sp>
      </p:grpSp>
      <p:grpSp>
        <p:nvGrpSpPr>
          <p:cNvPr id="536" name="Group 535">
            <a:extLst>
              <a:ext uri="{FF2B5EF4-FFF2-40B4-BE49-F238E27FC236}">
                <a16:creationId xmlns:a16="http://schemas.microsoft.com/office/drawing/2014/main" id="{BA570BC4-B595-496B-A827-BEE23007A5FC}"/>
              </a:ext>
            </a:extLst>
          </p:cNvPr>
          <p:cNvGrpSpPr/>
          <p:nvPr/>
        </p:nvGrpSpPr>
        <p:grpSpPr>
          <a:xfrm>
            <a:off x="1619040" y="1647264"/>
            <a:ext cx="1473008" cy="90476"/>
            <a:chOff x="3238501" y="3294063"/>
            <a:chExt cx="2946400" cy="180975"/>
          </a:xfrm>
          <a:effectLst>
            <a:outerShdw blurRad="152400" sx="102000" sy="102000" algn="ctr" rotWithShape="0">
              <a:schemeClr val="accent1">
                <a:alpha val="82000"/>
              </a:schemeClr>
            </a:outerShdw>
          </a:effectLst>
        </p:grpSpPr>
        <p:sp>
          <p:nvSpPr>
            <p:cNvPr id="489" name="Oval 195">
              <a:extLst>
                <a:ext uri="{FF2B5EF4-FFF2-40B4-BE49-F238E27FC236}">
                  <a16:creationId xmlns:a16="http://schemas.microsoft.com/office/drawing/2014/main" id="{5253BAE0-9D2A-440F-B5FD-1FC16D2E1F1E}"/>
                </a:ext>
              </a:extLst>
            </p:cNvPr>
            <p:cNvSpPr>
              <a:spLocks noChangeArrowheads="1"/>
            </p:cNvSpPr>
            <p:nvPr/>
          </p:nvSpPr>
          <p:spPr bwMode="auto">
            <a:xfrm>
              <a:off x="6005513" y="3294063"/>
              <a:ext cx="179388" cy="180975"/>
            </a:xfrm>
            <a:prstGeom prst="ellipse">
              <a:avLst/>
            </a:prstGeom>
            <a:solidFill>
              <a:schemeClr val="accent1"/>
            </a:solidFill>
            <a:ln w="79375" cap="flat">
              <a:solidFill>
                <a:schemeClr val="accent1"/>
              </a:solidFill>
              <a:prstDash val="solid"/>
              <a:miter lim="800000"/>
              <a:headEnd/>
              <a:tailEnd/>
            </a:ln>
          </p:spPr>
          <p:txBody>
            <a:bodyPr vert="horz" wrap="square" lIns="45714" tIns="22857" rIns="45714" bIns="22857" numCol="1" anchor="t" anchorCtr="0" compatLnSpc="1">
              <a:prstTxWarp prst="textNoShape">
                <a:avLst/>
              </a:prstTxWarp>
            </a:bodyPr>
            <a:lstStyle/>
            <a:p>
              <a:pPr defTabSz="228554">
                <a:defRPr/>
              </a:pPr>
              <a:endParaRPr lang="en-US" sz="900" dirty="0">
                <a:solidFill>
                  <a:srgbClr val="FFFFFF"/>
                </a:solidFill>
                <a:latin typeface="Calibri"/>
              </a:endParaRPr>
            </a:p>
          </p:txBody>
        </p:sp>
        <p:sp>
          <p:nvSpPr>
            <p:cNvPr id="490" name="Oval 196">
              <a:extLst>
                <a:ext uri="{FF2B5EF4-FFF2-40B4-BE49-F238E27FC236}">
                  <a16:creationId xmlns:a16="http://schemas.microsoft.com/office/drawing/2014/main" id="{A96F3D51-A96B-46D1-B38A-71C9FA31706E}"/>
                </a:ext>
              </a:extLst>
            </p:cNvPr>
            <p:cNvSpPr>
              <a:spLocks noChangeArrowheads="1"/>
            </p:cNvSpPr>
            <p:nvPr/>
          </p:nvSpPr>
          <p:spPr bwMode="auto">
            <a:xfrm>
              <a:off x="3238501" y="3294063"/>
              <a:ext cx="179388" cy="180975"/>
            </a:xfrm>
            <a:prstGeom prst="ellipse">
              <a:avLst/>
            </a:prstGeom>
            <a:noFill/>
            <a:ln w="79375"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45714" tIns="22857" rIns="45714" bIns="22857" numCol="1" anchor="t" anchorCtr="0" compatLnSpc="1">
              <a:prstTxWarp prst="textNoShape">
                <a:avLst/>
              </a:prstTxWarp>
            </a:bodyPr>
            <a:lstStyle/>
            <a:p>
              <a:pPr defTabSz="228554">
                <a:defRPr/>
              </a:pPr>
              <a:endParaRPr lang="en-US" sz="900" dirty="0">
                <a:solidFill>
                  <a:srgbClr val="FFFFFF"/>
                </a:solidFill>
                <a:latin typeface="Calibri"/>
              </a:endParaRPr>
            </a:p>
          </p:txBody>
        </p:sp>
        <p:sp>
          <p:nvSpPr>
            <p:cNvPr id="491" name="Line 197">
              <a:extLst>
                <a:ext uri="{FF2B5EF4-FFF2-40B4-BE49-F238E27FC236}">
                  <a16:creationId xmlns:a16="http://schemas.microsoft.com/office/drawing/2014/main" id="{51066CBF-28F9-45E5-A815-A081D6626031}"/>
                </a:ext>
              </a:extLst>
            </p:cNvPr>
            <p:cNvSpPr>
              <a:spLocks noChangeShapeType="1"/>
            </p:cNvSpPr>
            <p:nvPr/>
          </p:nvSpPr>
          <p:spPr bwMode="auto">
            <a:xfrm flipH="1">
              <a:off x="3417888" y="3384550"/>
              <a:ext cx="2609850" cy="0"/>
            </a:xfrm>
            <a:prstGeom prst="line">
              <a:avLst/>
            </a:prstGeom>
            <a:noFill/>
            <a:ln w="79375" cap="flat">
              <a:solidFill>
                <a:schemeClr val="accent1"/>
              </a:solidFill>
              <a:prstDash val="solid"/>
              <a:miter lim="800000"/>
              <a:headEnd/>
              <a:tailEnd/>
            </a:ln>
            <a:extLst>
              <a:ext uri="{909E8E84-426E-40DD-AFC4-6F175D3DCCD1}">
                <a14:hiddenFill xmlns:a14="http://schemas.microsoft.com/office/drawing/2010/main">
                  <a:noFill/>
                </a14:hiddenFill>
              </a:ext>
            </a:extLst>
          </p:spPr>
          <p:txBody>
            <a:bodyPr vert="horz" wrap="square" lIns="45714" tIns="22857" rIns="45714" bIns="22857" numCol="1" anchor="t" anchorCtr="0" compatLnSpc="1">
              <a:prstTxWarp prst="textNoShape">
                <a:avLst/>
              </a:prstTxWarp>
            </a:bodyPr>
            <a:lstStyle/>
            <a:p>
              <a:pPr defTabSz="228554">
                <a:defRPr/>
              </a:pPr>
              <a:endParaRPr lang="en-US" sz="900" dirty="0">
                <a:solidFill>
                  <a:srgbClr val="FFFFFF"/>
                </a:solidFill>
                <a:latin typeface="Calibri"/>
              </a:endParaRPr>
            </a:p>
          </p:txBody>
        </p:sp>
      </p:grpSp>
      <p:grpSp>
        <p:nvGrpSpPr>
          <p:cNvPr id="535" name="Group 534">
            <a:extLst>
              <a:ext uri="{FF2B5EF4-FFF2-40B4-BE49-F238E27FC236}">
                <a16:creationId xmlns:a16="http://schemas.microsoft.com/office/drawing/2014/main" id="{8CB5D76F-24B0-4612-9BF4-9B1262C843D9}"/>
              </a:ext>
            </a:extLst>
          </p:cNvPr>
          <p:cNvGrpSpPr/>
          <p:nvPr/>
        </p:nvGrpSpPr>
        <p:grpSpPr>
          <a:xfrm>
            <a:off x="1903166" y="1071870"/>
            <a:ext cx="2039672" cy="1262692"/>
            <a:chOff x="3806826" y="2143125"/>
            <a:chExt cx="4079875" cy="2525713"/>
          </a:xfrm>
          <a:effectLst>
            <a:outerShdw blurRad="152400" sx="102000" sy="102000" algn="ctr" rotWithShape="0">
              <a:schemeClr val="accent1">
                <a:alpha val="82000"/>
              </a:schemeClr>
            </a:outerShdw>
          </a:effectLst>
        </p:grpSpPr>
        <p:sp>
          <p:nvSpPr>
            <p:cNvPr id="482" name="Oval 188">
              <a:extLst>
                <a:ext uri="{FF2B5EF4-FFF2-40B4-BE49-F238E27FC236}">
                  <a16:creationId xmlns:a16="http://schemas.microsoft.com/office/drawing/2014/main" id="{66747D92-2C77-4B30-855D-693E2C786FDC}"/>
                </a:ext>
              </a:extLst>
            </p:cNvPr>
            <p:cNvSpPr>
              <a:spLocks noChangeArrowheads="1"/>
            </p:cNvSpPr>
            <p:nvPr/>
          </p:nvSpPr>
          <p:spPr bwMode="auto">
            <a:xfrm>
              <a:off x="3806826" y="2143125"/>
              <a:ext cx="179388" cy="179388"/>
            </a:xfrm>
            <a:prstGeom prst="ellipse">
              <a:avLst/>
            </a:prstGeom>
            <a:noFill/>
            <a:ln w="79375"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45714" tIns="22857" rIns="45714" bIns="22857" numCol="1" anchor="t" anchorCtr="0" compatLnSpc="1">
              <a:prstTxWarp prst="textNoShape">
                <a:avLst/>
              </a:prstTxWarp>
            </a:bodyPr>
            <a:lstStyle/>
            <a:p>
              <a:pPr defTabSz="228554">
                <a:defRPr/>
              </a:pPr>
              <a:endParaRPr lang="en-US" sz="900" dirty="0">
                <a:solidFill>
                  <a:srgbClr val="FFFFFF"/>
                </a:solidFill>
                <a:latin typeface="Calibri"/>
              </a:endParaRPr>
            </a:p>
          </p:txBody>
        </p:sp>
        <p:sp>
          <p:nvSpPr>
            <p:cNvPr id="486" name="Freeform 192">
              <a:extLst>
                <a:ext uri="{FF2B5EF4-FFF2-40B4-BE49-F238E27FC236}">
                  <a16:creationId xmlns:a16="http://schemas.microsoft.com/office/drawing/2014/main" id="{03440BF5-0B69-4697-9030-5ED28B564B2B}"/>
                </a:ext>
              </a:extLst>
            </p:cNvPr>
            <p:cNvSpPr>
              <a:spLocks/>
            </p:cNvSpPr>
            <p:nvPr/>
          </p:nvSpPr>
          <p:spPr bwMode="auto">
            <a:xfrm>
              <a:off x="3959226" y="2235200"/>
              <a:ext cx="3783013" cy="2301875"/>
            </a:xfrm>
            <a:custGeom>
              <a:avLst/>
              <a:gdLst>
                <a:gd name="T0" fmla="*/ 0 w 2383"/>
                <a:gd name="T1" fmla="*/ 0 h 1450"/>
                <a:gd name="T2" fmla="*/ 1869 w 2383"/>
                <a:gd name="T3" fmla="*/ 0 h 1450"/>
                <a:gd name="T4" fmla="*/ 1869 w 2383"/>
                <a:gd name="T5" fmla="*/ 1093 h 1450"/>
                <a:gd name="T6" fmla="*/ 2383 w 2383"/>
                <a:gd name="T7" fmla="*/ 1450 h 1450"/>
              </a:gdLst>
              <a:ahLst/>
              <a:cxnLst>
                <a:cxn ang="0">
                  <a:pos x="T0" y="T1"/>
                </a:cxn>
                <a:cxn ang="0">
                  <a:pos x="T2" y="T3"/>
                </a:cxn>
                <a:cxn ang="0">
                  <a:pos x="T4" y="T5"/>
                </a:cxn>
                <a:cxn ang="0">
                  <a:pos x="T6" y="T7"/>
                </a:cxn>
              </a:cxnLst>
              <a:rect l="0" t="0" r="r" b="b"/>
              <a:pathLst>
                <a:path w="2383" h="1450">
                  <a:moveTo>
                    <a:pt x="0" y="0"/>
                  </a:moveTo>
                  <a:lnTo>
                    <a:pt x="1869" y="0"/>
                  </a:lnTo>
                  <a:lnTo>
                    <a:pt x="1869" y="1093"/>
                  </a:lnTo>
                  <a:lnTo>
                    <a:pt x="2383" y="1450"/>
                  </a:lnTo>
                </a:path>
              </a:pathLst>
            </a:custGeom>
            <a:noFill/>
            <a:ln w="79375"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45714" tIns="22857" rIns="45714" bIns="22857" numCol="1" anchor="t" anchorCtr="0" compatLnSpc="1">
              <a:prstTxWarp prst="textNoShape">
                <a:avLst/>
              </a:prstTxWarp>
            </a:bodyPr>
            <a:lstStyle/>
            <a:p>
              <a:pPr defTabSz="228554">
                <a:defRPr/>
              </a:pPr>
              <a:endParaRPr lang="en-US" sz="900" dirty="0">
                <a:solidFill>
                  <a:srgbClr val="FFFFFF"/>
                </a:solidFill>
                <a:latin typeface="Calibri"/>
              </a:endParaRPr>
            </a:p>
          </p:txBody>
        </p:sp>
        <p:sp>
          <p:nvSpPr>
            <p:cNvPr id="492" name="Oval 198">
              <a:extLst>
                <a:ext uri="{FF2B5EF4-FFF2-40B4-BE49-F238E27FC236}">
                  <a16:creationId xmlns:a16="http://schemas.microsoft.com/office/drawing/2014/main" id="{3A9CB0C0-67BB-4B9F-9C00-8CFF04C93A19}"/>
                </a:ext>
              </a:extLst>
            </p:cNvPr>
            <p:cNvSpPr>
              <a:spLocks noChangeArrowheads="1"/>
            </p:cNvSpPr>
            <p:nvPr/>
          </p:nvSpPr>
          <p:spPr bwMode="auto">
            <a:xfrm>
              <a:off x="7705726" y="4489450"/>
              <a:ext cx="180975" cy="179388"/>
            </a:xfrm>
            <a:prstGeom prst="ellipse">
              <a:avLst/>
            </a:prstGeom>
            <a:noFill/>
            <a:ln w="79375"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45714" tIns="22857" rIns="45714" bIns="22857" numCol="1" anchor="t" anchorCtr="0" compatLnSpc="1">
              <a:prstTxWarp prst="textNoShape">
                <a:avLst/>
              </a:prstTxWarp>
            </a:bodyPr>
            <a:lstStyle/>
            <a:p>
              <a:pPr defTabSz="228554">
                <a:defRPr/>
              </a:pPr>
              <a:endParaRPr lang="en-US" sz="900" dirty="0">
                <a:solidFill>
                  <a:srgbClr val="FFFFFF"/>
                </a:solidFill>
                <a:latin typeface="Calibri"/>
              </a:endParaRPr>
            </a:p>
          </p:txBody>
        </p:sp>
      </p:grpSp>
      <p:grpSp>
        <p:nvGrpSpPr>
          <p:cNvPr id="579" name="Group 578">
            <a:extLst>
              <a:ext uri="{FF2B5EF4-FFF2-40B4-BE49-F238E27FC236}">
                <a16:creationId xmlns:a16="http://schemas.microsoft.com/office/drawing/2014/main" id="{2A0F1DAE-7A2F-4B21-9B4D-6DE8B2CF716B}"/>
              </a:ext>
            </a:extLst>
          </p:cNvPr>
          <p:cNvGrpSpPr/>
          <p:nvPr/>
        </p:nvGrpSpPr>
        <p:grpSpPr>
          <a:xfrm>
            <a:off x="9826140" y="5614703"/>
            <a:ext cx="1505548" cy="396030"/>
            <a:chOff x="19654838" y="11229975"/>
            <a:chExt cx="3011488" cy="792163"/>
          </a:xfrm>
          <a:effectLst>
            <a:outerShdw blurRad="152400" sx="102000" sy="102000" algn="ctr" rotWithShape="0">
              <a:schemeClr val="accent1">
                <a:alpha val="82000"/>
              </a:schemeClr>
            </a:outerShdw>
          </a:effectLst>
        </p:grpSpPr>
        <p:sp>
          <p:nvSpPr>
            <p:cNvPr id="493" name="Freeform 199">
              <a:extLst>
                <a:ext uri="{FF2B5EF4-FFF2-40B4-BE49-F238E27FC236}">
                  <a16:creationId xmlns:a16="http://schemas.microsoft.com/office/drawing/2014/main" id="{ECAF9564-4EE0-4497-9365-4EF133641C4F}"/>
                </a:ext>
              </a:extLst>
            </p:cNvPr>
            <p:cNvSpPr>
              <a:spLocks/>
            </p:cNvSpPr>
            <p:nvPr/>
          </p:nvSpPr>
          <p:spPr bwMode="auto">
            <a:xfrm>
              <a:off x="19815176" y="11320463"/>
              <a:ext cx="2713038" cy="579438"/>
            </a:xfrm>
            <a:custGeom>
              <a:avLst/>
              <a:gdLst>
                <a:gd name="T0" fmla="*/ 1709 w 1709"/>
                <a:gd name="T1" fmla="*/ 365 h 365"/>
                <a:gd name="T2" fmla="*/ 1177 w 1709"/>
                <a:gd name="T3" fmla="*/ 0 h 365"/>
                <a:gd name="T4" fmla="*/ 0 w 1709"/>
                <a:gd name="T5" fmla="*/ 0 h 365"/>
              </a:gdLst>
              <a:ahLst/>
              <a:cxnLst>
                <a:cxn ang="0">
                  <a:pos x="T0" y="T1"/>
                </a:cxn>
                <a:cxn ang="0">
                  <a:pos x="T2" y="T3"/>
                </a:cxn>
                <a:cxn ang="0">
                  <a:pos x="T4" y="T5"/>
                </a:cxn>
              </a:cxnLst>
              <a:rect l="0" t="0" r="r" b="b"/>
              <a:pathLst>
                <a:path w="1709" h="365">
                  <a:moveTo>
                    <a:pt x="1709" y="365"/>
                  </a:moveTo>
                  <a:lnTo>
                    <a:pt x="1177" y="0"/>
                  </a:lnTo>
                  <a:lnTo>
                    <a:pt x="0" y="0"/>
                  </a:lnTo>
                </a:path>
              </a:pathLst>
            </a:custGeom>
            <a:noFill/>
            <a:ln w="79375"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45714" tIns="22857" rIns="45714" bIns="22857" numCol="1" anchor="t" anchorCtr="0" compatLnSpc="1">
              <a:prstTxWarp prst="textNoShape">
                <a:avLst/>
              </a:prstTxWarp>
            </a:bodyPr>
            <a:lstStyle/>
            <a:p>
              <a:pPr defTabSz="228554">
                <a:defRPr/>
              </a:pPr>
              <a:endParaRPr lang="en-US" sz="900" dirty="0">
                <a:solidFill>
                  <a:srgbClr val="FFFFFF"/>
                </a:solidFill>
                <a:latin typeface="Calibri"/>
              </a:endParaRPr>
            </a:p>
          </p:txBody>
        </p:sp>
        <p:sp>
          <p:nvSpPr>
            <p:cNvPr id="494" name="Oval 200">
              <a:extLst>
                <a:ext uri="{FF2B5EF4-FFF2-40B4-BE49-F238E27FC236}">
                  <a16:creationId xmlns:a16="http://schemas.microsoft.com/office/drawing/2014/main" id="{208E7ACF-5B57-4288-9426-19550E28A212}"/>
                </a:ext>
              </a:extLst>
            </p:cNvPr>
            <p:cNvSpPr>
              <a:spLocks noChangeArrowheads="1"/>
            </p:cNvSpPr>
            <p:nvPr/>
          </p:nvSpPr>
          <p:spPr bwMode="auto">
            <a:xfrm>
              <a:off x="19654838" y="11229975"/>
              <a:ext cx="179388" cy="180975"/>
            </a:xfrm>
            <a:prstGeom prst="ellipse">
              <a:avLst/>
            </a:prstGeom>
            <a:noFill/>
            <a:ln w="79375"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45714" tIns="22857" rIns="45714" bIns="22857" numCol="1" anchor="t" anchorCtr="0" compatLnSpc="1">
              <a:prstTxWarp prst="textNoShape">
                <a:avLst/>
              </a:prstTxWarp>
            </a:bodyPr>
            <a:lstStyle/>
            <a:p>
              <a:pPr defTabSz="228554">
                <a:defRPr/>
              </a:pPr>
              <a:endParaRPr lang="en-US" sz="900" dirty="0">
                <a:solidFill>
                  <a:srgbClr val="FFFFFF"/>
                </a:solidFill>
                <a:latin typeface="Calibri"/>
              </a:endParaRPr>
            </a:p>
          </p:txBody>
        </p:sp>
        <p:sp>
          <p:nvSpPr>
            <p:cNvPr id="499" name="Oval 205">
              <a:extLst>
                <a:ext uri="{FF2B5EF4-FFF2-40B4-BE49-F238E27FC236}">
                  <a16:creationId xmlns:a16="http://schemas.microsoft.com/office/drawing/2014/main" id="{D3815865-83D6-4F76-BC0E-B79F57807DB9}"/>
                </a:ext>
              </a:extLst>
            </p:cNvPr>
            <p:cNvSpPr>
              <a:spLocks noChangeArrowheads="1"/>
            </p:cNvSpPr>
            <p:nvPr/>
          </p:nvSpPr>
          <p:spPr bwMode="auto">
            <a:xfrm>
              <a:off x="22486938" y="11841163"/>
              <a:ext cx="179388" cy="180975"/>
            </a:xfrm>
            <a:prstGeom prst="ellipse">
              <a:avLst/>
            </a:prstGeom>
            <a:noFill/>
            <a:ln w="79375"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45714" tIns="22857" rIns="45714" bIns="22857" numCol="1" anchor="t" anchorCtr="0" compatLnSpc="1">
              <a:prstTxWarp prst="textNoShape">
                <a:avLst/>
              </a:prstTxWarp>
            </a:bodyPr>
            <a:lstStyle/>
            <a:p>
              <a:pPr defTabSz="228554">
                <a:defRPr/>
              </a:pPr>
              <a:endParaRPr lang="en-US" sz="900" dirty="0">
                <a:solidFill>
                  <a:srgbClr val="FFFFFF"/>
                </a:solidFill>
                <a:latin typeface="Calibri"/>
              </a:endParaRPr>
            </a:p>
          </p:txBody>
        </p:sp>
      </p:grpSp>
      <p:grpSp>
        <p:nvGrpSpPr>
          <p:cNvPr id="577" name="Group 576">
            <a:extLst>
              <a:ext uri="{FF2B5EF4-FFF2-40B4-BE49-F238E27FC236}">
                <a16:creationId xmlns:a16="http://schemas.microsoft.com/office/drawing/2014/main" id="{7913DDFE-0D42-43C5-86C2-3B2CB995654A}"/>
              </a:ext>
            </a:extLst>
          </p:cNvPr>
          <p:cNvGrpSpPr/>
          <p:nvPr/>
        </p:nvGrpSpPr>
        <p:grpSpPr>
          <a:xfrm>
            <a:off x="8369005" y="4745660"/>
            <a:ext cx="2041259" cy="1254756"/>
            <a:chOff x="16740188" y="9491663"/>
            <a:chExt cx="4083050" cy="2509838"/>
          </a:xfrm>
          <a:effectLst>
            <a:outerShdw blurRad="152400" sx="102000" sy="102000" algn="ctr" rotWithShape="0">
              <a:schemeClr val="accent1">
                <a:alpha val="82000"/>
              </a:schemeClr>
            </a:outerShdw>
          </a:effectLst>
        </p:grpSpPr>
        <p:sp>
          <p:nvSpPr>
            <p:cNvPr id="496" name="Oval 202">
              <a:extLst>
                <a:ext uri="{FF2B5EF4-FFF2-40B4-BE49-F238E27FC236}">
                  <a16:creationId xmlns:a16="http://schemas.microsoft.com/office/drawing/2014/main" id="{46BF946E-C3C7-436C-B398-136786952F26}"/>
                </a:ext>
              </a:extLst>
            </p:cNvPr>
            <p:cNvSpPr>
              <a:spLocks noChangeArrowheads="1"/>
            </p:cNvSpPr>
            <p:nvPr/>
          </p:nvSpPr>
          <p:spPr bwMode="auto">
            <a:xfrm>
              <a:off x="20642263" y="11822113"/>
              <a:ext cx="180975" cy="179388"/>
            </a:xfrm>
            <a:prstGeom prst="ellipse">
              <a:avLst/>
            </a:prstGeom>
            <a:noFill/>
            <a:ln w="79375"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45714" tIns="22857" rIns="45714" bIns="22857" numCol="1" anchor="t" anchorCtr="0" compatLnSpc="1">
              <a:prstTxWarp prst="textNoShape">
                <a:avLst/>
              </a:prstTxWarp>
            </a:bodyPr>
            <a:lstStyle/>
            <a:p>
              <a:pPr defTabSz="228554">
                <a:defRPr/>
              </a:pPr>
              <a:endParaRPr lang="en-US" sz="900" dirty="0">
                <a:solidFill>
                  <a:srgbClr val="FFFFFF"/>
                </a:solidFill>
                <a:latin typeface="Calibri"/>
              </a:endParaRPr>
            </a:p>
          </p:txBody>
        </p:sp>
        <p:sp>
          <p:nvSpPr>
            <p:cNvPr id="500" name="Freeform 206">
              <a:extLst>
                <a:ext uri="{FF2B5EF4-FFF2-40B4-BE49-F238E27FC236}">
                  <a16:creationId xmlns:a16="http://schemas.microsoft.com/office/drawing/2014/main" id="{8766AD24-EDBE-4791-B7AD-964ED9E7B4E5}"/>
                </a:ext>
              </a:extLst>
            </p:cNvPr>
            <p:cNvSpPr>
              <a:spLocks/>
            </p:cNvSpPr>
            <p:nvPr/>
          </p:nvSpPr>
          <p:spPr bwMode="auto">
            <a:xfrm>
              <a:off x="16883063" y="9607550"/>
              <a:ext cx="3784600" cy="2301875"/>
            </a:xfrm>
            <a:custGeom>
              <a:avLst/>
              <a:gdLst>
                <a:gd name="T0" fmla="*/ 2384 w 2384"/>
                <a:gd name="T1" fmla="*/ 1450 h 1450"/>
                <a:gd name="T2" fmla="*/ 515 w 2384"/>
                <a:gd name="T3" fmla="*/ 1450 h 1450"/>
                <a:gd name="T4" fmla="*/ 515 w 2384"/>
                <a:gd name="T5" fmla="*/ 355 h 1450"/>
                <a:gd name="T6" fmla="*/ 0 w 2384"/>
                <a:gd name="T7" fmla="*/ 0 h 1450"/>
              </a:gdLst>
              <a:ahLst/>
              <a:cxnLst>
                <a:cxn ang="0">
                  <a:pos x="T0" y="T1"/>
                </a:cxn>
                <a:cxn ang="0">
                  <a:pos x="T2" y="T3"/>
                </a:cxn>
                <a:cxn ang="0">
                  <a:pos x="T4" y="T5"/>
                </a:cxn>
                <a:cxn ang="0">
                  <a:pos x="T6" y="T7"/>
                </a:cxn>
              </a:cxnLst>
              <a:rect l="0" t="0" r="r" b="b"/>
              <a:pathLst>
                <a:path w="2384" h="1450">
                  <a:moveTo>
                    <a:pt x="2384" y="1450"/>
                  </a:moveTo>
                  <a:lnTo>
                    <a:pt x="515" y="1450"/>
                  </a:lnTo>
                  <a:lnTo>
                    <a:pt x="515" y="355"/>
                  </a:lnTo>
                  <a:lnTo>
                    <a:pt x="0" y="0"/>
                  </a:lnTo>
                </a:path>
              </a:pathLst>
            </a:custGeom>
            <a:noFill/>
            <a:ln w="79375"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45714" tIns="22857" rIns="45714" bIns="22857" numCol="1" anchor="t" anchorCtr="0" compatLnSpc="1">
              <a:prstTxWarp prst="textNoShape">
                <a:avLst/>
              </a:prstTxWarp>
            </a:bodyPr>
            <a:lstStyle/>
            <a:p>
              <a:pPr defTabSz="228554">
                <a:defRPr/>
              </a:pPr>
              <a:endParaRPr lang="en-US" sz="900" dirty="0">
                <a:solidFill>
                  <a:srgbClr val="FFFFFF"/>
                </a:solidFill>
                <a:latin typeface="Calibri"/>
              </a:endParaRPr>
            </a:p>
          </p:txBody>
        </p:sp>
        <p:sp>
          <p:nvSpPr>
            <p:cNvPr id="501" name="Oval 207">
              <a:extLst>
                <a:ext uri="{FF2B5EF4-FFF2-40B4-BE49-F238E27FC236}">
                  <a16:creationId xmlns:a16="http://schemas.microsoft.com/office/drawing/2014/main" id="{208175DD-E1D3-4017-9E42-C6162F894A75}"/>
                </a:ext>
              </a:extLst>
            </p:cNvPr>
            <p:cNvSpPr>
              <a:spLocks noChangeArrowheads="1"/>
            </p:cNvSpPr>
            <p:nvPr/>
          </p:nvSpPr>
          <p:spPr bwMode="auto">
            <a:xfrm>
              <a:off x="16740188" y="9491663"/>
              <a:ext cx="180975" cy="180975"/>
            </a:xfrm>
            <a:prstGeom prst="ellipse">
              <a:avLst/>
            </a:prstGeom>
            <a:solidFill>
              <a:schemeClr val="accent1"/>
            </a:solidFill>
            <a:ln w="79375" cap="flat">
              <a:solidFill>
                <a:schemeClr val="accent1"/>
              </a:solidFill>
              <a:prstDash val="solid"/>
              <a:miter lim="800000"/>
              <a:headEnd/>
              <a:tailEnd/>
            </a:ln>
          </p:spPr>
          <p:txBody>
            <a:bodyPr vert="horz" wrap="square" lIns="45714" tIns="22857" rIns="45714" bIns="22857" numCol="1" anchor="t" anchorCtr="0" compatLnSpc="1">
              <a:prstTxWarp prst="textNoShape">
                <a:avLst/>
              </a:prstTxWarp>
            </a:bodyPr>
            <a:lstStyle/>
            <a:p>
              <a:pPr defTabSz="228554">
                <a:defRPr/>
              </a:pPr>
              <a:endParaRPr lang="en-US" sz="900" dirty="0">
                <a:solidFill>
                  <a:srgbClr val="FFFFFF"/>
                </a:solidFill>
                <a:latin typeface="Calibri"/>
              </a:endParaRPr>
            </a:p>
          </p:txBody>
        </p:sp>
      </p:grpSp>
      <p:grpSp>
        <p:nvGrpSpPr>
          <p:cNvPr id="575" name="Group 574">
            <a:extLst>
              <a:ext uri="{FF2B5EF4-FFF2-40B4-BE49-F238E27FC236}">
                <a16:creationId xmlns:a16="http://schemas.microsoft.com/office/drawing/2014/main" id="{F6A772DD-A70A-4278-9795-2A5E913CD8B5}"/>
              </a:ext>
            </a:extLst>
          </p:cNvPr>
          <p:cNvGrpSpPr/>
          <p:nvPr/>
        </p:nvGrpSpPr>
        <p:grpSpPr>
          <a:xfrm>
            <a:off x="7507898" y="5820257"/>
            <a:ext cx="2078561" cy="472220"/>
            <a:chOff x="15017751" y="11641138"/>
            <a:chExt cx="4157663" cy="944562"/>
          </a:xfrm>
          <a:effectLst>
            <a:outerShdw blurRad="152400" sx="102000" sy="102000" algn="ctr" rotWithShape="0">
              <a:schemeClr val="accent1">
                <a:alpha val="82000"/>
              </a:schemeClr>
            </a:outerShdw>
          </a:effectLst>
        </p:grpSpPr>
        <p:sp>
          <p:nvSpPr>
            <p:cNvPr id="495" name="Oval 201">
              <a:extLst>
                <a:ext uri="{FF2B5EF4-FFF2-40B4-BE49-F238E27FC236}">
                  <a16:creationId xmlns:a16="http://schemas.microsoft.com/office/drawing/2014/main" id="{248CFC5E-0B12-428C-B3B6-DD6E249CD92C}"/>
                </a:ext>
              </a:extLst>
            </p:cNvPr>
            <p:cNvSpPr>
              <a:spLocks noChangeArrowheads="1"/>
            </p:cNvSpPr>
            <p:nvPr/>
          </p:nvSpPr>
          <p:spPr bwMode="auto">
            <a:xfrm>
              <a:off x="18996026" y="12404725"/>
              <a:ext cx="179388" cy="180975"/>
            </a:xfrm>
            <a:prstGeom prst="ellipse">
              <a:avLst/>
            </a:prstGeom>
            <a:noFill/>
            <a:ln w="79375"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45714" tIns="22857" rIns="45714" bIns="22857" numCol="1" anchor="t" anchorCtr="0" compatLnSpc="1">
              <a:prstTxWarp prst="textNoShape">
                <a:avLst/>
              </a:prstTxWarp>
            </a:bodyPr>
            <a:lstStyle/>
            <a:p>
              <a:pPr defTabSz="228554">
                <a:defRPr/>
              </a:pPr>
              <a:endParaRPr lang="en-US" sz="900" dirty="0">
                <a:solidFill>
                  <a:srgbClr val="FFFFFF"/>
                </a:solidFill>
                <a:latin typeface="Calibri"/>
              </a:endParaRPr>
            </a:p>
          </p:txBody>
        </p:sp>
        <p:sp>
          <p:nvSpPr>
            <p:cNvPr id="498" name="Oval 204">
              <a:extLst>
                <a:ext uri="{FF2B5EF4-FFF2-40B4-BE49-F238E27FC236}">
                  <a16:creationId xmlns:a16="http://schemas.microsoft.com/office/drawing/2014/main" id="{2A05A228-357A-4FA9-9C86-89D23FC449D0}"/>
                </a:ext>
              </a:extLst>
            </p:cNvPr>
            <p:cNvSpPr>
              <a:spLocks noChangeArrowheads="1"/>
            </p:cNvSpPr>
            <p:nvPr/>
          </p:nvSpPr>
          <p:spPr bwMode="auto">
            <a:xfrm>
              <a:off x="15017751" y="11641138"/>
              <a:ext cx="179388" cy="180975"/>
            </a:xfrm>
            <a:prstGeom prst="ellipse">
              <a:avLst/>
            </a:prstGeom>
            <a:noFill/>
            <a:ln w="79375"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45714" tIns="22857" rIns="45714" bIns="22857" numCol="1" anchor="t" anchorCtr="0" compatLnSpc="1">
              <a:prstTxWarp prst="textNoShape">
                <a:avLst/>
              </a:prstTxWarp>
            </a:bodyPr>
            <a:lstStyle/>
            <a:p>
              <a:pPr defTabSz="228554">
                <a:defRPr/>
              </a:pPr>
              <a:endParaRPr lang="en-US" sz="900" dirty="0">
                <a:solidFill>
                  <a:srgbClr val="FFFFFF"/>
                </a:solidFill>
                <a:latin typeface="Calibri"/>
              </a:endParaRPr>
            </a:p>
          </p:txBody>
        </p:sp>
        <p:sp>
          <p:nvSpPr>
            <p:cNvPr id="502" name="Freeform 208">
              <a:extLst>
                <a:ext uri="{FF2B5EF4-FFF2-40B4-BE49-F238E27FC236}">
                  <a16:creationId xmlns:a16="http://schemas.microsoft.com/office/drawing/2014/main" id="{2BB3960A-611F-43C5-8A7F-AAB761EDEFFF}"/>
                </a:ext>
              </a:extLst>
            </p:cNvPr>
            <p:cNvSpPr>
              <a:spLocks/>
            </p:cNvSpPr>
            <p:nvPr/>
          </p:nvSpPr>
          <p:spPr bwMode="auto">
            <a:xfrm>
              <a:off x="15174913" y="11774488"/>
              <a:ext cx="3843338" cy="720725"/>
            </a:xfrm>
            <a:custGeom>
              <a:avLst/>
              <a:gdLst>
                <a:gd name="T0" fmla="*/ 2421 w 2421"/>
                <a:gd name="T1" fmla="*/ 454 h 454"/>
                <a:gd name="T2" fmla="*/ 679 w 2421"/>
                <a:gd name="T3" fmla="*/ 454 h 454"/>
                <a:gd name="T4" fmla="*/ 0 w 2421"/>
                <a:gd name="T5" fmla="*/ 0 h 454"/>
              </a:gdLst>
              <a:ahLst/>
              <a:cxnLst>
                <a:cxn ang="0">
                  <a:pos x="T0" y="T1"/>
                </a:cxn>
                <a:cxn ang="0">
                  <a:pos x="T2" y="T3"/>
                </a:cxn>
                <a:cxn ang="0">
                  <a:pos x="T4" y="T5"/>
                </a:cxn>
              </a:cxnLst>
              <a:rect l="0" t="0" r="r" b="b"/>
              <a:pathLst>
                <a:path w="2421" h="454">
                  <a:moveTo>
                    <a:pt x="2421" y="454"/>
                  </a:moveTo>
                  <a:lnTo>
                    <a:pt x="679" y="454"/>
                  </a:lnTo>
                  <a:lnTo>
                    <a:pt x="0" y="0"/>
                  </a:lnTo>
                </a:path>
              </a:pathLst>
            </a:custGeom>
            <a:noFill/>
            <a:ln w="79375"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45714" tIns="22857" rIns="45714" bIns="22857" numCol="1" anchor="t" anchorCtr="0" compatLnSpc="1">
              <a:prstTxWarp prst="textNoShape">
                <a:avLst/>
              </a:prstTxWarp>
            </a:bodyPr>
            <a:lstStyle/>
            <a:p>
              <a:pPr defTabSz="228554">
                <a:defRPr/>
              </a:pPr>
              <a:endParaRPr lang="en-US" sz="900" dirty="0">
                <a:solidFill>
                  <a:srgbClr val="FFFFFF"/>
                </a:solidFill>
                <a:latin typeface="Calibri"/>
              </a:endParaRPr>
            </a:p>
          </p:txBody>
        </p:sp>
      </p:grpSp>
      <p:grpSp>
        <p:nvGrpSpPr>
          <p:cNvPr id="576" name="Group 575">
            <a:extLst>
              <a:ext uri="{FF2B5EF4-FFF2-40B4-BE49-F238E27FC236}">
                <a16:creationId xmlns:a16="http://schemas.microsoft.com/office/drawing/2014/main" id="{995F220E-1D3C-4D22-ACC9-2455885E7385}"/>
              </a:ext>
            </a:extLst>
          </p:cNvPr>
          <p:cNvGrpSpPr/>
          <p:nvPr/>
        </p:nvGrpSpPr>
        <p:grpSpPr>
          <a:xfrm>
            <a:off x="7595993" y="5136134"/>
            <a:ext cx="1067455" cy="1111105"/>
            <a:chOff x="15193963" y="10272713"/>
            <a:chExt cx="2135188" cy="2222500"/>
          </a:xfrm>
          <a:effectLst>
            <a:outerShdw blurRad="152400" sx="102000" sy="102000" algn="ctr" rotWithShape="0">
              <a:schemeClr val="accent1">
                <a:alpha val="82000"/>
              </a:schemeClr>
            </a:outerShdw>
          </a:effectLst>
        </p:grpSpPr>
        <p:sp>
          <p:nvSpPr>
            <p:cNvPr id="497" name="Oval 203">
              <a:extLst>
                <a:ext uri="{FF2B5EF4-FFF2-40B4-BE49-F238E27FC236}">
                  <a16:creationId xmlns:a16="http://schemas.microsoft.com/office/drawing/2014/main" id="{FE67C5CE-C2F1-4910-8B8B-776754936FB1}"/>
                </a:ext>
              </a:extLst>
            </p:cNvPr>
            <p:cNvSpPr>
              <a:spLocks noChangeArrowheads="1"/>
            </p:cNvSpPr>
            <p:nvPr/>
          </p:nvSpPr>
          <p:spPr bwMode="auto">
            <a:xfrm>
              <a:off x="15193963" y="10272713"/>
              <a:ext cx="180975" cy="179388"/>
            </a:xfrm>
            <a:prstGeom prst="ellipse">
              <a:avLst/>
            </a:prstGeom>
            <a:noFill/>
            <a:ln w="79375"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45714" tIns="22857" rIns="45714" bIns="22857" numCol="1" anchor="t" anchorCtr="0" compatLnSpc="1">
              <a:prstTxWarp prst="textNoShape">
                <a:avLst/>
              </a:prstTxWarp>
            </a:bodyPr>
            <a:lstStyle/>
            <a:p>
              <a:pPr defTabSz="228554">
                <a:defRPr/>
              </a:pPr>
              <a:endParaRPr lang="en-US" sz="900" dirty="0">
                <a:solidFill>
                  <a:srgbClr val="FFFFFF"/>
                </a:solidFill>
                <a:latin typeface="Calibri"/>
              </a:endParaRPr>
            </a:p>
          </p:txBody>
        </p:sp>
        <p:sp>
          <p:nvSpPr>
            <p:cNvPr id="503" name="Freeform 209">
              <a:extLst>
                <a:ext uri="{FF2B5EF4-FFF2-40B4-BE49-F238E27FC236}">
                  <a16:creationId xmlns:a16="http://schemas.microsoft.com/office/drawing/2014/main" id="{B8AB8EF2-7045-490F-8AAC-032332CC72A0}"/>
                </a:ext>
              </a:extLst>
            </p:cNvPr>
            <p:cNvSpPr>
              <a:spLocks/>
            </p:cNvSpPr>
            <p:nvPr/>
          </p:nvSpPr>
          <p:spPr bwMode="auto">
            <a:xfrm>
              <a:off x="15341601" y="10407650"/>
              <a:ext cx="1987550" cy="2087563"/>
            </a:xfrm>
            <a:custGeom>
              <a:avLst/>
              <a:gdLst>
                <a:gd name="T0" fmla="*/ 1252 w 1252"/>
                <a:gd name="T1" fmla="*/ 1315 h 1315"/>
                <a:gd name="T2" fmla="*/ 587 w 1252"/>
                <a:gd name="T3" fmla="*/ 861 h 1315"/>
                <a:gd name="T4" fmla="*/ 587 w 1252"/>
                <a:gd name="T5" fmla="*/ 401 h 1315"/>
                <a:gd name="T6" fmla="*/ 0 w 1252"/>
                <a:gd name="T7" fmla="*/ 0 h 1315"/>
              </a:gdLst>
              <a:ahLst/>
              <a:cxnLst>
                <a:cxn ang="0">
                  <a:pos x="T0" y="T1"/>
                </a:cxn>
                <a:cxn ang="0">
                  <a:pos x="T2" y="T3"/>
                </a:cxn>
                <a:cxn ang="0">
                  <a:pos x="T4" y="T5"/>
                </a:cxn>
                <a:cxn ang="0">
                  <a:pos x="T6" y="T7"/>
                </a:cxn>
              </a:cxnLst>
              <a:rect l="0" t="0" r="r" b="b"/>
              <a:pathLst>
                <a:path w="1252" h="1315">
                  <a:moveTo>
                    <a:pt x="1252" y="1315"/>
                  </a:moveTo>
                  <a:lnTo>
                    <a:pt x="587" y="861"/>
                  </a:lnTo>
                  <a:lnTo>
                    <a:pt x="587" y="401"/>
                  </a:lnTo>
                  <a:lnTo>
                    <a:pt x="0" y="0"/>
                  </a:lnTo>
                </a:path>
              </a:pathLst>
            </a:custGeom>
            <a:noFill/>
            <a:ln w="79375"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45714" tIns="22857" rIns="45714" bIns="22857" numCol="1" anchor="t" anchorCtr="0" compatLnSpc="1">
              <a:prstTxWarp prst="textNoShape">
                <a:avLst/>
              </a:prstTxWarp>
            </a:bodyPr>
            <a:lstStyle/>
            <a:p>
              <a:pPr defTabSz="228554">
                <a:defRPr/>
              </a:pPr>
              <a:endParaRPr lang="en-US" sz="900" dirty="0">
                <a:solidFill>
                  <a:srgbClr val="FFFFFF"/>
                </a:solidFill>
                <a:latin typeface="Calibri"/>
              </a:endParaRPr>
            </a:p>
          </p:txBody>
        </p:sp>
      </p:grpSp>
      <p:grpSp>
        <p:nvGrpSpPr>
          <p:cNvPr id="578" name="Group 577">
            <a:extLst>
              <a:ext uri="{FF2B5EF4-FFF2-40B4-BE49-F238E27FC236}">
                <a16:creationId xmlns:a16="http://schemas.microsoft.com/office/drawing/2014/main" id="{3C261D5D-9BC0-4C5F-A657-6D3D463C8700}"/>
              </a:ext>
            </a:extLst>
          </p:cNvPr>
          <p:cNvGrpSpPr/>
          <p:nvPr/>
        </p:nvGrpSpPr>
        <p:grpSpPr>
          <a:xfrm>
            <a:off x="9219000" y="5332959"/>
            <a:ext cx="1473802" cy="90476"/>
            <a:chOff x="18440401" y="10666413"/>
            <a:chExt cx="2947988" cy="180975"/>
          </a:xfrm>
          <a:effectLst>
            <a:outerShdw blurRad="152400" sx="102000" sy="102000" algn="ctr" rotWithShape="0">
              <a:schemeClr val="accent1">
                <a:alpha val="82000"/>
              </a:schemeClr>
            </a:outerShdw>
          </a:effectLst>
        </p:grpSpPr>
        <p:sp>
          <p:nvSpPr>
            <p:cNvPr id="504" name="Oval 210">
              <a:extLst>
                <a:ext uri="{FF2B5EF4-FFF2-40B4-BE49-F238E27FC236}">
                  <a16:creationId xmlns:a16="http://schemas.microsoft.com/office/drawing/2014/main" id="{4EE0FB73-AE6A-4E9F-B67B-CD61E565BB76}"/>
                </a:ext>
              </a:extLst>
            </p:cNvPr>
            <p:cNvSpPr>
              <a:spLocks noChangeArrowheads="1"/>
            </p:cNvSpPr>
            <p:nvPr/>
          </p:nvSpPr>
          <p:spPr bwMode="auto">
            <a:xfrm>
              <a:off x="18440401" y="10666413"/>
              <a:ext cx="180975" cy="180975"/>
            </a:xfrm>
            <a:prstGeom prst="ellipse">
              <a:avLst/>
            </a:prstGeom>
            <a:noFill/>
            <a:ln w="79375"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45714" tIns="22857" rIns="45714" bIns="22857" numCol="1" anchor="t" anchorCtr="0" compatLnSpc="1">
              <a:prstTxWarp prst="textNoShape">
                <a:avLst/>
              </a:prstTxWarp>
            </a:bodyPr>
            <a:lstStyle/>
            <a:p>
              <a:pPr defTabSz="228554">
                <a:defRPr/>
              </a:pPr>
              <a:endParaRPr lang="en-US" sz="900" dirty="0">
                <a:solidFill>
                  <a:srgbClr val="FFFFFF"/>
                </a:solidFill>
                <a:latin typeface="Calibri"/>
              </a:endParaRPr>
            </a:p>
          </p:txBody>
        </p:sp>
        <p:sp>
          <p:nvSpPr>
            <p:cNvPr id="505" name="Oval 211">
              <a:extLst>
                <a:ext uri="{FF2B5EF4-FFF2-40B4-BE49-F238E27FC236}">
                  <a16:creationId xmlns:a16="http://schemas.microsoft.com/office/drawing/2014/main" id="{CD4F8839-B837-4456-925A-8E4CEEF6A29E}"/>
                </a:ext>
              </a:extLst>
            </p:cNvPr>
            <p:cNvSpPr>
              <a:spLocks noChangeArrowheads="1"/>
            </p:cNvSpPr>
            <p:nvPr/>
          </p:nvSpPr>
          <p:spPr bwMode="auto">
            <a:xfrm>
              <a:off x="21209001" y="10666413"/>
              <a:ext cx="179388" cy="180975"/>
            </a:xfrm>
            <a:prstGeom prst="ellipse">
              <a:avLst/>
            </a:prstGeom>
            <a:noFill/>
            <a:ln w="79375"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45714" tIns="22857" rIns="45714" bIns="22857" numCol="1" anchor="t" anchorCtr="0" compatLnSpc="1">
              <a:prstTxWarp prst="textNoShape">
                <a:avLst/>
              </a:prstTxWarp>
            </a:bodyPr>
            <a:lstStyle/>
            <a:p>
              <a:pPr defTabSz="228554">
                <a:defRPr/>
              </a:pPr>
              <a:endParaRPr lang="en-US" sz="900" dirty="0">
                <a:solidFill>
                  <a:srgbClr val="FFFFFF"/>
                </a:solidFill>
                <a:latin typeface="Calibri"/>
              </a:endParaRPr>
            </a:p>
          </p:txBody>
        </p:sp>
        <p:sp>
          <p:nvSpPr>
            <p:cNvPr id="506" name="Line 212">
              <a:extLst>
                <a:ext uri="{FF2B5EF4-FFF2-40B4-BE49-F238E27FC236}">
                  <a16:creationId xmlns:a16="http://schemas.microsoft.com/office/drawing/2014/main" id="{55C0AB84-60D0-4EB3-AEB8-BABEB9D11154}"/>
                </a:ext>
              </a:extLst>
            </p:cNvPr>
            <p:cNvSpPr>
              <a:spLocks noChangeShapeType="1"/>
            </p:cNvSpPr>
            <p:nvPr/>
          </p:nvSpPr>
          <p:spPr bwMode="auto">
            <a:xfrm>
              <a:off x="18600738" y="10756900"/>
              <a:ext cx="2608263" cy="0"/>
            </a:xfrm>
            <a:prstGeom prst="line">
              <a:avLst/>
            </a:prstGeom>
            <a:noFill/>
            <a:ln w="79375" cap="flat">
              <a:solidFill>
                <a:schemeClr val="accent1"/>
              </a:solidFill>
              <a:prstDash val="solid"/>
              <a:miter lim="800000"/>
              <a:headEnd/>
              <a:tailEnd/>
            </a:ln>
            <a:extLst>
              <a:ext uri="{909E8E84-426E-40DD-AFC4-6F175D3DCCD1}">
                <a14:hiddenFill xmlns:a14="http://schemas.microsoft.com/office/drawing/2010/main">
                  <a:noFill/>
                </a14:hiddenFill>
              </a:ext>
            </a:extLst>
          </p:spPr>
          <p:txBody>
            <a:bodyPr vert="horz" wrap="square" lIns="45714" tIns="22857" rIns="45714" bIns="22857" numCol="1" anchor="t" anchorCtr="0" compatLnSpc="1">
              <a:prstTxWarp prst="textNoShape">
                <a:avLst/>
              </a:prstTxWarp>
            </a:bodyPr>
            <a:lstStyle/>
            <a:p>
              <a:pPr defTabSz="228554">
                <a:defRPr/>
              </a:pPr>
              <a:endParaRPr lang="en-US" sz="900" dirty="0">
                <a:solidFill>
                  <a:srgbClr val="FFFFFF"/>
                </a:solidFill>
                <a:latin typeface="Calibri"/>
              </a:endParaRPr>
            </a:p>
          </p:txBody>
        </p:sp>
      </p:grpSp>
      <p:grpSp>
        <p:nvGrpSpPr>
          <p:cNvPr id="598" name="Group 597">
            <a:extLst>
              <a:ext uri="{FF2B5EF4-FFF2-40B4-BE49-F238E27FC236}">
                <a16:creationId xmlns:a16="http://schemas.microsoft.com/office/drawing/2014/main" id="{B854F148-85ED-4937-99AF-B59C1058D623}"/>
              </a:ext>
            </a:extLst>
          </p:cNvPr>
          <p:cNvGrpSpPr/>
          <p:nvPr/>
        </p:nvGrpSpPr>
        <p:grpSpPr>
          <a:xfrm>
            <a:off x="8321386" y="1057584"/>
            <a:ext cx="1049995" cy="276983"/>
            <a:chOff x="16644938" y="2114550"/>
            <a:chExt cx="2100263" cy="554038"/>
          </a:xfrm>
          <a:effectLst>
            <a:outerShdw blurRad="152400" sx="102000" sy="102000" algn="ctr" rotWithShape="0">
              <a:schemeClr val="accent1">
                <a:alpha val="82000"/>
              </a:schemeClr>
            </a:outerShdw>
          </a:effectLst>
        </p:grpSpPr>
        <p:sp>
          <p:nvSpPr>
            <p:cNvPr id="507" name="Freeform 213">
              <a:extLst>
                <a:ext uri="{FF2B5EF4-FFF2-40B4-BE49-F238E27FC236}">
                  <a16:creationId xmlns:a16="http://schemas.microsoft.com/office/drawing/2014/main" id="{5CC1AA47-8689-4743-905A-0C49661790ED}"/>
                </a:ext>
              </a:extLst>
            </p:cNvPr>
            <p:cNvSpPr>
              <a:spLocks/>
            </p:cNvSpPr>
            <p:nvPr/>
          </p:nvSpPr>
          <p:spPr bwMode="auto">
            <a:xfrm>
              <a:off x="16740188" y="2198688"/>
              <a:ext cx="1895475" cy="406400"/>
            </a:xfrm>
            <a:custGeom>
              <a:avLst/>
              <a:gdLst>
                <a:gd name="T0" fmla="*/ 0 w 1194"/>
                <a:gd name="T1" fmla="*/ 0 h 256"/>
                <a:gd name="T2" fmla="*/ 371 w 1194"/>
                <a:gd name="T3" fmla="*/ 256 h 256"/>
                <a:gd name="T4" fmla="*/ 1194 w 1194"/>
                <a:gd name="T5" fmla="*/ 256 h 256"/>
              </a:gdLst>
              <a:ahLst/>
              <a:cxnLst>
                <a:cxn ang="0">
                  <a:pos x="T0" y="T1"/>
                </a:cxn>
                <a:cxn ang="0">
                  <a:pos x="T2" y="T3"/>
                </a:cxn>
                <a:cxn ang="0">
                  <a:pos x="T4" y="T5"/>
                </a:cxn>
              </a:cxnLst>
              <a:rect l="0" t="0" r="r" b="b"/>
              <a:pathLst>
                <a:path w="1194" h="256">
                  <a:moveTo>
                    <a:pt x="0" y="0"/>
                  </a:moveTo>
                  <a:lnTo>
                    <a:pt x="371" y="256"/>
                  </a:lnTo>
                  <a:lnTo>
                    <a:pt x="1194" y="256"/>
                  </a:lnTo>
                </a:path>
              </a:pathLst>
            </a:custGeom>
            <a:noFill/>
            <a:ln w="79375"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45714" tIns="22857" rIns="45714" bIns="22857" numCol="1" anchor="t" anchorCtr="0" compatLnSpc="1">
              <a:prstTxWarp prst="textNoShape">
                <a:avLst/>
              </a:prstTxWarp>
            </a:bodyPr>
            <a:lstStyle/>
            <a:p>
              <a:pPr defTabSz="228554">
                <a:defRPr/>
              </a:pPr>
              <a:endParaRPr lang="en-US" sz="900" dirty="0">
                <a:solidFill>
                  <a:srgbClr val="FFFFFF"/>
                </a:solidFill>
                <a:latin typeface="Calibri"/>
              </a:endParaRPr>
            </a:p>
          </p:txBody>
        </p:sp>
        <p:sp>
          <p:nvSpPr>
            <p:cNvPr id="508" name="Oval 214">
              <a:extLst>
                <a:ext uri="{FF2B5EF4-FFF2-40B4-BE49-F238E27FC236}">
                  <a16:creationId xmlns:a16="http://schemas.microsoft.com/office/drawing/2014/main" id="{299C26A5-F249-4A32-9481-FAD28381E6FF}"/>
                </a:ext>
              </a:extLst>
            </p:cNvPr>
            <p:cNvSpPr>
              <a:spLocks noChangeArrowheads="1"/>
            </p:cNvSpPr>
            <p:nvPr/>
          </p:nvSpPr>
          <p:spPr bwMode="auto">
            <a:xfrm>
              <a:off x="18621376" y="2543175"/>
              <a:ext cx="123825" cy="125413"/>
            </a:xfrm>
            <a:prstGeom prst="ellipse">
              <a:avLst/>
            </a:prstGeom>
            <a:noFill/>
            <a:ln w="79375"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45714" tIns="22857" rIns="45714" bIns="22857" numCol="1" anchor="t" anchorCtr="0" compatLnSpc="1">
              <a:prstTxWarp prst="textNoShape">
                <a:avLst/>
              </a:prstTxWarp>
            </a:bodyPr>
            <a:lstStyle/>
            <a:p>
              <a:pPr defTabSz="228554">
                <a:defRPr/>
              </a:pPr>
              <a:endParaRPr lang="en-US" sz="900" dirty="0">
                <a:solidFill>
                  <a:srgbClr val="FFFFFF"/>
                </a:solidFill>
                <a:latin typeface="Calibri"/>
              </a:endParaRPr>
            </a:p>
          </p:txBody>
        </p:sp>
        <p:sp>
          <p:nvSpPr>
            <p:cNvPr id="514" name="Oval 220">
              <a:extLst>
                <a:ext uri="{FF2B5EF4-FFF2-40B4-BE49-F238E27FC236}">
                  <a16:creationId xmlns:a16="http://schemas.microsoft.com/office/drawing/2014/main" id="{D83CEEC9-11F6-4443-A1F0-71BC42753AC3}"/>
                </a:ext>
              </a:extLst>
            </p:cNvPr>
            <p:cNvSpPr>
              <a:spLocks noChangeArrowheads="1"/>
            </p:cNvSpPr>
            <p:nvPr/>
          </p:nvSpPr>
          <p:spPr bwMode="auto">
            <a:xfrm>
              <a:off x="16644938" y="2114550"/>
              <a:ext cx="123825" cy="127000"/>
            </a:xfrm>
            <a:prstGeom prst="ellipse">
              <a:avLst/>
            </a:prstGeom>
            <a:noFill/>
            <a:ln w="79375"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45714" tIns="22857" rIns="45714" bIns="22857" numCol="1" anchor="t" anchorCtr="0" compatLnSpc="1">
              <a:prstTxWarp prst="textNoShape">
                <a:avLst/>
              </a:prstTxWarp>
            </a:bodyPr>
            <a:lstStyle/>
            <a:p>
              <a:pPr defTabSz="228554">
                <a:defRPr/>
              </a:pPr>
              <a:endParaRPr lang="en-US" sz="900" dirty="0">
                <a:solidFill>
                  <a:srgbClr val="FFFFFF"/>
                </a:solidFill>
                <a:latin typeface="Calibri"/>
              </a:endParaRPr>
            </a:p>
          </p:txBody>
        </p:sp>
      </p:grpSp>
      <p:grpSp>
        <p:nvGrpSpPr>
          <p:cNvPr id="597" name="Group 596">
            <a:extLst>
              <a:ext uri="{FF2B5EF4-FFF2-40B4-BE49-F238E27FC236}">
                <a16:creationId xmlns:a16="http://schemas.microsoft.com/office/drawing/2014/main" id="{81BDA525-C4C8-4153-9EE3-E267AD3AEB4F}"/>
              </a:ext>
            </a:extLst>
          </p:cNvPr>
          <p:cNvGrpSpPr/>
          <p:nvPr/>
        </p:nvGrpSpPr>
        <p:grpSpPr>
          <a:xfrm>
            <a:off x="8988049" y="1064727"/>
            <a:ext cx="1349993" cy="836504"/>
            <a:chOff x="17978438" y="2128838"/>
            <a:chExt cx="2700338" cy="1673225"/>
          </a:xfrm>
          <a:effectLst>
            <a:outerShdw blurRad="152400" sx="102000" sy="102000" algn="ctr" rotWithShape="0">
              <a:schemeClr val="accent1">
                <a:alpha val="82000"/>
              </a:schemeClr>
            </a:outerShdw>
          </a:effectLst>
        </p:grpSpPr>
        <p:sp>
          <p:nvSpPr>
            <p:cNvPr id="511" name="Oval 217">
              <a:extLst>
                <a:ext uri="{FF2B5EF4-FFF2-40B4-BE49-F238E27FC236}">
                  <a16:creationId xmlns:a16="http://schemas.microsoft.com/office/drawing/2014/main" id="{426A3063-BBA1-499A-B606-FD8D5A2F04E6}"/>
                </a:ext>
              </a:extLst>
            </p:cNvPr>
            <p:cNvSpPr>
              <a:spLocks noChangeArrowheads="1"/>
            </p:cNvSpPr>
            <p:nvPr/>
          </p:nvSpPr>
          <p:spPr bwMode="auto">
            <a:xfrm>
              <a:off x="17978438" y="2128838"/>
              <a:ext cx="123825" cy="127000"/>
            </a:xfrm>
            <a:prstGeom prst="ellipse">
              <a:avLst/>
            </a:prstGeom>
            <a:noFill/>
            <a:ln w="79375"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45714" tIns="22857" rIns="45714" bIns="22857" numCol="1" anchor="t" anchorCtr="0" compatLnSpc="1">
              <a:prstTxWarp prst="textNoShape">
                <a:avLst/>
              </a:prstTxWarp>
            </a:bodyPr>
            <a:lstStyle/>
            <a:p>
              <a:pPr defTabSz="228554">
                <a:defRPr/>
              </a:pPr>
              <a:endParaRPr lang="en-US" sz="900" dirty="0">
                <a:solidFill>
                  <a:srgbClr val="FFFFFF"/>
                </a:solidFill>
                <a:latin typeface="Calibri"/>
              </a:endParaRPr>
            </a:p>
          </p:txBody>
        </p:sp>
        <p:sp>
          <p:nvSpPr>
            <p:cNvPr id="516" name="Freeform 222">
              <a:extLst>
                <a:ext uri="{FF2B5EF4-FFF2-40B4-BE49-F238E27FC236}">
                  <a16:creationId xmlns:a16="http://schemas.microsoft.com/office/drawing/2014/main" id="{C2293AFA-A8E1-4901-9455-6FCB83669B62}"/>
                </a:ext>
              </a:extLst>
            </p:cNvPr>
            <p:cNvSpPr>
              <a:spLocks/>
            </p:cNvSpPr>
            <p:nvPr/>
          </p:nvSpPr>
          <p:spPr bwMode="auto">
            <a:xfrm>
              <a:off x="18038763" y="2193925"/>
              <a:ext cx="2640013" cy="1608138"/>
            </a:xfrm>
            <a:custGeom>
              <a:avLst/>
              <a:gdLst>
                <a:gd name="T0" fmla="*/ 0 w 1663"/>
                <a:gd name="T1" fmla="*/ 0 h 1013"/>
                <a:gd name="T2" fmla="*/ 1303 w 1663"/>
                <a:gd name="T3" fmla="*/ 0 h 1013"/>
                <a:gd name="T4" fmla="*/ 1303 w 1663"/>
                <a:gd name="T5" fmla="*/ 764 h 1013"/>
                <a:gd name="T6" fmla="*/ 1663 w 1663"/>
                <a:gd name="T7" fmla="*/ 1013 h 1013"/>
              </a:gdLst>
              <a:ahLst/>
              <a:cxnLst>
                <a:cxn ang="0">
                  <a:pos x="T0" y="T1"/>
                </a:cxn>
                <a:cxn ang="0">
                  <a:pos x="T2" y="T3"/>
                </a:cxn>
                <a:cxn ang="0">
                  <a:pos x="T4" y="T5"/>
                </a:cxn>
                <a:cxn ang="0">
                  <a:pos x="T6" y="T7"/>
                </a:cxn>
              </a:cxnLst>
              <a:rect l="0" t="0" r="r" b="b"/>
              <a:pathLst>
                <a:path w="1663" h="1013">
                  <a:moveTo>
                    <a:pt x="0" y="0"/>
                  </a:moveTo>
                  <a:lnTo>
                    <a:pt x="1303" y="0"/>
                  </a:lnTo>
                  <a:lnTo>
                    <a:pt x="1303" y="764"/>
                  </a:lnTo>
                  <a:lnTo>
                    <a:pt x="1663" y="1013"/>
                  </a:lnTo>
                </a:path>
              </a:pathLst>
            </a:custGeom>
            <a:noFill/>
            <a:ln w="79375"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45714" tIns="22857" rIns="45714" bIns="22857" numCol="1" anchor="t" anchorCtr="0" compatLnSpc="1">
              <a:prstTxWarp prst="textNoShape">
                <a:avLst/>
              </a:prstTxWarp>
            </a:bodyPr>
            <a:lstStyle/>
            <a:p>
              <a:pPr defTabSz="228554">
                <a:defRPr/>
              </a:pPr>
              <a:endParaRPr lang="en-US" sz="900" dirty="0">
                <a:solidFill>
                  <a:srgbClr val="FFFFFF"/>
                </a:solidFill>
                <a:latin typeface="Calibri"/>
              </a:endParaRPr>
            </a:p>
          </p:txBody>
        </p:sp>
      </p:grpSp>
      <p:grpSp>
        <p:nvGrpSpPr>
          <p:cNvPr id="595" name="Group 594">
            <a:extLst>
              <a:ext uri="{FF2B5EF4-FFF2-40B4-BE49-F238E27FC236}">
                <a16:creationId xmlns:a16="http://schemas.microsoft.com/office/drawing/2014/main" id="{02B90BD6-F282-4A1B-B358-C113B266DA28}"/>
              </a:ext>
            </a:extLst>
          </p:cNvPr>
          <p:cNvGrpSpPr/>
          <p:nvPr/>
        </p:nvGrpSpPr>
        <p:grpSpPr>
          <a:xfrm>
            <a:off x="9562649" y="861553"/>
            <a:ext cx="1426977" cy="329364"/>
            <a:chOff x="19127788" y="1722438"/>
            <a:chExt cx="2854325" cy="658813"/>
          </a:xfrm>
          <a:effectLst>
            <a:outerShdw blurRad="152400" sx="102000" sy="102000" algn="ctr" rotWithShape="0">
              <a:schemeClr val="accent1">
                <a:alpha val="82000"/>
              </a:schemeClr>
            </a:outerShdw>
          </a:effectLst>
        </p:grpSpPr>
        <p:sp>
          <p:nvSpPr>
            <p:cNvPr id="510" name="Oval 216">
              <a:extLst>
                <a:ext uri="{FF2B5EF4-FFF2-40B4-BE49-F238E27FC236}">
                  <a16:creationId xmlns:a16="http://schemas.microsoft.com/office/drawing/2014/main" id="{D5297269-56FC-4FB5-81FB-267FA4E401AD}"/>
                </a:ext>
              </a:extLst>
            </p:cNvPr>
            <p:cNvSpPr>
              <a:spLocks noChangeArrowheads="1"/>
            </p:cNvSpPr>
            <p:nvPr/>
          </p:nvSpPr>
          <p:spPr bwMode="auto">
            <a:xfrm>
              <a:off x="19127788" y="1722438"/>
              <a:ext cx="123825" cy="127000"/>
            </a:xfrm>
            <a:prstGeom prst="ellipse">
              <a:avLst/>
            </a:prstGeom>
            <a:noFill/>
            <a:ln w="79375"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45714" tIns="22857" rIns="45714" bIns="22857" numCol="1" anchor="t" anchorCtr="0" compatLnSpc="1">
              <a:prstTxWarp prst="textNoShape">
                <a:avLst/>
              </a:prstTxWarp>
            </a:bodyPr>
            <a:lstStyle/>
            <a:p>
              <a:pPr defTabSz="228554">
                <a:defRPr/>
              </a:pPr>
              <a:endParaRPr lang="en-US" sz="900" dirty="0">
                <a:solidFill>
                  <a:srgbClr val="FFFFFF"/>
                </a:solidFill>
                <a:latin typeface="Calibri"/>
              </a:endParaRPr>
            </a:p>
          </p:txBody>
        </p:sp>
        <p:sp>
          <p:nvSpPr>
            <p:cNvPr id="513" name="Oval 219">
              <a:extLst>
                <a:ext uri="{FF2B5EF4-FFF2-40B4-BE49-F238E27FC236}">
                  <a16:creationId xmlns:a16="http://schemas.microsoft.com/office/drawing/2014/main" id="{52BDA676-C1CA-4188-9635-E68E861F1D2A}"/>
                </a:ext>
              </a:extLst>
            </p:cNvPr>
            <p:cNvSpPr>
              <a:spLocks noChangeArrowheads="1"/>
            </p:cNvSpPr>
            <p:nvPr/>
          </p:nvSpPr>
          <p:spPr bwMode="auto">
            <a:xfrm>
              <a:off x="21855113" y="2255838"/>
              <a:ext cx="127000" cy="125413"/>
            </a:xfrm>
            <a:prstGeom prst="ellipse">
              <a:avLst/>
            </a:prstGeom>
            <a:solidFill>
              <a:schemeClr val="accent1"/>
            </a:solidFill>
            <a:ln w="79375" cap="flat">
              <a:solidFill>
                <a:schemeClr val="accent1"/>
              </a:solidFill>
              <a:prstDash val="solid"/>
              <a:miter lim="800000"/>
              <a:headEnd/>
              <a:tailEnd/>
            </a:ln>
          </p:spPr>
          <p:txBody>
            <a:bodyPr vert="horz" wrap="square" lIns="45714" tIns="22857" rIns="45714" bIns="22857" numCol="1" anchor="t" anchorCtr="0" compatLnSpc="1">
              <a:prstTxWarp prst="textNoShape">
                <a:avLst/>
              </a:prstTxWarp>
            </a:bodyPr>
            <a:lstStyle/>
            <a:p>
              <a:pPr defTabSz="228554">
                <a:defRPr/>
              </a:pPr>
              <a:endParaRPr lang="en-US" sz="900" dirty="0">
                <a:solidFill>
                  <a:srgbClr val="FFFFFF"/>
                </a:solidFill>
                <a:latin typeface="Calibri"/>
              </a:endParaRPr>
            </a:p>
          </p:txBody>
        </p:sp>
        <p:sp>
          <p:nvSpPr>
            <p:cNvPr id="517" name="Freeform 223">
              <a:extLst>
                <a:ext uri="{FF2B5EF4-FFF2-40B4-BE49-F238E27FC236}">
                  <a16:creationId xmlns:a16="http://schemas.microsoft.com/office/drawing/2014/main" id="{920789F9-286E-489C-A194-BFAF6854B425}"/>
                </a:ext>
              </a:extLst>
            </p:cNvPr>
            <p:cNvSpPr>
              <a:spLocks/>
            </p:cNvSpPr>
            <p:nvPr/>
          </p:nvSpPr>
          <p:spPr bwMode="auto">
            <a:xfrm>
              <a:off x="19189701" y="1784350"/>
              <a:ext cx="2682875" cy="501650"/>
            </a:xfrm>
            <a:custGeom>
              <a:avLst/>
              <a:gdLst>
                <a:gd name="T0" fmla="*/ 0 w 1690"/>
                <a:gd name="T1" fmla="*/ 0 h 316"/>
                <a:gd name="T2" fmla="*/ 1215 w 1690"/>
                <a:gd name="T3" fmla="*/ 0 h 316"/>
                <a:gd name="T4" fmla="*/ 1690 w 1690"/>
                <a:gd name="T5" fmla="*/ 316 h 316"/>
              </a:gdLst>
              <a:ahLst/>
              <a:cxnLst>
                <a:cxn ang="0">
                  <a:pos x="T0" y="T1"/>
                </a:cxn>
                <a:cxn ang="0">
                  <a:pos x="T2" y="T3"/>
                </a:cxn>
                <a:cxn ang="0">
                  <a:pos x="T4" y="T5"/>
                </a:cxn>
              </a:cxnLst>
              <a:rect l="0" t="0" r="r" b="b"/>
              <a:pathLst>
                <a:path w="1690" h="316">
                  <a:moveTo>
                    <a:pt x="0" y="0"/>
                  </a:moveTo>
                  <a:lnTo>
                    <a:pt x="1215" y="0"/>
                  </a:lnTo>
                  <a:lnTo>
                    <a:pt x="1690" y="316"/>
                  </a:lnTo>
                </a:path>
              </a:pathLst>
            </a:custGeom>
            <a:noFill/>
            <a:ln w="79375"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45714" tIns="22857" rIns="45714" bIns="22857" numCol="1" anchor="t" anchorCtr="0" compatLnSpc="1">
              <a:prstTxWarp prst="textNoShape">
                <a:avLst/>
              </a:prstTxWarp>
            </a:bodyPr>
            <a:lstStyle/>
            <a:p>
              <a:pPr defTabSz="228554">
                <a:defRPr/>
              </a:pPr>
              <a:endParaRPr lang="en-US" sz="900" dirty="0">
                <a:solidFill>
                  <a:srgbClr val="FFFFFF"/>
                </a:solidFill>
                <a:latin typeface="Calibri"/>
              </a:endParaRPr>
            </a:p>
          </p:txBody>
        </p:sp>
      </p:grpSp>
      <p:grpSp>
        <p:nvGrpSpPr>
          <p:cNvPr id="596" name="Group 595">
            <a:extLst>
              <a:ext uri="{FF2B5EF4-FFF2-40B4-BE49-F238E27FC236}">
                <a16:creationId xmlns:a16="http://schemas.microsoft.com/office/drawing/2014/main" id="{7CD2CCE2-41D0-4705-8F34-E77BEC5F892D}"/>
              </a:ext>
            </a:extLst>
          </p:cNvPr>
          <p:cNvGrpSpPr/>
          <p:nvPr/>
        </p:nvGrpSpPr>
        <p:grpSpPr>
          <a:xfrm>
            <a:off x="10183281" y="892505"/>
            <a:ext cx="724600" cy="759520"/>
            <a:chOff x="20369213" y="1784350"/>
            <a:chExt cx="1449388" cy="1519238"/>
          </a:xfrm>
          <a:effectLst>
            <a:outerShdw blurRad="152400" sx="102000" sy="102000" algn="ctr" rotWithShape="0">
              <a:schemeClr val="accent1">
                <a:alpha val="82000"/>
              </a:schemeClr>
            </a:outerShdw>
          </a:effectLst>
        </p:grpSpPr>
        <p:sp>
          <p:nvSpPr>
            <p:cNvPr id="512" name="Oval 218">
              <a:extLst>
                <a:ext uri="{FF2B5EF4-FFF2-40B4-BE49-F238E27FC236}">
                  <a16:creationId xmlns:a16="http://schemas.microsoft.com/office/drawing/2014/main" id="{31171629-2AF6-4F33-B0D3-69A2C470C8E6}"/>
                </a:ext>
              </a:extLst>
            </p:cNvPr>
            <p:cNvSpPr>
              <a:spLocks noChangeArrowheads="1"/>
            </p:cNvSpPr>
            <p:nvPr/>
          </p:nvSpPr>
          <p:spPr bwMode="auto">
            <a:xfrm>
              <a:off x="21693188" y="3179763"/>
              <a:ext cx="125413" cy="123825"/>
            </a:xfrm>
            <a:prstGeom prst="ellipse">
              <a:avLst/>
            </a:prstGeom>
            <a:noFill/>
            <a:ln w="79375"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45714" tIns="22857" rIns="45714" bIns="22857" numCol="1" anchor="t" anchorCtr="0" compatLnSpc="1">
              <a:prstTxWarp prst="textNoShape">
                <a:avLst/>
              </a:prstTxWarp>
            </a:bodyPr>
            <a:lstStyle/>
            <a:p>
              <a:pPr defTabSz="228554">
                <a:defRPr/>
              </a:pPr>
              <a:endParaRPr lang="en-US" sz="900" dirty="0">
                <a:solidFill>
                  <a:srgbClr val="FFFFFF"/>
                </a:solidFill>
                <a:latin typeface="Calibri"/>
              </a:endParaRPr>
            </a:p>
          </p:txBody>
        </p:sp>
        <p:sp>
          <p:nvSpPr>
            <p:cNvPr id="518" name="Freeform 224">
              <a:extLst>
                <a:ext uri="{FF2B5EF4-FFF2-40B4-BE49-F238E27FC236}">
                  <a16:creationId xmlns:a16="http://schemas.microsoft.com/office/drawing/2014/main" id="{139A1D35-1776-4C20-9B73-55034DCD73B1}"/>
                </a:ext>
              </a:extLst>
            </p:cNvPr>
            <p:cNvSpPr>
              <a:spLocks/>
            </p:cNvSpPr>
            <p:nvPr/>
          </p:nvSpPr>
          <p:spPr bwMode="auto">
            <a:xfrm>
              <a:off x="20369213" y="1784350"/>
              <a:ext cx="1385888" cy="1457325"/>
            </a:xfrm>
            <a:custGeom>
              <a:avLst/>
              <a:gdLst>
                <a:gd name="T0" fmla="*/ 0 w 873"/>
                <a:gd name="T1" fmla="*/ 0 h 918"/>
                <a:gd name="T2" fmla="*/ 465 w 873"/>
                <a:gd name="T3" fmla="*/ 316 h 918"/>
                <a:gd name="T4" fmla="*/ 465 w 873"/>
                <a:gd name="T5" fmla="*/ 639 h 918"/>
                <a:gd name="T6" fmla="*/ 873 w 873"/>
                <a:gd name="T7" fmla="*/ 918 h 918"/>
              </a:gdLst>
              <a:ahLst/>
              <a:cxnLst>
                <a:cxn ang="0">
                  <a:pos x="T0" y="T1"/>
                </a:cxn>
                <a:cxn ang="0">
                  <a:pos x="T2" y="T3"/>
                </a:cxn>
                <a:cxn ang="0">
                  <a:pos x="T4" y="T5"/>
                </a:cxn>
                <a:cxn ang="0">
                  <a:pos x="T6" y="T7"/>
                </a:cxn>
              </a:cxnLst>
              <a:rect l="0" t="0" r="r" b="b"/>
              <a:pathLst>
                <a:path w="873" h="918">
                  <a:moveTo>
                    <a:pt x="0" y="0"/>
                  </a:moveTo>
                  <a:lnTo>
                    <a:pt x="465" y="316"/>
                  </a:lnTo>
                  <a:lnTo>
                    <a:pt x="465" y="639"/>
                  </a:lnTo>
                  <a:lnTo>
                    <a:pt x="873" y="918"/>
                  </a:lnTo>
                </a:path>
              </a:pathLst>
            </a:custGeom>
            <a:noFill/>
            <a:ln w="79375"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45714" tIns="22857" rIns="45714" bIns="22857" numCol="1" anchor="t" anchorCtr="0" compatLnSpc="1">
              <a:prstTxWarp prst="textNoShape">
                <a:avLst/>
              </a:prstTxWarp>
            </a:bodyPr>
            <a:lstStyle/>
            <a:p>
              <a:pPr defTabSz="228554">
                <a:defRPr/>
              </a:pPr>
              <a:endParaRPr lang="en-US" sz="900" dirty="0">
                <a:solidFill>
                  <a:srgbClr val="FFFFFF"/>
                </a:solidFill>
                <a:latin typeface="Calibri"/>
              </a:endParaRPr>
            </a:p>
          </p:txBody>
        </p:sp>
      </p:grpSp>
      <p:grpSp>
        <p:nvGrpSpPr>
          <p:cNvPr id="599" name="Group 598">
            <a:extLst>
              <a:ext uri="{FF2B5EF4-FFF2-40B4-BE49-F238E27FC236}">
                <a16:creationId xmlns:a16="http://schemas.microsoft.com/office/drawing/2014/main" id="{DA05A354-0759-4173-B6B9-EA45C49ACB10}"/>
              </a:ext>
            </a:extLst>
          </p:cNvPr>
          <p:cNvGrpSpPr/>
          <p:nvPr/>
        </p:nvGrpSpPr>
        <p:grpSpPr>
          <a:xfrm>
            <a:off x="8092816" y="1467106"/>
            <a:ext cx="1702372" cy="277776"/>
            <a:chOff x="16187738" y="2933700"/>
            <a:chExt cx="3405188" cy="555625"/>
          </a:xfrm>
          <a:effectLst>
            <a:outerShdw blurRad="152400" sx="102000" sy="102000" algn="ctr" rotWithShape="0">
              <a:schemeClr val="accent1">
                <a:alpha val="82000"/>
              </a:schemeClr>
            </a:outerShdw>
          </a:effectLst>
        </p:grpSpPr>
        <p:sp>
          <p:nvSpPr>
            <p:cNvPr id="509" name="Oval 215">
              <a:extLst>
                <a:ext uri="{FF2B5EF4-FFF2-40B4-BE49-F238E27FC236}">
                  <a16:creationId xmlns:a16="http://schemas.microsoft.com/office/drawing/2014/main" id="{AC6CA47D-3C5C-4404-BD16-C92DD8E66620}"/>
                </a:ext>
              </a:extLst>
            </p:cNvPr>
            <p:cNvSpPr>
              <a:spLocks noChangeArrowheads="1"/>
            </p:cNvSpPr>
            <p:nvPr/>
          </p:nvSpPr>
          <p:spPr bwMode="auto">
            <a:xfrm>
              <a:off x="19469101" y="2933700"/>
              <a:ext cx="123825" cy="127000"/>
            </a:xfrm>
            <a:prstGeom prst="ellipse">
              <a:avLst/>
            </a:prstGeom>
            <a:noFill/>
            <a:ln w="79375"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45714" tIns="22857" rIns="45714" bIns="22857" numCol="1" anchor="t" anchorCtr="0" compatLnSpc="1">
              <a:prstTxWarp prst="textNoShape">
                <a:avLst/>
              </a:prstTxWarp>
            </a:bodyPr>
            <a:lstStyle/>
            <a:p>
              <a:pPr defTabSz="228554">
                <a:defRPr/>
              </a:pPr>
              <a:endParaRPr lang="en-US" sz="900" dirty="0">
                <a:solidFill>
                  <a:srgbClr val="FFFFFF"/>
                </a:solidFill>
                <a:latin typeface="Calibri"/>
              </a:endParaRPr>
            </a:p>
          </p:txBody>
        </p:sp>
        <p:sp>
          <p:nvSpPr>
            <p:cNvPr id="515" name="Oval 221">
              <a:extLst>
                <a:ext uri="{FF2B5EF4-FFF2-40B4-BE49-F238E27FC236}">
                  <a16:creationId xmlns:a16="http://schemas.microsoft.com/office/drawing/2014/main" id="{26038483-3547-4C9B-819F-FB0F76AB34D5}"/>
                </a:ext>
              </a:extLst>
            </p:cNvPr>
            <p:cNvSpPr>
              <a:spLocks noChangeArrowheads="1"/>
            </p:cNvSpPr>
            <p:nvPr/>
          </p:nvSpPr>
          <p:spPr bwMode="auto">
            <a:xfrm>
              <a:off x="16187738" y="3365500"/>
              <a:ext cx="127000" cy="123825"/>
            </a:xfrm>
            <a:prstGeom prst="ellipse">
              <a:avLst/>
            </a:prstGeom>
            <a:solidFill>
              <a:schemeClr val="accent1"/>
            </a:solidFill>
            <a:ln w="79375" cap="flat">
              <a:solidFill>
                <a:schemeClr val="accent1"/>
              </a:solidFill>
              <a:prstDash val="solid"/>
              <a:miter lim="800000"/>
              <a:headEnd/>
              <a:tailEnd/>
            </a:ln>
          </p:spPr>
          <p:txBody>
            <a:bodyPr vert="horz" wrap="square" lIns="45714" tIns="22857" rIns="45714" bIns="22857" numCol="1" anchor="t" anchorCtr="0" compatLnSpc="1">
              <a:prstTxWarp prst="textNoShape">
                <a:avLst/>
              </a:prstTxWarp>
            </a:bodyPr>
            <a:lstStyle/>
            <a:p>
              <a:pPr defTabSz="228554">
                <a:defRPr/>
              </a:pPr>
              <a:endParaRPr lang="en-US" sz="900" dirty="0">
                <a:solidFill>
                  <a:srgbClr val="FFFFFF"/>
                </a:solidFill>
                <a:latin typeface="Calibri"/>
              </a:endParaRPr>
            </a:p>
          </p:txBody>
        </p:sp>
        <p:sp>
          <p:nvSpPr>
            <p:cNvPr id="519" name="Freeform 225">
              <a:extLst>
                <a:ext uri="{FF2B5EF4-FFF2-40B4-BE49-F238E27FC236}">
                  <a16:creationId xmlns:a16="http://schemas.microsoft.com/office/drawing/2014/main" id="{7EE47590-2A93-465C-B5A1-5AA6B248D81F}"/>
                </a:ext>
              </a:extLst>
            </p:cNvPr>
            <p:cNvSpPr>
              <a:spLocks/>
            </p:cNvSpPr>
            <p:nvPr/>
          </p:nvSpPr>
          <p:spPr bwMode="auto">
            <a:xfrm>
              <a:off x="16292513" y="2998788"/>
              <a:ext cx="3189288" cy="400050"/>
            </a:xfrm>
            <a:custGeom>
              <a:avLst/>
              <a:gdLst>
                <a:gd name="T0" fmla="*/ 2009 w 2009"/>
                <a:gd name="T1" fmla="*/ 0 h 252"/>
                <a:gd name="T2" fmla="*/ 367 w 2009"/>
                <a:gd name="T3" fmla="*/ 0 h 252"/>
                <a:gd name="T4" fmla="*/ 0 w 2009"/>
                <a:gd name="T5" fmla="*/ 252 h 252"/>
              </a:gdLst>
              <a:ahLst/>
              <a:cxnLst>
                <a:cxn ang="0">
                  <a:pos x="T0" y="T1"/>
                </a:cxn>
                <a:cxn ang="0">
                  <a:pos x="T2" y="T3"/>
                </a:cxn>
                <a:cxn ang="0">
                  <a:pos x="T4" y="T5"/>
                </a:cxn>
              </a:cxnLst>
              <a:rect l="0" t="0" r="r" b="b"/>
              <a:pathLst>
                <a:path w="2009" h="252">
                  <a:moveTo>
                    <a:pt x="2009" y="0"/>
                  </a:moveTo>
                  <a:lnTo>
                    <a:pt x="367" y="0"/>
                  </a:lnTo>
                  <a:lnTo>
                    <a:pt x="0" y="252"/>
                  </a:lnTo>
                </a:path>
              </a:pathLst>
            </a:custGeom>
            <a:noFill/>
            <a:ln w="79375"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45714" tIns="22857" rIns="45714" bIns="22857" numCol="1" anchor="t" anchorCtr="0" compatLnSpc="1">
              <a:prstTxWarp prst="textNoShape">
                <a:avLst/>
              </a:prstTxWarp>
            </a:bodyPr>
            <a:lstStyle/>
            <a:p>
              <a:pPr defTabSz="228554">
                <a:defRPr/>
              </a:pPr>
              <a:endParaRPr lang="en-US" sz="900" dirty="0">
                <a:solidFill>
                  <a:srgbClr val="FFFFFF"/>
                </a:solidFill>
                <a:latin typeface="Calibri"/>
              </a:endParaRPr>
            </a:p>
          </p:txBody>
        </p:sp>
      </p:grpSp>
      <p:grpSp>
        <p:nvGrpSpPr>
          <p:cNvPr id="682" name="Group 681">
            <a:extLst>
              <a:ext uri="{FF2B5EF4-FFF2-40B4-BE49-F238E27FC236}">
                <a16:creationId xmlns:a16="http://schemas.microsoft.com/office/drawing/2014/main" id="{5AADDD75-B9F8-4035-92B2-B56B63D1DF22}"/>
              </a:ext>
            </a:extLst>
          </p:cNvPr>
          <p:cNvGrpSpPr/>
          <p:nvPr/>
        </p:nvGrpSpPr>
        <p:grpSpPr>
          <a:xfrm>
            <a:off x="6926155" y="-1077325"/>
            <a:ext cx="678568" cy="3134904"/>
            <a:chOff x="13854113" y="-2155825"/>
            <a:chExt cx="1357313" cy="6270625"/>
          </a:xfrm>
          <a:effectLst>
            <a:outerShdw blurRad="152400" sx="102000" sy="102000" algn="ctr" rotWithShape="0">
              <a:schemeClr val="accent1">
                <a:alpha val="82000"/>
              </a:schemeClr>
            </a:outerShdw>
          </a:effectLst>
        </p:grpSpPr>
        <p:grpSp>
          <p:nvGrpSpPr>
            <p:cNvPr id="600" name="Group 599">
              <a:extLst>
                <a:ext uri="{FF2B5EF4-FFF2-40B4-BE49-F238E27FC236}">
                  <a16:creationId xmlns:a16="http://schemas.microsoft.com/office/drawing/2014/main" id="{DA5381E5-2F7A-4589-9BEA-21ACC6F2D90F}"/>
                </a:ext>
              </a:extLst>
            </p:cNvPr>
            <p:cNvGrpSpPr/>
            <p:nvPr/>
          </p:nvGrpSpPr>
          <p:grpSpPr>
            <a:xfrm>
              <a:off x="14435138" y="-2155825"/>
              <a:ext cx="776288" cy="3087687"/>
              <a:chOff x="14435138" y="-2155825"/>
              <a:chExt cx="776288" cy="3087687"/>
            </a:xfrm>
          </p:grpSpPr>
          <p:sp>
            <p:nvSpPr>
              <p:cNvPr id="286" name="Freeform 239">
                <a:extLst>
                  <a:ext uri="{FF2B5EF4-FFF2-40B4-BE49-F238E27FC236}">
                    <a16:creationId xmlns:a16="http://schemas.microsoft.com/office/drawing/2014/main" id="{D41819C1-9576-4061-9AEB-CE873D70BDEA}"/>
                  </a:ext>
                </a:extLst>
              </p:cNvPr>
              <p:cNvSpPr>
                <a:spLocks/>
              </p:cNvSpPr>
              <p:nvPr/>
            </p:nvSpPr>
            <p:spPr bwMode="auto">
              <a:xfrm>
                <a:off x="14435138" y="-1976438"/>
                <a:ext cx="685800" cy="2908300"/>
              </a:xfrm>
              <a:custGeom>
                <a:avLst/>
                <a:gdLst>
                  <a:gd name="T0" fmla="*/ 0 w 432"/>
                  <a:gd name="T1" fmla="*/ 1832 h 1832"/>
                  <a:gd name="T2" fmla="*/ 432 w 432"/>
                  <a:gd name="T3" fmla="*/ 1207 h 1832"/>
                  <a:gd name="T4" fmla="*/ 432 w 432"/>
                  <a:gd name="T5" fmla="*/ 0 h 1832"/>
                </a:gdLst>
                <a:ahLst/>
                <a:cxnLst>
                  <a:cxn ang="0">
                    <a:pos x="T0" y="T1"/>
                  </a:cxn>
                  <a:cxn ang="0">
                    <a:pos x="T2" y="T3"/>
                  </a:cxn>
                  <a:cxn ang="0">
                    <a:pos x="T4" y="T5"/>
                  </a:cxn>
                </a:cxnLst>
                <a:rect l="0" t="0" r="r" b="b"/>
                <a:pathLst>
                  <a:path w="432" h="1832">
                    <a:moveTo>
                      <a:pt x="0" y="1832"/>
                    </a:moveTo>
                    <a:lnTo>
                      <a:pt x="432" y="1207"/>
                    </a:lnTo>
                    <a:lnTo>
                      <a:pt x="432" y="0"/>
                    </a:lnTo>
                  </a:path>
                </a:pathLst>
              </a:custGeom>
              <a:noFill/>
              <a:ln w="79375"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45714" tIns="22857" rIns="45714" bIns="22857" numCol="1" anchor="t" anchorCtr="0" compatLnSpc="1">
                <a:prstTxWarp prst="textNoShape">
                  <a:avLst/>
                </a:prstTxWarp>
              </a:bodyPr>
              <a:lstStyle/>
              <a:p>
                <a:pPr defTabSz="228554">
                  <a:defRPr/>
                </a:pPr>
                <a:endParaRPr lang="en-US" sz="900" dirty="0">
                  <a:solidFill>
                    <a:srgbClr val="FFFFFF"/>
                  </a:solidFill>
                  <a:latin typeface="Calibri"/>
                </a:endParaRPr>
              </a:p>
            </p:txBody>
          </p:sp>
          <p:sp>
            <p:nvSpPr>
              <p:cNvPr id="87" name="Oval 242">
                <a:extLst>
                  <a:ext uri="{FF2B5EF4-FFF2-40B4-BE49-F238E27FC236}">
                    <a16:creationId xmlns:a16="http://schemas.microsoft.com/office/drawing/2014/main" id="{C9325FF9-3A55-48A2-BF4B-87C781E3C33F}"/>
                  </a:ext>
                </a:extLst>
              </p:cNvPr>
              <p:cNvSpPr>
                <a:spLocks noChangeArrowheads="1"/>
              </p:cNvSpPr>
              <p:nvPr/>
            </p:nvSpPr>
            <p:spPr bwMode="auto">
              <a:xfrm>
                <a:off x="15032038" y="-2155825"/>
                <a:ext cx="179388" cy="179388"/>
              </a:xfrm>
              <a:prstGeom prst="ellipse">
                <a:avLst/>
              </a:prstGeom>
              <a:noFill/>
              <a:ln w="79375"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45714" tIns="22857" rIns="45714" bIns="22857" numCol="1" anchor="t" anchorCtr="0" compatLnSpc="1">
                <a:prstTxWarp prst="textNoShape">
                  <a:avLst/>
                </a:prstTxWarp>
              </a:bodyPr>
              <a:lstStyle/>
              <a:p>
                <a:pPr defTabSz="228554">
                  <a:defRPr/>
                </a:pPr>
                <a:endParaRPr lang="en-US" sz="900" dirty="0">
                  <a:solidFill>
                    <a:srgbClr val="FFFFFF"/>
                  </a:solidFill>
                  <a:latin typeface="Calibri"/>
                </a:endParaRPr>
              </a:p>
            </p:txBody>
          </p:sp>
        </p:grpSp>
        <p:grpSp>
          <p:nvGrpSpPr>
            <p:cNvPr id="601" name="Group 600">
              <a:extLst>
                <a:ext uri="{FF2B5EF4-FFF2-40B4-BE49-F238E27FC236}">
                  <a16:creationId xmlns:a16="http://schemas.microsoft.com/office/drawing/2014/main" id="{4E273B69-9FD6-4F25-BF32-72716742A39B}"/>
                </a:ext>
              </a:extLst>
            </p:cNvPr>
            <p:cNvGrpSpPr/>
            <p:nvPr/>
          </p:nvGrpSpPr>
          <p:grpSpPr>
            <a:xfrm>
              <a:off x="13854113" y="-904875"/>
              <a:ext cx="669925" cy="5019675"/>
              <a:chOff x="13854113" y="-904875"/>
              <a:chExt cx="669925" cy="5019675"/>
            </a:xfrm>
          </p:grpSpPr>
          <p:sp>
            <p:nvSpPr>
              <p:cNvPr id="520" name="Freeform 226">
                <a:extLst>
                  <a:ext uri="{FF2B5EF4-FFF2-40B4-BE49-F238E27FC236}">
                    <a16:creationId xmlns:a16="http://schemas.microsoft.com/office/drawing/2014/main" id="{97D46725-1374-45F3-805A-3AC157E62B49}"/>
                  </a:ext>
                </a:extLst>
              </p:cNvPr>
              <p:cNvSpPr>
                <a:spLocks/>
              </p:cNvSpPr>
              <p:nvPr/>
            </p:nvSpPr>
            <p:spPr bwMode="auto">
              <a:xfrm>
                <a:off x="13854113" y="-725488"/>
                <a:ext cx="581025" cy="4840288"/>
              </a:xfrm>
              <a:custGeom>
                <a:avLst/>
                <a:gdLst>
                  <a:gd name="T0" fmla="*/ 0 w 366"/>
                  <a:gd name="T1" fmla="*/ 3049 h 3049"/>
                  <a:gd name="T2" fmla="*/ 0 w 366"/>
                  <a:gd name="T3" fmla="*/ 2630 h 3049"/>
                  <a:gd name="T4" fmla="*/ 366 w 366"/>
                  <a:gd name="T5" fmla="*/ 2094 h 3049"/>
                  <a:gd name="T6" fmla="*/ 366 w 366"/>
                  <a:gd name="T7" fmla="*/ 1047 h 3049"/>
                  <a:gd name="T8" fmla="*/ 366 w 366"/>
                  <a:gd name="T9" fmla="*/ 0 h 3049"/>
                </a:gdLst>
                <a:ahLst/>
                <a:cxnLst>
                  <a:cxn ang="0">
                    <a:pos x="T0" y="T1"/>
                  </a:cxn>
                  <a:cxn ang="0">
                    <a:pos x="T2" y="T3"/>
                  </a:cxn>
                  <a:cxn ang="0">
                    <a:pos x="T4" y="T5"/>
                  </a:cxn>
                  <a:cxn ang="0">
                    <a:pos x="T6" y="T7"/>
                  </a:cxn>
                  <a:cxn ang="0">
                    <a:pos x="T8" y="T9"/>
                  </a:cxn>
                </a:cxnLst>
                <a:rect l="0" t="0" r="r" b="b"/>
                <a:pathLst>
                  <a:path w="366" h="3049">
                    <a:moveTo>
                      <a:pt x="0" y="3049"/>
                    </a:moveTo>
                    <a:lnTo>
                      <a:pt x="0" y="2630"/>
                    </a:lnTo>
                    <a:lnTo>
                      <a:pt x="366" y="2094"/>
                    </a:lnTo>
                    <a:lnTo>
                      <a:pt x="366" y="1047"/>
                    </a:lnTo>
                    <a:lnTo>
                      <a:pt x="366" y="0"/>
                    </a:lnTo>
                  </a:path>
                </a:pathLst>
              </a:custGeom>
              <a:noFill/>
              <a:ln w="79375"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45714" tIns="22857" rIns="45714" bIns="22857" numCol="1" anchor="t" anchorCtr="0" compatLnSpc="1">
                <a:prstTxWarp prst="textNoShape">
                  <a:avLst/>
                </a:prstTxWarp>
              </a:bodyPr>
              <a:lstStyle/>
              <a:p>
                <a:pPr defTabSz="228554">
                  <a:defRPr/>
                </a:pPr>
                <a:endParaRPr lang="en-US" sz="900" dirty="0">
                  <a:solidFill>
                    <a:srgbClr val="FFFFFF"/>
                  </a:solidFill>
                  <a:latin typeface="Calibri"/>
                </a:endParaRPr>
              </a:p>
            </p:txBody>
          </p:sp>
          <p:sp>
            <p:nvSpPr>
              <p:cNvPr id="88" name="Oval 243">
                <a:extLst>
                  <a:ext uri="{FF2B5EF4-FFF2-40B4-BE49-F238E27FC236}">
                    <a16:creationId xmlns:a16="http://schemas.microsoft.com/office/drawing/2014/main" id="{C0B65B48-017B-4368-BEC0-BCB575D1F2DB}"/>
                  </a:ext>
                </a:extLst>
              </p:cNvPr>
              <p:cNvSpPr>
                <a:spLocks noChangeArrowheads="1"/>
              </p:cNvSpPr>
              <p:nvPr/>
            </p:nvSpPr>
            <p:spPr bwMode="auto">
              <a:xfrm>
                <a:off x="14344650" y="-904875"/>
                <a:ext cx="179388" cy="179388"/>
              </a:xfrm>
              <a:prstGeom prst="ellipse">
                <a:avLst/>
              </a:prstGeom>
              <a:noFill/>
              <a:ln w="79375"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45714" tIns="22857" rIns="45714" bIns="22857" numCol="1" anchor="t" anchorCtr="0" compatLnSpc="1">
                <a:prstTxWarp prst="textNoShape">
                  <a:avLst/>
                </a:prstTxWarp>
              </a:bodyPr>
              <a:lstStyle/>
              <a:p>
                <a:pPr defTabSz="228554">
                  <a:defRPr/>
                </a:pPr>
                <a:endParaRPr lang="en-US" sz="900" dirty="0">
                  <a:solidFill>
                    <a:srgbClr val="FFFFFF"/>
                  </a:solidFill>
                  <a:latin typeface="Calibri"/>
                </a:endParaRPr>
              </a:p>
            </p:txBody>
          </p:sp>
        </p:grpSp>
      </p:grpSp>
      <p:grpSp>
        <p:nvGrpSpPr>
          <p:cNvPr id="602" name="Group 601">
            <a:extLst>
              <a:ext uri="{FF2B5EF4-FFF2-40B4-BE49-F238E27FC236}">
                <a16:creationId xmlns:a16="http://schemas.microsoft.com/office/drawing/2014/main" id="{78BE1C48-C7A5-4E33-B234-03D45D4E54D2}"/>
              </a:ext>
            </a:extLst>
          </p:cNvPr>
          <p:cNvGrpSpPr/>
          <p:nvPr/>
        </p:nvGrpSpPr>
        <p:grpSpPr>
          <a:xfrm>
            <a:off x="6718220" y="-1420975"/>
            <a:ext cx="442061" cy="3480935"/>
            <a:chOff x="13438188" y="-2843213"/>
            <a:chExt cx="884237" cy="6962776"/>
          </a:xfrm>
          <a:effectLst>
            <a:outerShdw blurRad="152400" sx="102000" sy="102000" algn="ctr" rotWithShape="0">
              <a:schemeClr val="accent1">
                <a:alpha val="82000"/>
              </a:schemeClr>
            </a:outerShdw>
          </a:effectLst>
        </p:grpSpPr>
        <p:sp>
          <p:nvSpPr>
            <p:cNvPr id="521" name="Freeform 227">
              <a:extLst>
                <a:ext uri="{FF2B5EF4-FFF2-40B4-BE49-F238E27FC236}">
                  <a16:creationId xmlns:a16="http://schemas.microsoft.com/office/drawing/2014/main" id="{67888EC5-4C47-4BE2-87E7-CE420B88C391}"/>
                </a:ext>
              </a:extLst>
            </p:cNvPr>
            <p:cNvSpPr>
              <a:spLocks/>
            </p:cNvSpPr>
            <p:nvPr/>
          </p:nvSpPr>
          <p:spPr bwMode="auto">
            <a:xfrm>
              <a:off x="13438188" y="-2663825"/>
              <a:ext cx="793750" cy="6783388"/>
            </a:xfrm>
            <a:custGeom>
              <a:avLst/>
              <a:gdLst>
                <a:gd name="T0" fmla="*/ 0 w 500"/>
                <a:gd name="T1" fmla="*/ 4273 h 4273"/>
                <a:gd name="T2" fmla="*/ 0 w 500"/>
                <a:gd name="T3" fmla="*/ 3201 h 4273"/>
                <a:gd name="T4" fmla="*/ 500 w 500"/>
                <a:gd name="T5" fmla="*/ 2477 h 4273"/>
                <a:gd name="T6" fmla="*/ 500 w 500"/>
                <a:gd name="T7" fmla="*/ 0 h 4273"/>
              </a:gdLst>
              <a:ahLst/>
              <a:cxnLst>
                <a:cxn ang="0">
                  <a:pos x="T0" y="T1"/>
                </a:cxn>
                <a:cxn ang="0">
                  <a:pos x="T2" y="T3"/>
                </a:cxn>
                <a:cxn ang="0">
                  <a:pos x="T4" y="T5"/>
                </a:cxn>
                <a:cxn ang="0">
                  <a:pos x="T6" y="T7"/>
                </a:cxn>
              </a:cxnLst>
              <a:rect l="0" t="0" r="r" b="b"/>
              <a:pathLst>
                <a:path w="500" h="4273">
                  <a:moveTo>
                    <a:pt x="0" y="4273"/>
                  </a:moveTo>
                  <a:lnTo>
                    <a:pt x="0" y="3201"/>
                  </a:lnTo>
                  <a:lnTo>
                    <a:pt x="500" y="2477"/>
                  </a:lnTo>
                  <a:lnTo>
                    <a:pt x="500" y="0"/>
                  </a:lnTo>
                </a:path>
              </a:pathLst>
            </a:custGeom>
            <a:noFill/>
            <a:ln w="79375"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45714" tIns="22857" rIns="45714" bIns="22857" numCol="1" anchor="t" anchorCtr="0" compatLnSpc="1">
              <a:prstTxWarp prst="textNoShape">
                <a:avLst/>
              </a:prstTxWarp>
            </a:bodyPr>
            <a:lstStyle/>
            <a:p>
              <a:pPr defTabSz="228554">
                <a:defRPr/>
              </a:pPr>
              <a:endParaRPr lang="en-US" sz="900" dirty="0">
                <a:solidFill>
                  <a:srgbClr val="FFFFFF"/>
                </a:solidFill>
                <a:latin typeface="Calibri"/>
              </a:endParaRPr>
            </a:p>
          </p:txBody>
        </p:sp>
        <p:sp>
          <p:nvSpPr>
            <p:cNvPr id="89" name="Oval 244">
              <a:extLst>
                <a:ext uri="{FF2B5EF4-FFF2-40B4-BE49-F238E27FC236}">
                  <a16:creationId xmlns:a16="http://schemas.microsoft.com/office/drawing/2014/main" id="{B536325E-8BDE-413D-B6FC-C67189E5CEDF}"/>
                </a:ext>
              </a:extLst>
            </p:cNvPr>
            <p:cNvSpPr>
              <a:spLocks noChangeArrowheads="1"/>
            </p:cNvSpPr>
            <p:nvPr/>
          </p:nvSpPr>
          <p:spPr bwMode="auto">
            <a:xfrm>
              <a:off x="14141450" y="-2843213"/>
              <a:ext cx="180975" cy="179388"/>
            </a:xfrm>
            <a:prstGeom prst="ellipse">
              <a:avLst/>
            </a:prstGeom>
            <a:noFill/>
            <a:ln w="79375"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45714" tIns="22857" rIns="45714" bIns="22857" numCol="1" anchor="t" anchorCtr="0" compatLnSpc="1">
              <a:prstTxWarp prst="textNoShape">
                <a:avLst/>
              </a:prstTxWarp>
            </a:bodyPr>
            <a:lstStyle/>
            <a:p>
              <a:pPr defTabSz="228554">
                <a:defRPr/>
              </a:pPr>
              <a:endParaRPr lang="en-US" sz="900" dirty="0">
                <a:solidFill>
                  <a:srgbClr val="FFFFFF"/>
                </a:solidFill>
                <a:latin typeface="Calibri"/>
              </a:endParaRPr>
            </a:p>
          </p:txBody>
        </p:sp>
      </p:grpSp>
      <p:grpSp>
        <p:nvGrpSpPr>
          <p:cNvPr id="683" name="Group 682">
            <a:extLst>
              <a:ext uri="{FF2B5EF4-FFF2-40B4-BE49-F238E27FC236}">
                <a16:creationId xmlns:a16="http://schemas.microsoft.com/office/drawing/2014/main" id="{1F2C56F6-6F22-4C71-AF1B-3D01C8FB2017}"/>
              </a:ext>
            </a:extLst>
          </p:cNvPr>
          <p:cNvGrpSpPr/>
          <p:nvPr/>
        </p:nvGrpSpPr>
        <p:grpSpPr>
          <a:xfrm>
            <a:off x="6365841" y="-1382086"/>
            <a:ext cx="496029" cy="3439665"/>
            <a:chOff x="12733338" y="-2765425"/>
            <a:chExt cx="992187" cy="6880225"/>
          </a:xfrm>
          <a:effectLst>
            <a:outerShdw blurRad="152400" sx="102000" sy="102000" algn="ctr" rotWithShape="0">
              <a:schemeClr val="accent1">
                <a:alpha val="82000"/>
              </a:schemeClr>
            </a:outerShdw>
          </a:effectLst>
        </p:grpSpPr>
        <p:grpSp>
          <p:nvGrpSpPr>
            <p:cNvPr id="604" name="Group 603">
              <a:extLst>
                <a:ext uri="{FF2B5EF4-FFF2-40B4-BE49-F238E27FC236}">
                  <a16:creationId xmlns:a16="http://schemas.microsoft.com/office/drawing/2014/main" id="{121B5EE4-7A81-4C78-B781-5A9967DFE388}"/>
                </a:ext>
              </a:extLst>
            </p:cNvPr>
            <p:cNvGrpSpPr/>
            <p:nvPr/>
          </p:nvGrpSpPr>
          <p:grpSpPr>
            <a:xfrm>
              <a:off x="13020676" y="-1412875"/>
              <a:ext cx="704849" cy="5527675"/>
              <a:chOff x="13020676" y="-1412875"/>
              <a:chExt cx="704849" cy="5527675"/>
            </a:xfrm>
          </p:grpSpPr>
          <p:sp>
            <p:nvSpPr>
              <p:cNvPr id="522" name="Freeform 228">
                <a:extLst>
                  <a:ext uri="{FF2B5EF4-FFF2-40B4-BE49-F238E27FC236}">
                    <a16:creationId xmlns:a16="http://schemas.microsoft.com/office/drawing/2014/main" id="{28BE4536-D1E9-4F97-BFCC-D16B6FD82031}"/>
                  </a:ext>
                </a:extLst>
              </p:cNvPr>
              <p:cNvSpPr>
                <a:spLocks/>
              </p:cNvSpPr>
              <p:nvPr/>
            </p:nvSpPr>
            <p:spPr bwMode="auto">
              <a:xfrm>
                <a:off x="13020676" y="-1243013"/>
                <a:ext cx="614363" cy="5357813"/>
              </a:xfrm>
              <a:custGeom>
                <a:avLst/>
                <a:gdLst>
                  <a:gd name="T0" fmla="*/ 0 w 387"/>
                  <a:gd name="T1" fmla="*/ 3375 h 3375"/>
                  <a:gd name="T2" fmla="*/ 0 w 387"/>
                  <a:gd name="T3" fmla="*/ 1614 h 3375"/>
                  <a:gd name="T4" fmla="*/ 387 w 387"/>
                  <a:gd name="T5" fmla="*/ 1050 h 3375"/>
                  <a:gd name="T6" fmla="*/ 387 w 387"/>
                  <a:gd name="T7" fmla="*/ 0 h 3375"/>
                </a:gdLst>
                <a:ahLst/>
                <a:cxnLst>
                  <a:cxn ang="0">
                    <a:pos x="T0" y="T1"/>
                  </a:cxn>
                  <a:cxn ang="0">
                    <a:pos x="T2" y="T3"/>
                  </a:cxn>
                  <a:cxn ang="0">
                    <a:pos x="T4" y="T5"/>
                  </a:cxn>
                  <a:cxn ang="0">
                    <a:pos x="T6" y="T7"/>
                  </a:cxn>
                </a:cxnLst>
                <a:rect l="0" t="0" r="r" b="b"/>
                <a:pathLst>
                  <a:path w="387" h="3375">
                    <a:moveTo>
                      <a:pt x="0" y="3375"/>
                    </a:moveTo>
                    <a:lnTo>
                      <a:pt x="0" y="1614"/>
                    </a:lnTo>
                    <a:lnTo>
                      <a:pt x="387" y="1050"/>
                    </a:lnTo>
                    <a:lnTo>
                      <a:pt x="387" y="0"/>
                    </a:lnTo>
                  </a:path>
                </a:pathLst>
              </a:custGeom>
              <a:noFill/>
              <a:ln w="79375"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45714" tIns="22857" rIns="45714" bIns="22857" numCol="1" anchor="t" anchorCtr="0" compatLnSpc="1">
                <a:prstTxWarp prst="textNoShape">
                  <a:avLst/>
                </a:prstTxWarp>
              </a:bodyPr>
              <a:lstStyle/>
              <a:p>
                <a:pPr defTabSz="228554">
                  <a:defRPr/>
                </a:pPr>
                <a:endParaRPr lang="en-US" sz="900" dirty="0">
                  <a:solidFill>
                    <a:srgbClr val="FFFFFF"/>
                  </a:solidFill>
                  <a:latin typeface="Calibri"/>
                </a:endParaRPr>
              </a:p>
            </p:txBody>
          </p:sp>
          <p:sp>
            <p:nvSpPr>
              <p:cNvPr id="90" name="Oval 245">
                <a:extLst>
                  <a:ext uri="{FF2B5EF4-FFF2-40B4-BE49-F238E27FC236}">
                    <a16:creationId xmlns:a16="http://schemas.microsoft.com/office/drawing/2014/main" id="{40A31474-0A4D-437D-A97D-C486E93476AC}"/>
                  </a:ext>
                </a:extLst>
              </p:cNvPr>
              <p:cNvSpPr>
                <a:spLocks noChangeArrowheads="1"/>
              </p:cNvSpPr>
              <p:nvPr/>
            </p:nvSpPr>
            <p:spPr bwMode="auto">
              <a:xfrm>
                <a:off x="13544550" y="-1412875"/>
                <a:ext cx="180975" cy="180975"/>
              </a:xfrm>
              <a:prstGeom prst="ellipse">
                <a:avLst/>
              </a:prstGeom>
              <a:noFill/>
              <a:ln w="79375"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45714" tIns="22857" rIns="45714" bIns="22857" numCol="1" anchor="t" anchorCtr="0" compatLnSpc="1">
                <a:prstTxWarp prst="textNoShape">
                  <a:avLst/>
                </a:prstTxWarp>
              </a:bodyPr>
              <a:lstStyle/>
              <a:p>
                <a:pPr defTabSz="228554">
                  <a:defRPr/>
                </a:pPr>
                <a:endParaRPr lang="en-US" sz="900" dirty="0">
                  <a:solidFill>
                    <a:srgbClr val="FFFFFF"/>
                  </a:solidFill>
                  <a:latin typeface="Calibri"/>
                </a:endParaRPr>
              </a:p>
            </p:txBody>
          </p:sp>
        </p:grpSp>
        <p:grpSp>
          <p:nvGrpSpPr>
            <p:cNvPr id="603" name="Group 602">
              <a:extLst>
                <a:ext uri="{FF2B5EF4-FFF2-40B4-BE49-F238E27FC236}">
                  <a16:creationId xmlns:a16="http://schemas.microsoft.com/office/drawing/2014/main" id="{9073A0BA-7B55-4C69-9515-340920751496}"/>
                </a:ext>
              </a:extLst>
            </p:cNvPr>
            <p:cNvGrpSpPr/>
            <p:nvPr/>
          </p:nvGrpSpPr>
          <p:grpSpPr>
            <a:xfrm>
              <a:off x="12733338" y="-2765425"/>
              <a:ext cx="901701" cy="2198688"/>
              <a:chOff x="12733338" y="-2765425"/>
              <a:chExt cx="901701" cy="2198688"/>
            </a:xfrm>
          </p:grpSpPr>
          <p:sp>
            <p:nvSpPr>
              <p:cNvPr id="529" name="Freeform 235">
                <a:extLst>
                  <a:ext uri="{FF2B5EF4-FFF2-40B4-BE49-F238E27FC236}">
                    <a16:creationId xmlns:a16="http://schemas.microsoft.com/office/drawing/2014/main" id="{1500FD0A-D4F9-4978-BBE8-5D4DACE699D7}"/>
                  </a:ext>
                </a:extLst>
              </p:cNvPr>
              <p:cNvSpPr>
                <a:spLocks/>
              </p:cNvSpPr>
              <p:nvPr/>
            </p:nvSpPr>
            <p:spPr bwMode="auto">
              <a:xfrm>
                <a:off x="12823826" y="-2584450"/>
                <a:ext cx="811213" cy="2017713"/>
              </a:xfrm>
              <a:custGeom>
                <a:avLst/>
                <a:gdLst>
                  <a:gd name="T0" fmla="*/ 511 w 511"/>
                  <a:gd name="T1" fmla="*/ 1271 h 1271"/>
                  <a:gd name="T2" fmla="*/ 0 w 511"/>
                  <a:gd name="T3" fmla="*/ 539 h 1271"/>
                  <a:gd name="T4" fmla="*/ 0 w 511"/>
                  <a:gd name="T5" fmla="*/ 0 h 1271"/>
                </a:gdLst>
                <a:ahLst/>
                <a:cxnLst>
                  <a:cxn ang="0">
                    <a:pos x="T0" y="T1"/>
                  </a:cxn>
                  <a:cxn ang="0">
                    <a:pos x="T2" y="T3"/>
                  </a:cxn>
                  <a:cxn ang="0">
                    <a:pos x="T4" y="T5"/>
                  </a:cxn>
                </a:cxnLst>
                <a:rect l="0" t="0" r="r" b="b"/>
                <a:pathLst>
                  <a:path w="511" h="1271">
                    <a:moveTo>
                      <a:pt x="511" y="1271"/>
                    </a:moveTo>
                    <a:lnTo>
                      <a:pt x="0" y="539"/>
                    </a:lnTo>
                    <a:lnTo>
                      <a:pt x="0" y="0"/>
                    </a:lnTo>
                  </a:path>
                </a:pathLst>
              </a:custGeom>
              <a:noFill/>
              <a:ln w="79375"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45714" tIns="22857" rIns="45714" bIns="22857" numCol="1" anchor="t" anchorCtr="0" compatLnSpc="1">
                <a:prstTxWarp prst="textNoShape">
                  <a:avLst/>
                </a:prstTxWarp>
              </a:bodyPr>
              <a:lstStyle/>
              <a:p>
                <a:pPr defTabSz="228554">
                  <a:defRPr/>
                </a:pPr>
                <a:endParaRPr lang="en-US" sz="900" dirty="0">
                  <a:solidFill>
                    <a:srgbClr val="FFFFFF"/>
                  </a:solidFill>
                  <a:latin typeface="Calibri"/>
                </a:endParaRPr>
              </a:p>
            </p:txBody>
          </p:sp>
          <p:sp>
            <p:nvSpPr>
              <p:cNvPr id="288" name="Oval 246">
                <a:extLst>
                  <a:ext uri="{FF2B5EF4-FFF2-40B4-BE49-F238E27FC236}">
                    <a16:creationId xmlns:a16="http://schemas.microsoft.com/office/drawing/2014/main" id="{77AAFF50-83C5-44A8-AF8E-9EC4B1985E90}"/>
                  </a:ext>
                </a:extLst>
              </p:cNvPr>
              <p:cNvSpPr>
                <a:spLocks noChangeArrowheads="1"/>
              </p:cNvSpPr>
              <p:nvPr/>
            </p:nvSpPr>
            <p:spPr bwMode="auto">
              <a:xfrm>
                <a:off x="12733338" y="-2765425"/>
                <a:ext cx="180975" cy="180975"/>
              </a:xfrm>
              <a:prstGeom prst="ellipse">
                <a:avLst/>
              </a:prstGeom>
              <a:noFill/>
              <a:ln w="79375"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45714" tIns="22857" rIns="45714" bIns="22857" numCol="1" anchor="t" anchorCtr="0" compatLnSpc="1">
                <a:prstTxWarp prst="textNoShape">
                  <a:avLst/>
                </a:prstTxWarp>
              </a:bodyPr>
              <a:lstStyle/>
              <a:p>
                <a:pPr defTabSz="228554">
                  <a:defRPr/>
                </a:pPr>
                <a:endParaRPr lang="en-US" sz="900" dirty="0">
                  <a:solidFill>
                    <a:srgbClr val="FFFFFF"/>
                  </a:solidFill>
                  <a:latin typeface="Calibri"/>
                </a:endParaRPr>
              </a:p>
            </p:txBody>
          </p:sp>
        </p:grpSp>
      </p:grpSp>
      <p:grpSp>
        <p:nvGrpSpPr>
          <p:cNvPr id="607" name="Group 606">
            <a:extLst>
              <a:ext uri="{FF2B5EF4-FFF2-40B4-BE49-F238E27FC236}">
                <a16:creationId xmlns:a16="http://schemas.microsoft.com/office/drawing/2014/main" id="{FBD2BF39-0324-4085-B37F-C42A31279956}"/>
              </a:ext>
            </a:extLst>
          </p:cNvPr>
          <p:cNvGrpSpPr/>
          <p:nvPr/>
        </p:nvGrpSpPr>
        <p:grpSpPr>
          <a:xfrm>
            <a:off x="6048382" y="1390915"/>
            <a:ext cx="89682" cy="666663"/>
            <a:chOff x="12098338" y="2781300"/>
            <a:chExt cx="179388" cy="1333500"/>
          </a:xfrm>
          <a:effectLst>
            <a:outerShdw blurRad="152400" sx="102000" sy="102000" algn="ctr" rotWithShape="0">
              <a:schemeClr val="accent1">
                <a:alpha val="82000"/>
              </a:schemeClr>
            </a:outerShdw>
          </a:effectLst>
        </p:grpSpPr>
        <p:sp>
          <p:nvSpPr>
            <p:cNvPr id="524" name="Line 230">
              <a:extLst>
                <a:ext uri="{FF2B5EF4-FFF2-40B4-BE49-F238E27FC236}">
                  <a16:creationId xmlns:a16="http://schemas.microsoft.com/office/drawing/2014/main" id="{D0790B72-492C-4B4D-89A2-752DA76C396C}"/>
                </a:ext>
              </a:extLst>
            </p:cNvPr>
            <p:cNvSpPr>
              <a:spLocks noChangeShapeType="1"/>
            </p:cNvSpPr>
            <p:nvPr/>
          </p:nvSpPr>
          <p:spPr bwMode="auto">
            <a:xfrm flipV="1">
              <a:off x="12187238" y="2981325"/>
              <a:ext cx="0" cy="1133475"/>
            </a:xfrm>
            <a:prstGeom prst="line">
              <a:avLst/>
            </a:prstGeom>
            <a:noFill/>
            <a:ln w="79375" cap="flat">
              <a:solidFill>
                <a:schemeClr val="accent1"/>
              </a:solidFill>
              <a:prstDash val="solid"/>
              <a:miter lim="800000"/>
              <a:headEnd/>
              <a:tailEnd/>
            </a:ln>
            <a:extLst>
              <a:ext uri="{909E8E84-426E-40DD-AFC4-6F175D3DCCD1}">
                <a14:hiddenFill xmlns:a14="http://schemas.microsoft.com/office/drawing/2010/main">
                  <a:noFill/>
                </a14:hiddenFill>
              </a:ext>
            </a:extLst>
          </p:spPr>
          <p:txBody>
            <a:bodyPr vert="horz" wrap="square" lIns="45714" tIns="22857" rIns="45714" bIns="22857" numCol="1" anchor="t" anchorCtr="0" compatLnSpc="1">
              <a:prstTxWarp prst="textNoShape">
                <a:avLst/>
              </a:prstTxWarp>
            </a:bodyPr>
            <a:lstStyle/>
            <a:p>
              <a:pPr defTabSz="228554">
                <a:defRPr/>
              </a:pPr>
              <a:endParaRPr lang="en-US" sz="900" dirty="0">
                <a:solidFill>
                  <a:srgbClr val="FFFFFF"/>
                </a:solidFill>
                <a:latin typeface="Calibri"/>
              </a:endParaRPr>
            </a:p>
          </p:txBody>
        </p:sp>
        <p:sp>
          <p:nvSpPr>
            <p:cNvPr id="290" name="Oval 248">
              <a:extLst>
                <a:ext uri="{FF2B5EF4-FFF2-40B4-BE49-F238E27FC236}">
                  <a16:creationId xmlns:a16="http://schemas.microsoft.com/office/drawing/2014/main" id="{023D6919-CA86-4330-B5D3-D60FCD46843A}"/>
                </a:ext>
              </a:extLst>
            </p:cNvPr>
            <p:cNvSpPr>
              <a:spLocks noChangeArrowheads="1"/>
            </p:cNvSpPr>
            <p:nvPr/>
          </p:nvSpPr>
          <p:spPr bwMode="auto">
            <a:xfrm>
              <a:off x="12098338" y="2781300"/>
              <a:ext cx="179388" cy="180975"/>
            </a:xfrm>
            <a:prstGeom prst="ellipse">
              <a:avLst/>
            </a:prstGeom>
            <a:noFill/>
            <a:ln w="79375"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45714" tIns="22857" rIns="45714" bIns="22857" numCol="1" anchor="t" anchorCtr="0" compatLnSpc="1">
              <a:prstTxWarp prst="textNoShape">
                <a:avLst/>
              </a:prstTxWarp>
            </a:bodyPr>
            <a:lstStyle/>
            <a:p>
              <a:pPr defTabSz="228554">
                <a:defRPr/>
              </a:pPr>
              <a:endParaRPr lang="en-US" sz="900" dirty="0">
                <a:solidFill>
                  <a:srgbClr val="FFFFFF"/>
                </a:solidFill>
                <a:latin typeface="Calibri"/>
              </a:endParaRPr>
            </a:p>
          </p:txBody>
        </p:sp>
      </p:grpSp>
      <p:grpSp>
        <p:nvGrpSpPr>
          <p:cNvPr id="685" name="Group 684">
            <a:extLst>
              <a:ext uri="{FF2B5EF4-FFF2-40B4-BE49-F238E27FC236}">
                <a16:creationId xmlns:a16="http://schemas.microsoft.com/office/drawing/2014/main" id="{AD87778C-477A-44DF-8928-4C375B51C9A9}"/>
              </a:ext>
            </a:extLst>
          </p:cNvPr>
          <p:cNvGrpSpPr/>
          <p:nvPr/>
        </p:nvGrpSpPr>
        <p:grpSpPr>
          <a:xfrm>
            <a:off x="5655527" y="-362250"/>
            <a:ext cx="338887" cy="2422210"/>
            <a:chOff x="11312525" y="-725488"/>
            <a:chExt cx="677863" cy="4845051"/>
          </a:xfrm>
          <a:effectLst>
            <a:outerShdw blurRad="152400" sx="102000" sy="102000" algn="ctr" rotWithShape="0">
              <a:schemeClr val="accent1">
                <a:alpha val="82000"/>
              </a:schemeClr>
            </a:outerShdw>
          </a:effectLst>
        </p:grpSpPr>
        <p:grpSp>
          <p:nvGrpSpPr>
            <p:cNvPr id="608" name="Group 607">
              <a:extLst>
                <a:ext uri="{FF2B5EF4-FFF2-40B4-BE49-F238E27FC236}">
                  <a16:creationId xmlns:a16="http://schemas.microsoft.com/office/drawing/2014/main" id="{D980A6D7-AD67-4225-91C0-9AB8A0BDF57B}"/>
                </a:ext>
              </a:extLst>
            </p:cNvPr>
            <p:cNvGrpSpPr/>
            <p:nvPr/>
          </p:nvGrpSpPr>
          <p:grpSpPr>
            <a:xfrm>
              <a:off x="11403013" y="-725488"/>
              <a:ext cx="587375" cy="1895475"/>
              <a:chOff x="11403013" y="-725488"/>
              <a:chExt cx="587375" cy="1895475"/>
            </a:xfrm>
          </p:grpSpPr>
          <p:sp>
            <p:nvSpPr>
              <p:cNvPr id="531" name="Freeform 237">
                <a:extLst>
                  <a:ext uri="{FF2B5EF4-FFF2-40B4-BE49-F238E27FC236}">
                    <a16:creationId xmlns:a16="http://schemas.microsoft.com/office/drawing/2014/main" id="{2D98A070-4DB7-46E1-84D9-963480F4055E}"/>
                  </a:ext>
                </a:extLst>
              </p:cNvPr>
              <p:cNvSpPr>
                <a:spLocks/>
              </p:cNvSpPr>
              <p:nvPr/>
            </p:nvSpPr>
            <p:spPr bwMode="auto">
              <a:xfrm>
                <a:off x="11403013" y="-566738"/>
                <a:ext cx="496888" cy="1736725"/>
              </a:xfrm>
              <a:custGeom>
                <a:avLst/>
                <a:gdLst>
                  <a:gd name="T0" fmla="*/ 0 w 313"/>
                  <a:gd name="T1" fmla="*/ 1094 h 1094"/>
                  <a:gd name="T2" fmla="*/ 313 w 313"/>
                  <a:gd name="T3" fmla="*/ 638 h 1094"/>
                  <a:gd name="T4" fmla="*/ 313 w 313"/>
                  <a:gd name="T5" fmla="*/ 0 h 1094"/>
                </a:gdLst>
                <a:ahLst/>
                <a:cxnLst>
                  <a:cxn ang="0">
                    <a:pos x="T0" y="T1"/>
                  </a:cxn>
                  <a:cxn ang="0">
                    <a:pos x="T2" y="T3"/>
                  </a:cxn>
                  <a:cxn ang="0">
                    <a:pos x="T4" y="T5"/>
                  </a:cxn>
                </a:cxnLst>
                <a:rect l="0" t="0" r="r" b="b"/>
                <a:pathLst>
                  <a:path w="313" h="1094">
                    <a:moveTo>
                      <a:pt x="0" y="1094"/>
                    </a:moveTo>
                    <a:lnTo>
                      <a:pt x="313" y="638"/>
                    </a:lnTo>
                    <a:lnTo>
                      <a:pt x="313" y="0"/>
                    </a:lnTo>
                  </a:path>
                </a:pathLst>
              </a:custGeom>
              <a:noFill/>
              <a:ln w="79375"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45714" tIns="22857" rIns="45714" bIns="22857" numCol="1" anchor="t" anchorCtr="0" compatLnSpc="1">
                <a:prstTxWarp prst="textNoShape">
                  <a:avLst/>
                </a:prstTxWarp>
              </a:bodyPr>
              <a:lstStyle/>
              <a:p>
                <a:pPr defTabSz="228554">
                  <a:defRPr/>
                </a:pPr>
                <a:endParaRPr lang="en-US" sz="900" dirty="0">
                  <a:solidFill>
                    <a:srgbClr val="FFFFFF"/>
                  </a:solidFill>
                  <a:latin typeface="Calibri"/>
                </a:endParaRPr>
              </a:p>
            </p:txBody>
          </p:sp>
          <p:sp>
            <p:nvSpPr>
              <p:cNvPr id="291" name="Oval 249">
                <a:extLst>
                  <a:ext uri="{FF2B5EF4-FFF2-40B4-BE49-F238E27FC236}">
                    <a16:creationId xmlns:a16="http://schemas.microsoft.com/office/drawing/2014/main" id="{F92D620C-A769-41D7-AA6B-1E87667F64FB}"/>
                  </a:ext>
                </a:extLst>
              </p:cNvPr>
              <p:cNvSpPr>
                <a:spLocks noChangeArrowheads="1"/>
              </p:cNvSpPr>
              <p:nvPr/>
            </p:nvSpPr>
            <p:spPr bwMode="auto">
              <a:xfrm>
                <a:off x="11811000" y="-725488"/>
                <a:ext cx="179388" cy="180975"/>
              </a:xfrm>
              <a:prstGeom prst="ellipse">
                <a:avLst/>
              </a:prstGeom>
              <a:noFill/>
              <a:ln w="79375"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45714" tIns="22857" rIns="45714" bIns="22857" numCol="1" anchor="t" anchorCtr="0" compatLnSpc="1">
                <a:prstTxWarp prst="textNoShape">
                  <a:avLst/>
                </a:prstTxWarp>
              </a:bodyPr>
              <a:lstStyle/>
              <a:p>
                <a:pPr defTabSz="228554">
                  <a:defRPr/>
                </a:pPr>
                <a:endParaRPr lang="en-US" sz="900" dirty="0">
                  <a:solidFill>
                    <a:srgbClr val="FFFFFF"/>
                  </a:solidFill>
                  <a:latin typeface="Calibri"/>
                </a:endParaRPr>
              </a:p>
            </p:txBody>
          </p:sp>
        </p:grpSp>
        <p:grpSp>
          <p:nvGrpSpPr>
            <p:cNvPr id="609" name="Group 608">
              <a:extLst>
                <a:ext uri="{FF2B5EF4-FFF2-40B4-BE49-F238E27FC236}">
                  <a16:creationId xmlns:a16="http://schemas.microsoft.com/office/drawing/2014/main" id="{5C1CEAFA-F8A3-4C18-B83C-23AEC2D9B846}"/>
                </a:ext>
              </a:extLst>
            </p:cNvPr>
            <p:cNvGrpSpPr/>
            <p:nvPr/>
          </p:nvGrpSpPr>
          <p:grpSpPr>
            <a:xfrm>
              <a:off x="11312525" y="190500"/>
              <a:ext cx="458788" cy="3929063"/>
              <a:chOff x="11312525" y="190500"/>
              <a:chExt cx="458788" cy="3929063"/>
            </a:xfrm>
          </p:grpSpPr>
          <p:sp>
            <p:nvSpPr>
              <p:cNvPr id="525" name="Freeform 231">
                <a:extLst>
                  <a:ext uri="{FF2B5EF4-FFF2-40B4-BE49-F238E27FC236}">
                    <a16:creationId xmlns:a16="http://schemas.microsoft.com/office/drawing/2014/main" id="{471F2B5D-C24E-41CE-8E97-9EC914854A98}"/>
                  </a:ext>
                </a:extLst>
              </p:cNvPr>
              <p:cNvSpPr>
                <a:spLocks/>
              </p:cNvSpPr>
              <p:nvPr/>
            </p:nvSpPr>
            <p:spPr bwMode="auto">
              <a:xfrm>
                <a:off x="11403013" y="354013"/>
                <a:ext cx="368300" cy="3765550"/>
              </a:xfrm>
              <a:custGeom>
                <a:avLst/>
                <a:gdLst>
                  <a:gd name="T0" fmla="*/ 232 w 232"/>
                  <a:gd name="T1" fmla="*/ 2372 h 2372"/>
                  <a:gd name="T2" fmla="*/ 232 w 232"/>
                  <a:gd name="T3" fmla="*/ 1098 h 2372"/>
                  <a:gd name="T4" fmla="*/ 0 w 232"/>
                  <a:gd name="T5" fmla="*/ 756 h 2372"/>
                  <a:gd name="T6" fmla="*/ 0 w 232"/>
                  <a:gd name="T7" fmla="*/ 0 h 2372"/>
                </a:gdLst>
                <a:ahLst/>
                <a:cxnLst>
                  <a:cxn ang="0">
                    <a:pos x="T0" y="T1"/>
                  </a:cxn>
                  <a:cxn ang="0">
                    <a:pos x="T2" y="T3"/>
                  </a:cxn>
                  <a:cxn ang="0">
                    <a:pos x="T4" y="T5"/>
                  </a:cxn>
                  <a:cxn ang="0">
                    <a:pos x="T6" y="T7"/>
                  </a:cxn>
                </a:cxnLst>
                <a:rect l="0" t="0" r="r" b="b"/>
                <a:pathLst>
                  <a:path w="232" h="2372">
                    <a:moveTo>
                      <a:pt x="232" y="2372"/>
                    </a:moveTo>
                    <a:lnTo>
                      <a:pt x="232" y="1098"/>
                    </a:lnTo>
                    <a:lnTo>
                      <a:pt x="0" y="756"/>
                    </a:lnTo>
                    <a:lnTo>
                      <a:pt x="0" y="0"/>
                    </a:lnTo>
                  </a:path>
                </a:pathLst>
              </a:custGeom>
              <a:noFill/>
              <a:ln w="79375"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45714" tIns="22857" rIns="45714" bIns="22857" numCol="1" anchor="t" anchorCtr="0" compatLnSpc="1">
                <a:prstTxWarp prst="textNoShape">
                  <a:avLst/>
                </a:prstTxWarp>
              </a:bodyPr>
              <a:lstStyle/>
              <a:p>
                <a:pPr defTabSz="228554">
                  <a:defRPr/>
                </a:pPr>
                <a:endParaRPr lang="en-US" sz="900" dirty="0">
                  <a:solidFill>
                    <a:srgbClr val="FFFFFF"/>
                  </a:solidFill>
                  <a:latin typeface="Calibri"/>
                </a:endParaRPr>
              </a:p>
            </p:txBody>
          </p:sp>
          <p:sp>
            <p:nvSpPr>
              <p:cNvPr id="292" name="Oval 250">
                <a:extLst>
                  <a:ext uri="{FF2B5EF4-FFF2-40B4-BE49-F238E27FC236}">
                    <a16:creationId xmlns:a16="http://schemas.microsoft.com/office/drawing/2014/main" id="{42D53A16-A05A-4FE6-92E2-C8B288AF76EA}"/>
                  </a:ext>
                </a:extLst>
              </p:cNvPr>
              <p:cNvSpPr>
                <a:spLocks noChangeArrowheads="1"/>
              </p:cNvSpPr>
              <p:nvPr/>
            </p:nvSpPr>
            <p:spPr bwMode="auto">
              <a:xfrm>
                <a:off x="11312525" y="190500"/>
                <a:ext cx="179388" cy="179388"/>
              </a:xfrm>
              <a:prstGeom prst="ellipse">
                <a:avLst/>
              </a:prstGeom>
              <a:noFill/>
              <a:ln w="79375"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45714" tIns="22857" rIns="45714" bIns="22857" numCol="1" anchor="t" anchorCtr="0" compatLnSpc="1">
                <a:prstTxWarp prst="textNoShape">
                  <a:avLst/>
                </a:prstTxWarp>
              </a:bodyPr>
              <a:lstStyle/>
              <a:p>
                <a:pPr defTabSz="228554">
                  <a:defRPr/>
                </a:pPr>
                <a:endParaRPr lang="en-US" sz="900" dirty="0">
                  <a:solidFill>
                    <a:srgbClr val="FFFFFF"/>
                  </a:solidFill>
                  <a:latin typeface="Calibri"/>
                </a:endParaRPr>
              </a:p>
            </p:txBody>
          </p:sp>
        </p:grpSp>
      </p:grpSp>
      <p:grpSp>
        <p:nvGrpSpPr>
          <p:cNvPr id="610" name="Group 609">
            <a:extLst>
              <a:ext uri="{FF2B5EF4-FFF2-40B4-BE49-F238E27FC236}">
                <a16:creationId xmlns:a16="http://schemas.microsoft.com/office/drawing/2014/main" id="{FD79345E-D270-4545-9F4D-7101630A6D48}"/>
              </a:ext>
            </a:extLst>
          </p:cNvPr>
          <p:cNvGrpSpPr/>
          <p:nvPr/>
        </p:nvGrpSpPr>
        <p:grpSpPr>
          <a:xfrm>
            <a:off x="5631717" y="1059965"/>
            <a:ext cx="89682" cy="997614"/>
            <a:chOff x="11264900" y="2119313"/>
            <a:chExt cx="179388" cy="1995488"/>
          </a:xfrm>
          <a:effectLst>
            <a:outerShdw blurRad="152400" sx="102000" sy="102000" algn="ctr" rotWithShape="0">
              <a:schemeClr val="accent1">
                <a:alpha val="82000"/>
              </a:schemeClr>
            </a:outerShdw>
          </a:effectLst>
        </p:grpSpPr>
        <p:sp>
          <p:nvSpPr>
            <p:cNvPr id="526" name="Line 232">
              <a:extLst>
                <a:ext uri="{FF2B5EF4-FFF2-40B4-BE49-F238E27FC236}">
                  <a16:creationId xmlns:a16="http://schemas.microsoft.com/office/drawing/2014/main" id="{78F5E73D-3C09-4694-B757-26A9B30842AD}"/>
                </a:ext>
              </a:extLst>
            </p:cNvPr>
            <p:cNvSpPr>
              <a:spLocks noChangeShapeType="1"/>
            </p:cNvSpPr>
            <p:nvPr/>
          </p:nvSpPr>
          <p:spPr bwMode="auto">
            <a:xfrm flipV="1">
              <a:off x="11353801" y="2271713"/>
              <a:ext cx="0" cy="1843088"/>
            </a:xfrm>
            <a:prstGeom prst="line">
              <a:avLst/>
            </a:prstGeom>
            <a:noFill/>
            <a:ln w="79375" cap="flat">
              <a:solidFill>
                <a:schemeClr val="accent1"/>
              </a:solidFill>
              <a:prstDash val="solid"/>
              <a:miter lim="800000"/>
              <a:headEnd/>
              <a:tailEnd/>
            </a:ln>
            <a:extLst>
              <a:ext uri="{909E8E84-426E-40DD-AFC4-6F175D3DCCD1}">
                <a14:hiddenFill xmlns:a14="http://schemas.microsoft.com/office/drawing/2010/main">
                  <a:noFill/>
                </a14:hiddenFill>
              </a:ext>
            </a:extLst>
          </p:spPr>
          <p:txBody>
            <a:bodyPr vert="horz" wrap="square" lIns="45714" tIns="22857" rIns="45714" bIns="22857" numCol="1" anchor="t" anchorCtr="0" compatLnSpc="1">
              <a:prstTxWarp prst="textNoShape">
                <a:avLst/>
              </a:prstTxWarp>
            </a:bodyPr>
            <a:lstStyle/>
            <a:p>
              <a:pPr defTabSz="228554">
                <a:defRPr/>
              </a:pPr>
              <a:endParaRPr lang="en-US" sz="900" dirty="0">
                <a:solidFill>
                  <a:srgbClr val="FFFFFF"/>
                </a:solidFill>
                <a:latin typeface="Calibri"/>
              </a:endParaRPr>
            </a:p>
          </p:txBody>
        </p:sp>
        <p:sp>
          <p:nvSpPr>
            <p:cNvPr id="293" name="Oval 251">
              <a:extLst>
                <a:ext uri="{FF2B5EF4-FFF2-40B4-BE49-F238E27FC236}">
                  <a16:creationId xmlns:a16="http://schemas.microsoft.com/office/drawing/2014/main" id="{A279A2C8-3FA0-4184-92D4-12A2033B9B35}"/>
                </a:ext>
              </a:extLst>
            </p:cNvPr>
            <p:cNvSpPr>
              <a:spLocks noChangeArrowheads="1"/>
            </p:cNvSpPr>
            <p:nvPr/>
          </p:nvSpPr>
          <p:spPr bwMode="auto">
            <a:xfrm>
              <a:off x="11264900" y="2119313"/>
              <a:ext cx="179388" cy="180975"/>
            </a:xfrm>
            <a:prstGeom prst="ellipse">
              <a:avLst/>
            </a:prstGeom>
            <a:solidFill>
              <a:schemeClr val="accent1"/>
            </a:solidFill>
            <a:ln w="79375" cap="flat">
              <a:solidFill>
                <a:schemeClr val="accent1"/>
              </a:solidFill>
              <a:prstDash val="solid"/>
              <a:miter lim="800000"/>
              <a:headEnd/>
              <a:tailEnd/>
            </a:ln>
          </p:spPr>
          <p:txBody>
            <a:bodyPr vert="horz" wrap="square" lIns="45714" tIns="22857" rIns="45714" bIns="22857" numCol="1" anchor="t" anchorCtr="0" compatLnSpc="1">
              <a:prstTxWarp prst="textNoShape">
                <a:avLst/>
              </a:prstTxWarp>
            </a:bodyPr>
            <a:lstStyle/>
            <a:p>
              <a:pPr defTabSz="228554">
                <a:defRPr/>
              </a:pPr>
              <a:endParaRPr lang="en-US" sz="900" dirty="0">
                <a:solidFill>
                  <a:srgbClr val="FFFFFF"/>
                </a:solidFill>
                <a:latin typeface="Calibri"/>
              </a:endParaRPr>
            </a:p>
          </p:txBody>
        </p:sp>
      </p:grpSp>
      <p:grpSp>
        <p:nvGrpSpPr>
          <p:cNvPr id="684" name="Group 683">
            <a:extLst>
              <a:ext uri="{FF2B5EF4-FFF2-40B4-BE49-F238E27FC236}">
                <a16:creationId xmlns:a16="http://schemas.microsoft.com/office/drawing/2014/main" id="{20CBEDDC-3713-4CDF-BD4F-408C5C5E2069}"/>
              </a:ext>
            </a:extLst>
          </p:cNvPr>
          <p:cNvGrpSpPr/>
          <p:nvPr/>
        </p:nvGrpSpPr>
        <p:grpSpPr>
          <a:xfrm>
            <a:off x="6079334" y="-1353515"/>
            <a:ext cx="267459" cy="3413475"/>
            <a:chOff x="12160250" y="-2708275"/>
            <a:chExt cx="534988" cy="6827838"/>
          </a:xfrm>
          <a:effectLst>
            <a:outerShdw blurRad="152400" sx="102000" sy="102000" algn="ctr" rotWithShape="0">
              <a:schemeClr val="accent1">
                <a:alpha val="82000"/>
              </a:schemeClr>
            </a:outerShdw>
          </a:effectLst>
        </p:grpSpPr>
        <p:grpSp>
          <p:nvGrpSpPr>
            <p:cNvPr id="605" name="Group 604">
              <a:extLst>
                <a:ext uri="{FF2B5EF4-FFF2-40B4-BE49-F238E27FC236}">
                  <a16:creationId xmlns:a16="http://schemas.microsoft.com/office/drawing/2014/main" id="{86B4D35E-0C4F-4391-9653-2AFF43742233}"/>
                </a:ext>
              </a:extLst>
            </p:cNvPr>
            <p:cNvGrpSpPr/>
            <p:nvPr/>
          </p:nvGrpSpPr>
          <p:grpSpPr>
            <a:xfrm>
              <a:off x="12514263" y="1212850"/>
              <a:ext cx="180975" cy="2906713"/>
              <a:chOff x="12514263" y="1212850"/>
              <a:chExt cx="180975" cy="2906713"/>
            </a:xfrm>
          </p:grpSpPr>
          <p:sp>
            <p:nvSpPr>
              <p:cNvPr id="523" name="Line 229">
                <a:extLst>
                  <a:ext uri="{FF2B5EF4-FFF2-40B4-BE49-F238E27FC236}">
                    <a16:creationId xmlns:a16="http://schemas.microsoft.com/office/drawing/2014/main" id="{F7CA2DDE-ED57-4090-9D26-A12B1AF5D75F}"/>
                  </a:ext>
                </a:extLst>
              </p:cNvPr>
              <p:cNvSpPr>
                <a:spLocks noChangeShapeType="1"/>
              </p:cNvSpPr>
              <p:nvPr/>
            </p:nvSpPr>
            <p:spPr bwMode="auto">
              <a:xfrm flipV="1">
                <a:off x="12604751" y="1370013"/>
                <a:ext cx="0" cy="2749550"/>
              </a:xfrm>
              <a:prstGeom prst="line">
                <a:avLst/>
              </a:prstGeom>
              <a:noFill/>
              <a:ln w="79375" cap="flat">
                <a:solidFill>
                  <a:schemeClr val="accent1"/>
                </a:solidFill>
                <a:prstDash val="solid"/>
                <a:miter lim="800000"/>
                <a:headEnd/>
                <a:tailEnd/>
              </a:ln>
              <a:extLst>
                <a:ext uri="{909E8E84-426E-40DD-AFC4-6F175D3DCCD1}">
                  <a14:hiddenFill xmlns:a14="http://schemas.microsoft.com/office/drawing/2010/main">
                    <a:noFill/>
                  </a14:hiddenFill>
                </a:ext>
              </a:extLst>
            </p:spPr>
            <p:txBody>
              <a:bodyPr vert="horz" wrap="square" lIns="45714" tIns="22857" rIns="45714" bIns="22857" numCol="1" anchor="t" anchorCtr="0" compatLnSpc="1">
                <a:prstTxWarp prst="textNoShape">
                  <a:avLst/>
                </a:prstTxWarp>
              </a:bodyPr>
              <a:lstStyle/>
              <a:p>
                <a:pPr defTabSz="228554">
                  <a:defRPr/>
                </a:pPr>
                <a:endParaRPr lang="en-US" sz="900" dirty="0">
                  <a:solidFill>
                    <a:srgbClr val="FFFFFF"/>
                  </a:solidFill>
                  <a:latin typeface="Calibri"/>
                </a:endParaRPr>
              </a:p>
            </p:txBody>
          </p:sp>
          <p:sp>
            <p:nvSpPr>
              <p:cNvPr id="289" name="Oval 247">
                <a:extLst>
                  <a:ext uri="{FF2B5EF4-FFF2-40B4-BE49-F238E27FC236}">
                    <a16:creationId xmlns:a16="http://schemas.microsoft.com/office/drawing/2014/main" id="{6EF2B8FA-19F7-4289-9529-7DA4720CDF6C}"/>
                  </a:ext>
                </a:extLst>
              </p:cNvPr>
              <p:cNvSpPr>
                <a:spLocks noChangeArrowheads="1"/>
              </p:cNvSpPr>
              <p:nvPr/>
            </p:nvSpPr>
            <p:spPr bwMode="auto">
              <a:xfrm>
                <a:off x="12514263" y="1212850"/>
                <a:ext cx="180975" cy="180975"/>
              </a:xfrm>
              <a:prstGeom prst="ellipse">
                <a:avLst/>
              </a:prstGeom>
              <a:noFill/>
              <a:ln w="79375"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45714" tIns="22857" rIns="45714" bIns="22857" numCol="1" anchor="t" anchorCtr="0" compatLnSpc="1">
                <a:prstTxWarp prst="textNoShape">
                  <a:avLst/>
                </a:prstTxWarp>
              </a:bodyPr>
              <a:lstStyle/>
              <a:p>
                <a:pPr defTabSz="228554">
                  <a:defRPr/>
                </a:pPr>
                <a:endParaRPr lang="en-US" sz="900" dirty="0">
                  <a:solidFill>
                    <a:srgbClr val="FFFFFF"/>
                  </a:solidFill>
                  <a:latin typeface="Calibri"/>
                </a:endParaRPr>
              </a:p>
            </p:txBody>
          </p:sp>
        </p:grpSp>
        <p:grpSp>
          <p:nvGrpSpPr>
            <p:cNvPr id="606" name="Group 605">
              <a:extLst>
                <a:ext uri="{FF2B5EF4-FFF2-40B4-BE49-F238E27FC236}">
                  <a16:creationId xmlns:a16="http://schemas.microsoft.com/office/drawing/2014/main" id="{A6086721-5208-4A8E-9F43-7CFB95EE013B}"/>
                </a:ext>
              </a:extLst>
            </p:cNvPr>
            <p:cNvGrpSpPr/>
            <p:nvPr/>
          </p:nvGrpSpPr>
          <p:grpSpPr>
            <a:xfrm>
              <a:off x="12160250" y="-2708275"/>
              <a:ext cx="444501" cy="5662613"/>
              <a:chOff x="12160250" y="-2708275"/>
              <a:chExt cx="444501" cy="5662613"/>
            </a:xfrm>
          </p:grpSpPr>
          <p:sp>
            <p:nvSpPr>
              <p:cNvPr id="530" name="Freeform 236">
                <a:extLst>
                  <a:ext uri="{FF2B5EF4-FFF2-40B4-BE49-F238E27FC236}">
                    <a16:creationId xmlns:a16="http://schemas.microsoft.com/office/drawing/2014/main" id="{0095EF63-56BB-4C98-A9D9-6408DB2D4B14}"/>
                  </a:ext>
                </a:extLst>
              </p:cNvPr>
              <p:cNvSpPr>
                <a:spLocks/>
              </p:cNvSpPr>
              <p:nvPr/>
            </p:nvSpPr>
            <p:spPr bwMode="auto">
              <a:xfrm>
                <a:off x="12249151" y="-2555875"/>
                <a:ext cx="355600" cy="5510213"/>
              </a:xfrm>
              <a:custGeom>
                <a:avLst/>
                <a:gdLst>
                  <a:gd name="T0" fmla="*/ 224 w 224"/>
                  <a:gd name="T1" fmla="*/ 3471 h 3471"/>
                  <a:gd name="T2" fmla="*/ 0 w 224"/>
                  <a:gd name="T3" fmla="*/ 3148 h 3471"/>
                  <a:gd name="T4" fmla="*/ 0 w 224"/>
                  <a:gd name="T5" fmla="*/ 0 h 3471"/>
                </a:gdLst>
                <a:ahLst/>
                <a:cxnLst>
                  <a:cxn ang="0">
                    <a:pos x="T0" y="T1"/>
                  </a:cxn>
                  <a:cxn ang="0">
                    <a:pos x="T2" y="T3"/>
                  </a:cxn>
                  <a:cxn ang="0">
                    <a:pos x="T4" y="T5"/>
                  </a:cxn>
                </a:cxnLst>
                <a:rect l="0" t="0" r="r" b="b"/>
                <a:pathLst>
                  <a:path w="224" h="3471">
                    <a:moveTo>
                      <a:pt x="224" y="3471"/>
                    </a:moveTo>
                    <a:lnTo>
                      <a:pt x="0" y="3148"/>
                    </a:lnTo>
                    <a:lnTo>
                      <a:pt x="0" y="0"/>
                    </a:lnTo>
                  </a:path>
                </a:pathLst>
              </a:custGeom>
              <a:noFill/>
              <a:ln w="79375"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45714" tIns="22857" rIns="45714" bIns="22857" numCol="1" anchor="t" anchorCtr="0" compatLnSpc="1">
                <a:prstTxWarp prst="textNoShape">
                  <a:avLst/>
                </a:prstTxWarp>
              </a:bodyPr>
              <a:lstStyle/>
              <a:p>
                <a:pPr defTabSz="228554">
                  <a:defRPr/>
                </a:pPr>
                <a:endParaRPr lang="en-US" sz="900" dirty="0">
                  <a:solidFill>
                    <a:srgbClr val="FFFFFF"/>
                  </a:solidFill>
                  <a:latin typeface="Calibri"/>
                </a:endParaRPr>
              </a:p>
            </p:txBody>
          </p:sp>
          <p:sp>
            <p:nvSpPr>
              <p:cNvPr id="294" name="Oval 252">
                <a:extLst>
                  <a:ext uri="{FF2B5EF4-FFF2-40B4-BE49-F238E27FC236}">
                    <a16:creationId xmlns:a16="http://schemas.microsoft.com/office/drawing/2014/main" id="{D16363AD-D746-4587-B588-4EA05239E796}"/>
                  </a:ext>
                </a:extLst>
              </p:cNvPr>
              <p:cNvSpPr>
                <a:spLocks noChangeArrowheads="1"/>
              </p:cNvSpPr>
              <p:nvPr/>
            </p:nvSpPr>
            <p:spPr bwMode="auto">
              <a:xfrm>
                <a:off x="12160250" y="-2708275"/>
                <a:ext cx="179388" cy="180975"/>
              </a:xfrm>
              <a:prstGeom prst="ellipse">
                <a:avLst/>
              </a:prstGeom>
              <a:noFill/>
              <a:ln w="79375"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45714" tIns="22857" rIns="45714" bIns="22857" numCol="1" anchor="t" anchorCtr="0" compatLnSpc="1">
                <a:prstTxWarp prst="textNoShape">
                  <a:avLst/>
                </a:prstTxWarp>
              </a:bodyPr>
              <a:lstStyle/>
              <a:p>
                <a:pPr defTabSz="228554">
                  <a:defRPr/>
                </a:pPr>
                <a:endParaRPr lang="en-US" sz="900" dirty="0">
                  <a:solidFill>
                    <a:srgbClr val="FFFFFF"/>
                  </a:solidFill>
                  <a:latin typeface="Calibri"/>
                </a:endParaRPr>
              </a:p>
            </p:txBody>
          </p:sp>
        </p:grpSp>
      </p:grpSp>
      <p:grpSp>
        <p:nvGrpSpPr>
          <p:cNvPr id="686" name="Group 685">
            <a:extLst>
              <a:ext uri="{FF2B5EF4-FFF2-40B4-BE49-F238E27FC236}">
                <a16:creationId xmlns:a16="http://schemas.microsoft.com/office/drawing/2014/main" id="{214F141A-12C8-4992-8D79-0189A181AEBB}"/>
              </a:ext>
            </a:extLst>
          </p:cNvPr>
          <p:cNvGrpSpPr/>
          <p:nvPr/>
        </p:nvGrpSpPr>
        <p:grpSpPr>
          <a:xfrm>
            <a:off x="5082514" y="-1386054"/>
            <a:ext cx="636505" cy="3446014"/>
            <a:chOff x="10166350" y="-2773363"/>
            <a:chExt cx="1273175" cy="6892925"/>
          </a:xfrm>
          <a:effectLst>
            <a:outerShdw blurRad="152400" sx="102000" sy="102000" algn="ctr" rotWithShape="0">
              <a:schemeClr val="accent1">
                <a:alpha val="82000"/>
              </a:schemeClr>
            </a:outerShdw>
          </a:effectLst>
        </p:grpSpPr>
        <p:grpSp>
          <p:nvGrpSpPr>
            <p:cNvPr id="611" name="Group 610">
              <a:extLst>
                <a:ext uri="{FF2B5EF4-FFF2-40B4-BE49-F238E27FC236}">
                  <a16:creationId xmlns:a16="http://schemas.microsoft.com/office/drawing/2014/main" id="{02962833-BC26-4E59-8785-919B3B3C3C61}"/>
                </a:ext>
              </a:extLst>
            </p:cNvPr>
            <p:cNvGrpSpPr/>
            <p:nvPr/>
          </p:nvGrpSpPr>
          <p:grpSpPr>
            <a:xfrm>
              <a:off x="10931525" y="-2181225"/>
              <a:ext cx="508000" cy="3517900"/>
              <a:chOff x="10931525" y="-2181225"/>
              <a:chExt cx="508000" cy="3517900"/>
            </a:xfrm>
          </p:grpSpPr>
          <p:sp>
            <p:nvSpPr>
              <p:cNvPr id="287" name="Freeform 240">
                <a:extLst>
                  <a:ext uri="{FF2B5EF4-FFF2-40B4-BE49-F238E27FC236}">
                    <a16:creationId xmlns:a16="http://schemas.microsoft.com/office/drawing/2014/main" id="{958623B8-B559-4136-BB1D-8FA8AA5C09EE}"/>
                  </a:ext>
                </a:extLst>
              </p:cNvPr>
              <p:cNvSpPr>
                <a:spLocks/>
              </p:cNvSpPr>
              <p:nvPr/>
            </p:nvSpPr>
            <p:spPr bwMode="auto">
              <a:xfrm>
                <a:off x="10931525" y="-2032000"/>
                <a:ext cx="417513" cy="3368675"/>
              </a:xfrm>
              <a:custGeom>
                <a:avLst/>
                <a:gdLst>
                  <a:gd name="T0" fmla="*/ 0 w 263"/>
                  <a:gd name="T1" fmla="*/ 2122 h 2122"/>
                  <a:gd name="T2" fmla="*/ 0 w 263"/>
                  <a:gd name="T3" fmla="*/ 844 h 2122"/>
                  <a:gd name="T4" fmla="*/ 263 w 263"/>
                  <a:gd name="T5" fmla="*/ 461 h 2122"/>
                  <a:gd name="T6" fmla="*/ 263 w 263"/>
                  <a:gd name="T7" fmla="*/ 0 h 2122"/>
                </a:gdLst>
                <a:ahLst/>
                <a:cxnLst>
                  <a:cxn ang="0">
                    <a:pos x="T0" y="T1"/>
                  </a:cxn>
                  <a:cxn ang="0">
                    <a:pos x="T2" y="T3"/>
                  </a:cxn>
                  <a:cxn ang="0">
                    <a:pos x="T4" y="T5"/>
                  </a:cxn>
                  <a:cxn ang="0">
                    <a:pos x="T6" y="T7"/>
                  </a:cxn>
                </a:cxnLst>
                <a:rect l="0" t="0" r="r" b="b"/>
                <a:pathLst>
                  <a:path w="263" h="2122">
                    <a:moveTo>
                      <a:pt x="0" y="2122"/>
                    </a:moveTo>
                    <a:lnTo>
                      <a:pt x="0" y="844"/>
                    </a:lnTo>
                    <a:lnTo>
                      <a:pt x="263" y="461"/>
                    </a:lnTo>
                    <a:lnTo>
                      <a:pt x="263" y="0"/>
                    </a:lnTo>
                  </a:path>
                </a:pathLst>
              </a:custGeom>
              <a:noFill/>
              <a:ln w="79375"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45714" tIns="22857" rIns="45714" bIns="22857" numCol="1" anchor="t" anchorCtr="0" compatLnSpc="1">
                <a:prstTxWarp prst="textNoShape">
                  <a:avLst/>
                </a:prstTxWarp>
              </a:bodyPr>
              <a:lstStyle/>
              <a:p>
                <a:pPr defTabSz="228554">
                  <a:defRPr/>
                </a:pPr>
                <a:endParaRPr lang="en-US" sz="900" dirty="0">
                  <a:solidFill>
                    <a:srgbClr val="FFFFFF"/>
                  </a:solidFill>
                  <a:latin typeface="Calibri"/>
                </a:endParaRPr>
              </a:p>
            </p:txBody>
          </p:sp>
          <p:sp>
            <p:nvSpPr>
              <p:cNvPr id="295" name="Oval 253">
                <a:extLst>
                  <a:ext uri="{FF2B5EF4-FFF2-40B4-BE49-F238E27FC236}">
                    <a16:creationId xmlns:a16="http://schemas.microsoft.com/office/drawing/2014/main" id="{B9A2DC22-7617-4036-93A3-D9EBFB13BC1A}"/>
                  </a:ext>
                </a:extLst>
              </p:cNvPr>
              <p:cNvSpPr>
                <a:spLocks noChangeArrowheads="1"/>
              </p:cNvSpPr>
              <p:nvPr/>
            </p:nvSpPr>
            <p:spPr bwMode="auto">
              <a:xfrm>
                <a:off x="11258550" y="-2181225"/>
                <a:ext cx="180975" cy="179388"/>
              </a:xfrm>
              <a:prstGeom prst="ellipse">
                <a:avLst/>
              </a:prstGeom>
              <a:noFill/>
              <a:ln w="79375"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45714" tIns="22857" rIns="45714" bIns="22857" numCol="1" anchor="t" anchorCtr="0" compatLnSpc="1">
                <a:prstTxWarp prst="textNoShape">
                  <a:avLst/>
                </a:prstTxWarp>
              </a:bodyPr>
              <a:lstStyle/>
              <a:p>
                <a:pPr defTabSz="228554">
                  <a:defRPr/>
                </a:pPr>
                <a:endParaRPr lang="en-US" sz="900" dirty="0">
                  <a:solidFill>
                    <a:srgbClr val="FFFFFF"/>
                  </a:solidFill>
                  <a:latin typeface="Calibri"/>
                </a:endParaRPr>
              </a:p>
            </p:txBody>
          </p:sp>
        </p:grpSp>
        <p:grpSp>
          <p:nvGrpSpPr>
            <p:cNvPr id="612" name="Group 611">
              <a:extLst>
                <a:ext uri="{FF2B5EF4-FFF2-40B4-BE49-F238E27FC236}">
                  <a16:creationId xmlns:a16="http://schemas.microsoft.com/office/drawing/2014/main" id="{58C2ADC8-BF83-447E-B93A-5E02DB8D62C2}"/>
                </a:ext>
              </a:extLst>
            </p:cNvPr>
            <p:cNvGrpSpPr/>
            <p:nvPr/>
          </p:nvGrpSpPr>
          <p:grpSpPr>
            <a:xfrm>
              <a:off x="10166350" y="-2773363"/>
              <a:ext cx="771526" cy="6892925"/>
              <a:chOff x="10166350" y="-2773363"/>
              <a:chExt cx="771526" cy="6892925"/>
            </a:xfrm>
          </p:grpSpPr>
          <p:sp>
            <p:nvSpPr>
              <p:cNvPr id="527" name="Freeform 233">
                <a:extLst>
                  <a:ext uri="{FF2B5EF4-FFF2-40B4-BE49-F238E27FC236}">
                    <a16:creationId xmlns:a16="http://schemas.microsoft.com/office/drawing/2014/main" id="{9561026F-3AE5-4F1B-97D5-FB25C067FDD4}"/>
                  </a:ext>
                </a:extLst>
              </p:cNvPr>
              <p:cNvSpPr>
                <a:spLocks/>
              </p:cNvSpPr>
              <p:nvPr/>
            </p:nvSpPr>
            <p:spPr bwMode="auto">
              <a:xfrm>
                <a:off x="10256838" y="-2617788"/>
                <a:ext cx="681038" cy="6737350"/>
              </a:xfrm>
              <a:custGeom>
                <a:avLst/>
                <a:gdLst>
                  <a:gd name="T0" fmla="*/ 429 w 429"/>
                  <a:gd name="T1" fmla="*/ 4244 h 4244"/>
                  <a:gd name="T2" fmla="*/ 429 w 429"/>
                  <a:gd name="T3" fmla="*/ 2495 h 4244"/>
                  <a:gd name="T4" fmla="*/ 0 w 429"/>
                  <a:gd name="T5" fmla="*/ 1874 h 4244"/>
                  <a:gd name="T6" fmla="*/ 0 w 429"/>
                  <a:gd name="T7" fmla="*/ 0 h 4244"/>
                </a:gdLst>
                <a:ahLst/>
                <a:cxnLst>
                  <a:cxn ang="0">
                    <a:pos x="T0" y="T1"/>
                  </a:cxn>
                  <a:cxn ang="0">
                    <a:pos x="T2" y="T3"/>
                  </a:cxn>
                  <a:cxn ang="0">
                    <a:pos x="T4" y="T5"/>
                  </a:cxn>
                  <a:cxn ang="0">
                    <a:pos x="T6" y="T7"/>
                  </a:cxn>
                </a:cxnLst>
                <a:rect l="0" t="0" r="r" b="b"/>
                <a:pathLst>
                  <a:path w="429" h="4244">
                    <a:moveTo>
                      <a:pt x="429" y="4244"/>
                    </a:moveTo>
                    <a:lnTo>
                      <a:pt x="429" y="2495"/>
                    </a:lnTo>
                    <a:lnTo>
                      <a:pt x="0" y="1874"/>
                    </a:lnTo>
                    <a:lnTo>
                      <a:pt x="0" y="0"/>
                    </a:lnTo>
                  </a:path>
                </a:pathLst>
              </a:custGeom>
              <a:noFill/>
              <a:ln w="79375"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45714" tIns="22857" rIns="45714" bIns="22857" numCol="1" anchor="t" anchorCtr="0" compatLnSpc="1">
                <a:prstTxWarp prst="textNoShape">
                  <a:avLst/>
                </a:prstTxWarp>
              </a:bodyPr>
              <a:lstStyle/>
              <a:p>
                <a:pPr defTabSz="228554">
                  <a:defRPr/>
                </a:pPr>
                <a:endParaRPr lang="en-US" sz="900" dirty="0">
                  <a:solidFill>
                    <a:srgbClr val="FFFFFF"/>
                  </a:solidFill>
                  <a:latin typeface="Calibri"/>
                </a:endParaRPr>
              </a:p>
            </p:txBody>
          </p:sp>
          <p:sp>
            <p:nvSpPr>
              <p:cNvPr id="296" name="Oval 254">
                <a:extLst>
                  <a:ext uri="{FF2B5EF4-FFF2-40B4-BE49-F238E27FC236}">
                    <a16:creationId xmlns:a16="http://schemas.microsoft.com/office/drawing/2014/main" id="{8C498359-4D6F-4A1D-838C-8B3D71587EE0}"/>
                  </a:ext>
                </a:extLst>
              </p:cNvPr>
              <p:cNvSpPr>
                <a:spLocks noChangeArrowheads="1"/>
              </p:cNvSpPr>
              <p:nvPr/>
            </p:nvSpPr>
            <p:spPr bwMode="auto">
              <a:xfrm>
                <a:off x="10166350" y="-2773363"/>
                <a:ext cx="180975" cy="180975"/>
              </a:xfrm>
              <a:prstGeom prst="ellipse">
                <a:avLst/>
              </a:prstGeom>
              <a:noFill/>
              <a:ln w="79375"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45714" tIns="22857" rIns="45714" bIns="22857" numCol="1" anchor="t" anchorCtr="0" compatLnSpc="1">
                <a:prstTxWarp prst="textNoShape">
                  <a:avLst/>
                </a:prstTxWarp>
              </a:bodyPr>
              <a:lstStyle/>
              <a:p>
                <a:pPr defTabSz="228554">
                  <a:defRPr/>
                </a:pPr>
                <a:endParaRPr lang="en-US" sz="900" dirty="0">
                  <a:solidFill>
                    <a:srgbClr val="FFFFFF"/>
                  </a:solidFill>
                  <a:latin typeface="Calibri"/>
                </a:endParaRPr>
              </a:p>
            </p:txBody>
          </p:sp>
        </p:grpSp>
      </p:grpSp>
      <p:grpSp>
        <p:nvGrpSpPr>
          <p:cNvPr id="687" name="Group 686">
            <a:extLst>
              <a:ext uri="{FF2B5EF4-FFF2-40B4-BE49-F238E27FC236}">
                <a16:creationId xmlns:a16="http://schemas.microsoft.com/office/drawing/2014/main" id="{BAA962DD-2254-4942-8ECB-92A20DF71D80}"/>
              </a:ext>
            </a:extLst>
          </p:cNvPr>
          <p:cNvGrpSpPr/>
          <p:nvPr/>
        </p:nvGrpSpPr>
        <p:grpSpPr>
          <a:xfrm>
            <a:off x="4924578" y="-113839"/>
            <a:ext cx="383331" cy="2171417"/>
            <a:chOff x="9850438" y="-228600"/>
            <a:chExt cx="766762" cy="4343400"/>
          </a:xfrm>
          <a:effectLst>
            <a:outerShdw blurRad="152400" sx="102000" sy="102000" algn="ctr" rotWithShape="0">
              <a:schemeClr val="accent1">
                <a:alpha val="82000"/>
              </a:schemeClr>
            </a:outerShdw>
          </a:effectLst>
        </p:grpSpPr>
        <p:grpSp>
          <p:nvGrpSpPr>
            <p:cNvPr id="613" name="Group 612">
              <a:extLst>
                <a:ext uri="{FF2B5EF4-FFF2-40B4-BE49-F238E27FC236}">
                  <a16:creationId xmlns:a16="http://schemas.microsoft.com/office/drawing/2014/main" id="{617D97FE-EAB5-4471-8C72-C7DCCEFA414C}"/>
                </a:ext>
              </a:extLst>
            </p:cNvPr>
            <p:cNvGrpSpPr/>
            <p:nvPr/>
          </p:nvGrpSpPr>
          <p:grpSpPr>
            <a:xfrm>
              <a:off x="10436225" y="1441450"/>
              <a:ext cx="180975" cy="1765301"/>
              <a:chOff x="10436225" y="1441450"/>
              <a:chExt cx="180975" cy="1765301"/>
            </a:xfrm>
          </p:grpSpPr>
          <p:sp>
            <p:nvSpPr>
              <p:cNvPr id="85" name="Line 241">
                <a:extLst>
                  <a:ext uri="{FF2B5EF4-FFF2-40B4-BE49-F238E27FC236}">
                    <a16:creationId xmlns:a16="http://schemas.microsoft.com/office/drawing/2014/main" id="{1087D26F-F7ED-4E4B-98DE-081519E4EB00}"/>
                  </a:ext>
                </a:extLst>
              </p:cNvPr>
              <p:cNvSpPr>
                <a:spLocks noChangeShapeType="1"/>
              </p:cNvSpPr>
              <p:nvPr/>
            </p:nvSpPr>
            <p:spPr bwMode="auto">
              <a:xfrm flipV="1">
                <a:off x="10526713" y="1595438"/>
                <a:ext cx="0" cy="1611313"/>
              </a:xfrm>
              <a:prstGeom prst="line">
                <a:avLst/>
              </a:prstGeom>
              <a:noFill/>
              <a:ln w="79375" cap="flat">
                <a:solidFill>
                  <a:schemeClr val="accent1"/>
                </a:solidFill>
                <a:prstDash val="solid"/>
                <a:miter lim="800000"/>
                <a:headEnd/>
                <a:tailEnd/>
              </a:ln>
              <a:extLst>
                <a:ext uri="{909E8E84-426E-40DD-AFC4-6F175D3DCCD1}">
                  <a14:hiddenFill xmlns:a14="http://schemas.microsoft.com/office/drawing/2010/main">
                    <a:noFill/>
                  </a14:hiddenFill>
                </a:ext>
              </a:extLst>
            </p:spPr>
            <p:txBody>
              <a:bodyPr vert="horz" wrap="square" lIns="45714" tIns="22857" rIns="45714" bIns="22857" numCol="1" anchor="t" anchorCtr="0" compatLnSpc="1">
                <a:prstTxWarp prst="textNoShape">
                  <a:avLst/>
                </a:prstTxWarp>
              </a:bodyPr>
              <a:lstStyle/>
              <a:p>
                <a:pPr defTabSz="228554">
                  <a:defRPr/>
                </a:pPr>
                <a:endParaRPr lang="en-US" sz="900" dirty="0">
                  <a:solidFill>
                    <a:srgbClr val="FFFFFF"/>
                  </a:solidFill>
                  <a:latin typeface="Calibri"/>
                </a:endParaRPr>
              </a:p>
            </p:txBody>
          </p:sp>
          <p:sp>
            <p:nvSpPr>
              <p:cNvPr id="297" name="Oval 255">
                <a:extLst>
                  <a:ext uri="{FF2B5EF4-FFF2-40B4-BE49-F238E27FC236}">
                    <a16:creationId xmlns:a16="http://schemas.microsoft.com/office/drawing/2014/main" id="{1CD76318-E46F-4CC8-8888-435D5B0109B7}"/>
                  </a:ext>
                </a:extLst>
              </p:cNvPr>
              <p:cNvSpPr>
                <a:spLocks noChangeArrowheads="1"/>
              </p:cNvSpPr>
              <p:nvPr/>
            </p:nvSpPr>
            <p:spPr bwMode="auto">
              <a:xfrm>
                <a:off x="10436225" y="1441450"/>
                <a:ext cx="180975" cy="179388"/>
              </a:xfrm>
              <a:prstGeom prst="ellipse">
                <a:avLst/>
              </a:prstGeom>
              <a:noFill/>
              <a:ln w="79375"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45714" tIns="22857" rIns="45714" bIns="22857" numCol="1" anchor="t" anchorCtr="0" compatLnSpc="1">
                <a:prstTxWarp prst="textNoShape">
                  <a:avLst/>
                </a:prstTxWarp>
              </a:bodyPr>
              <a:lstStyle/>
              <a:p>
                <a:pPr defTabSz="228554">
                  <a:defRPr/>
                </a:pPr>
                <a:endParaRPr lang="en-US" sz="900" dirty="0">
                  <a:solidFill>
                    <a:srgbClr val="FFFFFF"/>
                  </a:solidFill>
                  <a:latin typeface="Calibri"/>
                </a:endParaRPr>
              </a:p>
            </p:txBody>
          </p:sp>
        </p:grpSp>
        <p:grpSp>
          <p:nvGrpSpPr>
            <p:cNvPr id="614" name="Group 613">
              <a:extLst>
                <a:ext uri="{FF2B5EF4-FFF2-40B4-BE49-F238E27FC236}">
                  <a16:creationId xmlns:a16="http://schemas.microsoft.com/office/drawing/2014/main" id="{BFEB6746-8775-4CFB-8213-5DC83C2D34A4}"/>
                </a:ext>
              </a:extLst>
            </p:cNvPr>
            <p:cNvGrpSpPr/>
            <p:nvPr/>
          </p:nvGrpSpPr>
          <p:grpSpPr>
            <a:xfrm>
              <a:off x="9850438" y="-228600"/>
              <a:ext cx="669926" cy="4343400"/>
              <a:chOff x="9850438" y="-228600"/>
              <a:chExt cx="669926" cy="4343400"/>
            </a:xfrm>
          </p:grpSpPr>
          <p:sp>
            <p:nvSpPr>
              <p:cNvPr id="528" name="Freeform 234">
                <a:extLst>
                  <a:ext uri="{FF2B5EF4-FFF2-40B4-BE49-F238E27FC236}">
                    <a16:creationId xmlns:a16="http://schemas.microsoft.com/office/drawing/2014/main" id="{65B5A93D-8EB5-459B-A87F-1C13F166C4DA}"/>
                  </a:ext>
                </a:extLst>
              </p:cNvPr>
              <p:cNvSpPr>
                <a:spLocks/>
              </p:cNvSpPr>
              <p:nvPr/>
            </p:nvSpPr>
            <p:spPr bwMode="auto">
              <a:xfrm>
                <a:off x="9940926" y="-71438"/>
                <a:ext cx="579438" cy="4186238"/>
              </a:xfrm>
              <a:custGeom>
                <a:avLst/>
                <a:gdLst>
                  <a:gd name="T0" fmla="*/ 365 w 365"/>
                  <a:gd name="T1" fmla="*/ 2637 h 2637"/>
                  <a:gd name="T2" fmla="*/ 365 w 365"/>
                  <a:gd name="T3" fmla="*/ 2065 h 2637"/>
                  <a:gd name="T4" fmla="*/ 0 w 365"/>
                  <a:gd name="T5" fmla="*/ 1533 h 2637"/>
                  <a:gd name="T6" fmla="*/ 0 w 365"/>
                  <a:gd name="T7" fmla="*/ 0 h 2637"/>
                </a:gdLst>
                <a:ahLst/>
                <a:cxnLst>
                  <a:cxn ang="0">
                    <a:pos x="T0" y="T1"/>
                  </a:cxn>
                  <a:cxn ang="0">
                    <a:pos x="T2" y="T3"/>
                  </a:cxn>
                  <a:cxn ang="0">
                    <a:pos x="T4" y="T5"/>
                  </a:cxn>
                  <a:cxn ang="0">
                    <a:pos x="T6" y="T7"/>
                  </a:cxn>
                </a:cxnLst>
                <a:rect l="0" t="0" r="r" b="b"/>
                <a:pathLst>
                  <a:path w="365" h="2637">
                    <a:moveTo>
                      <a:pt x="365" y="2637"/>
                    </a:moveTo>
                    <a:lnTo>
                      <a:pt x="365" y="2065"/>
                    </a:lnTo>
                    <a:lnTo>
                      <a:pt x="0" y="1533"/>
                    </a:lnTo>
                    <a:lnTo>
                      <a:pt x="0" y="0"/>
                    </a:lnTo>
                  </a:path>
                </a:pathLst>
              </a:custGeom>
              <a:noFill/>
              <a:ln w="79375"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45714" tIns="22857" rIns="45714" bIns="22857" numCol="1" anchor="t" anchorCtr="0" compatLnSpc="1">
                <a:prstTxWarp prst="textNoShape">
                  <a:avLst/>
                </a:prstTxWarp>
              </a:bodyPr>
              <a:lstStyle/>
              <a:p>
                <a:pPr defTabSz="228554">
                  <a:defRPr/>
                </a:pPr>
                <a:endParaRPr lang="en-US" sz="900" dirty="0">
                  <a:solidFill>
                    <a:srgbClr val="FFFFFF"/>
                  </a:solidFill>
                  <a:latin typeface="Calibri"/>
                </a:endParaRPr>
              </a:p>
            </p:txBody>
          </p:sp>
          <p:sp>
            <p:nvSpPr>
              <p:cNvPr id="298" name="Oval 256">
                <a:extLst>
                  <a:ext uri="{FF2B5EF4-FFF2-40B4-BE49-F238E27FC236}">
                    <a16:creationId xmlns:a16="http://schemas.microsoft.com/office/drawing/2014/main" id="{D95FA802-2CAD-4D62-8FDE-F95D229D8494}"/>
                  </a:ext>
                </a:extLst>
              </p:cNvPr>
              <p:cNvSpPr>
                <a:spLocks noChangeArrowheads="1"/>
              </p:cNvSpPr>
              <p:nvPr/>
            </p:nvSpPr>
            <p:spPr bwMode="auto">
              <a:xfrm>
                <a:off x="9850438" y="-228600"/>
                <a:ext cx="180975" cy="179388"/>
              </a:xfrm>
              <a:prstGeom prst="ellipse">
                <a:avLst/>
              </a:prstGeom>
              <a:noFill/>
              <a:ln w="79375"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45714" tIns="22857" rIns="45714" bIns="22857" numCol="1" anchor="t" anchorCtr="0" compatLnSpc="1">
                <a:prstTxWarp prst="textNoShape">
                  <a:avLst/>
                </a:prstTxWarp>
              </a:bodyPr>
              <a:lstStyle/>
              <a:p>
                <a:pPr defTabSz="228554">
                  <a:defRPr/>
                </a:pPr>
                <a:endParaRPr lang="en-US" sz="900" dirty="0">
                  <a:solidFill>
                    <a:srgbClr val="FFFFFF"/>
                  </a:solidFill>
                  <a:latin typeface="Calibri"/>
                </a:endParaRPr>
              </a:p>
            </p:txBody>
          </p:sp>
        </p:grpSp>
      </p:grpSp>
      <p:grpSp>
        <p:nvGrpSpPr>
          <p:cNvPr id="668" name="Group 667">
            <a:extLst>
              <a:ext uri="{FF2B5EF4-FFF2-40B4-BE49-F238E27FC236}">
                <a16:creationId xmlns:a16="http://schemas.microsoft.com/office/drawing/2014/main" id="{8B977935-7296-4C62-B8AF-7EEC87CB5A25}"/>
              </a:ext>
            </a:extLst>
          </p:cNvPr>
          <p:cNvGrpSpPr/>
          <p:nvPr/>
        </p:nvGrpSpPr>
        <p:grpSpPr>
          <a:xfrm>
            <a:off x="4587278" y="4800421"/>
            <a:ext cx="678568" cy="3134905"/>
            <a:chOff x="9175750" y="9601200"/>
            <a:chExt cx="1357313" cy="6270626"/>
          </a:xfrm>
          <a:effectLst>
            <a:outerShdw blurRad="152400" sx="102000" sy="102000" algn="ctr" rotWithShape="0">
              <a:schemeClr val="accent1">
                <a:alpha val="82000"/>
              </a:schemeClr>
            </a:outerShdw>
          </a:effectLst>
        </p:grpSpPr>
        <p:grpSp>
          <p:nvGrpSpPr>
            <p:cNvPr id="557" name="Group 556">
              <a:extLst>
                <a:ext uri="{FF2B5EF4-FFF2-40B4-BE49-F238E27FC236}">
                  <a16:creationId xmlns:a16="http://schemas.microsoft.com/office/drawing/2014/main" id="{01DB3D2E-BD1E-4D89-A9E4-6C1C06046D19}"/>
                </a:ext>
              </a:extLst>
            </p:cNvPr>
            <p:cNvGrpSpPr/>
            <p:nvPr/>
          </p:nvGrpSpPr>
          <p:grpSpPr>
            <a:xfrm>
              <a:off x="9175750" y="12785725"/>
              <a:ext cx="776288" cy="3086101"/>
              <a:chOff x="9175750" y="12785725"/>
              <a:chExt cx="776288" cy="3086101"/>
            </a:xfrm>
          </p:grpSpPr>
          <p:sp>
            <p:nvSpPr>
              <p:cNvPr id="314" name="Freeform 269">
                <a:extLst>
                  <a:ext uri="{FF2B5EF4-FFF2-40B4-BE49-F238E27FC236}">
                    <a16:creationId xmlns:a16="http://schemas.microsoft.com/office/drawing/2014/main" id="{B307880A-89AC-49CD-8348-0BFFB6A9C512}"/>
                  </a:ext>
                </a:extLst>
              </p:cNvPr>
              <p:cNvSpPr>
                <a:spLocks/>
              </p:cNvSpPr>
              <p:nvPr/>
            </p:nvSpPr>
            <p:spPr bwMode="auto">
              <a:xfrm>
                <a:off x="9266238" y="12785725"/>
                <a:ext cx="685800" cy="2906713"/>
              </a:xfrm>
              <a:custGeom>
                <a:avLst/>
                <a:gdLst>
                  <a:gd name="T0" fmla="*/ 432 w 432"/>
                  <a:gd name="T1" fmla="*/ 0 h 1831"/>
                  <a:gd name="T2" fmla="*/ 0 w 432"/>
                  <a:gd name="T3" fmla="*/ 624 h 1831"/>
                  <a:gd name="T4" fmla="*/ 0 w 432"/>
                  <a:gd name="T5" fmla="*/ 1831 h 1831"/>
                </a:gdLst>
                <a:ahLst/>
                <a:cxnLst>
                  <a:cxn ang="0">
                    <a:pos x="T0" y="T1"/>
                  </a:cxn>
                  <a:cxn ang="0">
                    <a:pos x="T2" y="T3"/>
                  </a:cxn>
                  <a:cxn ang="0">
                    <a:pos x="T4" y="T5"/>
                  </a:cxn>
                </a:cxnLst>
                <a:rect l="0" t="0" r="r" b="b"/>
                <a:pathLst>
                  <a:path w="432" h="1831">
                    <a:moveTo>
                      <a:pt x="432" y="0"/>
                    </a:moveTo>
                    <a:lnTo>
                      <a:pt x="0" y="624"/>
                    </a:lnTo>
                    <a:lnTo>
                      <a:pt x="0" y="1831"/>
                    </a:lnTo>
                  </a:path>
                </a:pathLst>
              </a:custGeom>
              <a:noFill/>
              <a:ln w="79375"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45714" tIns="22857" rIns="45714" bIns="22857" numCol="1" anchor="t" anchorCtr="0" compatLnSpc="1">
                <a:prstTxWarp prst="textNoShape">
                  <a:avLst/>
                </a:prstTxWarp>
              </a:bodyPr>
              <a:lstStyle/>
              <a:p>
                <a:pPr defTabSz="228554">
                  <a:defRPr/>
                </a:pPr>
                <a:endParaRPr lang="en-US" sz="900" dirty="0">
                  <a:solidFill>
                    <a:srgbClr val="FFFFFF"/>
                  </a:solidFill>
                  <a:latin typeface="Calibri"/>
                </a:endParaRPr>
              </a:p>
            </p:txBody>
          </p:sp>
          <p:sp>
            <p:nvSpPr>
              <p:cNvPr id="317" name="Oval 272">
                <a:extLst>
                  <a:ext uri="{FF2B5EF4-FFF2-40B4-BE49-F238E27FC236}">
                    <a16:creationId xmlns:a16="http://schemas.microsoft.com/office/drawing/2014/main" id="{602B0F40-647F-4201-9F20-C570A945D84A}"/>
                  </a:ext>
                </a:extLst>
              </p:cNvPr>
              <p:cNvSpPr>
                <a:spLocks noChangeArrowheads="1"/>
              </p:cNvSpPr>
              <p:nvPr/>
            </p:nvSpPr>
            <p:spPr bwMode="auto">
              <a:xfrm>
                <a:off x="9175750" y="15692438"/>
                <a:ext cx="179388" cy="179388"/>
              </a:xfrm>
              <a:prstGeom prst="ellipse">
                <a:avLst/>
              </a:prstGeom>
              <a:noFill/>
              <a:ln w="79375"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45714" tIns="22857" rIns="45714" bIns="22857" numCol="1" anchor="t" anchorCtr="0" compatLnSpc="1">
                <a:prstTxWarp prst="textNoShape">
                  <a:avLst/>
                </a:prstTxWarp>
              </a:bodyPr>
              <a:lstStyle/>
              <a:p>
                <a:pPr defTabSz="228554">
                  <a:defRPr/>
                </a:pPr>
                <a:endParaRPr lang="en-US" sz="900" dirty="0">
                  <a:solidFill>
                    <a:srgbClr val="FFFFFF"/>
                  </a:solidFill>
                  <a:latin typeface="Calibri"/>
                </a:endParaRPr>
              </a:p>
            </p:txBody>
          </p:sp>
        </p:grpSp>
        <p:grpSp>
          <p:nvGrpSpPr>
            <p:cNvPr id="558" name="Group 557">
              <a:extLst>
                <a:ext uri="{FF2B5EF4-FFF2-40B4-BE49-F238E27FC236}">
                  <a16:creationId xmlns:a16="http://schemas.microsoft.com/office/drawing/2014/main" id="{26A9381B-79D2-4B27-8B3C-16AFF5DB3DFE}"/>
                </a:ext>
              </a:extLst>
            </p:cNvPr>
            <p:cNvGrpSpPr/>
            <p:nvPr/>
          </p:nvGrpSpPr>
          <p:grpSpPr>
            <a:xfrm>
              <a:off x="9863138" y="9601200"/>
              <a:ext cx="669925" cy="5021263"/>
              <a:chOff x="9863138" y="9601200"/>
              <a:chExt cx="669925" cy="5021263"/>
            </a:xfrm>
          </p:grpSpPr>
          <p:sp>
            <p:nvSpPr>
              <p:cNvPr id="299" name="Freeform 257">
                <a:extLst>
                  <a:ext uri="{FF2B5EF4-FFF2-40B4-BE49-F238E27FC236}">
                    <a16:creationId xmlns:a16="http://schemas.microsoft.com/office/drawing/2014/main" id="{C7BC07AB-4B33-4547-BE9A-A95F13245FE3}"/>
                  </a:ext>
                </a:extLst>
              </p:cNvPr>
              <p:cNvSpPr>
                <a:spLocks/>
              </p:cNvSpPr>
              <p:nvPr/>
            </p:nvSpPr>
            <p:spPr bwMode="auto">
              <a:xfrm>
                <a:off x="9952038" y="9601200"/>
                <a:ext cx="581025" cy="4840288"/>
              </a:xfrm>
              <a:custGeom>
                <a:avLst/>
                <a:gdLst>
                  <a:gd name="T0" fmla="*/ 366 w 366"/>
                  <a:gd name="T1" fmla="*/ 0 h 3049"/>
                  <a:gd name="T2" fmla="*/ 366 w 366"/>
                  <a:gd name="T3" fmla="*/ 419 h 3049"/>
                  <a:gd name="T4" fmla="*/ 0 w 366"/>
                  <a:gd name="T5" fmla="*/ 955 h 3049"/>
                  <a:gd name="T6" fmla="*/ 0 w 366"/>
                  <a:gd name="T7" fmla="*/ 2002 h 3049"/>
                  <a:gd name="T8" fmla="*/ 0 w 366"/>
                  <a:gd name="T9" fmla="*/ 3049 h 3049"/>
                </a:gdLst>
                <a:ahLst/>
                <a:cxnLst>
                  <a:cxn ang="0">
                    <a:pos x="T0" y="T1"/>
                  </a:cxn>
                  <a:cxn ang="0">
                    <a:pos x="T2" y="T3"/>
                  </a:cxn>
                  <a:cxn ang="0">
                    <a:pos x="T4" y="T5"/>
                  </a:cxn>
                  <a:cxn ang="0">
                    <a:pos x="T6" y="T7"/>
                  </a:cxn>
                  <a:cxn ang="0">
                    <a:pos x="T8" y="T9"/>
                  </a:cxn>
                </a:cxnLst>
                <a:rect l="0" t="0" r="r" b="b"/>
                <a:pathLst>
                  <a:path w="366" h="3049">
                    <a:moveTo>
                      <a:pt x="366" y="0"/>
                    </a:moveTo>
                    <a:lnTo>
                      <a:pt x="366" y="419"/>
                    </a:lnTo>
                    <a:lnTo>
                      <a:pt x="0" y="955"/>
                    </a:lnTo>
                    <a:lnTo>
                      <a:pt x="0" y="2002"/>
                    </a:lnTo>
                    <a:lnTo>
                      <a:pt x="0" y="3049"/>
                    </a:lnTo>
                  </a:path>
                </a:pathLst>
              </a:custGeom>
              <a:noFill/>
              <a:ln w="79375"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45714" tIns="22857" rIns="45714" bIns="22857" numCol="1" anchor="t" anchorCtr="0" compatLnSpc="1">
                <a:prstTxWarp prst="textNoShape">
                  <a:avLst/>
                </a:prstTxWarp>
              </a:bodyPr>
              <a:lstStyle/>
              <a:p>
                <a:pPr defTabSz="228554">
                  <a:defRPr/>
                </a:pPr>
                <a:endParaRPr lang="en-US" sz="900" dirty="0">
                  <a:solidFill>
                    <a:srgbClr val="FFFFFF"/>
                  </a:solidFill>
                  <a:latin typeface="Calibri"/>
                </a:endParaRPr>
              </a:p>
            </p:txBody>
          </p:sp>
          <p:sp>
            <p:nvSpPr>
              <p:cNvPr id="318" name="Oval 273">
                <a:extLst>
                  <a:ext uri="{FF2B5EF4-FFF2-40B4-BE49-F238E27FC236}">
                    <a16:creationId xmlns:a16="http://schemas.microsoft.com/office/drawing/2014/main" id="{74872B20-5151-49F0-A697-B05E9D9A4BA8}"/>
                  </a:ext>
                </a:extLst>
              </p:cNvPr>
              <p:cNvSpPr>
                <a:spLocks noChangeArrowheads="1"/>
              </p:cNvSpPr>
              <p:nvPr/>
            </p:nvSpPr>
            <p:spPr bwMode="auto">
              <a:xfrm>
                <a:off x="9863138" y="14441488"/>
                <a:ext cx="179388" cy="180975"/>
              </a:xfrm>
              <a:prstGeom prst="ellipse">
                <a:avLst/>
              </a:prstGeom>
              <a:noFill/>
              <a:ln w="79375"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45714" tIns="22857" rIns="45714" bIns="22857" numCol="1" anchor="t" anchorCtr="0" compatLnSpc="1">
                <a:prstTxWarp prst="textNoShape">
                  <a:avLst/>
                </a:prstTxWarp>
              </a:bodyPr>
              <a:lstStyle/>
              <a:p>
                <a:pPr defTabSz="228554">
                  <a:defRPr/>
                </a:pPr>
                <a:endParaRPr lang="en-US" sz="900" dirty="0">
                  <a:solidFill>
                    <a:srgbClr val="FFFFFF"/>
                  </a:solidFill>
                  <a:latin typeface="Calibri"/>
                </a:endParaRPr>
              </a:p>
            </p:txBody>
          </p:sp>
        </p:grpSp>
      </p:grpSp>
      <p:grpSp>
        <p:nvGrpSpPr>
          <p:cNvPr id="559" name="Group 558">
            <a:extLst>
              <a:ext uri="{FF2B5EF4-FFF2-40B4-BE49-F238E27FC236}">
                <a16:creationId xmlns:a16="http://schemas.microsoft.com/office/drawing/2014/main" id="{0AD448A7-4A1C-4347-9A6D-3D40E80B32AE}"/>
              </a:ext>
            </a:extLst>
          </p:cNvPr>
          <p:cNvGrpSpPr/>
          <p:nvPr/>
        </p:nvGrpSpPr>
        <p:grpSpPr>
          <a:xfrm>
            <a:off x="5031720" y="4798041"/>
            <a:ext cx="442061" cy="3480934"/>
            <a:chOff x="10064750" y="9596438"/>
            <a:chExt cx="884238" cy="6962775"/>
          </a:xfrm>
          <a:effectLst>
            <a:outerShdw blurRad="152400" sx="102000" sy="102000" algn="ctr" rotWithShape="0">
              <a:schemeClr val="accent1">
                <a:alpha val="82000"/>
              </a:schemeClr>
            </a:outerShdw>
          </a:effectLst>
        </p:grpSpPr>
        <p:sp>
          <p:nvSpPr>
            <p:cNvPr id="300" name="Freeform 258">
              <a:extLst>
                <a:ext uri="{FF2B5EF4-FFF2-40B4-BE49-F238E27FC236}">
                  <a16:creationId xmlns:a16="http://schemas.microsoft.com/office/drawing/2014/main" id="{D020AEBE-B4AA-4547-AC83-C50B2EB6984A}"/>
                </a:ext>
              </a:extLst>
            </p:cNvPr>
            <p:cNvSpPr>
              <a:spLocks/>
            </p:cNvSpPr>
            <p:nvPr/>
          </p:nvSpPr>
          <p:spPr bwMode="auto">
            <a:xfrm>
              <a:off x="10155238" y="9596438"/>
              <a:ext cx="793750" cy="6783388"/>
            </a:xfrm>
            <a:custGeom>
              <a:avLst/>
              <a:gdLst>
                <a:gd name="T0" fmla="*/ 500 w 500"/>
                <a:gd name="T1" fmla="*/ 0 h 4273"/>
                <a:gd name="T2" fmla="*/ 500 w 500"/>
                <a:gd name="T3" fmla="*/ 1072 h 4273"/>
                <a:gd name="T4" fmla="*/ 0 w 500"/>
                <a:gd name="T5" fmla="*/ 1796 h 4273"/>
                <a:gd name="T6" fmla="*/ 0 w 500"/>
                <a:gd name="T7" fmla="*/ 4273 h 4273"/>
              </a:gdLst>
              <a:ahLst/>
              <a:cxnLst>
                <a:cxn ang="0">
                  <a:pos x="T0" y="T1"/>
                </a:cxn>
                <a:cxn ang="0">
                  <a:pos x="T2" y="T3"/>
                </a:cxn>
                <a:cxn ang="0">
                  <a:pos x="T4" y="T5"/>
                </a:cxn>
                <a:cxn ang="0">
                  <a:pos x="T6" y="T7"/>
                </a:cxn>
              </a:cxnLst>
              <a:rect l="0" t="0" r="r" b="b"/>
              <a:pathLst>
                <a:path w="500" h="4273">
                  <a:moveTo>
                    <a:pt x="500" y="0"/>
                  </a:moveTo>
                  <a:lnTo>
                    <a:pt x="500" y="1072"/>
                  </a:lnTo>
                  <a:lnTo>
                    <a:pt x="0" y="1796"/>
                  </a:lnTo>
                  <a:lnTo>
                    <a:pt x="0" y="4273"/>
                  </a:lnTo>
                </a:path>
              </a:pathLst>
            </a:custGeom>
            <a:noFill/>
            <a:ln w="79375"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45714" tIns="22857" rIns="45714" bIns="22857" numCol="1" anchor="t" anchorCtr="0" compatLnSpc="1">
              <a:prstTxWarp prst="textNoShape">
                <a:avLst/>
              </a:prstTxWarp>
            </a:bodyPr>
            <a:lstStyle/>
            <a:p>
              <a:pPr defTabSz="228554">
                <a:defRPr/>
              </a:pPr>
              <a:endParaRPr lang="en-US" sz="900" dirty="0">
                <a:solidFill>
                  <a:srgbClr val="FFFFFF"/>
                </a:solidFill>
                <a:latin typeface="Calibri"/>
              </a:endParaRPr>
            </a:p>
          </p:txBody>
        </p:sp>
        <p:sp>
          <p:nvSpPr>
            <p:cNvPr id="319" name="Oval 274">
              <a:extLst>
                <a:ext uri="{FF2B5EF4-FFF2-40B4-BE49-F238E27FC236}">
                  <a16:creationId xmlns:a16="http://schemas.microsoft.com/office/drawing/2014/main" id="{C60E090B-DFF9-4E14-9FC6-55F911502B2D}"/>
                </a:ext>
              </a:extLst>
            </p:cNvPr>
            <p:cNvSpPr>
              <a:spLocks noChangeArrowheads="1"/>
            </p:cNvSpPr>
            <p:nvPr/>
          </p:nvSpPr>
          <p:spPr bwMode="auto">
            <a:xfrm>
              <a:off x="10064750" y="16379825"/>
              <a:ext cx="180975" cy="179388"/>
            </a:xfrm>
            <a:prstGeom prst="ellipse">
              <a:avLst/>
            </a:prstGeom>
            <a:noFill/>
            <a:ln w="79375"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45714" tIns="22857" rIns="45714" bIns="22857" numCol="1" anchor="t" anchorCtr="0" compatLnSpc="1">
              <a:prstTxWarp prst="textNoShape">
                <a:avLst/>
              </a:prstTxWarp>
            </a:bodyPr>
            <a:lstStyle/>
            <a:p>
              <a:pPr defTabSz="228554">
                <a:defRPr/>
              </a:pPr>
              <a:endParaRPr lang="en-US" sz="900" dirty="0">
                <a:solidFill>
                  <a:srgbClr val="FFFFFF"/>
                </a:solidFill>
                <a:latin typeface="Calibri"/>
              </a:endParaRPr>
            </a:p>
          </p:txBody>
        </p:sp>
      </p:grpSp>
      <p:grpSp>
        <p:nvGrpSpPr>
          <p:cNvPr id="669" name="Group 668">
            <a:extLst>
              <a:ext uri="{FF2B5EF4-FFF2-40B4-BE49-F238E27FC236}">
                <a16:creationId xmlns:a16="http://schemas.microsoft.com/office/drawing/2014/main" id="{187F4404-9303-4B5F-86B9-E55A3E579D33}"/>
              </a:ext>
            </a:extLst>
          </p:cNvPr>
          <p:cNvGrpSpPr/>
          <p:nvPr/>
        </p:nvGrpSpPr>
        <p:grpSpPr>
          <a:xfrm>
            <a:off x="5330131" y="4800421"/>
            <a:ext cx="495236" cy="3439665"/>
            <a:chOff x="10661650" y="9601200"/>
            <a:chExt cx="990601" cy="6880225"/>
          </a:xfrm>
          <a:effectLst>
            <a:outerShdw blurRad="152400" sx="102000" sy="102000" algn="ctr" rotWithShape="0">
              <a:schemeClr val="accent1">
                <a:alpha val="82000"/>
              </a:schemeClr>
            </a:outerShdw>
          </a:effectLst>
        </p:grpSpPr>
        <p:grpSp>
          <p:nvGrpSpPr>
            <p:cNvPr id="560" name="Group 559">
              <a:extLst>
                <a:ext uri="{FF2B5EF4-FFF2-40B4-BE49-F238E27FC236}">
                  <a16:creationId xmlns:a16="http://schemas.microsoft.com/office/drawing/2014/main" id="{B4E63C85-124E-4A88-A6FE-150D654C188B}"/>
                </a:ext>
              </a:extLst>
            </p:cNvPr>
            <p:cNvGrpSpPr/>
            <p:nvPr/>
          </p:nvGrpSpPr>
          <p:grpSpPr>
            <a:xfrm>
              <a:off x="10661650" y="9601200"/>
              <a:ext cx="704851" cy="5527675"/>
              <a:chOff x="10661650" y="9601200"/>
              <a:chExt cx="704851" cy="5527675"/>
            </a:xfrm>
          </p:grpSpPr>
          <p:sp>
            <p:nvSpPr>
              <p:cNvPr id="301" name="Freeform 259">
                <a:extLst>
                  <a:ext uri="{FF2B5EF4-FFF2-40B4-BE49-F238E27FC236}">
                    <a16:creationId xmlns:a16="http://schemas.microsoft.com/office/drawing/2014/main" id="{C938962A-5BD4-474D-AD5D-2BBDD4C4CC45}"/>
                  </a:ext>
                </a:extLst>
              </p:cNvPr>
              <p:cNvSpPr>
                <a:spLocks/>
              </p:cNvSpPr>
              <p:nvPr/>
            </p:nvSpPr>
            <p:spPr bwMode="auto">
              <a:xfrm>
                <a:off x="10752138" y="9601200"/>
                <a:ext cx="614363" cy="5357813"/>
              </a:xfrm>
              <a:custGeom>
                <a:avLst/>
                <a:gdLst>
                  <a:gd name="T0" fmla="*/ 387 w 387"/>
                  <a:gd name="T1" fmla="*/ 0 h 3375"/>
                  <a:gd name="T2" fmla="*/ 387 w 387"/>
                  <a:gd name="T3" fmla="*/ 1761 h 3375"/>
                  <a:gd name="T4" fmla="*/ 0 w 387"/>
                  <a:gd name="T5" fmla="*/ 2325 h 3375"/>
                  <a:gd name="T6" fmla="*/ 0 w 387"/>
                  <a:gd name="T7" fmla="*/ 3375 h 3375"/>
                </a:gdLst>
                <a:ahLst/>
                <a:cxnLst>
                  <a:cxn ang="0">
                    <a:pos x="T0" y="T1"/>
                  </a:cxn>
                  <a:cxn ang="0">
                    <a:pos x="T2" y="T3"/>
                  </a:cxn>
                  <a:cxn ang="0">
                    <a:pos x="T4" y="T5"/>
                  </a:cxn>
                  <a:cxn ang="0">
                    <a:pos x="T6" y="T7"/>
                  </a:cxn>
                </a:cxnLst>
                <a:rect l="0" t="0" r="r" b="b"/>
                <a:pathLst>
                  <a:path w="387" h="3375">
                    <a:moveTo>
                      <a:pt x="387" y="0"/>
                    </a:moveTo>
                    <a:lnTo>
                      <a:pt x="387" y="1761"/>
                    </a:lnTo>
                    <a:lnTo>
                      <a:pt x="0" y="2325"/>
                    </a:lnTo>
                    <a:lnTo>
                      <a:pt x="0" y="3375"/>
                    </a:lnTo>
                  </a:path>
                </a:pathLst>
              </a:custGeom>
              <a:noFill/>
              <a:ln w="79375"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45714" tIns="22857" rIns="45714" bIns="22857" numCol="1" anchor="t" anchorCtr="0" compatLnSpc="1">
                <a:prstTxWarp prst="textNoShape">
                  <a:avLst/>
                </a:prstTxWarp>
              </a:bodyPr>
              <a:lstStyle/>
              <a:p>
                <a:pPr defTabSz="228554">
                  <a:defRPr/>
                </a:pPr>
                <a:endParaRPr lang="en-US" sz="900" dirty="0">
                  <a:solidFill>
                    <a:srgbClr val="FFFFFF"/>
                  </a:solidFill>
                  <a:latin typeface="Calibri"/>
                </a:endParaRPr>
              </a:p>
            </p:txBody>
          </p:sp>
          <p:sp>
            <p:nvSpPr>
              <p:cNvPr id="320" name="Oval 275">
                <a:extLst>
                  <a:ext uri="{FF2B5EF4-FFF2-40B4-BE49-F238E27FC236}">
                    <a16:creationId xmlns:a16="http://schemas.microsoft.com/office/drawing/2014/main" id="{6C76457C-D79C-48BD-8287-1A01E43F0785}"/>
                  </a:ext>
                </a:extLst>
              </p:cNvPr>
              <p:cNvSpPr>
                <a:spLocks noChangeArrowheads="1"/>
              </p:cNvSpPr>
              <p:nvPr/>
            </p:nvSpPr>
            <p:spPr bwMode="auto">
              <a:xfrm>
                <a:off x="10661650" y="14947900"/>
                <a:ext cx="180975" cy="180975"/>
              </a:xfrm>
              <a:prstGeom prst="ellipse">
                <a:avLst/>
              </a:prstGeom>
              <a:noFill/>
              <a:ln w="79375"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45714" tIns="22857" rIns="45714" bIns="22857" numCol="1" anchor="t" anchorCtr="0" compatLnSpc="1">
                <a:prstTxWarp prst="textNoShape">
                  <a:avLst/>
                </a:prstTxWarp>
              </a:bodyPr>
              <a:lstStyle/>
              <a:p>
                <a:pPr defTabSz="228554">
                  <a:defRPr/>
                </a:pPr>
                <a:endParaRPr lang="en-US" sz="900" dirty="0">
                  <a:solidFill>
                    <a:srgbClr val="FFFFFF"/>
                  </a:solidFill>
                  <a:latin typeface="Calibri"/>
                </a:endParaRPr>
              </a:p>
            </p:txBody>
          </p:sp>
        </p:grpSp>
        <p:grpSp>
          <p:nvGrpSpPr>
            <p:cNvPr id="561" name="Group 560">
              <a:extLst>
                <a:ext uri="{FF2B5EF4-FFF2-40B4-BE49-F238E27FC236}">
                  <a16:creationId xmlns:a16="http://schemas.microsoft.com/office/drawing/2014/main" id="{AD9E5718-E3C5-4512-BA46-7473CD95C8E6}"/>
                </a:ext>
              </a:extLst>
            </p:cNvPr>
            <p:cNvGrpSpPr/>
            <p:nvPr/>
          </p:nvGrpSpPr>
          <p:grpSpPr>
            <a:xfrm>
              <a:off x="10752138" y="14285913"/>
              <a:ext cx="900113" cy="2195512"/>
              <a:chOff x="10752138" y="14285913"/>
              <a:chExt cx="900113" cy="2195512"/>
            </a:xfrm>
          </p:grpSpPr>
          <p:sp>
            <p:nvSpPr>
              <p:cNvPr id="311" name="Freeform 266">
                <a:extLst>
                  <a:ext uri="{FF2B5EF4-FFF2-40B4-BE49-F238E27FC236}">
                    <a16:creationId xmlns:a16="http://schemas.microsoft.com/office/drawing/2014/main" id="{FA06585A-9EFB-4CFC-8B14-46DE51A61734}"/>
                  </a:ext>
                </a:extLst>
              </p:cNvPr>
              <p:cNvSpPr>
                <a:spLocks/>
              </p:cNvSpPr>
              <p:nvPr/>
            </p:nvSpPr>
            <p:spPr bwMode="auto">
              <a:xfrm>
                <a:off x="10752138" y="14285913"/>
                <a:ext cx="811213" cy="2014538"/>
              </a:xfrm>
              <a:custGeom>
                <a:avLst/>
                <a:gdLst>
                  <a:gd name="T0" fmla="*/ 0 w 511"/>
                  <a:gd name="T1" fmla="*/ 0 h 1269"/>
                  <a:gd name="T2" fmla="*/ 511 w 511"/>
                  <a:gd name="T3" fmla="*/ 730 h 1269"/>
                  <a:gd name="T4" fmla="*/ 511 w 511"/>
                  <a:gd name="T5" fmla="*/ 1269 h 1269"/>
                </a:gdLst>
                <a:ahLst/>
                <a:cxnLst>
                  <a:cxn ang="0">
                    <a:pos x="T0" y="T1"/>
                  </a:cxn>
                  <a:cxn ang="0">
                    <a:pos x="T2" y="T3"/>
                  </a:cxn>
                  <a:cxn ang="0">
                    <a:pos x="T4" y="T5"/>
                  </a:cxn>
                </a:cxnLst>
                <a:rect l="0" t="0" r="r" b="b"/>
                <a:pathLst>
                  <a:path w="511" h="1269">
                    <a:moveTo>
                      <a:pt x="0" y="0"/>
                    </a:moveTo>
                    <a:lnTo>
                      <a:pt x="511" y="730"/>
                    </a:lnTo>
                    <a:lnTo>
                      <a:pt x="511" y="1269"/>
                    </a:lnTo>
                  </a:path>
                </a:pathLst>
              </a:custGeom>
              <a:noFill/>
              <a:ln w="79375"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45714" tIns="22857" rIns="45714" bIns="22857" numCol="1" anchor="t" anchorCtr="0" compatLnSpc="1">
                <a:prstTxWarp prst="textNoShape">
                  <a:avLst/>
                </a:prstTxWarp>
              </a:bodyPr>
              <a:lstStyle/>
              <a:p>
                <a:pPr defTabSz="228554">
                  <a:defRPr/>
                </a:pPr>
                <a:endParaRPr lang="en-US" sz="900" dirty="0">
                  <a:solidFill>
                    <a:srgbClr val="FFFFFF"/>
                  </a:solidFill>
                  <a:latin typeface="Calibri"/>
                </a:endParaRPr>
              </a:p>
            </p:txBody>
          </p:sp>
          <p:sp>
            <p:nvSpPr>
              <p:cNvPr id="321" name="Oval 276">
                <a:extLst>
                  <a:ext uri="{FF2B5EF4-FFF2-40B4-BE49-F238E27FC236}">
                    <a16:creationId xmlns:a16="http://schemas.microsoft.com/office/drawing/2014/main" id="{09DC16FB-399D-421C-AAFE-E7177E3CA636}"/>
                  </a:ext>
                </a:extLst>
              </p:cNvPr>
              <p:cNvSpPr>
                <a:spLocks noChangeArrowheads="1"/>
              </p:cNvSpPr>
              <p:nvPr/>
            </p:nvSpPr>
            <p:spPr bwMode="auto">
              <a:xfrm>
                <a:off x="11472863" y="16300450"/>
                <a:ext cx="179388" cy="180975"/>
              </a:xfrm>
              <a:prstGeom prst="ellipse">
                <a:avLst/>
              </a:prstGeom>
              <a:noFill/>
              <a:ln w="79375"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45714" tIns="22857" rIns="45714" bIns="22857" numCol="1" anchor="t" anchorCtr="0" compatLnSpc="1">
                <a:prstTxWarp prst="textNoShape">
                  <a:avLst/>
                </a:prstTxWarp>
              </a:bodyPr>
              <a:lstStyle/>
              <a:p>
                <a:pPr defTabSz="228554">
                  <a:defRPr/>
                </a:pPr>
                <a:endParaRPr lang="en-US" sz="900" dirty="0">
                  <a:solidFill>
                    <a:srgbClr val="FFFFFF"/>
                  </a:solidFill>
                  <a:latin typeface="Calibri"/>
                </a:endParaRPr>
              </a:p>
            </p:txBody>
          </p:sp>
        </p:grpSp>
      </p:grpSp>
      <p:grpSp>
        <p:nvGrpSpPr>
          <p:cNvPr id="564" name="Group 563">
            <a:extLst>
              <a:ext uri="{FF2B5EF4-FFF2-40B4-BE49-F238E27FC236}">
                <a16:creationId xmlns:a16="http://schemas.microsoft.com/office/drawing/2014/main" id="{B64A76C7-0C05-4D9E-8D20-6E5081074E33}"/>
              </a:ext>
            </a:extLst>
          </p:cNvPr>
          <p:cNvGrpSpPr/>
          <p:nvPr/>
        </p:nvGrpSpPr>
        <p:grpSpPr>
          <a:xfrm>
            <a:off x="6053937" y="4800422"/>
            <a:ext cx="89682" cy="668250"/>
            <a:chOff x="12109450" y="9601200"/>
            <a:chExt cx="179388" cy="1336675"/>
          </a:xfrm>
          <a:effectLst>
            <a:outerShdw blurRad="152400" sx="102000" sy="102000" algn="ctr" rotWithShape="0">
              <a:schemeClr val="accent1">
                <a:alpha val="82000"/>
              </a:schemeClr>
            </a:outerShdw>
          </a:effectLst>
        </p:grpSpPr>
        <p:sp>
          <p:nvSpPr>
            <p:cNvPr id="306" name="Line 261">
              <a:extLst>
                <a:ext uri="{FF2B5EF4-FFF2-40B4-BE49-F238E27FC236}">
                  <a16:creationId xmlns:a16="http://schemas.microsoft.com/office/drawing/2014/main" id="{BFE934ED-1AE5-4442-8A6A-EA32AF797AFA}"/>
                </a:ext>
              </a:extLst>
            </p:cNvPr>
            <p:cNvSpPr>
              <a:spLocks noChangeShapeType="1"/>
            </p:cNvSpPr>
            <p:nvPr/>
          </p:nvSpPr>
          <p:spPr bwMode="auto">
            <a:xfrm>
              <a:off x="12198350" y="9601200"/>
              <a:ext cx="0" cy="1133475"/>
            </a:xfrm>
            <a:prstGeom prst="line">
              <a:avLst/>
            </a:prstGeom>
            <a:noFill/>
            <a:ln w="79375" cap="flat">
              <a:solidFill>
                <a:schemeClr val="accent1"/>
              </a:solidFill>
              <a:prstDash val="solid"/>
              <a:miter lim="800000"/>
              <a:headEnd/>
              <a:tailEnd/>
            </a:ln>
            <a:extLst>
              <a:ext uri="{909E8E84-426E-40DD-AFC4-6F175D3DCCD1}">
                <a14:hiddenFill xmlns:a14="http://schemas.microsoft.com/office/drawing/2010/main">
                  <a:noFill/>
                </a14:hiddenFill>
              </a:ext>
            </a:extLst>
          </p:spPr>
          <p:txBody>
            <a:bodyPr vert="horz" wrap="square" lIns="45714" tIns="22857" rIns="45714" bIns="22857" numCol="1" anchor="t" anchorCtr="0" compatLnSpc="1">
              <a:prstTxWarp prst="textNoShape">
                <a:avLst/>
              </a:prstTxWarp>
            </a:bodyPr>
            <a:lstStyle/>
            <a:p>
              <a:pPr defTabSz="228554">
                <a:defRPr/>
              </a:pPr>
              <a:endParaRPr lang="en-US" sz="900" dirty="0">
                <a:solidFill>
                  <a:srgbClr val="FFFFFF"/>
                </a:solidFill>
                <a:latin typeface="Calibri"/>
              </a:endParaRPr>
            </a:p>
          </p:txBody>
        </p:sp>
        <p:sp>
          <p:nvSpPr>
            <p:cNvPr id="323" name="Oval 278">
              <a:extLst>
                <a:ext uri="{FF2B5EF4-FFF2-40B4-BE49-F238E27FC236}">
                  <a16:creationId xmlns:a16="http://schemas.microsoft.com/office/drawing/2014/main" id="{D409CC2F-F7B9-4BE4-9D90-38AB39E0F9D0}"/>
                </a:ext>
              </a:extLst>
            </p:cNvPr>
            <p:cNvSpPr>
              <a:spLocks noChangeArrowheads="1"/>
            </p:cNvSpPr>
            <p:nvPr/>
          </p:nvSpPr>
          <p:spPr bwMode="auto">
            <a:xfrm>
              <a:off x="12109450" y="10756900"/>
              <a:ext cx="179388" cy="180975"/>
            </a:xfrm>
            <a:prstGeom prst="ellipse">
              <a:avLst/>
            </a:prstGeom>
            <a:solidFill>
              <a:schemeClr val="accent1"/>
            </a:solidFill>
            <a:ln w="79375" cap="flat">
              <a:solidFill>
                <a:schemeClr val="accent1"/>
              </a:solidFill>
              <a:prstDash val="solid"/>
              <a:miter lim="800000"/>
              <a:headEnd/>
              <a:tailEnd/>
            </a:ln>
          </p:spPr>
          <p:txBody>
            <a:bodyPr vert="horz" wrap="square" lIns="45714" tIns="22857" rIns="45714" bIns="22857" numCol="1" anchor="t" anchorCtr="0" compatLnSpc="1">
              <a:prstTxWarp prst="textNoShape">
                <a:avLst/>
              </a:prstTxWarp>
            </a:bodyPr>
            <a:lstStyle/>
            <a:p>
              <a:pPr defTabSz="228554">
                <a:defRPr/>
              </a:pPr>
              <a:endParaRPr lang="en-US" sz="900" dirty="0">
                <a:solidFill>
                  <a:srgbClr val="FFFFFF"/>
                </a:solidFill>
                <a:latin typeface="Calibri"/>
              </a:endParaRPr>
            </a:p>
          </p:txBody>
        </p:sp>
      </p:grpSp>
      <p:grpSp>
        <p:nvGrpSpPr>
          <p:cNvPr id="671" name="Group 670">
            <a:extLst>
              <a:ext uri="{FF2B5EF4-FFF2-40B4-BE49-F238E27FC236}">
                <a16:creationId xmlns:a16="http://schemas.microsoft.com/office/drawing/2014/main" id="{D4CE39DD-132A-477A-8AFD-2B2BA188853F}"/>
              </a:ext>
            </a:extLst>
          </p:cNvPr>
          <p:cNvGrpSpPr/>
          <p:nvPr/>
        </p:nvGrpSpPr>
        <p:grpSpPr>
          <a:xfrm>
            <a:off x="6197588" y="4798041"/>
            <a:ext cx="340474" cy="2423797"/>
            <a:chOff x="12396788" y="9596438"/>
            <a:chExt cx="681037" cy="4848225"/>
          </a:xfrm>
          <a:effectLst>
            <a:outerShdw blurRad="152400" sx="102000" sy="102000" algn="ctr" rotWithShape="0">
              <a:schemeClr val="accent1">
                <a:alpha val="82000"/>
              </a:schemeClr>
            </a:outerShdw>
          </a:effectLst>
        </p:grpSpPr>
        <p:grpSp>
          <p:nvGrpSpPr>
            <p:cNvPr id="566" name="Group 565">
              <a:extLst>
                <a:ext uri="{FF2B5EF4-FFF2-40B4-BE49-F238E27FC236}">
                  <a16:creationId xmlns:a16="http://schemas.microsoft.com/office/drawing/2014/main" id="{8E68FB53-C249-4638-AA6D-D0EC9561358F}"/>
                </a:ext>
              </a:extLst>
            </p:cNvPr>
            <p:cNvGrpSpPr/>
            <p:nvPr/>
          </p:nvGrpSpPr>
          <p:grpSpPr>
            <a:xfrm>
              <a:off x="12396788" y="12549188"/>
              <a:ext cx="590550" cy="1895475"/>
              <a:chOff x="12396788" y="12549188"/>
              <a:chExt cx="590550" cy="1895475"/>
            </a:xfrm>
          </p:grpSpPr>
          <p:sp>
            <p:nvSpPr>
              <p:cNvPr id="313" name="Freeform 268">
                <a:extLst>
                  <a:ext uri="{FF2B5EF4-FFF2-40B4-BE49-F238E27FC236}">
                    <a16:creationId xmlns:a16="http://schemas.microsoft.com/office/drawing/2014/main" id="{D2E476FB-6A73-4275-ABC3-11AC52C274B9}"/>
                  </a:ext>
                </a:extLst>
              </p:cNvPr>
              <p:cNvSpPr>
                <a:spLocks/>
              </p:cNvSpPr>
              <p:nvPr/>
            </p:nvSpPr>
            <p:spPr bwMode="auto">
              <a:xfrm>
                <a:off x="12485688" y="12549188"/>
                <a:ext cx="501650" cy="1735138"/>
              </a:xfrm>
              <a:custGeom>
                <a:avLst/>
                <a:gdLst>
                  <a:gd name="T0" fmla="*/ 316 w 316"/>
                  <a:gd name="T1" fmla="*/ 0 h 1093"/>
                  <a:gd name="T2" fmla="*/ 0 w 316"/>
                  <a:gd name="T3" fmla="*/ 454 h 1093"/>
                  <a:gd name="T4" fmla="*/ 0 w 316"/>
                  <a:gd name="T5" fmla="*/ 1093 h 1093"/>
                </a:gdLst>
                <a:ahLst/>
                <a:cxnLst>
                  <a:cxn ang="0">
                    <a:pos x="T0" y="T1"/>
                  </a:cxn>
                  <a:cxn ang="0">
                    <a:pos x="T2" y="T3"/>
                  </a:cxn>
                  <a:cxn ang="0">
                    <a:pos x="T4" y="T5"/>
                  </a:cxn>
                </a:cxnLst>
                <a:rect l="0" t="0" r="r" b="b"/>
                <a:pathLst>
                  <a:path w="316" h="1093">
                    <a:moveTo>
                      <a:pt x="316" y="0"/>
                    </a:moveTo>
                    <a:lnTo>
                      <a:pt x="0" y="454"/>
                    </a:lnTo>
                    <a:lnTo>
                      <a:pt x="0" y="1093"/>
                    </a:lnTo>
                  </a:path>
                </a:pathLst>
              </a:custGeom>
              <a:noFill/>
              <a:ln w="79375"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45714" tIns="22857" rIns="45714" bIns="22857" numCol="1" anchor="t" anchorCtr="0" compatLnSpc="1">
                <a:prstTxWarp prst="textNoShape">
                  <a:avLst/>
                </a:prstTxWarp>
              </a:bodyPr>
              <a:lstStyle/>
              <a:p>
                <a:pPr defTabSz="228554">
                  <a:defRPr/>
                </a:pPr>
                <a:endParaRPr lang="en-US" sz="900" dirty="0">
                  <a:solidFill>
                    <a:srgbClr val="FFFFFF"/>
                  </a:solidFill>
                  <a:latin typeface="Calibri"/>
                </a:endParaRPr>
              </a:p>
            </p:txBody>
          </p:sp>
          <p:sp>
            <p:nvSpPr>
              <p:cNvPr id="324" name="Oval 279">
                <a:extLst>
                  <a:ext uri="{FF2B5EF4-FFF2-40B4-BE49-F238E27FC236}">
                    <a16:creationId xmlns:a16="http://schemas.microsoft.com/office/drawing/2014/main" id="{23175A5B-A664-4E9D-9BDF-D89F5F3F6CB1}"/>
                  </a:ext>
                </a:extLst>
              </p:cNvPr>
              <p:cNvSpPr>
                <a:spLocks noChangeArrowheads="1"/>
              </p:cNvSpPr>
              <p:nvPr/>
            </p:nvSpPr>
            <p:spPr bwMode="auto">
              <a:xfrm>
                <a:off x="12396788" y="14263688"/>
                <a:ext cx="179388" cy="180975"/>
              </a:xfrm>
              <a:prstGeom prst="ellipse">
                <a:avLst/>
              </a:prstGeom>
              <a:noFill/>
              <a:ln w="79375"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45714" tIns="22857" rIns="45714" bIns="22857" numCol="1" anchor="t" anchorCtr="0" compatLnSpc="1">
                <a:prstTxWarp prst="textNoShape">
                  <a:avLst/>
                </a:prstTxWarp>
              </a:bodyPr>
              <a:lstStyle/>
              <a:p>
                <a:pPr defTabSz="228554">
                  <a:defRPr/>
                </a:pPr>
                <a:endParaRPr lang="en-US" sz="900" dirty="0">
                  <a:solidFill>
                    <a:srgbClr val="FFFFFF"/>
                  </a:solidFill>
                  <a:latin typeface="Calibri"/>
                </a:endParaRPr>
              </a:p>
            </p:txBody>
          </p:sp>
        </p:grpSp>
        <p:grpSp>
          <p:nvGrpSpPr>
            <p:cNvPr id="565" name="Group 564">
              <a:extLst>
                <a:ext uri="{FF2B5EF4-FFF2-40B4-BE49-F238E27FC236}">
                  <a16:creationId xmlns:a16="http://schemas.microsoft.com/office/drawing/2014/main" id="{65EEFAA2-EDF3-499F-AAE1-D7B54893C766}"/>
                </a:ext>
              </a:extLst>
            </p:cNvPr>
            <p:cNvGrpSpPr/>
            <p:nvPr/>
          </p:nvGrpSpPr>
          <p:grpSpPr>
            <a:xfrm>
              <a:off x="12615863" y="9596438"/>
              <a:ext cx="461962" cy="3932237"/>
              <a:chOff x="12615863" y="9596438"/>
              <a:chExt cx="461962" cy="3932237"/>
            </a:xfrm>
          </p:grpSpPr>
          <p:sp>
            <p:nvSpPr>
              <p:cNvPr id="307" name="Freeform 262">
                <a:extLst>
                  <a:ext uri="{FF2B5EF4-FFF2-40B4-BE49-F238E27FC236}">
                    <a16:creationId xmlns:a16="http://schemas.microsoft.com/office/drawing/2014/main" id="{11B8214F-3A14-4EA6-8BCF-7C429F90E207}"/>
                  </a:ext>
                </a:extLst>
              </p:cNvPr>
              <p:cNvSpPr>
                <a:spLocks/>
              </p:cNvSpPr>
              <p:nvPr/>
            </p:nvSpPr>
            <p:spPr bwMode="auto">
              <a:xfrm>
                <a:off x="12615863" y="9596438"/>
                <a:ext cx="371475" cy="3768725"/>
              </a:xfrm>
              <a:custGeom>
                <a:avLst/>
                <a:gdLst>
                  <a:gd name="T0" fmla="*/ 0 w 234"/>
                  <a:gd name="T1" fmla="*/ 0 h 2374"/>
                  <a:gd name="T2" fmla="*/ 0 w 234"/>
                  <a:gd name="T3" fmla="*/ 1274 h 2374"/>
                  <a:gd name="T4" fmla="*/ 234 w 234"/>
                  <a:gd name="T5" fmla="*/ 1618 h 2374"/>
                  <a:gd name="T6" fmla="*/ 234 w 234"/>
                  <a:gd name="T7" fmla="*/ 2374 h 2374"/>
                </a:gdLst>
                <a:ahLst/>
                <a:cxnLst>
                  <a:cxn ang="0">
                    <a:pos x="T0" y="T1"/>
                  </a:cxn>
                  <a:cxn ang="0">
                    <a:pos x="T2" y="T3"/>
                  </a:cxn>
                  <a:cxn ang="0">
                    <a:pos x="T4" y="T5"/>
                  </a:cxn>
                  <a:cxn ang="0">
                    <a:pos x="T6" y="T7"/>
                  </a:cxn>
                </a:cxnLst>
                <a:rect l="0" t="0" r="r" b="b"/>
                <a:pathLst>
                  <a:path w="234" h="2374">
                    <a:moveTo>
                      <a:pt x="0" y="0"/>
                    </a:moveTo>
                    <a:lnTo>
                      <a:pt x="0" y="1274"/>
                    </a:lnTo>
                    <a:lnTo>
                      <a:pt x="234" y="1618"/>
                    </a:lnTo>
                    <a:lnTo>
                      <a:pt x="234" y="2374"/>
                    </a:lnTo>
                  </a:path>
                </a:pathLst>
              </a:custGeom>
              <a:noFill/>
              <a:ln w="79375"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45714" tIns="22857" rIns="45714" bIns="22857" numCol="1" anchor="t" anchorCtr="0" compatLnSpc="1">
                <a:prstTxWarp prst="textNoShape">
                  <a:avLst/>
                </a:prstTxWarp>
              </a:bodyPr>
              <a:lstStyle/>
              <a:p>
                <a:pPr defTabSz="228554">
                  <a:defRPr/>
                </a:pPr>
                <a:endParaRPr lang="en-US" sz="900" dirty="0">
                  <a:solidFill>
                    <a:srgbClr val="FFFFFF"/>
                  </a:solidFill>
                  <a:latin typeface="Calibri"/>
                </a:endParaRPr>
              </a:p>
            </p:txBody>
          </p:sp>
          <p:sp>
            <p:nvSpPr>
              <p:cNvPr id="325" name="Oval 280">
                <a:extLst>
                  <a:ext uri="{FF2B5EF4-FFF2-40B4-BE49-F238E27FC236}">
                    <a16:creationId xmlns:a16="http://schemas.microsoft.com/office/drawing/2014/main" id="{32C52764-41A7-4CB6-9E1B-258C6A4A32C3}"/>
                  </a:ext>
                </a:extLst>
              </p:cNvPr>
              <p:cNvSpPr>
                <a:spLocks noChangeArrowheads="1"/>
              </p:cNvSpPr>
              <p:nvPr/>
            </p:nvSpPr>
            <p:spPr bwMode="auto">
              <a:xfrm>
                <a:off x="12896850" y="13347700"/>
                <a:ext cx="180975" cy="180975"/>
              </a:xfrm>
              <a:prstGeom prst="ellipse">
                <a:avLst/>
              </a:prstGeom>
              <a:noFill/>
              <a:ln w="79375"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45714" tIns="22857" rIns="45714" bIns="22857" numCol="1" anchor="t" anchorCtr="0" compatLnSpc="1">
                <a:prstTxWarp prst="textNoShape">
                  <a:avLst/>
                </a:prstTxWarp>
              </a:bodyPr>
              <a:lstStyle/>
              <a:p>
                <a:pPr defTabSz="228554">
                  <a:defRPr/>
                </a:pPr>
                <a:endParaRPr lang="en-US" sz="900" dirty="0">
                  <a:solidFill>
                    <a:srgbClr val="FFFFFF"/>
                  </a:solidFill>
                  <a:latin typeface="Calibri"/>
                </a:endParaRPr>
              </a:p>
            </p:txBody>
          </p:sp>
        </p:grpSp>
      </p:grpSp>
      <p:grpSp>
        <p:nvGrpSpPr>
          <p:cNvPr id="567" name="Group 566">
            <a:extLst>
              <a:ext uri="{FF2B5EF4-FFF2-40B4-BE49-F238E27FC236}">
                <a16:creationId xmlns:a16="http://schemas.microsoft.com/office/drawing/2014/main" id="{E05FF95A-3B61-4CA4-9EA7-59496A1921B0}"/>
              </a:ext>
            </a:extLst>
          </p:cNvPr>
          <p:cNvGrpSpPr/>
          <p:nvPr/>
        </p:nvGrpSpPr>
        <p:grpSpPr>
          <a:xfrm>
            <a:off x="6470602" y="4800422"/>
            <a:ext cx="89682" cy="999201"/>
            <a:chOff x="12942888" y="9601200"/>
            <a:chExt cx="179388" cy="1998663"/>
          </a:xfrm>
          <a:effectLst>
            <a:outerShdw blurRad="152400" sx="102000" sy="102000" algn="ctr" rotWithShape="0">
              <a:schemeClr val="accent1">
                <a:alpha val="82000"/>
              </a:schemeClr>
            </a:outerShdw>
          </a:effectLst>
        </p:grpSpPr>
        <p:sp>
          <p:nvSpPr>
            <p:cNvPr id="308" name="Line 263">
              <a:extLst>
                <a:ext uri="{FF2B5EF4-FFF2-40B4-BE49-F238E27FC236}">
                  <a16:creationId xmlns:a16="http://schemas.microsoft.com/office/drawing/2014/main" id="{48D082DF-47A9-4A61-AF09-311EFBD731C9}"/>
                </a:ext>
              </a:extLst>
            </p:cNvPr>
            <p:cNvSpPr>
              <a:spLocks noChangeShapeType="1"/>
            </p:cNvSpPr>
            <p:nvPr/>
          </p:nvSpPr>
          <p:spPr bwMode="auto">
            <a:xfrm>
              <a:off x="13031788" y="9601200"/>
              <a:ext cx="0" cy="1843088"/>
            </a:xfrm>
            <a:prstGeom prst="line">
              <a:avLst/>
            </a:prstGeom>
            <a:noFill/>
            <a:ln w="79375" cap="flat">
              <a:solidFill>
                <a:schemeClr val="accent1"/>
              </a:solidFill>
              <a:prstDash val="solid"/>
              <a:miter lim="800000"/>
              <a:headEnd/>
              <a:tailEnd/>
            </a:ln>
            <a:extLst>
              <a:ext uri="{909E8E84-426E-40DD-AFC4-6F175D3DCCD1}">
                <a14:hiddenFill xmlns:a14="http://schemas.microsoft.com/office/drawing/2010/main">
                  <a:noFill/>
                </a14:hiddenFill>
              </a:ext>
            </a:extLst>
          </p:spPr>
          <p:txBody>
            <a:bodyPr vert="horz" wrap="square" lIns="45714" tIns="22857" rIns="45714" bIns="22857" numCol="1" anchor="t" anchorCtr="0" compatLnSpc="1">
              <a:prstTxWarp prst="textNoShape">
                <a:avLst/>
              </a:prstTxWarp>
            </a:bodyPr>
            <a:lstStyle/>
            <a:p>
              <a:pPr defTabSz="228554">
                <a:defRPr/>
              </a:pPr>
              <a:endParaRPr lang="en-US" sz="900" dirty="0">
                <a:solidFill>
                  <a:srgbClr val="FFFFFF"/>
                </a:solidFill>
                <a:latin typeface="Calibri"/>
              </a:endParaRPr>
            </a:p>
          </p:txBody>
        </p:sp>
        <p:sp>
          <p:nvSpPr>
            <p:cNvPr id="326" name="Oval 281">
              <a:extLst>
                <a:ext uri="{FF2B5EF4-FFF2-40B4-BE49-F238E27FC236}">
                  <a16:creationId xmlns:a16="http://schemas.microsoft.com/office/drawing/2014/main" id="{8CE6FD4B-1FDA-4DE9-9E3D-3050363046BC}"/>
                </a:ext>
              </a:extLst>
            </p:cNvPr>
            <p:cNvSpPr>
              <a:spLocks noChangeArrowheads="1"/>
            </p:cNvSpPr>
            <p:nvPr/>
          </p:nvSpPr>
          <p:spPr bwMode="auto">
            <a:xfrm>
              <a:off x="12942888" y="11418888"/>
              <a:ext cx="179388" cy="180975"/>
            </a:xfrm>
            <a:prstGeom prst="ellipse">
              <a:avLst/>
            </a:prstGeom>
            <a:noFill/>
            <a:ln w="79375"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45714" tIns="22857" rIns="45714" bIns="22857" numCol="1" anchor="t" anchorCtr="0" compatLnSpc="1">
              <a:prstTxWarp prst="textNoShape">
                <a:avLst/>
              </a:prstTxWarp>
            </a:bodyPr>
            <a:lstStyle/>
            <a:p>
              <a:pPr defTabSz="228554">
                <a:defRPr/>
              </a:pPr>
              <a:endParaRPr lang="en-US" sz="900" dirty="0">
                <a:solidFill>
                  <a:srgbClr val="FFFFFF"/>
                </a:solidFill>
                <a:latin typeface="Calibri"/>
              </a:endParaRPr>
            </a:p>
          </p:txBody>
        </p:sp>
      </p:grpSp>
      <p:grpSp>
        <p:nvGrpSpPr>
          <p:cNvPr id="670" name="Group 669">
            <a:extLst>
              <a:ext uri="{FF2B5EF4-FFF2-40B4-BE49-F238E27FC236}">
                <a16:creationId xmlns:a16="http://schemas.microsoft.com/office/drawing/2014/main" id="{C534CCAC-CA1C-4723-B81F-B827C26AB77F}"/>
              </a:ext>
            </a:extLst>
          </p:cNvPr>
          <p:cNvGrpSpPr/>
          <p:nvPr/>
        </p:nvGrpSpPr>
        <p:grpSpPr>
          <a:xfrm>
            <a:off x="5845208" y="4798041"/>
            <a:ext cx="267459" cy="3415061"/>
            <a:chOff x="11691938" y="9596438"/>
            <a:chExt cx="534988" cy="6831012"/>
          </a:xfrm>
          <a:effectLst>
            <a:outerShdw blurRad="152400" sx="102000" sy="102000" algn="ctr" rotWithShape="0">
              <a:schemeClr val="accent1">
                <a:alpha val="82000"/>
              </a:schemeClr>
            </a:outerShdw>
          </a:effectLst>
        </p:grpSpPr>
        <p:grpSp>
          <p:nvGrpSpPr>
            <p:cNvPr id="562" name="Group 561">
              <a:extLst>
                <a:ext uri="{FF2B5EF4-FFF2-40B4-BE49-F238E27FC236}">
                  <a16:creationId xmlns:a16="http://schemas.microsoft.com/office/drawing/2014/main" id="{CBC99CC4-813B-42E7-B3B5-5D3275655221}"/>
                </a:ext>
              </a:extLst>
            </p:cNvPr>
            <p:cNvGrpSpPr/>
            <p:nvPr/>
          </p:nvGrpSpPr>
          <p:grpSpPr>
            <a:xfrm>
              <a:off x="11691938" y="9596438"/>
              <a:ext cx="180975" cy="2906713"/>
              <a:chOff x="11691938" y="9596438"/>
              <a:chExt cx="180975" cy="2906713"/>
            </a:xfrm>
          </p:grpSpPr>
          <p:sp>
            <p:nvSpPr>
              <p:cNvPr id="305" name="Line 260">
                <a:extLst>
                  <a:ext uri="{FF2B5EF4-FFF2-40B4-BE49-F238E27FC236}">
                    <a16:creationId xmlns:a16="http://schemas.microsoft.com/office/drawing/2014/main" id="{1AC4D763-C62E-4182-9857-3027EDD2C01F}"/>
                  </a:ext>
                </a:extLst>
              </p:cNvPr>
              <p:cNvSpPr>
                <a:spLocks noChangeShapeType="1"/>
              </p:cNvSpPr>
              <p:nvPr/>
            </p:nvSpPr>
            <p:spPr bwMode="auto">
              <a:xfrm>
                <a:off x="11782425" y="9596438"/>
                <a:ext cx="0" cy="2749550"/>
              </a:xfrm>
              <a:prstGeom prst="line">
                <a:avLst/>
              </a:prstGeom>
              <a:noFill/>
              <a:ln w="79375" cap="flat">
                <a:solidFill>
                  <a:schemeClr val="accent1"/>
                </a:solidFill>
                <a:prstDash val="solid"/>
                <a:miter lim="800000"/>
                <a:headEnd/>
                <a:tailEnd/>
              </a:ln>
              <a:extLst>
                <a:ext uri="{909E8E84-426E-40DD-AFC4-6F175D3DCCD1}">
                  <a14:hiddenFill xmlns:a14="http://schemas.microsoft.com/office/drawing/2010/main">
                    <a:noFill/>
                  </a14:hiddenFill>
                </a:ext>
              </a:extLst>
            </p:spPr>
            <p:txBody>
              <a:bodyPr vert="horz" wrap="square" lIns="45714" tIns="22857" rIns="45714" bIns="22857" numCol="1" anchor="t" anchorCtr="0" compatLnSpc="1">
                <a:prstTxWarp prst="textNoShape">
                  <a:avLst/>
                </a:prstTxWarp>
              </a:bodyPr>
              <a:lstStyle/>
              <a:p>
                <a:pPr defTabSz="228554">
                  <a:defRPr/>
                </a:pPr>
                <a:endParaRPr lang="en-US" sz="900" dirty="0">
                  <a:solidFill>
                    <a:srgbClr val="FFFFFF"/>
                  </a:solidFill>
                  <a:latin typeface="Calibri"/>
                </a:endParaRPr>
              </a:p>
            </p:txBody>
          </p:sp>
          <p:sp>
            <p:nvSpPr>
              <p:cNvPr id="322" name="Oval 277">
                <a:extLst>
                  <a:ext uri="{FF2B5EF4-FFF2-40B4-BE49-F238E27FC236}">
                    <a16:creationId xmlns:a16="http://schemas.microsoft.com/office/drawing/2014/main" id="{C5D935CC-0C00-4ACB-B314-797A47AF2DC4}"/>
                  </a:ext>
                </a:extLst>
              </p:cNvPr>
              <p:cNvSpPr>
                <a:spLocks noChangeArrowheads="1"/>
              </p:cNvSpPr>
              <p:nvPr/>
            </p:nvSpPr>
            <p:spPr bwMode="auto">
              <a:xfrm>
                <a:off x="11691938" y="12323763"/>
                <a:ext cx="180975" cy="179388"/>
              </a:xfrm>
              <a:prstGeom prst="ellipse">
                <a:avLst/>
              </a:prstGeom>
              <a:solidFill>
                <a:schemeClr val="accent1"/>
              </a:solidFill>
              <a:ln w="79375" cap="flat">
                <a:solidFill>
                  <a:schemeClr val="accent1"/>
                </a:solidFill>
                <a:prstDash val="solid"/>
                <a:miter lim="800000"/>
                <a:headEnd/>
                <a:tailEnd/>
              </a:ln>
            </p:spPr>
            <p:txBody>
              <a:bodyPr vert="horz" wrap="square" lIns="45714" tIns="22857" rIns="45714" bIns="22857" numCol="1" anchor="t" anchorCtr="0" compatLnSpc="1">
                <a:prstTxWarp prst="textNoShape">
                  <a:avLst/>
                </a:prstTxWarp>
              </a:bodyPr>
              <a:lstStyle/>
              <a:p>
                <a:pPr defTabSz="228554">
                  <a:defRPr/>
                </a:pPr>
                <a:endParaRPr lang="en-US" sz="900" dirty="0">
                  <a:solidFill>
                    <a:srgbClr val="FFFFFF"/>
                  </a:solidFill>
                  <a:latin typeface="Calibri"/>
                </a:endParaRPr>
              </a:p>
            </p:txBody>
          </p:sp>
        </p:grpSp>
        <p:grpSp>
          <p:nvGrpSpPr>
            <p:cNvPr id="563" name="Group 562">
              <a:extLst>
                <a:ext uri="{FF2B5EF4-FFF2-40B4-BE49-F238E27FC236}">
                  <a16:creationId xmlns:a16="http://schemas.microsoft.com/office/drawing/2014/main" id="{86453A01-6135-48C8-8E19-A1CBF57C58BF}"/>
                </a:ext>
              </a:extLst>
            </p:cNvPr>
            <p:cNvGrpSpPr/>
            <p:nvPr/>
          </p:nvGrpSpPr>
          <p:grpSpPr>
            <a:xfrm>
              <a:off x="11782425" y="10764838"/>
              <a:ext cx="444501" cy="5662612"/>
              <a:chOff x="11782425" y="10764838"/>
              <a:chExt cx="444501" cy="5662612"/>
            </a:xfrm>
          </p:grpSpPr>
          <p:sp>
            <p:nvSpPr>
              <p:cNvPr id="312" name="Freeform 267">
                <a:extLst>
                  <a:ext uri="{FF2B5EF4-FFF2-40B4-BE49-F238E27FC236}">
                    <a16:creationId xmlns:a16="http://schemas.microsoft.com/office/drawing/2014/main" id="{E6DBDB04-3D9C-480D-B172-F8FC2CC0B39D}"/>
                  </a:ext>
                </a:extLst>
              </p:cNvPr>
              <p:cNvSpPr>
                <a:spLocks/>
              </p:cNvSpPr>
              <p:nvPr/>
            </p:nvSpPr>
            <p:spPr bwMode="auto">
              <a:xfrm>
                <a:off x="11782425" y="10764838"/>
                <a:ext cx="354013" cy="5507038"/>
              </a:xfrm>
              <a:custGeom>
                <a:avLst/>
                <a:gdLst>
                  <a:gd name="T0" fmla="*/ 0 w 223"/>
                  <a:gd name="T1" fmla="*/ 0 h 3469"/>
                  <a:gd name="T2" fmla="*/ 223 w 223"/>
                  <a:gd name="T3" fmla="*/ 321 h 3469"/>
                  <a:gd name="T4" fmla="*/ 223 w 223"/>
                  <a:gd name="T5" fmla="*/ 3469 h 3469"/>
                </a:gdLst>
                <a:ahLst/>
                <a:cxnLst>
                  <a:cxn ang="0">
                    <a:pos x="T0" y="T1"/>
                  </a:cxn>
                  <a:cxn ang="0">
                    <a:pos x="T2" y="T3"/>
                  </a:cxn>
                  <a:cxn ang="0">
                    <a:pos x="T4" y="T5"/>
                  </a:cxn>
                </a:cxnLst>
                <a:rect l="0" t="0" r="r" b="b"/>
                <a:pathLst>
                  <a:path w="223" h="3469">
                    <a:moveTo>
                      <a:pt x="0" y="0"/>
                    </a:moveTo>
                    <a:lnTo>
                      <a:pt x="223" y="321"/>
                    </a:lnTo>
                    <a:lnTo>
                      <a:pt x="223" y="3469"/>
                    </a:lnTo>
                  </a:path>
                </a:pathLst>
              </a:custGeom>
              <a:noFill/>
              <a:ln w="79375"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45714" tIns="22857" rIns="45714" bIns="22857" numCol="1" anchor="t" anchorCtr="0" compatLnSpc="1">
                <a:prstTxWarp prst="textNoShape">
                  <a:avLst/>
                </a:prstTxWarp>
              </a:bodyPr>
              <a:lstStyle/>
              <a:p>
                <a:pPr defTabSz="228554">
                  <a:defRPr/>
                </a:pPr>
                <a:endParaRPr lang="en-US" sz="900" dirty="0">
                  <a:solidFill>
                    <a:srgbClr val="FFFFFF"/>
                  </a:solidFill>
                  <a:latin typeface="Calibri"/>
                </a:endParaRPr>
              </a:p>
            </p:txBody>
          </p:sp>
          <p:sp>
            <p:nvSpPr>
              <p:cNvPr id="327" name="Oval 282">
                <a:extLst>
                  <a:ext uri="{FF2B5EF4-FFF2-40B4-BE49-F238E27FC236}">
                    <a16:creationId xmlns:a16="http://schemas.microsoft.com/office/drawing/2014/main" id="{44CF0F82-525E-450A-B089-7F7B96141665}"/>
                  </a:ext>
                </a:extLst>
              </p:cNvPr>
              <p:cNvSpPr>
                <a:spLocks noChangeArrowheads="1"/>
              </p:cNvSpPr>
              <p:nvPr/>
            </p:nvSpPr>
            <p:spPr bwMode="auto">
              <a:xfrm>
                <a:off x="12047538" y="16246475"/>
                <a:ext cx="179388" cy="180975"/>
              </a:xfrm>
              <a:prstGeom prst="ellipse">
                <a:avLst/>
              </a:prstGeom>
              <a:noFill/>
              <a:ln w="79375"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45714" tIns="22857" rIns="45714" bIns="22857" numCol="1" anchor="t" anchorCtr="0" compatLnSpc="1">
                <a:prstTxWarp prst="textNoShape">
                  <a:avLst/>
                </a:prstTxWarp>
              </a:bodyPr>
              <a:lstStyle/>
              <a:p>
                <a:pPr defTabSz="228554">
                  <a:defRPr/>
                </a:pPr>
                <a:endParaRPr lang="en-US" sz="900" dirty="0">
                  <a:solidFill>
                    <a:srgbClr val="FFFFFF"/>
                  </a:solidFill>
                  <a:latin typeface="Calibri"/>
                </a:endParaRPr>
              </a:p>
            </p:txBody>
          </p:sp>
        </p:grpSp>
      </p:grpSp>
      <p:grpSp>
        <p:nvGrpSpPr>
          <p:cNvPr id="672" name="Group 671">
            <a:extLst>
              <a:ext uri="{FF2B5EF4-FFF2-40B4-BE49-F238E27FC236}">
                <a16:creationId xmlns:a16="http://schemas.microsoft.com/office/drawing/2014/main" id="{9FBEDDE4-D134-4FD2-A216-43E5E748CDA4}"/>
              </a:ext>
            </a:extLst>
          </p:cNvPr>
          <p:cNvGrpSpPr/>
          <p:nvPr/>
        </p:nvGrpSpPr>
        <p:grpSpPr>
          <a:xfrm>
            <a:off x="6472982" y="4798041"/>
            <a:ext cx="636505" cy="3447601"/>
            <a:chOff x="12947650" y="9596438"/>
            <a:chExt cx="1273175" cy="6896100"/>
          </a:xfrm>
          <a:effectLst>
            <a:outerShdw blurRad="152400" sx="102000" sy="102000" algn="ctr" rotWithShape="0">
              <a:schemeClr val="accent1">
                <a:alpha val="82000"/>
              </a:schemeClr>
            </a:outerShdw>
          </a:effectLst>
        </p:grpSpPr>
        <p:grpSp>
          <p:nvGrpSpPr>
            <p:cNvPr id="569" name="Group 568">
              <a:extLst>
                <a:ext uri="{FF2B5EF4-FFF2-40B4-BE49-F238E27FC236}">
                  <a16:creationId xmlns:a16="http://schemas.microsoft.com/office/drawing/2014/main" id="{433CC86B-7878-47F0-9354-858FB0D8D273}"/>
                </a:ext>
              </a:extLst>
            </p:cNvPr>
            <p:cNvGrpSpPr/>
            <p:nvPr/>
          </p:nvGrpSpPr>
          <p:grpSpPr>
            <a:xfrm>
              <a:off x="12947650" y="12379325"/>
              <a:ext cx="506413" cy="3521076"/>
              <a:chOff x="12947650" y="12379325"/>
              <a:chExt cx="506413" cy="3521076"/>
            </a:xfrm>
          </p:grpSpPr>
          <p:sp>
            <p:nvSpPr>
              <p:cNvPr id="315" name="Freeform 270">
                <a:extLst>
                  <a:ext uri="{FF2B5EF4-FFF2-40B4-BE49-F238E27FC236}">
                    <a16:creationId xmlns:a16="http://schemas.microsoft.com/office/drawing/2014/main" id="{158081CB-4A42-47FD-A4A6-037CF8E86AAD}"/>
                  </a:ext>
                </a:extLst>
              </p:cNvPr>
              <p:cNvSpPr>
                <a:spLocks/>
              </p:cNvSpPr>
              <p:nvPr/>
            </p:nvSpPr>
            <p:spPr bwMode="auto">
              <a:xfrm>
                <a:off x="13038138" y="12379325"/>
                <a:ext cx="415925" cy="3368675"/>
              </a:xfrm>
              <a:custGeom>
                <a:avLst/>
                <a:gdLst>
                  <a:gd name="T0" fmla="*/ 262 w 262"/>
                  <a:gd name="T1" fmla="*/ 0 h 2122"/>
                  <a:gd name="T2" fmla="*/ 262 w 262"/>
                  <a:gd name="T3" fmla="*/ 1278 h 2122"/>
                  <a:gd name="T4" fmla="*/ 0 w 262"/>
                  <a:gd name="T5" fmla="*/ 1661 h 2122"/>
                  <a:gd name="T6" fmla="*/ 0 w 262"/>
                  <a:gd name="T7" fmla="*/ 2122 h 2122"/>
                </a:gdLst>
                <a:ahLst/>
                <a:cxnLst>
                  <a:cxn ang="0">
                    <a:pos x="T0" y="T1"/>
                  </a:cxn>
                  <a:cxn ang="0">
                    <a:pos x="T2" y="T3"/>
                  </a:cxn>
                  <a:cxn ang="0">
                    <a:pos x="T4" y="T5"/>
                  </a:cxn>
                  <a:cxn ang="0">
                    <a:pos x="T6" y="T7"/>
                  </a:cxn>
                </a:cxnLst>
                <a:rect l="0" t="0" r="r" b="b"/>
                <a:pathLst>
                  <a:path w="262" h="2122">
                    <a:moveTo>
                      <a:pt x="262" y="0"/>
                    </a:moveTo>
                    <a:lnTo>
                      <a:pt x="262" y="1278"/>
                    </a:lnTo>
                    <a:lnTo>
                      <a:pt x="0" y="1661"/>
                    </a:lnTo>
                    <a:lnTo>
                      <a:pt x="0" y="2122"/>
                    </a:lnTo>
                  </a:path>
                </a:pathLst>
              </a:custGeom>
              <a:noFill/>
              <a:ln w="79375"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45714" tIns="22857" rIns="45714" bIns="22857" numCol="1" anchor="t" anchorCtr="0" compatLnSpc="1">
                <a:prstTxWarp prst="textNoShape">
                  <a:avLst/>
                </a:prstTxWarp>
              </a:bodyPr>
              <a:lstStyle/>
              <a:p>
                <a:pPr defTabSz="228554">
                  <a:defRPr/>
                </a:pPr>
                <a:endParaRPr lang="en-US" sz="900" dirty="0">
                  <a:solidFill>
                    <a:srgbClr val="FFFFFF"/>
                  </a:solidFill>
                  <a:latin typeface="Calibri"/>
                </a:endParaRPr>
              </a:p>
            </p:txBody>
          </p:sp>
          <p:sp>
            <p:nvSpPr>
              <p:cNvPr id="328" name="Oval 283">
                <a:extLst>
                  <a:ext uri="{FF2B5EF4-FFF2-40B4-BE49-F238E27FC236}">
                    <a16:creationId xmlns:a16="http://schemas.microsoft.com/office/drawing/2014/main" id="{C56987F3-0371-4706-8EB5-723C22F2136D}"/>
                  </a:ext>
                </a:extLst>
              </p:cNvPr>
              <p:cNvSpPr>
                <a:spLocks noChangeArrowheads="1"/>
              </p:cNvSpPr>
              <p:nvPr/>
            </p:nvSpPr>
            <p:spPr bwMode="auto">
              <a:xfrm>
                <a:off x="12947650" y="15721013"/>
                <a:ext cx="180975" cy="179388"/>
              </a:xfrm>
              <a:prstGeom prst="ellipse">
                <a:avLst/>
              </a:prstGeom>
              <a:noFill/>
              <a:ln w="79375"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45714" tIns="22857" rIns="45714" bIns="22857" numCol="1" anchor="t" anchorCtr="0" compatLnSpc="1">
                <a:prstTxWarp prst="textNoShape">
                  <a:avLst/>
                </a:prstTxWarp>
              </a:bodyPr>
              <a:lstStyle/>
              <a:p>
                <a:pPr defTabSz="228554">
                  <a:defRPr/>
                </a:pPr>
                <a:endParaRPr lang="en-US" sz="900" dirty="0">
                  <a:solidFill>
                    <a:srgbClr val="FFFFFF"/>
                  </a:solidFill>
                  <a:latin typeface="Calibri"/>
                </a:endParaRPr>
              </a:p>
            </p:txBody>
          </p:sp>
        </p:grpSp>
        <p:grpSp>
          <p:nvGrpSpPr>
            <p:cNvPr id="568" name="Group 567">
              <a:extLst>
                <a:ext uri="{FF2B5EF4-FFF2-40B4-BE49-F238E27FC236}">
                  <a16:creationId xmlns:a16="http://schemas.microsoft.com/office/drawing/2014/main" id="{03853F76-2F97-406B-AB57-07710F0313CF}"/>
                </a:ext>
              </a:extLst>
            </p:cNvPr>
            <p:cNvGrpSpPr/>
            <p:nvPr/>
          </p:nvGrpSpPr>
          <p:grpSpPr>
            <a:xfrm>
              <a:off x="13449300" y="9596438"/>
              <a:ext cx="771525" cy="6896100"/>
              <a:chOff x="13449300" y="9596438"/>
              <a:chExt cx="771525" cy="6896100"/>
            </a:xfrm>
          </p:grpSpPr>
          <p:sp>
            <p:nvSpPr>
              <p:cNvPr id="309" name="Freeform 264">
                <a:extLst>
                  <a:ext uri="{FF2B5EF4-FFF2-40B4-BE49-F238E27FC236}">
                    <a16:creationId xmlns:a16="http://schemas.microsoft.com/office/drawing/2014/main" id="{4DFC3A28-F8B5-4718-931B-B1E05FB8FD91}"/>
                  </a:ext>
                </a:extLst>
              </p:cNvPr>
              <p:cNvSpPr>
                <a:spLocks/>
              </p:cNvSpPr>
              <p:nvPr/>
            </p:nvSpPr>
            <p:spPr bwMode="auto">
              <a:xfrm>
                <a:off x="13449300" y="9596438"/>
                <a:ext cx="681038" cy="6737350"/>
              </a:xfrm>
              <a:custGeom>
                <a:avLst/>
                <a:gdLst>
                  <a:gd name="T0" fmla="*/ 0 w 429"/>
                  <a:gd name="T1" fmla="*/ 0 h 4244"/>
                  <a:gd name="T2" fmla="*/ 0 w 429"/>
                  <a:gd name="T3" fmla="*/ 1750 h 4244"/>
                  <a:gd name="T4" fmla="*/ 429 w 429"/>
                  <a:gd name="T5" fmla="*/ 2371 h 4244"/>
                  <a:gd name="T6" fmla="*/ 429 w 429"/>
                  <a:gd name="T7" fmla="*/ 4244 h 4244"/>
                </a:gdLst>
                <a:ahLst/>
                <a:cxnLst>
                  <a:cxn ang="0">
                    <a:pos x="T0" y="T1"/>
                  </a:cxn>
                  <a:cxn ang="0">
                    <a:pos x="T2" y="T3"/>
                  </a:cxn>
                  <a:cxn ang="0">
                    <a:pos x="T4" y="T5"/>
                  </a:cxn>
                  <a:cxn ang="0">
                    <a:pos x="T6" y="T7"/>
                  </a:cxn>
                </a:cxnLst>
                <a:rect l="0" t="0" r="r" b="b"/>
                <a:pathLst>
                  <a:path w="429" h="4244">
                    <a:moveTo>
                      <a:pt x="0" y="0"/>
                    </a:moveTo>
                    <a:lnTo>
                      <a:pt x="0" y="1750"/>
                    </a:lnTo>
                    <a:lnTo>
                      <a:pt x="429" y="2371"/>
                    </a:lnTo>
                    <a:lnTo>
                      <a:pt x="429" y="4244"/>
                    </a:lnTo>
                  </a:path>
                </a:pathLst>
              </a:custGeom>
              <a:noFill/>
              <a:ln w="79375"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45714" tIns="22857" rIns="45714" bIns="22857" numCol="1" anchor="t" anchorCtr="0" compatLnSpc="1">
                <a:prstTxWarp prst="textNoShape">
                  <a:avLst/>
                </a:prstTxWarp>
              </a:bodyPr>
              <a:lstStyle/>
              <a:p>
                <a:pPr defTabSz="228554">
                  <a:defRPr/>
                </a:pPr>
                <a:endParaRPr lang="en-US" sz="900" dirty="0">
                  <a:solidFill>
                    <a:srgbClr val="FFFFFF"/>
                  </a:solidFill>
                  <a:latin typeface="Calibri"/>
                </a:endParaRPr>
              </a:p>
            </p:txBody>
          </p:sp>
          <p:sp>
            <p:nvSpPr>
              <p:cNvPr id="329" name="Oval 284">
                <a:extLst>
                  <a:ext uri="{FF2B5EF4-FFF2-40B4-BE49-F238E27FC236}">
                    <a16:creationId xmlns:a16="http://schemas.microsoft.com/office/drawing/2014/main" id="{7CB85354-F03E-44A7-9B3C-30CCFC14D6C2}"/>
                  </a:ext>
                </a:extLst>
              </p:cNvPr>
              <p:cNvSpPr>
                <a:spLocks noChangeArrowheads="1"/>
              </p:cNvSpPr>
              <p:nvPr/>
            </p:nvSpPr>
            <p:spPr bwMode="auto">
              <a:xfrm>
                <a:off x="14039850" y="16311563"/>
                <a:ext cx="180975" cy="180975"/>
              </a:xfrm>
              <a:prstGeom prst="ellipse">
                <a:avLst/>
              </a:prstGeom>
              <a:noFill/>
              <a:ln w="79375"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45714" tIns="22857" rIns="45714" bIns="22857" numCol="1" anchor="t" anchorCtr="0" compatLnSpc="1">
                <a:prstTxWarp prst="textNoShape">
                  <a:avLst/>
                </a:prstTxWarp>
              </a:bodyPr>
              <a:lstStyle/>
              <a:p>
                <a:pPr defTabSz="228554">
                  <a:defRPr/>
                </a:pPr>
                <a:endParaRPr lang="en-US" sz="900" dirty="0">
                  <a:solidFill>
                    <a:srgbClr val="FFFFFF"/>
                  </a:solidFill>
                  <a:latin typeface="Calibri"/>
                </a:endParaRPr>
              </a:p>
            </p:txBody>
          </p:sp>
        </p:grpSp>
      </p:grpSp>
      <p:grpSp>
        <p:nvGrpSpPr>
          <p:cNvPr id="673" name="Group 672">
            <a:extLst>
              <a:ext uri="{FF2B5EF4-FFF2-40B4-BE49-F238E27FC236}">
                <a16:creationId xmlns:a16="http://schemas.microsoft.com/office/drawing/2014/main" id="{7D6A1A79-648D-4330-AC3C-D9B3BE4FADB3}"/>
              </a:ext>
            </a:extLst>
          </p:cNvPr>
          <p:cNvGrpSpPr/>
          <p:nvPr/>
        </p:nvGrpSpPr>
        <p:grpSpPr>
          <a:xfrm>
            <a:off x="6884091" y="4800421"/>
            <a:ext cx="382538" cy="2173005"/>
            <a:chOff x="13769975" y="9601200"/>
            <a:chExt cx="765176" cy="4346576"/>
          </a:xfrm>
          <a:effectLst>
            <a:outerShdw blurRad="152400" sx="102000" sy="102000" algn="ctr" rotWithShape="0">
              <a:schemeClr val="accent1">
                <a:alpha val="82000"/>
              </a:schemeClr>
            </a:outerShdw>
          </a:effectLst>
        </p:grpSpPr>
        <p:grpSp>
          <p:nvGrpSpPr>
            <p:cNvPr id="570" name="Group 569">
              <a:extLst>
                <a:ext uri="{FF2B5EF4-FFF2-40B4-BE49-F238E27FC236}">
                  <a16:creationId xmlns:a16="http://schemas.microsoft.com/office/drawing/2014/main" id="{FF2A7DEE-2A51-414C-B71C-D681C72D8398}"/>
                </a:ext>
              </a:extLst>
            </p:cNvPr>
            <p:cNvGrpSpPr/>
            <p:nvPr/>
          </p:nvGrpSpPr>
          <p:grpSpPr>
            <a:xfrm>
              <a:off x="13769975" y="10509250"/>
              <a:ext cx="180975" cy="1768476"/>
              <a:chOff x="13769975" y="10509250"/>
              <a:chExt cx="180975" cy="1768476"/>
            </a:xfrm>
          </p:grpSpPr>
          <p:sp>
            <p:nvSpPr>
              <p:cNvPr id="316" name="Line 271">
                <a:extLst>
                  <a:ext uri="{FF2B5EF4-FFF2-40B4-BE49-F238E27FC236}">
                    <a16:creationId xmlns:a16="http://schemas.microsoft.com/office/drawing/2014/main" id="{B8B38206-0267-4846-9E1C-379740B3BBFE}"/>
                  </a:ext>
                </a:extLst>
              </p:cNvPr>
              <p:cNvSpPr>
                <a:spLocks noChangeShapeType="1"/>
              </p:cNvSpPr>
              <p:nvPr/>
            </p:nvSpPr>
            <p:spPr bwMode="auto">
              <a:xfrm>
                <a:off x="13860463" y="10509250"/>
                <a:ext cx="0" cy="1611313"/>
              </a:xfrm>
              <a:prstGeom prst="line">
                <a:avLst/>
              </a:prstGeom>
              <a:noFill/>
              <a:ln w="79375" cap="flat">
                <a:solidFill>
                  <a:schemeClr val="accent1"/>
                </a:solidFill>
                <a:prstDash val="solid"/>
                <a:miter lim="800000"/>
                <a:headEnd/>
                <a:tailEnd/>
              </a:ln>
              <a:extLst>
                <a:ext uri="{909E8E84-426E-40DD-AFC4-6F175D3DCCD1}">
                  <a14:hiddenFill xmlns:a14="http://schemas.microsoft.com/office/drawing/2010/main">
                    <a:noFill/>
                  </a14:hiddenFill>
                </a:ext>
              </a:extLst>
            </p:spPr>
            <p:txBody>
              <a:bodyPr vert="horz" wrap="square" lIns="45714" tIns="22857" rIns="45714" bIns="22857" numCol="1" anchor="t" anchorCtr="0" compatLnSpc="1">
                <a:prstTxWarp prst="textNoShape">
                  <a:avLst/>
                </a:prstTxWarp>
              </a:bodyPr>
              <a:lstStyle/>
              <a:p>
                <a:pPr defTabSz="228554">
                  <a:defRPr/>
                </a:pPr>
                <a:endParaRPr lang="en-US" sz="900" dirty="0">
                  <a:solidFill>
                    <a:srgbClr val="FFFFFF"/>
                  </a:solidFill>
                  <a:latin typeface="Calibri"/>
                </a:endParaRPr>
              </a:p>
            </p:txBody>
          </p:sp>
          <p:sp>
            <p:nvSpPr>
              <p:cNvPr id="330" name="Oval 285">
                <a:extLst>
                  <a:ext uri="{FF2B5EF4-FFF2-40B4-BE49-F238E27FC236}">
                    <a16:creationId xmlns:a16="http://schemas.microsoft.com/office/drawing/2014/main" id="{6EAEA196-79F3-492B-888F-DBE34F9FD9B5}"/>
                  </a:ext>
                </a:extLst>
              </p:cNvPr>
              <p:cNvSpPr>
                <a:spLocks noChangeArrowheads="1"/>
              </p:cNvSpPr>
              <p:nvPr/>
            </p:nvSpPr>
            <p:spPr bwMode="auto">
              <a:xfrm>
                <a:off x="13769975" y="12098338"/>
                <a:ext cx="180975" cy="179388"/>
              </a:xfrm>
              <a:prstGeom prst="ellipse">
                <a:avLst/>
              </a:prstGeom>
              <a:solidFill>
                <a:schemeClr val="accent1"/>
              </a:solidFill>
              <a:ln w="79375" cap="flat">
                <a:solidFill>
                  <a:schemeClr val="accent1"/>
                </a:solidFill>
                <a:prstDash val="solid"/>
                <a:miter lim="800000"/>
                <a:headEnd/>
                <a:tailEnd/>
              </a:ln>
            </p:spPr>
            <p:txBody>
              <a:bodyPr vert="horz" wrap="square" lIns="45714" tIns="22857" rIns="45714" bIns="22857" numCol="1" anchor="t" anchorCtr="0" compatLnSpc="1">
                <a:prstTxWarp prst="textNoShape">
                  <a:avLst/>
                </a:prstTxWarp>
              </a:bodyPr>
              <a:lstStyle/>
              <a:p>
                <a:pPr defTabSz="228554">
                  <a:defRPr/>
                </a:pPr>
                <a:endParaRPr lang="en-US" sz="900" dirty="0">
                  <a:solidFill>
                    <a:srgbClr val="FFFFFF"/>
                  </a:solidFill>
                  <a:latin typeface="Calibri"/>
                </a:endParaRPr>
              </a:p>
            </p:txBody>
          </p:sp>
        </p:grpSp>
        <p:grpSp>
          <p:nvGrpSpPr>
            <p:cNvPr id="571" name="Group 570">
              <a:extLst>
                <a:ext uri="{FF2B5EF4-FFF2-40B4-BE49-F238E27FC236}">
                  <a16:creationId xmlns:a16="http://schemas.microsoft.com/office/drawing/2014/main" id="{CC2888BF-3FDB-4CFC-AB3A-9DAA59417E14}"/>
                </a:ext>
              </a:extLst>
            </p:cNvPr>
            <p:cNvGrpSpPr/>
            <p:nvPr/>
          </p:nvGrpSpPr>
          <p:grpSpPr>
            <a:xfrm>
              <a:off x="13865225" y="9601200"/>
              <a:ext cx="669926" cy="4346576"/>
              <a:chOff x="13865225" y="9601200"/>
              <a:chExt cx="669926" cy="4346576"/>
            </a:xfrm>
          </p:grpSpPr>
          <p:sp>
            <p:nvSpPr>
              <p:cNvPr id="310" name="Freeform 265">
                <a:extLst>
                  <a:ext uri="{FF2B5EF4-FFF2-40B4-BE49-F238E27FC236}">
                    <a16:creationId xmlns:a16="http://schemas.microsoft.com/office/drawing/2014/main" id="{C5EBF497-BE53-4BCA-AEB9-C3BE8BAEBB93}"/>
                  </a:ext>
                </a:extLst>
              </p:cNvPr>
              <p:cNvSpPr>
                <a:spLocks/>
              </p:cNvSpPr>
              <p:nvPr/>
            </p:nvSpPr>
            <p:spPr bwMode="auto">
              <a:xfrm>
                <a:off x="13865225" y="9601200"/>
                <a:ext cx="581025" cy="4186238"/>
              </a:xfrm>
              <a:custGeom>
                <a:avLst/>
                <a:gdLst>
                  <a:gd name="T0" fmla="*/ 0 w 366"/>
                  <a:gd name="T1" fmla="*/ 0 h 2637"/>
                  <a:gd name="T2" fmla="*/ 0 w 366"/>
                  <a:gd name="T3" fmla="*/ 572 h 2637"/>
                  <a:gd name="T4" fmla="*/ 366 w 366"/>
                  <a:gd name="T5" fmla="*/ 1104 h 2637"/>
                  <a:gd name="T6" fmla="*/ 366 w 366"/>
                  <a:gd name="T7" fmla="*/ 2637 h 2637"/>
                </a:gdLst>
                <a:ahLst/>
                <a:cxnLst>
                  <a:cxn ang="0">
                    <a:pos x="T0" y="T1"/>
                  </a:cxn>
                  <a:cxn ang="0">
                    <a:pos x="T2" y="T3"/>
                  </a:cxn>
                  <a:cxn ang="0">
                    <a:pos x="T4" y="T5"/>
                  </a:cxn>
                  <a:cxn ang="0">
                    <a:pos x="T6" y="T7"/>
                  </a:cxn>
                </a:cxnLst>
                <a:rect l="0" t="0" r="r" b="b"/>
                <a:pathLst>
                  <a:path w="366" h="2637">
                    <a:moveTo>
                      <a:pt x="0" y="0"/>
                    </a:moveTo>
                    <a:lnTo>
                      <a:pt x="0" y="572"/>
                    </a:lnTo>
                    <a:lnTo>
                      <a:pt x="366" y="1104"/>
                    </a:lnTo>
                    <a:lnTo>
                      <a:pt x="366" y="2637"/>
                    </a:lnTo>
                  </a:path>
                </a:pathLst>
              </a:custGeom>
              <a:noFill/>
              <a:ln w="79375"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45714" tIns="22857" rIns="45714" bIns="22857" numCol="1" anchor="t" anchorCtr="0" compatLnSpc="1">
                <a:prstTxWarp prst="textNoShape">
                  <a:avLst/>
                </a:prstTxWarp>
              </a:bodyPr>
              <a:lstStyle/>
              <a:p>
                <a:pPr defTabSz="228554">
                  <a:defRPr/>
                </a:pPr>
                <a:endParaRPr lang="en-US" sz="900" dirty="0">
                  <a:solidFill>
                    <a:srgbClr val="FFFFFF"/>
                  </a:solidFill>
                  <a:latin typeface="Calibri"/>
                </a:endParaRPr>
              </a:p>
            </p:txBody>
          </p:sp>
          <p:sp>
            <p:nvSpPr>
              <p:cNvPr id="331" name="Oval 286">
                <a:extLst>
                  <a:ext uri="{FF2B5EF4-FFF2-40B4-BE49-F238E27FC236}">
                    <a16:creationId xmlns:a16="http://schemas.microsoft.com/office/drawing/2014/main" id="{E91E6AA0-DEB2-46A7-8099-6C60ABC0F3F4}"/>
                  </a:ext>
                </a:extLst>
              </p:cNvPr>
              <p:cNvSpPr>
                <a:spLocks noChangeArrowheads="1"/>
              </p:cNvSpPr>
              <p:nvPr/>
            </p:nvSpPr>
            <p:spPr bwMode="auto">
              <a:xfrm>
                <a:off x="14355763" y="13768388"/>
                <a:ext cx="179388" cy="179388"/>
              </a:xfrm>
              <a:prstGeom prst="ellipse">
                <a:avLst/>
              </a:prstGeom>
              <a:noFill/>
              <a:ln w="79375"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45714" tIns="22857" rIns="45714" bIns="22857" numCol="1" anchor="t" anchorCtr="0" compatLnSpc="1">
                <a:prstTxWarp prst="textNoShape">
                  <a:avLst/>
                </a:prstTxWarp>
              </a:bodyPr>
              <a:lstStyle/>
              <a:p>
                <a:pPr defTabSz="228554">
                  <a:defRPr/>
                </a:pPr>
                <a:endParaRPr lang="en-US" sz="900" dirty="0">
                  <a:solidFill>
                    <a:srgbClr val="FFFFFF"/>
                  </a:solidFill>
                  <a:latin typeface="Calibri"/>
                </a:endParaRPr>
              </a:p>
            </p:txBody>
          </p:sp>
        </p:grpSp>
      </p:grpSp>
      <p:sp>
        <p:nvSpPr>
          <p:cNvPr id="619" name="Freeform 290">
            <a:extLst>
              <a:ext uri="{FF2B5EF4-FFF2-40B4-BE49-F238E27FC236}">
                <a16:creationId xmlns:a16="http://schemas.microsoft.com/office/drawing/2014/main" id="{E959D78B-6957-44E4-B29D-2C2B5108D3E6}"/>
              </a:ext>
            </a:extLst>
          </p:cNvPr>
          <p:cNvSpPr>
            <a:spLocks/>
          </p:cNvSpPr>
          <p:nvPr/>
        </p:nvSpPr>
        <p:spPr bwMode="auto">
          <a:xfrm>
            <a:off x="4997945" y="2379292"/>
            <a:ext cx="2198270" cy="2098626"/>
          </a:xfrm>
          <a:custGeom>
            <a:avLst/>
            <a:gdLst>
              <a:gd name="T0" fmla="*/ 1480 w 1560"/>
              <a:gd name="T1" fmla="*/ 1490 h 1490"/>
              <a:gd name="T2" fmla="*/ 80 w 1560"/>
              <a:gd name="T3" fmla="*/ 1490 h 1490"/>
              <a:gd name="T4" fmla="*/ 0 w 1560"/>
              <a:gd name="T5" fmla="*/ 1410 h 1490"/>
              <a:gd name="T6" fmla="*/ 0 w 1560"/>
              <a:gd name="T7" fmla="*/ 80 h 1490"/>
              <a:gd name="T8" fmla="*/ 80 w 1560"/>
              <a:gd name="T9" fmla="*/ 0 h 1490"/>
              <a:gd name="T10" fmla="*/ 1480 w 1560"/>
              <a:gd name="T11" fmla="*/ 0 h 1490"/>
              <a:gd name="T12" fmla="*/ 1560 w 1560"/>
              <a:gd name="T13" fmla="*/ 80 h 1490"/>
              <a:gd name="T14" fmla="*/ 1560 w 1560"/>
              <a:gd name="T15" fmla="*/ 1410 h 1490"/>
              <a:gd name="T16" fmla="*/ 1480 w 1560"/>
              <a:gd name="T17" fmla="*/ 1490 h 14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60" h="1490">
                <a:moveTo>
                  <a:pt x="1480" y="1490"/>
                </a:moveTo>
                <a:cubicBezTo>
                  <a:pt x="80" y="1490"/>
                  <a:pt x="80" y="1490"/>
                  <a:pt x="80" y="1490"/>
                </a:cubicBezTo>
                <a:cubicBezTo>
                  <a:pt x="36" y="1490"/>
                  <a:pt x="0" y="1454"/>
                  <a:pt x="0" y="1410"/>
                </a:cubicBezTo>
                <a:cubicBezTo>
                  <a:pt x="0" y="80"/>
                  <a:pt x="0" y="80"/>
                  <a:pt x="0" y="80"/>
                </a:cubicBezTo>
                <a:cubicBezTo>
                  <a:pt x="0" y="36"/>
                  <a:pt x="36" y="0"/>
                  <a:pt x="80" y="0"/>
                </a:cubicBezTo>
                <a:cubicBezTo>
                  <a:pt x="1480" y="0"/>
                  <a:pt x="1480" y="0"/>
                  <a:pt x="1480" y="0"/>
                </a:cubicBezTo>
                <a:cubicBezTo>
                  <a:pt x="1524" y="0"/>
                  <a:pt x="1560" y="36"/>
                  <a:pt x="1560" y="80"/>
                </a:cubicBezTo>
                <a:cubicBezTo>
                  <a:pt x="1560" y="1410"/>
                  <a:pt x="1560" y="1410"/>
                  <a:pt x="1560" y="1410"/>
                </a:cubicBezTo>
                <a:cubicBezTo>
                  <a:pt x="1560" y="1454"/>
                  <a:pt x="1524" y="1490"/>
                  <a:pt x="1480" y="1490"/>
                </a:cubicBezTo>
                <a:close/>
              </a:path>
            </a:pathLst>
          </a:custGeom>
          <a:solidFill>
            <a:schemeClr val="bg1"/>
          </a:solidFill>
          <a:ln>
            <a:noFill/>
          </a:ln>
          <a:effectLst>
            <a:outerShdw blurRad="1079500" dist="457200" dir="8100000" algn="tr" rotWithShape="0">
              <a:schemeClr val="accent1">
                <a:lumMod val="75000"/>
                <a:alpha val="92000"/>
              </a:scheme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dirty="0">
              <a:solidFill>
                <a:srgbClr val="FFFFFF"/>
              </a:solidFill>
              <a:latin typeface="Calibri"/>
            </a:endParaRPr>
          </a:p>
        </p:txBody>
      </p:sp>
      <p:sp>
        <p:nvSpPr>
          <p:cNvPr id="4" name="TextBox 3">
            <a:extLst>
              <a:ext uri="{FF2B5EF4-FFF2-40B4-BE49-F238E27FC236}">
                <a16:creationId xmlns:a16="http://schemas.microsoft.com/office/drawing/2014/main" id="{F811A305-46FF-4592-A54A-C8BD92D7DEB8}"/>
              </a:ext>
            </a:extLst>
          </p:cNvPr>
          <p:cNvSpPr txBox="1"/>
          <p:nvPr/>
        </p:nvSpPr>
        <p:spPr>
          <a:xfrm>
            <a:off x="4907459" y="2654064"/>
            <a:ext cx="2397554" cy="1384995"/>
          </a:xfrm>
          <a:prstGeom prst="rect">
            <a:avLst/>
          </a:prstGeom>
          <a:noFill/>
        </p:spPr>
        <p:txBody>
          <a:bodyPr wrap="square" rtlCol="0">
            <a:spAutoFit/>
          </a:bodyPr>
          <a:lstStyle/>
          <a:p>
            <a:pPr algn="ctr" defTabSz="228554">
              <a:defRPr/>
            </a:pPr>
            <a:r>
              <a:rPr lang="en-US" sz="2800" b="1" dirty="0">
                <a:solidFill>
                  <a:srgbClr val="FFFFFF"/>
                </a:solidFill>
                <a:latin typeface="Century Gothic"/>
              </a:rPr>
              <a:t>La</a:t>
            </a:r>
          </a:p>
          <a:p>
            <a:pPr algn="ctr" defTabSz="228554">
              <a:defRPr/>
            </a:pPr>
            <a:r>
              <a:rPr lang="en-US" sz="2800" b="1" dirty="0">
                <a:solidFill>
                  <a:srgbClr val="FFFFFF"/>
                </a:solidFill>
                <a:latin typeface="Century Gothic"/>
              </a:rPr>
              <a:t>Transition</a:t>
            </a:r>
          </a:p>
          <a:p>
            <a:pPr algn="ctr" defTabSz="228554">
              <a:defRPr/>
            </a:pPr>
            <a:r>
              <a:rPr lang="en-US" sz="2800" b="1" dirty="0">
                <a:solidFill>
                  <a:srgbClr val="FFFFFF"/>
                </a:solidFill>
                <a:latin typeface="Century Gothic"/>
              </a:rPr>
              <a:t>Numérique</a:t>
            </a:r>
          </a:p>
        </p:txBody>
      </p:sp>
      <p:pic>
        <p:nvPicPr>
          <p:cNvPr id="3" name="Image 2">
            <a:extLst>
              <a:ext uri="{FF2B5EF4-FFF2-40B4-BE49-F238E27FC236}">
                <a16:creationId xmlns:a16="http://schemas.microsoft.com/office/drawing/2014/main" id="{53F1C849-426A-DA8A-378F-18B868D7E300}"/>
              </a:ext>
            </a:extLst>
          </p:cNvPr>
          <p:cNvPicPr>
            <a:picLocks noChangeAspect="1"/>
          </p:cNvPicPr>
          <p:nvPr/>
        </p:nvPicPr>
        <p:blipFill>
          <a:blip r:embed="rId2"/>
          <a:stretch>
            <a:fillRect/>
          </a:stretch>
        </p:blipFill>
        <p:spPr>
          <a:xfrm>
            <a:off x="0" y="23389"/>
            <a:ext cx="617679" cy="6834611"/>
          </a:xfrm>
          <a:prstGeom prst="rect">
            <a:avLst/>
          </a:prstGeom>
        </p:spPr>
      </p:pic>
      <p:pic>
        <p:nvPicPr>
          <p:cNvPr id="5" name="Image 4">
            <a:extLst>
              <a:ext uri="{FF2B5EF4-FFF2-40B4-BE49-F238E27FC236}">
                <a16:creationId xmlns:a16="http://schemas.microsoft.com/office/drawing/2014/main" id="{9D16175F-FB28-191C-1318-31DE25F6B3C4}"/>
              </a:ext>
            </a:extLst>
          </p:cNvPr>
          <p:cNvPicPr>
            <a:picLocks noChangeAspect="1"/>
          </p:cNvPicPr>
          <p:nvPr/>
        </p:nvPicPr>
        <p:blipFill>
          <a:blip r:embed="rId2"/>
          <a:stretch>
            <a:fillRect/>
          </a:stretch>
        </p:blipFill>
        <p:spPr>
          <a:xfrm>
            <a:off x="11629306" y="110315"/>
            <a:ext cx="588444" cy="6743221"/>
          </a:xfrm>
          <a:prstGeom prst="rect">
            <a:avLst/>
          </a:prstGeom>
        </p:spPr>
      </p:pic>
      <p:pic>
        <p:nvPicPr>
          <p:cNvPr id="10" name="Image 9">
            <a:extLst>
              <a:ext uri="{FF2B5EF4-FFF2-40B4-BE49-F238E27FC236}">
                <a16:creationId xmlns:a16="http://schemas.microsoft.com/office/drawing/2014/main" id="{4A11C9A1-05B7-61A2-A99D-DEE8706F383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8426" y="185366"/>
            <a:ext cx="840366" cy="716664"/>
          </a:xfrm>
          <a:prstGeom prst="roundRect">
            <a:avLst>
              <a:gd name="adj" fmla="val 8594"/>
            </a:avLst>
          </a:prstGeom>
          <a:solidFill>
            <a:srgbClr val="FFFFFF">
              <a:shade val="85000"/>
            </a:srgbClr>
          </a:solidFill>
          <a:ln>
            <a:noFill/>
          </a:ln>
          <a:effectLst/>
        </p:spPr>
      </p:pic>
      <p:sp>
        <p:nvSpPr>
          <p:cNvPr id="11" name="TextBox 687">
            <a:extLst>
              <a:ext uri="{FF2B5EF4-FFF2-40B4-BE49-F238E27FC236}">
                <a16:creationId xmlns:a16="http://schemas.microsoft.com/office/drawing/2014/main" id="{F7A386C1-0A9B-067D-FE4C-4D0F2CAB54F6}"/>
              </a:ext>
            </a:extLst>
          </p:cNvPr>
          <p:cNvSpPr txBox="1"/>
          <p:nvPr/>
        </p:nvSpPr>
        <p:spPr>
          <a:xfrm rot="16200000">
            <a:off x="-414288" y="1499461"/>
            <a:ext cx="1425390" cy="246221"/>
          </a:xfrm>
          <a:prstGeom prst="rect">
            <a:avLst/>
          </a:prstGeom>
          <a:noFill/>
        </p:spPr>
        <p:txBody>
          <a:bodyPr wrap="none" rtlCol="0">
            <a:spAutoFit/>
          </a:bodyPr>
          <a:lstStyle/>
          <a:p>
            <a:pPr algn="ctr" defTabSz="228554">
              <a:defRPr/>
            </a:pPr>
            <a:r>
              <a:rPr lang="en-US" sz="1000" dirty="0">
                <a:solidFill>
                  <a:srgbClr val="FFFFFF"/>
                </a:solidFill>
                <a:latin typeface="Calibri"/>
              </a:rPr>
              <a:t>But INFO 1, le 05/10/22</a:t>
            </a:r>
          </a:p>
        </p:txBody>
      </p:sp>
      <p:sp>
        <p:nvSpPr>
          <p:cNvPr id="12" name="TextBox 687">
            <a:extLst>
              <a:ext uri="{FF2B5EF4-FFF2-40B4-BE49-F238E27FC236}">
                <a16:creationId xmlns:a16="http://schemas.microsoft.com/office/drawing/2014/main" id="{E5022471-0D5B-68AB-538E-5465EF5AA5CB}"/>
              </a:ext>
            </a:extLst>
          </p:cNvPr>
          <p:cNvSpPr txBox="1"/>
          <p:nvPr/>
        </p:nvSpPr>
        <p:spPr>
          <a:xfrm>
            <a:off x="146162" y="6377988"/>
            <a:ext cx="3150221" cy="615553"/>
          </a:xfrm>
          <a:prstGeom prst="rect">
            <a:avLst/>
          </a:prstGeom>
          <a:noFill/>
        </p:spPr>
        <p:txBody>
          <a:bodyPr wrap="none" rtlCol="0">
            <a:spAutoFit/>
          </a:bodyPr>
          <a:lstStyle/>
          <a:p>
            <a:pPr defTabSz="228554">
              <a:defRPr/>
            </a:pPr>
            <a:r>
              <a:rPr lang="en-US" sz="1000" dirty="0">
                <a:solidFill>
                  <a:srgbClr val="FFFFFF"/>
                </a:solidFill>
                <a:latin typeface="Calibri"/>
              </a:rPr>
              <a:t>Une recherche documentaire </a:t>
            </a:r>
            <a:r>
              <a:rPr lang="en-US" sz="1000" dirty="0" err="1">
                <a:solidFill>
                  <a:srgbClr val="FFFFFF"/>
                </a:solidFill>
                <a:latin typeface="Calibri"/>
              </a:rPr>
              <a:t>supervisé</a:t>
            </a:r>
            <a:r>
              <a:rPr lang="en-US" sz="1000" dirty="0">
                <a:solidFill>
                  <a:srgbClr val="FFFFFF"/>
                </a:solidFill>
                <a:latin typeface="Calibri"/>
              </a:rPr>
              <a:t> par Mme Fraison</a:t>
            </a:r>
            <a:br>
              <a:rPr lang="en-US" sz="1000" dirty="0">
                <a:solidFill>
                  <a:srgbClr val="FFFFFF"/>
                </a:solidFill>
                <a:latin typeface="Calibri"/>
              </a:rPr>
            </a:br>
            <a:r>
              <a:rPr lang="en-US" sz="1000" dirty="0">
                <a:solidFill>
                  <a:srgbClr val="FFFFFF"/>
                </a:solidFill>
                <a:latin typeface="Calibri"/>
              </a:rPr>
              <a:t>Une </a:t>
            </a:r>
            <a:r>
              <a:rPr lang="en-US" sz="1000" dirty="0" err="1">
                <a:solidFill>
                  <a:srgbClr val="FFFFFF"/>
                </a:solidFill>
                <a:latin typeface="Calibri"/>
              </a:rPr>
              <a:t>présentation</a:t>
            </a:r>
            <a:r>
              <a:rPr lang="en-US" sz="1000" dirty="0">
                <a:solidFill>
                  <a:srgbClr val="FFFFFF"/>
                </a:solidFill>
                <a:latin typeface="Calibri"/>
              </a:rPr>
              <a:t> de Tom Douaud et de Quentin Costes</a:t>
            </a:r>
          </a:p>
          <a:p>
            <a:pPr algn="ctr" defTabSz="228554">
              <a:defRPr/>
            </a:pPr>
            <a:endParaRPr lang="en-US" sz="1400" dirty="0">
              <a:solidFill>
                <a:srgbClr val="FFFFFF"/>
              </a:solidFill>
              <a:latin typeface="Calibri"/>
            </a:endParaRPr>
          </a:p>
        </p:txBody>
      </p:sp>
    </p:spTree>
    <p:extLst>
      <p:ext uri="{BB962C8B-B14F-4D97-AF65-F5344CB8AC3E}">
        <p14:creationId xmlns:p14="http://schemas.microsoft.com/office/powerpoint/2010/main" val="2015422636"/>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withEffect">
                                  <p:stCondLst>
                                    <p:cond delay="0"/>
                                  </p:stCondLst>
                                  <p:childTnLst>
                                    <p:set>
                                      <p:cBhvr>
                                        <p:cTn id="6" dur="1" fill="hold">
                                          <p:stCondLst>
                                            <p:cond delay="0"/>
                                          </p:stCondLst>
                                        </p:cTn>
                                        <p:tgtEl>
                                          <p:spTgt spid="619"/>
                                        </p:tgtEl>
                                        <p:attrNameLst>
                                          <p:attrName>style.visibility</p:attrName>
                                        </p:attrNameLst>
                                      </p:cBhvr>
                                      <p:to>
                                        <p:strVal val="visible"/>
                                      </p:to>
                                    </p:set>
                                    <p:anim calcmode="lin" valueType="num">
                                      <p:cBhvr>
                                        <p:cTn id="7" dur="1000" fill="hold"/>
                                        <p:tgtEl>
                                          <p:spTgt spid="619"/>
                                        </p:tgtEl>
                                        <p:attrNameLst>
                                          <p:attrName>ppt_w</p:attrName>
                                        </p:attrNameLst>
                                      </p:cBhvr>
                                      <p:tavLst>
                                        <p:tav tm="0">
                                          <p:val>
                                            <p:fltVal val="0"/>
                                          </p:val>
                                        </p:tav>
                                        <p:tav tm="100000">
                                          <p:val>
                                            <p:strVal val="#ppt_w"/>
                                          </p:val>
                                        </p:tav>
                                      </p:tavLst>
                                    </p:anim>
                                    <p:anim calcmode="lin" valueType="num">
                                      <p:cBhvr>
                                        <p:cTn id="8" dur="1000" fill="hold"/>
                                        <p:tgtEl>
                                          <p:spTgt spid="619"/>
                                        </p:tgtEl>
                                        <p:attrNameLst>
                                          <p:attrName>ppt_h</p:attrName>
                                        </p:attrNameLst>
                                      </p:cBhvr>
                                      <p:tavLst>
                                        <p:tav tm="0">
                                          <p:val>
                                            <p:fltVal val="0"/>
                                          </p:val>
                                        </p:tav>
                                        <p:tav tm="100000">
                                          <p:val>
                                            <p:strVal val="#ppt_h"/>
                                          </p:val>
                                        </p:tav>
                                      </p:tavLst>
                                    </p:anim>
                                    <p:anim calcmode="lin" valueType="num">
                                      <p:cBhvr>
                                        <p:cTn id="9" dur="1000" fill="hold"/>
                                        <p:tgtEl>
                                          <p:spTgt spid="619"/>
                                        </p:tgtEl>
                                        <p:attrNameLst>
                                          <p:attrName>style.rotation</p:attrName>
                                        </p:attrNameLst>
                                      </p:cBhvr>
                                      <p:tavLst>
                                        <p:tav tm="0">
                                          <p:val>
                                            <p:fltVal val="360"/>
                                          </p:val>
                                        </p:tav>
                                        <p:tav tm="100000">
                                          <p:val>
                                            <p:fltVal val="0"/>
                                          </p:val>
                                        </p:tav>
                                      </p:tavLst>
                                    </p:anim>
                                    <p:animEffect transition="in" filter="fade">
                                      <p:cBhvr>
                                        <p:cTn id="10" dur="1000"/>
                                        <p:tgtEl>
                                          <p:spTgt spid="619"/>
                                        </p:tgtEl>
                                      </p:cBhvr>
                                    </p:animEffect>
                                  </p:childTnLst>
                                </p:cTn>
                              </p:par>
                              <p:par>
                                <p:cTn id="11" presetID="1" presetClass="entr" presetSubtype="0" fill="hold" nodeType="withEffect">
                                  <p:stCondLst>
                                    <p:cond delay="1000"/>
                                  </p:stCondLst>
                                  <p:childTnLst>
                                    <p:set>
                                      <p:cBhvr>
                                        <p:cTn id="12" dur="1" fill="hold">
                                          <p:stCondLst>
                                            <p:cond delay="0"/>
                                          </p:stCondLst>
                                        </p:cTn>
                                        <p:tgtEl>
                                          <p:spTgt spid="659"/>
                                        </p:tgtEl>
                                        <p:attrNameLst>
                                          <p:attrName>style.visibility</p:attrName>
                                        </p:attrNameLst>
                                      </p:cBhvr>
                                      <p:to>
                                        <p:strVal val="visible"/>
                                      </p:to>
                                    </p:set>
                                  </p:childTnLst>
                                </p:cTn>
                              </p:par>
                              <p:par>
                                <p:cTn id="13" presetID="42" presetClass="path" presetSubtype="0" accel="50000" decel="50000" fill="hold" nodeType="withEffect">
                                  <p:stCondLst>
                                    <p:cond delay="400"/>
                                  </p:stCondLst>
                                  <p:childTnLst>
                                    <p:animMotion origin="layout" path="M 4.90431E-6 5.55556E-7 L 4.90431E-6 0.25 " pathEditMode="relative" rAng="0" ptsTypes="AA">
                                      <p:cBhvr>
                                        <p:cTn id="14" dur="1500" spd="-100000" fill="hold"/>
                                        <p:tgtEl>
                                          <p:spTgt spid="659"/>
                                        </p:tgtEl>
                                        <p:attrNameLst>
                                          <p:attrName>ppt_x</p:attrName>
                                          <p:attrName>ppt_y</p:attrName>
                                        </p:attrNameLst>
                                      </p:cBhvr>
                                      <p:rCtr x="0" y="12500"/>
                                    </p:animMotion>
                                  </p:childTnLst>
                                </p:cTn>
                              </p:par>
                              <p:par>
                                <p:cTn id="15" presetID="1" presetClass="entr" presetSubtype="0" fill="hold" nodeType="withEffect">
                                  <p:stCondLst>
                                    <p:cond delay="1000"/>
                                  </p:stCondLst>
                                  <p:childTnLst>
                                    <p:set>
                                      <p:cBhvr>
                                        <p:cTn id="16" dur="1" fill="hold">
                                          <p:stCondLst>
                                            <p:cond delay="0"/>
                                          </p:stCondLst>
                                        </p:cTn>
                                        <p:tgtEl>
                                          <p:spTgt spid="657"/>
                                        </p:tgtEl>
                                        <p:attrNameLst>
                                          <p:attrName>style.visibility</p:attrName>
                                        </p:attrNameLst>
                                      </p:cBhvr>
                                      <p:to>
                                        <p:strVal val="visible"/>
                                      </p:to>
                                    </p:set>
                                  </p:childTnLst>
                                </p:cTn>
                              </p:par>
                              <p:par>
                                <p:cTn id="17" presetID="42" presetClass="path" presetSubtype="0" accel="50000" decel="50000" fill="hold" nodeType="withEffect">
                                  <p:stCondLst>
                                    <p:cond delay="400"/>
                                  </p:stCondLst>
                                  <p:childTnLst>
                                    <p:animMotion origin="layout" path="M 4.23903E-6 -2.59259E-6 L -0.09185 0.00116 " pathEditMode="relative" rAng="0" ptsTypes="AA">
                                      <p:cBhvr>
                                        <p:cTn id="18" dur="1500" spd="-100000" fill="hold"/>
                                        <p:tgtEl>
                                          <p:spTgt spid="657"/>
                                        </p:tgtEl>
                                        <p:attrNameLst>
                                          <p:attrName>ppt_x</p:attrName>
                                          <p:attrName>ppt_y</p:attrName>
                                        </p:attrNameLst>
                                      </p:cBhvr>
                                      <p:rCtr x="-4596" y="58"/>
                                    </p:animMotion>
                                  </p:childTnLst>
                                </p:cTn>
                              </p:par>
                              <p:par>
                                <p:cTn id="19" presetID="1" presetClass="entr" presetSubtype="0" fill="hold" nodeType="withEffect">
                                  <p:stCondLst>
                                    <p:cond delay="1000"/>
                                  </p:stCondLst>
                                  <p:childTnLst>
                                    <p:set>
                                      <p:cBhvr>
                                        <p:cTn id="20" dur="1" fill="hold">
                                          <p:stCondLst>
                                            <p:cond delay="0"/>
                                          </p:stCondLst>
                                        </p:cTn>
                                        <p:tgtEl>
                                          <p:spTgt spid="658"/>
                                        </p:tgtEl>
                                        <p:attrNameLst>
                                          <p:attrName>style.visibility</p:attrName>
                                        </p:attrNameLst>
                                      </p:cBhvr>
                                      <p:to>
                                        <p:strVal val="visible"/>
                                      </p:to>
                                    </p:set>
                                  </p:childTnLst>
                                </p:cTn>
                              </p:par>
                              <p:par>
                                <p:cTn id="21" presetID="42" presetClass="path" presetSubtype="0" accel="50000" decel="50000" fill="hold" nodeType="withEffect">
                                  <p:stCondLst>
                                    <p:cond delay="400"/>
                                  </p:stCondLst>
                                  <p:childTnLst>
                                    <p:animMotion origin="layout" path="M 4.90431E-6 -1.48148E-6 L -6.50957E-5 -0.16342 " pathEditMode="relative" rAng="0" ptsTypes="AA">
                                      <p:cBhvr>
                                        <p:cTn id="22" dur="1500" spd="-100000" fill="hold"/>
                                        <p:tgtEl>
                                          <p:spTgt spid="658"/>
                                        </p:tgtEl>
                                        <p:attrNameLst>
                                          <p:attrName>ppt_x</p:attrName>
                                          <p:attrName>ppt_y</p:attrName>
                                        </p:attrNameLst>
                                      </p:cBhvr>
                                      <p:rCtr x="-7" y="-8171"/>
                                    </p:animMotion>
                                  </p:childTnLst>
                                </p:cTn>
                              </p:par>
                              <p:par>
                                <p:cTn id="23" presetID="1" presetClass="entr" presetSubtype="0" fill="hold" nodeType="withEffect">
                                  <p:stCondLst>
                                    <p:cond delay="1000"/>
                                  </p:stCondLst>
                                  <p:childTnLst>
                                    <p:set>
                                      <p:cBhvr>
                                        <p:cTn id="24" dur="1" fill="hold">
                                          <p:stCondLst>
                                            <p:cond delay="0"/>
                                          </p:stCondLst>
                                        </p:cTn>
                                        <p:tgtEl>
                                          <p:spTgt spid="660"/>
                                        </p:tgtEl>
                                        <p:attrNameLst>
                                          <p:attrName>style.visibility</p:attrName>
                                        </p:attrNameLst>
                                      </p:cBhvr>
                                      <p:to>
                                        <p:strVal val="visible"/>
                                      </p:to>
                                    </p:set>
                                  </p:childTnLst>
                                </p:cTn>
                              </p:par>
                              <p:par>
                                <p:cTn id="25" presetID="42" presetClass="path" presetSubtype="0" accel="50000" decel="50000" fill="hold" nodeType="withEffect">
                                  <p:stCondLst>
                                    <p:cond delay="400"/>
                                  </p:stCondLst>
                                  <p:childTnLst>
                                    <p:animMotion origin="layout" path="M -4.43041E-6 -2.59259E-6 L 0.097 -0.00127 " pathEditMode="relative" rAng="0" ptsTypes="AA">
                                      <p:cBhvr>
                                        <p:cTn id="26" dur="1500" spd="-100000" fill="hold"/>
                                        <p:tgtEl>
                                          <p:spTgt spid="660"/>
                                        </p:tgtEl>
                                        <p:attrNameLst>
                                          <p:attrName>ppt_x</p:attrName>
                                          <p:attrName>ppt_y</p:attrName>
                                        </p:attrNameLst>
                                      </p:cBhvr>
                                      <p:rCtr x="4850" y="-69"/>
                                    </p:animMotion>
                                  </p:childTnLst>
                                </p:cTn>
                              </p:par>
                              <p:par>
                                <p:cTn id="27" presetID="22" presetClass="entr" presetSubtype="2" fill="hold" nodeType="withEffect">
                                  <p:stCondLst>
                                    <p:cond delay="1500"/>
                                  </p:stCondLst>
                                  <p:childTnLst>
                                    <p:set>
                                      <p:cBhvr>
                                        <p:cTn id="28" dur="1" fill="hold">
                                          <p:stCondLst>
                                            <p:cond delay="0"/>
                                          </p:stCondLst>
                                        </p:cTn>
                                        <p:tgtEl>
                                          <p:spTgt spid="661"/>
                                        </p:tgtEl>
                                        <p:attrNameLst>
                                          <p:attrName>style.visibility</p:attrName>
                                        </p:attrNameLst>
                                      </p:cBhvr>
                                      <p:to>
                                        <p:strVal val="visible"/>
                                      </p:to>
                                    </p:set>
                                    <p:animEffect transition="in" filter="wipe(right)">
                                      <p:cBhvr>
                                        <p:cTn id="29" dur="1000"/>
                                        <p:tgtEl>
                                          <p:spTgt spid="661"/>
                                        </p:tgtEl>
                                      </p:cBhvr>
                                    </p:animEffect>
                                  </p:childTnLst>
                                </p:cTn>
                              </p:par>
                              <p:par>
                                <p:cTn id="30" presetID="22" presetClass="entr" presetSubtype="2" fill="hold" nodeType="withEffect">
                                  <p:stCondLst>
                                    <p:cond delay="1600"/>
                                  </p:stCondLst>
                                  <p:childTnLst>
                                    <p:set>
                                      <p:cBhvr>
                                        <p:cTn id="31" dur="1" fill="hold">
                                          <p:stCondLst>
                                            <p:cond delay="0"/>
                                          </p:stCondLst>
                                        </p:cTn>
                                        <p:tgtEl>
                                          <p:spTgt spid="540"/>
                                        </p:tgtEl>
                                        <p:attrNameLst>
                                          <p:attrName>style.visibility</p:attrName>
                                        </p:attrNameLst>
                                      </p:cBhvr>
                                      <p:to>
                                        <p:strVal val="visible"/>
                                      </p:to>
                                    </p:set>
                                    <p:animEffect transition="in" filter="wipe(right)">
                                      <p:cBhvr>
                                        <p:cTn id="32" dur="1000"/>
                                        <p:tgtEl>
                                          <p:spTgt spid="540"/>
                                        </p:tgtEl>
                                      </p:cBhvr>
                                    </p:animEffect>
                                  </p:childTnLst>
                                </p:cTn>
                              </p:par>
                              <p:par>
                                <p:cTn id="33" presetID="22" presetClass="entr" presetSubtype="2" fill="hold" nodeType="withEffect">
                                  <p:stCondLst>
                                    <p:cond delay="1800"/>
                                  </p:stCondLst>
                                  <p:childTnLst>
                                    <p:set>
                                      <p:cBhvr>
                                        <p:cTn id="34" dur="1" fill="hold">
                                          <p:stCondLst>
                                            <p:cond delay="0"/>
                                          </p:stCondLst>
                                        </p:cTn>
                                        <p:tgtEl>
                                          <p:spTgt spid="662"/>
                                        </p:tgtEl>
                                        <p:attrNameLst>
                                          <p:attrName>style.visibility</p:attrName>
                                        </p:attrNameLst>
                                      </p:cBhvr>
                                      <p:to>
                                        <p:strVal val="visible"/>
                                      </p:to>
                                    </p:set>
                                    <p:animEffect transition="in" filter="wipe(right)">
                                      <p:cBhvr>
                                        <p:cTn id="35" dur="1000"/>
                                        <p:tgtEl>
                                          <p:spTgt spid="662"/>
                                        </p:tgtEl>
                                      </p:cBhvr>
                                    </p:animEffect>
                                  </p:childTnLst>
                                </p:cTn>
                              </p:par>
                              <p:par>
                                <p:cTn id="36" presetID="22" presetClass="entr" presetSubtype="2" fill="hold" nodeType="withEffect">
                                  <p:stCondLst>
                                    <p:cond delay="2000"/>
                                  </p:stCondLst>
                                  <p:childTnLst>
                                    <p:set>
                                      <p:cBhvr>
                                        <p:cTn id="37" dur="1" fill="hold">
                                          <p:stCondLst>
                                            <p:cond delay="0"/>
                                          </p:stCondLst>
                                        </p:cTn>
                                        <p:tgtEl>
                                          <p:spTgt spid="663"/>
                                        </p:tgtEl>
                                        <p:attrNameLst>
                                          <p:attrName>style.visibility</p:attrName>
                                        </p:attrNameLst>
                                      </p:cBhvr>
                                      <p:to>
                                        <p:strVal val="visible"/>
                                      </p:to>
                                    </p:set>
                                    <p:animEffect transition="in" filter="wipe(right)">
                                      <p:cBhvr>
                                        <p:cTn id="38" dur="1000"/>
                                        <p:tgtEl>
                                          <p:spTgt spid="663"/>
                                        </p:tgtEl>
                                      </p:cBhvr>
                                    </p:animEffect>
                                  </p:childTnLst>
                                </p:cTn>
                              </p:par>
                              <p:par>
                                <p:cTn id="39" presetID="22" presetClass="entr" presetSubtype="2" fill="hold" nodeType="withEffect">
                                  <p:stCondLst>
                                    <p:cond delay="2100"/>
                                  </p:stCondLst>
                                  <p:childTnLst>
                                    <p:set>
                                      <p:cBhvr>
                                        <p:cTn id="40" dur="1" fill="hold">
                                          <p:stCondLst>
                                            <p:cond delay="0"/>
                                          </p:stCondLst>
                                        </p:cTn>
                                        <p:tgtEl>
                                          <p:spTgt spid="664"/>
                                        </p:tgtEl>
                                        <p:attrNameLst>
                                          <p:attrName>style.visibility</p:attrName>
                                        </p:attrNameLst>
                                      </p:cBhvr>
                                      <p:to>
                                        <p:strVal val="visible"/>
                                      </p:to>
                                    </p:set>
                                    <p:animEffect transition="in" filter="wipe(right)">
                                      <p:cBhvr>
                                        <p:cTn id="41" dur="1000"/>
                                        <p:tgtEl>
                                          <p:spTgt spid="664"/>
                                        </p:tgtEl>
                                      </p:cBhvr>
                                    </p:animEffect>
                                  </p:childTnLst>
                                </p:cTn>
                              </p:par>
                              <p:par>
                                <p:cTn id="42" presetID="22" presetClass="entr" presetSubtype="2" fill="hold" nodeType="withEffect">
                                  <p:stCondLst>
                                    <p:cond delay="2200"/>
                                  </p:stCondLst>
                                  <p:childTnLst>
                                    <p:set>
                                      <p:cBhvr>
                                        <p:cTn id="43" dur="1" fill="hold">
                                          <p:stCondLst>
                                            <p:cond delay="0"/>
                                          </p:stCondLst>
                                        </p:cTn>
                                        <p:tgtEl>
                                          <p:spTgt spid="665"/>
                                        </p:tgtEl>
                                        <p:attrNameLst>
                                          <p:attrName>style.visibility</p:attrName>
                                        </p:attrNameLst>
                                      </p:cBhvr>
                                      <p:to>
                                        <p:strVal val="visible"/>
                                      </p:to>
                                    </p:set>
                                    <p:animEffect transition="in" filter="wipe(right)">
                                      <p:cBhvr>
                                        <p:cTn id="44" dur="1000"/>
                                        <p:tgtEl>
                                          <p:spTgt spid="665"/>
                                        </p:tgtEl>
                                      </p:cBhvr>
                                    </p:animEffect>
                                  </p:childTnLst>
                                </p:cTn>
                              </p:par>
                              <p:par>
                                <p:cTn id="45" presetID="22" presetClass="entr" presetSubtype="2" fill="hold" nodeType="withEffect">
                                  <p:stCondLst>
                                    <p:cond delay="2300"/>
                                  </p:stCondLst>
                                  <p:childTnLst>
                                    <p:set>
                                      <p:cBhvr>
                                        <p:cTn id="46" dur="1" fill="hold">
                                          <p:stCondLst>
                                            <p:cond delay="0"/>
                                          </p:stCondLst>
                                        </p:cTn>
                                        <p:tgtEl>
                                          <p:spTgt spid="547"/>
                                        </p:tgtEl>
                                        <p:attrNameLst>
                                          <p:attrName>style.visibility</p:attrName>
                                        </p:attrNameLst>
                                      </p:cBhvr>
                                      <p:to>
                                        <p:strVal val="visible"/>
                                      </p:to>
                                    </p:set>
                                    <p:animEffect transition="in" filter="wipe(right)">
                                      <p:cBhvr>
                                        <p:cTn id="47" dur="1000"/>
                                        <p:tgtEl>
                                          <p:spTgt spid="547"/>
                                        </p:tgtEl>
                                      </p:cBhvr>
                                    </p:animEffect>
                                  </p:childTnLst>
                                </p:cTn>
                              </p:par>
                              <p:par>
                                <p:cTn id="48" presetID="22" presetClass="entr" presetSubtype="2" fill="hold" nodeType="withEffect">
                                  <p:stCondLst>
                                    <p:cond delay="2400"/>
                                  </p:stCondLst>
                                  <p:childTnLst>
                                    <p:set>
                                      <p:cBhvr>
                                        <p:cTn id="49" dur="1" fill="hold">
                                          <p:stCondLst>
                                            <p:cond delay="0"/>
                                          </p:stCondLst>
                                        </p:cTn>
                                        <p:tgtEl>
                                          <p:spTgt spid="666"/>
                                        </p:tgtEl>
                                        <p:attrNameLst>
                                          <p:attrName>style.visibility</p:attrName>
                                        </p:attrNameLst>
                                      </p:cBhvr>
                                      <p:to>
                                        <p:strVal val="visible"/>
                                      </p:to>
                                    </p:set>
                                    <p:animEffect transition="in" filter="wipe(right)">
                                      <p:cBhvr>
                                        <p:cTn id="50" dur="1000"/>
                                        <p:tgtEl>
                                          <p:spTgt spid="666"/>
                                        </p:tgtEl>
                                      </p:cBhvr>
                                    </p:animEffect>
                                  </p:childTnLst>
                                </p:cTn>
                              </p:par>
                              <p:par>
                                <p:cTn id="51" presetID="22" presetClass="entr" presetSubtype="2" fill="hold" nodeType="withEffect">
                                  <p:stCondLst>
                                    <p:cond delay="2500"/>
                                  </p:stCondLst>
                                  <p:childTnLst>
                                    <p:set>
                                      <p:cBhvr>
                                        <p:cTn id="52" dur="1" fill="hold">
                                          <p:stCondLst>
                                            <p:cond delay="0"/>
                                          </p:stCondLst>
                                        </p:cTn>
                                        <p:tgtEl>
                                          <p:spTgt spid="667"/>
                                        </p:tgtEl>
                                        <p:attrNameLst>
                                          <p:attrName>style.visibility</p:attrName>
                                        </p:attrNameLst>
                                      </p:cBhvr>
                                      <p:to>
                                        <p:strVal val="visible"/>
                                      </p:to>
                                    </p:set>
                                    <p:animEffect transition="in" filter="wipe(right)">
                                      <p:cBhvr>
                                        <p:cTn id="53" dur="1000"/>
                                        <p:tgtEl>
                                          <p:spTgt spid="667"/>
                                        </p:tgtEl>
                                      </p:cBhvr>
                                    </p:animEffect>
                                  </p:childTnLst>
                                </p:cTn>
                              </p:par>
                              <p:par>
                                <p:cTn id="54" presetID="22" presetClass="entr" presetSubtype="1" fill="hold" nodeType="withEffect">
                                  <p:stCondLst>
                                    <p:cond delay="1500"/>
                                  </p:stCondLst>
                                  <p:childTnLst>
                                    <p:set>
                                      <p:cBhvr>
                                        <p:cTn id="55" dur="1" fill="hold">
                                          <p:stCondLst>
                                            <p:cond delay="0"/>
                                          </p:stCondLst>
                                        </p:cTn>
                                        <p:tgtEl>
                                          <p:spTgt spid="564"/>
                                        </p:tgtEl>
                                        <p:attrNameLst>
                                          <p:attrName>style.visibility</p:attrName>
                                        </p:attrNameLst>
                                      </p:cBhvr>
                                      <p:to>
                                        <p:strVal val="visible"/>
                                      </p:to>
                                    </p:set>
                                    <p:animEffect transition="in" filter="wipe(up)">
                                      <p:cBhvr>
                                        <p:cTn id="56" dur="1000"/>
                                        <p:tgtEl>
                                          <p:spTgt spid="564"/>
                                        </p:tgtEl>
                                      </p:cBhvr>
                                    </p:animEffect>
                                  </p:childTnLst>
                                </p:cTn>
                              </p:par>
                              <p:par>
                                <p:cTn id="57" presetID="22" presetClass="entr" presetSubtype="1" fill="hold" nodeType="withEffect">
                                  <p:stCondLst>
                                    <p:cond delay="1700"/>
                                  </p:stCondLst>
                                  <p:childTnLst>
                                    <p:set>
                                      <p:cBhvr>
                                        <p:cTn id="58" dur="1" fill="hold">
                                          <p:stCondLst>
                                            <p:cond delay="0"/>
                                          </p:stCondLst>
                                        </p:cTn>
                                        <p:tgtEl>
                                          <p:spTgt spid="670"/>
                                        </p:tgtEl>
                                        <p:attrNameLst>
                                          <p:attrName>style.visibility</p:attrName>
                                        </p:attrNameLst>
                                      </p:cBhvr>
                                      <p:to>
                                        <p:strVal val="visible"/>
                                      </p:to>
                                    </p:set>
                                    <p:animEffect transition="in" filter="wipe(up)">
                                      <p:cBhvr>
                                        <p:cTn id="59" dur="1000"/>
                                        <p:tgtEl>
                                          <p:spTgt spid="670"/>
                                        </p:tgtEl>
                                      </p:cBhvr>
                                    </p:animEffect>
                                  </p:childTnLst>
                                </p:cTn>
                              </p:par>
                              <p:par>
                                <p:cTn id="60" presetID="22" presetClass="entr" presetSubtype="1" fill="hold" nodeType="withEffect">
                                  <p:stCondLst>
                                    <p:cond delay="1900"/>
                                  </p:stCondLst>
                                  <p:childTnLst>
                                    <p:set>
                                      <p:cBhvr>
                                        <p:cTn id="61" dur="1" fill="hold">
                                          <p:stCondLst>
                                            <p:cond delay="0"/>
                                          </p:stCondLst>
                                        </p:cTn>
                                        <p:tgtEl>
                                          <p:spTgt spid="671"/>
                                        </p:tgtEl>
                                        <p:attrNameLst>
                                          <p:attrName>style.visibility</p:attrName>
                                        </p:attrNameLst>
                                      </p:cBhvr>
                                      <p:to>
                                        <p:strVal val="visible"/>
                                      </p:to>
                                    </p:set>
                                    <p:animEffect transition="in" filter="wipe(up)">
                                      <p:cBhvr>
                                        <p:cTn id="62" dur="1000"/>
                                        <p:tgtEl>
                                          <p:spTgt spid="671"/>
                                        </p:tgtEl>
                                      </p:cBhvr>
                                    </p:animEffect>
                                  </p:childTnLst>
                                </p:cTn>
                              </p:par>
                              <p:par>
                                <p:cTn id="63" presetID="22" presetClass="entr" presetSubtype="1" fill="hold" nodeType="withEffect">
                                  <p:stCondLst>
                                    <p:cond delay="1500"/>
                                  </p:stCondLst>
                                  <p:childTnLst>
                                    <p:set>
                                      <p:cBhvr>
                                        <p:cTn id="64" dur="1" fill="hold">
                                          <p:stCondLst>
                                            <p:cond delay="0"/>
                                          </p:stCondLst>
                                        </p:cTn>
                                        <p:tgtEl>
                                          <p:spTgt spid="567"/>
                                        </p:tgtEl>
                                        <p:attrNameLst>
                                          <p:attrName>style.visibility</p:attrName>
                                        </p:attrNameLst>
                                      </p:cBhvr>
                                      <p:to>
                                        <p:strVal val="visible"/>
                                      </p:to>
                                    </p:set>
                                    <p:animEffect transition="in" filter="wipe(up)">
                                      <p:cBhvr>
                                        <p:cTn id="65" dur="1300"/>
                                        <p:tgtEl>
                                          <p:spTgt spid="567"/>
                                        </p:tgtEl>
                                      </p:cBhvr>
                                    </p:animEffect>
                                  </p:childTnLst>
                                </p:cTn>
                              </p:par>
                              <p:par>
                                <p:cTn id="66" presetID="22" presetClass="entr" presetSubtype="1" fill="hold" nodeType="withEffect">
                                  <p:stCondLst>
                                    <p:cond delay="1800"/>
                                  </p:stCondLst>
                                  <p:childTnLst>
                                    <p:set>
                                      <p:cBhvr>
                                        <p:cTn id="67" dur="1" fill="hold">
                                          <p:stCondLst>
                                            <p:cond delay="0"/>
                                          </p:stCondLst>
                                        </p:cTn>
                                        <p:tgtEl>
                                          <p:spTgt spid="669"/>
                                        </p:tgtEl>
                                        <p:attrNameLst>
                                          <p:attrName>style.visibility</p:attrName>
                                        </p:attrNameLst>
                                      </p:cBhvr>
                                      <p:to>
                                        <p:strVal val="visible"/>
                                      </p:to>
                                    </p:set>
                                    <p:animEffect transition="in" filter="wipe(up)">
                                      <p:cBhvr>
                                        <p:cTn id="68" dur="1500"/>
                                        <p:tgtEl>
                                          <p:spTgt spid="669"/>
                                        </p:tgtEl>
                                      </p:cBhvr>
                                    </p:animEffect>
                                  </p:childTnLst>
                                </p:cTn>
                              </p:par>
                              <p:par>
                                <p:cTn id="69" presetID="22" presetClass="entr" presetSubtype="1" fill="hold" nodeType="withEffect">
                                  <p:stCondLst>
                                    <p:cond delay="1600"/>
                                  </p:stCondLst>
                                  <p:childTnLst>
                                    <p:set>
                                      <p:cBhvr>
                                        <p:cTn id="70" dur="1" fill="hold">
                                          <p:stCondLst>
                                            <p:cond delay="0"/>
                                          </p:stCondLst>
                                        </p:cTn>
                                        <p:tgtEl>
                                          <p:spTgt spid="559"/>
                                        </p:tgtEl>
                                        <p:attrNameLst>
                                          <p:attrName>style.visibility</p:attrName>
                                        </p:attrNameLst>
                                      </p:cBhvr>
                                      <p:to>
                                        <p:strVal val="visible"/>
                                      </p:to>
                                    </p:set>
                                    <p:animEffect transition="in" filter="wipe(up)">
                                      <p:cBhvr>
                                        <p:cTn id="71" dur="1000"/>
                                        <p:tgtEl>
                                          <p:spTgt spid="559"/>
                                        </p:tgtEl>
                                      </p:cBhvr>
                                    </p:animEffect>
                                  </p:childTnLst>
                                </p:cTn>
                              </p:par>
                              <p:par>
                                <p:cTn id="72" presetID="22" presetClass="entr" presetSubtype="1" fill="hold" nodeType="withEffect">
                                  <p:stCondLst>
                                    <p:cond delay="1800"/>
                                  </p:stCondLst>
                                  <p:childTnLst>
                                    <p:set>
                                      <p:cBhvr>
                                        <p:cTn id="73" dur="1" fill="hold">
                                          <p:stCondLst>
                                            <p:cond delay="0"/>
                                          </p:stCondLst>
                                        </p:cTn>
                                        <p:tgtEl>
                                          <p:spTgt spid="672"/>
                                        </p:tgtEl>
                                        <p:attrNameLst>
                                          <p:attrName>style.visibility</p:attrName>
                                        </p:attrNameLst>
                                      </p:cBhvr>
                                      <p:to>
                                        <p:strVal val="visible"/>
                                      </p:to>
                                    </p:set>
                                    <p:animEffect transition="in" filter="wipe(up)">
                                      <p:cBhvr>
                                        <p:cTn id="74" dur="1000"/>
                                        <p:tgtEl>
                                          <p:spTgt spid="672"/>
                                        </p:tgtEl>
                                      </p:cBhvr>
                                    </p:animEffect>
                                  </p:childTnLst>
                                </p:cTn>
                              </p:par>
                              <p:par>
                                <p:cTn id="75" presetID="22" presetClass="entr" presetSubtype="1" fill="hold" nodeType="withEffect">
                                  <p:stCondLst>
                                    <p:cond delay="2000"/>
                                  </p:stCondLst>
                                  <p:childTnLst>
                                    <p:set>
                                      <p:cBhvr>
                                        <p:cTn id="76" dur="1" fill="hold">
                                          <p:stCondLst>
                                            <p:cond delay="0"/>
                                          </p:stCondLst>
                                        </p:cTn>
                                        <p:tgtEl>
                                          <p:spTgt spid="673"/>
                                        </p:tgtEl>
                                        <p:attrNameLst>
                                          <p:attrName>style.visibility</p:attrName>
                                        </p:attrNameLst>
                                      </p:cBhvr>
                                      <p:to>
                                        <p:strVal val="visible"/>
                                      </p:to>
                                    </p:set>
                                    <p:animEffect transition="in" filter="wipe(up)">
                                      <p:cBhvr>
                                        <p:cTn id="77" dur="1000"/>
                                        <p:tgtEl>
                                          <p:spTgt spid="673"/>
                                        </p:tgtEl>
                                      </p:cBhvr>
                                    </p:animEffect>
                                  </p:childTnLst>
                                </p:cTn>
                              </p:par>
                              <p:par>
                                <p:cTn id="78" presetID="22" presetClass="entr" presetSubtype="1" fill="hold" nodeType="withEffect">
                                  <p:stCondLst>
                                    <p:cond delay="2200"/>
                                  </p:stCondLst>
                                  <p:childTnLst>
                                    <p:set>
                                      <p:cBhvr>
                                        <p:cTn id="79" dur="1" fill="hold">
                                          <p:stCondLst>
                                            <p:cond delay="0"/>
                                          </p:stCondLst>
                                        </p:cTn>
                                        <p:tgtEl>
                                          <p:spTgt spid="668"/>
                                        </p:tgtEl>
                                        <p:attrNameLst>
                                          <p:attrName>style.visibility</p:attrName>
                                        </p:attrNameLst>
                                      </p:cBhvr>
                                      <p:to>
                                        <p:strVal val="visible"/>
                                      </p:to>
                                    </p:set>
                                    <p:animEffect transition="in" filter="wipe(up)">
                                      <p:cBhvr>
                                        <p:cTn id="80" dur="1000"/>
                                        <p:tgtEl>
                                          <p:spTgt spid="668"/>
                                        </p:tgtEl>
                                      </p:cBhvr>
                                    </p:animEffect>
                                  </p:childTnLst>
                                </p:cTn>
                              </p:par>
                              <p:par>
                                <p:cTn id="81" presetID="22" presetClass="entr" presetSubtype="8" fill="hold" nodeType="withEffect">
                                  <p:stCondLst>
                                    <p:cond delay="1500"/>
                                  </p:stCondLst>
                                  <p:childTnLst>
                                    <p:set>
                                      <p:cBhvr>
                                        <p:cTn id="82" dur="1" fill="hold">
                                          <p:stCondLst>
                                            <p:cond delay="0"/>
                                          </p:stCondLst>
                                        </p:cTn>
                                        <p:tgtEl>
                                          <p:spTgt spid="678"/>
                                        </p:tgtEl>
                                        <p:attrNameLst>
                                          <p:attrName>style.visibility</p:attrName>
                                        </p:attrNameLst>
                                      </p:cBhvr>
                                      <p:to>
                                        <p:strVal val="visible"/>
                                      </p:to>
                                    </p:set>
                                    <p:animEffect transition="in" filter="wipe(left)">
                                      <p:cBhvr>
                                        <p:cTn id="83" dur="1000"/>
                                        <p:tgtEl>
                                          <p:spTgt spid="678"/>
                                        </p:tgtEl>
                                      </p:cBhvr>
                                    </p:animEffect>
                                  </p:childTnLst>
                                </p:cTn>
                              </p:par>
                              <p:par>
                                <p:cTn id="84" presetID="22" presetClass="entr" presetSubtype="8" fill="hold" nodeType="withEffect">
                                  <p:stCondLst>
                                    <p:cond delay="1700"/>
                                  </p:stCondLst>
                                  <p:childTnLst>
                                    <p:set>
                                      <p:cBhvr>
                                        <p:cTn id="85" dur="1" fill="hold">
                                          <p:stCondLst>
                                            <p:cond delay="0"/>
                                          </p:stCondLst>
                                        </p:cTn>
                                        <p:tgtEl>
                                          <p:spTgt spid="679"/>
                                        </p:tgtEl>
                                        <p:attrNameLst>
                                          <p:attrName>style.visibility</p:attrName>
                                        </p:attrNameLst>
                                      </p:cBhvr>
                                      <p:to>
                                        <p:strVal val="visible"/>
                                      </p:to>
                                    </p:set>
                                    <p:animEffect transition="in" filter="wipe(left)">
                                      <p:cBhvr>
                                        <p:cTn id="86" dur="1000"/>
                                        <p:tgtEl>
                                          <p:spTgt spid="679"/>
                                        </p:tgtEl>
                                      </p:cBhvr>
                                    </p:animEffect>
                                  </p:childTnLst>
                                </p:cTn>
                              </p:par>
                              <p:par>
                                <p:cTn id="87" presetID="22" presetClass="entr" presetSubtype="8" fill="hold" nodeType="withEffect">
                                  <p:stCondLst>
                                    <p:cond delay="1800"/>
                                  </p:stCondLst>
                                  <p:childTnLst>
                                    <p:set>
                                      <p:cBhvr>
                                        <p:cTn id="88" dur="1" fill="hold">
                                          <p:stCondLst>
                                            <p:cond delay="0"/>
                                          </p:stCondLst>
                                        </p:cTn>
                                        <p:tgtEl>
                                          <p:spTgt spid="674"/>
                                        </p:tgtEl>
                                        <p:attrNameLst>
                                          <p:attrName>style.visibility</p:attrName>
                                        </p:attrNameLst>
                                      </p:cBhvr>
                                      <p:to>
                                        <p:strVal val="visible"/>
                                      </p:to>
                                    </p:set>
                                    <p:animEffect transition="in" filter="wipe(left)">
                                      <p:cBhvr>
                                        <p:cTn id="89" dur="1000"/>
                                        <p:tgtEl>
                                          <p:spTgt spid="674"/>
                                        </p:tgtEl>
                                      </p:cBhvr>
                                    </p:animEffect>
                                  </p:childTnLst>
                                </p:cTn>
                              </p:par>
                              <p:par>
                                <p:cTn id="90" presetID="22" presetClass="entr" presetSubtype="8" fill="hold" nodeType="withEffect">
                                  <p:stCondLst>
                                    <p:cond delay="1500"/>
                                  </p:stCondLst>
                                  <p:childTnLst>
                                    <p:set>
                                      <p:cBhvr>
                                        <p:cTn id="91" dur="1" fill="hold">
                                          <p:stCondLst>
                                            <p:cond delay="0"/>
                                          </p:stCondLst>
                                        </p:cTn>
                                        <p:tgtEl>
                                          <p:spTgt spid="582"/>
                                        </p:tgtEl>
                                        <p:attrNameLst>
                                          <p:attrName>style.visibility</p:attrName>
                                        </p:attrNameLst>
                                      </p:cBhvr>
                                      <p:to>
                                        <p:strVal val="visible"/>
                                      </p:to>
                                    </p:set>
                                    <p:animEffect transition="in" filter="wipe(left)">
                                      <p:cBhvr>
                                        <p:cTn id="92" dur="1500"/>
                                        <p:tgtEl>
                                          <p:spTgt spid="582"/>
                                        </p:tgtEl>
                                      </p:cBhvr>
                                    </p:animEffect>
                                  </p:childTnLst>
                                </p:cTn>
                              </p:par>
                              <p:par>
                                <p:cTn id="93" presetID="22" presetClass="entr" presetSubtype="8" fill="hold" nodeType="withEffect">
                                  <p:stCondLst>
                                    <p:cond delay="1500"/>
                                  </p:stCondLst>
                                  <p:childTnLst>
                                    <p:set>
                                      <p:cBhvr>
                                        <p:cTn id="94" dur="1" fill="hold">
                                          <p:stCondLst>
                                            <p:cond delay="0"/>
                                          </p:stCondLst>
                                        </p:cTn>
                                        <p:tgtEl>
                                          <p:spTgt spid="675"/>
                                        </p:tgtEl>
                                        <p:attrNameLst>
                                          <p:attrName>style.visibility</p:attrName>
                                        </p:attrNameLst>
                                      </p:cBhvr>
                                      <p:to>
                                        <p:strVal val="visible"/>
                                      </p:to>
                                    </p:set>
                                    <p:animEffect transition="in" filter="wipe(left)">
                                      <p:cBhvr>
                                        <p:cTn id="95" dur="1300"/>
                                        <p:tgtEl>
                                          <p:spTgt spid="675"/>
                                        </p:tgtEl>
                                      </p:cBhvr>
                                    </p:animEffect>
                                  </p:childTnLst>
                                </p:cTn>
                              </p:par>
                              <p:par>
                                <p:cTn id="96" presetID="22" presetClass="entr" presetSubtype="8" fill="hold" nodeType="withEffect">
                                  <p:stCondLst>
                                    <p:cond delay="1500"/>
                                  </p:stCondLst>
                                  <p:childTnLst>
                                    <p:set>
                                      <p:cBhvr>
                                        <p:cTn id="97" dur="1" fill="hold">
                                          <p:stCondLst>
                                            <p:cond delay="0"/>
                                          </p:stCondLst>
                                        </p:cTn>
                                        <p:tgtEl>
                                          <p:spTgt spid="587"/>
                                        </p:tgtEl>
                                        <p:attrNameLst>
                                          <p:attrName>style.visibility</p:attrName>
                                        </p:attrNameLst>
                                      </p:cBhvr>
                                      <p:to>
                                        <p:strVal val="visible"/>
                                      </p:to>
                                    </p:set>
                                    <p:animEffect transition="in" filter="wipe(left)">
                                      <p:cBhvr>
                                        <p:cTn id="98" dur="1700"/>
                                        <p:tgtEl>
                                          <p:spTgt spid="587"/>
                                        </p:tgtEl>
                                      </p:cBhvr>
                                    </p:animEffect>
                                  </p:childTnLst>
                                </p:cTn>
                              </p:par>
                              <p:par>
                                <p:cTn id="99" presetID="22" presetClass="entr" presetSubtype="8" fill="hold" nodeType="withEffect">
                                  <p:stCondLst>
                                    <p:cond delay="1700"/>
                                  </p:stCondLst>
                                  <p:childTnLst>
                                    <p:set>
                                      <p:cBhvr>
                                        <p:cTn id="100" dur="1" fill="hold">
                                          <p:stCondLst>
                                            <p:cond delay="0"/>
                                          </p:stCondLst>
                                        </p:cTn>
                                        <p:tgtEl>
                                          <p:spTgt spid="677"/>
                                        </p:tgtEl>
                                        <p:attrNameLst>
                                          <p:attrName>style.visibility</p:attrName>
                                        </p:attrNameLst>
                                      </p:cBhvr>
                                      <p:to>
                                        <p:strVal val="visible"/>
                                      </p:to>
                                    </p:set>
                                    <p:animEffect transition="in" filter="wipe(left)">
                                      <p:cBhvr>
                                        <p:cTn id="101" dur="1000"/>
                                        <p:tgtEl>
                                          <p:spTgt spid="677"/>
                                        </p:tgtEl>
                                      </p:cBhvr>
                                    </p:animEffect>
                                  </p:childTnLst>
                                </p:cTn>
                              </p:par>
                              <p:par>
                                <p:cTn id="102" presetID="22" presetClass="entr" presetSubtype="8" fill="hold" nodeType="withEffect">
                                  <p:stCondLst>
                                    <p:cond delay="1500"/>
                                  </p:stCondLst>
                                  <p:childTnLst>
                                    <p:set>
                                      <p:cBhvr>
                                        <p:cTn id="103" dur="1" fill="hold">
                                          <p:stCondLst>
                                            <p:cond delay="0"/>
                                          </p:stCondLst>
                                        </p:cTn>
                                        <p:tgtEl>
                                          <p:spTgt spid="676"/>
                                        </p:tgtEl>
                                        <p:attrNameLst>
                                          <p:attrName>style.visibility</p:attrName>
                                        </p:attrNameLst>
                                      </p:cBhvr>
                                      <p:to>
                                        <p:strVal val="visible"/>
                                      </p:to>
                                    </p:set>
                                    <p:animEffect transition="in" filter="wipe(left)">
                                      <p:cBhvr>
                                        <p:cTn id="104" dur="1000"/>
                                        <p:tgtEl>
                                          <p:spTgt spid="676"/>
                                        </p:tgtEl>
                                      </p:cBhvr>
                                    </p:animEffect>
                                  </p:childTnLst>
                                </p:cTn>
                              </p:par>
                              <p:par>
                                <p:cTn id="105" presetID="22" presetClass="entr" presetSubtype="8" fill="hold" nodeType="withEffect">
                                  <p:stCondLst>
                                    <p:cond delay="2000"/>
                                  </p:stCondLst>
                                  <p:childTnLst>
                                    <p:set>
                                      <p:cBhvr>
                                        <p:cTn id="106" dur="1" fill="hold">
                                          <p:stCondLst>
                                            <p:cond delay="0"/>
                                          </p:stCondLst>
                                        </p:cTn>
                                        <p:tgtEl>
                                          <p:spTgt spid="590"/>
                                        </p:tgtEl>
                                        <p:attrNameLst>
                                          <p:attrName>style.visibility</p:attrName>
                                        </p:attrNameLst>
                                      </p:cBhvr>
                                      <p:to>
                                        <p:strVal val="visible"/>
                                      </p:to>
                                    </p:set>
                                    <p:animEffect transition="in" filter="wipe(left)">
                                      <p:cBhvr>
                                        <p:cTn id="107" dur="1000"/>
                                        <p:tgtEl>
                                          <p:spTgt spid="590"/>
                                        </p:tgtEl>
                                      </p:cBhvr>
                                    </p:animEffect>
                                  </p:childTnLst>
                                </p:cTn>
                              </p:par>
                              <p:par>
                                <p:cTn id="108" presetID="22" presetClass="entr" presetSubtype="4" fill="hold" nodeType="withEffect">
                                  <p:stCondLst>
                                    <p:cond delay="1500"/>
                                  </p:stCondLst>
                                  <p:childTnLst>
                                    <p:set>
                                      <p:cBhvr>
                                        <p:cTn id="109" dur="1" fill="hold">
                                          <p:stCondLst>
                                            <p:cond delay="0"/>
                                          </p:stCondLst>
                                        </p:cTn>
                                        <p:tgtEl>
                                          <p:spTgt spid="682"/>
                                        </p:tgtEl>
                                        <p:attrNameLst>
                                          <p:attrName>style.visibility</p:attrName>
                                        </p:attrNameLst>
                                      </p:cBhvr>
                                      <p:to>
                                        <p:strVal val="visible"/>
                                      </p:to>
                                    </p:set>
                                    <p:animEffect transition="in" filter="wipe(down)">
                                      <p:cBhvr>
                                        <p:cTn id="110" dur="1000"/>
                                        <p:tgtEl>
                                          <p:spTgt spid="682"/>
                                        </p:tgtEl>
                                      </p:cBhvr>
                                    </p:animEffect>
                                  </p:childTnLst>
                                </p:cTn>
                              </p:par>
                              <p:par>
                                <p:cTn id="111" presetID="22" presetClass="entr" presetSubtype="4" fill="hold" nodeType="withEffect">
                                  <p:stCondLst>
                                    <p:cond delay="1700"/>
                                  </p:stCondLst>
                                  <p:childTnLst>
                                    <p:set>
                                      <p:cBhvr>
                                        <p:cTn id="112" dur="1" fill="hold">
                                          <p:stCondLst>
                                            <p:cond delay="0"/>
                                          </p:stCondLst>
                                        </p:cTn>
                                        <p:tgtEl>
                                          <p:spTgt spid="602"/>
                                        </p:tgtEl>
                                        <p:attrNameLst>
                                          <p:attrName>style.visibility</p:attrName>
                                        </p:attrNameLst>
                                      </p:cBhvr>
                                      <p:to>
                                        <p:strVal val="visible"/>
                                      </p:to>
                                    </p:set>
                                    <p:animEffect transition="in" filter="wipe(down)">
                                      <p:cBhvr>
                                        <p:cTn id="113" dur="1000"/>
                                        <p:tgtEl>
                                          <p:spTgt spid="602"/>
                                        </p:tgtEl>
                                      </p:cBhvr>
                                    </p:animEffect>
                                  </p:childTnLst>
                                </p:cTn>
                              </p:par>
                              <p:par>
                                <p:cTn id="114" presetID="22" presetClass="entr" presetSubtype="4" fill="hold" nodeType="withEffect">
                                  <p:stCondLst>
                                    <p:cond delay="1500"/>
                                  </p:stCondLst>
                                  <p:childTnLst>
                                    <p:set>
                                      <p:cBhvr>
                                        <p:cTn id="115" dur="1" fill="hold">
                                          <p:stCondLst>
                                            <p:cond delay="0"/>
                                          </p:stCondLst>
                                        </p:cTn>
                                        <p:tgtEl>
                                          <p:spTgt spid="683"/>
                                        </p:tgtEl>
                                        <p:attrNameLst>
                                          <p:attrName>style.visibility</p:attrName>
                                        </p:attrNameLst>
                                      </p:cBhvr>
                                      <p:to>
                                        <p:strVal val="visible"/>
                                      </p:to>
                                    </p:set>
                                    <p:animEffect transition="in" filter="wipe(down)">
                                      <p:cBhvr>
                                        <p:cTn id="116" dur="1000"/>
                                        <p:tgtEl>
                                          <p:spTgt spid="683"/>
                                        </p:tgtEl>
                                      </p:cBhvr>
                                    </p:animEffect>
                                  </p:childTnLst>
                                </p:cTn>
                              </p:par>
                              <p:par>
                                <p:cTn id="117" presetID="22" presetClass="entr" presetSubtype="4" fill="hold" nodeType="withEffect">
                                  <p:stCondLst>
                                    <p:cond delay="1900"/>
                                  </p:stCondLst>
                                  <p:childTnLst>
                                    <p:set>
                                      <p:cBhvr>
                                        <p:cTn id="118" dur="1" fill="hold">
                                          <p:stCondLst>
                                            <p:cond delay="0"/>
                                          </p:stCondLst>
                                        </p:cTn>
                                        <p:tgtEl>
                                          <p:spTgt spid="607"/>
                                        </p:tgtEl>
                                        <p:attrNameLst>
                                          <p:attrName>style.visibility</p:attrName>
                                        </p:attrNameLst>
                                      </p:cBhvr>
                                      <p:to>
                                        <p:strVal val="visible"/>
                                      </p:to>
                                    </p:set>
                                    <p:animEffect transition="in" filter="wipe(down)">
                                      <p:cBhvr>
                                        <p:cTn id="119" dur="1000"/>
                                        <p:tgtEl>
                                          <p:spTgt spid="607"/>
                                        </p:tgtEl>
                                      </p:cBhvr>
                                    </p:animEffect>
                                  </p:childTnLst>
                                </p:cTn>
                              </p:par>
                              <p:par>
                                <p:cTn id="120" presetID="22" presetClass="entr" presetSubtype="4" fill="hold" nodeType="withEffect">
                                  <p:stCondLst>
                                    <p:cond delay="1500"/>
                                  </p:stCondLst>
                                  <p:childTnLst>
                                    <p:set>
                                      <p:cBhvr>
                                        <p:cTn id="121" dur="1" fill="hold">
                                          <p:stCondLst>
                                            <p:cond delay="0"/>
                                          </p:stCondLst>
                                        </p:cTn>
                                        <p:tgtEl>
                                          <p:spTgt spid="685"/>
                                        </p:tgtEl>
                                        <p:attrNameLst>
                                          <p:attrName>style.visibility</p:attrName>
                                        </p:attrNameLst>
                                      </p:cBhvr>
                                      <p:to>
                                        <p:strVal val="visible"/>
                                      </p:to>
                                    </p:set>
                                    <p:animEffect transition="in" filter="wipe(down)">
                                      <p:cBhvr>
                                        <p:cTn id="122" dur="2000"/>
                                        <p:tgtEl>
                                          <p:spTgt spid="685"/>
                                        </p:tgtEl>
                                      </p:cBhvr>
                                    </p:animEffect>
                                  </p:childTnLst>
                                </p:cTn>
                              </p:par>
                              <p:par>
                                <p:cTn id="123" presetID="22" presetClass="entr" presetSubtype="4" fill="hold" nodeType="withEffect">
                                  <p:stCondLst>
                                    <p:cond delay="1500"/>
                                  </p:stCondLst>
                                  <p:childTnLst>
                                    <p:set>
                                      <p:cBhvr>
                                        <p:cTn id="124" dur="1" fill="hold">
                                          <p:stCondLst>
                                            <p:cond delay="0"/>
                                          </p:stCondLst>
                                        </p:cTn>
                                        <p:tgtEl>
                                          <p:spTgt spid="610"/>
                                        </p:tgtEl>
                                        <p:attrNameLst>
                                          <p:attrName>style.visibility</p:attrName>
                                        </p:attrNameLst>
                                      </p:cBhvr>
                                      <p:to>
                                        <p:strVal val="visible"/>
                                      </p:to>
                                    </p:set>
                                    <p:animEffect transition="in" filter="wipe(down)">
                                      <p:cBhvr>
                                        <p:cTn id="125" dur="1300"/>
                                        <p:tgtEl>
                                          <p:spTgt spid="610"/>
                                        </p:tgtEl>
                                      </p:cBhvr>
                                    </p:animEffect>
                                  </p:childTnLst>
                                </p:cTn>
                              </p:par>
                              <p:par>
                                <p:cTn id="126" presetID="22" presetClass="entr" presetSubtype="4" fill="hold" nodeType="withEffect">
                                  <p:stCondLst>
                                    <p:cond delay="1900"/>
                                  </p:stCondLst>
                                  <p:childTnLst>
                                    <p:set>
                                      <p:cBhvr>
                                        <p:cTn id="127" dur="1" fill="hold">
                                          <p:stCondLst>
                                            <p:cond delay="0"/>
                                          </p:stCondLst>
                                        </p:cTn>
                                        <p:tgtEl>
                                          <p:spTgt spid="684"/>
                                        </p:tgtEl>
                                        <p:attrNameLst>
                                          <p:attrName>style.visibility</p:attrName>
                                        </p:attrNameLst>
                                      </p:cBhvr>
                                      <p:to>
                                        <p:strVal val="visible"/>
                                      </p:to>
                                    </p:set>
                                    <p:animEffect transition="in" filter="wipe(down)">
                                      <p:cBhvr>
                                        <p:cTn id="128" dur="1000"/>
                                        <p:tgtEl>
                                          <p:spTgt spid="684"/>
                                        </p:tgtEl>
                                      </p:cBhvr>
                                    </p:animEffect>
                                  </p:childTnLst>
                                </p:cTn>
                              </p:par>
                              <p:par>
                                <p:cTn id="129" presetID="22" presetClass="entr" presetSubtype="4" fill="hold" nodeType="withEffect">
                                  <p:stCondLst>
                                    <p:cond delay="1500"/>
                                  </p:stCondLst>
                                  <p:childTnLst>
                                    <p:set>
                                      <p:cBhvr>
                                        <p:cTn id="130" dur="1" fill="hold">
                                          <p:stCondLst>
                                            <p:cond delay="0"/>
                                          </p:stCondLst>
                                        </p:cTn>
                                        <p:tgtEl>
                                          <p:spTgt spid="686"/>
                                        </p:tgtEl>
                                        <p:attrNameLst>
                                          <p:attrName>style.visibility</p:attrName>
                                        </p:attrNameLst>
                                      </p:cBhvr>
                                      <p:to>
                                        <p:strVal val="visible"/>
                                      </p:to>
                                    </p:set>
                                    <p:animEffect transition="in" filter="wipe(down)">
                                      <p:cBhvr>
                                        <p:cTn id="131" dur="1500"/>
                                        <p:tgtEl>
                                          <p:spTgt spid="686"/>
                                        </p:tgtEl>
                                      </p:cBhvr>
                                    </p:animEffect>
                                  </p:childTnLst>
                                </p:cTn>
                              </p:par>
                              <p:par>
                                <p:cTn id="132" presetID="22" presetClass="entr" presetSubtype="4" fill="hold" nodeType="withEffect">
                                  <p:stCondLst>
                                    <p:cond delay="2200"/>
                                  </p:stCondLst>
                                  <p:childTnLst>
                                    <p:set>
                                      <p:cBhvr>
                                        <p:cTn id="133" dur="1" fill="hold">
                                          <p:stCondLst>
                                            <p:cond delay="0"/>
                                          </p:stCondLst>
                                        </p:cTn>
                                        <p:tgtEl>
                                          <p:spTgt spid="687"/>
                                        </p:tgtEl>
                                        <p:attrNameLst>
                                          <p:attrName>style.visibility</p:attrName>
                                        </p:attrNameLst>
                                      </p:cBhvr>
                                      <p:to>
                                        <p:strVal val="visible"/>
                                      </p:to>
                                    </p:set>
                                    <p:animEffect transition="in" filter="wipe(down)">
                                      <p:cBhvr>
                                        <p:cTn id="134" dur="1000"/>
                                        <p:tgtEl>
                                          <p:spTgt spid="687"/>
                                        </p:tgtEl>
                                      </p:cBhvr>
                                    </p:animEffect>
                                  </p:childTnLst>
                                </p:cTn>
                              </p:par>
                              <p:par>
                                <p:cTn id="135" presetID="22" presetClass="entr" presetSubtype="2" fill="hold" nodeType="withEffect">
                                  <p:stCondLst>
                                    <p:cond delay="1500"/>
                                  </p:stCondLst>
                                  <p:childTnLst>
                                    <p:set>
                                      <p:cBhvr>
                                        <p:cTn id="136" dur="1" fill="hold">
                                          <p:stCondLst>
                                            <p:cond delay="0"/>
                                          </p:stCondLst>
                                        </p:cTn>
                                        <p:tgtEl>
                                          <p:spTgt spid="552"/>
                                        </p:tgtEl>
                                        <p:attrNameLst>
                                          <p:attrName>style.visibility</p:attrName>
                                        </p:attrNameLst>
                                      </p:cBhvr>
                                      <p:to>
                                        <p:strVal val="visible"/>
                                      </p:to>
                                    </p:set>
                                    <p:animEffect transition="in" filter="wipe(right)">
                                      <p:cBhvr>
                                        <p:cTn id="137" dur="1000"/>
                                        <p:tgtEl>
                                          <p:spTgt spid="552"/>
                                        </p:tgtEl>
                                      </p:cBhvr>
                                    </p:animEffect>
                                  </p:childTnLst>
                                </p:cTn>
                              </p:par>
                              <p:par>
                                <p:cTn id="138" presetID="22" presetClass="entr" presetSubtype="1" fill="hold" nodeType="withEffect">
                                  <p:stCondLst>
                                    <p:cond delay="1800"/>
                                  </p:stCondLst>
                                  <p:childTnLst>
                                    <p:set>
                                      <p:cBhvr>
                                        <p:cTn id="139" dur="1" fill="hold">
                                          <p:stCondLst>
                                            <p:cond delay="0"/>
                                          </p:stCondLst>
                                        </p:cTn>
                                        <p:tgtEl>
                                          <p:spTgt spid="553"/>
                                        </p:tgtEl>
                                        <p:attrNameLst>
                                          <p:attrName>style.visibility</p:attrName>
                                        </p:attrNameLst>
                                      </p:cBhvr>
                                      <p:to>
                                        <p:strVal val="visible"/>
                                      </p:to>
                                    </p:set>
                                    <p:animEffect transition="in" filter="wipe(up)">
                                      <p:cBhvr>
                                        <p:cTn id="140" dur="1000"/>
                                        <p:tgtEl>
                                          <p:spTgt spid="553"/>
                                        </p:tgtEl>
                                      </p:cBhvr>
                                    </p:animEffect>
                                  </p:childTnLst>
                                </p:cTn>
                              </p:par>
                              <p:par>
                                <p:cTn id="141" presetID="22" presetClass="entr" presetSubtype="2" fill="hold" nodeType="withEffect">
                                  <p:stCondLst>
                                    <p:cond delay="1800"/>
                                  </p:stCondLst>
                                  <p:childTnLst>
                                    <p:set>
                                      <p:cBhvr>
                                        <p:cTn id="142" dur="1" fill="hold">
                                          <p:stCondLst>
                                            <p:cond delay="0"/>
                                          </p:stCondLst>
                                        </p:cTn>
                                        <p:tgtEl>
                                          <p:spTgt spid="554"/>
                                        </p:tgtEl>
                                        <p:attrNameLst>
                                          <p:attrName>style.visibility</p:attrName>
                                        </p:attrNameLst>
                                      </p:cBhvr>
                                      <p:to>
                                        <p:strVal val="visible"/>
                                      </p:to>
                                    </p:set>
                                    <p:animEffect transition="in" filter="wipe(right)">
                                      <p:cBhvr>
                                        <p:cTn id="143" dur="1000"/>
                                        <p:tgtEl>
                                          <p:spTgt spid="554"/>
                                        </p:tgtEl>
                                      </p:cBhvr>
                                    </p:animEffect>
                                  </p:childTnLst>
                                </p:cTn>
                              </p:par>
                              <p:par>
                                <p:cTn id="144" presetID="22" presetClass="entr" presetSubtype="8" fill="hold" nodeType="withEffect">
                                  <p:stCondLst>
                                    <p:cond delay="2000"/>
                                  </p:stCondLst>
                                  <p:childTnLst>
                                    <p:set>
                                      <p:cBhvr>
                                        <p:cTn id="145" dur="1" fill="hold">
                                          <p:stCondLst>
                                            <p:cond delay="0"/>
                                          </p:stCondLst>
                                        </p:cTn>
                                        <p:tgtEl>
                                          <p:spTgt spid="555"/>
                                        </p:tgtEl>
                                        <p:attrNameLst>
                                          <p:attrName>style.visibility</p:attrName>
                                        </p:attrNameLst>
                                      </p:cBhvr>
                                      <p:to>
                                        <p:strVal val="visible"/>
                                      </p:to>
                                    </p:set>
                                    <p:animEffect transition="in" filter="wipe(left)">
                                      <p:cBhvr>
                                        <p:cTn id="146" dur="1000"/>
                                        <p:tgtEl>
                                          <p:spTgt spid="555"/>
                                        </p:tgtEl>
                                      </p:cBhvr>
                                    </p:animEffect>
                                  </p:childTnLst>
                                </p:cTn>
                              </p:par>
                              <p:par>
                                <p:cTn id="147" presetID="22" presetClass="entr" presetSubtype="8" fill="hold" nodeType="withEffect">
                                  <p:stCondLst>
                                    <p:cond delay="2200"/>
                                  </p:stCondLst>
                                  <p:childTnLst>
                                    <p:set>
                                      <p:cBhvr>
                                        <p:cTn id="148" dur="1" fill="hold">
                                          <p:stCondLst>
                                            <p:cond delay="0"/>
                                          </p:stCondLst>
                                        </p:cTn>
                                        <p:tgtEl>
                                          <p:spTgt spid="556"/>
                                        </p:tgtEl>
                                        <p:attrNameLst>
                                          <p:attrName>style.visibility</p:attrName>
                                        </p:attrNameLst>
                                      </p:cBhvr>
                                      <p:to>
                                        <p:strVal val="visible"/>
                                      </p:to>
                                    </p:set>
                                    <p:animEffect transition="in" filter="wipe(left)">
                                      <p:cBhvr>
                                        <p:cTn id="149" dur="1000"/>
                                        <p:tgtEl>
                                          <p:spTgt spid="556"/>
                                        </p:tgtEl>
                                      </p:cBhvr>
                                    </p:animEffect>
                                  </p:childTnLst>
                                </p:cTn>
                              </p:par>
                              <p:par>
                                <p:cTn id="150" presetID="22" presetClass="entr" presetSubtype="2" fill="hold" nodeType="withEffect">
                                  <p:stCondLst>
                                    <p:cond delay="2000"/>
                                  </p:stCondLst>
                                  <p:childTnLst>
                                    <p:set>
                                      <p:cBhvr>
                                        <p:cTn id="151" dur="1" fill="hold">
                                          <p:stCondLst>
                                            <p:cond delay="0"/>
                                          </p:stCondLst>
                                        </p:cTn>
                                        <p:tgtEl>
                                          <p:spTgt spid="575"/>
                                        </p:tgtEl>
                                        <p:attrNameLst>
                                          <p:attrName>style.visibility</p:attrName>
                                        </p:attrNameLst>
                                      </p:cBhvr>
                                      <p:to>
                                        <p:strVal val="visible"/>
                                      </p:to>
                                    </p:set>
                                    <p:animEffect transition="in" filter="wipe(right)">
                                      <p:cBhvr>
                                        <p:cTn id="152" dur="1000"/>
                                        <p:tgtEl>
                                          <p:spTgt spid="575"/>
                                        </p:tgtEl>
                                      </p:cBhvr>
                                    </p:animEffect>
                                  </p:childTnLst>
                                </p:cTn>
                              </p:par>
                              <p:par>
                                <p:cTn id="153" presetID="22" presetClass="entr" presetSubtype="2" fill="hold" nodeType="withEffect">
                                  <p:stCondLst>
                                    <p:cond delay="2000"/>
                                  </p:stCondLst>
                                  <p:childTnLst>
                                    <p:set>
                                      <p:cBhvr>
                                        <p:cTn id="154" dur="1" fill="hold">
                                          <p:stCondLst>
                                            <p:cond delay="0"/>
                                          </p:stCondLst>
                                        </p:cTn>
                                        <p:tgtEl>
                                          <p:spTgt spid="576"/>
                                        </p:tgtEl>
                                        <p:attrNameLst>
                                          <p:attrName>style.visibility</p:attrName>
                                        </p:attrNameLst>
                                      </p:cBhvr>
                                      <p:to>
                                        <p:strVal val="visible"/>
                                      </p:to>
                                    </p:set>
                                    <p:animEffect transition="in" filter="wipe(right)">
                                      <p:cBhvr>
                                        <p:cTn id="155" dur="1000"/>
                                        <p:tgtEl>
                                          <p:spTgt spid="576"/>
                                        </p:tgtEl>
                                      </p:cBhvr>
                                    </p:animEffect>
                                  </p:childTnLst>
                                </p:cTn>
                              </p:par>
                              <p:par>
                                <p:cTn id="156" presetID="22" presetClass="entr" presetSubtype="2" fill="hold" nodeType="withEffect">
                                  <p:stCondLst>
                                    <p:cond delay="1500"/>
                                  </p:stCondLst>
                                  <p:childTnLst>
                                    <p:set>
                                      <p:cBhvr>
                                        <p:cTn id="157" dur="1" fill="hold">
                                          <p:stCondLst>
                                            <p:cond delay="0"/>
                                          </p:stCondLst>
                                        </p:cTn>
                                        <p:tgtEl>
                                          <p:spTgt spid="577"/>
                                        </p:tgtEl>
                                        <p:attrNameLst>
                                          <p:attrName>style.visibility</p:attrName>
                                        </p:attrNameLst>
                                      </p:cBhvr>
                                      <p:to>
                                        <p:strVal val="visible"/>
                                      </p:to>
                                    </p:set>
                                    <p:animEffect transition="in" filter="wipe(right)">
                                      <p:cBhvr>
                                        <p:cTn id="158" dur="1000"/>
                                        <p:tgtEl>
                                          <p:spTgt spid="577"/>
                                        </p:tgtEl>
                                      </p:cBhvr>
                                    </p:animEffect>
                                  </p:childTnLst>
                                </p:cTn>
                              </p:par>
                              <p:par>
                                <p:cTn id="159" presetID="22" presetClass="entr" presetSubtype="2" fill="hold" nodeType="withEffect">
                                  <p:stCondLst>
                                    <p:cond delay="1900"/>
                                  </p:stCondLst>
                                  <p:childTnLst>
                                    <p:set>
                                      <p:cBhvr>
                                        <p:cTn id="160" dur="1" fill="hold">
                                          <p:stCondLst>
                                            <p:cond delay="0"/>
                                          </p:stCondLst>
                                        </p:cTn>
                                        <p:tgtEl>
                                          <p:spTgt spid="578"/>
                                        </p:tgtEl>
                                        <p:attrNameLst>
                                          <p:attrName>style.visibility</p:attrName>
                                        </p:attrNameLst>
                                      </p:cBhvr>
                                      <p:to>
                                        <p:strVal val="visible"/>
                                      </p:to>
                                    </p:set>
                                    <p:animEffect transition="in" filter="wipe(right)">
                                      <p:cBhvr>
                                        <p:cTn id="161" dur="1000"/>
                                        <p:tgtEl>
                                          <p:spTgt spid="578"/>
                                        </p:tgtEl>
                                      </p:cBhvr>
                                    </p:animEffect>
                                  </p:childTnLst>
                                </p:cTn>
                              </p:par>
                              <p:par>
                                <p:cTn id="162" presetID="22" presetClass="entr" presetSubtype="2" fill="hold" nodeType="withEffect">
                                  <p:stCondLst>
                                    <p:cond delay="1700"/>
                                  </p:stCondLst>
                                  <p:childTnLst>
                                    <p:set>
                                      <p:cBhvr>
                                        <p:cTn id="163" dur="1" fill="hold">
                                          <p:stCondLst>
                                            <p:cond delay="0"/>
                                          </p:stCondLst>
                                        </p:cTn>
                                        <p:tgtEl>
                                          <p:spTgt spid="579"/>
                                        </p:tgtEl>
                                        <p:attrNameLst>
                                          <p:attrName>style.visibility</p:attrName>
                                        </p:attrNameLst>
                                      </p:cBhvr>
                                      <p:to>
                                        <p:strVal val="visible"/>
                                      </p:to>
                                    </p:set>
                                    <p:animEffect transition="in" filter="wipe(right)">
                                      <p:cBhvr>
                                        <p:cTn id="164" dur="1000"/>
                                        <p:tgtEl>
                                          <p:spTgt spid="579"/>
                                        </p:tgtEl>
                                      </p:cBhvr>
                                    </p:animEffect>
                                  </p:childTnLst>
                                </p:cTn>
                              </p:par>
                              <p:par>
                                <p:cTn id="165" presetID="22" presetClass="entr" presetSubtype="8" fill="hold" nodeType="withEffect">
                                  <p:stCondLst>
                                    <p:cond delay="1900"/>
                                  </p:stCondLst>
                                  <p:childTnLst>
                                    <p:set>
                                      <p:cBhvr>
                                        <p:cTn id="166" dur="1" fill="hold">
                                          <p:stCondLst>
                                            <p:cond delay="0"/>
                                          </p:stCondLst>
                                        </p:cTn>
                                        <p:tgtEl>
                                          <p:spTgt spid="598"/>
                                        </p:tgtEl>
                                        <p:attrNameLst>
                                          <p:attrName>style.visibility</p:attrName>
                                        </p:attrNameLst>
                                      </p:cBhvr>
                                      <p:to>
                                        <p:strVal val="visible"/>
                                      </p:to>
                                    </p:set>
                                    <p:animEffect transition="in" filter="wipe(left)">
                                      <p:cBhvr>
                                        <p:cTn id="167" dur="1000"/>
                                        <p:tgtEl>
                                          <p:spTgt spid="598"/>
                                        </p:tgtEl>
                                      </p:cBhvr>
                                    </p:animEffect>
                                  </p:childTnLst>
                                </p:cTn>
                              </p:par>
                              <p:par>
                                <p:cTn id="168" presetID="22" presetClass="entr" presetSubtype="8" fill="hold" nodeType="withEffect">
                                  <p:stCondLst>
                                    <p:cond delay="2600"/>
                                  </p:stCondLst>
                                  <p:childTnLst>
                                    <p:set>
                                      <p:cBhvr>
                                        <p:cTn id="169" dur="1" fill="hold">
                                          <p:stCondLst>
                                            <p:cond delay="0"/>
                                          </p:stCondLst>
                                        </p:cTn>
                                        <p:tgtEl>
                                          <p:spTgt spid="597"/>
                                        </p:tgtEl>
                                        <p:attrNameLst>
                                          <p:attrName>style.visibility</p:attrName>
                                        </p:attrNameLst>
                                      </p:cBhvr>
                                      <p:to>
                                        <p:strVal val="visible"/>
                                      </p:to>
                                    </p:set>
                                    <p:animEffect transition="in" filter="wipe(left)">
                                      <p:cBhvr>
                                        <p:cTn id="170" dur="1000"/>
                                        <p:tgtEl>
                                          <p:spTgt spid="597"/>
                                        </p:tgtEl>
                                      </p:cBhvr>
                                    </p:animEffect>
                                  </p:childTnLst>
                                </p:cTn>
                              </p:par>
                              <p:par>
                                <p:cTn id="171" presetID="22" presetClass="entr" presetSubtype="8" fill="hold" nodeType="withEffect">
                                  <p:stCondLst>
                                    <p:cond delay="1500"/>
                                  </p:stCondLst>
                                  <p:childTnLst>
                                    <p:set>
                                      <p:cBhvr>
                                        <p:cTn id="172" dur="1" fill="hold">
                                          <p:stCondLst>
                                            <p:cond delay="0"/>
                                          </p:stCondLst>
                                        </p:cTn>
                                        <p:tgtEl>
                                          <p:spTgt spid="595"/>
                                        </p:tgtEl>
                                        <p:attrNameLst>
                                          <p:attrName>style.visibility</p:attrName>
                                        </p:attrNameLst>
                                      </p:cBhvr>
                                      <p:to>
                                        <p:strVal val="visible"/>
                                      </p:to>
                                    </p:set>
                                    <p:animEffect transition="in" filter="wipe(left)">
                                      <p:cBhvr>
                                        <p:cTn id="173" dur="1500"/>
                                        <p:tgtEl>
                                          <p:spTgt spid="595"/>
                                        </p:tgtEl>
                                      </p:cBhvr>
                                    </p:animEffect>
                                  </p:childTnLst>
                                </p:cTn>
                              </p:par>
                              <p:par>
                                <p:cTn id="174" presetID="22" presetClass="entr" presetSubtype="4" fill="hold" nodeType="withEffect">
                                  <p:stCondLst>
                                    <p:cond delay="1500"/>
                                  </p:stCondLst>
                                  <p:childTnLst>
                                    <p:set>
                                      <p:cBhvr>
                                        <p:cTn id="175" dur="1" fill="hold">
                                          <p:stCondLst>
                                            <p:cond delay="0"/>
                                          </p:stCondLst>
                                        </p:cTn>
                                        <p:tgtEl>
                                          <p:spTgt spid="596"/>
                                        </p:tgtEl>
                                        <p:attrNameLst>
                                          <p:attrName>style.visibility</p:attrName>
                                        </p:attrNameLst>
                                      </p:cBhvr>
                                      <p:to>
                                        <p:strVal val="visible"/>
                                      </p:to>
                                    </p:set>
                                    <p:animEffect transition="in" filter="wipe(down)">
                                      <p:cBhvr>
                                        <p:cTn id="176" dur="1000"/>
                                        <p:tgtEl>
                                          <p:spTgt spid="596"/>
                                        </p:tgtEl>
                                      </p:cBhvr>
                                    </p:animEffect>
                                  </p:childTnLst>
                                </p:cTn>
                              </p:par>
                              <p:par>
                                <p:cTn id="177" presetID="22" presetClass="entr" presetSubtype="8" fill="hold" nodeType="withEffect">
                                  <p:stCondLst>
                                    <p:cond delay="1700"/>
                                  </p:stCondLst>
                                  <p:childTnLst>
                                    <p:set>
                                      <p:cBhvr>
                                        <p:cTn id="178" dur="1" fill="hold">
                                          <p:stCondLst>
                                            <p:cond delay="0"/>
                                          </p:stCondLst>
                                        </p:cTn>
                                        <p:tgtEl>
                                          <p:spTgt spid="599"/>
                                        </p:tgtEl>
                                        <p:attrNameLst>
                                          <p:attrName>style.visibility</p:attrName>
                                        </p:attrNameLst>
                                      </p:cBhvr>
                                      <p:to>
                                        <p:strVal val="visible"/>
                                      </p:to>
                                    </p:set>
                                    <p:animEffect transition="in" filter="wipe(left)">
                                      <p:cBhvr>
                                        <p:cTn id="179" dur="1000"/>
                                        <p:tgtEl>
                                          <p:spTgt spid="599"/>
                                        </p:tgtEl>
                                      </p:cBhvr>
                                    </p:animEffect>
                                  </p:childTnLst>
                                </p:cTn>
                              </p:par>
                              <p:par>
                                <p:cTn id="180" presetID="22" presetClass="entr" presetSubtype="8" fill="hold" nodeType="withEffect">
                                  <p:stCondLst>
                                    <p:cond delay="1500"/>
                                  </p:stCondLst>
                                  <p:childTnLst>
                                    <p:set>
                                      <p:cBhvr>
                                        <p:cTn id="181" dur="1" fill="hold">
                                          <p:stCondLst>
                                            <p:cond delay="0"/>
                                          </p:stCondLst>
                                        </p:cTn>
                                        <p:tgtEl>
                                          <p:spTgt spid="537"/>
                                        </p:tgtEl>
                                        <p:attrNameLst>
                                          <p:attrName>style.visibility</p:attrName>
                                        </p:attrNameLst>
                                      </p:cBhvr>
                                      <p:to>
                                        <p:strVal val="visible"/>
                                      </p:to>
                                    </p:set>
                                    <p:animEffect transition="in" filter="wipe(left)">
                                      <p:cBhvr>
                                        <p:cTn id="182" dur="1300"/>
                                        <p:tgtEl>
                                          <p:spTgt spid="537"/>
                                        </p:tgtEl>
                                      </p:cBhvr>
                                    </p:animEffect>
                                  </p:childTnLst>
                                </p:cTn>
                              </p:par>
                              <p:par>
                                <p:cTn id="183" presetID="22" presetClass="entr" presetSubtype="8" fill="hold" nodeType="withEffect">
                                  <p:stCondLst>
                                    <p:cond delay="1900"/>
                                  </p:stCondLst>
                                  <p:childTnLst>
                                    <p:set>
                                      <p:cBhvr>
                                        <p:cTn id="184" dur="1" fill="hold">
                                          <p:stCondLst>
                                            <p:cond delay="0"/>
                                          </p:stCondLst>
                                        </p:cTn>
                                        <p:tgtEl>
                                          <p:spTgt spid="533"/>
                                        </p:tgtEl>
                                        <p:attrNameLst>
                                          <p:attrName>style.visibility</p:attrName>
                                        </p:attrNameLst>
                                      </p:cBhvr>
                                      <p:to>
                                        <p:strVal val="visible"/>
                                      </p:to>
                                    </p:set>
                                    <p:animEffect transition="in" filter="wipe(left)">
                                      <p:cBhvr>
                                        <p:cTn id="185" dur="1000"/>
                                        <p:tgtEl>
                                          <p:spTgt spid="533"/>
                                        </p:tgtEl>
                                      </p:cBhvr>
                                    </p:animEffect>
                                  </p:childTnLst>
                                </p:cTn>
                              </p:par>
                              <p:par>
                                <p:cTn id="186" presetID="22" presetClass="entr" presetSubtype="8" fill="hold" nodeType="withEffect">
                                  <p:stCondLst>
                                    <p:cond delay="1500"/>
                                  </p:stCondLst>
                                  <p:childTnLst>
                                    <p:set>
                                      <p:cBhvr>
                                        <p:cTn id="187" dur="1" fill="hold">
                                          <p:stCondLst>
                                            <p:cond delay="0"/>
                                          </p:stCondLst>
                                        </p:cTn>
                                        <p:tgtEl>
                                          <p:spTgt spid="534"/>
                                        </p:tgtEl>
                                        <p:attrNameLst>
                                          <p:attrName>style.visibility</p:attrName>
                                        </p:attrNameLst>
                                      </p:cBhvr>
                                      <p:to>
                                        <p:strVal val="visible"/>
                                      </p:to>
                                    </p:set>
                                    <p:animEffect transition="in" filter="wipe(left)">
                                      <p:cBhvr>
                                        <p:cTn id="188" dur="1000"/>
                                        <p:tgtEl>
                                          <p:spTgt spid="534"/>
                                        </p:tgtEl>
                                      </p:cBhvr>
                                    </p:animEffect>
                                  </p:childTnLst>
                                </p:cTn>
                              </p:par>
                              <p:par>
                                <p:cTn id="189" presetID="22" presetClass="entr" presetSubtype="8" fill="hold" nodeType="withEffect">
                                  <p:stCondLst>
                                    <p:cond delay="1500"/>
                                  </p:stCondLst>
                                  <p:childTnLst>
                                    <p:set>
                                      <p:cBhvr>
                                        <p:cTn id="190" dur="1" fill="hold">
                                          <p:stCondLst>
                                            <p:cond delay="0"/>
                                          </p:stCondLst>
                                        </p:cTn>
                                        <p:tgtEl>
                                          <p:spTgt spid="536"/>
                                        </p:tgtEl>
                                        <p:attrNameLst>
                                          <p:attrName>style.visibility</p:attrName>
                                        </p:attrNameLst>
                                      </p:cBhvr>
                                      <p:to>
                                        <p:strVal val="visible"/>
                                      </p:to>
                                    </p:set>
                                    <p:animEffect transition="in" filter="wipe(left)">
                                      <p:cBhvr>
                                        <p:cTn id="191" dur="1400"/>
                                        <p:tgtEl>
                                          <p:spTgt spid="536"/>
                                        </p:tgtEl>
                                      </p:cBhvr>
                                    </p:animEffect>
                                  </p:childTnLst>
                                </p:cTn>
                              </p:par>
                              <p:par>
                                <p:cTn id="192" presetID="22" presetClass="entr" presetSubtype="8" fill="hold" nodeType="withEffect">
                                  <p:stCondLst>
                                    <p:cond delay="1500"/>
                                  </p:stCondLst>
                                  <p:childTnLst>
                                    <p:set>
                                      <p:cBhvr>
                                        <p:cTn id="193" dur="1" fill="hold">
                                          <p:stCondLst>
                                            <p:cond delay="0"/>
                                          </p:stCondLst>
                                        </p:cTn>
                                        <p:tgtEl>
                                          <p:spTgt spid="535"/>
                                        </p:tgtEl>
                                        <p:attrNameLst>
                                          <p:attrName>style.visibility</p:attrName>
                                        </p:attrNameLst>
                                      </p:cBhvr>
                                      <p:to>
                                        <p:strVal val="visible"/>
                                      </p:to>
                                    </p:set>
                                    <p:animEffect transition="in" filter="wipe(left)">
                                      <p:cBhvr>
                                        <p:cTn id="194" dur="1000"/>
                                        <p:tgtEl>
                                          <p:spTgt spid="535"/>
                                        </p:tgtEl>
                                      </p:cBhvr>
                                    </p:animEffect>
                                  </p:childTnLst>
                                </p:cTn>
                              </p:par>
                              <p:par>
                                <p:cTn id="195" presetID="10" presetClass="entr" presetSubtype="0" fill="hold" grpId="0" nodeType="withEffect">
                                  <p:stCondLst>
                                    <p:cond delay="1500"/>
                                  </p:stCondLst>
                                  <p:childTnLst>
                                    <p:set>
                                      <p:cBhvr>
                                        <p:cTn id="196" dur="1" fill="hold">
                                          <p:stCondLst>
                                            <p:cond delay="0"/>
                                          </p:stCondLst>
                                        </p:cTn>
                                        <p:tgtEl>
                                          <p:spTgt spid="4"/>
                                        </p:tgtEl>
                                        <p:attrNameLst>
                                          <p:attrName>style.visibility</p:attrName>
                                        </p:attrNameLst>
                                      </p:cBhvr>
                                      <p:to>
                                        <p:strVal val="visible"/>
                                      </p:to>
                                    </p:set>
                                    <p:animEffect transition="in" filter="fade">
                                      <p:cBhvr>
                                        <p:cTn id="19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9" grpId="0" animBg="1"/>
      <p:bldP spid="4"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Espace réservé pour une image  6" descr="Une image contenant texte, horloge&#10;&#10;Description générée automatiquement">
            <a:extLst>
              <a:ext uri="{FF2B5EF4-FFF2-40B4-BE49-F238E27FC236}">
                <a16:creationId xmlns:a16="http://schemas.microsoft.com/office/drawing/2014/main" id="{42E96E18-13AC-77C3-7D08-31BB9A9F9079}"/>
              </a:ext>
            </a:extLst>
          </p:cNvPr>
          <p:cNvPicPr>
            <a:picLocks noGrp="1" noChangeAspect="1"/>
          </p:cNvPicPr>
          <p:nvPr>
            <p:ph type="pic" sz="quarter" idx="11"/>
          </p:nvPr>
        </p:nvPicPr>
        <p:blipFill>
          <a:blip r:embed="rId2">
            <a:extLst>
              <a:ext uri="{28A0092B-C50C-407E-A947-70E740481C1C}">
                <a14:useLocalDpi xmlns:a14="http://schemas.microsoft.com/office/drawing/2010/main" val="0"/>
              </a:ext>
            </a:extLst>
          </a:blip>
          <a:srcRect l="8229" r="8229"/>
          <a:stretch>
            <a:fillRect/>
          </a:stretch>
        </p:blipFill>
        <p:spPr>
          <a:xfrm>
            <a:off x="5590620" y="367275"/>
            <a:ext cx="6427050" cy="6193295"/>
          </a:xfrm>
          <a:prstGeom prst="ellipse">
            <a:avLst/>
          </a:prstGeom>
          <a:ln>
            <a:noFill/>
          </a:ln>
          <a:effectLst>
            <a:softEdge rad="112500"/>
          </a:effectLst>
        </p:spPr>
      </p:pic>
      <p:sp>
        <p:nvSpPr>
          <p:cNvPr id="32" name="Freeform: Shape 31">
            <a:extLst>
              <a:ext uri="{FF2B5EF4-FFF2-40B4-BE49-F238E27FC236}">
                <a16:creationId xmlns:a16="http://schemas.microsoft.com/office/drawing/2014/main" id="{78F487C8-F2C3-4FEE-8B1E-150FBA532596}"/>
              </a:ext>
            </a:extLst>
          </p:cNvPr>
          <p:cNvSpPr>
            <a:spLocks/>
          </p:cNvSpPr>
          <p:nvPr/>
        </p:nvSpPr>
        <p:spPr bwMode="auto">
          <a:xfrm rot="1800000">
            <a:off x="3053860" y="-2330810"/>
            <a:ext cx="11500572" cy="11500573"/>
          </a:xfrm>
          <a:custGeom>
            <a:avLst/>
            <a:gdLst>
              <a:gd name="connsiteX0" fmla="*/ 10456427 w 20912854"/>
              <a:gd name="connsiteY0" fmla="*/ 6028864 h 20912855"/>
              <a:gd name="connsiteX1" fmla="*/ 7821943 w 20912854"/>
              <a:gd name="connsiteY1" fmla="*/ 7120044 h 20912855"/>
              <a:gd name="connsiteX2" fmla="*/ 7121444 w 20912854"/>
              <a:gd name="connsiteY2" fmla="*/ 7820837 h 20912855"/>
              <a:gd name="connsiteX3" fmla="*/ 7121444 w 20912854"/>
              <a:gd name="connsiteY3" fmla="*/ 13092017 h 20912855"/>
              <a:gd name="connsiteX4" fmla="*/ 7821943 w 20912854"/>
              <a:gd name="connsiteY4" fmla="*/ 13792810 h 20912855"/>
              <a:gd name="connsiteX5" fmla="*/ 13090911 w 20912854"/>
              <a:gd name="connsiteY5" fmla="*/ 13792810 h 20912855"/>
              <a:gd name="connsiteX6" fmla="*/ 13791410 w 20912854"/>
              <a:gd name="connsiteY6" fmla="*/ 13092017 h 20912855"/>
              <a:gd name="connsiteX7" fmla="*/ 13791410 w 20912854"/>
              <a:gd name="connsiteY7" fmla="*/ 7820837 h 20912855"/>
              <a:gd name="connsiteX8" fmla="*/ 13090911 w 20912854"/>
              <a:gd name="connsiteY8" fmla="*/ 7120044 h 20912855"/>
              <a:gd name="connsiteX9" fmla="*/ 10456427 w 20912854"/>
              <a:gd name="connsiteY9" fmla="*/ 6028864 h 20912855"/>
              <a:gd name="connsiteX10" fmla="*/ 10456427 w 20912854"/>
              <a:gd name="connsiteY10" fmla="*/ 0 h 20912855"/>
              <a:gd name="connsiteX11" fmla="*/ 20912854 w 20912854"/>
              <a:gd name="connsiteY11" fmla="*/ 10456428 h 20912855"/>
              <a:gd name="connsiteX12" fmla="*/ 10456427 w 20912854"/>
              <a:gd name="connsiteY12" fmla="*/ 20912855 h 20912855"/>
              <a:gd name="connsiteX13" fmla="*/ 0 w 20912854"/>
              <a:gd name="connsiteY13" fmla="*/ 10456428 h 20912855"/>
              <a:gd name="connsiteX14" fmla="*/ 10456427 w 20912854"/>
              <a:gd name="connsiteY14" fmla="*/ 0 h 209128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0912854" h="20912855">
                <a:moveTo>
                  <a:pt x="10456427" y="6028864"/>
                </a:moveTo>
                <a:cubicBezTo>
                  <a:pt x="9502759" y="6028864"/>
                  <a:pt x="8549091" y="6392591"/>
                  <a:pt x="7821943" y="7120044"/>
                </a:cubicBezTo>
                <a:cubicBezTo>
                  <a:pt x="7821943" y="7120044"/>
                  <a:pt x="7821943" y="7120044"/>
                  <a:pt x="7121444" y="7820837"/>
                </a:cubicBezTo>
                <a:cubicBezTo>
                  <a:pt x="5667149" y="9275744"/>
                  <a:pt x="5667149" y="11637111"/>
                  <a:pt x="7121444" y="13092017"/>
                </a:cubicBezTo>
                <a:cubicBezTo>
                  <a:pt x="7121444" y="13092017"/>
                  <a:pt x="7121444" y="13092017"/>
                  <a:pt x="7821943" y="13792810"/>
                </a:cubicBezTo>
                <a:cubicBezTo>
                  <a:pt x="9276239" y="15247717"/>
                  <a:pt x="11636615" y="15247717"/>
                  <a:pt x="13090911" y="13792810"/>
                </a:cubicBezTo>
                <a:cubicBezTo>
                  <a:pt x="13090911" y="13792810"/>
                  <a:pt x="13090911" y="13792810"/>
                  <a:pt x="13791410" y="13092017"/>
                </a:cubicBezTo>
                <a:cubicBezTo>
                  <a:pt x="15245706" y="11637111"/>
                  <a:pt x="15245706" y="9275744"/>
                  <a:pt x="13791410" y="7820837"/>
                </a:cubicBezTo>
                <a:cubicBezTo>
                  <a:pt x="13791410" y="7820837"/>
                  <a:pt x="13791410" y="7820837"/>
                  <a:pt x="13090911" y="7120044"/>
                </a:cubicBezTo>
                <a:cubicBezTo>
                  <a:pt x="12363763" y="6392591"/>
                  <a:pt x="11410095" y="6028864"/>
                  <a:pt x="10456427" y="6028864"/>
                </a:cubicBezTo>
                <a:close/>
                <a:moveTo>
                  <a:pt x="10456427" y="0"/>
                </a:moveTo>
                <a:cubicBezTo>
                  <a:pt x="16231352" y="0"/>
                  <a:pt x="20912854" y="4681502"/>
                  <a:pt x="20912854" y="10456428"/>
                </a:cubicBezTo>
                <a:cubicBezTo>
                  <a:pt x="20912854" y="16231352"/>
                  <a:pt x="16231352" y="20912855"/>
                  <a:pt x="10456427" y="20912855"/>
                </a:cubicBezTo>
                <a:cubicBezTo>
                  <a:pt x="4681502" y="20912855"/>
                  <a:pt x="0" y="16231352"/>
                  <a:pt x="0" y="10456428"/>
                </a:cubicBezTo>
                <a:cubicBezTo>
                  <a:pt x="0" y="4681502"/>
                  <a:pt x="4681502" y="0"/>
                  <a:pt x="10456427" y="0"/>
                </a:cubicBezTo>
                <a:close/>
              </a:path>
            </a:pathLst>
          </a:custGeom>
          <a:solidFill>
            <a:schemeClr val="accent1">
              <a:alpha val="70000"/>
            </a:schemeClr>
          </a:solidFill>
          <a:ln>
            <a:noFill/>
          </a:ln>
          <a:effectLst/>
        </p:spPr>
        <p:txBody>
          <a:bodyPr vert="horz" wrap="square" lIns="45714" tIns="22857" rIns="45714" bIns="22857" numCol="1" anchor="t" anchorCtr="0" compatLnSpc="1">
            <a:prstTxWarp prst="textNoShape">
              <a:avLst/>
            </a:prstTxWarp>
            <a:noAutofit/>
          </a:bodyPr>
          <a:lstStyle/>
          <a:p>
            <a:pPr defTabSz="228554"/>
            <a:endParaRPr lang="en-US" sz="900">
              <a:solidFill>
                <a:srgbClr val="FFFFFF"/>
              </a:solidFill>
              <a:latin typeface="Calibri"/>
            </a:endParaRPr>
          </a:p>
        </p:txBody>
      </p:sp>
      <p:sp>
        <p:nvSpPr>
          <p:cNvPr id="6" name="Freeform: Shape 5">
            <a:extLst>
              <a:ext uri="{FF2B5EF4-FFF2-40B4-BE49-F238E27FC236}">
                <a16:creationId xmlns:a16="http://schemas.microsoft.com/office/drawing/2014/main" id="{86513FE8-59B4-4272-8D06-AF6F1DE4C281}"/>
              </a:ext>
            </a:extLst>
          </p:cNvPr>
          <p:cNvSpPr>
            <a:spLocks/>
          </p:cNvSpPr>
          <p:nvPr/>
        </p:nvSpPr>
        <p:spPr bwMode="auto">
          <a:xfrm rot="20700000">
            <a:off x="2725119" y="-2650027"/>
            <a:ext cx="12158053" cy="12158054"/>
          </a:xfrm>
          <a:custGeom>
            <a:avLst/>
            <a:gdLst>
              <a:gd name="connsiteX0" fmla="*/ 10456427 w 20912854"/>
              <a:gd name="connsiteY0" fmla="*/ 6028864 h 20912855"/>
              <a:gd name="connsiteX1" fmla="*/ 7821943 w 20912854"/>
              <a:gd name="connsiteY1" fmla="*/ 7120044 h 20912855"/>
              <a:gd name="connsiteX2" fmla="*/ 7121444 w 20912854"/>
              <a:gd name="connsiteY2" fmla="*/ 7820837 h 20912855"/>
              <a:gd name="connsiteX3" fmla="*/ 7121444 w 20912854"/>
              <a:gd name="connsiteY3" fmla="*/ 13092017 h 20912855"/>
              <a:gd name="connsiteX4" fmla="*/ 7821943 w 20912854"/>
              <a:gd name="connsiteY4" fmla="*/ 13792810 h 20912855"/>
              <a:gd name="connsiteX5" fmla="*/ 13090911 w 20912854"/>
              <a:gd name="connsiteY5" fmla="*/ 13792810 h 20912855"/>
              <a:gd name="connsiteX6" fmla="*/ 13791410 w 20912854"/>
              <a:gd name="connsiteY6" fmla="*/ 13092017 h 20912855"/>
              <a:gd name="connsiteX7" fmla="*/ 13791410 w 20912854"/>
              <a:gd name="connsiteY7" fmla="*/ 7820837 h 20912855"/>
              <a:gd name="connsiteX8" fmla="*/ 13090911 w 20912854"/>
              <a:gd name="connsiteY8" fmla="*/ 7120044 h 20912855"/>
              <a:gd name="connsiteX9" fmla="*/ 10456427 w 20912854"/>
              <a:gd name="connsiteY9" fmla="*/ 6028864 h 20912855"/>
              <a:gd name="connsiteX10" fmla="*/ 10456427 w 20912854"/>
              <a:gd name="connsiteY10" fmla="*/ 0 h 20912855"/>
              <a:gd name="connsiteX11" fmla="*/ 20912854 w 20912854"/>
              <a:gd name="connsiteY11" fmla="*/ 10456428 h 20912855"/>
              <a:gd name="connsiteX12" fmla="*/ 10456427 w 20912854"/>
              <a:gd name="connsiteY12" fmla="*/ 20912855 h 20912855"/>
              <a:gd name="connsiteX13" fmla="*/ 0 w 20912854"/>
              <a:gd name="connsiteY13" fmla="*/ 10456428 h 20912855"/>
              <a:gd name="connsiteX14" fmla="*/ 10456427 w 20912854"/>
              <a:gd name="connsiteY14" fmla="*/ 0 h 209128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0912854" h="20912855">
                <a:moveTo>
                  <a:pt x="10456427" y="6028864"/>
                </a:moveTo>
                <a:cubicBezTo>
                  <a:pt x="9502759" y="6028864"/>
                  <a:pt x="8549091" y="6392591"/>
                  <a:pt x="7821943" y="7120044"/>
                </a:cubicBezTo>
                <a:cubicBezTo>
                  <a:pt x="7821943" y="7120044"/>
                  <a:pt x="7821943" y="7120044"/>
                  <a:pt x="7121444" y="7820837"/>
                </a:cubicBezTo>
                <a:cubicBezTo>
                  <a:pt x="5667149" y="9275744"/>
                  <a:pt x="5667149" y="11637111"/>
                  <a:pt x="7121444" y="13092017"/>
                </a:cubicBezTo>
                <a:cubicBezTo>
                  <a:pt x="7121444" y="13092017"/>
                  <a:pt x="7121444" y="13092017"/>
                  <a:pt x="7821943" y="13792810"/>
                </a:cubicBezTo>
                <a:cubicBezTo>
                  <a:pt x="9276239" y="15247717"/>
                  <a:pt x="11636615" y="15247717"/>
                  <a:pt x="13090911" y="13792810"/>
                </a:cubicBezTo>
                <a:cubicBezTo>
                  <a:pt x="13090911" y="13792810"/>
                  <a:pt x="13090911" y="13792810"/>
                  <a:pt x="13791410" y="13092017"/>
                </a:cubicBezTo>
                <a:cubicBezTo>
                  <a:pt x="15245706" y="11637111"/>
                  <a:pt x="15245706" y="9275744"/>
                  <a:pt x="13791410" y="7820837"/>
                </a:cubicBezTo>
                <a:cubicBezTo>
                  <a:pt x="13791410" y="7820837"/>
                  <a:pt x="13791410" y="7820837"/>
                  <a:pt x="13090911" y="7120044"/>
                </a:cubicBezTo>
                <a:cubicBezTo>
                  <a:pt x="12363763" y="6392591"/>
                  <a:pt x="11410095" y="6028864"/>
                  <a:pt x="10456427" y="6028864"/>
                </a:cubicBezTo>
                <a:close/>
                <a:moveTo>
                  <a:pt x="10456427" y="0"/>
                </a:moveTo>
                <a:cubicBezTo>
                  <a:pt x="16231352" y="0"/>
                  <a:pt x="20912854" y="4681502"/>
                  <a:pt x="20912854" y="10456428"/>
                </a:cubicBezTo>
                <a:cubicBezTo>
                  <a:pt x="20912854" y="16231352"/>
                  <a:pt x="16231352" y="20912855"/>
                  <a:pt x="10456427" y="20912855"/>
                </a:cubicBezTo>
                <a:cubicBezTo>
                  <a:pt x="4681502" y="20912855"/>
                  <a:pt x="0" y="16231352"/>
                  <a:pt x="0" y="10456428"/>
                </a:cubicBezTo>
                <a:cubicBezTo>
                  <a:pt x="0" y="4681502"/>
                  <a:pt x="4681502" y="0"/>
                  <a:pt x="10456427" y="0"/>
                </a:cubicBezTo>
                <a:close/>
              </a:path>
            </a:pathLst>
          </a:custGeom>
          <a:solidFill>
            <a:schemeClr val="accent4">
              <a:alpha val="70000"/>
            </a:schemeClr>
          </a:solidFill>
          <a:ln>
            <a:noFill/>
          </a:ln>
          <a:effectLst/>
        </p:spPr>
        <p:txBody>
          <a:bodyPr vert="horz" wrap="square" lIns="45714" tIns="22857" rIns="45714" bIns="22857" numCol="1" anchor="t" anchorCtr="0" compatLnSpc="1">
            <a:prstTxWarp prst="textNoShape">
              <a:avLst/>
            </a:prstTxWarp>
            <a:noAutofit/>
          </a:bodyPr>
          <a:lstStyle/>
          <a:p>
            <a:pPr defTabSz="228554"/>
            <a:endParaRPr lang="en-US" sz="900">
              <a:solidFill>
                <a:srgbClr val="FFFFFF"/>
              </a:solidFill>
              <a:latin typeface="Calibri"/>
            </a:endParaRPr>
          </a:p>
        </p:txBody>
      </p:sp>
      <p:sp>
        <p:nvSpPr>
          <p:cNvPr id="5" name="Freeform: Shape 4">
            <a:extLst>
              <a:ext uri="{FF2B5EF4-FFF2-40B4-BE49-F238E27FC236}">
                <a16:creationId xmlns:a16="http://schemas.microsoft.com/office/drawing/2014/main" id="{F31E18FD-DCDF-4791-B24A-41326B9A49B1}"/>
              </a:ext>
            </a:extLst>
          </p:cNvPr>
          <p:cNvSpPr>
            <a:spLocks/>
          </p:cNvSpPr>
          <p:nvPr/>
        </p:nvSpPr>
        <p:spPr bwMode="auto">
          <a:xfrm rot="20989499">
            <a:off x="2478831" y="-2896315"/>
            <a:ext cx="12650629" cy="12650630"/>
          </a:xfrm>
          <a:custGeom>
            <a:avLst/>
            <a:gdLst>
              <a:gd name="connsiteX0" fmla="*/ 10456427 w 20912854"/>
              <a:gd name="connsiteY0" fmla="*/ 6028864 h 20912855"/>
              <a:gd name="connsiteX1" fmla="*/ 7821943 w 20912854"/>
              <a:gd name="connsiteY1" fmla="*/ 7120044 h 20912855"/>
              <a:gd name="connsiteX2" fmla="*/ 7121444 w 20912854"/>
              <a:gd name="connsiteY2" fmla="*/ 7820837 h 20912855"/>
              <a:gd name="connsiteX3" fmla="*/ 7121444 w 20912854"/>
              <a:gd name="connsiteY3" fmla="*/ 13092017 h 20912855"/>
              <a:gd name="connsiteX4" fmla="*/ 7821943 w 20912854"/>
              <a:gd name="connsiteY4" fmla="*/ 13792810 h 20912855"/>
              <a:gd name="connsiteX5" fmla="*/ 13090911 w 20912854"/>
              <a:gd name="connsiteY5" fmla="*/ 13792810 h 20912855"/>
              <a:gd name="connsiteX6" fmla="*/ 13791410 w 20912854"/>
              <a:gd name="connsiteY6" fmla="*/ 13092017 h 20912855"/>
              <a:gd name="connsiteX7" fmla="*/ 13791410 w 20912854"/>
              <a:gd name="connsiteY7" fmla="*/ 7820837 h 20912855"/>
              <a:gd name="connsiteX8" fmla="*/ 13090911 w 20912854"/>
              <a:gd name="connsiteY8" fmla="*/ 7120044 h 20912855"/>
              <a:gd name="connsiteX9" fmla="*/ 10456427 w 20912854"/>
              <a:gd name="connsiteY9" fmla="*/ 6028864 h 20912855"/>
              <a:gd name="connsiteX10" fmla="*/ 10456427 w 20912854"/>
              <a:gd name="connsiteY10" fmla="*/ 0 h 20912855"/>
              <a:gd name="connsiteX11" fmla="*/ 20912854 w 20912854"/>
              <a:gd name="connsiteY11" fmla="*/ 10456428 h 20912855"/>
              <a:gd name="connsiteX12" fmla="*/ 10456427 w 20912854"/>
              <a:gd name="connsiteY12" fmla="*/ 20912855 h 20912855"/>
              <a:gd name="connsiteX13" fmla="*/ 0 w 20912854"/>
              <a:gd name="connsiteY13" fmla="*/ 10456428 h 20912855"/>
              <a:gd name="connsiteX14" fmla="*/ 10456427 w 20912854"/>
              <a:gd name="connsiteY14" fmla="*/ 0 h 209128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0912854" h="20912855">
                <a:moveTo>
                  <a:pt x="10456427" y="6028864"/>
                </a:moveTo>
                <a:cubicBezTo>
                  <a:pt x="9502759" y="6028864"/>
                  <a:pt x="8549091" y="6392591"/>
                  <a:pt x="7821943" y="7120044"/>
                </a:cubicBezTo>
                <a:cubicBezTo>
                  <a:pt x="7821943" y="7120044"/>
                  <a:pt x="7821943" y="7120044"/>
                  <a:pt x="7121444" y="7820837"/>
                </a:cubicBezTo>
                <a:cubicBezTo>
                  <a:pt x="5667149" y="9275744"/>
                  <a:pt x="5667149" y="11637111"/>
                  <a:pt x="7121444" y="13092017"/>
                </a:cubicBezTo>
                <a:cubicBezTo>
                  <a:pt x="7121444" y="13092017"/>
                  <a:pt x="7121444" y="13092017"/>
                  <a:pt x="7821943" y="13792810"/>
                </a:cubicBezTo>
                <a:cubicBezTo>
                  <a:pt x="9276239" y="15247717"/>
                  <a:pt x="11636615" y="15247717"/>
                  <a:pt x="13090911" y="13792810"/>
                </a:cubicBezTo>
                <a:cubicBezTo>
                  <a:pt x="13090911" y="13792810"/>
                  <a:pt x="13090911" y="13792810"/>
                  <a:pt x="13791410" y="13092017"/>
                </a:cubicBezTo>
                <a:cubicBezTo>
                  <a:pt x="15245706" y="11637111"/>
                  <a:pt x="15245706" y="9275744"/>
                  <a:pt x="13791410" y="7820837"/>
                </a:cubicBezTo>
                <a:cubicBezTo>
                  <a:pt x="13791410" y="7820837"/>
                  <a:pt x="13791410" y="7820837"/>
                  <a:pt x="13090911" y="7120044"/>
                </a:cubicBezTo>
                <a:cubicBezTo>
                  <a:pt x="12363763" y="6392591"/>
                  <a:pt x="11410095" y="6028864"/>
                  <a:pt x="10456427" y="6028864"/>
                </a:cubicBezTo>
                <a:close/>
                <a:moveTo>
                  <a:pt x="10456427" y="0"/>
                </a:moveTo>
                <a:cubicBezTo>
                  <a:pt x="16231352" y="0"/>
                  <a:pt x="20912854" y="4681502"/>
                  <a:pt x="20912854" y="10456428"/>
                </a:cubicBezTo>
                <a:cubicBezTo>
                  <a:pt x="20912854" y="16231352"/>
                  <a:pt x="16231352" y="20912855"/>
                  <a:pt x="10456427" y="20912855"/>
                </a:cubicBezTo>
                <a:cubicBezTo>
                  <a:pt x="4681502" y="20912855"/>
                  <a:pt x="0" y="16231352"/>
                  <a:pt x="0" y="10456428"/>
                </a:cubicBezTo>
                <a:cubicBezTo>
                  <a:pt x="0" y="4681502"/>
                  <a:pt x="4681502" y="0"/>
                  <a:pt x="10456427" y="0"/>
                </a:cubicBezTo>
                <a:close/>
              </a:path>
            </a:pathLst>
          </a:custGeom>
          <a:solidFill>
            <a:schemeClr val="bg2">
              <a:alpha val="70000"/>
            </a:schemeClr>
          </a:solidFill>
          <a:ln>
            <a:noFill/>
          </a:ln>
          <a:effectLst/>
        </p:spPr>
        <p:txBody>
          <a:bodyPr vert="horz" wrap="square" lIns="45714" tIns="22857" rIns="45714" bIns="22857" numCol="1" anchor="t" anchorCtr="0" compatLnSpc="1">
            <a:prstTxWarp prst="textNoShape">
              <a:avLst/>
            </a:prstTxWarp>
            <a:noAutofit/>
          </a:bodyPr>
          <a:lstStyle/>
          <a:p>
            <a:pPr defTabSz="228554"/>
            <a:endParaRPr lang="en-US" sz="900">
              <a:solidFill>
                <a:srgbClr val="FFFFFF"/>
              </a:solidFill>
              <a:latin typeface="Calibri"/>
            </a:endParaRPr>
          </a:p>
        </p:txBody>
      </p:sp>
      <p:sp>
        <p:nvSpPr>
          <p:cNvPr id="4" name="Freeform: Shape 3">
            <a:extLst>
              <a:ext uri="{FF2B5EF4-FFF2-40B4-BE49-F238E27FC236}">
                <a16:creationId xmlns:a16="http://schemas.microsoft.com/office/drawing/2014/main" id="{BF11C7FA-A585-49E4-8246-72E1EAC903BC}"/>
              </a:ext>
            </a:extLst>
          </p:cNvPr>
          <p:cNvSpPr>
            <a:spLocks/>
          </p:cNvSpPr>
          <p:nvPr/>
        </p:nvSpPr>
        <p:spPr bwMode="auto">
          <a:xfrm>
            <a:off x="2022715" y="-3320680"/>
            <a:ext cx="13569205" cy="13569206"/>
          </a:xfrm>
          <a:custGeom>
            <a:avLst/>
            <a:gdLst>
              <a:gd name="connsiteX0" fmla="*/ 10456427 w 20912854"/>
              <a:gd name="connsiteY0" fmla="*/ 6028864 h 20912855"/>
              <a:gd name="connsiteX1" fmla="*/ 7821943 w 20912854"/>
              <a:gd name="connsiteY1" fmla="*/ 7120044 h 20912855"/>
              <a:gd name="connsiteX2" fmla="*/ 7121444 w 20912854"/>
              <a:gd name="connsiteY2" fmla="*/ 7820837 h 20912855"/>
              <a:gd name="connsiteX3" fmla="*/ 7121444 w 20912854"/>
              <a:gd name="connsiteY3" fmla="*/ 13092017 h 20912855"/>
              <a:gd name="connsiteX4" fmla="*/ 7821943 w 20912854"/>
              <a:gd name="connsiteY4" fmla="*/ 13792810 h 20912855"/>
              <a:gd name="connsiteX5" fmla="*/ 13090911 w 20912854"/>
              <a:gd name="connsiteY5" fmla="*/ 13792810 h 20912855"/>
              <a:gd name="connsiteX6" fmla="*/ 13791410 w 20912854"/>
              <a:gd name="connsiteY6" fmla="*/ 13092017 h 20912855"/>
              <a:gd name="connsiteX7" fmla="*/ 13791410 w 20912854"/>
              <a:gd name="connsiteY7" fmla="*/ 7820837 h 20912855"/>
              <a:gd name="connsiteX8" fmla="*/ 13090911 w 20912854"/>
              <a:gd name="connsiteY8" fmla="*/ 7120044 h 20912855"/>
              <a:gd name="connsiteX9" fmla="*/ 10456427 w 20912854"/>
              <a:gd name="connsiteY9" fmla="*/ 6028864 h 20912855"/>
              <a:gd name="connsiteX10" fmla="*/ 10456427 w 20912854"/>
              <a:gd name="connsiteY10" fmla="*/ 0 h 20912855"/>
              <a:gd name="connsiteX11" fmla="*/ 20912854 w 20912854"/>
              <a:gd name="connsiteY11" fmla="*/ 10456428 h 20912855"/>
              <a:gd name="connsiteX12" fmla="*/ 10456427 w 20912854"/>
              <a:gd name="connsiteY12" fmla="*/ 20912855 h 20912855"/>
              <a:gd name="connsiteX13" fmla="*/ 0 w 20912854"/>
              <a:gd name="connsiteY13" fmla="*/ 10456428 h 20912855"/>
              <a:gd name="connsiteX14" fmla="*/ 10456427 w 20912854"/>
              <a:gd name="connsiteY14" fmla="*/ 0 h 209128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0912854" h="20912855">
                <a:moveTo>
                  <a:pt x="10456427" y="6028864"/>
                </a:moveTo>
                <a:cubicBezTo>
                  <a:pt x="9502759" y="6028864"/>
                  <a:pt x="8549091" y="6392591"/>
                  <a:pt x="7821943" y="7120044"/>
                </a:cubicBezTo>
                <a:cubicBezTo>
                  <a:pt x="7821943" y="7120044"/>
                  <a:pt x="7821943" y="7120044"/>
                  <a:pt x="7121444" y="7820837"/>
                </a:cubicBezTo>
                <a:cubicBezTo>
                  <a:pt x="5667149" y="9275744"/>
                  <a:pt x="5667149" y="11637111"/>
                  <a:pt x="7121444" y="13092017"/>
                </a:cubicBezTo>
                <a:cubicBezTo>
                  <a:pt x="7121444" y="13092017"/>
                  <a:pt x="7121444" y="13092017"/>
                  <a:pt x="7821943" y="13792810"/>
                </a:cubicBezTo>
                <a:cubicBezTo>
                  <a:pt x="9276239" y="15247717"/>
                  <a:pt x="11636615" y="15247717"/>
                  <a:pt x="13090911" y="13792810"/>
                </a:cubicBezTo>
                <a:cubicBezTo>
                  <a:pt x="13090911" y="13792810"/>
                  <a:pt x="13090911" y="13792810"/>
                  <a:pt x="13791410" y="13092017"/>
                </a:cubicBezTo>
                <a:cubicBezTo>
                  <a:pt x="15245706" y="11637111"/>
                  <a:pt x="15245706" y="9275744"/>
                  <a:pt x="13791410" y="7820837"/>
                </a:cubicBezTo>
                <a:cubicBezTo>
                  <a:pt x="13791410" y="7820837"/>
                  <a:pt x="13791410" y="7820837"/>
                  <a:pt x="13090911" y="7120044"/>
                </a:cubicBezTo>
                <a:cubicBezTo>
                  <a:pt x="12363763" y="6392591"/>
                  <a:pt x="11410095" y="6028864"/>
                  <a:pt x="10456427" y="6028864"/>
                </a:cubicBezTo>
                <a:close/>
                <a:moveTo>
                  <a:pt x="10456427" y="0"/>
                </a:moveTo>
                <a:cubicBezTo>
                  <a:pt x="16231352" y="0"/>
                  <a:pt x="20912854" y="4681502"/>
                  <a:pt x="20912854" y="10456428"/>
                </a:cubicBezTo>
                <a:cubicBezTo>
                  <a:pt x="20912854" y="16231352"/>
                  <a:pt x="16231352" y="20912855"/>
                  <a:pt x="10456427" y="20912855"/>
                </a:cubicBezTo>
                <a:cubicBezTo>
                  <a:pt x="4681502" y="20912855"/>
                  <a:pt x="0" y="16231352"/>
                  <a:pt x="0" y="10456428"/>
                </a:cubicBezTo>
                <a:cubicBezTo>
                  <a:pt x="0" y="4681502"/>
                  <a:pt x="4681502" y="0"/>
                  <a:pt x="10456427" y="0"/>
                </a:cubicBezTo>
                <a:close/>
              </a:path>
            </a:pathLst>
          </a:custGeom>
          <a:solidFill>
            <a:schemeClr val="bg1"/>
          </a:solidFill>
          <a:ln>
            <a:noFill/>
          </a:ln>
          <a:effectLst/>
        </p:spPr>
        <p:txBody>
          <a:bodyPr vert="horz" wrap="square" lIns="45714" tIns="22857" rIns="45714" bIns="22857" numCol="1" anchor="t" anchorCtr="0" compatLnSpc="1">
            <a:prstTxWarp prst="textNoShape">
              <a:avLst/>
            </a:prstTxWarp>
            <a:noAutofit/>
          </a:bodyPr>
          <a:lstStyle/>
          <a:p>
            <a:pPr defTabSz="228554"/>
            <a:endParaRPr lang="en-US" sz="900">
              <a:solidFill>
                <a:srgbClr val="FFFFFF"/>
              </a:solidFill>
              <a:latin typeface="Calibri"/>
            </a:endParaRPr>
          </a:p>
        </p:txBody>
      </p:sp>
      <p:pic>
        <p:nvPicPr>
          <p:cNvPr id="9" name="Image 8">
            <a:extLst>
              <a:ext uri="{FF2B5EF4-FFF2-40B4-BE49-F238E27FC236}">
                <a16:creationId xmlns:a16="http://schemas.microsoft.com/office/drawing/2014/main" id="{0D687CB0-554A-B490-D9A1-DAB912498AFD}"/>
              </a:ext>
            </a:extLst>
          </p:cNvPr>
          <p:cNvPicPr>
            <a:picLocks noChangeAspect="1"/>
          </p:cNvPicPr>
          <p:nvPr/>
        </p:nvPicPr>
        <p:blipFill>
          <a:blip r:embed="rId3"/>
          <a:stretch>
            <a:fillRect/>
          </a:stretch>
        </p:blipFill>
        <p:spPr>
          <a:xfrm>
            <a:off x="5942" y="0"/>
            <a:ext cx="516293" cy="6858000"/>
          </a:xfrm>
          <a:prstGeom prst="rect">
            <a:avLst/>
          </a:prstGeom>
        </p:spPr>
      </p:pic>
      <p:sp>
        <p:nvSpPr>
          <p:cNvPr id="10" name="ZoneTexte 9">
            <a:extLst>
              <a:ext uri="{FF2B5EF4-FFF2-40B4-BE49-F238E27FC236}">
                <a16:creationId xmlns:a16="http://schemas.microsoft.com/office/drawing/2014/main" id="{1BC6860D-10B6-5618-C8D7-4EBD59595AB4}"/>
              </a:ext>
            </a:extLst>
          </p:cNvPr>
          <p:cNvSpPr txBox="1"/>
          <p:nvPr/>
        </p:nvSpPr>
        <p:spPr>
          <a:xfrm>
            <a:off x="101421" y="6441898"/>
            <a:ext cx="394871" cy="369332"/>
          </a:xfrm>
          <a:prstGeom prst="rect">
            <a:avLst/>
          </a:prstGeom>
          <a:noFill/>
        </p:spPr>
        <p:txBody>
          <a:bodyPr wrap="square" rtlCol="0">
            <a:spAutoFit/>
          </a:bodyPr>
          <a:lstStyle/>
          <a:p>
            <a:r>
              <a:rPr lang="fr-FR" dirty="0">
                <a:latin typeface="Open Sans" panose="020B0606030504020204" pitchFamily="34" charset="0"/>
                <a:ea typeface="Open Sans" panose="020B0606030504020204" pitchFamily="34" charset="0"/>
                <a:cs typeface="Open Sans" panose="020B0606030504020204" pitchFamily="34" charset="0"/>
              </a:rPr>
              <a:t>9</a:t>
            </a:r>
          </a:p>
        </p:txBody>
      </p:sp>
      <p:sp>
        <p:nvSpPr>
          <p:cNvPr id="11" name="TextBox 98">
            <a:extLst>
              <a:ext uri="{FF2B5EF4-FFF2-40B4-BE49-F238E27FC236}">
                <a16:creationId xmlns:a16="http://schemas.microsoft.com/office/drawing/2014/main" id="{3A0A700C-B734-C79F-A1A1-3614F83640D8}"/>
              </a:ext>
            </a:extLst>
          </p:cNvPr>
          <p:cNvSpPr txBox="1"/>
          <p:nvPr/>
        </p:nvSpPr>
        <p:spPr>
          <a:xfrm>
            <a:off x="1922429" y="1273309"/>
            <a:ext cx="2804992" cy="553870"/>
          </a:xfrm>
          <a:prstGeom prst="rect">
            <a:avLst/>
          </a:prstGeom>
          <a:noFill/>
          <a:effectLst>
            <a:outerShdw dist="241300" dir="2700000" algn="tl" rotWithShape="0">
              <a:schemeClr val="bg1">
                <a:lumMod val="95000"/>
              </a:schemeClr>
            </a:outerShdw>
          </a:effectLst>
        </p:spPr>
        <p:txBody>
          <a:bodyPr wrap="square" rtlCol="0">
            <a:spAutoFit/>
          </a:bodyPr>
          <a:lstStyle/>
          <a:p>
            <a:pPr algn="ctr" defTabSz="228554">
              <a:defRPr/>
            </a:pPr>
            <a:r>
              <a:rPr lang="en-US" sz="2999" b="1" dirty="0">
                <a:solidFill>
                  <a:schemeClr val="accent3"/>
                </a:solidFill>
                <a:latin typeface="Century Gothic"/>
              </a:rPr>
              <a:t>Sources</a:t>
            </a:r>
          </a:p>
        </p:txBody>
      </p:sp>
      <p:sp>
        <p:nvSpPr>
          <p:cNvPr id="12" name="ZoneTexte 11">
            <a:extLst>
              <a:ext uri="{FF2B5EF4-FFF2-40B4-BE49-F238E27FC236}">
                <a16:creationId xmlns:a16="http://schemas.microsoft.com/office/drawing/2014/main" id="{CDA1ADE9-A9F8-6AA3-5898-6BB8BD37EA24}"/>
              </a:ext>
            </a:extLst>
          </p:cNvPr>
          <p:cNvSpPr txBox="1"/>
          <p:nvPr/>
        </p:nvSpPr>
        <p:spPr>
          <a:xfrm>
            <a:off x="949108" y="2033899"/>
            <a:ext cx="4349285" cy="4524315"/>
          </a:xfrm>
          <a:prstGeom prst="rect">
            <a:avLst/>
          </a:prstGeom>
          <a:noFill/>
        </p:spPr>
        <p:txBody>
          <a:bodyPr wrap="square" rtlCol="0">
            <a:spAutoFit/>
          </a:bodyPr>
          <a:lstStyle/>
          <a:p>
            <a:pPr marL="285750" indent="-285750" algn="l">
              <a:buFontTx/>
              <a:buChar char="-"/>
            </a:pPr>
            <a:r>
              <a:rPr lang="fr-FR" dirty="0">
                <a:latin typeface="Open Sans Light" panose="020B0306030504020204" pitchFamily="34" charset="0"/>
                <a:ea typeface="Open Sans Light" panose="020B0306030504020204" pitchFamily="34" charset="0"/>
                <a:cs typeface="Open Sans Light" panose="020B0306030504020204" pitchFamily="34" charset="0"/>
              </a:rPr>
              <a:t>Wikipédia article sur la Transformation numérique</a:t>
            </a:r>
          </a:p>
          <a:p>
            <a:pPr marL="285750" indent="-285750" algn="l">
              <a:buFontTx/>
              <a:buChar char="-"/>
            </a:pPr>
            <a:endParaRPr lang="fr-FR" dirty="0">
              <a:latin typeface="Open Sans Light" panose="020B0306030504020204" pitchFamily="34" charset="0"/>
              <a:ea typeface="Open Sans Light" panose="020B0306030504020204" pitchFamily="34" charset="0"/>
              <a:cs typeface="Open Sans Light" panose="020B0306030504020204" pitchFamily="34" charset="0"/>
            </a:endParaRPr>
          </a:p>
          <a:p>
            <a:pPr marL="285750" indent="-285750" algn="l">
              <a:buFontTx/>
              <a:buChar char="-"/>
            </a:pPr>
            <a:r>
              <a:rPr lang="fr-FR" dirty="0">
                <a:latin typeface="Open Sans Light" panose="020B0306030504020204" pitchFamily="34" charset="0"/>
                <a:ea typeface="Open Sans Light" panose="020B0306030504020204" pitchFamily="34" charset="0"/>
                <a:cs typeface="Open Sans Light" panose="020B0306030504020204" pitchFamily="34" charset="0"/>
              </a:rPr>
              <a:t>Article d’</a:t>
            </a:r>
            <a:r>
              <a:rPr lang="fr-FR" dirty="0" err="1">
                <a:latin typeface="Open Sans Light" panose="020B0306030504020204" pitchFamily="34" charset="0"/>
                <a:ea typeface="Open Sans Light" panose="020B0306030504020204" pitchFamily="34" charset="0"/>
                <a:cs typeface="Open Sans Light" panose="020B0306030504020204" pitchFamily="34" charset="0"/>
              </a:rPr>
              <a:t>Aeos</a:t>
            </a:r>
            <a:r>
              <a:rPr lang="fr-FR" dirty="0">
                <a:latin typeface="Open Sans Light" panose="020B0306030504020204" pitchFamily="34" charset="0"/>
                <a:ea typeface="Open Sans Light" panose="020B0306030504020204" pitchFamily="34" charset="0"/>
                <a:cs typeface="Open Sans Light" panose="020B0306030504020204" pitchFamily="34" charset="0"/>
              </a:rPr>
              <a:t>-consultant sur les enjeux de la transformation numérique</a:t>
            </a:r>
          </a:p>
          <a:p>
            <a:pPr marL="285750" indent="-285750" algn="l">
              <a:buFontTx/>
              <a:buChar char="-"/>
            </a:pPr>
            <a:endParaRPr lang="fr-FR" dirty="0">
              <a:latin typeface="Open Sans Light" panose="020B0306030504020204" pitchFamily="34" charset="0"/>
              <a:ea typeface="Open Sans Light" panose="020B0306030504020204" pitchFamily="34" charset="0"/>
              <a:cs typeface="Open Sans Light" panose="020B0306030504020204" pitchFamily="34" charset="0"/>
            </a:endParaRPr>
          </a:p>
          <a:p>
            <a:pPr marL="285750" indent="-285750" algn="l">
              <a:buFontTx/>
              <a:buChar char="-"/>
            </a:pPr>
            <a:r>
              <a:rPr lang="fr-FR" dirty="0">
                <a:latin typeface="Open Sans Light" panose="020B0306030504020204" pitchFamily="34" charset="0"/>
                <a:ea typeface="Open Sans Light" panose="020B0306030504020204" pitchFamily="34" charset="0"/>
                <a:cs typeface="Open Sans Light" panose="020B0306030504020204" pitchFamily="34" charset="0"/>
              </a:rPr>
              <a:t>Données Gouvernement.fr</a:t>
            </a:r>
          </a:p>
          <a:p>
            <a:pPr marL="285750" indent="-285750" algn="l">
              <a:buFontTx/>
              <a:buChar char="-"/>
            </a:pPr>
            <a:endParaRPr lang="fr-FR" dirty="0">
              <a:latin typeface="Open Sans Light" panose="020B0306030504020204" pitchFamily="34" charset="0"/>
              <a:ea typeface="Open Sans Light" panose="020B0306030504020204" pitchFamily="34" charset="0"/>
              <a:cs typeface="Open Sans Light" panose="020B0306030504020204" pitchFamily="34" charset="0"/>
            </a:endParaRPr>
          </a:p>
          <a:p>
            <a:pPr marL="285750" indent="-285750" algn="l">
              <a:buFontTx/>
              <a:buChar char="-"/>
            </a:pPr>
            <a:r>
              <a:rPr lang="fr-FR" dirty="0">
                <a:latin typeface="Open Sans Light" panose="020B0306030504020204" pitchFamily="34" charset="0"/>
                <a:ea typeface="Open Sans Light" panose="020B0306030504020204" pitchFamily="34" charset="0"/>
                <a:cs typeface="Open Sans Light" panose="020B0306030504020204" pitchFamily="34" charset="0"/>
              </a:rPr>
              <a:t>Vidéo </a:t>
            </a:r>
            <a:r>
              <a:rPr lang="fr-FR" dirty="0" err="1">
                <a:latin typeface="Open Sans Light" panose="020B0306030504020204" pitchFamily="34" charset="0"/>
                <a:ea typeface="Open Sans Light" panose="020B0306030504020204" pitchFamily="34" charset="0"/>
                <a:cs typeface="Open Sans Light" panose="020B0306030504020204" pitchFamily="34" charset="0"/>
              </a:rPr>
              <a:t>Youtube</a:t>
            </a:r>
            <a:r>
              <a:rPr lang="fr-FR" dirty="0">
                <a:latin typeface="Open Sans Light" panose="020B0306030504020204" pitchFamily="34" charset="0"/>
                <a:ea typeface="Open Sans Light" panose="020B0306030504020204" pitchFamily="34" charset="0"/>
                <a:cs typeface="Open Sans Light" panose="020B0306030504020204" pitchFamily="34" charset="0"/>
              </a:rPr>
              <a:t> « La transformation numérique »</a:t>
            </a:r>
          </a:p>
          <a:p>
            <a:pPr marL="285750" indent="-285750" algn="l">
              <a:buFontTx/>
              <a:buChar char="-"/>
            </a:pPr>
            <a:endParaRPr lang="fr-FR" dirty="0">
              <a:latin typeface="Open Sans Light" panose="020B0306030504020204" pitchFamily="34" charset="0"/>
              <a:ea typeface="Open Sans Light" panose="020B0306030504020204" pitchFamily="34" charset="0"/>
              <a:cs typeface="Open Sans Light" panose="020B0306030504020204" pitchFamily="34" charset="0"/>
            </a:endParaRPr>
          </a:p>
          <a:p>
            <a:pPr marL="285750" indent="-285750" algn="l">
              <a:buFontTx/>
              <a:buChar char="-"/>
            </a:pPr>
            <a:r>
              <a:rPr lang="fr-FR" dirty="0">
                <a:latin typeface="Open Sans Light" panose="020B0306030504020204" pitchFamily="34" charset="0"/>
                <a:ea typeface="Open Sans Light" panose="020B0306030504020204" pitchFamily="34" charset="0"/>
                <a:cs typeface="Open Sans Light" panose="020B0306030504020204" pitchFamily="34" charset="0"/>
              </a:rPr>
              <a:t>Vidéo </a:t>
            </a:r>
            <a:r>
              <a:rPr lang="fr-FR" dirty="0" err="1">
                <a:latin typeface="Open Sans Light" panose="020B0306030504020204" pitchFamily="34" charset="0"/>
                <a:ea typeface="Open Sans Light" panose="020B0306030504020204" pitchFamily="34" charset="0"/>
                <a:cs typeface="Open Sans Light" panose="020B0306030504020204" pitchFamily="34" charset="0"/>
              </a:rPr>
              <a:t>Youtube</a:t>
            </a:r>
            <a:r>
              <a:rPr lang="fr-FR" dirty="0">
                <a:latin typeface="Open Sans Light" panose="020B0306030504020204" pitchFamily="34" charset="0"/>
                <a:ea typeface="Open Sans Light" panose="020B0306030504020204" pitchFamily="34" charset="0"/>
                <a:cs typeface="Open Sans Light" panose="020B0306030504020204" pitchFamily="34" charset="0"/>
              </a:rPr>
              <a:t> « Découvrez en 6min qu'est ce que la Transformation numérique »</a:t>
            </a:r>
          </a:p>
          <a:p>
            <a:pPr marL="285750" indent="-285750" algn="l">
              <a:buFontTx/>
              <a:buChar char="-"/>
            </a:pPr>
            <a:endParaRPr lang="fr-FR" dirty="0"/>
          </a:p>
        </p:txBody>
      </p:sp>
    </p:spTree>
    <p:extLst>
      <p:ext uri="{BB962C8B-B14F-4D97-AF65-F5344CB8AC3E}">
        <p14:creationId xmlns:p14="http://schemas.microsoft.com/office/powerpoint/2010/main" val="711642091"/>
      </p:ext>
    </p:extLst>
  </p:cSld>
  <p:clrMapOvr>
    <a:overrideClrMapping bg1="dk1" tx1="lt1" bg2="dk2" tx2="lt2" accent1="accent1" accent2="accent2" accent3="accent3" accent4="accent4" accent5="accent5" accent6="accent6" hlink="hlink" folHlink="folHlink"/>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grpId="0" nodeType="withEffect">
                                  <p:stCondLst>
                                    <p:cond delay="0"/>
                                  </p:stCondLst>
                                  <p:childTnLst>
                                    <p:animRot by="21600000">
                                      <p:cBhvr>
                                        <p:cTn id="6" dur="18500" fill="hold"/>
                                        <p:tgtEl>
                                          <p:spTgt spid="4"/>
                                        </p:tgtEl>
                                        <p:attrNameLst>
                                          <p:attrName>r</p:attrName>
                                        </p:attrNameLst>
                                      </p:cBhvr>
                                    </p:animRot>
                                  </p:childTnLst>
                                </p:cTn>
                              </p:par>
                              <p:par>
                                <p:cTn id="7" presetID="8" presetClass="emph" presetSubtype="0" repeatCount="indefinite" fill="hold" grpId="0" nodeType="withEffect">
                                  <p:stCondLst>
                                    <p:cond delay="0"/>
                                  </p:stCondLst>
                                  <p:childTnLst>
                                    <p:animRot by="21600000">
                                      <p:cBhvr>
                                        <p:cTn id="8" dur="5700" fill="hold"/>
                                        <p:tgtEl>
                                          <p:spTgt spid="5"/>
                                        </p:tgtEl>
                                        <p:attrNameLst>
                                          <p:attrName>r</p:attrName>
                                        </p:attrNameLst>
                                      </p:cBhvr>
                                    </p:animRot>
                                  </p:childTnLst>
                                </p:cTn>
                              </p:par>
                              <p:par>
                                <p:cTn id="9" presetID="8" presetClass="emph" presetSubtype="0" repeatCount="indefinite" fill="hold" grpId="0" nodeType="withEffect">
                                  <p:stCondLst>
                                    <p:cond delay="0"/>
                                  </p:stCondLst>
                                  <p:childTnLst>
                                    <p:animRot by="-21600000">
                                      <p:cBhvr>
                                        <p:cTn id="10" dur="9600" fill="hold"/>
                                        <p:tgtEl>
                                          <p:spTgt spid="6"/>
                                        </p:tgtEl>
                                        <p:attrNameLst>
                                          <p:attrName>r</p:attrName>
                                        </p:attrNameLst>
                                      </p:cBhvr>
                                    </p:animRot>
                                  </p:childTnLst>
                                </p:cTn>
                              </p:par>
                              <p:par>
                                <p:cTn id="11" presetID="8" presetClass="emph" presetSubtype="0" repeatCount="indefinite" fill="hold" grpId="0" nodeType="withEffect">
                                  <p:stCondLst>
                                    <p:cond delay="0"/>
                                  </p:stCondLst>
                                  <p:childTnLst>
                                    <p:animRot by="21600000">
                                      <p:cBhvr>
                                        <p:cTn id="12" dur="5700" fill="hold"/>
                                        <p:tgtEl>
                                          <p:spTgt spid="32"/>
                                        </p:tgtEl>
                                        <p:attrNameLst>
                                          <p:attrName>r</p:attrName>
                                        </p:attrNameLst>
                                      </p:cBhvr>
                                    </p:animRot>
                                  </p:childTnLst>
                                </p:cTn>
                              </p:par>
                              <p:par>
                                <p:cTn id="13" presetID="2" presetClass="entr" presetSubtype="1" decel="100000" fill="hold" grpId="0" nodeType="withEffect">
                                  <p:stCondLst>
                                    <p:cond delay="20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1000" fill="hold"/>
                                        <p:tgtEl>
                                          <p:spTgt spid="11"/>
                                        </p:tgtEl>
                                        <p:attrNameLst>
                                          <p:attrName>ppt_x</p:attrName>
                                        </p:attrNameLst>
                                      </p:cBhvr>
                                      <p:tavLst>
                                        <p:tav tm="0">
                                          <p:val>
                                            <p:strVal val="#ppt_x"/>
                                          </p:val>
                                        </p:tav>
                                        <p:tav tm="100000">
                                          <p:val>
                                            <p:strVal val="#ppt_x"/>
                                          </p:val>
                                        </p:tav>
                                      </p:tavLst>
                                    </p:anim>
                                    <p:anim calcmode="lin" valueType="num">
                                      <p:cBhvr additive="base">
                                        <p:cTn id="16" dur="1000" fill="hold"/>
                                        <p:tgtEl>
                                          <p:spTgt spid="11"/>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6" grpId="0" animBg="1"/>
      <p:bldP spid="5" grpId="0" animBg="1"/>
      <p:bldP spid="4" grpId="0" animBg="1"/>
      <p:bldP spid="11"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23" name="Freeform 5">
            <a:extLst>
              <a:ext uri="{FF2B5EF4-FFF2-40B4-BE49-F238E27FC236}">
                <a16:creationId xmlns:a16="http://schemas.microsoft.com/office/drawing/2014/main" id="{2DA8C183-36C3-40C5-BCE2-5761370F5B8A}"/>
              </a:ext>
            </a:extLst>
          </p:cNvPr>
          <p:cNvSpPr>
            <a:spLocks/>
          </p:cNvSpPr>
          <p:nvPr/>
        </p:nvSpPr>
        <p:spPr bwMode="auto">
          <a:xfrm>
            <a:off x="4688440" y="2030345"/>
            <a:ext cx="7269049" cy="4199457"/>
          </a:xfrm>
          <a:custGeom>
            <a:avLst/>
            <a:gdLst>
              <a:gd name="T0" fmla="*/ 3663 w 4456"/>
              <a:gd name="T1" fmla="*/ 2115 h 2572"/>
              <a:gd name="T2" fmla="*/ 793 w 4456"/>
              <a:gd name="T3" fmla="*/ 2115 h 2572"/>
              <a:gd name="T4" fmla="*/ 793 w 4456"/>
              <a:gd name="T5" fmla="*/ 457 h 2572"/>
              <a:gd name="T6" fmla="*/ 3663 w 4456"/>
              <a:gd name="T7" fmla="*/ 457 h 2572"/>
              <a:gd name="T8" fmla="*/ 3663 w 4456"/>
              <a:gd name="T9" fmla="*/ 2115 h 2572"/>
            </a:gdLst>
            <a:ahLst/>
            <a:cxnLst>
              <a:cxn ang="0">
                <a:pos x="T0" y="T1"/>
              </a:cxn>
              <a:cxn ang="0">
                <a:pos x="T2" y="T3"/>
              </a:cxn>
              <a:cxn ang="0">
                <a:pos x="T4" y="T5"/>
              </a:cxn>
              <a:cxn ang="0">
                <a:pos x="T6" y="T7"/>
              </a:cxn>
              <a:cxn ang="0">
                <a:pos x="T8" y="T9"/>
              </a:cxn>
            </a:cxnLst>
            <a:rect l="0" t="0" r="r" b="b"/>
            <a:pathLst>
              <a:path w="4456" h="2572">
                <a:moveTo>
                  <a:pt x="3663" y="2115"/>
                </a:moveTo>
                <a:cubicBezTo>
                  <a:pt x="2871" y="2572"/>
                  <a:pt x="1585" y="2572"/>
                  <a:pt x="793" y="2115"/>
                </a:cubicBezTo>
                <a:cubicBezTo>
                  <a:pt x="0" y="1657"/>
                  <a:pt x="0" y="915"/>
                  <a:pt x="793" y="457"/>
                </a:cubicBezTo>
                <a:cubicBezTo>
                  <a:pt x="1585" y="0"/>
                  <a:pt x="2871" y="0"/>
                  <a:pt x="3663" y="457"/>
                </a:cubicBezTo>
                <a:cubicBezTo>
                  <a:pt x="4456" y="915"/>
                  <a:pt x="4456" y="1657"/>
                  <a:pt x="3663" y="2115"/>
                </a:cubicBezTo>
                <a:close/>
              </a:path>
            </a:pathLst>
          </a:custGeom>
          <a:solidFill>
            <a:schemeClr val="accent6">
              <a:lumMod val="75000"/>
            </a:schemeClr>
          </a:solidFill>
          <a:ln>
            <a:noFill/>
          </a:ln>
        </p:spPr>
        <p:txBody>
          <a:bodyPr vert="horz" wrap="square" lIns="45714" tIns="22857" rIns="45714" bIns="22857" numCol="1" anchor="t" anchorCtr="0" compatLnSpc="1">
            <a:prstTxWarp prst="textNoShape">
              <a:avLst/>
            </a:prstTxWarp>
          </a:bodyPr>
          <a:lstStyle/>
          <a:p>
            <a:pPr defTabSz="228554">
              <a:defRPr/>
            </a:pPr>
            <a:endParaRPr lang="en-US" sz="900" dirty="0">
              <a:solidFill>
                <a:srgbClr val="172144"/>
              </a:solidFill>
              <a:latin typeface="Open Sans Light"/>
            </a:endParaRPr>
          </a:p>
        </p:txBody>
      </p:sp>
      <p:sp>
        <p:nvSpPr>
          <p:cNvPr id="324" name="Freeform 6">
            <a:extLst>
              <a:ext uri="{FF2B5EF4-FFF2-40B4-BE49-F238E27FC236}">
                <a16:creationId xmlns:a16="http://schemas.microsoft.com/office/drawing/2014/main" id="{7A0E1DAD-D31A-4A79-A88D-B5575D98349B}"/>
              </a:ext>
            </a:extLst>
          </p:cNvPr>
          <p:cNvSpPr>
            <a:spLocks/>
          </p:cNvSpPr>
          <p:nvPr/>
        </p:nvSpPr>
        <p:spPr bwMode="auto">
          <a:xfrm>
            <a:off x="4586152" y="1730987"/>
            <a:ext cx="7474564" cy="4320514"/>
          </a:xfrm>
          <a:custGeom>
            <a:avLst/>
            <a:gdLst>
              <a:gd name="T0" fmla="*/ 3767 w 4582"/>
              <a:gd name="T1" fmla="*/ 2175 h 2646"/>
              <a:gd name="T2" fmla="*/ 815 w 4582"/>
              <a:gd name="T3" fmla="*/ 2175 h 2646"/>
              <a:gd name="T4" fmla="*/ 815 w 4582"/>
              <a:gd name="T5" fmla="*/ 471 h 2646"/>
              <a:gd name="T6" fmla="*/ 3767 w 4582"/>
              <a:gd name="T7" fmla="*/ 471 h 2646"/>
              <a:gd name="T8" fmla="*/ 3767 w 4582"/>
              <a:gd name="T9" fmla="*/ 2175 h 2646"/>
            </a:gdLst>
            <a:ahLst/>
            <a:cxnLst>
              <a:cxn ang="0">
                <a:pos x="T0" y="T1"/>
              </a:cxn>
              <a:cxn ang="0">
                <a:pos x="T2" y="T3"/>
              </a:cxn>
              <a:cxn ang="0">
                <a:pos x="T4" y="T5"/>
              </a:cxn>
              <a:cxn ang="0">
                <a:pos x="T6" y="T7"/>
              </a:cxn>
              <a:cxn ang="0">
                <a:pos x="T8" y="T9"/>
              </a:cxn>
            </a:cxnLst>
            <a:rect l="0" t="0" r="r" b="b"/>
            <a:pathLst>
              <a:path w="4582" h="2646">
                <a:moveTo>
                  <a:pt x="3767" y="2175"/>
                </a:moveTo>
                <a:cubicBezTo>
                  <a:pt x="2952" y="2646"/>
                  <a:pt x="1630" y="2646"/>
                  <a:pt x="815" y="2175"/>
                </a:cubicBezTo>
                <a:cubicBezTo>
                  <a:pt x="0" y="1705"/>
                  <a:pt x="0" y="941"/>
                  <a:pt x="815" y="471"/>
                </a:cubicBezTo>
                <a:cubicBezTo>
                  <a:pt x="1630" y="0"/>
                  <a:pt x="2952" y="0"/>
                  <a:pt x="3767" y="471"/>
                </a:cubicBezTo>
                <a:cubicBezTo>
                  <a:pt x="4582" y="941"/>
                  <a:pt x="4582" y="1705"/>
                  <a:pt x="3767" y="2175"/>
                </a:cubicBezTo>
                <a:close/>
              </a:path>
            </a:pathLst>
          </a:custGeom>
          <a:solidFill>
            <a:schemeClr val="accent5"/>
          </a:solidFill>
          <a:ln>
            <a:noFill/>
          </a:ln>
        </p:spPr>
        <p:txBody>
          <a:bodyPr vert="horz" wrap="square" lIns="45714" tIns="22857" rIns="45714" bIns="22857" numCol="1" anchor="t" anchorCtr="0" compatLnSpc="1">
            <a:prstTxWarp prst="textNoShape">
              <a:avLst/>
            </a:prstTxWarp>
          </a:bodyPr>
          <a:lstStyle/>
          <a:p>
            <a:pPr defTabSz="228554">
              <a:defRPr/>
            </a:pPr>
            <a:endParaRPr lang="en-US" sz="900" dirty="0">
              <a:solidFill>
                <a:srgbClr val="172144"/>
              </a:solidFill>
              <a:latin typeface="Open Sans Light"/>
            </a:endParaRPr>
          </a:p>
        </p:txBody>
      </p:sp>
      <p:sp>
        <p:nvSpPr>
          <p:cNvPr id="325" name="Freeform 7">
            <a:extLst>
              <a:ext uri="{FF2B5EF4-FFF2-40B4-BE49-F238E27FC236}">
                <a16:creationId xmlns:a16="http://schemas.microsoft.com/office/drawing/2014/main" id="{3E9683C6-AC95-424F-9FE6-461F6721E9EE}"/>
              </a:ext>
            </a:extLst>
          </p:cNvPr>
          <p:cNvSpPr>
            <a:spLocks/>
          </p:cNvSpPr>
          <p:nvPr/>
        </p:nvSpPr>
        <p:spPr bwMode="auto">
          <a:xfrm>
            <a:off x="5846458" y="2459206"/>
            <a:ext cx="4953013" cy="2864077"/>
          </a:xfrm>
          <a:custGeom>
            <a:avLst/>
            <a:gdLst>
              <a:gd name="T0" fmla="*/ 2496 w 3036"/>
              <a:gd name="T1" fmla="*/ 1442 h 1754"/>
              <a:gd name="T2" fmla="*/ 540 w 3036"/>
              <a:gd name="T3" fmla="*/ 1442 h 1754"/>
              <a:gd name="T4" fmla="*/ 540 w 3036"/>
              <a:gd name="T5" fmla="*/ 312 h 1754"/>
              <a:gd name="T6" fmla="*/ 2496 w 3036"/>
              <a:gd name="T7" fmla="*/ 312 h 1754"/>
              <a:gd name="T8" fmla="*/ 2496 w 3036"/>
              <a:gd name="T9" fmla="*/ 1442 h 1754"/>
            </a:gdLst>
            <a:ahLst/>
            <a:cxnLst>
              <a:cxn ang="0">
                <a:pos x="T0" y="T1"/>
              </a:cxn>
              <a:cxn ang="0">
                <a:pos x="T2" y="T3"/>
              </a:cxn>
              <a:cxn ang="0">
                <a:pos x="T4" y="T5"/>
              </a:cxn>
              <a:cxn ang="0">
                <a:pos x="T6" y="T7"/>
              </a:cxn>
              <a:cxn ang="0">
                <a:pos x="T8" y="T9"/>
              </a:cxn>
            </a:cxnLst>
            <a:rect l="0" t="0" r="r" b="b"/>
            <a:pathLst>
              <a:path w="3036" h="1754">
                <a:moveTo>
                  <a:pt x="2496" y="1442"/>
                </a:moveTo>
                <a:cubicBezTo>
                  <a:pt x="1956" y="1754"/>
                  <a:pt x="1080" y="1754"/>
                  <a:pt x="540" y="1442"/>
                </a:cubicBezTo>
                <a:cubicBezTo>
                  <a:pt x="0" y="1130"/>
                  <a:pt x="0" y="624"/>
                  <a:pt x="540" y="312"/>
                </a:cubicBezTo>
                <a:cubicBezTo>
                  <a:pt x="1080" y="0"/>
                  <a:pt x="1956" y="0"/>
                  <a:pt x="2496" y="312"/>
                </a:cubicBezTo>
                <a:cubicBezTo>
                  <a:pt x="3036" y="624"/>
                  <a:pt x="3036" y="1130"/>
                  <a:pt x="2496" y="1442"/>
                </a:cubicBezTo>
                <a:close/>
              </a:path>
            </a:pathLst>
          </a:custGeom>
          <a:solidFill>
            <a:schemeClr val="accent4"/>
          </a:solidFill>
          <a:ln>
            <a:noFill/>
          </a:ln>
        </p:spPr>
        <p:txBody>
          <a:bodyPr vert="horz" wrap="square" lIns="45714" tIns="22857" rIns="45714" bIns="22857" numCol="1" anchor="t" anchorCtr="0" compatLnSpc="1">
            <a:prstTxWarp prst="textNoShape">
              <a:avLst/>
            </a:prstTxWarp>
          </a:bodyPr>
          <a:lstStyle/>
          <a:p>
            <a:pPr defTabSz="228554">
              <a:defRPr/>
            </a:pPr>
            <a:endParaRPr lang="en-US" sz="900" dirty="0">
              <a:solidFill>
                <a:srgbClr val="172144"/>
              </a:solidFill>
              <a:latin typeface="Open Sans Light"/>
            </a:endParaRPr>
          </a:p>
        </p:txBody>
      </p:sp>
      <p:grpSp>
        <p:nvGrpSpPr>
          <p:cNvPr id="542" name="Group 541">
            <a:extLst>
              <a:ext uri="{FF2B5EF4-FFF2-40B4-BE49-F238E27FC236}">
                <a16:creationId xmlns:a16="http://schemas.microsoft.com/office/drawing/2014/main" id="{1B340D40-2C46-469C-BEBB-5F2C75F515E7}"/>
              </a:ext>
            </a:extLst>
          </p:cNvPr>
          <p:cNvGrpSpPr/>
          <p:nvPr/>
        </p:nvGrpSpPr>
        <p:grpSpPr>
          <a:xfrm>
            <a:off x="5757308" y="2438561"/>
            <a:ext cx="4958643" cy="2956042"/>
            <a:chOff x="7945438" y="6034089"/>
            <a:chExt cx="8388350" cy="5000625"/>
          </a:xfrm>
        </p:grpSpPr>
        <p:sp>
          <p:nvSpPr>
            <p:cNvPr id="326" name="Freeform 8">
              <a:extLst>
                <a:ext uri="{FF2B5EF4-FFF2-40B4-BE49-F238E27FC236}">
                  <a16:creationId xmlns:a16="http://schemas.microsoft.com/office/drawing/2014/main" id="{35FFEE18-6A6E-4FEE-8932-647E28F3C310}"/>
                </a:ext>
              </a:extLst>
            </p:cNvPr>
            <p:cNvSpPr>
              <a:spLocks/>
            </p:cNvSpPr>
            <p:nvPr/>
          </p:nvSpPr>
          <p:spPr bwMode="auto">
            <a:xfrm>
              <a:off x="7945438" y="6176964"/>
              <a:ext cx="8388350" cy="4857750"/>
            </a:xfrm>
            <a:custGeom>
              <a:avLst/>
              <a:gdLst>
                <a:gd name="T0" fmla="*/ 2920 w 3040"/>
                <a:gd name="T1" fmla="*/ 1301 h 1759"/>
                <a:gd name="T2" fmla="*/ 2189 w 3040"/>
                <a:gd name="T3" fmla="*/ 1710 h 1759"/>
                <a:gd name="T4" fmla="*/ 1883 w 3040"/>
                <a:gd name="T5" fmla="*/ 1710 h 1759"/>
                <a:gd name="T6" fmla="*/ 113 w 3040"/>
                <a:gd name="T7" fmla="*/ 687 h 1759"/>
                <a:gd name="T8" fmla="*/ 105 w 3040"/>
                <a:gd name="T9" fmla="*/ 462 h 1759"/>
                <a:gd name="T10" fmla="*/ 819 w 3040"/>
                <a:gd name="T11" fmla="*/ 50 h 1759"/>
                <a:gd name="T12" fmla="*/ 1123 w 3040"/>
                <a:gd name="T13" fmla="*/ 63 h 1759"/>
                <a:gd name="T14" fmla="*/ 2914 w 3040"/>
                <a:gd name="T15" fmla="*/ 1080 h 1759"/>
                <a:gd name="T16" fmla="*/ 2920 w 3040"/>
                <a:gd name="T17" fmla="*/ 1301 h 17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40" h="1759">
                  <a:moveTo>
                    <a:pt x="2920" y="1301"/>
                  </a:moveTo>
                  <a:cubicBezTo>
                    <a:pt x="2189" y="1710"/>
                    <a:pt x="2189" y="1710"/>
                    <a:pt x="2189" y="1710"/>
                  </a:cubicBezTo>
                  <a:cubicBezTo>
                    <a:pt x="2105" y="1759"/>
                    <a:pt x="1967" y="1759"/>
                    <a:pt x="1883" y="1710"/>
                  </a:cubicBezTo>
                  <a:cubicBezTo>
                    <a:pt x="113" y="687"/>
                    <a:pt x="113" y="687"/>
                    <a:pt x="113" y="687"/>
                  </a:cubicBezTo>
                  <a:cubicBezTo>
                    <a:pt x="9" y="629"/>
                    <a:pt x="0" y="524"/>
                    <a:pt x="105" y="462"/>
                  </a:cubicBezTo>
                  <a:cubicBezTo>
                    <a:pt x="819" y="50"/>
                    <a:pt x="819" y="50"/>
                    <a:pt x="819" y="50"/>
                  </a:cubicBezTo>
                  <a:cubicBezTo>
                    <a:pt x="903" y="0"/>
                    <a:pt x="1038" y="14"/>
                    <a:pt x="1123" y="63"/>
                  </a:cubicBezTo>
                  <a:cubicBezTo>
                    <a:pt x="2914" y="1080"/>
                    <a:pt x="2914" y="1080"/>
                    <a:pt x="2914" y="1080"/>
                  </a:cubicBezTo>
                  <a:cubicBezTo>
                    <a:pt x="2953" y="1104"/>
                    <a:pt x="3040" y="1226"/>
                    <a:pt x="2920" y="1301"/>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327" name="Freeform 9">
              <a:extLst>
                <a:ext uri="{FF2B5EF4-FFF2-40B4-BE49-F238E27FC236}">
                  <a16:creationId xmlns:a16="http://schemas.microsoft.com/office/drawing/2014/main" id="{3551668B-BE3D-48CB-B919-E4908E1D1991}"/>
                </a:ext>
              </a:extLst>
            </p:cNvPr>
            <p:cNvSpPr>
              <a:spLocks/>
            </p:cNvSpPr>
            <p:nvPr/>
          </p:nvSpPr>
          <p:spPr bwMode="auto">
            <a:xfrm>
              <a:off x="7945438" y="6053139"/>
              <a:ext cx="8388350" cy="4857750"/>
            </a:xfrm>
            <a:custGeom>
              <a:avLst/>
              <a:gdLst>
                <a:gd name="T0" fmla="*/ 2920 w 3040"/>
                <a:gd name="T1" fmla="*/ 1301 h 1759"/>
                <a:gd name="T2" fmla="*/ 2189 w 3040"/>
                <a:gd name="T3" fmla="*/ 1709 h 1759"/>
                <a:gd name="T4" fmla="*/ 1883 w 3040"/>
                <a:gd name="T5" fmla="*/ 1709 h 1759"/>
                <a:gd name="T6" fmla="*/ 113 w 3040"/>
                <a:gd name="T7" fmla="*/ 687 h 1759"/>
                <a:gd name="T8" fmla="*/ 105 w 3040"/>
                <a:gd name="T9" fmla="*/ 461 h 1759"/>
                <a:gd name="T10" fmla="*/ 819 w 3040"/>
                <a:gd name="T11" fmla="*/ 49 h 1759"/>
                <a:gd name="T12" fmla="*/ 1123 w 3040"/>
                <a:gd name="T13" fmla="*/ 62 h 1759"/>
                <a:gd name="T14" fmla="*/ 2914 w 3040"/>
                <a:gd name="T15" fmla="*/ 1080 h 1759"/>
                <a:gd name="T16" fmla="*/ 2920 w 3040"/>
                <a:gd name="T17" fmla="*/ 1301 h 17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40" h="1759">
                  <a:moveTo>
                    <a:pt x="2920" y="1301"/>
                  </a:moveTo>
                  <a:cubicBezTo>
                    <a:pt x="2189" y="1709"/>
                    <a:pt x="2189" y="1709"/>
                    <a:pt x="2189" y="1709"/>
                  </a:cubicBezTo>
                  <a:cubicBezTo>
                    <a:pt x="2105" y="1759"/>
                    <a:pt x="1967" y="1759"/>
                    <a:pt x="1883" y="1709"/>
                  </a:cubicBezTo>
                  <a:cubicBezTo>
                    <a:pt x="113" y="687"/>
                    <a:pt x="113" y="687"/>
                    <a:pt x="113" y="687"/>
                  </a:cubicBezTo>
                  <a:cubicBezTo>
                    <a:pt x="9" y="628"/>
                    <a:pt x="0" y="524"/>
                    <a:pt x="105" y="461"/>
                  </a:cubicBezTo>
                  <a:cubicBezTo>
                    <a:pt x="819" y="49"/>
                    <a:pt x="819" y="49"/>
                    <a:pt x="819" y="49"/>
                  </a:cubicBezTo>
                  <a:cubicBezTo>
                    <a:pt x="903" y="0"/>
                    <a:pt x="1038" y="13"/>
                    <a:pt x="1123" y="62"/>
                  </a:cubicBezTo>
                  <a:cubicBezTo>
                    <a:pt x="2914" y="1080"/>
                    <a:pt x="2914" y="1080"/>
                    <a:pt x="2914" y="1080"/>
                  </a:cubicBezTo>
                  <a:cubicBezTo>
                    <a:pt x="2953" y="1103"/>
                    <a:pt x="3040" y="1226"/>
                    <a:pt x="2920" y="1301"/>
                  </a:cubicBezTo>
                  <a:close/>
                </a:path>
              </a:pathLst>
            </a:custGeom>
            <a:solidFill>
              <a:schemeClr val="bg1">
                <a:lumMod val="75000"/>
                <a:lumOff val="2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dirty="0">
                <a:solidFill>
                  <a:srgbClr val="172144"/>
                </a:solidFill>
                <a:latin typeface="Open Sans Light"/>
              </a:endParaRPr>
            </a:p>
          </p:txBody>
        </p:sp>
        <p:sp>
          <p:nvSpPr>
            <p:cNvPr id="328" name="Freeform 10">
              <a:extLst>
                <a:ext uri="{FF2B5EF4-FFF2-40B4-BE49-F238E27FC236}">
                  <a16:creationId xmlns:a16="http://schemas.microsoft.com/office/drawing/2014/main" id="{9905D3F8-A2F1-4C8C-A1FC-F38C903C8C59}"/>
                </a:ext>
              </a:extLst>
            </p:cNvPr>
            <p:cNvSpPr>
              <a:spLocks/>
            </p:cNvSpPr>
            <p:nvPr/>
          </p:nvSpPr>
          <p:spPr bwMode="auto">
            <a:xfrm>
              <a:off x="8215313" y="6130926"/>
              <a:ext cx="7769225" cy="4487863"/>
            </a:xfrm>
            <a:custGeom>
              <a:avLst/>
              <a:gdLst>
                <a:gd name="T0" fmla="*/ 688 w 2815"/>
                <a:gd name="T1" fmla="*/ 108 h 1625"/>
                <a:gd name="T2" fmla="*/ 695 w 2815"/>
                <a:gd name="T3" fmla="*/ 112 h 1625"/>
                <a:gd name="T4" fmla="*/ 695 w 2815"/>
                <a:gd name="T5" fmla="*/ 167 h 1625"/>
                <a:gd name="T6" fmla="*/ 290 w 2815"/>
                <a:gd name="T7" fmla="*/ 401 h 1625"/>
                <a:gd name="T8" fmla="*/ 195 w 2815"/>
                <a:gd name="T9" fmla="*/ 401 h 1625"/>
                <a:gd name="T10" fmla="*/ 188 w 2815"/>
                <a:gd name="T11" fmla="*/ 397 h 1625"/>
                <a:gd name="T12" fmla="*/ 142 w 2815"/>
                <a:gd name="T13" fmla="*/ 397 h 1625"/>
                <a:gd name="T14" fmla="*/ 55 w 2815"/>
                <a:gd name="T15" fmla="*/ 447 h 1625"/>
                <a:gd name="T16" fmla="*/ 55 w 2815"/>
                <a:gd name="T17" fmla="*/ 562 h 1625"/>
                <a:gd name="T18" fmla="*/ 1840 w 2815"/>
                <a:gd name="T19" fmla="*/ 1593 h 1625"/>
                <a:gd name="T20" fmla="*/ 2039 w 2815"/>
                <a:gd name="T21" fmla="*/ 1593 h 1625"/>
                <a:gd name="T22" fmla="*/ 2760 w 2815"/>
                <a:gd name="T23" fmla="*/ 1177 h 1625"/>
                <a:gd name="T24" fmla="*/ 2760 w 2815"/>
                <a:gd name="T25" fmla="*/ 1062 h 1625"/>
                <a:gd name="T26" fmla="*/ 975 w 2815"/>
                <a:gd name="T27" fmla="*/ 31 h 1625"/>
                <a:gd name="T28" fmla="*/ 775 w 2815"/>
                <a:gd name="T29" fmla="*/ 31 h 1625"/>
                <a:gd name="T30" fmla="*/ 688 w 2815"/>
                <a:gd name="T31" fmla="*/ 82 h 1625"/>
                <a:gd name="T32" fmla="*/ 688 w 2815"/>
                <a:gd name="T33" fmla="*/ 108 h 16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815" h="1625">
                  <a:moveTo>
                    <a:pt x="688" y="108"/>
                  </a:moveTo>
                  <a:cubicBezTo>
                    <a:pt x="695" y="112"/>
                    <a:pt x="695" y="112"/>
                    <a:pt x="695" y="112"/>
                  </a:cubicBezTo>
                  <a:cubicBezTo>
                    <a:pt x="721" y="127"/>
                    <a:pt x="721" y="152"/>
                    <a:pt x="695" y="167"/>
                  </a:cubicBezTo>
                  <a:cubicBezTo>
                    <a:pt x="290" y="401"/>
                    <a:pt x="290" y="401"/>
                    <a:pt x="290" y="401"/>
                  </a:cubicBezTo>
                  <a:cubicBezTo>
                    <a:pt x="263" y="416"/>
                    <a:pt x="221" y="416"/>
                    <a:pt x="195" y="401"/>
                  </a:cubicBezTo>
                  <a:cubicBezTo>
                    <a:pt x="188" y="397"/>
                    <a:pt x="188" y="397"/>
                    <a:pt x="188" y="397"/>
                  </a:cubicBezTo>
                  <a:cubicBezTo>
                    <a:pt x="175" y="390"/>
                    <a:pt x="155" y="390"/>
                    <a:pt x="142" y="397"/>
                  </a:cubicBezTo>
                  <a:cubicBezTo>
                    <a:pt x="55" y="447"/>
                    <a:pt x="55" y="447"/>
                    <a:pt x="55" y="447"/>
                  </a:cubicBezTo>
                  <a:cubicBezTo>
                    <a:pt x="0" y="479"/>
                    <a:pt x="0" y="531"/>
                    <a:pt x="55" y="562"/>
                  </a:cubicBezTo>
                  <a:cubicBezTo>
                    <a:pt x="1840" y="1593"/>
                    <a:pt x="1840" y="1593"/>
                    <a:pt x="1840" y="1593"/>
                  </a:cubicBezTo>
                  <a:cubicBezTo>
                    <a:pt x="1895" y="1625"/>
                    <a:pt x="1984" y="1625"/>
                    <a:pt x="2039" y="1593"/>
                  </a:cubicBezTo>
                  <a:cubicBezTo>
                    <a:pt x="2760" y="1177"/>
                    <a:pt x="2760" y="1177"/>
                    <a:pt x="2760" y="1177"/>
                  </a:cubicBezTo>
                  <a:cubicBezTo>
                    <a:pt x="2815" y="1145"/>
                    <a:pt x="2815" y="1094"/>
                    <a:pt x="2760" y="1062"/>
                  </a:cubicBezTo>
                  <a:cubicBezTo>
                    <a:pt x="975" y="31"/>
                    <a:pt x="975" y="31"/>
                    <a:pt x="975" y="31"/>
                  </a:cubicBezTo>
                  <a:cubicBezTo>
                    <a:pt x="920" y="0"/>
                    <a:pt x="830" y="0"/>
                    <a:pt x="775" y="31"/>
                  </a:cubicBezTo>
                  <a:cubicBezTo>
                    <a:pt x="688" y="82"/>
                    <a:pt x="688" y="82"/>
                    <a:pt x="688" y="82"/>
                  </a:cubicBezTo>
                  <a:cubicBezTo>
                    <a:pt x="676" y="89"/>
                    <a:pt x="676" y="101"/>
                    <a:pt x="688" y="108"/>
                  </a:cubicBezTo>
                  <a:close/>
                </a:path>
              </a:pathLst>
            </a:custGeom>
            <a:solidFill>
              <a:schemeClr val="tx2">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dirty="0">
                <a:solidFill>
                  <a:srgbClr val="172144"/>
                </a:solidFill>
                <a:latin typeface="Open Sans Light"/>
              </a:endParaRPr>
            </a:p>
          </p:txBody>
        </p:sp>
        <p:sp>
          <p:nvSpPr>
            <p:cNvPr id="329" name="Freeform 11">
              <a:extLst>
                <a:ext uri="{FF2B5EF4-FFF2-40B4-BE49-F238E27FC236}">
                  <a16:creationId xmlns:a16="http://schemas.microsoft.com/office/drawing/2014/main" id="{7D6D07F2-794F-4D8E-BECB-8A9F4870CF11}"/>
                </a:ext>
              </a:extLst>
            </p:cNvPr>
            <p:cNvSpPr>
              <a:spLocks noEditPoints="1"/>
            </p:cNvSpPr>
            <p:nvPr/>
          </p:nvSpPr>
          <p:spPr bwMode="auto">
            <a:xfrm>
              <a:off x="8058150" y="6034089"/>
              <a:ext cx="8099425" cy="4678363"/>
            </a:xfrm>
            <a:custGeom>
              <a:avLst/>
              <a:gdLst>
                <a:gd name="T0" fmla="*/ 805 w 2935"/>
                <a:gd name="T1" fmla="*/ 41 h 1694"/>
                <a:gd name="T2" fmla="*/ 71 w 2935"/>
                <a:gd name="T3" fmla="*/ 465 h 1694"/>
                <a:gd name="T4" fmla="*/ 71 w 2935"/>
                <a:gd name="T5" fmla="*/ 613 h 1694"/>
                <a:gd name="T6" fmla="*/ 1873 w 2935"/>
                <a:gd name="T7" fmla="*/ 1653 h 1694"/>
                <a:gd name="T8" fmla="*/ 2130 w 2935"/>
                <a:gd name="T9" fmla="*/ 1653 h 1694"/>
                <a:gd name="T10" fmla="*/ 2864 w 2935"/>
                <a:gd name="T11" fmla="*/ 1229 h 1694"/>
                <a:gd name="T12" fmla="*/ 2864 w 2935"/>
                <a:gd name="T13" fmla="*/ 1081 h 1694"/>
                <a:gd name="T14" fmla="*/ 1062 w 2935"/>
                <a:gd name="T15" fmla="*/ 41 h 1694"/>
                <a:gd name="T16" fmla="*/ 805 w 2935"/>
                <a:gd name="T17" fmla="*/ 41 h 1694"/>
                <a:gd name="T18" fmla="*/ 2817 w 2935"/>
                <a:gd name="T19" fmla="*/ 1097 h 1694"/>
                <a:gd name="T20" fmla="*/ 2817 w 2935"/>
                <a:gd name="T21" fmla="*/ 1212 h 1694"/>
                <a:gd name="T22" fmla="*/ 2096 w 2935"/>
                <a:gd name="T23" fmla="*/ 1628 h 1694"/>
                <a:gd name="T24" fmla="*/ 1897 w 2935"/>
                <a:gd name="T25" fmla="*/ 1628 h 1694"/>
                <a:gd name="T26" fmla="*/ 112 w 2935"/>
                <a:gd name="T27" fmla="*/ 597 h 1694"/>
                <a:gd name="T28" fmla="*/ 112 w 2935"/>
                <a:gd name="T29" fmla="*/ 482 h 1694"/>
                <a:gd name="T30" fmla="*/ 199 w 2935"/>
                <a:gd name="T31" fmla="*/ 432 h 1694"/>
                <a:gd name="T32" fmla="*/ 245 w 2935"/>
                <a:gd name="T33" fmla="*/ 432 h 1694"/>
                <a:gd name="T34" fmla="*/ 252 w 2935"/>
                <a:gd name="T35" fmla="*/ 436 h 1694"/>
                <a:gd name="T36" fmla="*/ 346 w 2935"/>
                <a:gd name="T37" fmla="*/ 436 h 1694"/>
                <a:gd name="T38" fmla="*/ 752 w 2935"/>
                <a:gd name="T39" fmla="*/ 201 h 1694"/>
                <a:gd name="T40" fmla="*/ 752 w 2935"/>
                <a:gd name="T41" fmla="*/ 147 h 1694"/>
                <a:gd name="T42" fmla="*/ 745 w 2935"/>
                <a:gd name="T43" fmla="*/ 143 h 1694"/>
                <a:gd name="T44" fmla="*/ 745 w 2935"/>
                <a:gd name="T45" fmla="*/ 117 h 1694"/>
                <a:gd name="T46" fmla="*/ 832 w 2935"/>
                <a:gd name="T47" fmla="*/ 66 h 1694"/>
                <a:gd name="T48" fmla="*/ 1032 w 2935"/>
                <a:gd name="T49" fmla="*/ 66 h 1694"/>
                <a:gd name="T50" fmla="*/ 2817 w 2935"/>
                <a:gd name="T51" fmla="*/ 1097 h 16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935" h="1694">
                  <a:moveTo>
                    <a:pt x="805" y="41"/>
                  </a:moveTo>
                  <a:cubicBezTo>
                    <a:pt x="71" y="465"/>
                    <a:pt x="71" y="465"/>
                    <a:pt x="71" y="465"/>
                  </a:cubicBezTo>
                  <a:cubicBezTo>
                    <a:pt x="0" y="505"/>
                    <a:pt x="0" y="572"/>
                    <a:pt x="71" y="613"/>
                  </a:cubicBezTo>
                  <a:cubicBezTo>
                    <a:pt x="1873" y="1653"/>
                    <a:pt x="1873" y="1653"/>
                    <a:pt x="1873" y="1653"/>
                  </a:cubicBezTo>
                  <a:cubicBezTo>
                    <a:pt x="1944" y="1694"/>
                    <a:pt x="2059" y="1694"/>
                    <a:pt x="2130" y="1653"/>
                  </a:cubicBezTo>
                  <a:cubicBezTo>
                    <a:pt x="2864" y="1229"/>
                    <a:pt x="2864" y="1229"/>
                    <a:pt x="2864" y="1229"/>
                  </a:cubicBezTo>
                  <a:cubicBezTo>
                    <a:pt x="2935" y="1188"/>
                    <a:pt x="2935" y="1122"/>
                    <a:pt x="2864" y="1081"/>
                  </a:cubicBezTo>
                  <a:cubicBezTo>
                    <a:pt x="1062" y="41"/>
                    <a:pt x="1062" y="41"/>
                    <a:pt x="1062" y="41"/>
                  </a:cubicBezTo>
                  <a:cubicBezTo>
                    <a:pt x="991" y="0"/>
                    <a:pt x="876" y="0"/>
                    <a:pt x="805" y="41"/>
                  </a:cubicBezTo>
                  <a:close/>
                  <a:moveTo>
                    <a:pt x="2817" y="1097"/>
                  </a:moveTo>
                  <a:cubicBezTo>
                    <a:pt x="2872" y="1128"/>
                    <a:pt x="2872" y="1180"/>
                    <a:pt x="2817" y="1212"/>
                  </a:cubicBezTo>
                  <a:cubicBezTo>
                    <a:pt x="2096" y="1628"/>
                    <a:pt x="2096" y="1628"/>
                    <a:pt x="2096" y="1628"/>
                  </a:cubicBezTo>
                  <a:cubicBezTo>
                    <a:pt x="2041" y="1659"/>
                    <a:pt x="1952" y="1659"/>
                    <a:pt x="1897" y="1628"/>
                  </a:cubicBezTo>
                  <a:cubicBezTo>
                    <a:pt x="112" y="597"/>
                    <a:pt x="112" y="597"/>
                    <a:pt x="112" y="597"/>
                  </a:cubicBezTo>
                  <a:cubicBezTo>
                    <a:pt x="57" y="565"/>
                    <a:pt x="57" y="514"/>
                    <a:pt x="112" y="482"/>
                  </a:cubicBezTo>
                  <a:cubicBezTo>
                    <a:pt x="199" y="432"/>
                    <a:pt x="199" y="432"/>
                    <a:pt x="199" y="432"/>
                  </a:cubicBezTo>
                  <a:cubicBezTo>
                    <a:pt x="212" y="424"/>
                    <a:pt x="232" y="424"/>
                    <a:pt x="245" y="432"/>
                  </a:cubicBezTo>
                  <a:cubicBezTo>
                    <a:pt x="252" y="436"/>
                    <a:pt x="252" y="436"/>
                    <a:pt x="252" y="436"/>
                  </a:cubicBezTo>
                  <a:cubicBezTo>
                    <a:pt x="278" y="451"/>
                    <a:pt x="320" y="451"/>
                    <a:pt x="346" y="436"/>
                  </a:cubicBezTo>
                  <a:cubicBezTo>
                    <a:pt x="752" y="201"/>
                    <a:pt x="752" y="201"/>
                    <a:pt x="752" y="201"/>
                  </a:cubicBezTo>
                  <a:cubicBezTo>
                    <a:pt x="778" y="186"/>
                    <a:pt x="778" y="162"/>
                    <a:pt x="752" y="147"/>
                  </a:cubicBezTo>
                  <a:cubicBezTo>
                    <a:pt x="745" y="143"/>
                    <a:pt x="745" y="143"/>
                    <a:pt x="745" y="143"/>
                  </a:cubicBezTo>
                  <a:cubicBezTo>
                    <a:pt x="733" y="136"/>
                    <a:pt x="732" y="124"/>
                    <a:pt x="745" y="117"/>
                  </a:cubicBezTo>
                  <a:cubicBezTo>
                    <a:pt x="832" y="66"/>
                    <a:pt x="832" y="66"/>
                    <a:pt x="832" y="66"/>
                  </a:cubicBezTo>
                  <a:cubicBezTo>
                    <a:pt x="887" y="34"/>
                    <a:pt x="977" y="34"/>
                    <a:pt x="1032" y="66"/>
                  </a:cubicBezTo>
                  <a:lnTo>
                    <a:pt x="2817" y="1097"/>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330" name="Freeform 12">
              <a:extLst>
                <a:ext uri="{FF2B5EF4-FFF2-40B4-BE49-F238E27FC236}">
                  <a16:creationId xmlns:a16="http://schemas.microsoft.com/office/drawing/2014/main" id="{2AB2F576-3563-4324-9359-2E2D0B3AFE40}"/>
                </a:ext>
              </a:extLst>
            </p:cNvPr>
            <p:cNvSpPr>
              <a:spLocks/>
            </p:cNvSpPr>
            <p:nvPr/>
          </p:nvSpPr>
          <p:spPr bwMode="auto">
            <a:xfrm>
              <a:off x="9242425" y="6721476"/>
              <a:ext cx="404813" cy="234950"/>
            </a:xfrm>
            <a:custGeom>
              <a:avLst/>
              <a:gdLst>
                <a:gd name="T0" fmla="*/ 142 w 147"/>
                <a:gd name="T1" fmla="*/ 15 h 85"/>
                <a:gd name="T2" fmla="*/ 26 w 147"/>
                <a:gd name="T3" fmla="*/ 82 h 85"/>
                <a:gd name="T4" fmla="*/ 6 w 147"/>
                <a:gd name="T5" fmla="*/ 81 h 85"/>
                <a:gd name="T6" fmla="*/ 6 w 147"/>
                <a:gd name="T7" fmla="*/ 81 h 85"/>
                <a:gd name="T8" fmla="*/ 5 w 147"/>
                <a:gd name="T9" fmla="*/ 70 h 85"/>
                <a:gd name="T10" fmla="*/ 121 w 147"/>
                <a:gd name="T11" fmla="*/ 3 h 85"/>
                <a:gd name="T12" fmla="*/ 141 w 147"/>
                <a:gd name="T13" fmla="*/ 4 h 85"/>
                <a:gd name="T14" fmla="*/ 141 w 147"/>
                <a:gd name="T15" fmla="*/ 4 h 85"/>
                <a:gd name="T16" fmla="*/ 142 w 147"/>
                <a:gd name="T17" fmla="*/ 15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7" h="85">
                  <a:moveTo>
                    <a:pt x="142" y="15"/>
                  </a:moveTo>
                  <a:cubicBezTo>
                    <a:pt x="26" y="82"/>
                    <a:pt x="26" y="82"/>
                    <a:pt x="26" y="82"/>
                  </a:cubicBezTo>
                  <a:cubicBezTo>
                    <a:pt x="21" y="85"/>
                    <a:pt x="12" y="85"/>
                    <a:pt x="6" y="81"/>
                  </a:cubicBezTo>
                  <a:cubicBezTo>
                    <a:pt x="6" y="81"/>
                    <a:pt x="6" y="81"/>
                    <a:pt x="6" y="81"/>
                  </a:cubicBezTo>
                  <a:cubicBezTo>
                    <a:pt x="0" y="78"/>
                    <a:pt x="0" y="73"/>
                    <a:pt x="5" y="70"/>
                  </a:cubicBezTo>
                  <a:cubicBezTo>
                    <a:pt x="121" y="3"/>
                    <a:pt x="121" y="3"/>
                    <a:pt x="121" y="3"/>
                  </a:cubicBezTo>
                  <a:cubicBezTo>
                    <a:pt x="126" y="0"/>
                    <a:pt x="135" y="0"/>
                    <a:pt x="141" y="4"/>
                  </a:cubicBezTo>
                  <a:cubicBezTo>
                    <a:pt x="141" y="4"/>
                    <a:pt x="141" y="4"/>
                    <a:pt x="141" y="4"/>
                  </a:cubicBezTo>
                  <a:cubicBezTo>
                    <a:pt x="147" y="7"/>
                    <a:pt x="147" y="12"/>
                    <a:pt x="142" y="15"/>
                  </a:cubicBezTo>
                  <a:close/>
                </a:path>
              </a:pathLst>
            </a:custGeom>
            <a:solidFill>
              <a:srgbClr val="4579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331" name="Freeform 13">
              <a:extLst>
                <a:ext uri="{FF2B5EF4-FFF2-40B4-BE49-F238E27FC236}">
                  <a16:creationId xmlns:a16="http://schemas.microsoft.com/office/drawing/2014/main" id="{873B90C6-7FCE-491F-BFC8-34782E18899D}"/>
                </a:ext>
              </a:extLst>
            </p:cNvPr>
            <p:cNvSpPr>
              <a:spLocks/>
            </p:cNvSpPr>
            <p:nvPr/>
          </p:nvSpPr>
          <p:spPr bwMode="auto">
            <a:xfrm>
              <a:off x="9675813" y="6613526"/>
              <a:ext cx="161925" cy="93663"/>
            </a:xfrm>
            <a:custGeom>
              <a:avLst/>
              <a:gdLst>
                <a:gd name="T0" fmla="*/ 48 w 59"/>
                <a:gd name="T1" fmla="*/ 6 h 34"/>
                <a:gd name="T2" fmla="*/ 48 w 59"/>
                <a:gd name="T3" fmla="*/ 28 h 34"/>
                <a:gd name="T4" fmla="*/ 10 w 59"/>
                <a:gd name="T5" fmla="*/ 28 h 34"/>
                <a:gd name="T6" fmla="*/ 10 w 59"/>
                <a:gd name="T7" fmla="*/ 6 h 34"/>
                <a:gd name="T8" fmla="*/ 48 w 59"/>
                <a:gd name="T9" fmla="*/ 6 h 34"/>
              </a:gdLst>
              <a:ahLst/>
              <a:cxnLst>
                <a:cxn ang="0">
                  <a:pos x="T0" y="T1"/>
                </a:cxn>
                <a:cxn ang="0">
                  <a:pos x="T2" y="T3"/>
                </a:cxn>
                <a:cxn ang="0">
                  <a:pos x="T4" y="T5"/>
                </a:cxn>
                <a:cxn ang="0">
                  <a:pos x="T6" y="T7"/>
                </a:cxn>
                <a:cxn ang="0">
                  <a:pos x="T8" y="T9"/>
                </a:cxn>
              </a:cxnLst>
              <a:rect l="0" t="0" r="r" b="b"/>
              <a:pathLst>
                <a:path w="59" h="34">
                  <a:moveTo>
                    <a:pt x="48" y="6"/>
                  </a:moveTo>
                  <a:cubicBezTo>
                    <a:pt x="59" y="12"/>
                    <a:pt x="59" y="22"/>
                    <a:pt x="48" y="28"/>
                  </a:cubicBezTo>
                  <a:cubicBezTo>
                    <a:pt x="38" y="34"/>
                    <a:pt x="21" y="34"/>
                    <a:pt x="10" y="28"/>
                  </a:cubicBezTo>
                  <a:cubicBezTo>
                    <a:pt x="0" y="22"/>
                    <a:pt x="0" y="12"/>
                    <a:pt x="10" y="6"/>
                  </a:cubicBezTo>
                  <a:cubicBezTo>
                    <a:pt x="21" y="0"/>
                    <a:pt x="38" y="0"/>
                    <a:pt x="48" y="6"/>
                  </a:cubicBezTo>
                  <a:close/>
                </a:path>
              </a:pathLst>
            </a:custGeom>
            <a:solidFill>
              <a:srgbClr val="4579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332" name="Freeform 14">
              <a:extLst>
                <a:ext uri="{FF2B5EF4-FFF2-40B4-BE49-F238E27FC236}">
                  <a16:creationId xmlns:a16="http://schemas.microsoft.com/office/drawing/2014/main" id="{D91232B5-CDF2-4D8A-B7F1-8840634E5404}"/>
                </a:ext>
              </a:extLst>
            </p:cNvPr>
            <p:cNvSpPr>
              <a:spLocks/>
            </p:cNvSpPr>
            <p:nvPr/>
          </p:nvSpPr>
          <p:spPr bwMode="auto">
            <a:xfrm>
              <a:off x="8547100" y="7983539"/>
              <a:ext cx="131763" cy="119063"/>
            </a:xfrm>
            <a:custGeom>
              <a:avLst/>
              <a:gdLst>
                <a:gd name="T0" fmla="*/ 41 w 48"/>
                <a:gd name="T1" fmla="*/ 40 h 43"/>
                <a:gd name="T2" fmla="*/ 6 w 48"/>
                <a:gd name="T3" fmla="*/ 20 h 43"/>
                <a:gd name="T4" fmla="*/ 0 w 48"/>
                <a:gd name="T5" fmla="*/ 8 h 43"/>
                <a:gd name="T6" fmla="*/ 0 w 48"/>
                <a:gd name="T7" fmla="*/ 8 h 43"/>
                <a:gd name="T8" fmla="*/ 6 w 48"/>
                <a:gd name="T9" fmla="*/ 2 h 43"/>
                <a:gd name="T10" fmla="*/ 41 w 48"/>
                <a:gd name="T11" fmla="*/ 22 h 43"/>
                <a:gd name="T12" fmla="*/ 48 w 48"/>
                <a:gd name="T13" fmla="*/ 35 h 43"/>
                <a:gd name="T14" fmla="*/ 48 w 48"/>
                <a:gd name="T15" fmla="*/ 35 h 43"/>
                <a:gd name="T16" fmla="*/ 41 w 48"/>
                <a:gd name="T17" fmla="*/ 4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 h="43">
                  <a:moveTo>
                    <a:pt x="41" y="40"/>
                  </a:moveTo>
                  <a:cubicBezTo>
                    <a:pt x="6" y="20"/>
                    <a:pt x="6" y="20"/>
                    <a:pt x="6" y="20"/>
                  </a:cubicBezTo>
                  <a:cubicBezTo>
                    <a:pt x="3" y="18"/>
                    <a:pt x="0" y="13"/>
                    <a:pt x="0" y="8"/>
                  </a:cubicBezTo>
                  <a:cubicBezTo>
                    <a:pt x="0" y="8"/>
                    <a:pt x="0" y="8"/>
                    <a:pt x="0" y="8"/>
                  </a:cubicBezTo>
                  <a:cubicBezTo>
                    <a:pt x="0" y="3"/>
                    <a:pt x="3" y="0"/>
                    <a:pt x="6" y="2"/>
                  </a:cubicBezTo>
                  <a:cubicBezTo>
                    <a:pt x="41" y="22"/>
                    <a:pt x="41" y="22"/>
                    <a:pt x="41" y="22"/>
                  </a:cubicBezTo>
                  <a:cubicBezTo>
                    <a:pt x="45" y="24"/>
                    <a:pt x="48" y="30"/>
                    <a:pt x="48" y="35"/>
                  </a:cubicBezTo>
                  <a:cubicBezTo>
                    <a:pt x="48" y="35"/>
                    <a:pt x="48" y="35"/>
                    <a:pt x="48" y="35"/>
                  </a:cubicBezTo>
                  <a:cubicBezTo>
                    <a:pt x="48" y="40"/>
                    <a:pt x="45" y="43"/>
                    <a:pt x="41" y="40"/>
                  </a:cubicBezTo>
                  <a:close/>
                </a:path>
              </a:pathLst>
            </a:custGeom>
            <a:solidFill>
              <a:srgbClr val="689DD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333" name="Freeform 15">
              <a:extLst>
                <a:ext uri="{FF2B5EF4-FFF2-40B4-BE49-F238E27FC236}">
                  <a16:creationId xmlns:a16="http://schemas.microsoft.com/office/drawing/2014/main" id="{4D0197B2-0787-4413-8112-E51796FFDEA4}"/>
                </a:ext>
              </a:extLst>
            </p:cNvPr>
            <p:cNvSpPr>
              <a:spLocks/>
            </p:cNvSpPr>
            <p:nvPr/>
          </p:nvSpPr>
          <p:spPr bwMode="auto">
            <a:xfrm>
              <a:off x="8356600" y="7800976"/>
              <a:ext cx="68263" cy="242888"/>
            </a:xfrm>
            <a:custGeom>
              <a:avLst/>
              <a:gdLst>
                <a:gd name="T0" fmla="*/ 24 w 25"/>
                <a:gd name="T1" fmla="*/ 88 h 88"/>
                <a:gd name="T2" fmla="*/ 8 w 25"/>
                <a:gd name="T3" fmla="*/ 79 h 88"/>
                <a:gd name="T4" fmla="*/ 9 w 25"/>
                <a:gd name="T5" fmla="*/ 0 h 88"/>
                <a:gd name="T6" fmla="*/ 25 w 25"/>
                <a:gd name="T7" fmla="*/ 9 h 88"/>
                <a:gd name="T8" fmla="*/ 24 w 25"/>
                <a:gd name="T9" fmla="*/ 88 h 88"/>
              </a:gdLst>
              <a:ahLst/>
              <a:cxnLst>
                <a:cxn ang="0">
                  <a:pos x="T0" y="T1"/>
                </a:cxn>
                <a:cxn ang="0">
                  <a:pos x="T2" y="T3"/>
                </a:cxn>
                <a:cxn ang="0">
                  <a:pos x="T4" y="T5"/>
                </a:cxn>
                <a:cxn ang="0">
                  <a:pos x="T6" y="T7"/>
                </a:cxn>
                <a:cxn ang="0">
                  <a:pos x="T8" y="T9"/>
                </a:cxn>
              </a:cxnLst>
              <a:rect l="0" t="0" r="r" b="b"/>
              <a:pathLst>
                <a:path w="25" h="88">
                  <a:moveTo>
                    <a:pt x="24" y="88"/>
                  </a:moveTo>
                  <a:cubicBezTo>
                    <a:pt x="8" y="79"/>
                    <a:pt x="8" y="79"/>
                    <a:pt x="8" y="79"/>
                  </a:cubicBezTo>
                  <a:cubicBezTo>
                    <a:pt x="0" y="58"/>
                    <a:pt x="3" y="21"/>
                    <a:pt x="9" y="0"/>
                  </a:cubicBezTo>
                  <a:cubicBezTo>
                    <a:pt x="25" y="9"/>
                    <a:pt x="25" y="9"/>
                    <a:pt x="25" y="9"/>
                  </a:cubicBezTo>
                  <a:cubicBezTo>
                    <a:pt x="20" y="31"/>
                    <a:pt x="19" y="68"/>
                    <a:pt x="24" y="88"/>
                  </a:cubicBezTo>
                  <a:close/>
                </a:path>
              </a:pathLst>
            </a:custGeom>
            <a:solidFill>
              <a:srgbClr val="689DD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334" name="Freeform 16">
              <a:extLst>
                <a:ext uri="{FF2B5EF4-FFF2-40B4-BE49-F238E27FC236}">
                  <a16:creationId xmlns:a16="http://schemas.microsoft.com/office/drawing/2014/main" id="{98EFAA7B-C0CF-48F0-8C30-96560D5FA61C}"/>
                </a:ext>
              </a:extLst>
            </p:cNvPr>
            <p:cNvSpPr>
              <a:spLocks/>
            </p:cNvSpPr>
            <p:nvPr/>
          </p:nvSpPr>
          <p:spPr bwMode="auto">
            <a:xfrm>
              <a:off x="8936038" y="8207376"/>
              <a:ext cx="277813" cy="220663"/>
            </a:xfrm>
            <a:custGeom>
              <a:avLst/>
              <a:gdLst>
                <a:gd name="T0" fmla="*/ 91 w 101"/>
                <a:gd name="T1" fmla="*/ 77 h 80"/>
                <a:gd name="T2" fmla="*/ 10 w 101"/>
                <a:gd name="T3" fmla="*/ 30 h 80"/>
                <a:gd name="T4" fmla="*/ 0 w 101"/>
                <a:gd name="T5" fmla="*/ 11 h 80"/>
                <a:gd name="T6" fmla="*/ 0 w 101"/>
                <a:gd name="T7" fmla="*/ 11 h 80"/>
                <a:gd name="T8" fmla="*/ 10 w 101"/>
                <a:gd name="T9" fmla="*/ 3 h 80"/>
                <a:gd name="T10" fmla="*/ 91 w 101"/>
                <a:gd name="T11" fmla="*/ 50 h 80"/>
                <a:gd name="T12" fmla="*/ 101 w 101"/>
                <a:gd name="T13" fmla="*/ 69 h 80"/>
                <a:gd name="T14" fmla="*/ 101 w 101"/>
                <a:gd name="T15" fmla="*/ 69 h 80"/>
                <a:gd name="T16" fmla="*/ 91 w 101"/>
                <a:gd name="T17" fmla="*/ 77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1" h="80">
                  <a:moveTo>
                    <a:pt x="91" y="77"/>
                  </a:moveTo>
                  <a:cubicBezTo>
                    <a:pt x="10" y="30"/>
                    <a:pt x="10" y="30"/>
                    <a:pt x="10" y="30"/>
                  </a:cubicBezTo>
                  <a:cubicBezTo>
                    <a:pt x="4" y="27"/>
                    <a:pt x="0" y="18"/>
                    <a:pt x="0" y="11"/>
                  </a:cubicBezTo>
                  <a:cubicBezTo>
                    <a:pt x="0" y="11"/>
                    <a:pt x="0" y="11"/>
                    <a:pt x="0" y="11"/>
                  </a:cubicBezTo>
                  <a:cubicBezTo>
                    <a:pt x="0" y="4"/>
                    <a:pt x="4" y="0"/>
                    <a:pt x="10" y="3"/>
                  </a:cubicBezTo>
                  <a:cubicBezTo>
                    <a:pt x="91" y="50"/>
                    <a:pt x="91" y="50"/>
                    <a:pt x="91" y="50"/>
                  </a:cubicBezTo>
                  <a:cubicBezTo>
                    <a:pt x="97" y="54"/>
                    <a:pt x="101" y="62"/>
                    <a:pt x="101" y="69"/>
                  </a:cubicBezTo>
                  <a:cubicBezTo>
                    <a:pt x="101" y="69"/>
                    <a:pt x="101" y="69"/>
                    <a:pt x="101" y="69"/>
                  </a:cubicBezTo>
                  <a:cubicBezTo>
                    <a:pt x="101" y="77"/>
                    <a:pt x="97" y="80"/>
                    <a:pt x="91" y="77"/>
                  </a:cubicBezTo>
                  <a:close/>
                </a:path>
              </a:pathLst>
            </a:custGeom>
            <a:solidFill>
              <a:srgbClr val="689DD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335" name="Freeform 17">
              <a:extLst>
                <a:ext uri="{FF2B5EF4-FFF2-40B4-BE49-F238E27FC236}">
                  <a16:creationId xmlns:a16="http://schemas.microsoft.com/office/drawing/2014/main" id="{E31D2C62-B256-469B-BBB1-3A549B95769E}"/>
                </a:ext>
              </a:extLst>
            </p:cNvPr>
            <p:cNvSpPr>
              <a:spLocks/>
            </p:cNvSpPr>
            <p:nvPr/>
          </p:nvSpPr>
          <p:spPr bwMode="auto">
            <a:xfrm>
              <a:off x="9269413" y="8401051"/>
              <a:ext cx="279400" cy="220663"/>
            </a:xfrm>
            <a:custGeom>
              <a:avLst/>
              <a:gdLst>
                <a:gd name="T0" fmla="*/ 91 w 101"/>
                <a:gd name="T1" fmla="*/ 77 h 80"/>
                <a:gd name="T2" fmla="*/ 10 w 101"/>
                <a:gd name="T3" fmla="*/ 30 h 80"/>
                <a:gd name="T4" fmla="*/ 0 w 101"/>
                <a:gd name="T5" fmla="*/ 11 h 80"/>
                <a:gd name="T6" fmla="*/ 0 w 101"/>
                <a:gd name="T7" fmla="*/ 11 h 80"/>
                <a:gd name="T8" fmla="*/ 10 w 101"/>
                <a:gd name="T9" fmla="*/ 3 h 80"/>
                <a:gd name="T10" fmla="*/ 91 w 101"/>
                <a:gd name="T11" fmla="*/ 50 h 80"/>
                <a:gd name="T12" fmla="*/ 101 w 101"/>
                <a:gd name="T13" fmla="*/ 69 h 80"/>
                <a:gd name="T14" fmla="*/ 101 w 101"/>
                <a:gd name="T15" fmla="*/ 69 h 80"/>
                <a:gd name="T16" fmla="*/ 91 w 101"/>
                <a:gd name="T17" fmla="*/ 77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1" h="80">
                  <a:moveTo>
                    <a:pt x="91" y="77"/>
                  </a:moveTo>
                  <a:cubicBezTo>
                    <a:pt x="10" y="30"/>
                    <a:pt x="10" y="30"/>
                    <a:pt x="10" y="30"/>
                  </a:cubicBezTo>
                  <a:cubicBezTo>
                    <a:pt x="5" y="26"/>
                    <a:pt x="0" y="18"/>
                    <a:pt x="0" y="11"/>
                  </a:cubicBezTo>
                  <a:cubicBezTo>
                    <a:pt x="0" y="11"/>
                    <a:pt x="0" y="11"/>
                    <a:pt x="0" y="11"/>
                  </a:cubicBezTo>
                  <a:cubicBezTo>
                    <a:pt x="0" y="3"/>
                    <a:pt x="5" y="0"/>
                    <a:pt x="10" y="3"/>
                  </a:cubicBezTo>
                  <a:cubicBezTo>
                    <a:pt x="91" y="50"/>
                    <a:pt x="91" y="50"/>
                    <a:pt x="91" y="50"/>
                  </a:cubicBezTo>
                  <a:cubicBezTo>
                    <a:pt x="97" y="53"/>
                    <a:pt x="101" y="62"/>
                    <a:pt x="101" y="69"/>
                  </a:cubicBezTo>
                  <a:cubicBezTo>
                    <a:pt x="101" y="69"/>
                    <a:pt x="101" y="69"/>
                    <a:pt x="101" y="69"/>
                  </a:cubicBezTo>
                  <a:cubicBezTo>
                    <a:pt x="101" y="76"/>
                    <a:pt x="97" y="80"/>
                    <a:pt x="91" y="77"/>
                  </a:cubicBezTo>
                  <a:close/>
                </a:path>
              </a:pathLst>
            </a:custGeom>
            <a:solidFill>
              <a:srgbClr val="689DD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336" name="Freeform 18">
              <a:extLst>
                <a:ext uri="{FF2B5EF4-FFF2-40B4-BE49-F238E27FC236}">
                  <a16:creationId xmlns:a16="http://schemas.microsoft.com/office/drawing/2014/main" id="{312A19BA-88E2-433C-AE53-B84AA025DE81}"/>
                </a:ext>
              </a:extLst>
            </p:cNvPr>
            <p:cNvSpPr>
              <a:spLocks/>
            </p:cNvSpPr>
            <p:nvPr/>
          </p:nvSpPr>
          <p:spPr bwMode="auto">
            <a:xfrm>
              <a:off x="12692063" y="10306051"/>
              <a:ext cx="68263" cy="249238"/>
            </a:xfrm>
            <a:custGeom>
              <a:avLst/>
              <a:gdLst>
                <a:gd name="T0" fmla="*/ 25 w 25"/>
                <a:gd name="T1" fmla="*/ 90 h 90"/>
                <a:gd name="T2" fmla="*/ 9 w 25"/>
                <a:gd name="T3" fmla="*/ 80 h 90"/>
                <a:gd name="T4" fmla="*/ 9 w 25"/>
                <a:gd name="T5" fmla="*/ 0 h 90"/>
                <a:gd name="T6" fmla="*/ 25 w 25"/>
                <a:gd name="T7" fmla="*/ 9 h 90"/>
                <a:gd name="T8" fmla="*/ 25 w 25"/>
                <a:gd name="T9" fmla="*/ 90 h 90"/>
              </a:gdLst>
              <a:ahLst/>
              <a:cxnLst>
                <a:cxn ang="0">
                  <a:pos x="T0" y="T1"/>
                </a:cxn>
                <a:cxn ang="0">
                  <a:pos x="T2" y="T3"/>
                </a:cxn>
                <a:cxn ang="0">
                  <a:pos x="T4" y="T5"/>
                </a:cxn>
                <a:cxn ang="0">
                  <a:pos x="T6" y="T7"/>
                </a:cxn>
                <a:cxn ang="0">
                  <a:pos x="T8" y="T9"/>
                </a:cxn>
              </a:cxnLst>
              <a:rect l="0" t="0" r="r" b="b"/>
              <a:pathLst>
                <a:path w="25" h="90">
                  <a:moveTo>
                    <a:pt x="25" y="90"/>
                  </a:moveTo>
                  <a:cubicBezTo>
                    <a:pt x="9" y="80"/>
                    <a:pt x="9" y="80"/>
                    <a:pt x="9" y="80"/>
                  </a:cubicBezTo>
                  <a:cubicBezTo>
                    <a:pt x="0" y="55"/>
                    <a:pt x="1" y="25"/>
                    <a:pt x="9" y="0"/>
                  </a:cubicBezTo>
                  <a:cubicBezTo>
                    <a:pt x="25" y="9"/>
                    <a:pt x="25" y="9"/>
                    <a:pt x="25" y="9"/>
                  </a:cubicBezTo>
                  <a:cubicBezTo>
                    <a:pt x="18" y="36"/>
                    <a:pt x="19" y="65"/>
                    <a:pt x="25" y="90"/>
                  </a:cubicBezTo>
                  <a:close/>
                </a:path>
              </a:pathLst>
            </a:custGeom>
            <a:solidFill>
              <a:srgbClr val="689DD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337" name="Freeform 19">
              <a:extLst>
                <a:ext uri="{FF2B5EF4-FFF2-40B4-BE49-F238E27FC236}">
                  <a16:creationId xmlns:a16="http://schemas.microsoft.com/office/drawing/2014/main" id="{27AB4C81-54C9-42DD-A489-458DE99C6117}"/>
                </a:ext>
              </a:extLst>
            </p:cNvPr>
            <p:cNvSpPr>
              <a:spLocks/>
            </p:cNvSpPr>
            <p:nvPr/>
          </p:nvSpPr>
          <p:spPr bwMode="auto">
            <a:xfrm>
              <a:off x="14625638" y="10271126"/>
              <a:ext cx="47625" cy="65088"/>
            </a:xfrm>
            <a:custGeom>
              <a:avLst/>
              <a:gdLst>
                <a:gd name="T0" fmla="*/ 17 w 17"/>
                <a:gd name="T1" fmla="*/ 7 h 24"/>
                <a:gd name="T2" fmla="*/ 9 w 17"/>
                <a:gd name="T3" fmla="*/ 21 h 24"/>
                <a:gd name="T4" fmla="*/ 0 w 17"/>
                <a:gd name="T5" fmla="*/ 17 h 24"/>
                <a:gd name="T6" fmla="*/ 9 w 17"/>
                <a:gd name="T7" fmla="*/ 3 h 24"/>
                <a:gd name="T8" fmla="*/ 17 w 17"/>
                <a:gd name="T9" fmla="*/ 7 h 24"/>
              </a:gdLst>
              <a:ahLst/>
              <a:cxnLst>
                <a:cxn ang="0">
                  <a:pos x="T0" y="T1"/>
                </a:cxn>
                <a:cxn ang="0">
                  <a:pos x="T2" y="T3"/>
                </a:cxn>
                <a:cxn ang="0">
                  <a:pos x="T4" y="T5"/>
                </a:cxn>
                <a:cxn ang="0">
                  <a:pos x="T6" y="T7"/>
                </a:cxn>
                <a:cxn ang="0">
                  <a:pos x="T8" y="T9"/>
                </a:cxn>
              </a:cxnLst>
              <a:rect l="0" t="0" r="r" b="b"/>
              <a:pathLst>
                <a:path w="17" h="24">
                  <a:moveTo>
                    <a:pt x="17" y="7"/>
                  </a:moveTo>
                  <a:cubicBezTo>
                    <a:pt x="17" y="13"/>
                    <a:pt x="13" y="19"/>
                    <a:pt x="9" y="21"/>
                  </a:cubicBezTo>
                  <a:cubicBezTo>
                    <a:pt x="4" y="24"/>
                    <a:pt x="0" y="22"/>
                    <a:pt x="0" y="17"/>
                  </a:cubicBezTo>
                  <a:cubicBezTo>
                    <a:pt x="0" y="12"/>
                    <a:pt x="4" y="5"/>
                    <a:pt x="9" y="3"/>
                  </a:cubicBezTo>
                  <a:cubicBezTo>
                    <a:pt x="13" y="0"/>
                    <a:pt x="17" y="2"/>
                    <a:pt x="17" y="7"/>
                  </a:cubicBezTo>
                  <a:close/>
                </a:path>
              </a:pathLst>
            </a:custGeom>
            <a:solidFill>
              <a:srgbClr val="1B56B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338" name="Freeform 20">
              <a:extLst>
                <a:ext uri="{FF2B5EF4-FFF2-40B4-BE49-F238E27FC236}">
                  <a16:creationId xmlns:a16="http://schemas.microsoft.com/office/drawing/2014/main" id="{0974054A-0280-4214-95D1-ABF99C1DAC24}"/>
                </a:ext>
              </a:extLst>
            </p:cNvPr>
            <p:cNvSpPr>
              <a:spLocks/>
            </p:cNvSpPr>
            <p:nvPr/>
          </p:nvSpPr>
          <p:spPr bwMode="auto">
            <a:xfrm>
              <a:off x="15163800" y="9961564"/>
              <a:ext cx="44450" cy="65088"/>
            </a:xfrm>
            <a:custGeom>
              <a:avLst/>
              <a:gdLst>
                <a:gd name="T0" fmla="*/ 16 w 16"/>
                <a:gd name="T1" fmla="*/ 7 h 24"/>
                <a:gd name="T2" fmla="*/ 8 w 16"/>
                <a:gd name="T3" fmla="*/ 21 h 24"/>
                <a:gd name="T4" fmla="*/ 0 w 16"/>
                <a:gd name="T5" fmla="*/ 17 h 24"/>
                <a:gd name="T6" fmla="*/ 8 w 16"/>
                <a:gd name="T7" fmla="*/ 2 h 24"/>
                <a:gd name="T8" fmla="*/ 16 w 16"/>
                <a:gd name="T9" fmla="*/ 7 h 24"/>
              </a:gdLst>
              <a:ahLst/>
              <a:cxnLst>
                <a:cxn ang="0">
                  <a:pos x="T0" y="T1"/>
                </a:cxn>
                <a:cxn ang="0">
                  <a:pos x="T2" y="T3"/>
                </a:cxn>
                <a:cxn ang="0">
                  <a:pos x="T4" y="T5"/>
                </a:cxn>
                <a:cxn ang="0">
                  <a:pos x="T6" y="T7"/>
                </a:cxn>
                <a:cxn ang="0">
                  <a:pos x="T8" y="T9"/>
                </a:cxn>
              </a:cxnLst>
              <a:rect l="0" t="0" r="r" b="b"/>
              <a:pathLst>
                <a:path w="16" h="24">
                  <a:moveTo>
                    <a:pt x="16" y="7"/>
                  </a:moveTo>
                  <a:cubicBezTo>
                    <a:pt x="16" y="12"/>
                    <a:pt x="13" y="19"/>
                    <a:pt x="8" y="21"/>
                  </a:cubicBezTo>
                  <a:cubicBezTo>
                    <a:pt x="4" y="24"/>
                    <a:pt x="0" y="22"/>
                    <a:pt x="0" y="17"/>
                  </a:cubicBezTo>
                  <a:cubicBezTo>
                    <a:pt x="0" y="11"/>
                    <a:pt x="4" y="5"/>
                    <a:pt x="8" y="2"/>
                  </a:cubicBezTo>
                  <a:cubicBezTo>
                    <a:pt x="13" y="0"/>
                    <a:pt x="16" y="2"/>
                    <a:pt x="16" y="7"/>
                  </a:cubicBezTo>
                  <a:close/>
                </a:path>
              </a:pathLst>
            </a:custGeom>
            <a:solidFill>
              <a:srgbClr val="1B56B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339" name="Freeform 21">
              <a:extLst>
                <a:ext uri="{FF2B5EF4-FFF2-40B4-BE49-F238E27FC236}">
                  <a16:creationId xmlns:a16="http://schemas.microsoft.com/office/drawing/2014/main" id="{39040644-B8FC-45C9-B388-CAD196C3304C}"/>
                </a:ext>
              </a:extLst>
            </p:cNvPr>
            <p:cNvSpPr>
              <a:spLocks/>
            </p:cNvSpPr>
            <p:nvPr/>
          </p:nvSpPr>
          <p:spPr bwMode="auto">
            <a:xfrm>
              <a:off x="14485938" y="10336214"/>
              <a:ext cx="60325" cy="88900"/>
            </a:xfrm>
            <a:custGeom>
              <a:avLst/>
              <a:gdLst>
                <a:gd name="T0" fmla="*/ 22 w 22"/>
                <a:gd name="T1" fmla="*/ 10 h 32"/>
                <a:gd name="T2" fmla="*/ 11 w 22"/>
                <a:gd name="T3" fmla="*/ 29 h 32"/>
                <a:gd name="T4" fmla="*/ 0 w 22"/>
                <a:gd name="T5" fmla="*/ 22 h 32"/>
                <a:gd name="T6" fmla="*/ 11 w 22"/>
                <a:gd name="T7" fmla="*/ 4 h 32"/>
                <a:gd name="T8" fmla="*/ 22 w 22"/>
                <a:gd name="T9" fmla="*/ 10 h 32"/>
              </a:gdLst>
              <a:ahLst/>
              <a:cxnLst>
                <a:cxn ang="0">
                  <a:pos x="T0" y="T1"/>
                </a:cxn>
                <a:cxn ang="0">
                  <a:pos x="T2" y="T3"/>
                </a:cxn>
                <a:cxn ang="0">
                  <a:pos x="T4" y="T5"/>
                </a:cxn>
                <a:cxn ang="0">
                  <a:pos x="T6" y="T7"/>
                </a:cxn>
                <a:cxn ang="0">
                  <a:pos x="T8" y="T9"/>
                </a:cxn>
              </a:cxnLst>
              <a:rect l="0" t="0" r="r" b="b"/>
              <a:pathLst>
                <a:path w="22" h="32">
                  <a:moveTo>
                    <a:pt x="22" y="10"/>
                  </a:moveTo>
                  <a:cubicBezTo>
                    <a:pt x="22" y="17"/>
                    <a:pt x="17" y="25"/>
                    <a:pt x="11" y="29"/>
                  </a:cubicBezTo>
                  <a:cubicBezTo>
                    <a:pt x="5" y="32"/>
                    <a:pt x="0" y="29"/>
                    <a:pt x="0" y="22"/>
                  </a:cubicBezTo>
                  <a:cubicBezTo>
                    <a:pt x="0" y="15"/>
                    <a:pt x="5" y="7"/>
                    <a:pt x="11" y="4"/>
                  </a:cubicBezTo>
                  <a:cubicBezTo>
                    <a:pt x="17" y="0"/>
                    <a:pt x="22" y="3"/>
                    <a:pt x="22" y="10"/>
                  </a:cubicBezTo>
                  <a:close/>
                </a:path>
              </a:pathLst>
            </a:custGeom>
            <a:solidFill>
              <a:srgbClr val="1B56B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340" name="Freeform 22">
              <a:extLst>
                <a:ext uri="{FF2B5EF4-FFF2-40B4-BE49-F238E27FC236}">
                  <a16:creationId xmlns:a16="http://schemas.microsoft.com/office/drawing/2014/main" id="{933B503E-8095-4917-9D8C-C5D0351E8095}"/>
                </a:ext>
              </a:extLst>
            </p:cNvPr>
            <p:cNvSpPr>
              <a:spLocks/>
            </p:cNvSpPr>
            <p:nvPr/>
          </p:nvSpPr>
          <p:spPr bwMode="auto">
            <a:xfrm>
              <a:off x="14385925" y="10394951"/>
              <a:ext cx="60325" cy="88900"/>
            </a:xfrm>
            <a:custGeom>
              <a:avLst/>
              <a:gdLst>
                <a:gd name="T0" fmla="*/ 22 w 22"/>
                <a:gd name="T1" fmla="*/ 10 h 32"/>
                <a:gd name="T2" fmla="*/ 11 w 22"/>
                <a:gd name="T3" fmla="*/ 29 h 32"/>
                <a:gd name="T4" fmla="*/ 0 w 22"/>
                <a:gd name="T5" fmla="*/ 22 h 32"/>
                <a:gd name="T6" fmla="*/ 11 w 22"/>
                <a:gd name="T7" fmla="*/ 3 h 32"/>
                <a:gd name="T8" fmla="*/ 22 w 22"/>
                <a:gd name="T9" fmla="*/ 10 h 32"/>
              </a:gdLst>
              <a:ahLst/>
              <a:cxnLst>
                <a:cxn ang="0">
                  <a:pos x="T0" y="T1"/>
                </a:cxn>
                <a:cxn ang="0">
                  <a:pos x="T2" y="T3"/>
                </a:cxn>
                <a:cxn ang="0">
                  <a:pos x="T4" y="T5"/>
                </a:cxn>
                <a:cxn ang="0">
                  <a:pos x="T6" y="T7"/>
                </a:cxn>
                <a:cxn ang="0">
                  <a:pos x="T8" y="T9"/>
                </a:cxn>
              </a:cxnLst>
              <a:rect l="0" t="0" r="r" b="b"/>
              <a:pathLst>
                <a:path w="22" h="32">
                  <a:moveTo>
                    <a:pt x="22" y="10"/>
                  </a:moveTo>
                  <a:cubicBezTo>
                    <a:pt x="22" y="17"/>
                    <a:pt x="17" y="25"/>
                    <a:pt x="11" y="29"/>
                  </a:cubicBezTo>
                  <a:cubicBezTo>
                    <a:pt x="5" y="32"/>
                    <a:pt x="0" y="29"/>
                    <a:pt x="0" y="22"/>
                  </a:cubicBezTo>
                  <a:cubicBezTo>
                    <a:pt x="0" y="15"/>
                    <a:pt x="5" y="7"/>
                    <a:pt x="11" y="3"/>
                  </a:cubicBezTo>
                  <a:cubicBezTo>
                    <a:pt x="17" y="0"/>
                    <a:pt x="22" y="3"/>
                    <a:pt x="22" y="10"/>
                  </a:cubicBezTo>
                  <a:close/>
                </a:path>
              </a:pathLst>
            </a:custGeom>
            <a:solidFill>
              <a:srgbClr val="1B56B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341" name="Freeform 23">
              <a:extLst>
                <a:ext uri="{FF2B5EF4-FFF2-40B4-BE49-F238E27FC236}">
                  <a16:creationId xmlns:a16="http://schemas.microsoft.com/office/drawing/2014/main" id="{4F5D5E2E-5FAE-4934-B043-2CA5FDCF78A5}"/>
                </a:ext>
              </a:extLst>
            </p:cNvPr>
            <p:cNvSpPr>
              <a:spLocks/>
            </p:cNvSpPr>
            <p:nvPr/>
          </p:nvSpPr>
          <p:spPr bwMode="auto">
            <a:xfrm>
              <a:off x="14287500" y="10452101"/>
              <a:ext cx="57150" cy="88900"/>
            </a:xfrm>
            <a:custGeom>
              <a:avLst/>
              <a:gdLst>
                <a:gd name="T0" fmla="*/ 21 w 21"/>
                <a:gd name="T1" fmla="*/ 10 h 32"/>
                <a:gd name="T2" fmla="*/ 10 w 21"/>
                <a:gd name="T3" fmla="*/ 29 h 32"/>
                <a:gd name="T4" fmla="*/ 0 w 21"/>
                <a:gd name="T5" fmla="*/ 22 h 32"/>
                <a:gd name="T6" fmla="*/ 10 w 21"/>
                <a:gd name="T7" fmla="*/ 3 h 32"/>
                <a:gd name="T8" fmla="*/ 21 w 21"/>
                <a:gd name="T9" fmla="*/ 10 h 32"/>
              </a:gdLst>
              <a:ahLst/>
              <a:cxnLst>
                <a:cxn ang="0">
                  <a:pos x="T0" y="T1"/>
                </a:cxn>
                <a:cxn ang="0">
                  <a:pos x="T2" y="T3"/>
                </a:cxn>
                <a:cxn ang="0">
                  <a:pos x="T4" y="T5"/>
                </a:cxn>
                <a:cxn ang="0">
                  <a:pos x="T6" y="T7"/>
                </a:cxn>
                <a:cxn ang="0">
                  <a:pos x="T8" y="T9"/>
                </a:cxn>
              </a:cxnLst>
              <a:rect l="0" t="0" r="r" b="b"/>
              <a:pathLst>
                <a:path w="21" h="32">
                  <a:moveTo>
                    <a:pt x="21" y="10"/>
                  </a:moveTo>
                  <a:cubicBezTo>
                    <a:pt x="21" y="17"/>
                    <a:pt x="16" y="25"/>
                    <a:pt x="10" y="29"/>
                  </a:cubicBezTo>
                  <a:cubicBezTo>
                    <a:pt x="4" y="32"/>
                    <a:pt x="0" y="29"/>
                    <a:pt x="0" y="22"/>
                  </a:cubicBezTo>
                  <a:cubicBezTo>
                    <a:pt x="0" y="15"/>
                    <a:pt x="4" y="7"/>
                    <a:pt x="10" y="3"/>
                  </a:cubicBezTo>
                  <a:cubicBezTo>
                    <a:pt x="16" y="0"/>
                    <a:pt x="21" y="3"/>
                    <a:pt x="21" y="10"/>
                  </a:cubicBezTo>
                  <a:close/>
                </a:path>
              </a:pathLst>
            </a:custGeom>
            <a:solidFill>
              <a:srgbClr val="1B56B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342" name="Freeform 24">
              <a:extLst>
                <a:ext uri="{FF2B5EF4-FFF2-40B4-BE49-F238E27FC236}">
                  <a16:creationId xmlns:a16="http://schemas.microsoft.com/office/drawing/2014/main" id="{39A602B5-E7C3-46ED-9666-9D1C20D298F3}"/>
                </a:ext>
              </a:extLst>
            </p:cNvPr>
            <p:cNvSpPr>
              <a:spLocks/>
            </p:cNvSpPr>
            <p:nvPr/>
          </p:nvSpPr>
          <p:spPr bwMode="auto">
            <a:xfrm>
              <a:off x="14184313" y="10510839"/>
              <a:ext cx="60325" cy="88900"/>
            </a:xfrm>
            <a:custGeom>
              <a:avLst/>
              <a:gdLst>
                <a:gd name="T0" fmla="*/ 22 w 22"/>
                <a:gd name="T1" fmla="*/ 10 h 32"/>
                <a:gd name="T2" fmla="*/ 11 w 22"/>
                <a:gd name="T3" fmla="*/ 29 h 32"/>
                <a:gd name="T4" fmla="*/ 0 w 22"/>
                <a:gd name="T5" fmla="*/ 22 h 32"/>
                <a:gd name="T6" fmla="*/ 11 w 22"/>
                <a:gd name="T7" fmla="*/ 3 h 32"/>
                <a:gd name="T8" fmla="*/ 22 w 22"/>
                <a:gd name="T9" fmla="*/ 10 h 32"/>
              </a:gdLst>
              <a:ahLst/>
              <a:cxnLst>
                <a:cxn ang="0">
                  <a:pos x="T0" y="T1"/>
                </a:cxn>
                <a:cxn ang="0">
                  <a:pos x="T2" y="T3"/>
                </a:cxn>
                <a:cxn ang="0">
                  <a:pos x="T4" y="T5"/>
                </a:cxn>
                <a:cxn ang="0">
                  <a:pos x="T6" y="T7"/>
                </a:cxn>
                <a:cxn ang="0">
                  <a:pos x="T8" y="T9"/>
                </a:cxn>
              </a:cxnLst>
              <a:rect l="0" t="0" r="r" b="b"/>
              <a:pathLst>
                <a:path w="22" h="32">
                  <a:moveTo>
                    <a:pt x="22" y="10"/>
                  </a:moveTo>
                  <a:cubicBezTo>
                    <a:pt x="22" y="17"/>
                    <a:pt x="17" y="25"/>
                    <a:pt x="11" y="29"/>
                  </a:cubicBezTo>
                  <a:cubicBezTo>
                    <a:pt x="5" y="32"/>
                    <a:pt x="0" y="29"/>
                    <a:pt x="0" y="22"/>
                  </a:cubicBezTo>
                  <a:cubicBezTo>
                    <a:pt x="0" y="15"/>
                    <a:pt x="5" y="7"/>
                    <a:pt x="11" y="3"/>
                  </a:cubicBezTo>
                  <a:cubicBezTo>
                    <a:pt x="17" y="0"/>
                    <a:pt x="22" y="3"/>
                    <a:pt x="22" y="10"/>
                  </a:cubicBezTo>
                  <a:close/>
                </a:path>
              </a:pathLst>
            </a:custGeom>
            <a:solidFill>
              <a:srgbClr val="1B56B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343" name="Freeform 25">
              <a:extLst>
                <a:ext uri="{FF2B5EF4-FFF2-40B4-BE49-F238E27FC236}">
                  <a16:creationId xmlns:a16="http://schemas.microsoft.com/office/drawing/2014/main" id="{E2BD05F7-B9F5-480F-9956-2908027FF481}"/>
                </a:ext>
              </a:extLst>
            </p:cNvPr>
            <p:cNvSpPr>
              <a:spLocks/>
            </p:cNvSpPr>
            <p:nvPr/>
          </p:nvSpPr>
          <p:spPr bwMode="auto">
            <a:xfrm>
              <a:off x="14085888" y="10567989"/>
              <a:ext cx="60325" cy="88900"/>
            </a:xfrm>
            <a:custGeom>
              <a:avLst/>
              <a:gdLst>
                <a:gd name="T0" fmla="*/ 22 w 22"/>
                <a:gd name="T1" fmla="*/ 10 h 32"/>
                <a:gd name="T2" fmla="*/ 11 w 22"/>
                <a:gd name="T3" fmla="*/ 29 h 32"/>
                <a:gd name="T4" fmla="*/ 0 w 22"/>
                <a:gd name="T5" fmla="*/ 22 h 32"/>
                <a:gd name="T6" fmla="*/ 11 w 22"/>
                <a:gd name="T7" fmla="*/ 3 h 32"/>
                <a:gd name="T8" fmla="*/ 22 w 22"/>
                <a:gd name="T9" fmla="*/ 10 h 32"/>
              </a:gdLst>
              <a:ahLst/>
              <a:cxnLst>
                <a:cxn ang="0">
                  <a:pos x="T0" y="T1"/>
                </a:cxn>
                <a:cxn ang="0">
                  <a:pos x="T2" y="T3"/>
                </a:cxn>
                <a:cxn ang="0">
                  <a:pos x="T4" y="T5"/>
                </a:cxn>
                <a:cxn ang="0">
                  <a:pos x="T6" y="T7"/>
                </a:cxn>
                <a:cxn ang="0">
                  <a:pos x="T8" y="T9"/>
                </a:cxn>
              </a:cxnLst>
              <a:rect l="0" t="0" r="r" b="b"/>
              <a:pathLst>
                <a:path w="22" h="32">
                  <a:moveTo>
                    <a:pt x="22" y="10"/>
                  </a:moveTo>
                  <a:cubicBezTo>
                    <a:pt x="22" y="17"/>
                    <a:pt x="17" y="25"/>
                    <a:pt x="11" y="29"/>
                  </a:cubicBezTo>
                  <a:cubicBezTo>
                    <a:pt x="5" y="32"/>
                    <a:pt x="0" y="29"/>
                    <a:pt x="0" y="22"/>
                  </a:cubicBezTo>
                  <a:cubicBezTo>
                    <a:pt x="0" y="15"/>
                    <a:pt x="5" y="7"/>
                    <a:pt x="11" y="3"/>
                  </a:cubicBezTo>
                  <a:cubicBezTo>
                    <a:pt x="17" y="0"/>
                    <a:pt x="22" y="3"/>
                    <a:pt x="22" y="10"/>
                  </a:cubicBezTo>
                  <a:close/>
                </a:path>
              </a:pathLst>
            </a:custGeom>
            <a:solidFill>
              <a:srgbClr val="1B56B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344" name="Freeform 26">
              <a:extLst>
                <a:ext uri="{FF2B5EF4-FFF2-40B4-BE49-F238E27FC236}">
                  <a16:creationId xmlns:a16="http://schemas.microsoft.com/office/drawing/2014/main" id="{861BBB39-ADCB-4EA5-A1CD-1A22ECBE0317}"/>
                </a:ext>
              </a:extLst>
            </p:cNvPr>
            <p:cNvSpPr>
              <a:spLocks/>
            </p:cNvSpPr>
            <p:nvPr/>
          </p:nvSpPr>
          <p:spPr bwMode="auto">
            <a:xfrm>
              <a:off x="13985875" y="10626726"/>
              <a:ext cx="58738" cy="88900"/>
            </a:xfrm>
            <a:custGeom>
              <a:avLst/>
              <a:gdLst>
                <a:gd name="T0" fmla="*/ 21 w 21"/>
                <a:gd name="T1" fmla="*/ 10 h 32"/>
                <a:gd name="T2" fmla="*/ 11 w 21"/>
                <a:gd name="T3" fmla="*/ 28 h 32"/>
                <a:gd name="T4" fmla="*/ 0 w 21"/>
                <a:gd name="T5" fmla="*/ 22 h 32"/>
                <a:gd name="T6" fmla="*/ 11 w 21"/>
                <a:gd name="T7" fmla="*/ 3 h 32"/>
                <a:gd name="T8" fmla="*/ 21 w 21"/>
                <a:gd name="T9" fmla="*/ 10 h 32"/>
              </a:gdLst>
              <a:ahLst/>
              <a:cxnLst>
                <a:cxn ang="0">
                  <a:pos x="T0" y="T1"/>
                </a:cxn>
                <a:cxn ang="0">
                  <a:pos x="T2" y="T3"/>
                </a:cxn>
                <a:cxn ang="0">
                  <a:pos x="T4" y="T5"/>
                </a:cxn>
                <a:cxn ang="0">
                  <a:pos x="T6" y="T7"/>
                </a:cxn>
                <a:cxn ang="0">
                  <a:pos x="T8" y="T9"/>
                </a:cxn>
              </a:cxnLst>
              <a:rect l="0" t="0" r="r" b="b"/>
              <a:pathLst>
                <a:path w="21" h="32">
                  <a:moveTo>
                    <a:pt x="21" y="10"/>
                  </a:moveTo>
                  <a:cubicBezTo>
                    <a:pt x="21" y="17"/>
                    <a:pt x="17" y="25"/>
                    <a:pt x="11" y="28"/>
                  </a:cubicBezTo>
                  <a:cubicBezTo>
                    <a:pt x="5" y="32"/>
                    <a:pt x="0" y="29"/>
                    <a:pt x="0" y="22"/>
                  </a:cubicBezTo>
                  <a:cubicBezTo>
                    <a:pt x="0" y="15"/>
                    <a:pt x="5" y="7"/>
                    <a:pt x="11" y="3"/>
                  </a:cubicBezTo>
                  <a:cubicBezTo>
                    <a:pt x="17" y="0"/>
                    <a:pt x="21" y="3"/>
                    <a:pt x="21" y="10"/>
                  </a:cubicBezTo>
                  <a:close/>
                </a:path>
              </a:pathLst>
            </a:custGeom>
            <a:solidFill>
              <a:srgbClr val="1B56B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345" name="Freeform 27">
              <a:extLst>
                <a:ext uri="{FF2B5EF4-FFF2-40B4-BE49-F238E27FC236}">
                  <a16:creationId xmlns:a16="http://schemas.microsoft.com/office/drawing/2014/main" id="{D9413ADE-6F23-42E7-BCA2-00BC368608E3}"/>
                </a:ext>
              </a:extLst>
            </p:cNvPr>
            <p:cNvSpPr>
              <a:spLocks/>
            </p:cNvSpPr>
            <p:nvPr/>
          </p:nvSpPr>
          <p:spPr bwMode="auto">
            <a:xfrm>
              <a:off x="15790863" y="9582151"/>
              <a:ext cx="60325" cy="88900"/>
            </a:xfrm>
            <a:custGeom>
              <a:avLst/>
              <a:gdLst>
                <a:gd name="T0" fmla="*/ 22 w 22"/>
                <a:gd name="T1" fmla="*/ 10 h 32"/>
                <a:gd name="T2" fmla="*/ 11 w 22"/>
                <a:gd name="T3" fmla="*/ 29 h 32"/>
                <a:gd name="T4" fmla="*/ 0 w 22"/>
                <a:gd name="T5" fmla="*/ 22 h 32"/>
                <a:gd name="T6" fmla="*/ 11 w 22"/>
                <a:gd name="T7" fmla="*/ 3 h 32"/>
                <a:gd name="T8" fmla="*/ 22 w 22"/>
                <a:gd name="T9" fmla="*/ 10 h 32"/>
              </a:gdLst>
              <a:ahLst/>
              <a:cxnLst>
                <a:cxn ang="0">
                  <a:pos x="T0" y="T1"/>
                </a:cxn>
                <a:cxn ang="0">
                  <a:pos x="T2" y="T3"/>
                </a:cxn>
                <a:cxn ang="0">
                  <a:pos x="T4" y="T5"/>
                </a:cxn>
                <a:cxn ang="0">
                  <a:pos x="T6" y="T7"/>
                </a:cxn>
                <a:cxn ang="0">
                  <a:pos x="T8" y="T9"/>
                </a:cxn>
              </a:cxnLst>
              <a:rect l="0" t="0" r="r" b="b"/>
              <a:pathLst>
                <a:path w="22" h="32">
                  <a:moveTo>
                    <a:pt x="22" y="10"/>
                  </a:moveTo>
                  <a:cubicBezTo>
                    <a:pt x="22" y="17"/>
                    <a:pt x="17" y="25"/>
                    <a:pt x="11" y="29"/>
                  </a:cubicBezTo>
                  <a:cubicBezTo>
                    <a:pt x="5" y="32"/>
                    <a:pt x="0" y="29"/>
                    <a:pt x="0" y="22"/>
                  </a:cubicBezTo>
                  <a:cubicBezTo>
                    <a:pt x="0" y="15"/>
                    <a:pt x="5" y="7"/>
                    <a:pt x="11" y="3"/>
                  </a:cubicBezTo>
                  <a:cubicBezTo>
                    <a:pt x="17" y="0"/>
                    <a:pt x="22" y="3"/>
                    <a:pt x="22" y="10"/>
                  </a:cubicBezTo>
                  <a:close/>
                </a:path>
              </a:pathLst>
            </a:custGeom>
            <a:solidFill>
              <a:srgbClr val="1B56B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346" name="Freeform 28">
              <a:extLst>
                <a:ext uri="{FF2B5EF4-FFF2-40B4-BE49-F238E27FC236}">
                  <a16:creationId xmlns:a16="http://schemas.microsoft.com/office/drawing/2014/main" id="{680FE2D4-AAE2-479D-A310-E977AA80278A}"/>
                </a:ext>
              </a:extLst>
            </p:cNvPr>
            <p:cNvSpPr>
              <a:spLocks/>
            </p:cNvSpPr>
            <p:nvPr/>
          </p:nvSpPr>
          <p:spPr bwMode="auto">
            <a:xfrm>
              <a:off x="15690850" y="9640889"/>
              <a:ext cx="61913" cy="88900"/>
            </a:xfrm>
            <a:custGeom>
              <a:avLst/>
              <a:gdLst>
                <a:gd name="T0" fmla="*/ 22 w 22"/>
                <a:gd name="T1" fmla="*/ 10 h 32"/>
                <a:gd name="T2" fmla="*/ 11 w 22"/>
                <a:gd name="T3" fmla="*/ 29 h 32"/>
                <a:gd name="T4" fmla="*/ 0 w 22"/>
                <a:gd name="T5" fmla="*/ 22 h 32"/>
                <a:gd name="T6" fmla="*/ 11 w 22"/>
                <a:gd name="T7" fmla="*/ 3 h 32"/>
                <a:gd name="T8" fmla="*/ 22 w 22"/>
                <a:gd name="T9" fmla="*/ 10 h 32"/>
              </a:gdLst>
              <a:ahLst/>
              <a:cxnLst>
                <a:cxn ang="0">
                  <a:pos x="T0" y="T1"/>
                </a:cxn>
                <a:cxn ang="0">
                  <a:pos x="T2" y="T3"/>
                </a:cxn>
                <a:cxn ang="0">
                  <a:pos x="T4" y="T5"/>
                </a:cxn>
                <a:cxn ang="0">
                  <a:pos x="T6" y="T7"/>
                </a:cxn>
                <a:cxn ang="0">
                  <a:pos x="T8" y="T9"/>
                </a:cxn>
              </a:cxnLst>
              <a:rect l="0" t="0" r="r" b="b"/>
              <a:pathLst>
                <a:path w="22" h="32">
                  <a:moveTo>
                    <a:pt x="22" y="10"/>
                  </a:moveTo>
                  <a:cubicBezTo>
                    <a:pt x="22" y="17"/>
                    <a:pt x="17" y="25"/>
                    <a:pt x="11" y="29"/>
                  </a:cubicBezTo>
                  <a:cubicBezTo>
                    <a:pt x="5" y="32"/>
                    <a:pt x="0" y="29"/>
                    <a:pt x="0" y="22"/>
                  </a:cubicBezTo>
                  <a:cubicBezTo>
                    <a:pt x="0" y="15"/>
                    <a:pt x="5" y="7"/>
                    <a:pt x="11" y="3"/>
                  </a:cubicBezTo>
                  <a:cubicBezTo>
                    <a:pt x="17" y="0"/>
                    <a:pt x="22" y="3"/>
                    <a:pt x="22" y="10"/>
                  </a:cubicBezTo>
                  <a:close/>
                </a:path>
              </a:pathLst>
            </a:custGeom>
            <a:solidFill>
              <a:srgbClr val="1B56B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347" name="Freeform 29">
              <a:extLst>
                <a:ext uri="{FF2B5EF4-FFF2-40B4-BE49-F238E27FC236}">
                  <a16:creationId xmlns:a16="http://schemas.microsoft.com/office/drawing/2014/main" id="{3409D7D5-4BD5-41A1-979C-3ACF44177483}"/>
                </a:ext>
              </a:extLst>
            </p:cNvPr>
            <p:cNvSpPr>
              <a:spLocks/>
            </p:cNvSpPr>
            <p:nvPr/>
          </p:nvSpPr>
          <p:spPr bwMode="auto">
            <a:xfrm>
              <a:off x="15592425" y="9698039"/>
              <a:ext cx="57150" cy="88900"/>
            </a:xfrm>
            <a:custGeom>
              <a:avLst/>
              <a:gdLst>
                <a:gd name="T0" fmla="*/ 21 w 21"/>
                <a:gd name="T1" fmla="*/ 10 h 32"/>
                <a:gd name="T2" fmla="*/ 11 w 21"/>
                <a:gd name="T3" fmla="*/ 28 h 32"/>
                <a:gd name="T4" fmla="*/ 0 w 21"/>
                <a:gd name="T5" fmla="*/ 22 h 32"/>
                <a:gd name="T6" fmla="*/ 11 w 21"/>
                <a:gd name="T7" fmla="*/ 3 h 32"/>
                <a:gd name="T8" fmla="*/ 21 w 21"/>
                <a:gd name="T9" fmla="*/ 10 h 32"/>
              </a:gdLst>
              <a:ahLst/>
              <a:cxnLst>
                <a:cxn ang="0">
                  <a:pos x="T0" y="T1"/>
                </a:cxn>
                <a:cxn ang="0">
                  <a:pos x="T2" y="T3"/>
                </a:cxn>
                <a:cxn ang="0">
                  <a:pos x="T4" y="T5"/>
                </a:cxn>
                <a:cxn ang="0">
                  <a:pos x="T6" y="T7"/>
                </a:cxn>
                <a:cxn ang="0">
                  <a:pos x="T8" y="T9"/>
                </a:cxn>
              </a:cxnLst>
              <a:rect l="0" t="0" r="r" b="b"/>
              <a:pathLst>
                <a:path w="21" h="32">
                  <a:moveTo>
                    <a:pt x="21" y="10"/>
                  </a:moveTo>
                  <a:cubicBezTo>
                    <a:pt x="21" y="17"/>
                    <a:pt x="17" y="25"/>
                    <a:pt x="11" y="28"/>
                  </a:cubicBezTo>
                  <a:cubicBezTo>
                    <a:pt x="5" y="32"/>
                    <a:pt x="0" y="29"/>
                    <a:pt x="0" y="22"/>
                  </a:cubicBezTo>
                  <a:cubicBezTo>
                    <a:pt x="0" y="15"/>
                    <a:pt x="5" y="7"/>
                    <a:pt x="11" y="3"/>
                  </a:cubicBezTo>
                  <a:cubicBezTo>
                    <a:pt x="17" y="0"/>
                    <a:pt x="21" y="3"/>
                    <a:pt x="21" y="10"/>
                  </a:cubicBezTo>
                  <a:close/>
                </a:path>
              </a:pathLst>
            </a:custGeom>
            <a:solidFill>
              <a:srgbClr val="1B56B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348" name="Freeform 30">
              <a:extLst>
                <a:ext uri="{FF2B5EF4-FFF2-40B4-BE49-F238E27FC236}">
                  <a16:creationId xmlns:a16="http://schemas.microsoft.com/office/drawing/2014/main" id="{97805B25-FDB1-417E-8890-8D4C35FDA93D}"/>
                </a:ext>
              </a:extLst>
            </p:cNvPr>
            <p:cNvSpPr>
              <a:spLocks/>
            </p:cNvSpPr>
            <p:nvPr/>
          </p:nvSpPr>
          <p:spPr bwMode="auto">
            <a:xfrm>
              <a:off x="15489238" y="9756776"/>
              <a:ext cx="61913" cy="88900"/>
            </a:xfrm>
            <a:custGeom>
              <a:avLst/>
              <a:gdLst>
                <a:gd name="T0" fmla="*/ 22 w 22"/>
                <a:gd name="T1" fmla="*/ 10 h 32"/>
                <a:gd name="T2" fmla="*/ 11 w 22"/>
                <a:gd name="T3" fmla="*/ 28 h 32"/>
                <a:gd name="T4" fmla="*/ 0 w 22"/>
                <a:gd name="T5" fmla="*/ 22 h 32"/>
                <a:gd name="T6" fmla="*/ 11 w 22"/>
                <a:gd name="T7" fmla="*/ 3 h 32"/>
                <a:gd name="T8" fmla="*/ 22 w 22"/>
                <a:gd name="T9" fmla="*/ 10 h 32"/>
              </a:gdLst>
              <a:ahLst/>
              <a:cxnLst>
                <a:cxn ang="0">
                  <a:pos x="T0" y="T1"/>
                </a:cxn>
                <a:cxn ang="0">
                  <a:pos x="T2" y="T3"/>
                </a:cxn>
                <a:cxn ang="0">
                  <a:pos x="T4" y="T5"/>
                </a:cxn>
                <a:cxn ang="0">
                  <a:pos x="T6" y="T7"/>
                </a:cxn>
                <a:cxn ang="0">
                  <a:pos x="T8" y="T9"/>
                </a:cxn>
              </a:cxnLst>
              <a:rect l="0" t="0" r="r" b="b"/>
              <a:pathLst>
                <a:path w="22" h="32">
                  <a:moveTo>
                    <a:pt x="22" y="10"/>
                  </a:moveTo>
                  <a:cubicBezTo>
                    <a:pt x="22" y="17"/>
                    <a:pt x="17" y="25"/>
                    <a:pt x="11" y="28"/>
                  </a:cubicBezTo>
                  <a:cubicBezTo>
                    <a:pt x="5" y="32"/>
                    <a:pt x="0" y="29"/>
                    <a:pt x="0" y="22"/>
                  </a:cubicBezTo>
                  <a:cubicBezTo>
                    <a:pt x="0" y="15"/>
                    <a:pt x="5" y="7"/>
                    <a:pt x="11" y="3"/>
                  </a:cubicBezTo>
                  <a:cubicBezTo>
                    <a:pt x="17" y="0"/>
                    <a:pt x="22" y="3"/>
                    <a:pt x="22" y="10"/>
                  </a:cubicBezTo>
                  <a:close/>
                </a:path>
              </a:pathLst>
            </a:custGeom>
            <a:solidFill>
              <a:srgbClr val="1B56B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349" name="Freeform 31">
              <a:extLst>
                <a:ext uri="{FF2B5EF4-FFF2-40B4-BE49-F238E27FC236}">
                  <a16:creationId xmlns:a16="http://schemas.microsoft.com/office/drawing/2014/main" id="{63B117BE-0EFE-432A-9D9B-3980F05CF71D}"/>
                </a:ext>
              </a:extLst>
            </p:cNvPr>
            <p:cNvSpPr>
              <a:spLocks/>
            </p:cNvSpPr>
            <p:nvPr/>
          </p:nvSpPr>
          <p:spPr bwMode="auto">
            <a:xfrm>
              <a:off x="15390813" y="9813926"/>
              <a:ext cx="60325" cy="88900"/>
            </a:xfrm>
            <a:custGeom>
              <a:avLst/>
              <a:gdLst>
                <a:gd name="T0" fmla="*/ 22 w 22"/>
                <a:gd name="T1" fmla="*/ 10 h 32"/>
                <a:gd name="T2" fmla="*/ 11 w 22"/>
                <a:gd name="T3" fmla="*/ 28 h 32"/>
                <a:gd name="T4" fmla="*/ 0 w 22"/>
                <a:gd name="T5" fmla="*/ 22 h 32"/>
                <a:gd name="T6" fmla="*/ 11 w 22"/>
                <a:gd name="T7" fmla="*/ 3 h 32"/>
                <a:gd name="T8" fmla="*/ 22 w 22"/>
                <a:gd name="T9" fmla="*/ 10 h 32"/>
              </a:gdLst>
              <a:ahLst/>
              <a:cxnLst>
                <a:cxn ang="0">
                  <a:pos x="T0" y="T1"/>
                </a:cxn>
                <a:cxn ang="0">
                  <a:pos x="T2" y="T3"/>
                </a:cxn>
                <a:cxn ang="0">
                  <a:pos x="T4" y="T5"/>
                </a:cxn>
                <a:cxn ang="0">
                  <a:pos x="T6" y="T7"/>
                </a:cxn>
                <a:cxn ang="0">
                  <a:pos x="T8" y="T9"/>
                </a:cxn>
              </a:cxnLst>
              <a:rect l="0" t="0" r="r" b="b"/>
              <a:pathLst>
                <a:path w="22" h="32">
                  <a:moveTo>
                    <a:pt x="22" y="10"/>
                  </a:moveTo>
                  <a:cubicBezTo>
                    <a:pt x="22" y="16"/>
                    <a:pt x="17" y="25"/>
                    <a:pt x="11" y="28"/>
                  </a:cubicBezTo>
                  <a:cubicBezTo>
                    <a:pt x="5" y="32"/>
                    <a:pt x="0" y="29"/>
                    <a:pt x="0" y="22"/>
                  </a:cubicBezTo>
                  <a:cubicBezTo>
                    <a:pt x="0" y="15"/>
                    <a:pt x="5" y="7"/>
                    <a:pt x="11" y="3"/>
                  </a:cubicBezTo>
                  <a:cubicBezTo>
                    <a:pt x="17" y="0"/>
                    <a:pt x="22" y="3"/>
                    <a:pt x="22" y="10"/>
                  </a:cubicBezTo>
                  <a:close/>
                </a:path>
              </a:pathLst>
            </a:custGeom>
            <a:solidFill>
              <a:srgbClr val="1B56B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350" name="Freeform 32">
              <a:extLst>
                <a:ext uri="{FF2B5EF4-FFF2-40B4-BE49-F238E27FC236}">
                  <a16:creationId xmlns:a16="http://schemas.microsoft.com/office/drawing/2014/main" id="{D2ED5E88-C741-41F2-98CA-2D2AFE2A24EF}"/>
                </a:ext>
              </a:extLst>
            </p:cNvPr>
            <p:cNvSpPr>
              <a:spLocks/>
            </p:cNvSpPr>
            <p:nvPr/>
          </p:nvSpPr>
          <p:spPr bwMode="auto">
            <a:xfrm>
              <a:off x="15290800" y="9872664"/>
              <a:ext cx="61913" cy="88900"/>
            </a:xfrm>
            <a:custGeom>
              <a:avLst/>
              <a:gdLst>
                <a:gd name="T0" fmla="*/ 22 w 22"/>
                <a:gd name="T1" fmla="*/ 9 h 32"/>
                <a:gd name="T2" fmla="*/ 11 w 22"/>
                <a:gd name="T3" fmla="*/ 28 h 32"/>
                <a:gd name="T4" fmla="*/ 0 w 22"/>
                <a:gd name="T5" fmla="*/ 22 h 32"/>
                <a:gd name="T6" fmla="*/ 11 w 22"/>
                <a:gd name="T7" fmla="*/ 3 h 32"/>
                <a:gd name="T8" fmla="*/ 22 w 22"/>
                <a:gd name="T9" fmla="*/ 9 h 32"/>
              </a:gdLst>
              <a:ahLst/>
              <a:cxnLst>
                <a:cxn ang="0">
                  <a:pos x="T0" y="T1"/>
                </a:cxn>
                <a:cxn ang="0">
                  <a:pos x="T2" y="T3"/>
                </a:cxn>
                <a:cxn ang="0">
                  <a:pos x="T4" y="T5"/>
                </a:cxn>
                <a:cxn ang="0">
                  <a:pos x="T6" y="T7"/>
                </a:cxn>
                <a:cxn ang="0">
                  <a:pos x="T8" y="T9"/>
                </a:cxn>
              </a:cxnLst>
              <a:rect l="0" t="0" r="r" b="b"/>
              <a:pathLst>
                <a:path w="22" h="32">
                  <a:moveTo>
                    <a:pt x="22" y="9"/>
                  </a:moveTo>
                  <a:cubicBezTo>
                    <a:pt x="22" y="16"/>
                    <a:pt x="17" y="25"/>
                    <a:pt x="11" y="28"/>
                  </a:cubicBezTo>
                  <a:cubicBezTo>
                    <a:pt x="5" y="32"/>
                    <a:pt x="0" y="29"/>
                    <a:pt x="0" y="22"/>
                  </a:cubicBezTo>
                  <a:cubicBezTo>
                    <a:pt x="0" y="15"/>
                    <a:pt x="5" y="7"/>
                    <a:pt x="11" y="3"/>
                  </a:cubicBezTo>
                  <a:cubicBezTo>
                    <a:pt x="17" y="0"/>
                    <a:pt x="22" y="3"/>
                    <a:pt x="22" y="9"/>
                  </a:cubicBezTo>
                  <a:close/>
                </a:path>
              </a:pathLst>
            </a:custGeom>
            <a:solidFill>
              <a:srgbClr val="1B56B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351" name="Freeform 33">
              <a:extLst>
                <a:ext uri="{FF2B5EF4-FFF2-40B4-BE49-F238E27FC236}">
                  <a16:creationId xmlns:a16="http://schemas.microsoft.com/office/drawing/2014/main" id="{4BE51A96-F324-4832-BB2E-73412541E097}"/>
                </a:ext>
              </a:extLst>
            </p:cNvPr>
            <p:cNvSpPr>
              <a:spLocks/>
            </p:cNvSpPr>
            <p:nvPr/>
          </p:nvSpPr>
          <p:spPr bwMode="auto">
            <a:xfrm>
              <a:off x="14789150" y="10036176"/>
              <a:ext cx="258763" cy="223838"/>
            </a:xfrm>
            <a:custGeom>
              <a:avLst/>
              <a:gdLst>
                <a:gd name="T0" fmla="*/ 82 w 94"/>
                <a:gd name="T1" fmla="*/ 37 h 81"/>
                <a:gd name="T2" fmla="*/ 12 w 94"/>
                <a:gd name="T3" fmla="*/ 77 h 81"/>
                <a:gd name="T4" fmla="*/ 0 w 94"/>
                <a:gd name="T5" fmla="*/ 68 h 81"/>
                <a:gd name="T6" fmla="*/ 0 w 94"/>
                <a:gd name="T7" fmla="*/ 68 h 81"/>
                <a:gd name="T8" fmla="*/ 12 w 94"/>
                <a:gd name="T9" fmla="*/ 45 h 81"/>
                <a:gd name="T10" fmla="*/ 82 w 94"/>
                <a:gd name="T11" fmla="*/ 4 h 81"/>
                <a:gd name="T12" fmla="*/ 94 w 94"/>
                <a:gd name="T13" fmla="*/ 14 h 81"/>
                <a:gd name="T14" fmla="*/ 94 w 94"/>
                <a:gd name="T15" fmla="*/ 14 h 81"/>
                <a:gd name="T16" fmla="*/ 82 w 94"/>
                <a:gd name="T17" fmla="*/ 37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4" h="81">
                  <a:moveTo>
                    <a:pt x="82" y="37"/>
                  </a:moveTo>
                  <a:cubicBezTo>
                    <a:pt x="12" y="77"/>
                    <a:pt x="12" y="77"/>
                    <a:pt x="12" y="77"/>
                  </a:cubicBezTo>
                  <a:cubicBezTo>
                    <a:pt x="5" y="81"/>
                    <a:pt x="0" y="77"/>
                    <a:pt x="0" y="68"/>
                  </a:cubicBezTo>
                  <a:cubicBezTo>
                    <a:pt x="0" y="68"/>
                    <a:pt x="0" y="68"/>
                    <a:pt x="0" y="68"/>
                  </a:cubicBezTo>
                  <a:cubicBezTo>
                    <a:pt x="0" y="59"/>
                    <a:pt x="5" y="48"/>
                    <a:pt x="12" y="45"/>
                  </a:cubicBezTo>
                  <a:cubicBezTo>
                    <a:pt x="82" y="4"/>
                    <a:pt x="82" y="4"/>
                    <a:pt x="82" y="4"/>
                  </a:cubicBezTo>
                  <a:cubicBezTo>
                    <a:pt x="88" y="0"/>
                    <a:pt x="94" y="5"/>
                    <a:pt x="94" y="14"/>
                  </a:cubicBezTo>
                  <a:cubicBezTo>
                    <a:pt x="94" y="14"/>
                    <a:pt x="94" y="14"/>
                    <a:pt x="94" y="14"/>
                  </a:cubicBezTo>
                  <a:cubicBezTo>
                    <a:pt x="94" y="23"/>
                    <a:pt x="88" y="33"/>
                    <a:pt x="82" y="37"/>
                  </a:cubicBezTo>
                  <a:close/>
                </a:path>
              </a:pathLst>
            </a:custGeom>
            <a:solidFill>
              <a:srgbClr val="1B56B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grpSp>
      <p:grpSp>
        <p:nvGrpSpPr>
          <p:cNvPr id="528" name="Group 527">
            <a:extLst>
              <a:ext uri="{FF2B5EF4-FFF2-40B4-BE49-F238E27FC236}">
                <a16:creationId xmlns:a16="http://schemas.microsoft.com/office/drawing/2014/main" id="{05E77423-8A56-43B7-93AE-06479A5C1DC1}"/>
              </a:ext>
            </a:extLst>
          </p:cNvPr>
          <p:cNvGrpSpPr/>
          <p:nvPr/>
        </p:nvGrpSpPr>
        <p:grpSpPr>
          <a:xfrm>
            <a:off x="6879196" y="262350"/>
            <a:ext cx="933734" cy="3005779"/>
            <a:chOff x="4224338" y="2730501"/>
            <a:chExt cx="1579563" cy="5084762"/>
          </a:xfrm>
        </p:grpSpPr>
        <p:sp>
          <p:nvSpPr>
            <p:cNvPr id="457" name="Freeform 139">
              <a:extLst>
                <a:ext uri="{FF2B5EF4-FFF2-40B4-BE49-F238E27FC236}">
                  <a16:creationId xmlns:a16="http://schemas.microsoft.com/office/drawing/2014/main" id="{C44F0CAF-C9BA-4485-857C-94F8471CD01A}"/>
                </a:ext>
              </a:extLst>
            </p:cNvPr>
            <p:cNvSpPr>
              <a:spLocks/>
            </p:cNvSpPr>
            <p:nvPr/>
          </p:nvSpPr>
          <p:spPr bwMode="auto">
            <a:xfrm>
              <a:off x="4346575" y="6904039"/>
              <a:ext cx="1335088" cy="769938"/>
            </a:xfrm>
            <a:custGeom>
              <a:avLst/>
              <a:gdLst>
                <a:gd name="T0" fmla="*/ 421 w 841"/>
                <a:gd name="T1" fmla="*/ 485 h 485"/>
                <a:gd name="T2" fmla="*/ 841 w 841"/>
                <a:gd name="T3" fmla="*/ 242 h 485"/>
                <a:gd name="T4" fmla="*/ 421 w 841"/>
                <a:gd name="T5" fmla="*/ 0 h 485"/>
                <a:gd name="T6" fmla="*/ 0 w 841"/>
                <a:gd name="T7" fmla="*/ 242 h 485"/>
                <a:gd name="T8" fmla="*/ 421 w 841"/>
                <a:gd name="T9" fmla="*/ 485 h 485"/>
              </a:gdLst>
              <a:ahLst/>
              <a:cxnLst>
                <a:cxn ang="0">
                  <a:pos x="T0" y="T1"/>
                </a:cxn>
                <a:cxn ang="0">
                  <a:pos x="T2" y="T3"/>
                </a:cxn>
                <a:cxn ang="0">
                  <a:pos x="T4" y="T5"/>
                </a:cxn>
                <a:cxn ang="0">
                  <a:pos x="T6" y="T7"/>
                </a:cxn>
                <a:cxn ang="0">
                  <a:pos x="T8" y="T9"/>
                </a:cxn>
              </a:cxnLst>
              <a:rect l="0" t="0" r="r" b="b"/>
              <a:pathLst>
                <a:path w="841" h="485">
                  <a:moveTo>
                    <a:pt x="421" y="485"/>
                  </a:moveTo>
                  <a:lnTo>
                    <a:pt x="841" y="242"/>
                  </a:lnTo>
                  <a:lnTo>
                    <a:pt x="421" y="0"/>
                  </a:lnTo>
                  <a:lnTo>
                    <a:pt x="0" y="242"/>
                  </a:lnTo>
                  <a:lnTo>
                    <a:pt x="421" y="485"/>
                  </a:lnTo>
                  <a:close/>
                </a:path>
              </a:pathLst>
            </a:custGeom>
            <a:solidFill>
              <a:srgbClr val="6882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458" name="Freeform 140">
              <a:extLst>
                <a:ext uri="{FF2B5EF4-FFF2-40B4-BE49-F238E27FC236}">
                  <a16:creationId xmlns:a16="http://schemas.microsoft.com/office/drawing/2014/main" id="{3B83F9EC-5456-4E1D-B182-9F773AD8B976}"/>
                </a:ext>
              </a:extLst>
            </p:cNvPr>
            <p:cNvSpPr>
              <a:spLocks/>
            </p:cNvSpPr>
            <p:nvPr/>
          </p:nvSpPr>
          <p:spPr bwMode="auto">
            <a:xfrm>
              <a:off x="5014913" y="4202114"/>
              <a:ext cx="666750" cy="3471863"/>
            </a:xfrm>
            <a:custGeom>
              <a:avLst/>
              <a:gdLst>
                <a:gd name="T0" fmla="*/ 420 w 420"/>
                <a:gd name="T1" fmla="*/ 1944 h 2187"/>
                <a:gd name="T2" fmla="*/ 420 w 420"/>
                <a:gd name="T3" fmla="*/ 0 h 2187"/>
                <a:gd name="T4" fmla="*/ 0 w 420"/>
                <a:gd name="T5" fmla="*/ 242 h 2187"/>
                <a:gd name="T6" fmla="*/ 0 w 420"/>
                <a:gd name="T7" fmla="*/ 2187 h 2187"/>
                <a:gd name="T8" fmla="*/ 420 w 420"/>
                <a:gd name="T9" fmla="*/ 1944 h 2187"/>
              </a:gdLst>
              <a:ahLst/>
              <a:cxnLst>
                <a:cxn ang="0">
                  <a:pos x="T0" y="T1"/>
                </a:cxn>
                <a:cxn ang="0">
                  <a:pos x="T2" y="T3"/>
                </a:cxn>
                <a:cxn ang="0">
                  <a:pos x="T4" y="T5"/>
                </a:cxn>
                <a:cxn ang="0">
                  <a:pos x="T6" y="T7"/>
                </a:cxn>
                <a:cxn ang="0">
                  <a:pos x="T8" y="T9"/>
                </a:cxn>
              </a:cxnLst>
              <a:rect l="0" t="0" r="r" b="b"/>
              <a:pathLst>
                <a:path w="420" h="2187">
                  <a:moveTo>
                    <a:pt x="420" y="1944"/>
                  </a:moveTo>
                  <a:lnTo>
                    <a:pt x="420" y="0"/>
                  </a:lnTo>
                  <a:lnTo>
                    <a:pt x="0" y="242"/>
                  </a:lnTo>
                  <a:lnTo>
                    <a:pt x="0" y="2187"/>
                  </a:lnTo>
                  <a:lnTo>
                    <a:pt x="420" y="1944"/>
                  </a:lnTo>
                  <a:close/>
                </a:path>
              </a:pathLst>
            </a:custGeom>
            <a:solidFill>
              <a:srgbClr val="B3B0A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459" name="Freeform 141">
              <a:extLst>
                <a:ext uri="{FF2B5EF4-FFF2-40B4-BE49-F238E27FC236}">
                  <a16:creationId xmlns:a16="http://schemas.microsoft.com/office/drawing/2014/main" id="{08DF1A21-5300-4826-B39C-E21D0299C7CE}"/>
                </a:ext>
              </a:extLst>
            </p:cNvPr>
            <p:cNvSpPr>
              <a:spLocks/>
            </p:cNvSpPr>
            <p:nvPr/>
          </p:nvSpPr>
          <p:spPr bwMode="auto">
            <a:xfrm>
              <a:off x="4346575" y="4202114"/>
              <a:ext cx="668338" cy="3471863"/>
            </a:xfrm>
            <a:custGeom>
              <a:avLst/>
              <a:gdLst>
                <a:gd name="T0" fmla="*/ 421 w 421"/>
                <a:gd name="T1" fmla="*/ 2187 h 2187"/>
                <a:gd name="T2" fmla="*/ 0 w 421"/>
                <a:gd name="T3" fmla="*/ 1944 h 2187"/>
                <a:gd name="T4" fmla="*/ 0 w 421"/>
                <a:gd name="T5" fmla="*/ 0 h 2187"/>
                <a:gd name="T6" fmla="*/ 421 w 421"/>
                <a:gd name="T7" fmla="*/ 242 h 2187"/>
                <a:gd name="T8" fmla="*/ 421 w 421"/>
                <a:gd name="T9" fmla="*/ 2187 h 2187"/>
              </a:gdLst>
              <a:ahLst/>
              <a:cxnLst>
                <a:cxn ang="0">
                  <a:pos x="T0" y="T1"/>
                </a:cxn>
                <a:cxn ang="0">
                  <a:pos x="T2" y="T3"/>
                </a:cxn>
                <a:cxn ang="0">
                  <a:pos x="T4" y="T5"/>
                </a:cxn>
                <a:cxn ang="0">
                  <a:pos x="T6" y="T7"/>
                </a:cxn>
                <a:cxn ang="0">
                  <a:pos x="T8" y="T9"/>
                </a:cxn>
              </a:cxnLst>
              <a:rect l="0" t="0" r="r" b="b"/>
              <a:pathLst>
                <a:path w="421" h="2187">
                  <a:moveTo>
                    <a:pt x="421" y="2187"/>
                  </a:moveTo>
                  <a:lnTo>
                    <a:pt x="0" y="1944"/>
                  </a:lnTo>
                  <a:lnTo>
                    <a:pt x="0" y="0"/>
                  </a:lnTo>
                  <a:lnTo>
                    <a:pt x="421" y="242"/>
                  </a:lnTo>
                  <a:lnTo>
                    <a:pt x="421" y="2187"/>
                  </a:lnTo>
                  <a:close/>
                </a:path>
              </a:pathLst>
            </a:custGeom>
            <a:solidFill>
              <a:srgbClr val="D6CDB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460" name="Freeform 142">
              <a:extLst>
                <a:ext uri="{FF2B5EF4-FFF2-40B4-BE49-F238E27FC236}">
                  <a16:creationId xmlns:a16="http://schemas.microsoft.com/office/drawing/2014/main" id="{4BEA0448-0F04-4259-A579-48A33DA49928}"/>
                </a:ext>
              </a:extLst>
            </p:cNvPr>
            <p:cNvSpPr>
              <a:spLocks/>
            </p:cNvSpPr>
            <p:nvPr/>
          </p:nvSpPr>
          <p:spPr bwMode="auto">
            <a:xfrm>
              <a:off x="4346575" y="3816351"/>
              <a:ext cx="1335088" cy="769938"/>
            </a:xfrm>
            <a:custGeom>
              <a:avLst/>
              <a:gdLst>
                <a:gd name="T0" fmla="*/ 0 w 841"/>
                <a:gd name="T1" fmla="*/ 243 h 485"/>
                <a:gd name="T2" fmla="*/ 421 w 841"/>
                <a:gd name="T3" fmla="*/ 0 h 485"/>
                <a:gd name="T4" fmla="*/ 841 w 841"/>
                <a:gd name="T5" fmla="*/ 243 h 485"/>
                <a:gd name="T6" fmla="*/ 421 w 841"/>
                <a:gd name="T7" fmla="*/ 485 h 485"/>
                <a:gd name="T8" fmla="*/ 0 w 841"/>
                <a:gd name="T9" fmla="*/ 243 h 485"/>
              </a:gdLst>
              <a:ahLst/>
              <a:cxnLst>
                <a:cxn ang="0">
                  <a:pos x="T0" y="T1"/>
                </a:cxn>
                <a:cxn ang="0">
                  <a:pos x="T2" y="T3"/>
                </a:cxn>
                <a:cxn ang="0">
                  <a:pos x="T4" y="T5"/>
                </a:cxn>
                <a:cxn ang="0">
                  <a:pos x="T6" y="T7"/>
                </a:cxn>
                <a:cxn ang="0">
                  <a:pos x="T8" y="T9"/>
                </a:cxn>
              </a:cxnLst>
              <a:rect l="0" t="0" r="r" b="b"/>
              <a:pathLst>
                <a:path w="841" h="485">
                  <a:moveTo>
                    <a:pt x="0" y="243"/>
                  </a:moveTo>
                  <a:lnTo>
                    <a:pt x="421" y="0"/>
                  </a:lnTo>
                  <a:lnTo>
                    <a:pt x="841" y="243"/>
                  </a:lnTo>
                  <a:lnTo>
                    <a:pt x="421" y="485"/>
                  </a:lnTo>
                  <a:lnTo>
                    <a:pt x="0" y="243"/>
                  </a:lnTo>
                  <a:close/>
                </a:path>
              </a:pathLst>
            </a:custGeom>
            <a:solidFill>
              <a:srgbClr val="F7EEE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461" name="Freeform 143">
              <a:extLst>
                <a:ext uri="{FF2B5EF4-FFF2-40B4-BE49-F238E27FC236}">
                  <a16:creationId xmlns:a16="http://schemas.microsoft.com/office/drawing/2014/main" id="{0481A950-14B1-448D-AA8E-9AC26CE136DB}"/>
                </a:ext>
              </a:extLst>
            </p:cNvPr>
            <p:cNvSpPr>
              <a:spLocks/>
            </p:cNvSpPr>
            <p:nvPr/>
          </p:nvSpPr>
          <p:spPr bwMode="auto">
            <a:xfrm>
              <a:off x="4346575" y="4271964"/>
              <a:ext cx="668338" cy="527050"/>
            </a:xfrm>
            <a:custGeom>
              <a:avLst/>
              <a:gdLst>
                <a:gd name="T0" fmla="*/ 0 w 421"/>
                <a:gd name="T1" fmla="*/ 0 h 332"/>
                <a:gd name="T2" fmla="*/ 421 w 421"/>
                <a:gd name="T3" fmla="*/ 243 h 332"/>
                <a:gd name="T4" fmla="*/ 421 w 421"/>
                <a:gd name="T5" fmla="*/ 332 h 332"/>
                <a:gd name="T6" fmla="*/ 0 w 421"/>
                <a:gd name="T7" fmla="*/ 88 h 332"/>
                <a:gd name="T8" fmla="*/ 0 w 421"/>
                <a:gd name="T9" fmla="*/ 0 h 332"/>
              </a:gdLst>
              <a:ahLst/>
              <a:cxnLst>
                <a:cxn ang="0">
                  <a:pos x="T0" y="T1"/>
                </a:cxn>
                <a:cxn ang="0">
                  <a:pos x="T2" y="T3"/>
                </a:cxn>
                <a:cxn ang="0">
                  <a:pos x="T4" y="T5"/>
                </a:cxn>
                <a:cxn ang="0">
                  <a:pos x="T6" y="T7"/>
                </a:cxn>
                <a:cxn ang="0">
                  <a:pos x="T8" y="T9"/>
                </a:cxn>
              </a:cxnLst>
              <a:rect l="0" t="0" r="r" b="b"/>
              <a:pathLst>
                <a:path w="421" h="332">
                  <a:moveTo>
                    <a:pt x="0" y="0"/>
                  </a:moveTo>
                  <a:lnTo>
                    <a:pt x="421" y="243"/>
                  </a:lnTo>
                  <a:lnTo>
                    <a:pt x="421" y="332"/>
                  </a:lnTo>
                  <a:lnTo>
                    <a:pt x="0" y="88"/>
                  </a:lnTo>
                  <a:lnTo>
                    <a:pt x="0" y="0"/>
                  </a:lnTo>
                  <a:close/>
                </a:path>
              </a:pathLst>
            </a:custGeom>
            <a:solidFill>
              <a:srgbClr val="B5B5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462" name="Freeform 144">
              <a:extLst>
                <a:ext uri="{FF2B5EF4-FFF2-40B4-BE49-F238E27FC236}">
                  <a16:creationId xmlns:a16="http://schemas.microsoft.com/office/drawing/2014/main" id="{AAA0CE3E-1383-4348-8FD7-43D008B12A8D}"/>
                </a:ext>
              </a:extLst>
            </p:cNvPr>
            <p:cNvSpPr>
              <a:spLocks/>
            </p:cNvSpPr>
            <p:nvPr/>
          </p:nvSpPr>
          <p:spPr bwMode="auto">
            <a:xfrm>
              <a:off x="4346575" y="4271964"/>
              <a:ext cx="668338" cy="527050"/>
            </a:xfrm>
            <a:custGeom>
              <a:avLst/>
              <a:gdLst>
                <a:gd name="T0" fmla="*/ 0 w 421"/>
                <a:gd name="T1" fmla="*/ 0 h 332"/>
                <a:gd name="T2" fmla="*/ 421 w 421"/>
                <a:gd name="T3" fmla="*/ 243 h 332"/>
                <a:gd name="T4" fmla="*/ 421 w 421"/>
                <a:gd name="T5" fmla="*/ 332 h 332"/>
                <a:gd name="T6" fmla="*/ 0 w 421"/>
                <a:gd name="T7" fmla="*/ 88 h 332"/>
                <a:gd name="T8" fmla="*/ 0 w 421"/>
                <a:gd name="T9" fmla="*/ 0 h 332"/>
              </a:gdLst>
              <a:ahLst/>
              <a:cxnLst>
                <a:cxn ang="0">
                  <a:pos x="T0" y="T1"/>
                </a:cxn>
                <a:cxn ang="0">
                  <a:pos x="T2" y="T3"/>
                </a:cxn>
                <a:cxn ang="0">
                  <a:pos x="T4" y="T5"/>
                </a:cxn>
                <a:cxn ang="0">
                  <a:pos x="T6" y="T7"/>
                </a:cxn>
                <a:cxn ang="0">
                  <a:pos x="T8" y="T9"/>
                </a:cxn>
              </a:cxnLst>
              <a:rect l="0" t="0" r="r" b="b"/>
              <a:pathLst>
                <a:path w="421" h="332">
                  <a:moveTo>
                    <a:pt x="0" y="0"/>
                  </a:moveTo>
                  <a:lnTo>
                    <a:pt x="421" y="243"/>
                  </a:lnTo>
                  <a:lnTo>
                    <a:pt x="421" y="332"/>
                  </a:lnTo>
                  <a:lnTo>
                    <a:pt x="0" y="88"/>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463" name="Freeform 145">
              <a:extLst>
                <a:ext uri="{FF2B5EF4-FFF2-40B4-BE49-F238E27FC236}">
                  <a16:creationId xmlns:a16="http://schemas.microsoft.com/office/drawing/2014/main" id="{CC5CEED3-4A37-415D-BBA3-243A29FE0FC5}"/>
                </a:ext>
              </a:extLst>
            </p:cNvPr>
            <p:cNvSpPr>
              <a:spLocks/>
            </p:cNvSpPr>
            <p:nvPr/>
          </p:nvSpPr>
          <p:spPr bwMode="auto">
            <a:xfrm>
              <a:off x="5014913" y="4271964"/>
              <a:ext cx="666750" cy="527050"/>
            </a:xfrm>
            <a:custGeom>
              <a:avLst/>
              <a:gdLst>
                <a:gd name="T0" fmla="*/ 420 w 420"/>
                <a:gd name="T1" fmla="*/ 0 h 332"/>
                <a:gd name="T2" fmla="*/ 0 w 420"/>
                <a:gd name="T3" fmla="*/ 243 h 332"/>
                <a:gd name="T4" fmla="*/ 0 w 420"/>
                <a:gd name="T5" fmla="*/ 332 h 332"/>
                <a:gd name="T6" fmla="*/ 420 w 420"/>
                <a:gd name="T7" fmla="*/ 88 h 332"/>
                <a:gd name="T8" fmla="*/ 420 w 420"/>
                <a:gd name="T9" fmla="*/ 0 h 332"/>
              </a:gdLst>
              <a:ahLst/>
              <a:cxnLst>
                <a:cxn ang="0">
                  <a:pos x="T0" y="T1"/>
                </a:cxn>
                <a:cxn ang="0">
                  <a:pos x="T2" y="T3"/>
                </a:cxn>
                <a:cxn ang="0">
                  <a:pos x="T4" y="T5"/>
                </a:cxn>
                <a:cxn ang="0">
                  <a:pos x="T6" y="T7"/>
                </a:cxn>
                <a:cxn ang="0">
                  <a:pos x="T8" y="T9"/>
                </a:cxn>
              </a:cxnLst>
              <a:rect l="0" t="0" r="r" b="b"/>
              <a:pathLst>
                <a:path w="420" h="332">
                  <a:moveTo>
                    <a:pt x="420" y="0"/>
                  </a:moveTo>
                  <a:lnTo>
                    <a:pt x="0" y="243"/>
                  </a:lnTo>
                  <a:lnTo>
                    <a:pt x="0" y="332"/>
                  </a:lnTo>
                  <a:lnTo>
                    <a:pt x="420" y="88"/>
                  </a:lnTo>
                  <a:lnTo>
                    <a:pt x="420" y="0"/>
                  </a:lnTo>
                  <a:close/>
                </a:path>
              </a:pathLst>
            </a:custGeom>
            <a:solidFill>
              <a:srgbClr val="A09D9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464" name="Freeform 146">
              <a:extLst>
                <a:ext uri="{FF2B5EF4-FFF2-40B4-BE49-F238E27FC236}">
                  <a16:creationId xmlns:a16="http://schemas.microsoft.com/office/drawing/2014/main" id="{6B74965A-9D27-43A4-8C93-BA5318DDAD66}"/>
                </a:ext>
              </a:extLst>
            </p:cNvPr>
            <p:cNvSpPr>
              <a:spLocks/>
            </p:cNvSpPr>
            <p:nvPr/>
          </p:nvSpPr>
          <p:spPr bwMode="auto">
            <a:xfrm>
              <a:off x="5014913" y="4271964"/>
              <a:ext cx="666750" cy="527050"/>
            </a:xfrm>
            <a:custGeom>
              <a:avLst/>
              <a:gdLst>
                <a:gd name="T0" fmla="*/ 420 w 420"/>
                <a:gd name="T1" fmla="*/ 0 h 332"/>
                <a:gd name="T2" fmla="*/ 0 w 420"/>
                <a:gd name="T3" fmla="*/ 243 h 332"/>
                <a:gd name="T4" fmla="*/ 0 w 420"/>
                <a:gd name="T5" fmla="*/ 332 h 332"/>
                <a:gd name="T6" fmla="*/ 420 w 420"/>
                <a:gd name="T7" fmla="*/ 88 h 332"/>
                <a:gd name="T8" fmla="*/ 420 w 420"/>
                <a:gd name="T9" fmla="*/ 0 h 332"/>
              </a:gdLst>
              <a:ahLst/>
              <a:cxnLst>
                <a:cxn ang="0">
                  <a:pos x="T0" y="T1"/>
                </a:cxn>
                <a:cxn ang="0">
                  <a:pos x="T2" y="T3"/>
                </a:cxn>
                <a:cxn ang="0">
                  <a:pos x="T4" y="T5"/>
                </a:cxn>
                <a:cxn ang="0">
                  <a:pos x="T6" y="T7"/>
                </a:cxn>
                <a:cxn ang="0">
                  <a:pos x="T8" y="T9"/>
                </a:cxn>
              </a:cxnLst>
              <a:rect l="0" t="0" r="r" b="b"/>
              <a:pathLst>
                <a:path w="420" h="332">
                  <a:moveTo>
                    <a:pt x="420" y="0"/>
                  </a:moveTo>
                  <a:lnTo>
                    <a:pt x="0" y="243"/>
                  </a:lnTo>
                  <a:lnTo>
                    <a:pt x="0" y="332"/>
                  </a:lnTo>
                  <a:lnTo>
                    <a:pt x="420" y="88"/>
                  </a:lnTo>
                  <a:lnTo>
                    <a:pt x="42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465" name="Freeform 147">
              <a:extLst>
                <a:ext uri="{FF2B5EF4-FFF2-40B4-BE49-F238E27FC236}">
                  <a16:creationId xmlns:a16="http://schemas.microsoft.com/office/drawing/2014/main" id="{55939A47-8972-4BC7-8689-02F26631D5A3}"/>
                </a:ext>
              </a:extLst>
            </p:cNvPr>
            <p:cNvSpPr>
              <a:spLocks/>
            </p:cNvSpPr>
            <p:nvPr/>
          </p:nvSpPr>
          <p:spPr bwMode="auto">
            <a:xfrm>
              <a:off x="5014913" y="4484689"/>
              <a:ext cx="666750" cy="523875"/>
            </a:xfrm>
            <a:custGeom>
              <a:avLst/>
              <a:gdLst>
                <a:gd name="T0" fmla="*/ 420 w 420"/>
                <a:gd name="T1" fmla="*/ 0 h 330"/>
                <a:gd name="T2" fmla="*/ 0 w 420"/>
                <a:gd name="T3" fmla="*/ 241 h 330"/>
                <a:gd name="T4" fmla="*/ 0 w 420"/>
                <a:gd name="T5" fmla="*/ 330 h 330"/>
                <a:gd name="T6" fmla="*/ 420 w 420"/>
                <a:gd name="T7" fmla="*/ 87 h 330"/>
                <a:gd name="T8" fmla="*/ 420 w 420"/>
                <a:gd name="T9" fmla="*/ 0 h 330"/>
              </a:gdLst>
              <a:ahLst/>
              <a:cxnLst>
                <a:cxn ang="0">
                  <a:pos x="T0" y="T1"/>
                </a:cxn>
                <a:cxn ang="0">
                  <a:pos x="T2" y="T3"/>
                </a:cxn>
                <a:cxn ang="0">
                  <a:pos x="T4" y="T5"/>
                </a:cxn>
                <a:cxn ang="0">
                  <a:pos x="T6" y="T7"/>
                </a:cxn>
                <a:cxn ang="0">
                  <a:pos x="T8" y="T9"/>
                </a:cxn>
              </a:cxnLst>
              <a:rect l="0" t="0" r="r" b="b"/>
              <a:pathLst>
                <a:path w="420" h="330">
                  <a:moveTo>
                    <a:pt x="420" y="0"/>
                  </a:moveTo>
                  <a:lnTo>
                    <a:pt x="0" y="241"/>
                  </a:lnTo>
                  <a:lnTo>
                    <a:pt x="0" y="330"/>
                  </a:lnTo>
                  <a:lnTo>
                    <a:pt x="420" y="87"/>
                  </a:lnTo>
                  <a:lnTo>
                    <a:pt x="420" y="0"/>
                  </a:lnTo>
                  <a:close/>
                </a:path>
              </a:pathLst>
            </a:custGeom>
            <a:solidFill>
              <a:srgbClr val="A09D9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466" name="Freeform 148">
              <a:extLst>
                <a:ext uri="{FF2B5EF4-FFF2-40B4-BE49-F238E27FC236}">
                  <a16:creationId xmlns:a16="http://schemas.microsoft.com/office/drawing/2014/main" id="{A2F1504A-E308-4C16-9DEE-9546547218F7}"/>
                </a:ext>
              </a:extLst>
            </p:cNvPr>
            <p:cNvSpPr>
              <a:spLocks/>
            </p:cNvSpPr>
            <p:nvPr/>
          </p:nvSpPr>
          <p:spPr bwMode="auto">
            <a:xfrm>
              <a:off x="5014913" y="4484689"/>
              <a:ext cx="666750" cy="523875"/>
            </a:xfrm>
            <a:custGeom>
              <a:avLst/>
              <a:gdLst>
                <a:gd name="T0" fmla="*/ 420 w 420"/>
                <a:gd name="T1" fmla="*/ 0 h 330"/>
                <a:gd name="T2" fmla="*/ 0 w 420"/>
                <a:gd name="T3" fmla="*/ 241 h 330"/>
                <a:gd name="T4" fmla="*/ 0 w 420"/>
                <a:gd name="T5" fmla="*/ 330 h 330"/>
                <a:gd name="T6" fmla="*/ 420 w 420"/>
                <a:gd name="T7" fmla="*/ 87 h 330"/>
                <a:gd name="T8" fmla="*/ 420 w 420"/>
                <a:gd name="T9" fmla="*/ 0 h 330"/>
              </a:gdLst>
              <a:ahLst/>
              <a:cxnLst>
                <a:cxn ang="0">
                  <a:pos x="T0" y="T1"/>
                </a:cxn>
                <a:cxn ang="0">
                  <a:pos x="T2" y="T3"/>
                </a:cxn>
                <a:cxn ang="0">
                  <a:pos x="T4" y="T5"/>
                </a:cxn>
                <a:cxn ang="0">
                  <a:pos x="T6" y="T7"/>
                </a:cxn>
                <a:cxn ang="0">
                  <a:pos x="T8" y="T9"/>
                </a:cxn>
              </a:cxnLst>
              <a:rect l="0" t="0" r="r" b="b"/>
              <a:pathLst>
                <a:path w="420" h="330">
                  <a:moveTo>
                    <a:pt x="420" y="0"/>
                  </a:moveTo>
                  <a:lnTo>
                    <a:pt x="0" y="241"/>
                  </a:lnTo>
                  <a:lnTo>
                    <a:pt x="0" y="330"/>
                  </a:lnTo>
                  <a:lnTo>
                    <a:pt x="420" y="87"/>
                  </a:lnTo>
                  <a:lnTo>
                    <a:pt x="42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467" name="Freeform 149">
              <a:extLst>
                <a:ext uri="{FF2B5EF4-FFF2-40B4-BE49-F238E27FC236}">
                  <a16:creationId xmlns:a16="http://schemas.microsoft.com/office/drawing/2014/main" id="{E106CF8E-0046-4971-A5A7-C123F17E89BB}"/>
                </a:ext>
              </a:extLst>
            </p:cNvPr>
            <p:cNvSpPr>
              <a:spLocks/>
            </p:cNvSpPr>
            <p:nvPr/>
          </p:nvSpPr>
          <p:spPr bwMode="auto">
            <a:xfrm>
              <a:off x="5014913" y="4694239"/>
              <a:ext cx="666750" cy="523875"/>
            </a:xfrm>
            <a:custGeom>
              <a:avLst/>
              <a:gdLst>
                <a:gd name="T0" fmla="*/ 420 w 420"/>
                <a:gd name="T1" fmla="*/ 0 h 330"/>
                <a:gd name="T2" fmla="*/ 0 w 420"/>
                <a:gd name="T3" fmla="*/ 242 h 330"/>
                <a:gd name="T4" fmla="*/ 0 w 420"/>
                <a:gd name="T5" fmla="*/ 330 h 330"/>
                <a:gd name="T6" fmla="*/ 420 w 420"/>
                <a:gd name="T7" fmla="*/ 89 h 330"/>
                <a:gd name="T8" fmla="*/ 420 w 420"/>
                <a:gd name="T9" fmla="*/ 0 h 330"/>
              </a:gdLst>
              <a:ahLst/>
              <a:cxnLst>
                <a:cxn ang="0">
                  <a:pos x="T0" y="T1"/>
                </a:cxn>
                <a:cxn ang="0">
                  <a:pos x="T2" y="T3"/>
                </a:cxn>
                <a:cxn ang="0">
                  <a:pos x="T4" y="T5"/>
                </a:cxn>
                <a:cxn ang="0">
                  <a:pos x="T6" y="T7"/>
                </a:cxn>
                <a:cxn ang="0">
                  <a:pos x="T8" y="T9"/>
                </a:cxn>
              </a:cxnLst>
              <a:rect l="0" t="0" r="r" b="b"/>
              <a:pathLst>
                <a:path w="420" h="330">
                  <a:moveTo>
                    <a:pt x="420" y="0"/>
                  </a:moveTo>
                  <a:lnTo>
                    <a:pt x="0" y="242"/>
                  </a:lnTo>
                  <a:lnTo>
                    <a:pt x="0" y="330"/>
                  </a:lnTo>
                  <a:lnTo>
                    <a:pt x="420" y="89"/>
                  </a:lnTo>
                  <a:lnTo>
                    <a:pt x="420" y="0"/>
                  </a:lnTo>
                  <a:close/>
                </a:path>
              </a:pathLst>
            </a:custGeom>
            <a:solidFill>
              <a:srgbClr val="A09D9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468" name="Freeform 150">
              <a:extLst>
                <a:ext uri="{FF2B5EF4-FFF2-40B4-BE49-F238E27FC236}">
                  <a16:creationId xmlns:a16="http://schemas.microsoft.com/office/drawing/2014/main" id="{EC7D340B-7C42-4110-8A41-2111EACC7838}"/>
                </a:ext>
              </a:extLst>
            </p:cNvPr>
            <p:cNvSpPr>
              <a:spLocks/>
            </p:cNvSpPr>
            <p:nvPr/>
          </p:nvSpPr>
          <p:spPr bwMode="auto">
            <a:xfrm>
              <a:off x="5014913" y="4694239"/>
              <a:ext cx="666750" cy="523875"/>
            </a:xfrm>
            <a:custGeom>
              <a:avLst/>
              <a:gdLst>
                <a:gd name="T0" fmla="*/ 420 w 420"/>
                <a:gd name="T1" fmla="*/ 0 h 330"/>
                <a:gd name="T2" fmla="*/ 0 w 420"/>
                <a:gd name="T3" fmla="*/ 242 h 330"/>
                <a:gd name="T4" fmla="*/ 0 w 420"/>
                <a:gd name="T5" fmla="*/ 330 h 330"/>
                <a:gd name="T6" fmla="*/ 420 w 420"/>
                <a:gd name="T7" fmla="*/ 89 h 330"/>
                <a:gd name="T8" fmla="*/ 420 w 420"/>
                <a:gd name="T9" fmla="*/ 0 h 330"/>
              </a:gdLst>
              <a:ahLst/>
              <a:cxnLst>
                <a:cxn ang="0">
                  <a:pos x="T0" y="T1"/>
                </a:cxn>
                <a:cxn ang="0">
                  <a:pos x="T2" y="T3"/>
                </a:cxn>
                <a:cxn ang="0">
                  <a:pos x="T4" y="T5"/>
                </a:cxn>
                <a:cxn ang="0">
                  <a:pos x="T6" y="T7"/>
                </a:cxn>
                <a:cxn ang="0">
                  <a:pos x="T8" y="T9"/>
                </a:cxn>
              </a:cxnLst>
              <a:rect l="0" t="0" r="r" b="b"/>
              <a:pathLst>
                <a:path w="420" h="330">
                  <a:moveTo>
                    <a:pt x="420" y="0"/>
                  </a:moveTo>
                  <a:lnTo>
                    <a:pt x="0" y="242"/>
                  </a:lnTo>
                  <a:lnTo>
                    <a:pt x="0" y="330"/>
                  </a:lnTo>
                  <a:lnTo>
                    <a:pt x="420" y="89"/>
                  </a:lnTo>
                  <a:lnTo>
                    <a:pt x="42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469" name="Freeform 151">
              <a:extLst>
                <a:ext uri="{FF2B5EF4-FFF2-40B4-BE49-F238E27FC236}">
                  <a16:creationId xmlns:a16="http://schemas.microsoft.com/office/drawing/2014/main" id="{C3B80E6B-976E-4641-AD20-AA173BD622BB}"/>
                </a:ext>
              </a:extLst>
            </p:cNvPr>
            <p:cNvSpPr>
              <a:spLocks/>
            </p:cNvSpPr>
            <p:nvPr/>
          </p:nvSpPr>
          <p:spPr bwMode="auto">
            <a:xfrm>
              <a:off x="5014913" y="4903789"/>
              <a:ext cx="666750" cy="527050"/>
            </a:xfrm>
            <a:custGeom>
              <a:avLst/>
              <a:gdLst>
                <a:gd name="T0" fmla="*/ 420 w 420"/>
                <a:gd name="T1" fmla="*/ 0 h 332"/>
                <a:gd name="T2" fmla="*/ 0 w 420"/>
                <a:gd name="T3" fmla="*/ 244 h 332"/>
                <a:gd name="T4" fmla="*/ 0 w 420"/>
                <a:gd name="T5" fmla="*/ 332 h 332"/>
                <a:gd name="T6" fmla="*/ 420 w 420"/>
                <a:gd name="T7" fmla="*/ 89 h 332"/>
                <a:gd name="T8" fmla="*/ 420 w 420"/>
                <a:gd name="T9" fmla="*/ 0 h 332"/>
              </a:gdLst>
              <a:ahLst/>
              <a:cxnLst>
                <a:cxn ang="0">
                  <a:pos x="T0" y="T1"/>
                </a:cxn>
                <a:cxn ang="0">
                  <a:pos x="T2" y="T3"/>
                </a:cxn>
                <a:cxn ang="0">
                  <a:pos x="T4" y="T5"/>
                </a:cxn>
                <a:cxn ang="0">
                  <a:pos x="T6" y="T7"/>
                </a:cxn>
                <a:cxn ang="0">
                  <a:pos x="T8" y="T9"/>
                </a:cxn>
              </a:cxnLst>
              <a:rect l="0" t="0" r="r" b="b"/>
              <a:pathLst>
                <a:path w="420" h="332">
                  <a:moveTo>
                    <a:pt x="420" y="0"/>
                  </a:moveTo>
                  <a:lnTo>
                    <a:pt x="0" y="244"/>
                  </a:lnTo>
                  <a:lnTo>
                    <a:pt x="0" y="332"/>
                  </a:lnTo>
                  <a:lnTo>
                    <a:pt x="420" y="89"/>
                  </a:lnTo>
                  <a:lnTo>
                    <a:pt x="420" y="0"/>
                  </a:lnTo>
                  <a:close/>
                </a:path>
              </a:pathLst>
            </a:custGeom>
            <a:solidFill>
              <a:srgbClr val="A09D9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470" name="Freeform 152">
              <a:extLst>
                <a:ext uri="{FF2B5EF4-FFF2-40B4-BE49-F238E27FC236}">
                  <a16:creationId xmlns:a16="http://schemas.microsoft.com/office/drawing/2014/main" id="{7DB3D930-C166-4B53-A8BF-F39E91514943}"/>
                </a:ext>
              </a:extLst>
            </p:cNvPr>
            <p:cNvSpPr>
              <a:spLocks/>
            </p:cNvSpPr>
            <p:nvPr/>
          </p:nvSpPr>
          <p:spPr bwMode="auto">
            <a:xfrm>
              <a:off x="5014913" y="4903789"/>
              <a:ext cx="666750" cy="527050"/>
            </a:xfrm>
            <a:custGeom>
              <a:avLst/>
              <a:gdLst>
                <a:gd name="T0" fmla="*/ 420 w 420"/>
                <a:gd name="T1" fmla="*/ 0 h 332"/>
                <a:gd name="T2" fmla="*/ 0 w 420"/>
                <a:gd name="T3" fmla="*/ 244 h 332"/>
                <a:gd name="T4" fmla="*/ 0 w 420"/>
                <a:gd name="T5" fmla="*/ 332 h 332"/>
                <a:gd name="T6" fmla="*/ 420 w 420"/>
                <a:gd name="T7" fmla="*/ 89 h 332"/>
                <a:gd name="T8" fmla="*/ 420 w 420"/>
                <a:gd name="T9" fmla="*/ 0 h 332"/>
              </a:gdLst>
              <a:ahLst/>
              <a:cxnLst>
                <a:cxn ang="0">
                  <a:pos x="T0" y="T1"/>
                </a:cxn>
                <a:cxn ang="0">
                  <a:pos x="T2" y="T3"/>
                </a:cxn>
                <a:cxn ang="0">
                  <a:pos x="T4" y="T5"/>
                </a:cxn>
                <a:cxn ang="0">
                  <a:pos x="T6" y="T7"/>
                </a:cxn>
                <a:cxn ang="0">
                  <a:pos x="T8" y="T9"/>
                </a:cxn>
              </a:cxnLst>
              <a:rect l="0" t="0" r="r" b="b"/>
              <a:pathLst>
                <a:path w="420" h="332">
                  <a:moveTo>
                    <a:pt x="420" y="0"/>
                  </a:moveTo>
                  <a:lnTo>
                    <a:pt x="0" y="244"/>
                  </a:lnTo>
                  <a:lnTo>
                    <a:pt x="0" y="332"/>
                  </a:lnTo>
                  <a:lnTo>
                    <a:pt x="420" y="89"/>
                  </a:lnTo>
                  <a:lnTo>
                    <a:pt x="42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471" name="Freeform 153">
              <a:extLst>
                <a:ext uri="{FF2B5EF4-FFF2-40B4-BE49-F238E27FC236}">
                  <a16:creationId xmlns:a16="http://schemas.microsoft.com/office/drawing/2014/main" id="{4ED4C971-7EFB-4293-AFDD-07045703E938}"/>
                </a:ext>
              </a:extLst>
            </p:cNvPr>
            <p:cNvSpPr>
              <a:spLocks/>
            </p:cNvSpPr>
            <p:nvPr/>
          </p:nvSpPr>
          <p:spPr bwMode="auto">
            <a:xfrm>
              <a:off x="5014913" y="5116514"/>
              <a:ext cx="666750" cy="525463"/>
            </a:xfrm>
            <a:custGeom>
              <a:avLst/>
              <a:gdLst>
                <a:gd name="T0" fmla="*/ 420 w 420"/>
                <a:gd name="T1" fmla="*/ 0 h 331"/>
                <a:gd name="T2" fmla="*/ 0 w 420"/>
                <a:gd name="T3" fmla="*/ 242 h 331"/>
                <a:gd name="T4" fmla="*/ 0 w 420"/>
                <a:gd name="T5" fmla="*/ 331 h 331"/>
                <a:gd name="T6" fmla="*/ 420 w 420"/>
                <a:gd name="T7" fmla="*/ 87 h 331"/>
                <a:gd name="T8" fmla="*/ 420 w 420"/>
                <a:gd name="T9" fmla="*/ 0 h 331"/>
              </a:gdLst>
              <a:ahLst/>
              <a:cxnLst>
                <a:cxn ang="0">
                  <a:pos x="T0" y="T1"/>
                </a:cxn>
                <a:cxn ang="0">
                  <a:pos x="T2" y="T3"/>
                </a:cxn>
                <a:cxn ang="0">
                  <a:pos x="T4" y="T5"/>
                </a:cxn>
                <a:cxn ang="0">
                  <a:pos x="T6" y="T7"/>
                </a:cxn>
                <a:cxn ang="0">
                  <a:pos x="T8" y="T9"/>
                </a:cxn>
              </a:cxnLst>
              <a:rect l="0" t="0" r="r" b="b"/>
              <a:pathLst>
                <a:path w="420" h="331">
                  <a:moveTo>
                    <a:pt x="420" y="0"/>
                  </a:moveTo>
                  <a:lnTo>
                    <a:pt x="0" y="242"/>
                  </a:lnTo>
                  <a:lnTo>
                    <a:pt x="0" y="331"/>
                  </a:lnTo>
                  <a:lnTo>
                    <a:pt x="420" y="87"/>
                  </a:lnTo>
                  <a:lnTo>
                    <a:pt x="420" y="0"/>
                  </a:lnTo>
                  <a:close/>
                </a:path>
              </a:pathLst>
            </a:custGeom>
            <a:solidFill>
              <a:srgbClr val="A09D9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472" name="Freeform 154">
              <a:extLst>
                <a:ext uri="{FF2B5EF4-FFF2-40B4-BE49-F238E27FC236}">
                  <a16:creationId xmlns:a16="http://schemas.microsoft.com/office/drawing/2014/main" id="{B9F53CBB-6B06-4348-B015-0AE2D06A805F}"/>
                </a:ext>
              </a:extLst>
            </p:cNvPr>
            <p:cNvSpPr>
              <a:spLocks/>
            </p:cNvSpPr>
            <p:nvPr/>
          </p:nvSpPr>
          <p:spPr bwMode="auto">
            <a:xfrm>
              <a:off x="5014913" y="5116514"/>
              <a:ext cx="666750" cy="525463"/>
            </a:xfrm>
            <a:custGeom>
              <a:avLst/>
              <a:gdLst>
                <a:gd name="T0" fmla="*/ 420 w 420"/>
                <a:gd name="T1" fmla="*/ 0 h 331"/>
                <a:gd name="T2" fmla="*/ 0 w 420"/>
                <a:gd name="T3" fmla="*/ 242 h 331"/>
                <a:gd name="T4" fmla="*/ 0 w 420"/>
                <a:gd name="T5" fmla="*/ 331 h 331"/>
                <a:gd name="T6" fmla="*/ 420 w 420"/>
                <a:gd name="T7" fmla="*/ 87 h 331"/>
                <a:gd name="T8" fmla="*/ 420 w 420"/>
                <a:gd name="T9" fmla="*/ 0 h 331"/>
              </a:gdLst>
              <a:ahLst/>
              <a:cxnLst>
                <a:cxn ang="0">
                  <a:pos x="T0" y="T1"/>
                </a:cxn>
                <a:cxn ang="0">
                  <a:pos x="T2" y="T3"/>
                </a:cxn>
                <a:cxn ang="0">
                  <a:pos x="T4" y="T5"/>
                </a:cxn>
                <a:cxn ang="0">
                  <a:pos x="T6" y="T7"/>
                </a:cxn>
                <a:cxn ang="0">
                  <a:pos x="T8" y="T9"/>
                </a:cxn>
              </a:cxnLst>
              <a:rect l="0" t="0" r="r" b="b"/>
              <a:pathLst>
                <a:path w="420" h="331">
                  <a:moveTo>
                    <a:pt x="420" y="0"/>
                  </a:moveTo>
                  <a:lnTo>
                    <a:pt x="0" y="242"/>
                  </a:lnTo>
                  <a:lnTo>
                    <a:pt x="0" y="331"/>
                  </a:lnTo>
                  <a:lnTo>
                    <a:pt x="420" y="87"/>
                  </a:lnTo>
                  <a:lnTo>
                    <a:pt x="42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473" name="Freeform 155">
              <a:extLst>
                <a:ext uri="{FF2B5EF4-FFF2-40B4-BE49-F238E27FC236}">
                  <a16:creationId xmlns:a16="http://schemas.microsoft.com/office/drawing/2014/main" id="{34DF1F84-1DE9-40FC-9229-E64728C528C3}"/>
                </a:ext>
              </a:extLst>
            </p:cNvPr>
            <p:cNvSpPr>
              <a:spLocks/>
            </p:cNvSpPr>
            <p:nvPr/>
          </p:nvSpPr>
          <p:spPr bwMode="auto">
            <a:xfrm>
              <a:off x="5014913" y="5326064"/>
              <a:ext cx="666750" cy="525463"/>
            </a:xfrm>
            <a:custGeom>
              <a:avLst/>
              <a:gdLst>
                <a:gd name="T0" fmla="*/ 420 w 420"/>
                <a:gd name="T1" fmla="*/ 0 h 331"/>
                <a:gd name="T2" fmla="*/ 0 w 420"/>
                <a:gd name="T3" fmla="*/ 242 h 331"/>
                <a:gd name="T4" fmla="*/ 0 w 420"/>
                <a:gd name="T5" fmla="*/ 331 h 331"/>
                <a:gd name="T6" fmla="*/ 420 w 420"/>
                <a:gd name="T7" fmla="*/ 89 h 331"/>
                <a:gd name="T8" fmla="*/ 420 w 420"/>
                <a:gd name="T9" fmla="*/ 0 h 331"/>
              </a:gdLst>
              <a:ahLst/>
              <a:cxnLst>
                <a:cxn ang="0">
                  <a:pos x="T0" y="T1"/>
                </a:cxn>
                <a:cxn ang="0">
                  <a:pos x="T2" y="T3"/>
                </a:cxn>
                <a:cxn ang="0">
                  <a:pos x="T4" y="T5"/>
                </a:cxn>
                <a:cxn ang="0">
                  <a:pos x="T6" y="T7"/>
                </a:cxn>
                <a:cxn ang="0">
                  <a:pos x="T8" y="T9"/>
                </a:cxn>
              </a:cxnLst>
              <a:rect l="0" t="0" r="r" b="b"/>
              <a:pathLst>
                <a:path w="420" h="331">
                  <a:moveTo>
                    <a:pt x="420" y="0"/>
                  </a:moveTo>
                  <a:lnTo>
                    <a:pt x="0" y="242"/>
                  </a:lnTo>
                  <a:lnTo>
                    <a:pt x="0" y="331"/>
                  </a:lnTo>
                  <a:lnTo>
                    <a:pt x="420" y="89"/>
                  </a:lnTo>
                  <a:lnTo>
                    <a:pt x="420" y="0"/>
                  </a:lnTo>
                  <a:close/>
                </a:path>
              </a:pathLst>
            </a:custGeom>
            <a:solidFill>
              <a:srgbClr val="A09D9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474" name="Freeform 156">
              <a:extLst>
                <a:ext uri="{FF2B5EF4-FFF2-40B4-BE49-F238E27FC236}">
                  <a16:creationId xmlns:a16="http://schemas.microsoft.com/office/drawing/2014/main" id="{8EFA53B1-91BC-445B-8448-BEF29D660D11}"/>
                </a:ext>
              </a:extLst>
            </p:cNvPr>
            <p:cNvSpPr>
              <a:spLocks/>
            </p:cNvSpPr>
            <p:nvPr/>
          </p:nvSpPr>
          <p:spPr bwMode="auto">
            <a:xfrm>
              <a:off x="5014913" y="5326064"/>
              <a:ext cx="666750" cy="525463"/>
            </a:xfrm>
            <a:custGeom>
              <a:avLst/>
              <a:gdLst>
                <a:gd name="T0" fmla="*/ 420 w 420"/>
                <a:gd name="T1" fmla="*/ 0 h 331"/>
                <a:gd name="T2" fmla="*/ 0 w 420"/>
                <a:gd name="T3" fmla="*/ 242 h 331"/>
                <a:gd name="T4" fmla="*/ 0 w 420"/>
                <a:gd name="T5" fmla="*/ 331 h 331"/>
                <a:gd name="T6" fmla="*/ 420 w 420"/>
                <a:gd name="T7" fmla="*/ 89 h 331"/>
                <a:gd name="T8" fmla="*/ 420 w 420"/>
                <a:gd name="T9" fmla="*/ 0 h 331"/>
              </a:gdLst>
              <a:ahLst/>
              <a:cxnLst>
                <a:cxn ang="0">
                  <a:pos x="T0" y="T1"/>
                </a:cxn>
                <a:cxn ang="0">
                  <a:pos x="T2" y="T3"/>
                </a:cxn>
                <a:cxn ang="0">
                  <a:pos x="T4" y="T5"/>
                </a:cxn>
                <a:cxn ang="0">
                  <a:pos x="T6" y="T7"/>
                </a:cxn>
                <a:cxn ang="0">
                  <a:pos x="T8" y="T9"/>
                </a:cxn>
              </a:cxnLst>
              <a:rect l="0" t="0" r="r" b="b"/>
              <a:pathLst>
                <a:path w="420" h="331">
                  <a:moveTo>
                    <a:pt x="420" y="0"/>
                  </a:moveTo>
                  <a:lnTo>
                    <a:pt x="0" y="242"/>
                  </a:lnTo>
                  <a:lnTo>
                    <a:pt x="0" y="331"/>
                  </a:lnTo>
                  <a:lnTo>
                    <a:pt x="420" y="89"/>
                  </a:lnTo>
                  <a:lnTo>
                    <a:pt x="42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475" name="Freeform 157">
              <a:extLst>
                <a:ext uri="{FF2B5EF4-FFF2-40B4-BE49-F238E27FC236}">
                  <a16:creationId xmlns:a16="http://schemas.microsoft.com/office/drawing/2014/main" id="{ED335F35-30C1-4F0B-9169-7ECC769951A8}"/>
                </a:ext>
              </a:extLst>
            </p:cNvPr>
            <p:cNvSpPr>
              <a:spLocks/>
            </p:cNvSpPr>
            <p:nvPr/>
          </p:nvSpPr>
          <p:spPr bwMode="auto">
            <a:xfrm>
              <a:off x="5014913" y="5535614"/>
              <a:ext cx="666750" cy="528638"/>
            </a:xfrm>
            <a:custGeom>
              <a:avLst/>
              <a:gdLst>
                <a:gd name="T0" fmla="*/ 420 w 420"/>
                <a:gd name="T1" fmla="*/ 0 h 333"/>
                <a:gd name="T2" fmla="*/ 0 w 420"/>
                <a:gd name="T3" fmla="*/ 244 h 333"/>
                <a:gd name="T4" fmla="*/ 0 w 420"/>
                <a:gd name="T5" fmla="*/ 333 h 333"/>
                <a:gd name="T6" fmla="*/ 420 w 420"/>
                <a:gd name="T7" fmla="*/ 89 h 333"/>
                <a:gd name="T8" fmla="*/ 420 w 420"/>
                <a:gd name="T9" fmla="*/ 0 h 333"/>
              </a:gdLst>
              <a:ahLst/>
              <a:cxnLst>
                <a:cxn ang="0">
                  <a:pos x="T0" y="T1"/>
                </a:cxn>
                <a:cxn ang="0">
                  <a:pos x="T2" y="T3"/>
                </a:cxn>
                <a:cxn ang="0">
                  <a:pos x="T4" y="T5"/>
                </a:cxn>
                <a:cxn ang="0">
                  <a:pos x="T6" y="T7"/>
                </a:cxn>
                <a:cxn ang="0">
                  <a:pos x="T8" y="T9"/>
                </a:cxn>
              </a:cxnLst>
              <a:rect l="0" t="0" r="r" b="b"/>
              <a:pathLst>
                <a:path w="420" h="333">
                  <a:moveTo>
                    <a:pt x="420" y="0"/>
                  </a:moveTo>
                  <a:lnTo>
                    <a:pt x="0" y="244"/>
                  </a:lnTo>
                  <a:lnTo>
                    <a:pt x="0" y="333"/>
                  </a:lnTo>
                  <a:lnTo>
                    <a:pt x="420" y="89"/>
                  </a:lnTo>
                  <a:lnTo>
                    <a:pt x="420" y="0"/>
                  </a:lnTo>
                  <a:close/>
                </a:path>
              </a:pathLst>
            </a:custGeom>
            <a:solidFill>
              <a:srgbClr val="A09D9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476" name="Freeform 158">
              <a:extLst>
                <a:ext uri="{FF2B5EF4-FFF2-40B4-BE49-F238E27FC236}">
                  <a16:creationId xmlns:a16="http://schemas.microsoft.com/office/drawing/2014/main" id="{DE45E28D-3B2B-4364-B22F-ACE26324CAE0}"/>
                </a:ext>
              </a:extLst>
            </p:cNvPr>
            <p:cNvSpPr>
              <a:spLocks/>
            </p:cNvSpPr>
            <p:nvPr/>
          </p:nvSpPr>
          <p:spPr bwMode="auto">
            <a:xfrm>
              <a:off x="5014913" y="5535614"/>
              <a:ext cx="666750" cy="528638"/>
            </a:xfrm>
            <a:custGeom>
              <a:avLst/>
              <a:gdLst>
                <a:gd name="T0" fmla="*/ 420 w 420"/>
                <a:gd name="T1" fmla="*/ 0 h 333"/>
                <a:gd name="T2" fmla="*/ 0 w 420"/>
                <a:gd name="T3" fmla="*/ 244 h 333"/>
                <a:gd name="T4" fmla="*/ 0 w 420"/>
                <a:gd name="T5" fmla="*/ 333 h 333"/>
                <a:gd name="T6" fmla="*/ 420 w 420"/>
                <a:gd name="T7" fmla="*/ 89 h 333"/>
                <a:gd name="T8" fmla="*/ 420 w 420"/>
                <a:gd name="T9" fmla="*/ 0 h 333"/>
              </a:gdLst>
              <a:ahLst/>
              <a:cxnLst>
                <a:cxn ang="0">
                  <a:pos x="T0" y="T1"/>
                </a:cxn>
                <a:cxn ang="0">
                  <a:pos x="T2" y="T3"/>
                </a:cxn>
                <a:cxn ang="0">
                  <a:pos x="T4" y="T5"/>
                </a:cxn>
                <a:cxn ang="0">
                  <a:pos x="T6" y="T7"/>
                </a:cxn>
                <a:cxn ang="0">
                  <a:pos x="T8" y="T9"/>
                </a:cxn>
              </a:cxnLst>
              <a:rect l="0" t="0" r="r" b="b"/>
              <a:pathLst>
                <a:path w="420" h="333">
                  <a:moveTo>
                    <a:pt x="420" y="0"/>
                  </a:moveTo>
                  <a:lnTo>
                    <a:pt x="0" y="244"/>
                  </a:lnTo>
                  <a:lnTo>
                    <a:pt x="0" y="333"/>
                  </a:lnTo>
                  <a:lnTo>
                    <a:pt x="420" y="89"/>
                  </a:lnTo>
                  <a:lnTo>
                    <a:pt x="42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477" name="Freeform 159">
              <a:extLst>
                <a:ext uri="{FF2B5EF4-FFF2-40B4-BE49-F238E27FC236}">
                  <a16:creationId xmlns:a16="http://schemas.microsoft.com/office/drawing/2014/main" id="{CBD31FD0-FF0E-4474-A6ED-D829BD791E71}"/>
                </a:ext>
              </a:extLst>
            </p:cNvPr>
            <p:cNvSpPr>
              <a:spLocks/>
            </p:cNvSpPr>
            <p:nvPr/>
          </p:nvSpPr>
          <p:spPr bwMode="auto">
            <a:xfrm>
              <a:off x="5014913" y="5748339"/>
              <a:ext cx="666750" cy="525463"/>
            </a:xfrm>
            <a:custGeom>
              <a:avLst/>
              <a:gdLst>
                <a:gd name="T0" fmla="*/ 420 w 420"/>
                <a:gd name="T1" fmla="*/ 0 h 331"/>
                <a:gd name="T2" fmla="*/ 0 w 420"/>
                <a:gd name="T3" fmla="*/ 242 h 331"/>
                <a:gd name="T4" fmla="*/ 0 w 420"/>
                <a:gd name="T5" fmla="*/ 331 h 331"/>
                <a:gd name="T6" fmla="*/ 420 w 420"/>
                <a:gd name="T7" fmla="*/ 87 h 331"/>
                <a:gd name="T8" fmla="*/ 420 w 420"/>
                <a:gd name="T9" fmla="*/ 0 h 331"/>
              </a:gdLst>
              <a:ahLst/>
              <a:cxnLst>
                <a:cxn ang="0">
                  <a:pos x="T0" y="T1"/>
                </a:cxn>
                <a:cxn ang="0">
                  <a:pos x="T2" y="T3"/>
                </a:cxn>
                <a:cxn ang="0">
                  <a:pos x="T4" y="T5"/>
                </a:cxn>
                <a:cxn ang="0">
                  <a:pos x="T6" y="T7"/>
                </a:cxn>
                <a:cxn ang="0">
                  <a:pos x="T8" y="T9"/>
                </a:cxn>
              </a:cxnLst>
              <a:rect l="0" t="0" r="r" b="b"/>
              <a:pathLst>
                <a:path w="420" h="331">
                  <a:moveTo>
                    <a:pt x="420" y="0"/>
                  </a:moveTo>
                  <a:lnTo>
                    <a:pt x="0" y="242"/>
                  </a:lnTo>
                  <a:lnTo>
                    <a:pt x="0" y="331"/>
                  </a:lnTo>
                  <a:lnTo>
                    <a:pt x="420" y="87"/>
                  </a:lnTo>
                  <a:lnTo>
                    <a:pt x="420" y="0"/>
                  </a:lnTo>
                  <a:close/>
                </a:path>
              </a:pathLst>
            </a:custGeom>
            <a:solidFill>
              <a:srgbClr val="A09D9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478" name="Freeform 160">
              <a:extLst>
                <a:ext uri="{FF2B5EF4-FFF2-40B4-BE49-F238E27FC236}">
                  <a16:creationId xmlns:a16="http://schemas.microsoft.com/office/drawing/2014/main" id="{E13E5BC8-CA73-4745-9459-987ECFC043CB}"/>
                </a:ext>
              </a:extLst>
            </p:cNvPr>
            <p:cNvSpPr>
              <a:spLocks/>
            </p:cNvSpPr>
            <p:nvPr/>
          </p:nvSpPr>
          <p:spPr bwMode="auto">
            <a:xfrm>
              <a:off x="5014913" y="5748339"/>
              <a:ext cx="666750" cy="525463"/>
            </a:xfrm>
            <a:custGeom>
              <a:avLst/>
              <a:gdLst>
                <a:gd name="T0" fmla="*/ 420 w 420"/>
                <a:gd name="T1" fmla="*/ 0 h 331"/>
                <a:gd name="T2" fmla="*/ 0 w 420"/>
                <a:gd name="T3" fmla="*/ 242 h 331"/>
                <a:gd name="T4" fmla="*/ 0 w 420"/>
                <a:gd name="T5" fmla="*/ 331 h 331"/>
                <a:gd name="T6" fmla="*/ 420 w 420"/>
                <a:gd name="T7" fmla="*/ 87 h 331"/>
                <a:gd name="T8" fmla="*/ 420 w 420"/>
                <a:gd name="T9" fmla="*/ 0 h 331"/>
              </a:gdLst>
              <a:ahLst/>
              <a:cxnLst>
                <a:cxn ang="0">
                  <a:pos x="T0" y="T1"/>
                </a:cxn>
                <a:cxn ang="0">
                  <a:pos x="T2" y="T3"/>
                </a:cxn>
                <a:cxn ang="0">
                  <a:pos x="T4" y="T5"/>
                </a:cxn>
                <a:cxn ang="0">
                  <a:pos x="T6" y="T7"/>
                </a:cxn>
                <a:cxn ang="0">
                  <a:pos x="T8" y="T9"/>
                </a:cxn>
              </a:cxnLst>
              <a:rect l="0" t="0" r="r" b="b"/>
              <a:pathLst>
                <a:path w="420" h="331">
                  <a:moveTo>
                    <a:pt x="420" y="0"/>
                  </a:moveTo>
                  <a:lnTo>
                    <a:pt x="0" y="242"/>
                  </a:lnTo>
                  <a:lnTo>
                    <a:pt x="0" y="331"/>
                  </a:lnTo>
                  <a:lnTo>
                    <a:pt x="420" y="87"/>
                  </a:lnTo>
                  <a:lnTo>
                    <a:pt x="42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479" name="Freeform 161">
              <a:extLst>
                <a:ext uri="{FF2B5EF4-FFF2-40B4-BE49-F238E27FC236}">
                  <a16:creationId xmlns:a16="http://schemas.microsoft.com/office/drawing/2014/main" id="{F8F72FF1-72DD-43E6-AD7A-586F42F33F4E}"/>
                </a:ext>
              </a:extLst>
            </p:cNvPr>
            <p:cNvSpPr>
              <a:spLocks/>
            </p:cNvSpPr>
            <p:nvPr/>
          </p:nvSpPr>
          <p:spPr bwMode="auto">
            <a:xfrm>
              <a:off x="5014913" y="5959476"/>
              <a:ext cx="666750" cy="523875"/>
            </a:xfrm>
            <a:custGeom>
              <a:avLst/>
              <a:gdLst>
                <a:gd name="T0" fmla="*/ 420 w 420"/>
                <a:gd name="T1" fmla="*/ 0 h 330"/>
                <a:gd name="T2" fmla="*/ 0 w 420"/>
                <a:gd name="T3" fmla="*/ 243 h 330"/>
                <a:gd name="T4" fmla="*/ 0 w 420"/>
                <a:gd name="T5" fmla="*/ 330 h 330"/>
                <a:gd name="T6" fmla="*/ 420 w 420"/>
                <a:gd name="T7" fmla="*/ 88 h 330"/>
                <a:gd name="T8" fmla="*/ 420 w 420"/>
                <a:gd name="T9" fmla="*/ 0 h 330"/>
              </a:gdLst>
              <a:ahLst/>
              <a:cxnLst>
                <a:cxn ang="0">
                  <a:pos x="T0" y="T1"/>
                </a:cxn>
                <a:cxn ang="0">
                  <a:pos x="T2" y="T3"/>
                </a:cxn>
                <a:cxn ang="0">
                  <a:pos x="T4" y="T5"/>
                </a:cxn>
                <a:cxn ang="0">
                  <a:pos x="T6" y="T7"/>
                </a:cxn>
                <a:cxn ang="0">
                  <a:pos x="T8" y="T9"/>
                </a:cxn>
              </a:cxnLst>
              <a:rect l="0" t="0" r="r" b="b"/>
              <a:pathLst>
                <a:path w="420" h="330">
                  <a:moveTo>
                    <a:pt x="420" y="0"/>
                  </a:moveTo>
                  <a:lnTo>
                    <a:pt x="0" y="243"/>
                  </a:lnTo>
                  <a:lnTo>
                    <a:pt x="0" y="330"/>
                  </a:lnTo>
                  <a:lnTo>
                    <a:pt x="420" y="88"/>
                  </a:lnTo>
                  <a:lnTo>
                    <a:pt x="420" y="0"/>
                  </a:lnTo>
                  <a:close/>
                </a:path>
              </a:pathLst>
            </a:custGeom>
            <a:solidFill>
              <a:srgbClr val="A09D9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480" name="Freeform 162">
              <a:extLst>
                <a:ext uri="{FF2B5EF4-FFF2-40B4-BE49-F238E27FC236}">
                  <a16:creationId xmlns:a16="http://schemas.microsoft.com/office/drawing/2014/main" id="{F9E41F1E-CAA4-42ED-BC01-4664F529778C}"/>
                </a:ext>
              </a:extLst>
            </p:cNvPr>
            <p:cNvSpPr>
              <a:spLocks/>
            </p:cNvSpPr>
            <p:nvPr/>
          </p:nvSpPr>
          <p:spPr bwMode="auto">
            <a:xfrm>
              <a:off x="5014913" y="5959476"/>
              <a:ext cx="666750" cy="523875"/>
            </a:xfrm>
            <a:custGeom>
              <a:avLst/>
              <a:gdLst>
                <a:gd name="T0" fmla="*/ 420 w 420"/>
                <a:gd name="T1" fmla="*/ 0 h 330"/>
                <a:gd name="T2" fmla="*/ 0 w 420"/>
                <a:gd name="T3" fmla="*/ 243 h 330"/>
                <a:gd name="T4" fmla="*/ 0 w 420"/>
                <a:gd name="T5" fmla="*/ 330 h 330"/>
                <a:gd name="T6" fmla="*/ 420 w 420"/>
                <a:gd name="T7" fmla="*/ 88 h 330"/>
                <a:gd name="T8" fmla="*/ 420 w 420"/>
                <a:gd name="T9" fmla="*/ 0 h 330"/>
              </a:gdLst>
              <a:ahLst/>
              <a:cxnLst>
                <a:cxn ang="0">
                  <a:pos x="T0" y="T1"/>
                </a:cxn>
                <a:cxn ang="0">
                  <a:pos x="T2" y="T3"/>
                </a:cxn>
                <a:cxn ang="0">
                  <a:pos x="T4" y="T5"/>
                </a:cxn>
                <a:cxn ang="0">
                  <a:pos x="T6" y="T7"/>
                </a:cxn>
                <a:cxn ang="0">
                  <a:pos x="T8" y="T9"/>
                </a:cxn>
              </a:cxnLst>
              <a:rect l="0" t="0" r="r" b="b"/>
              <a:pathLst>
                <a:path w="420" h="330">
                  <a:moveTo>
                    <a:pt x="420" y="0"/>
                  </a:moveTo>
                  <a:lnTo>
                    <a:pt x="0" y="243"/>
                  </a:lnTo>
                  <a:lnTo>
                    <a:pt x="0" y="330"/>
                  </a:lnTo>
                  <a:lnTo>
                    <a:pt x="420" y="88"/>
                  </a:lnTo>
                  <a:lnTo>
                    <a:pt x="42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481" name="Freeform 163">
              <a:extLst>
                <a:ext uri="{FF2B5EF4-FFF2-40B4-BE49-F238E27FC236}">
                  <a16:creationId xmlns:a16="http://schemas.microsoft.com/office/drawing/2014/main" id="{BB7FC475-8CA6-45E8-9C75-8C143C10FCAD}"/>
                </a:ext>
              </a:extLst>
            </p:cNvPr>
            <p:cNvSpPr>
              <a:spLocks/>
            </p:cNvSpPr>
            <p:nvPr/>
          </p:nvSpPr>
          <p:spPr bwMode="auto">
            <a:xfrm>
              <a:off x="5014913" y="6169026"/>
              <a:ext cx="666750" cy="527050"/>
            </a:xfrm>
            <a:custGeom>
              <a:avLst/>
              <a:gdLst>
                <a:gd name="T0" fmla="*/ 420 w 420"/>
                <a:gd name="T1" fmla="*/ 0 h 332"/>
                <a:gd name="T2" fmla="*/ 0 w 420"/>
                <a:gd name="T3" fmla="*/ 243 h 332"/>
                <a:gd name="T4" fmla="*/ 0 w 420"/>
                <a:gd name="T5" fmla="*/ 332 h 332"/>
                <a:gd name="T6" fmla="*/ 420 w 420"/>
                <a:gd name="T7" fmla="*/ 89 h 332"/>
                <a:gd name="T8" fmla="*/ 420 w 420"/>
                <a:gd name="T9" fmla="*/ 0 h 332"/>
              </a:gdLst>
              <a:ahLst/>
              <a:cxnLst>
                <a:cxn ang="0">
                  <a:pos x="T0" y="T1"/>
                </a:cxn>
                <a:cxn ang="0">
                  <a:pos x="T2" y="T3"/>
                </a:cxn>
                <a:cxn ang="0">
                  <a:pos x="T4" y="T5"/>
                </a:cxn>
                <a:cxn ang="0">
                  <a:pos x="T6" y="T7"/>
                </a:cxn>
                <a:cxn ang="0">
                  <a:pos x="T8" y="T9"/>
                </a:cxn>
              </a:cxnLst>
              <a:rect l="0" t="0" r="r" b="b"/>
              <a:pathLst>
                <a:path w="420" h="332">
                  <a:moveTo>
                    <a:pt x="420" y="0"/>
                  </a:moveTo>
                  <a:lnTo>
                    <a:pt x="0" y="243"/>
                  </a:lnTo>
                  <a:lnTo>
                    <a:pt x="0" y="332"/>
                  </a:lnTo>
                  <a:lnTo>
                    <a:pt x="420" y="89"/>
                  </a:lnTo>
                  <a:lnTo>
                    <a:pt x="420" y="0"/>
                  </a:lnTo>
                  <a:close/>
                </a:path>
              </a:pathLst>
            </a:custGeom>
            <a:solidFill>
              <a:srgbClr val="A09D9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482" name="Freeform 164">
              <a:extLst>
                <a:ext uri="{FF2B5EF4-FFF2-40B4-BE49-F238E27FC236}">
                  <a16:creationId xmlns:a16="http://schemas.microsoft.com/office/drawing/2014/main" id="{10079D7D-4461-493C-9F50-45680C30CCE3}"/>
                </a:ext>
              </a:extLst>
            </p:cNvPr>
            <p:cNvSpPr>
              <a:spLocks/>
            </p:cNvSpPr>
            <p:nvPr/>
          </p:nvSpPr>
          <p:spPr bwMode="auto">
            <a:xfrm>
              <a:off x="5014913" y="6169026"/>
              <a:ext cx="666750" cy="527050"/>
            </a:xfrm>
            <a:custGeom>
              <a:avLst/>
              <a:gdLst>
                <a:gd name="T0" fmla="*/ 420 w 420"/>
                <a:gd name="T1" fmla="*/ 0 h 332"/>
                <a:gd name="T2" fmla="*/ 0 w 420"/>
                <a:gd name="T3" fmla="*/ 243 h 332"/>
                <a:gd name="T4" fmla="*/ 0 w 420"/>
                <a:gd name="T5" fmla="*/ 332 h 332"/>
                <a:gd name="T6" fmla="*/ 420 w 420"/>
                <a:gd name="T7" fmla="*/ 89 h 332"/>
                <a:gd name="T8" fmla="*/ 420 w 420"/>
                <a:gd name="T9" fmla="*/ 0 h 332"/>
              </a:gdLst>
              <a:ahLst/>
              <a:cxnLst>
                <a:cxn ang="0">
                  <a:pos x="T0" y="T1"/>
                </a:cxn>
                <a:cxn ang="0">
                  <a:pos x="T2" y="T3"/>
                </a:cxn>
                <a:cxn ang="0">
                  <a:pos x="T4" y="T5"/>
                </a:cxn>
                <a:cxn ang="0">
                  <a:pos x="T6" y="T7"/>
                </a:cxn>
                <a:cxn ang="0">
                  <a:pos x="T8" y="T9"/>
                </a:cxn>
              </a:cxnLst>
              <a:rect l="0" t="0" r="r" b="b"/>
              <a:pathLst>
                <a:path w="420" h="332">
                  <a:moveTo>
                    <a:pt x="420" y="0"/>
                  </a:moveTo>
                  <a:lnTo>
                    <a:pt x="0" y="243"/>
                  </a:lnTo>
                  <a:lnTo>
                    <a:pt x="0" y="332"/>
                  </a:lnTo>
                  <a:lnTo>
                    <a:pt x="420" y="89"/>
                  </a:lnTo>
                  <a:lnTo>
                    <a:pt x="42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483" name="Freeform 165">
              <a:extLst>
                <a:ext uri="{FF2B5EF4-FFF2-40B4-BE49-F238E27FC236}">
                  <a16:creationId xmlns:a16="http://schemas.microsoft.com/office/drawing/2014/main" id="{3AFE4FD7-FFEA-4F4A-ABDE-EE91BD1EE380}"/>
                </a:ext>
              </a:extLst>
            </p:cNvPr>
            <p:cNvSpPr>
              <a:spLocks/>
            </p:cNvSpPr>
            <p:nvPr/>
          </p:nvSpPr>
          <p:spPr bwMode="auto">
            <a:xfrm>
              <a:off x="5014913" y="6381751"/>
              <a:ext cx="666750" cy="523875"/>
            </a:xfrm>
            <a:custGeom>
              <a:avLst/>
              <a:gdLst>
                <a:gd name="T0" fmla="*/ 420 w 420"/>
                <a:gd name="T1" fmla="*/ 0 h 330"/>
                <a:gd name="T2" fmla="*/ 0 w 420"/>
                <a:gd name="T3" fmla="*/ 242 h 330"/>
                <a:gd name="T4" fmla="*/ 0 w 420"/>
                <a:gd name="T5" fmla="*/ 330 h 330"/>
                <a:gd name="T6" fmla="*/ 420 w 420"/>
                <a:gd name="T7" fmla="*/ 87 h 330"/>
                <a:gd name="T8" fmla="*/ 420 w 420"/>
                <a:gd name="T9" fmla="*/ 0 h 330"/>
              </a:gdLst>
              <a:ahLst/>
              <a:cxnLst>
                <a:cxn ang="0">
                  <a:pos x="T0" y="T1"/>
                </a:cxn>
                <a:cxn ang="0">
                  <a:pos x="T2" y="T3"/>
                </a:cxn>
                <a:cxn ang="0">
                  <a:pos x="T4" y="T5"/>
                </a:cxn>
                <a:cxn ang="0">
                  <a:pos x="T6" y="T7"/>
                </a:cxn>
                <a:cxn ang="0">
                  <a:pos x="T8" y="T9"/>
                </a:cxn>
              </a:cxnLst>
              <a:rect l="0" t="0" r="r" b="b"/>
              <a:pathLst>
                <a:path w="420" h="330">
                  <a:moveTo>
                    <a:pt x="420" y="0"/>
                  </a:moveTo>
                  <a:lnTo>
                    <a:pt x="0" y="242"/>
                  </a:lnTo>
                  <a:lnTo>
                    <a:pt x="0" y="330"/>
                  </a:lnTo>
                  <a:lnTo>
                    <a:pt x="420" y="87"/>
                  </a:lnTo>
                  <a:lnTo>
                    <a:pt x="420" y="0"/>
                  </a:lnTo>
                  <a:close/>
                </a:path>
              </a:pathLst>
            </a:custGeom>
            <a:solidFill>
              <a:srgbClr val="A09D9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484" name="Freeform 166">
              <a:extLst>
                <a:ext uri="{FF2B5EF4-FFF2-40B4-BE49-F238E27FC236}">
                  <a16:creationId xmlns:a16="http://schemas.microsoft.com/office/drawing/2014/main" id="{3028FF18-CFDF-414E-BC53-498BFAF19450}"/>
                </a:ext>
              </a:extLst>
            </p:cNvPr>
            <p:cNvSpPr>
              <a:spLocks/>
            </p:cNvSpPr>
            <p:nvPr/>
          </p:nvSpPr>
          <p:spPr bwMode="auto">
            <a:xfrm>
              <a:off x="5014913" y="6381751"/>
              <a:ext cx="666750" cy="523875"/>
            </a:xfrm>
            <a:custGeom>
              <a:avLst/>
              <a:gdLst>
                <a:gd name="T0" fmla="*/ 420 w 420"/>
                <a:gd name="T1" fmla="*/ 0 h 330"/>
                <a:gd name="T2" fmla="*/ 0 w 420"/>
                <a:gd name="T3" fmla="*/ 242 h 330"/>
                <a:gd name="T4" fmla="*/ 0 w 420"/>
                <a:gd name="T5" fmla="*/ 330 h 330"/>
                <a:gd name="T6" fmla="*/ 420 w 420"/>
                <a:gd name="T7" fmla="*/ 87 h 330"/>
                <a:gd name="T8" fmla="*/ 420 w 420"/>
                <a:gd name="T9" fmla="*/ 0 h 330"/>
              </a:gdLst>
              <a:ahLst/>
              <a:cxnLst>
                <a:cxn ang="0">
                  <a:pos x="T0" y="T1"/>
                </a:cxn>
                <a:cxn ang="0">
                  <a:pos x="T2" y="T3"/>
                </a:cxn>
                <a:cxn ang="0">
                  <a:pos x="T4" y="T5"/>
                </a:cxn>
                <a:cxn ang="0">
                  <a:pos x="T6" y="T7"/>
                </a:cxn>
                <a:cxn ang="0">
                  <a:pos x="T8" y="T9"/>
                </a:cxn>
              </a:cxnLst>
              <a:rect l="0" t="0" r="r" b="b"/>
              <a:pathLst>
                <a:path w="420" h="330">
                  <a:moveTo>
                    <a:pt x="420" y="0"/>
                  </a:moveTo>
                  <a:lnTo>
                    <a:pt x="0" y="242"/>
                  </a:lnTo>
                  <a:lnTo>
                    <a:pt x="0" y="330"/>
                  </a:lnTo>
                  <a:lnTo>
                    <a:pt x="420" y="87"/>
                  </a:lnTo>
                  <a:lnTo>
                    <a:pt x="42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485" name="Freeform 167">
              <a:extLst>
                <a:ext uri="{FF2B5EF4-FFF2-40B4-BE49-F238E27FC236}">
                  <a16:creationId xmlns:a16="http://schemas.microsoft.com/office/drawing/2014/main" id="{6296FBA8-C07B-4D06-A002-00CAF0715E83}"/>
                </a:ext>
              </a:extLst>
            </p:cNvPr>
            <p:cNvSpPr>
              <a:spLocks/>
            </p:cNvSpPr>
            <p:nvPr/>
          </p:nvSpPr>
          <p:spPr bwMode="auto">
            <a:xfrm>
              <a:off x="5014913" y="6591301"/>
              <a:ext cx="666750" cy="525463"/>
            </a:xfrm>
            <a:custGeom>
              <a:avLst/>
              <a:gdLst>
                <a:gd name="T0" fmla="*/ 420 w 420"/>
                <a:gd name="T1" fmla="*/ 0 h 331"/>
                <a:gd name="T2" fmla="*/ 0 w 420"/>
                <a:gd name="T3" fmla="*/ 244 h 331"/>
                <a:gd name="T4" fmla="*/ 0 w 420"/>
                <a:gd name="T5" fmla="*/ 331 h 331"/>
                <a:gd name="T6" fmla="*/ 420 w 420"/>
                <a:gd name="T7" fmla="*/ 89 h 331"/>
                <a:gd name="T8" fmla="*/ 420 w 420"/>
                <a:gd name="T9" fmla="*/ 0 h 331"/>
              </a:gdLst>
              <a:ahLst/>
              <a:cxnLst>
                <a:cxn ang="0">
                  <a:pos x="T0" y="T1"/>
                </a:cxn>
                <a:cxn ang="0">
                  <a:pos x="T2" y="T3"/>
                </a:cxn>
                <a:cxn ang="0">
                  <a:pos x="T4" y="T5"/>
                </a:cxn>
                <a:cxn ang="0">
                  <a:pos x="T6" y="T7"/>
                </a:cxn>
                <a:cxn ang="0">
                  <a:pos x="T8" y="T9"/>
                </a:cxn>
              </a:cxnLst>
              <a:rect l="0" t="0" r="r" b="b"/>
              <a:pathLst>
                <a:path w="420" h="331">
                  <a:moveTo>
                    <a:pt x="420" y="0"/>
                  </a:moveTo>
                  <a:lnTo>
                    <a:pt x="0" y="244"/>
                  </a:lnTo>
                  <a:lnTo>
                    <a:pt x="0" y="331"/>
                  </a:lnTo>
                  <a:lnTo>
                    <a:pt x="420" y="89"/>
                  </a:lnTo>
                  <a:lnTo>
                    <a:pt x="420" y="0"/>
                  </a:lnTo>
                  <a:close/>
                </a:path>
              </a:pathLst>
            </a:custGeom>
            <a:solidFill>
              <a:srgbClr val="A09D9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486" name="Freeform 168">
              <a:extLst>
                <a:ext uri="{FF2B5EF4-FFF2-40B4-BE49-F238E27FC236}">
                  <a16:creationId xmlns:a16="http://schemas.microsoft.com/office/drawing/2014/main" id="{26FE53A8-9E08-467A-B839-DDF34376CC64}"/>
                </a:ext>
              </a:extLst>
            </p:cNvPr>
            <p:cNvSpPr>
              <a:spLocks/>
            </p:cNvSpPr>
            <p:nvPr/>
          </p:nvSpPr>
          <p:spPr bwMode="auto">
            <a:xfrm>
              <a:off x="5014913" y="6591301"/>
              <a:ext cx="666750" cy="525463"/>
            </a:xfrm>
            <a:custGeom>
              <a:avLst/>
              <a:gdLst>
                <a:gd name="T0" fmla="*/ 420 w 420"/>
                <a:gd name="T1" fmla="*/ 0 h 331"/>
                <a:gd name="T2" fmla="*/ 0 w 420"/>
                <a:gd name="T3" fmla="*/ 244 h 331"/>
                <a:gd name="T4" fmla="*/ 0 w 420"/>
                <a:gd name="T5" fmla="*/ 331 h 331"/>
                <a:gd name="T6" fmla="*/ 420 w 420"/>
                <a:gd name="T7" fmla="*/ 89 h 331"/>
                <a:gd name="T8" fmla="*/ 420 w 420"/>
                <a:gd name="T9" fmla="*/ 0 h 331"/>
              </a:gdLst>
              <a:ahLst/>
              <a:cxnLst>
                <a:cxn ang="0">
                  <a:pos x="T0" y="T1"/>
                </a:cxn>
                <a:cxn ang="0">
                  <a:pos x="T2" y="T3"/>
                </a:cxn>
                <a:cxn ang="0">
                  <a:pos x="T4" y="T5"/>
                </a:cxn>
                <a:cxn ang="0">
                  <a:pos x="T6" y="T7"/>
                </a:cxn>
                <a:cxn ang="0">
                  <a:pos x="T8" y="T9"/>
                </a:cxn>
              </a:cxnLst>
              <a:rect l="0" t="0" r="r" b="b"/>
              <a:pathLst>
                <a:path w="420" h="331">
                  <a:moveTo>
                    <a:pt x="420" y="0"/>
                  </a:moveTo>
                  <a:lnTo>
                    <a:pt x="0" y="244"/>
                  </a:lnTo>
                  <a:lnTo>
                    <a:pt x="0" y="331"/>
                  </a:lnTo>
                  <a:lnTo>
                    <a:pt x="420" y="89"/>
                  </a:lnTo>
                  <a:lnTo>
                    <a:pt x="42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487" name="Freeform 169">
              <a:extLst>
                <a:ext uri="{FF2B5EF4-FFF2-40B4-BE49-F238E27FC236}">
                  <a16:creationId xmlns:a16="http://schemas.microsoft.com/office/drawing/2014/main" id="{D369CD58-81D6-46E2-B3F5-A2009CE804BF}"/>
                </a:ext>
              </a:extLst>
            </p:cNvPr>
            <p:cNvSpPr>
              <a:spLocks/>
            </p:cNvSpPr>
            <p:nvPr/>
          </p:nvSpPr>
          <p:spPr bwMode="auto">
            <a:xfrm>
              <a:off x="5014913" y="6800851"/>
              <a:ext cx="666750" cy="528638"/>
            </a:xfrm>
            <a:custGeom>
              <a:avLst/>
              <a:gdLst>
                <a:gd name="T0" fmla="*/ 420 w 420"/>
                <a:gd name="T1" fmla="*/ 0 h 333"/>
                <a:gd name="T2" fmla="*/ 0 w 420"/>
                <a:gd name="T3" fmla="*/ 244 h 333"/>
                <a:gd name="T4" fmla="*/ 0 w 420"/>
                <a:gd name="T5" fmla="*/ 333 h 333"/>
                <a:gd name="T6" fmla="*/ 420 w 420"/>
                <a:gd name="T7" fmla="*/ 89 h 333"/>
                <a:gd name="T8" fmla="*/ 420 w 420"/>
                <a:gd name="T9" fmla="*/ 0 h 333"/>
              </a:gdLst>
              <a:ahLst/>
              <a:cxnLst>
                <a:cxn ang="0">
                  <a:pos x="T0" y="T1"/>
                </a:cxn>
                <a:cxn ang="0">
                  <a:pos x="T2" y="T3"/>
                </a:cxn>
                <a:cxn ang="0">
                  <a:pos x="T4" y="T5"/>
                </a:cxn>
                <a:cxn ang="0">
                  <a:pos x="T6" y="T7"/>
                </a:cxn>
                <a:cxn ang="0">
                  <a:pos x="T8" y="T9"/>
                </a:cxn>
              </a:cxnLst>
              <a:rect l="0" t="0" r="r" b="b"/>
              <a:pathLst>
                <a:path w="420" h="333">
                  <a:moveTo>
                    <a:pt x="420" y="0"/>
                  </a:moveTo>
                  <a:lnTo>
                    <a:pt x="0" y="244"/>
                  </a:lnTo>
                  <a:lnTo>
                    <a:pt x="0" y="333"/>
                  </a:lnTo>
                  <a:lnTo>
                    <a:pt x="420" y="89"/>
                  </a:lnTo>
                  <a:lnTo>
                    <a:pt x="420" y="0"/>
                  </a:lnTo>
                  <a:close/>
                </a:path>
              </a:pathLst>
            </a:custGeom>
            <a:solidFill>
              <a:srgbClr val="A09D9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488" name="Freeform 170">
              <a:extLst>
                <a:ext uri="{FF2B5EF4-FFF2-40B4-BE49-F238E27FC236}">
                  <a16:creationId xmlns:a16="http://schemas.microsoft.com/office/drawing/2014/main" id="{4A590A4C-AC57-4D09-BE7B-DDF27C41CB1D}"/>
                </a:ext>
              </a:extLst>
            </p:cNvPr>
            <p:cNvSpPr>
              <a:spLocks/>
            </p:cNvSpPr>
            <p:nvPr/>
          </p:nvSpPr>
          <p:spPr bwMode="auto">
            <a:xfrm>
              <a:off x="5014913" y="6800851"/>
              <a:ext cx="666750" cy="528638"/>
            </a:xfrm>
            <a:custGeom>
              <a:avLst/>
              <a:gdLst>
                <a:gd name="T0" fmla="*/ 420 w 420"/>
                <a:gd name="T1" fmla="*/ 0 h 333"/>
                <a:gd name="T2" fmla="*/ 0 w 420"/>
                <a:gd name="T3" fmla="*/ 244 h 333"/>
                <a:gd name="T4" fmla="*/ 0 w 420"/>
                <a:gd name="T5" fmla="*/ 333 h 333"/>
                <a:gd name="T6" fmla="*/ 420 w 420"/>
                <a:gd name="T7" fmla="*/ 89 h 333"/>
                <a:gd name="T8" fmla="*/ 420 w 420"/>
                <a:gd name="T9" fmla="*/ 0 h 333"/>
              </a:gdLst>
              <a:ahLst/>
              <a:cxnLst>
                <a:cxn ang="0">
                  <a:pos x="T0" y="T1"/>
                </a:cxn>
                <a:cxn ang="0">
                  <a:pos x="T2" y="T3"/>
                </a:cxn>
                <a:cxn ang="0">
                  <a:pos x="T4" y="T5"/>
                </a:cxn>
                <a:cxn ang="0">
                  <a:pos x="T6" y="T7"/>
                </a:cxn>
                <a:cxn ang="0">
                  <a:pos x="T8" y="T9"/>
                </a:cxn>
              </a:cxnLst>
              <a:rect l="0" t="0" r="r" b="b"/>
              <a:pathLst>
                <a:path w="420" h="333">
                  <a:moveTo>
                    <a:pt x="420" y="0"/>
                  </a:moveTo>
                  <a:lnTo>
                    <a:pt x="0" y="244"/>
                  </a:lnTo>
                  <a:lnTo>
                    <a:pt x="0" y="333"/>
                  </a:lnTo>
                  <a:lnTo>
                    <a:pt x="420" y="89"/>
                  </a:lnTo>
                  <a:lnTo>
                    <a:pt x="42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489" name="Freeform 171">
              <a:extLst>
                <a:ext uri="{FF2B5EF4-FFF2-40B4-BE49-F238E27FC236}">
                  <a16:creationId xmlns:a16="http://schemas.microsoft.com/office/drawing/2014/main" id="{A47F661C-DD49-4C32-9505-CC980F41A464}"/>
                </a:ext>
              </a:extLst>
            </p:cNvPr>
            <p:cNvSpPr>
              <a:spLocks/>
            </p:cNvSpPr>
            <p:nvPr/>
          </p:nvSpPr>
          <p:spPr bwMode="auto">
            <a:xfrm>
              <a:off x="5014913" y="7013576"/>
              <a:ext cx="666750" cy="525463"/>
            </a:xfrm>
            <a:custGeom>
              <a:avLst/>
              <a:gdLst>
                <a:gd name="T0" fmla="*/ 420 w 420"/>
                <a:gd name="T1" fmla="*/ 0 h 331"/>
                <a:gd name="T2" fmla="*/ 0 w 420"/>
                <a:gd name="T3" fmla="*/ 242 h 331"/>
                <a:gd name="T4" fmla="*/ 0 w 420"/>
                <a:gd name="T5" fmla="*/ 331 h 331"/>
                <a:gd name="T6" fmla="*/ 420 w 420"/>
                <a:gd name="T7" fmla="*/ 87 h 331"/>
                <a:gd name="T8" fmla="*/ 420 w 420"/>
                <a:gd name="T9" fmla="*/ 0 h 331"/>
              </a:gdLst>
              <a:ahLst/>
              <a:cxnLst>
                <a:cxn ang="0">
                  <a:pos x="T0" y="T1"/>
                </a:cxn>
                <a:cxn ang="0">
                  <a:pos x="T2" y="T3"/>
                </a:cxn>
                <a:cxn ang="0">
                  <a:pos x="T4" y="T5"/>
                </a:cxn>
                <a:cxn ang="0">
                  <a:pos x="T6" y="T7"/>
                </a:cxn>
                <a:cxn ang="0">
                  <a:pos x="T8" y="T9"/>
                </a:cxn>
              </a:cxnLst>
              <a:rect l="0" t="0" r="r" b="b"/>
              <a:pathLst>
                <a:path w="420" h="331">
                  <a:moveTo>
                    <a:pt x="420" y="0"/>
                  </a:moveTo>
                  <a:lnTo>
                    <a:pt x="0" y="242"/>
                  </a:lnTo>
                  <a:lnTo>
                    <a:pt x="0" y="331"/>
                  </a:lnTo>
                  <a:lnTo>
                    <a:pt x="420" y="87"/>
                  </a:lnTo>
                  <a:lnTo>
                    <a:pt x="420" y="0"/>
                  </a:lnTo>
                  <a:close/>
                </a:path>
              </a:pathLst>
            </a:custGeom>
            <a:solidFill>
              <a:srgbClr val="A09D9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490" name="Freeform 172">
              <a:extLst>
                <a:ext uri="{FF2B5EF4-FFF2-40B4-BE49-F238E27FC236}">
                  <a16:creationId xmlns:a16="http://schemas.microsoft.com/office/drawing/2014/main" id="{B5967A7E-6036-48F0-8071-9227629D6C8D}"/>
                </a:ext>
              </a:extLst>
            </p:cNvPr>
            <p:cNvSpPr>
              <a:spLocks/>
            </p:cNvSpPr>
            <p:nvPr/>
          </p:nvSpPr>
          <p:spPr bwMode="auto">
            <a:xfrm>
              <a:off x="5014913" y="7013576"/>
              <a:ext cx="666750" cy="525463"/>
            </a:xfrm>
            <a:custGeom>
              <a:avLst/>
              <a:gdLst>
                <a:gd name="T0" fmla="*/ 420 w 420"/>
                <a:gd name="T1" fmla="*/ 0 h 331"/>
                <a:gd name="T2" fmla="*/ 0 w 420"/>
                <a:gd name="T3" fmla="*/ 242 h 331"/>
                <a:gd name="T4" fmla="*/ 0 w 420"/>
                <a:gd name="T5" fmla="*/ 331 h 331"/>
                <a:gd name="T6" fmla="*/ 420 w 420"/>
                <a:gd name="T7" fmla="*/ 87 h 331"/>
                <a:gd name="T8" fmla="*/ 420 w 420"/>
                <a:gd name="T9" fmla="*/ 0 h 331"/>
              </a:gdLst>
              <a:ahLst/>
              <a:cxnLst>
                <a:cxn ang="0">
                  <a:pos x="T0" y="T1"/>
                </a:cxn>
                <a:cxn ang="0">
                  <a:pos x="T2" y="T3"/>
                </a:cxn>
                <a:cxn ang="0">
                  <a:pos x="T4" y="T5"/>
                </a:cxn>
                <a:cxn ang="0">
                  <a:pos x="T6" y="T7"/>
                </a:cxn>
                <a:cxn ang="0">
                  <a:pos x="T8" y="T9"/>
                </a:cxn>
              </a:cxnLst>
              <a:rect l="0" t="0" r="r" b="b"/>
              <a:pathLst>
                <a:path w="420" h="331">
                  <a:moveTo>
                    <a:pt x="420" y="0"/>
                  </a:moveTo>
                  <a:lnTo>
                    <a:pt x="0" y="242"/>
                  </a:lnTo>
                  <a:lnTo>
                    <a:pt x="0" y="331"/>
                  </a:lnTo>
                  <a:lnTo>
                    <a:pt x="420" y="87"/>
                  </a:lnTo>
                  <a:lnTo>
                    <a:pt x="42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491" name="Freeform 173">
              <a:extLst>
                <a:ext uri="{FF2B5EF4-FFF2-40B4-BE49-F238E27FC236}">
                  <a16:creationId xmlns:a16="http://schemas.microsoft.com/office/drawing/2014/main" id="{E6937C3A-0941-4B71-8B4F-21F4BEEAD2FB}"/>
                </a:ext>
              </a:extLst>
            </p:cNvPr>
            <p:cNvSpPr>
              <a:spLocks/>
            </p:cNvSpPr>
            <p:nvPr/>
          </p:nvSpPr>
          <p:spPr bwMode="auto">
            <a:xfrm>
              <a:off x="4346575" y="4484689"/>
              <a:ext cx="668338" cy="523875"/>
            </a:xfrm>
            <a:custGeom>
              <a:avLst/>
              <a:gdLst>
                <a:gd name="T0" fmla="*/ 0 w 421"/>
                <a:gd name="T1" fmla="*/ 0 h 330"/>
                <a:gd name="T2" fmla="*/ 421 w 421"/>
                <a:gd name="T3" fmla="*/ 241 h 330"/>
                <a:gd name="T4" fmla="*/ 421 w 421"/>
                <a:gd name="T5" fmla="*/ 330 h 330"/>
                <a:gd name="T6" fmla="*/ 0 w 421"/>
                <a:gd name="T7" fmla="*/ 87 h 330"/>
                <a:gd name="T8" fmla="*/ 0 w 421"/>
                <a:gd name="T9" fmla="*/ 0 h 330"/>
              </a:gdLst>
              <a:ahLst/>
              <a:cxnLst>
                <a:cxn ang="0">
                  <a:pos x="T0" y="T1"/>
                </a:cxn>
                <a:cxn ang="0">
                  <a:pos x="T2" y="T3"/>
                </a:cxn>
                <a:cxn ang="0">
                  <a:pos x="T4" y="T5"/>
                </a:cxn>
                <a:cxn ang="0">
                  <a:pos x="T6" y="T7"/>
                </a:cxn>
                <a:cxn ang="0">
                  <a:pos x="T8" y="T9"/>
                </a:cxn>
              </a:cxnLst>
              <a:rect l="0" t="0" r="r" b="b"/>
              <a:pathLst>
                <a:path w="421" h="330">
                  <a:moveTo>
                    <a:pt x="0" y="0"/>
                  </a:moveTo>
                  <a:lnTo>
                    <a:pt x="421" y="241"/>
                  </a:lnTo>
                  <a:lnTo>
                    <a:pt x="421" y="330"/>
                  </a:lnTo>
                  <a:lnTo>
                    <a:pt x="0" y="87"/>
                  </a:lnTo>
                  <a:lnTo>
                    <a:pt x="0" y="0"/>
                  </a:lnTo>
                  <a:close/>
                </a:path>
              </a:pathLst>
            </a:custGeom>
            <a:solidFill>
              <a:srgbClr val="B5B5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492" name="Freeform 174">
              <a:extLst>
                <a:ext uri="{FF2B5EF4-FFF2-40B4-BE49-F238E27FC236}">
                  <a16:creationId xmlns:a16="http://schemas.microsoft.com/office/drawing/2014/main" id="{B58663BF-DC3C-40CA-951E-D26269C636C7}"/>
                </a:ext>
              </a:extLst>
            </p:cNvPr>
            <p:cNvSpPr>
              <a:spLocks/>
            </p:cNvSpPr>
            <p:nvPr/>
          </p:nvSpPr>
          <p:spPr bwMode="auto">
            <a:xfrm>
              <a:off x="4346575" y="4484689"/>
              <a:ext cx="668338" cy="523875"/>
            </a:xfrm>
            <a:custGeom>
              <a:avLst/>
              <a:gdLst>
                <a:gd name="T0" fmla="*/ 0 w 421"/>
                <a:gd name="T1" fmla="*/ 0 h 330"/>
                <a:gd name="T2" fmla="*/ 421 w 421"/>
                <a:gd name="T3" fmla="*/ 241 h 330"/>
                <a:gd name="T4" fmla="*/ 421 w 421"/>
                <a:gd name="T5" fmla="*/ 330 h 330"/>
                <a:gd name="T6" fmla="*/ 0 w 421"/>
                <a:gd name="T7" fmla="*/ 87 h 330"/>
                <a:gd name="T8" fmla="*/ 0 w 421"/>
                <a:gd name="T9" fmla="*/ 0 h 330"/>
              </a:gdLst>
              <a:ahLst/>
              <a:cxnLst>
                <a:cxn ang="0">
                  <a:pos x="T0" y="T1"/>
                </a:cxn>
                <a:cxn ang="0">
                  <a:pos x="T2" y="T3"/>
                </a:cxn>
                <a:cxn ang="0">
                  <a:pos x="T4" y="T5"/>
                </a:cxn>
                <a:cxn ang="0">
                  <a:pos x="T6" y="T7"/>
                </a:cxn>
                <a:cxn ang="0">
                  <a:pos x="T8" y="T9"/>
                </a:cxn>
              </a:cxnLst>
              <a:rect l="0" t="0" r="r" b="b"/>
              <a:pathLst>
                <a:path w="421" h="330">
                  <a:moveTo>
                    <a:pt x="0" y="0"/>
                  </a:moveTo>
                  <a:lnTo>
                    <a:pt x="421" y="241"/>
                  </a:lnTo>
                  <a:lnTo>
                    <a:pt x="421" y="330"/>
                  </a:lnTo>
                  <a:lnTo>
                    <a:pt x="0" y="87"/>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493" name="Freeform 175">
              <a:extLst>
                <a:ext uri="{FF2B5EF4-FFF2-40B4-BE49-F238E27FC236}">
                  <a16:creationId xmlns:a16="http://schemas.microsoft.com/office/drawing/2014/main" id="{3F00D873-3338-4301-999B-DA7BF04340E1}"/>
                </a:ext>
              </a:extLst>
            </p:cNvPr>
            <p:cNvSpPr>
              <a:spLocks/>
            </p:cNvSpPr>
            <p:nvPr/>
          </p:nvSpPr>
          <p:spPr bwMode="auto">
            <a:xfrm>
              <a:off x="4346575" y="4694239"/>
              <a:ext cx="668338" cy="523875"/>
            </a:xfrm>
            <a:custGeom>
              <a:avLst/>
              <a:gdLst>
                <a:gd name="T0" fmla="*/ 0 w 421"/>
                <a:gd name="T1" fmla="*/ 0 h 330"/>
                <a:gd name="T2" fmla="*/ 421 w 421"/>
                <a:gd name="T3" fmla="*/ 242 h 330"/>
                <a:gd name="T4" fmla="*/ 421 w 421"/>
                <a:gd name="T5" fmla="*/ 330 h 330"/>
                <a:gd name="T6" fmla="*/ 0 w 421"/>
                <a:gd name="T7" fmla="*/ 89 h 330"/>
                <a:gd name="T8" fmla="*/ 0 w 421"/>
                <a:gd name="T9" fmla="*/ 0 h 330"/>
              </a:gdLst>
              <a:ahLst/>
              <a:cxnLst>
                <a:cxn ang="0">
                  <a:pos x="T0" y="T1"/>
                </a:cxn>
                <a:cxn ang="0">
                  <a:pos x="T2" y="T3"/>
                </a:cxn>
                <a:cxn ang="0">
                  <a:pos x="T4" y="T5"/>
                </a:cxn>
                <a:cxn ang="0">
                  <a:pos x="T6" y="T7"/>
                </a:cxn>
                <a:cxn ang="0">
                  <a:pos x="T8" y="T9"/>
                </a:cxn>
              </a:cxnLst>
              <a:rect l="0" t="0" r="r" b="b"/>
              <a:pathLst>
                <a:path w="421" h="330">
                  <a:moveTo>
                    <a:pt x="0" y="0"/>
                  </a:moveTo>
                  <a:lnTo>
                    <a:pt x="421" y="242"/>
                  </a:lnTo>
                  <a:lnTo>
                    <a:pt x="421" y="330"/>
                  </a:lnTo>
                  <a:lnTo>
                    <a:pt x="0" y="89"/>
                  </a:lnTo>
                  <a:lnTo>
                    <a:pt x="0" y="0"/>
                  </a:lnTo>
                  <a:close/>
                </a:path>
              </a:pathLst>
            </a:custGeom>
            <a:solidFill>
              <a:srgbClr val="B5B5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494" name="Freeform 176">
              <a:extLst>
                <a:ext uri="{FF2B5EF4-FFF2-40B4-BE49-F238E27FC236}">
                  <a16:creationId xmlns:a16="http://schemas.microsoft.com/office/drawing/2014/main" id="{28FBB8ED-2C08-4641-B5C5-41C71DF6F0E6}"/>
                </a:ext>
              </a:extLst>
            </p:cNvPr>
            <p:cNvSpPr>
              <a:spLocks/>
            </p:cNvSpPr>
            <p:nvPr/>
          </p:nvSpPr>
          <p:spPr bwMode="auto">
            <a:xfrm>
              <a:off x="4346575" y="4694239"/>
              <a:ext cx="668338" cy="523875"/>
            </a:xfrm>
            <a:custGeom>
              <a:avLst/>
              <a:gdLst>
                <a:gd name="T0" fmla="*/ 0 w 421"/>
                <a:gd name="T1" fmla="*/ 0 h 330"/>
                <a:gd name="T2" fmla="*/ 421 w 421"/>
                <a:gd name="T3" fmla="*/ 242 h 330"/>
                <a:gd name="T4" fmla="*/ 421 w 421"/>
                <a:gd name="T5" fmla="*/ 330 h 330"/>
                <a:gd name="T6" fmla="*/ 0 w 421"/>
                <a:gd name="T7" fmla="*/ 89 h 330"/>
                <a:gd name="T8" fmla="*/ 0 w 421"/>
                <a:gd name="T9" fmla="*/ 0 h 330"/>
              </a:gdLst>
              <a:ahLst/>
              <a:cxnLst>
                <a:cxn ang="0">
                  <a:pos x="T0" y="T1"/>
                </a:cxn>
                <a:cxn ang="0">
                  <a:pos x="T2" y="T3"/>
                </a:cxn>
                <a:cxn ang="0">
                  <a:pos x="T4" y="T5"/>
                </a:cxn>
                <a:cxn ang="0">
                  <a:pos x="T6" y="T7"/>
                </a:cxn>
                <a:cxn ang="0">
                  <a:pos x="T8" y="T9"/>
                </a:cxn>
              </a:cxnLst>
              <a:rect l="0" t="0" r="r" b="b"/>
              <a:pathLst>
                <a:path w="421" h="330">
                  <a:moveTo>
                    <a:pt x="0" y="0"/>
                  </a:moveTo>
                  <a:lnTo>
                    <a:pt x="421" y="242"/>
                  </a:lnTo>
                  <a:lnTo>
                    <a:pt x="421" y="330"/>
                  </a:lnTo>
                  <a:lnTo>
                    <a:pt x="0" y="89"/>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495" name="Freeform 177">
              <a:extLst>
                <a:ext uri="{FF2B5EF4-FFF2-40B4-BE49-F238E27FC236}">
                  <a16:creationId xmlns:a16="http://schemas.microsoft.com/office/drawing/2014/main" id="{FEBE2AF8-1A2B-483C-8B50-FBC5527E2F77}"/>
                </a:ext>
              </a:extLst>
            </p:cNvPr>
            <p:cNvSpPr>
              <a:spLocks/>
            </p:cNvSpPr>
            <p:nvPr/>
          </p:nvSpPr>
          <p:spPr bwMode="auto">
            <a:xfrm>
              <a:off x="4346575" y="4903789"/>
              <a:ext cx="668338" cy="527050"/>
            </a:xfrm>
            <a:custGeom>
              <a:avLst/>
              <a:gdLst>
                <a:gd name="T0" fmla="*/ 0 w 421"/>
                <a:gd name="T1" fmla="*/ 0 h 332"/>
                <a:gd name="T2" fmla="*/ 421 w 421"/>
                <a:gd name="T3" fmla="*/ 244 h 332"/>
                <a:gd name="T4" fmla="*/ 421 w 421"/>
                <a:gd name="T5" fmla="*/ 332 h 332"/>
                <a:gd name="T6" fmla="*/ 0 w 421"/>
                <a:gd name="T7" fmla="*/ 89 h 332"/>
                <a:gd name="T8" fmla="*/ 0 w 421"/>
                <a:gd name="T9" fmla="*/ 0 h 332"/>
              </a:gdLst>
              <a:ahLst/>
              <a:cxnLst>
                <a:cxn ang="0">
                  <a:pos x="T0" y="T1"/>
                </a:cxn>
                <a:cxn ang="0">
                  <a:pos x="T2" y="T3"/>
                </a:cxn>
                <a:cxn ang="0">
                  <a:pos x="T4" y="T5"/>
                </a:cxn>
                <a:cxn ang="0">
                  <a:pos x="T6" y="T7"/>
                </a:cxn>
                <a:cxn ang="0">
                  <a:pos x="T8" y="T9"/>
                </a:cxn>
              </a:cxnLst>
              <a:rect l="0" t="0" r="r" b="b"/>
              <a:pathLst>
                <a:path w="421" h="332">
                  <a:moveTo>
                    <a:pt x="0" y="0"/>
                  </a:moveTo>
                  <a:lnTo>
                    <a:pt x="421" y="244"/>
                  </a:lnTo>
                  <a:lnTo>
                    <a:pt x="421" y="332"/>
                  </a:lnTo>
                  <a:lnTo>
                    <a:pt x="0" y="89"/>
                  </a:lnTo>
                  <a:lnTo>
                    <a:pt x="0" y="0"/>
                  </a:lnTo>
                  <a:close/>
                </a:path>
              </a:pathLst>
            </a:custGeom>
            <a:solidFill>
              <a:srgbClr val="B5B5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496" name="Freeform 178">
              <a:extLst>
                <a:ext uri="{FF2B5EF4-FFF2-40B4-BE49-F238E27FC236}">
                  <a16:creationId xmlns:a16="http://schemas.microsoft.com/office/drawing/2014/main" id="{D669AE43-9F2A-49F5-A9C8-6895C45A11A2}"/>
                </a:ext>
              </a:extLst>
            </p:cNvPr>
            <p:cNvSpPr>
              <a:spLocks/>
            </p:cNvSpPr>
            <p:nvPr/>
          </p:nvSpPr>
          <p:spPr bwMode="auto">
            <a:xfrm>
              <a:off x="4346575" y="4903789"/>
              <a:ext cx="668338" cy="527050"/>
            </a:xfrm>
            <a:custGeom>
              <a:avLst/>
              <a:gdLst>
                <a:gd name="T0" fmla="*/ 0 w 421"/>
                <a:gd name="T1" fmla="*/ 0 h 332"/>
                <a:gd name="T2" fmla="*/ 421 w 421"/>
                <a:gd name="T3" fmla="*/ 244 h 332"/>
                <a:gd name="T4" fmla="*/ 421 w 421"/>
                <a:gd name="T5" fmla="*/ 332 h 332"/>
                <a:gd name="T6" fmla="*/ 0 w 421"/>
                <a:gd name="T7" fmla="*/ 89 h 332"/>
                <a:gd name="T8" fmla="*/ 0 w 421"/>
                <a:gd name="T9" fmla="*/ 0 h 332"/>
              </a:gdLst>
              <a:ahLst/>
              <a:cxnLst>
                <a:cxn ang="0">
                  <a:pos x="T0" y="T1"/>
                </a:cxn>
                <a:cxn ang="0">
                  <a:pos x="T2" y="T3"/>
                </a:cxn>
                <a:cxn ang="0">
                  <a:pos x="T4" y="T5"/>
                </a:cxn>
                <a:cxn ang="0">
                  <a:pos x="T6" y="T7"/>
                </a:cxn>
                <a:cxn ang="0">
                  <a:pos x="T8" y="T9"/>
                </a:cxn>
              </a:cxnLst>
              <a:rect l="0" t="0" r="r" b="b"/>
              <a:pathLst>
                <a:path w="421" h="332">
                  <a:moveTo>
                    <a:pt x="0" y="0"/>
                  </a:moveTo>
                  <a:lnTo>
                    <a:pt x="421" y="244"/>
                  </a:lnTo>
                  <a:lnTo>
                    <a:pt x="421" y="332"/>
                  </a:lnTo>
                  <a:lnTo>
                    <a:pt x="0" y="89"/>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497" name="Freeform 179">
              <a:extLst>
                <a:ext uri="{FF2B5EF4-FFF2-40B4-BE49-F238E27FC236}">
                  <a16:creationId xmlns:a16="http://schemas.microsoft.com/office/drawing/2014/main" id="{7A881002-4910-4166-ABB0-BB6C520E34A8}"/>
                </a:ext>
              </a:extLst>
            </p:cNvPr>
            <p:cNvSpPr>
              <a:spLocks/>
            </p:cNvSpPr>
            <p:nvPr/>
          </p:nvSpPr>
          <p:spPr bwMode="auto">
            <a:xfrm>
              <a:off x="4346575" y="5116514"/>
              <a:ext cx="668338" cy="525463"/>
            </a:xfrm>
            <a:custGeom>
              <a:avLst/>
              <a:gdLst>
                <a:gd name="T0" fmla="*/ 0 w 421"/>
                <a:gd name="T1" fmla="*/ 0 h 331"/>
                <a:gd name="T2" fmla="*/ 421 w 421"/>
                <a:gd name="T3" fmla="*/ 242 h 331"/>
                <a:gd name="T4" fmla="*/ 421 w 421"/>
                <a:gd name="T5" fmla="*/ 331 h 331"/>
                <a:gd name="T6" fmla="*/ 0 w 421"/>
                <a:gd name="T7" fmla="*/ 87 h 331"/>
                <a:gd name="T8" fmla="*/ 0 w 421"/>
                <a:gd name="T9" fmla="*/ 0 h 331"/>
              </a:gdLst>
              <a:ahLst/>
              <a:cxnLst>
                <a:cxn ang="0">
                  <a:pos x="T0" y="T1"/>
                </a:cxn>
                <a:cxn ang="0">
                  <a:pos x="T2" y="T3"/>
                </a:cxn>
                <a:cxn ang="0">
                  <a:pos x="T4" y="T5"/>
                </a:cxn>
                <a:cxn ang="0">
                  <a:pos x="T6" y="T7"/>
                </a:cxn>
                <a:cxn ang="0">
                  <a:pos x="T8" y="T9"/>
                </a:cxn>
              </a:cxnLst>
              <a:rect l="0" t="0" r="r" b="b"/>
              <a:pathLst>
                <a:path w="421" h="331">
                  <a:moveTo>
                    <a:pt x="0" y="0"/>
                  </a:moveTo>
                  <a:lnTo>
                    <a:pt x="421" y="242"/>
                  </a:lnTo>
                  <a:lnTo>
                    <a:pt x="421" y="331"/>
                  </a:lnTo>
                  <a:lnTo>
                    <a:pt x="0" y="87"/>
                  </a:lnTo>
                  <a:lnTo>
                    <a:pt x="0" y="0"/>
                  </a:lnTo>
                  <a:close/>
                </a:path>
              </a:pathLst>
            </a:custGeom>
            <a:solidFill>
              <a:srgbClr val="B5B5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498" name="Freeform 180">
              <a:extLst>
                <a:ext uri="{FF2B5EF4-FFF2-40B4-BE49-F238E27FC236}">
                  <a16:creationId xmlns:a16="http://schemas.microsoft.com/office/drawing/2014/main" id="{E96F57C5-2569-445D-8460-189F3E0EFBFA}"/>
                </a:ext>
              </a:extLst>
            </p:cNvPr>
            <p:cNvSpPr>
              <a:spLocks/>
            </p:cNvSpPr>
            <p:nvPr/>
          </p:nvSpPr>
          <p:spPr bwMode="auto">
            <a:xfrm>
              <a:off x="4346575" y="5116514"/>
              <a:ext cx="668338" cy="525463"/>
            </a:xfrm>
            <a:custGeom>
              <a:avLst/>
              <a:gdLst>
                <a:gd name="T0" fmla="*/ 0 w 421"/>
                <a:gd name="T1" fmla="*/ 0 h 331"/>
                <a:gd name="T2" fmla="*/ 421 w 421"/>
                <a:gd name="T3" fmla="*/ 242 h 331"/>
                <a:gd name="T4" fmla="*/ 421 w 421"/>
                <a:gd name="T5" fmla="*/ 331 h 331"/>
                <a:gd name="T6" fmla="*/ 0 w 421"/>
                <a:gd name="T7" fmla="*/ 87 h 331"/>
                <a:gd name="T8" fmla="*/ 0 w 421"/>
                <a:gd name="T9" fmla="*/ 0 h 331"/>
              </a:gdLst>
              <a:ahLst/>
              <a:cxnLst>
                <a:cxn ang="0">
                  <a:pos x="T0" y="T1"/>
                </a:cxn>
                <a:cxn ang="0">
                  <a:pos x="T2" y="T3"/>
                </a:cxn>
                <a:cxn ang="0">
                  <a:pos x="T4" y="T5"/>
                </a:cxn>
                <a:cxn ang="0">
                  <a:pos x="T6" y="T7"/>
                </a:cxn>
                <a:cxn ang="0">
                  <a:pos x="T8" y="T9"/>
                </a:cxn>
              </a:cxnLst>
              <a:rect l="0" t="0" r="r" b="b"/>
              <a:pathLst>
                <a:path w="421" h="331">
                  <a:moveTo>
                    <a:pt x="0" y="0"/>
                  </a:moveTo>
                  <a:lnTo>
                    <a:pt x="421" y="242"/>
                  </a:lnTo>
                  <a:lnTo>
                    <a:pt x="421" y="331"/>
                  </a:lnTo>
                  <a:lnTo>
                    <a:pt x="0" y="87"/>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499" name="Freeform 181">
              <a:extLst>
                <a:ext uri="{FF2B5EF4-FFF2-40B4-BE49-F238E27FC236}">
                  <a16:creationId xmlns:a16="http://schemas.microsoft.com/office/drawing/2014/main" id="{448DD16D-CAB7-4274-B2CA-5A7D8AC8BB42}"/>
                </a:ext>
              </a:extLst>
            </p:cNvPr>
            <p:cNvSpPr>
              <a:spLocks/>
            </p:cNvSpPr>
            <p:nvPr/>
          </p:nvSpPr>
          <p:spPr bwMode="auto">
            <a:xfrm>
              <a:off x="4346575" y="5326064"/>
              <a:ext cx="668338" cy="525463"/>
            </a:xfrm>
            <a:custGeom>
              <a:avLst/>
              <a:gdLst>
                <a:gd name="T0" fmla="*/ 0 w 421"/>
                <a:gd name="T1" fmla="*/ 0 h 331"/>
                <a:gd name="T2" fmla="*/ 421 w 421"/>
                <a:gd name="T3" fmla="*/ 242 h 331"/>
                <a:gd name="T4" fmla="*/ 421 w 421"/>
                <a:gd name="T5" fmla="*/ 331 h 331"/>
                <a:gd name="T6" fmla="*/ 0 w 421"/>
                <a:gd name="T7" fmla="*/ 89 h 331"/>
                <a:gd name="T8" fmla="*/ 0 w 421"/>
                <a:gd name="T9" fmla="*/ 0 h 331"/>
              </a:gdLst>
              <a:ahLst/>
              <a:cxnLst>
                <a:cxn ang="0">
                  <a:pos x="T0" y="T1"/>
                </a:cxn>
                <a:cxn ang="0">
                  <a:pos x="T2" y="T3"/>
                </a:cxn>
                <a:cxn ang="0">
                  <a:pos x="T4" y="T5"/>
                </a:cxn>
                <a:cxn ang="0">
                  <a:pos x="T6" y="T7"/>
                </a:cxn>
                <a:cxn ang="0">
                  <a:pos x="T8" y="T9"/>
                </a:cxn>
              </a:cxnLst>
              <a:rect l="0" t="0" r="r" b="b"/>
              <a:pathLst>
                <a:path w="421" h="331">
                  <a:moveTo>
                    <a:pt x="0" y="0"/>
                  </a:moveTo>
                  <a:lnTo>
                    <a:pt x="421" y="242"/>
                  </a:lnTo>
                  <a:lnTo>
                    <a:pt x="421" y="331"/>
                  </a:lnTo>
                  <a:lnTo>
                    <a:pt x="0" y="89"/>
                  </a:lnTo>
                  <a:lnTo>
                    <a:pt x="0" y="0"/>
                  </a:lnTo>
                  <a:close/>
                </a:path>
              </a:pathLst>
            </a:custGeom>
            <a:solidFill>
              <a:srgbClr val="B5B5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500" name="Freeform 182">
              <a:extLst>
                <a:ext uri="{FF2B5EF4-FFF2-40B4-BE49-F238E27FC236}">
                  <a16:creationId xmlns:a16="http://schemas.microsoft.com/office/drawing/2014/main" id="{FF1BF2F8-9AFC-418D-954D-41573B977D2E}"/>
                </a:ext>
              </a:extLst>
            </p:cNvPr>
            <p:cNvSpPr>
              <a:spLocks/>
            </p:cNvSpPr>
            <p:nvPr/>
          </p:nvSpPr>
          <p:spPr bwMode="auto">
            <a:xfrm>
              <a:off x="4346575" y="5326064"/>
              <a:ext cx="668338" cy="525463"/>
            </a:xfrm>
            <a:custGeom>
              <a:avLst/>
              <a:gdLst>
                <a:gd name="T0" fmla="*/ 0 w 421"/>
                <a:gd name="T1" fmla="*/ 0 h 331"/>
                <a:gd name="T2" fmla="*/ 421 w 421"/>
                <a:gd name="T3" fmla="*/ 242 h 331"/>
                <a:gd name="T4" fmla="*/ 421 w 421"/>
                <a:gd name="T5" fmla="*/ 331 h 331"/>
                <a:gd name="T6" fmla="*/ 0 w 421"/>
                <a:gd name="T7" fmla="*/ 89 h 331"/>
                <a:gd name="T8" fmla="*/ 0 w 421"/>
                <a:gd name="T9" fmla="*/ 0 h 331"/>
              </a:gdLst>
              <a:ahLst/>
              <a:cxnLst>
                <a:cxn ang="0">
                  <a:pos x="T0" y="T1"/>
                </a:cxn>
                <a:cxn ang="0">
                  <a:pos x="T2" y="T3"/>
                </a:cxn>
                <a:cxn ang="0">
                  <a:pos x="T4" y="T5"/>
                </a:cxn>
                <a:cxn ang="0">
                  <a:pos x="T6" y="T7"/>
                </a:cxn>
                <a:cxn ang="0">
                  <a:pos x="T8" y="T9"/>
                </a:cxn>
              </a:cxnLst>
              <a:rect l="0" t="0" r="r" b="b"/>
              <a:pathLst>
                <a:path w="421" h="331">
                  <a:moveTo>
                    <a:pt x="0" y="0"/>
                  </a:moveTo>
                  <a:lnTo>
                    <a:pt x="421" y="242"/>
                  </a:lnTo>
                  <a:lnTo>
                    <a:pt x="421" y="331"/>
                  </a:lnTo>
                  <a:lnTo>
                    <a:pt x="0" y="89"/>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501" name="Freeform 183">
              <a:extLst>
                <a:ext uri="{FF2B5EF4-FFF2-40B4-BE49-F238E27FC236}">
                  <a16:creationId xmlns:a16="http://schemas.microsoft.com/office/drawing/2014/main" id="{3C9F9D9C-A266-472F-AC2B-26E9F8847DC0}"/>
                </a:ext>
              </a:extLst>
            </p:cNvPr>
            <p:cNvSpPr>
              <a:spLocks/>
            </p:cNvSpPr>
            <p:nvPr/>
          </p:nvSpPr>
          <p:spPr bwMode="auto">
            <a:xfrm>
              <a:off x="4346575" y="5535614"/>
              <a:ext cx="668338" cy="528638"/>
            </a:xfrm>
            <a:custGeom>
              <a:avLst/>
              <a:gdLst>
                <a:gd name="T0" fmla="*/ 0 w 421"/>
                <a:gd name="T1" fmla="*/ 0 h 333"/>
                <a:gd name="T2" fmla="*/ 421 w 421"/>
                <a:gd name="T3" fmla="*/ 244 h 333"/>
                <a:gd name="T4" fmla="*/ 421 w 421"/>
                <a:gd name="T5" fmla="*/ 333 h 333"/>
                <a:gd name="T6" fmla="*/ 0 w 421"/>
                <a:gd name="T7" fmla="*/ 89 h 333"/>
                <a:gd name="T8" fmla="*/ 0 w 421"/>
                <a:gd name="T9" fmla="*/ 0 h 333"/>
              </a:gdLst>
              <a:ahLst/>
              <a:cxnLst>
                <a:cxn ang="0">
                  <a:pos x="T0" y="T1"/>
                </a:cxn>
                <a:cxn ang="0">
                  <a:pos x="T2" y="T3"/>
                </a:cxn>
                <a:cxn ang="0">
                  <a:pos x="T4" y="T5"/>
                </a:cxn>
                <a:cxn ang="0">
                  <a:pos x="T6" y="T7"/>
                </a:cxn>
                <a:cxn ang="0">
                  <a:pos x="T8" y="T9"/>
                </a:cxn>
              </a:cxnLst>
              <a:rect l="0" t="0" r="r" b="b"/>
              <a:pathLst>
                <a:path w="421" h="333">
                  <a:moveTo>
                    <a:pt x="0" y="0"/>
                  </a:moveTo>
                  <a:lnTo>
                    <a:pt x="421" y="244"/>
                  </a:lnTo>
                  <a:lnTo>
                    <a:pt x="421" y="333"/>
                  </a:lnTo>
                  <a:lnTo>
                    <a:pt x="0" y="89"/>
                  </a:lnTo>
                  <a:lnTo>
                    <a:pt x="0" y="0"/>
                  </a:lnTo>
                  <a:close/>
                </a:path>
              </a:pathLst>
            </a:custGeom>
            <a:solidFill>
              <a:srgbClr val="B5B5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502" name="Freeform 184">
              <a:extLst>
                <a:ext uri="{FF2B5EF4-FFF2-40B4-BE49-F238E27FC236}">
                  <a16:creationId xmlns:a16="http://schemas.microsoft.com/office/drawing/2014/main" id="{A4756C94-DBDB-4A48-877C-822A98D43B4D}"/>
                </a:ext>
              </a:extLst>
            </p:cNvPr>
            <p:cNvSpPr>
              <a:spLocks/>
            </p:cNvSpPr>
            <p:nvPr/>
          </p:nvSpPr>
          <p:spPr bwMode="auto">
            <a:xfrm>
              <a:off x="4346575" y="5535614"/>
              <a:ext cx="668338" cy="528638"/>
            </a:xfrm>
            <a:custGeom>
              <a:avLst/>
              <a:gdLst>
                <a:gd name="T0" fmla="*/ 0 w 421"/>
                <a:gd name="T1" fmla="*/ 0 h 333"/>
                <a:gd name="T2" fmla="*/ 421 w 421"/>
                <a:gd name="T3" fmla="*/ 244 h 333"/>
                <a:gd name="T4" fmla="*/ 421 w 421"/>
                <a:gd name="T5" fmla="*/ 333 h 333"/>
                <a:gd name="T6" fmla="*/ 0 w 421"/>
                <a:gd name="T7" fmla="*/ 89 h 333"/>
                <a:gd name="T8" fmla="*/ 0 w 421"/>
                <a:gd name="T9" fmla="*/ 0 h 333"/>
              </a:gdLst>
              <a:ahLst/>
              <a:cxnLst>
                <a:cxn ang="0">
                  <a:pos x="T0" y="T1"/>
                </a:cxn>
                <a:cxn ang="0">
                  <a:pos x="T2" y="T3"/>
                </a:cxn>
                <a:cxn ang="0">
                  <a:pos x="T4" y="T5"/>
                </a:cxn>
                <a:cxn ang="0">
                  <a:pos x="T6" y="T7"/>
                </a:cxn>
                <a:cxn ang="0">
                  <a:pos x="T8" y="T9"/>
                </a:cxn>
              </a:cxnLst>
              <a:rect l="0" t="0" r="r" b="b"/>
              <a:pathLst>
                <a:path w="421" h="333">
                  <a:moveTo>
                    <a:pt x="0" y="0"/>
                  </a:moveTo>
                  <a:lnTo>
                    <a:pt x="421" y="244"/>
                  </a:lnTo>
                  <a:lnTo>
                    <a:pt x="421" y="333"/>
                  </a:lnTo>
                  <a:lnTo>
                    <a:pt x="0" y="89"/>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503" name="Freeform 185">
              <a:extLst>
                <a:ext uri="{FF2B5EF4-FFF2-40B4-BE49-F238E27FC236}">
                  <a16:creationId xmlns:a16="http://schemas.microsoft.com/office/drawing/2014/main" id="{0FDB50DB-9E25-428B-B0DE-98994C04A3C4}"/>
                </a:ext>
              </a:extLst>
            </p:cNvPr>
            <p:cNvSpPr>
              <a:spLocks/>
            </p:cNvSpPr>
            <p:nvPr/>
          </p:nvSpPr>
          <p:spPr bwMode="auto">
            <a:xfrm>
              <a:off x="4346575" y="5748339"/>
              <a:ext cx="668338" cy="525463"/>
            </a:xfrm>
            <a:custGeom>
              <a:avLst/>
              <a:gdLst>
                <a:gd name="T0" fmla="*/ 0 w 421"/>
                <a:gd name="T1" fmla="*/ 0 h 331"/>
                <a:gd name="T2" fmla="*/ 421 w 421"/>
                <a:gd name="T3" fmla="*/ 242 h 331"/>
                <a:gd name="T4" fmla="*/ 421 w 421"/>
                <a:gd name="T5" fmla="*/ 331 h 331"/>
                <a:gd name="T6" fmla="*/ 0 w 421"/>
                <a:gd name="T7" fmla="*/ 87 h 331"/>
                <a:gd name="T8" fmla="*/ 0 w 421"/>
                <a:gd name="T9" fmla="*/ 0 h 331"/>
              </a:gdLst>
              <a:ahLst/>
              <a:cxnLst>
                <a:cxn ang="0">
                  <a:pos x="T0" y="T1"/>
                </a:cxn>
                <a:cxn ang="0">
                  <a:pos x="T2" y="T3"/>
                </a:cxn>
                <a:cxn ang="0">
                  <a:pos x="T4" y="T5"/>
                </a:cxn>
                <a:cxn ang="0">
                  <a:pos x="T6" y="T7"/>
                </a:cxn>
                <a:cxn ang="0">
                  <a:pos x="T8" y="T9"/>
                </a:cxn>
              </a:cxnLst>
              <a:rect l="0" t="0" r="r" b="b"/>
              <a:pathLst>
                <a:path w="421" h="331">
                  <a:moveTo>
                    <a:pt x="0" y="0"/>
                  </a:moveTo>
                  <a:lnTo>
                    <a:pt x="421" y="242"/>
                  </a:lnTo>
                  <a:lnTo>
                    <a:pt x="421" y="331"/>
                  </a:lnTo>
                  <a:lnTo>
                    <a:pt x="0" y="87"/>
                  </a:lnTo>
                  <a:lnTo>
                    <a:pt x="0" y="0"/>
                  </a:lnTo>
                  <a:close/>
                </a:path>
              </a:pathLst>
            </a:custGeom>
            <a:solidFill>
              <a:srgbClr val="B5B5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504" name="Freeform 186">
              <a:extLst>
                <a:ext uri="{FF2B5EF4-FFF2-40B4-BE49-F238E27FC236}">
                  <a16:creationId xmlns:a16="http://schemas.microsoft.com/office/drawing/2014/main" id="{F5054E61-FE44-46F8-8A22-11D83FE48290}"/>
                </a:ext>
              </a:extLst>
            </p:cNvPr>
            <p:cNvSpPr>
              <a:spLocks/>
            </p:cNvSpPr>
            <p:nvPr/>
          </p:nvSpPr>
          <p:spPr bwMode="auto">
            <a:xfrm>
              <a:off x="4346575" y="5748339"/>
              <a:ext cx="668338" cy="525463"/>
            </a:xfrm>
            <a:custGeom>
              <a:avLst/>
              <a:gdLst>
                <a:gd name="T0" fmla="*/ 0 w 421"/>
                <a:gd name="T1" fmla="*/ 0 h 331"/>
                <a:gd name="T2" fmla="*/ 421 w 421"/>
                <a:gd name="T3" fmla="*/ 242 h 331"/>
                <a:gd name="T4" fmla="*/ 421 w 421"/>
                <a:gd name="T5" fmla="*/ 331 h 331"/>
                <a:gd name="T6" fmla="*/ 0 w 421"/>
                <a:gd name="T7" fmla="*/ 87 h 331"/>
                <a:gd name="T8" fmla="*/ 0 w 421"/>
                <a:gd name="T9" fmla="*/ 0 h 331"/>
              </a:gdLst>
              <a:ahLst/>
              <a:cxnLst>
                <a:cxn ang="0">
                  <a:pos x="T0" y="T1"/>
                </a:cxn>
                <a:cxn ang="0">
                  <a:pos x="T2" y="T3"/>
                </a:cxn>
                <a:cxn ang="0">
                  <a:pos x="T4" y="T5"/>
                </a:cxn>
                <a:cxn ang="0">
                  <a:pos x="T6" y="T7"/>
                </a:cxn>
                <a:cxn ang="0">
                  <a:pos x="T8" y="T9"/>
                </a:cxn>
              </a:cxnLst>
              <a:rect l="0" t="0" r="r" b="b"/>
              <a:pathLst>
                <a:path w="421" h="331">
                  <a:moveTo>
                    <a:pt x="0" y="0"/>
                  </a:moveTo>
                  <a:lnTo>
                    <a:pt x="421" y="242"/>
                  </a:lnTo>
                  <a:lnTo>
                    <a:pt x="421" y="331"/>
                  </a:lnTo>
                  <a:lnTo>
                    <a:pt x="0" y="87"/>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505" name="Freeform 187">
              <a:extLst>
                <a:ext uri="{FF2B5EF4-FFF2-40B4-BE49-F238E27FC236}">
                  <a16:creationId xmlns:a16="http://schemas.microsoft.com/office/drawing/2014/main" id="{A93C1988-140B-44A9-AF7A-F9B502B71268}"/>
                </a:ext>
              </a:extLst>
            </p:cNvPr>
            <p:cNvSpPr>
              <a:spLocks/>
            </p:cNvSpPr>
            <p:nvPr/>
          </p:nvSpPr>
          <p:spPr bwMode="auto">
            <a:xfrm>
              <a:off x="4346575" y="5959476"/>
              <a:ext cx="668338" cy="523875"/>
            </a:xfrm>
            <a:custGeom>
              <a:avLst/>
              <a:gdLst>
                <a:gd name="T0" fmla="*/ 0 w 421"/>
                <a:gd name="T1" fmla="*/ 0 h 330"/>
                <a:gd name="T2" fmla="*/ 421 w 421"/>
                <a:gd name="T3" fmla="*/ 243 h 330"/>
                <a:gd name="T4" fmla="*/ 421 w 421"/>
                <a:gd name="T5" fmla="*/ 330 h 330"/>
                <a:gd name="T6" fmla="*/ 0 w 421"/>
                <a:gd name="T7" fmla="*/ 88 h 330"/>
                <a:gd name="T8" fmla="*/ 0 w 421"/>
                <a:gd name="T9" fmla="*/ 0 h 330"/>
              </a:gdLst>
              <a:ahLst/>
              <a:cxnLst>
                <a:cxn ang="0">
                  <a:pos x="T0" y="T1"/>
                </a:cxn>
                <a:cxn ang="0">
                  <a:pos x="T2" y="T3"/>
                </a:cxn>
                <a:cxn ang="0">
                  <a:pos x="T4" y="T5"/>
                </a:cxn>
                <a:cxn ang="0">
                  <a:pos x="T6" y="T7"/>
                </a:cxn>
                <a:cxn ang="0">
                  <a:pos x="T8" y="T9"/>
                </a:cxn>
              </a:cxnLst>
              <a:rect l="0" t="0" r="r" b="b"/>
              <a:pathLst>
                <a:path w="421" h="330">
                  <a:moveTo>
                    <a:pt x="0" y="0"/>
                  </a:moveTo>
                  <a:lnTo>
                    <a:pt x="421" y="243"/>
                  </a:lnTo>
                  <a:lnTo>
                    <a:pt x="421" y="330"/>
                  </a:lnTo>
                  <a:lnTo>
                    <a:pt x="0" y="88"/>
                  </a:lnTo>
                  <a:lnTo>
                    <a:pt x="0" y="0"/>
                  </a:lnTo>
                  <a:close/>
                </a:path>
              </a:pathLst>
            </a:custGeom>
            <a:solidFill>
              <a:srgbClr val="B5B5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506" name="Freeform 188">
              <a:extLst>
                <a:ext uri="{FF2B5EF4-FFF2-40B4-BE49-F238E27FC236}">
                  <a16:creationId xmlns:a16="http://schemas.microsoft.com/office/drawing/2014/main" id="{A9F73D5C-8613-4C3D-BD75-6E922AD0359F}"/>
                </a:ext>
              </a:extLst>
            </p:cNvPr>
            <p:cNvSpPr>
              <a:spLocks/>
            </p:cNvSpPr>
            <p:nvPr/>
          </p:nvSpPr>
          <p:spPr bwMode="auto">
            <a:xfrm>
              <a:off x="4346575" y="5959476"/>
              <a:ext cx="668338" cy="523875"/>
            </a:xfrm>
            <a:custGeom>
              <a:avLst/>
              <a:gdLst>
                <a:gd name="T0" fmla="*/ 0 w 421"/>
                <a:gd name="T1" fmla="*/ 0 h 330"/>
                <a:gd name="T2" fmla="*/ 421 w 421"/>
                <a:gd name="T3" fmla="*/ 243 h 330"/>
                <a:gd name="T4" fmla="*/ 421 w 421"/>
                <a:gd name="T5" fmla="*/ 330 h 330"/>
                <a:gd name="T6" fmla="*/ 0 w 421"/>
                <a:gd name="T7" fmla="*/ 88 h 330"/>
                <a:gd name="T8" fmla="*/ 0 w 421"/>
                <a:gd name="T9" fmla="*/ 0 h 330"/>
              </a:gdLst>
              <a:ahLst/>
              <a:cxnLst>
                <a:cxn ang="0">
                  <a:pos x="T0" y="T1"/>
                </a:cxn>
                <a:cxn ang="0">
                  <a:pos x="T2" y="T3"/>
                </a:cxn>
                <a:cxn ang="0">
                  <a:pos x="T4" y="T5"/>
                </a:cxn>
                <a:cxn ang="0">
                  <a:pos x="T6" y="T7"/>
                </a:cxn>
                <a:cxn ang="0">
                  <a:pos x="T8" y="T9"/>
                </a:cxn>
              </a:cxnLst>
              <a:rect l="0" t="0" r="r" b="b"/>
              <a:pathLst>
                <a:path w="421" h="330">
                  <a:moveTo>
                    <a:pt x="0" y="0"/>
                  </a:moveTo>
                  <a:lnTo>
                    <a:pt x="421" y="243"/>
                  </a:lnTo>
                  <a:lnTo>
                    <a:pt x="421" y="330"/>
                  </a:lnTo>
                  <a:lnTo>
                    <a:pt x="0" y="88"/>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507" name="Freeform 189">
              <a:extLst>
                <a:ext uri="{FF2B5EF4-FFF2-40B4-BE49-F238E27FC236}">
                  <a16:creationId xmlns:a16="http://schemas.microsoft.com/office/drawing/2014/main" id="{9FB683C5-50C6-4F7C-AAB2-FBBEF9715CC5}"/>
                </a:ext>
              </a:extLst>
            </p:cNvPr>
            <p:cNvSpPr>
              <a:spLocks/>
            </p:cNvSpPr>
            <p:nvPr/>
          </p:nvSpPr>
          <p:spPr bwMode="auto">
            <a:xfrm>
              <a:off x="4346575" y="6169026"/>
              <a:ext cx="668338" cy="527050"/>
            </a:xfrm>
            <a:custGeom>
              <a:avLst/>
              <a:gdLst>
                <a:gd name="T0" fmla="*/ 0 w 421"/>
                <a:gd name="T1" fmla="*/ 0 h 332"/>
                <a:gd name="T2" fmla="*/ 421 w 421"/>
                <a:gd name="T3" fmla="*/ 243 h 332"/>
                <a:gd name="T4" fmla="*/ 421 w 421"/>
                <a:gd name="T5" fmla="*/ 332 h 332"/>
                <a:gd name="T6" fmla="*/ 0 w 421"/>
                <a:gd name="T7" fmla="*/ 89 h 332"/>
                <a:gd name="T8" fmla="*/ 0 w 421"/>
                <a:gd name="T9" fmla="*/ 0 h 332"/>
              </a:gdLst>
              <a:ahLst/>
              <a:cxnLst>
                <a:cxn ang="0">
                  <a:pos x="T0" y="T1"/>
                </a:cxn>
                <a:cxn ang="0">
                  <a:pos x="T2" y="T3"/>
                </a:cxn>
                <a:cxn ang="0">
                  <a:pos x="T4" y="T5"/>
                </a:cxn>
                <a:cxn ang="0">
                  <a:pos x="T6" y="T7"/>
                </a:cxn>
                <a:cxn ang="0">
                  <a:pos x="T8" y="T9"/>
                </a:cxn>
              </a:cxnLst>
              <a:rect l="0" t="0" r="r" b="b"/>
              <a:pathLst>
                <a:path w="421" h="332">
                  <a:moveTo>
                    <a:pt x="0" y="0"/>
                  </a:moveTo>
                  <a:lnTo>
                    <a:pt x="421" y="243"/>
                  </a:lnTo>
                  <a:lnTo>
                    <a:pt x="421" y="332"/>
                  </a:lnTo>
                  <a:lnTo>
                    <a:pt x="0" y="89"/>
                  </a:lnTo>
                  <a:lnTo>
                    <a:pt x="0" y="0"/>
                  </a:lnTo>
                  <a:close/>
                </a:path>
              </a:pathLst>
            </a:custGeom>
            <a:solidFill>
              <a:srgbClr val="B5B5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508" name="Freeform 190">
              <a:extLst>
                <a:ext uri="{FF2B5EF4-FFF2-40B4-BE49-F238E27FC236}">
                  <a16:creationId xmlns:a16="http://schemas.microsoft.com/office/drawing/2014/main" id="{B46C452E-C8C6-4AD0-95CA-6B1239E6E8AE}"/>
                </a:ext>
              </a:extLst>
            </p:cNvPr>
            <p:cNvSpPr>
              <a:spLocks/>
            </p:cNvSpPr>
            <p:nvPr/>
          </p:nvSpPr>
          <p:spPr bwMode="auto">
            <a:xfrm>
              <a:off x="4346575" y="6169026"/>
              <a:ext cx="668338" cy="527050"/>
            </a:xfrm>
            <a:custGeom>
              <a:avLst/>
              <a:gdLst>
                <a:gd name="T0" fmla="*/ 0 w 421"/>
                <a:gd name="T1" fmla="*/ 0 h 332"/>
                <a:gd name="T2" fmla="*/ 421 w 421"/>
                <a:gd name="T3" fmla="*/ 243 h 332"/>
                <a:gd name="T4" fmla="*/ 421 w 421"/>
                <a:gd name="T5" fmla="*/ 332 h 332"/>
                <a:gd name="T6" fmla="*/ 0 w 421"/>
                <a:gd name="T7" fmla="*/ 89 h 332"/>
                <a:gd name="T8" fmla="*/ 0 w 421"/>
                <a:gd name="T9" fmla="*/ 0 h 332"/>
              </a:gdLst>
              <a:ahLst/>
              <a:cxnLst>
                <a:cxn ang="0">
                  <a:pos x="T0" y="T1"/>
                </a:cxn>
                <a:cxn ang="0">
                  <a:pos x="T2" y="T3"/>
                </a:cxn>
                <a:cxn ang="0">
                  <a:pos x="T4" y="T5"/>
                </a:cxn>
                <a:cxn ang="0">
                  <a:pos x="T6" y="T7"/>
                </a:cxn>
                <a:cxn ang="0">
                  <a:pos x="T8" y="T9"/>
                </a:cxn>
              </a:cxnLst>
              <a:rect l="0" t="0" r="r" b="b"/>
              <a:pathLst>
                <a:path w="421" h="332">
                  <a:moveTo>
                    <a:pt x="0" y="0"/>
                  </a:moveTo>
                  <a:lnTo>
                    <a:pt x="421" y="243"/>
                  </a:lnTo>
                  <a:lnTo>
                    <a:pt x="421" y="332"/>
                  </a:lnTo>
                  <a:lnTo>
                    <a:pt x="0" y="89"/>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509" name="Freeform 191">
              <a:extLst>
                <a:ext uri="{FF2B5EF4-FFF2-40B4-BE49-F238E27FC236}">
                  <a16:creationId xmlns:a16="http://schemas.microsoft.com/office/drawing/2014/main" id="{25C6E547-78FE-4707-BF5E-CEEDF124B466}"/>
                </a:ext>
              </a:extLst>
            </p:cNvPr>
            <p:cNvSpPr>
              <a:spLocks/>
            </p:cNvSpPr>
            <p:nvPr/>
          </p:nvSpPr>
          <p:spPr bwMode="auto">
            <a:xfrm>
              <a:off x="4346575" y="6381751"/>
              <a:ext cx="668338" cy="523875"/>
            </a:xfrm>
            <a:custGeom>
              <a:avLst/>
              <a:gdLst>
                <a:gd name="T0" fmla="*/ 0 w 421"/>
                <a:gd name="T1" fmla="*/ 0 h 330"/>
                <a:gd name="T2" fmla="*/ 421 w 421"/>
                <a:gd name="T3" fmla="*/ 242 h 330"/>
                <a:gd name="T4" fmla="*/ 421 w 421"/>
                <a:gd name="T5" fmla="*/ 330 h 330"/>
                <a:gd name="T6" fmla="*/ 0 w 421"/>
                <a:gd name="T7" fmla="*/ 87 h 330"/>
                <a:gd name="T8" fmla="*/ 0 w 421"/>
                <a:gd name="T9" fmla="*/ 0 h 330"/>
              </a:gdLst>
              <a:ahLst/>
              <a:cxnLst>
                <a:cxn ang="0">
                  <a:pos x="T0" y="T1"/>
                </a:cxn>
                <a:cxn ang="0">
                  <a:pos x="T2" y="T3"/>
                </a:cxn>
                <a:cxn ang="0">
                  <a:pos x="T4" y="T5"/>
                </a:cxn>
                <a:cxn ang="0">
                  <a:pos x="T6" y="T7"/>
                </a:cxn>
                <a:cxn ang="0">
                  <a:pos x="T8" y="T9"/>
                </a:cxn>
              </a:cxnLst>
              <a:rect l="0" t="0" r="r" b="b"/>
              <a:pathLst>
                <a:path w="421" h="330">
                  <a:moveTo>
                    <a:pt x="0" y="0"/>
                  </a:moveTo>
                  <a:lnTo>
                    <a:pt x="421" y="242"/>
                  </a:lnTo>
                  <a:lnTo>
                    <a:pt x="421" y="330"/>
                  </a:lnTo>
                  <a:lnTo>
                    <a:pt x="0" y="87"/>
                  </a:lnTo>
                  <a:lnTo>
                    <a:pt x="0" y="0"/>
                  </a:lnTo>
                  <a:close/>
                </a:path>
              </a:pathLst>
            </a:custGeom>
            <a:solidFill>
              <a:srgbClr val="B5B5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510" name="Freeform 192">
              <a:extLst>
                <a:ext uri="{FF2B5EF4-FFF2-40B4-BE49-F238E27FC236}">
                  <a16:creationId xmlns:a16="http://schemas.microsoft.com/office/drawing/2014/main" id="{E17D946A-8041-47A9-BBEF-A834740B3D68}"/>
                </a:ext>
              </a:extLst>
            </p:cNvPr>
            <p:cNvSpPr>
              <a:spLocks/>
            </p:cNvSpPr>
            <p:nvPr/>
          </p:nvSpPr>
          <p:spPr bwMode="auto">
            <a:xfrm>
              <a:off x="4346575" y="6381751"/>
              <a:ext cx="668338" cy="523875"/>
            </a:xfrm>
            <a:custGeom>
              <a:avLst/>
              <a:gdLst>
                <a:gd name="T0" fmla="*/ 0 w 421"/>
                <a:gd name="T1" fmla="*/ 0 h 330"/>
                <a:gd name="T2" fmla="*/ 421 w 421"/>
                <a:gd name="T3" fmla="*/ 242 h 330"/>
                <a:gd name="T4" fmla="*/ 421 w 421"/>
                <a:gd name="T5" fmla="*/ 330 h 330"/>
                <a:gd name="T6" fmla="*/ 0 w 421"/>
                <a:gd name="T7" fmla="*/ 87 h 330"/>
                <a:gd name="T8" fmla="*/ 0 w 421"/>
                <a:gd name="T9" fmla="*/ 0 h 330"/>
              </a:gdLst>
              <a:ahLst/>
              <a:cxnLst>
                <a:cxn ang="0">
                  <a:pos x="T0" y="T1"/>
                </a:cxn>
                <a:cxn ang="0">
                  <a:pos x="T2" y="T3"/>
                </a:cxn>
                <a:cxn ang="0">
                  <a:pos x="T4" y="T5"/>
                </a:cxn>
                <a:cxn ang="0">
                  <a:pos x="T6" y="T7"/>
                </a:cxn>
                <a:cxn ang="0">
                  <a:pos x="T8" y="T9"/>
                </a:cxn>
              </a:cxnLst>
              <a:rect l="0" t="0" r="r" b="b"/>
              <a:pathLst>
                <a:path w="421" h="330">
                  <a:moveTo>
                    <a:pt x="0" y="0"/>
                  </a:moveTo>
                  <a:lnTo>
                    <a:pt x="421" y="242"/>
                  </a:lnTo>
                  <a:lnTo>
                    <a:pt x="421" y="330"/>
                  </a:lnTo>
                  <a:lnTo>
                    <a:pt x="0" y="87"/>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511" name="Freeform 193">
              <a:extLst>
                <a:ext uri="{FF2B5EF4-FFF2-40B4-BE49-F238E27FC236}">
                  <a16:creationId xmlns:a16="http://schemas.microsoft.com/office/drawing/2014/main" id="{AE0671EB-729D-40F7-9BF0-AE5AC28D2496}"/>
                </a:ext>
              </a:extLst>
            </p:cNvPr>
            <p:cNvSpPr>
              <a:spLocks/>
            </p:cNvSpPr>
            <p:nvPr/>
          </p:nvSpPr>
          <p:spPr bwMode="auto">
            <a:xfrm>
              <a:off x="4346575" y="6591301"/>
              <a:ext cx="668338" cy="525463"/>
            </a:xfrm>
            <a:custGeom>
              <a:avLst/>
              <a:gdLst>
                <a:gd name="T0" fmla="*/ 0 w 421"/>
                <a:gd name="T1" fmla="*/ 0 h 331"/>
                <a:gd name="T2" fmla="*/ 421 w 421"/>
                <a:gd name="T3" fmla="*/ 244 h 331"/>
                <a:gd name="T4" fmla="*/ 421 w 421"/>
                <a:gd name="T5" fmla="*/ 331 h 331"/>
                <a:gd name="T6" fmla="*/ 0 w 421"/>
                <a:gd name="T7" fmla="*/ 89 h 331"/>
                <a:gd name="T8" fmla="*/ 0 w 421"/>
                <a:gd name="T9" fmla="*/ 0 h 331"/>
              </a:gdLst>
              <a:ahLst/>
              <a:cxnLst>
                <a:cxn ang="0">
                  <a:pos x="T0" y="T1"/>
                </a:cxn>
                <a:cxn ang="0">
                  <a:pos x="T2" y="T3"/>
                </a:cxn>
                <a:cxn ang="0">
                  <a:pos x="T4" y="T5"/>
                </a:cxn>
                <a:cxn ang="0">
                  <a:pos x="T6" y="T7"/>
                </a:cxn>
                <a:cxn ang="0">
                  <a:pos x="T8" y="T9"/>
                </a:cxn>
              </a:cxnLst>
              <a:rect l="0" t="0" r="r" b="b"/>
              <a:pathLst>
                <a:path w="421" h="331">
                  <a:moveTo>
                    <a:pt x="0" y="0"/>
                  </a:moveTo>
                  <a:lnTo>
                    <a:pt x="421" y="244"/>
                  </a:lnTo>
                  <a:lnTo>
                    <a:pt x="421" y="331"/>
                  </a:lnTo>
                  <a:lnTo>
                    <a:pt x="0" y="89"/>
                  </a:lnTo>
                  <a:lnTo>
                    <a:pt x="0" y="0"/>
                  </a:lnTo>
                  <a:close/>
                </a:path>
              </a:pathLst>
            </a:custGeom>
            <a:solidFill>
              <a:srgbClr val="B5B5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512" name="Freeform 194">
              <a:extLst>
                <a:ext uri="{FF2B5EF4-FFF2-40B4-BE49-F238E27FC236}">
                  <a16:creationId xmlns:a16="http://schemas.microsoft.com/office/drawing/2014/main" id="{F3CD7B8A-F8A3-472A-A647-39F90E8A45E6}"/>
                </a:ext>
              </a:extLst>
            </p:cNvPr>
            <p:cNvSpPr>
              <a:spLocks/>
            </p:cNvSpPr>
            <p:nvPr/>
          </p:nvSpPr>
          <p:spPr bwMode="auto">
            <a:xfrm>
              <a:off x="4346575" y="6591301"/>
              <a:ext cx="668338" cy="525463"/>
            </a:xfrm>
            <a:custGeom>
              <a:avLst/>
              <a:gdLst>
                <a:gd name="T0" fmla="*/ 0 w 421"/>
                <a:gd name="T1" fmla="*/ 0 h 331"/>
                <a:gd name="T2" fmla="*/ 421 w 421"/>
                <a:gd name="T3" fmla="*/ 244 h 331"/>
                <a:gd name="T4" fmla="*/ 421 w 421"/>
                <a:gd name="T5" fmla="*/ 331 h 331"/>
                <a:gd name="T6" fmla="*/ 0 w 421"/>
                <a:gd name="T7" fmla="*/ 89 h 331"/>
                <a:gd name="T8" fmla="*/ 0 w 421"/>
                <a:gd name="T9" fmla="*/ 0 h 331"/>
              </a:gdLst>
              <a:ahLst/>
              <a:cxnLst>
                <a:cxn ang="0">
                  <a:pos x="T0" y="T1"/>
                </a:cxn>
                <a:cxn ang="0">
                  <a:pos x="T2" y="T3"/>
                </a:cxn>
                <a:cxn ang="0">
                  <a:pos x="T4" y="T5"/>
                </a:cxn>
                <a:cxn ang="0">
                  <a:pos x="T6" y="T7"/>
                </a:cxn>
                <a:cxn ang="0">
                  <a:pos x="T8" y="T9"/>
                </a:cxn>
              </a:cxnLst>
              <a:rect l="0" t="0" r="r" b="b"/>
              <a:pathLst>
                <a:path w="421" h="331">
                  <a:moveTo>
                    <a:pt x="0" y="0"/>
                  </a:moveTo>
                  <a:lnTo>
                    <a:pt x="421" y="244"/>
                  </a:lnTo>
                  <a:lnTo>
                    <a:pt x="421" y="331"/>
                  </a:lnTo>
                  <a:lnTo>
                    <a:pt x="0" y="89"/>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513" name="Freeform 195">
              <a:extLst>
                <a:ext uri="{FF2B5EF4-FFF2-40B4-BE49-F238E27FC236}">
                  <a16:creationId xmlns:a16="http://schemas.microsoft.com/office/drawing/2014/main" id="{121C0279-3A47-4DE6-BBE2-C75FC2CCFCB2}"/>
                </a:ext>
              </a:extLst>
            </p:cNvPr>
            <p:cNvSpPr>
              <a:spLocks/>
            </p:cNvSpPr>
            <p:nvPr/>
          </p:nvSpPr>
          <p:spPr bwMode="auto">
            <a:xfrm>
              <a:off x="4346575" y="6800851"/>
              <a:ext cx="668338" cy="528638"/>
            </a:xfrm>
            <a:custGeom>
              <a:avLst/>
              <a:gdLst>
                <a:gd name="T0" fmla="*/ 0 w 421"/>
                <a:gd name="T1" fmla="*/ 0 h 333"/>
                <a:gd name="T2" fmla="*/ 421 w 421"/>
                <a:gd name="T3" fmla="*/ 244 h 333"/>
                <a:gd name="T4" fmla="*/ 421 w 421"/>
                <a:gd name="T5" fmla="*/ 333 h 333"/>
                <a:gd name="T6" fmla="*/ 0 w 421"/>
                <a:gd name="T7" fmla="*/ 89 h 333"/>
                <a:gd name="T8" fmla="*/ 0 w 421"/>
                <a:gd name="T9" fmla="*/ 0 h 333"/>
              </a:gdLst>
              <a:ahLst/>
              <a:cxnLst>
                <a:cxn ang="0">
                  <a:pos x="T0" y="T1"/>
                </a:cxn>
                <a:cxn ang="0">
                  <a:pos x="T2" y="T3"/>
                </a:cxn>
                <a:cxn ang="0">
                  <a:pos x="T4" y="T5"/>
                </a:cxn>
                <a:cxn ang="0">
                  <a:pos x="T6" y="T7"/>
                </a:cxn>
                <a:cxn ang="0">
                  <a:pos x="T8" y="T9"/>
                </a:cxn>
              </a:cxnLst>
              <a:rect l="0" t="0" r="r" b="b"/>
              <a:pathLst>
                <a:path w="421" h="333">
                  <a:moveTo>
                    <a:pt x="0" y="0"/>
                  </a:moveTo>
                  <a:lnTo>
                    <a:pt x="421" y="244"/>
                  </a:lnTo>
                  <a:lnTo>
                    <a:pt x="421" y="333"/>
                  </a:lnTo>
                  <a:lnTo>
                    <a:pt x="0" y="89"/>
                  </a:lnTo>
                  <a:lnTo>
                    <a:pt x="0" y="0"/>
                  </a:lnTo>
                  <a:close/>
                </a:path>
              </a:pathLst>
            </a:custGeom>
            <a:solidFill>
              <a:srgbClr val="B5B5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514" name="Freeform 196">
              <a:extLst>
                <a:ext uri="{FF2B5EF4-FFF2-40B4-BE49-F238E27FC236}">
                  <a16:creationId xmlns:a16="http://schemas.microsoft.com/office/drawing/2014/main" id="{A7D5A8F0-5797-4C2E-8CA5-3A7584FA830D}"/>
                </a:ext>
              </a:extLst>
            </p:cNvPr>
            <p:cNvSpPr>
              <a:spLocks/>
            </p:cNvSpPr>
            <p:nvPr/>
          </p:nvSpPr>
          <p:spPr bwMode="auto">
            <a:xfrm>
              <a:off x="4346575" y="6800851"/>
              <a:ext cx="668338" cy="528638"/>
            </a:xfrm>
            <a:custGeom>
              <a:avLst/>
              <a:gdLst>
                <a:gd name="T0" fmla="*/ 0 w 421"/>
                <a:gd name="T1" fmla="*/ 0 h 333"/>
                <a:gd name="T2" fmla="*/ 421 w 421"/>
                <a:gd name="T3" fmla="*/ 244 h 333"/>
                <a:gd name="T4" fmla="*/ 421 w 421"/>
                <a:gd name="T5" fmla="*/ 333 h 333"/>
                <a:gd name="T6" fmla="*/ 0 w 421"/>
                <a:gd name="T7" fmla="*/ 89 h 333"/>
                <a:gd name="T8" fmla="*/ 0 w 421"/>
                <a:gd name="T9" fmla="*/ 0 h 333"/>
              </a:gdLst>
              <a:ahLst/>
              <a:cxnLst>
                <a:cxn ang="0">
                  <a:pos x="T0" y="T1"/>
                </a:cxn>
                <a:cxn ang="0">
                  <a:pos x="T2" y="T3"/>
                </a:cxn>
                <a:cxn ang="0">
                  <a:pos x="T4" y="T5"/>
                </a:cxn>
                <a:cxn ang="0">
                  <a:pos x="T6" y="T7"/>
                </a:cxn>
                <a:cxn ang="0">
                  <a:pos x="T8" y="T9"/>
                </a:cxn>
              </a:cxnLst>
              <a:rect l="0" t="0" r="r" b="b"/>
              <a:pathLst>
                <a:path w="421" h="333">
                  <a:moveTo>
                    <a:pt x="0" y="0"/>
                  </a:moveTo>
                  <a:lnTo>
                    <a:pt x="421" y="244"/>
                  </a:lnTo>
                  <a:lnTo>
                    <a:pt x="421" y="333"/>
                  </a:lnTo>
                  <a:lnTo>
                    <a:pt x="0" y="89"/>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515" name="Freeform 197">
              <a:extLst>
                <a:ext uri="{FF2B5EF4-FFF2-40B4-BE49-F238E27FC236}">
                  <a16:creationId xmlns:a16="http://schemas.microsoft.com/office/drawing/2014/main" id="{B8886CCB-1A2E-4BA5-9129-6BEB402F645A}"/>
                </a:ext>
              </a:extLst>
            </p:cNvPr>
            <p:cNvSpPr>
              <a:spLocks/>
            </p:cNvSpPr>
            <p:nvPr/>
          </p:nvSpPr>
          <p:spPr bwMode="auto">
            <a:xfrm>
              <a:off x="4346575" y="7013576"/>
              <a:ext cx="668338" cy="525463"/>
            </a:xfrm>
            <a:custGeom>
              <a:avLst/>
              <a:gdLst>
                <a:gd name="T0" fmla="*/ 0 w 421"/>
                <a:gd name="T1" fmla="*/ 0 h 331"/>
                <a:gd name="T2" fmla="*/ 421 w 421"/>
                <a:gd name="T3" fmla="*/ 242 h 331"/>
                <a:gd name="T4" fmla="*/ 421 w 421"/>
                <a:gd name="T5" fmla="*/ 331 h 331"/>
                <a:gd name="T6" fmla="*/ 0 w 421"/>
                <a:gd name="T7" fmla="*/ 87 h 331"/>
                <a:gd name="T8" fmla="*/ 0 w 421"/>
                <a:gd name="T9" fmla="*/ 0 h 331"/>
              </a:gdLst>
              <a:ahLst/>
              <a:cxnLst>
                <a:cxn ang="0">
                  <a:pos x="T0" y="T1"/>
                </a:cxn>
                <a:cxn ang="0">
                  <a:pos x="T2" y="T3"/>
                </a:cxn>
                <a:cxn ang="0">
                  <a:pos x="T4" y="T5"/>
                </a:cxn>
                <a:cxn ang="0">
                  <a:pos x="T6" y="T7"/>
                </a:cxn>
                <a:cxn ang="0">
                  <a:pos x="T8" y="T9"/>
                </a:cxn>
              </a:cxnLst>
              <a:rect l="0" t="0" r="r" b="b"/>
              <a:pathLst>
                <a:path w="421" h="331">
                  <a:moveTo>
                    <a:pt x="0" y="0"/>
                  </a:moveTo>
                  <a:lnTo>
                    <a:pt x="421" y="242"/>
                  </a:lnTo>
                  <a:lnTo>
                    <a:pt x="421" y="331"/>
                  </a:lnTo>
                  <a:lnTo>
                    <a:pt x="0" y="87"/>
                  </a:lnTo>
                  <a:lnTo>
                    <a:pt x="0" y="0"/>
                  </a:lnTo>
                  <a:close/>
                </a:path>
              </a:pathLst>
            </a:custGeom>
            <a:solidFill>
              <a:srgbClr val="B5B5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516" name="Freeform 198">
              <a:extLst>
                <a:ext uri="{FF2B5EF4-FFF2-40B4-BE49-F238E27FC236}">
                  <a16:creationId xmlns:a16="http://schemas.microsoft.com/office/drawing/2014/main" id="{3405DEC2-6EA1-404D-9F83-8B00501E233F}"/>
                </a:ext>
              </a:extLst>
            </p:cNvPr>
            <p:cNvSpPr>
              <a:spLocks/>
            </p:cNvSpPr>
            <p:nvPr/>
          </p:nvSpPr>
          <p:spPr bwMode="auto">
            <a:xfrm>
              <a:off x="4346575" y="7013576"/>
              <a:ext cx="668338" cy="525463"/>
            </a:xfrm>
            <a:custGeom>
              <a:avLst/>
              <a:gdLst>
                <a:gd name="T0" fmla="*/ 0 w 421"/>
                <a:gd name="T1" fmla="*/ 0 h 331"/>
                <a:gd name="T2" fmla="*/ 421 w 421"/>
                <a:gd name="T3" fmla="*/ 242 h 331"/>
                <a:gd name="T4" fmla="*/ 421 w 421"/>
                <a:gd name="T5" fmla="*/ 331 h 331"/>
                <a:gd name="T6" fmla="*/ 0 w 421"/>
                <a:gd name="T7" fmla="*/ 87 h 331"/>
                <a:gd name="T8" fmla="*/ 0 w 421"/>
                <a:gd name="T9" fmla="*/ 0 h 331"/>
              </a:gdLst>
              <a:ahLst/>
              <a:cxnLst>
                <a:cxn ang="0">
                  <a:pos x="T0" y="T1"/>
                </a:cxn>
                <a:cxn ang="0">
                  <a:pos x="T2" y="T3"/>
                </a:cxn>
                <a:cxn ang="0">
                  <a:pos x="T4" y="T5"/>
                </a:cxn>
                <a:cxn ang="0">
                  <a:pos x="T6" y="T7"/>
                </a:cxn>
                <a:cxn ang="0">
                  <a:pos x="T8" y="T9"/>
                </a:cxn>
              </a:cxnLst>
              <a:rect l="0" t="0" r="r" b="b"/>
              <a:pathLst>
                <a:path w="421" h="331">
                  <a:moveTo>
                    <a:pt x="0" y="0"/>
                  </a:moveTo>
                  <a:lnTo>
                    <a:pt x="421" y="242"/>
                  </a:lnTo>
                  <a:lnTo>
                    <a:pt x="421" y="331"/>
                  </a:lnTo>
                  <a:lnTo>
                    <a:pt x="0" y="87"/>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517" name="Freeform 199">
              <a:extLst>
                <a:ext uri="{FF2B5EF4-FFF2-40B4-BE49-F238E27FC236}">
                  <a16:creationId xmlns:a16="http://schemas.microsoft.com/office/drawing/2014/main" id="{81374FB3-736A-419B-AD97-A1EBEA7A0719}"/>
                </a:ext>
              </a:extLst>
            </p:cNvPr>
            <p:cNvSpPr>
              <a:spLocks/>
            </p:cNvSpPr>
            <p:nvPr/>
          </p:nvSpPr>
          <p:spPr bwMode="auto">
            <a:xfrm>
              <a:off x="4406900" y="4306889"/>
              <a:ext cx="60325" cy="2978150"/>
            </a:xfrm>
            <a:custGeom>
              <a:avLst/>
              <a:gdLst>
                <a:gd name="T0" fmla="*/ 0 w 38"/>
                <a:gd name="T1" fmla="*/ 0 h 1876"/>
                <a:gd name="T2" fmla="*/ 38 w 38"/>
                <a:gd name="T3" fmla="*/ 23 h 1876"/>
                <a:gd name="T4" fmla="*/ 38 w 38"/>
                <a:gd name="T5" fmla="*/ 1876 h 1876"/>
                <a:gd name="T6" fmla="*/ 0 w 38"/>
                <a:gd name="T7" fmla="*/ 1853 h 1876"/>
                <a:gd name="T8" fmla="*/ 0 w 38"/>
                <a:gd name="T9" fmla="*/ 0 h 1876"/>
              </a:gdLst>
              <a:ahLst/>
              <a:cxnLst>
                <a:cxn ang="0">
                  <a:pos x="T0" y="T1"/>
                </a:cxn>
                <a:cxn ang="0">
                  <a:pos x="T2" y="T3"/>
                </a:cxn>
                <a:cxn ang="0">
                  <a:pos x="T4" y="T5"/>
                </a:cxn>
                <a:cxn ang="0">
                  <a:pos x="T6" y="T7"/>
                </a:cxn>
                <a:cxn ang="0">
                  <a:pos x="T8" y="T9"/>
                </a:cxn>
              </a:cxnLst>
              <a:rect l="0" t="0" r="r" b="b"/>
              <a:pathLst>
                <a:path w="38" h="1876">
                  <a:moveTo>
                    <a:pt x="0" y="0"/>
                  </a:moveTo>
                  <a:lnTo>
                    <a:pt x="38" y="23"/>
                  </a:lnTo>
                  <a:lnTo>
                    <a:pt x="38" y="1876"/>
                  </a:lnTo>
                  <a:lnTo>
                    <a:pt x="0" y="1853"/>
                  </a:lnTo>
                  <a:lnTo>
                    <a:pt x="0" y="0"/>
                  </a:lnTo>
                  <a:close/>
                </a:path>
              </a:pathLst>
            </a:custGeom>
            <a:solidFill>
              <a:srgbClr val="4579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518" name="Freeform 200">
              <a:extLst>
                <a:ext uri="{FF2B5EF4-FFF2-40B4-BE49-F238E27FC236}">
                  <a16:creationId xmlns:a16="http://schemas.microsoft.com/office/drawing/2014/main" id="{DA63A24E-0BA3-4A7F-A8F7-025214E870CC}"/>
                </a:ext>
              </a:extLst>
            </p:cNvPr>
            <p:cNvSpPr>
              <a:spLocks/>
            </p:cNvSpPr>
            <p:nvPr/>
          </p:nvSpPr>
          <p:spPr bwMode="auto">
            <a:xfrm>
              <a:off x="4406900" y="4306889"/>
              <a:ext cx="60325" cy="2978150"/>
            </a:xfrm>
            <a:custGeom>
              <a:avLst/>
              <a:gdLst>
                <a:gd name="T0" fmla="*/ 5 w 38"/>
                <a:gd name="T1" fmla="*/ 1851 h 1876"/>
                <a:gd name="T2" fmla="*/ 5 w 38"/>
                <a:gd name="T3" fmla="*/ 4 h 1876"/>
                <a:gd name="T4" fmla="*/ 0 w 38"/>
                <a:gd name="T5" fmla="*/ 0 h 1876"/>
                <a:gd name="T6" fmla="*/ 0 w 38"/>
                <a:gd name="T7" fmla="*/ 1853 h 1876"/>
                <a:gd name="T8" fmla="*/ 38 w 38"/>
                <a:gd name="T9" fmla="*/ 1876 h 1876"/>
                <a:gd name="T10" fmla="*/ 38 w 38"/>
                <a:gd name="T11" fmla="*/ 1871 h 1876"/>
                <a:gd name="T12" fmla="*/ 5 w 38"/>
                <a:gd name="T13" fmla="*/ 1851 h 1876"/>
              </a:gdLst>
              <a:ahLst/>
              <a:cxnLst>
                <a:cxn ang="0">
                  <a:pos x="T0" y="T1"/>
                </a:cxn>
                <a:cxn ang="0">
                  <a:pos x="T2" y="T3"/>
                </a:cxn>
                <a:cxn ang="0">
                  <a:pos x="T4" y="T5"/>
                </a:cxn>
                <a:cxn ang="0">
                  <a:pos x="T6" y="T7"/>
                </a:cxn>
                <a:cxn ang="0">
                  <a:pos x="T8" y="T9"/>
                </a:cxn>
                <a:cxn ang="0">
                  <a:pos x="T10" y="T11"/>
                </a:cxn>
                <a:cxn ang="0">
                  <a:pos x="T12" y="T13"/>
                </a:cxn>
              </a:cxnLst>
              <a:rect l="0" t="0" r="r" b="b"/>
              <a:pathLst>
                <a:path w="38" h="1876">
                  <a:moveTo>
                    <a:pt x="5" y="1851"/>
                  </a:moveTo>
                  <a:lnTo>
                    <a:pt x="5" y="4"/>
                  </a:lnTo>
                  <a:lnTo>
                    <a:pt x="0" y="0"/>
                  </a:lnTo>
                  <a:lnTo>
                    <a:pt x="0" y="1853"/>
                  </a:lnTo>
                  <a:lnTo>
                    <a:pt x="38" y="1876"/>
                  </a:lnTo>
                  <a:lnTo>
                    <a:pt x="38" y="1871"/>
                  </a:lnTo>
                  <a:lnTo>
                    <a:pt x="5" y="1851"/>
                  </a:lnTo>
                  <a:close/>
                </a:path>
              </a:pathLst>
            </a:custGeom>
            <a:solidFill>
              <a:srgbClr val="0250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519" name="Freeform 201">
              <a:extLst>
                <a:ext uri="{FF2B5EF4-FFF2-40B4-BE49-F238E27FC236}">
                  <a16:creationId xmlns:a16="http://schemas.microsoft.com/office/drawing/2014/main" id="{CFDA09A4-9832-4E7F-AB11-586B01ED8B40}"/>
                </a:ext>
              </a:extLst>
            </p:cNvPr>
            <p:cNvSpPr>
              <a:spLocks/>
            </p:cNvSpPr>
            <p:nvPr/>
          </p:nvSpPr>
          <p:spPr bwMode="auto">
            <a:xfrm>
              <a:off x="4529138" y="4376739"/>
              <a:ext cx="60325" cy="2976563"/>
            </a:xfrm>
            <a:custGeom>
              <a:avLst/>
              <a:gdLst>
                <a:gd name="T0" fmla="*/ 0 w 38"/>
                <a:gd name="T1" fmla="*/ 0 h 1875"/>
                <a:gd name="T2" fmla="*/ 38 w 38"/>
                <a:gd name="T3" fmla="*/ 22 h 1875"/>
                <a:gd name="T4" fmla="*/ 38 w 38"/>
                <a:gd name="T5" fmla="*/ 1875 h 1875"/>
                <a:gd name="T6" fmla="*/ 0 w 38"/>
                <a:gd name="T7" fmla="*/ 1854 h 1875"/>
                <a:gd name="T8" fmla="*/ 0 w 38"/>
                <a:gd name="T9" fmla="*/ 0 h 1875"/>
              </a:gdLst>
              <a:ahLst/>
              <a:cxnLst>
                <a:cxn ang="0">
                  <a:pos x="T0" y="T1"/>
                </a:cxn>
                <a:cxn ang="0">
                  <a:pos x="T2" y="T3"/>
                </a:cxn>
                <a:cxn ang="0">
                  <a:pos x="T4" y="T5"/>
                </a:cxn>
                <a:cxn ang="0">
                  <a:pos x="T6" y="T7"/>
                </a:cxn>
                <a:cxn ang="0">
                  <a:pos x="T8" y="T9"/>
                </a:cxn>
              </a:cxnLst>
              <a:rect l="0" t="0" r="r" b="b"/>
              <a:pathLst>
                <a:path w="38" h="1875">
                  <a:moveTo>
                    <a:pt x="0" y="0"/>
                  </a:moveTo>
                  <a:lnTo>
                    <a:pt x="38" y="22"/>
                  </a:lnTo>
                  <a:lnTo>
                    <a:pt x="38" y="1875"/>
                  </a:lnTo>
                  <a:lnTo>
                    <a:pt x="0" y="1854"/>
                  </a:lnTo>
                  <a:lnTo>
                    <a:pt x="0" y="0"/>
                  </a:lnTo>
                  <a:close/>
                </a:path>
              </a:pathLst>
            </a:custGeom>
            <a:solidFill>
              <a:srgbClr val="4579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520" name="Freeform 202">
              <a:extLst>
                <a:ext uri="{FF2B5EF4-FFF2-40B4-BE49-F238E27FC236}">
                  <a16:creationId xmlns:a16="http://schemas.microsoft.com/office/drawing/2014/main" id="{3468033D-8DAD-451F-BCE1-E8FEC802AE0F}"/>
                </a:ext>
              </a:extLst>
            </p:cNvPr>
            <p:cNvSpPr>
              <a:spLocks/>
            </p:cNvSpPr>
            <p:nvPr/>
          </p:nvSpPr>
          <p:spPr bwMode="auto">
            <a:xfrm>
              <a:off x="4529138" y="4376739"/>
              <a:ext cx="60325" cy="2976563"/>
            </a:xfrm>
            <a:custGeom>
              <a:avLst/>
              <a:gdLst>
                <a:gd name="T0" fmla="*/ 5 w 38"/>
                <a:gd name="T1" fmla="*/ 1851 h 1875"/>
                <a:gd name="T2" fmla="*/ 5 w 38"/>
                <a:gd name="T3" fmla="*/ 3 h 1875"/>
                <a:gd name="T4" fmla="*/ 0 w 38"/>
                <a:gd name="T5" fmla="*/ 0 h 1875"/>
                <a:gd name="T6" fmla="*/ 0 w 38"/>
                <a:gd name="T7" fmla="*/ 1854 h 1875"/>
                <a:gd name="T8" fmla="*/ 38 w 38"/>
                <a:gd name="T9" fmla="*/ 1875 h 1875"/>
                <a:gd name="T10" fmla="*/ 38 w 38"/>
                <a:gd name="T11" fmla="*/ 1872 h 1875"/>
                <a:gd name="T12" fmla="*/ 5 w 38"/>
                <a:gd name="T13" fmla="*/ 1851 h 1875"/>
              </a:gdLst>
              <a:ahLst/>
              <a:cxnLst>
                <a:cxn ang="0">
                  <a:pos x="T0" y="T1"/>
                </a:cxn>
                <a:cxn ang="0">
                  <a:pos x="T2" y="T3"/>
                </a:cxn>
                <a:cxn ang="0">
                  <a:pos x="T4" y="T5"/>
                </a:cxn>
                <a:cxn ang="0">
                  <a:pos x="T6" y="T7"/>
                </a:cxn>
                <a:cxn ang="0">
                  <a:pos x="T8" y="T9"/>
                </a:cxn>
                <a:cxn ang="0">
                  <a:pos x="T10" y="T11"/>
                </a:cxn>
                <a:cxn ang="0">
                  <a:pos x="T12" y="T13"/>
                </a:cxn>
              </a:cxnLst>
              <a:rect l="0" t="0" r="r" b="b"/>
              <a:pathLst>
                <a:path w="38" h="1875">
                  <a:moveTo>
                    <a:pt x="5" y="1851"/>
                  </a:moveTo>
                  <a:lnTo>
                    <a:pt x="5" y="3"/>
                  </a:lnTo>
                  <a:lnTo>
                    <a:pt x="0" y="0"/>
                  </a:lnTo>
                  <a:lnTo>
                    <a:pt x="0" y="1854"/>
                  </a:lnTo>
                  <a:lnTo>
                    <a:pt x="38" y="1875"/>
                  </a:lnTo>
                  <a:lnTo>
                    <a:pt x="38" y="1872"/>
                  </a:lnTo>
                  <a:lnTo>
                    <a:pt x="5" y="1851"/>
                  </a:lnTo>
                  <a:close/>
                </a:path>
              </a:pathLst>
            </a:custGeom>
            <a:solidFill>
              <a:srgbClr val="0250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521" name="Freeform 203">
              <a:extLst>
                <a:ext uri="{FF2B5EF4-FFF2-40B4-BE49-F238E27FC236}">
                  <a16:creationId xmlns:a16="http://schemas.microsoft.com/office/drawing/2014/main" id="{8C5ED09A-2BD7-4486-A040-561455EEA4DB}"/>
                </a:ext>
              </a:extLst>
            </p:cNvPr>
            <p:cNvSpPr>
              <a:spLocks/>
            </p:cNvSpPr>
            <p:nvPr/>
          </p:nvSpPr>
          <p:spPr bwMode="auto">
            <a:xfrm>
              <a:off x="4649788" y="4448176"/>
              <a:ext cx="60325" cy="2978150"/>
            </a:xfrm>
            <a:custGeom>
              <a:avLst/>
              <a:gdLst>
                <a:gd name="T0" fmla="*/ 0 w 38"/>
                <a:gd name="T1" fmla="*/ 0 h 1876"/>
                <a:gd name="T2" fmla="*/ 38 w 38"/>
                <a:gd name="T3" fmla="*/ 21 h 1876"/>
                <a:gd name="T4" fmla="*/ 38 w 38"/>
                <a:gd name="T5" fmla="*/ 1876 h 1876"/>
                <a:gd name="T6" fmla="*/ 0 w 38"/>
                <a:gd name="T7" fmla="*/ 1853 h 1876"/>
                <a:gd name="T8" fmla="*/ 0 w 38"/>
                <a:gd name="T9" fmla="*/ 0 h 1876"/>
              </a:gdLst>
              <a:ahLst/>
              <a:cxnLst>
                <a:cxn ang="0">
                  <a:pos x="T0" y="T1"/>
                </a:cxn>
                <a:cxn ang="0">
                  <a:pos x="T2" y="T3"/>
                </a:cxn>
                <a:cxn ang="0">
                  <a:pos x="T4" y="T5"/>
                </a:cxn>
                <a:cxn ang="0">
                  <a:pos x="T6" y="T7"/>
                </a:cxn>
                <a:cxn ang="0">
                  <a:pos x="T8" y="T9"/>
                </a:cxn>
              </a:cxnLst>
              <a:rect l="0" t="0" r="r" b="b"/>
              <a:pathLst>
                <a:path w="38" h="1876">
                  <a:moveTo>
                    <a:pt x="0" y="0"/>
                  </a:moveTo>
                  <a:lnTo>
                    <a:pt x="38" y="21"/>
                  </a:lnTo>
                  <a:lnTo>
                    <a:pt x="38" y="1876"/>
                  </a:lnTo>
                  <a:lnTo>
                    <a:pt x="0" y="1853"/>
                  </a:lnTo>
                  <a:lnTo>
                    <a:pt x="0" y="0"/>
                  </a:lnTo>
                  <a:close/>
                </a:path>
              </a:pathLst>
            </a:custGeom>
            <a:solidFill>
              <a:srgbClr val="4579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522" name="Freeform 204">
              <a:extLst>
                <a:ext uri="{FF2B5EF4-FFF2-40B4-BE49-F238E27FC236}">
                  <a16:creationId xmlns:a16="http://schemas.microsoft.com/office/drawing/2014/main" id="{E395D095-77E6-423F-AC04-CAA23D339816}"/>
                </a:ext>
              </a:extLst>
            </p:cNvPr>
            <p:cNvSpPr>
              <a:spLocks/>
            </p:cNvSpPr>
            <p:nvPr/>
          </p:nvSpPr>
          <p:spPr bwMode="auto">
            <a:xfrm>
              <a:off x="4649788" y="4448176"/>
              <a:ext cx="60325" cy="2978150"/>
            </a:xfrm>
            <a:custGeom>
              <a:avLst/>
              <a:gdLst>
                <a:gd name="T0" fmla="*/ 5 w 38"/>
                <a:gd name="T1" fmla="*/ 1851 h 1876"/>
                <a:gd name="T2" fmla="*/ 5 w 38"/>
                <a:gd name="T3" fmla="*/ 2 h 1876"/>
                <a:gd name="T4" fmla="*/ 0 w 38"/>
                <a:gd name="T5" fmla="*/ 0 h 1876"/>
                <a:gd name="T6" fmla="*/ 0 w 38"/>
                <a:gd name="T7" fmla="*/ 1853 h 1876"/>
                <a:gd name="T8" fmla="*/ 38 w 38"/>
                <a:gd name="T9" fmla="*/ 1876 h 1876"/>
                <a:gd name="T10" fmla="*/ 38 w 38"/>
                <a:gd name="T11" fmla="*/ 1870 h 1876"/>
                <a:gd name="T12" fmla="*/ 5 w 38"/>
                <a:gd name="T13" fmla="*/ 1851 h 1876"/>
              </a:gdLst>
              <a:ahLst/>
              <a:cxnLst>
                <a:cxn ang="0">
                  <a:pos x="T0" y="T1"/>
                </a:cxn>
                <a:cxn ang="0">
                  <a:pos x="T2" y="T3"/>
                </a:cxn>
                <a:cxn ang="0">
                  <a:pos x="T4" y="T5"/>
                </a:cxn>
                <a:cxn ang="0">
                  <a:pos x="T6" y="T7"/>
                </a:cxn>
                <a:cxn ang="0">
                  <a:pos x="T8" y="T9"/>
                </a:cxn>
                <a:cxn ang="0">
                  <a:pos x="T10" y="T11"/>
                </a:cxn>
                <a:cxn ang="0">
                  <a:pos x="T12" y="T13"/>
                </a:cxn>
              </a:cxnLst>
              <a:rect l="0" t="0" r="r" b="b"/>
              <a:pathLst>
                <a:path w="38" h="1876">
                  <a:moveTo>
                    <a:pt x="5" y="1851"/>
                  </a:moveTo>
                  <a:lnTo>
                    <a:pt x="5" y="2"/>
                  </a:lnTo>
                  <a:lnTo>
                    <a:pt x="0" y="0"/>
                  </a:lnTo>
                  <a:lnTo>
                    <a:pt x="0" y="1853"/>
                  </a:lnTo>
                  <a:lnTo>
                    <a:pt x="38" y="1876"/>
                  </a:lnTo>
                  <a:lnTo>
                    <a:pt x="38" y="1870"/>
                  </a:lnTo>
                  <a:lnTo>
                    <a:pt x="5" y="1851"/>
                  </a:lnTo>
                  <a:close/>
                </a:path>
              </a:pathLst>
            </a:custGeom>
            <a:solidFill>
              <a:srgbClr val="0250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123" name="Freeform 206">
              <a:extLst>
                <a:ext uri="{FF2B5EF4-FFF2-40B4-BE49-F238E27FC236}">
                  <a16:creationId xmlns:a16="http://schemas.microsoft.com/office/drawing/2014/main" id="{6B6FE442-EF4B-44F5-9F8B-86BC7F63DB85}"/>
                </a:ext>
              </a:extLst>
            </p:cNvPr>
            <p:cNvSpPr>
              <a:spLocks/>
            </p:cNvSpPr>
            <p:nvPr/>
          </p:nvSpPr>
          <p:spPr bwMode="auto">
            <a:xfrm>
              <a:off x="4772026" y="4516438"/>
              <a:ext cx="60325" cy="2978150"/>
            </a:xfrm>
            <a:custGeom>
              <a:avLst/>
              <a:gdLst>
                <a:gd name="T0" fmla="*/ 0 w 38"/>
                <a:gd name="T1" fmla="*/ 0 h 1876"/>
                <a:gd name="T2" fmla="*/ 38 w 38"/>
                <a:gd name="T3" fmla="*/ 21 h 1876"/>
                <a:gd name="T4" fmla="*/ 38 w 38"/>
                <a:gd name="T5" fmla="*/ 1876 h 1876"/>
                <a:gd name="T6" fmla="*/ 0 w 38"/>
                <a:gd name="T7" fmla="*/ 1853 h 1876"/>
                <a:gd name="T8" fmla="*/ 0 w 38"/>
                <a:gd name="T9" fmla="*/ 0 h 1876"/>
              </a:gdLst>
              <a:ahLst/>
              <a:cxnLst>
                <a:cxn ang="0">
                  <a:pos x="T0" y="T1"/>
                </a:cxn>
                <a:cxn ang="0">
                  <a:pos x="T2" y="T3"/>
                </a:cxn>
                <a:cxn ang="0">
                  <a:pos x="T4" y="T5"/>
                </a:cxn>
                <a:cxn ang="0">
                  <a:pos x="T6" y="T7"/>
                </a:cxn>
                <a:cxn ang="0">
                  <a:pos x="T8" y="T9"/>
                </a:cxn>
              </a:cxnLst>
              <a:rect l="0" t="0" r="r" b="b"/>
              <a:pathLst>
                <a:path w="38" h="1876">
                  <a:moveTo>
                    <a:pt x="0" y="0"/>
                  </a:moveTo>
                  <a:lnTo>
                    <a:pt x="38" y="21"/>
                  </a:lnTo>
                  <a:lnTo>
                    <a:pt x="38" y="1876"/>
                  </a:lnTo>
                  <a:lnTo>
                    <a:pt x="0" y="1853"/>
                  </a:lnTo>
                  <a:lnTo>
                    <a:pt x="0" y="0"/>
                  </a:lnTo>
                  <a:close/>
                </a:path>
              </a:pathLst>
            </a:custGeom>
            <a:solidFill>
              <a:srgbClr val="4579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124" name="Freeform 207">
              <a:extLst>
                <a:ext uri="{FF2B5EF4-FFF2-40B4-BE49-F238E27FC236}">
                  <a16:creationId xmlns:a16="http://schemas.microsoft.com/office/drawing/2014/main" id="{BB773F1A-E954-4006-9C65-A4F5BA0B9421}"/>
                </a:ext>
              </a:extLst>
            </p:cNvPr>
            <p:cNvSpPr>
              <a:spLocks/>
            </p:cNvSpPr>
            <p:nvPr/>
          </p:nvSpPr>
          <p:spPr bwMode="auto">
            <a:xfrm>
              <a:off x="4772026" y="4516438"/>
              <a:ext cx="60325" cy="2978150"/>
            </a:xfrm>
            <a:custGeom>
              <a:avLst/>
              <a:gdLst>
                <a:gd name="T0" fmla="*/ 5 w 38"/>
                <a:gd name="T1" fmla="*/ 1852 h 1876"/>
                <a:gd name="T2" fmla="*/ 5 w 38"/>
                <a:gd name="T3" fmla="*/ 2 h 1876"/>
                <a:gd name="T4" fmla="*/ 0 w 38"/>
                <a:gd name="T5" fmla="*/ 0 h 1876"/>
                <a:gd name="T6" fmla="*/ 0 w 38"/>
                <a:gd name="T7" fmla="*/ 1853 h 1876"/>
                <a:gd name="T8" fmla="*/ 38 w 38"/>
                <a:gd name="T9" fmla="*/ 1876 h 1876"/>
                <a:gd name="T10" fmla="*/ 38 w 38"/>
                <a:gd name="T11" fmla="*/ 1871 h 1876"/>
                <a:gd name="T12" fmla="*/ 5 w 38"/>
                <a:gd name="T13" fmla="*/ 1852 h 1876"/>
              </a:gdLst>
              <a:ahLst/>
              <a:cxnLst>
                <a:cxn ang="0">
                  <a:pos x="T0" y="T1"/>
                </a:cxn>
                <a:cxn ang="0">
                  <a:pos x="T2" y="T3"/>
                </a:cxn>
                <a:cxn ang="0">
                  <a:pos x="T4" y="T5"/>
                </a:cxn>
                <a:cxn ang="0">
                  <a:pos x="T6" y="T7"/>
                </a:cxn>
                <a:cxn ang="0">
                  <a:pos x="T8" y="T9"/>
                </a:cxn>
                <a:cxn ang="0">
                  <a:pos x="T10" y="T11"/>
                </a:cxn>
                <a:cxn ang="0">
                  <a:pos x="T12" y="T13"/>
                </a:cxn>
              </a:cxnLst>
              <a:rect l="0" t="0" r="r" b="b"/>
              <a:pathLst>
                <a:path w="38" h="1876">
                  <a:moveTo>
                    <a:pt x="5" y="1852"/>
                  </a:moveTo>
                  <a:lnTo>
                    <a:pt x="5" y="2"/>
                  </a:lnTo>
                  <a:lnTo>
                    <a:pt x="0" y="0"/>
                  </a:lnTo>
                  <a:lnTo>
                    <a:pt x="0" y="1853"/>
                  </a:lnTo>
                  <a:lnTo>
                    <a:pt x="38" y="1876"/>
                  </a:lnTo>
                  <a:lnTo>
                    <a:pt x="38" y="1871"/>
                  </a:lnTo>
                  <a:lnTo>
                    <a:pt x="5" y="1852"/>
                  </a:lnTo>
                  <a:close/>
                </a:path>
              </a:pathLst>
            </a:custGeom>
            <a:solidFill>
              <a:srgbClr val="0250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125" name="Freeform 208">
              <a:extLst>
                <a:ext uri="{FF2B5EF4-FFF2-40B4-BE49-F238E27FC236}">
                  <a16:creationId xmlns:a16="http://schemas.microsoft.com/office/drawing/2014/main" id="{6170BC89-236D-491D-BB3C-0282886708BB}"/>
                </a:ext>
              </a:extLst>
            </p:cNvPr>
            <p:cNvSpPr>
              <a:spLocks/>
            </p:cNvSpPr>
            <p:nvPr/>
          </p:nvSpPr>
          <p:spPr bwMode="auto">
            <a:xfrm>
              <a:off x="4892676" y="4586288"/>
              <a:ext cx="63500" cy="2978150"/>
            </a:xfrm>
            <a:custGeom>
              <a:avLst/>
              <a:gdLst>
                <a:gd name="T0" fmla="*/ 2 w 40"/>
                <a:gd name="T1" fmla="*/ 0 h 1876"/>
                <a:gd name="T2" fmla="*/ 38 w 40"/>
                <a:gd name="T3" fmla="*/ 23 h 1876"/>
                <a:gd name="T4" fmla="*/ 40 w 40"/>
                <a:gd name="T5" fmla="*/ 1876 h 1876"/>
                <a:gd name="T6" fmla="*/ 0 w 40"/>
                <a:gd name="T7" fmla="*/ 1853 h 1876"/>
                <a:gd name="T8" fmla="*/ 2 w 40"/>
                <a:gd name="T9" fmla="*/ 0 h 1876"/>
              </a:gdLst>
              <a:ahLst/>
              <a:cxnLst>
                <a:cxn ang="0">
                  <a:pos x="T0" y="T1"/>
                </a:cxn>
                <a:cxn ang="0">
                  <a:pos x="T2" y="T3"/>
                </a:cxn>
                <a:cxn ang="0">
                  <a:pos x="T4" y="T5"/>
                </a:cxn>
                <a:cxn ang="0">
                  <a:pos x="T6" y="T7"/>
                </a:cxn>
                <a:cxn ang="0">
                  <a:pos x="T8" y="T9"/>
                </a:cxn>
              </a:cxnLst>
              <a:rect l="0" t="0" r="r" b="b"/>
              <a:pathLst>
                <a:path w="40" h="1876">
                  <a:moveTo>
                    <a:pt x="2" y="0"/>
                  </a:moveTo>
                  <a:lnTo>
                    <a:pt x="38" y="23"/>
                  </a:lnTo>
                  <a:lnTo>
                    <a:pt x="40" y="1876"/>
                  </a:lnTo>
                  <a:lnTo>
                    <a:pt x="0" y="1853"/>
                  </a:lnTo>
                  <a:lnTo>
                    <a:pt x="2" y="0"/>
                  </a:lnTo>
                  <a:close/>
                </a:path>
              </a:pathLst>
            </a:custGeom>
            <a:solidFill>
              <a:srgbClr val="4579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126" name="Freeform 209">
              <a:extLst>
                <a:ext uri="{FF2B5EF4-FFF2-40B4-BE49-F238E27FC236}">
                  <a16:creationId xmlns:a16="http://schemas.microsoft.com/office/drawing/2014/main" id="{52460C0A-9B3B-4864-A1BF-F8C43EF8D3FA}"/>
                </a:ext>
              </a:extLst>
            </p:cNvPr>
            <p:cNvSpPr>
              <a:spLocks/>
            </p:cNvSpPr>
            <p:nvPr/>
          </p:nvSpPr>
          <p:spPr bwMode="auto">
            <a:xfrm>
              <a:off x="4892676" y="4586288"/>
              <a:ext cx="63500" cy="2978150"/>
            </a:xfrm>
            <a:custGeom>
              <a:avLst/>
              <a:gdLst>
                <a:gd name="T0" fmla="*/ 5 w 40"/>
                <a:gd name="T1" fmla="*/ 1851 h 1876"/>
                <a:gd name="T2" fmla="*/ 5 w 40"/>
                <a:gd name="T3" fmla="*/ 3 h 1876"/>
                <a:gd name="T4" fmla="*/ 2 w 40"/>
                <a:gd name="T5" fmla="*/ 0 h 1876"/>
                <a:gd name="T6" fmla="*/ 0 w 40"/>
                <a:gd name="T7" fmla="*/ 1853 h 1876"/>
                <a:gd name="T8" fmla="*/ 40 w 40"/>
                <a:gd name="T9" fmla="*/ 1876 h 1876"/>
                <a:gd name="T10" fmla="*/ 40 w 40"/>
                <a:gd name="T11" fmla="*/ 1870 h 1876"/>
                <a:gd name="T12" fmla="*/ 5 w 40"/>
                <a:gd name="T13" fmla="*/ 1851 h 1876"/>
              </a:gdLst>
              <a:ahLst/>
              <a:cxnLst>
                <a:cxn ang="0">
                  <a:pos x="T0" y="T1"/>
                </a:cxn>
                <a:cxn ang="0">
                  <a:pos x="T2" y="T3"/>
                </a:cxn>
                <a:cxn ang="0">
                  <a:pos x="T4" y="T5"/>
                </a:cxn>
                <a:cxn ang="0">
                  <a:pos x="T6" y="T7"/>
                </a:cxn>
                <a:cxn ang="0">
                  <a:pos x="T8" y="T9"/>
                </a:cxn>
                <a:cxn ang="0">
                  <a:pos x="T10" y="T11"/>
                </a:cxn>
                <a:cxn ang="0">
                  <a:pos x="T12" y="T13"/>
                </a:cxn>
              </a:cxnLst>
              <a:rect l="0" t="0" r="r" b="b"/>
              <a:pathLst>
                <a:path w="40" h="1876">
                  <a:moveTo>
                    <a:pt x="5" y="1851"/>
                  </a:moveTo>
                  <a:lnTo>
                    <a:pt x="5" y="3"/>
                  </a:lnTo>
                  <a:lnTo>
                    <a:pt x="2" y="0"/>
                  </a:lnTo>
                  <a:lnTo>
                    <a:pt x="0" y="1853"/>
                  </a:lnTo>
                  <a:lnTo>
                    <a:pt x="40" y="1876"/>
                  </a:lnTo>
                  <a:lnTo>
                    <a:pt x="40" y="1870"/>
                  </a:lnTo>
                  <a:lnTo>
                    <a:pt x="5" y="1851"/>
                  </a:lnTo>
                  <a:close/>
                </a:path>
              </a:pathLst>
            </a:custGeom>
            <a:solidFill>
              <a:srgbClr val="0250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127" name="Freeform 210">
              <a:extLst>
                <a:ext uri="{FF2B5EF4-FFF2-40B4-BE49-F238E27FC236}">
                  <a16:creationId xmlns:a16="http://schemas.microsoft.com/office/drawing/2014/main" id="{6C8C3442-CA20-46F7-86A6-8034973C68D7}"/>
                </a:ext>
              </a:extLst>
            </p:cNvPr>
            <p:cNvSpPr>
              <a:spLocks/>
            </p:cNvSpPr>
            <p:nvPr/>
          </p:nvSpPr>
          <p:spPr bwMode="auto">
            <a:xfrm>
              <a:off x="5561013" y="4306888"/>
              <a:ext cx="60325" cy="2978150"/>
            </a:xfrm>
            <a:custGeom>
              <a:avLst/>
              <a:gdLst>
                <a:gd name="T0" fmla="*/ 38 w 38"/>
                <a:gd name="T1" fmla="*/ 0 h 1876"/>
                <a:gd name="T2" fmla="*/ 0 w 38"/>
                <a:gd name="T3" fmla="*/ 23 h 1876"/>
                <a:gd name="T4" fmla="*/ 0 w 38"/>
                <a:gd name="T5" fmla="*/ 1876 h 1876"/>
                <a:gd name="T6" fmla="*/ 38 w 38"/>
                <a:gd name="T7" fmla="*/ 1853 h 1876"/>
                <a:gd name="T8" fmla="*/ 38 w 38"/>
                <a:gd name="T9" fmla="*/ 0 h 1876"/>
              </a:gdLst>
              <a:ahLst/>
              <a:cxnLst>
                <a:cxn ang="0">
                  <a:pos x="T0" y="T1"/>
                </a:cxn>
                <a:cxn ang="0">
                  <a:pos x="T2" y="T3"/>
                </a:cxn>
                <a:cxn ang="0">
                  <a:pos x="T4" y="T5"/>
                </a:cxn>
                <a:cxn ang="0">
                  <a:pos x="T6" y="T7"/>
                </a:cxn>
                <a:cxn ang="0">
                  <a:pos x="T8" y="T9"/>
                </a:cxn>
              </a:cxnLst>
              <a:rect l="0" t="0" r="r" b="b"/>
              <a:pathLst>
                <a:path w="38" h="1876">
                  <a:moveTo>
                    <a:pt x="38" y="0"/>
                  </a:moveTo>
                  <a:lnTo>
                    <a:pt x="0" y="23"/>
                  </a:lnTo>
                  <a:lnTo>
                    <a:pt x="0" y="1876"/>
                  </a:lnTo>
                  <a:lnTo>
                    <a:pt x="38" y="1853"/>
                  </a:lnTo>
                  <a:lnTo>
                    <a:pt x="38" y="0"/>
                  </a:lnTo>
                  <a:close/>
                </a:path>
              </a:pathLst>
            </a:custGeom>
            <a:solidFill>
              <a:srgbClr val="346F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128" name="Freeform 211">
              <a:extLst>
                <a:ext uri="{FF2B5EF4-FFF2-40B4-BE49-F238E27FC236}">
                  <a16:creationId xmlns:a16="http://schemas.microsoft.com/office/drawing/2014/main" id="{5A608149-F7A7-4D1C-8DE3-738CC7D54ECD}"/>
                </a:ext>
              </a:extLst>
            </p:cNvPr>
            <p:cNvSpPr>
              <a:spLocks/>
            </p:cNvSpPr>
            <p:nvPr/>
          </p:nvSpPr>
          <p:spPr bwMode="auto">
            <a:xfrm>
              <a:off x="5561013" y="4306888"/>
              <a:ext cx="60325" cy="2978150"/>
            </a:xfrm>
            <a:custGeom>
              <a:avLst/>
              <a:gdLst>
                <a:gd name="T0" fmla="*/ 33 w 38"/>
                <a:gd name="T1" fmla="*/ 1851 h 1876"/>
                <a:gd name="T2" fmla="*/ 33 w 38"/>
                <a:gd name="T3" fmla="*/ 4 h 1876"/>
                <a:gd name="T4" fmla="*/ 38 w 38"/>
                <a:gd name="T5" fmla="*/ 0 h 1876"/>
                <a:gd name="T6" fmla="*/ 38 w 38"/>
                <a:gd name="T7" fmla="*/ 1853 h 1876"/>
                <a:gd name="T8" fmla="*/ 0 w 38"/>
                <a:gd name="T9" fmla="*/ 1876 h 1876"/>
                <a:gd name="T10" fmla="*/ 0 w 38"/>
                <a:gd name="T11" fmla="*/ 1871 h 1876"/>
                <a:gd name="T12" fmla="*/ 33 w 38"/>
                <a:gd name="T13" fmla="*/ 1851 h 1876"/>
              </a:gdLst>
              <a:ahLst/>
              <a:cxnLst>
                <a:cxn ang="0">
                  <a:pos x="T0" y="T1"/>
                </a:cxn>
                <a:cxn ang="0">
                  <a:pos x="T2" y="T3"/>
                </a:cxn>
                <a:cxn ang="0">
                  <a:pos x="T4" y="T5"/>
                </a:cxn>
                <a:cxn ang="0">
                  <a:pos x="T6" y="T7"/>
                </a:cxn>
                <a:cxn ang="0">
                  <a:pos x="T8" y="T9"/>
                </a:cxn>
                <a:cxn ang="0">
                  <a:pos x="T10" y="T11"/>
                </a:cxn>
                <a:cxn ang="0">
                  <a:pos x="T12" y="T13"/>
                </a:cxn>
              </a:cxnLst>
              <a:rect l="0" t="0" r="r" b="b"/>
              <a:pathLst>
                <a:path w="38" h="1876">
                  <a:moveTo>
                    <a:pt x="33" y="1851"/>
                  </a:moveTo>
                  <a:lnTo>
                    <a:pt x="33" y="4"/>
                  </a:lnTo>
                  <a:lnTo>
                    <a:pt x="38" y="0"/>
                  </a:lnTo>
                  <a:lnTo>
                    <a:pt x="38" y="1853"/>
                  </a:lnTo>
                  <a:lnTo>
                    <a:pt x="0" y="1876"/>
                  </a:lnTo>
                  <a:lnTo>
                    <a:pt x="0" y="1871"/>
                  </a:lnTo>
                  <a:lnTo>
                    <a:pt x="33" y="1851"/>
                  </a:lnTo>
                  <a:close/>
                </a:path>
              </a:pathLst>
            </a:custGeom>
            <a:solidFill>
              <a:srgbClr val="0250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129" name="Freeform 212">
              <a:extLst>
                <a:ext uri="{FF2B5EF4-FFF2-40B4-BE49-F238E27FC236}">
                  <a16:creationId xmlns:a16="http://schemas.microsoft.com/office/drawing/2014/main" id="{9DBC0DEA-A5EA-42FB-9E6B-22B51CB3CD7F}"/>
                </a:ext>
              </a:extLst>
            </p:cNvPr>
            <p:cNvSpPr>
              <a:spLocks/>
            </p:cNvSpPr>
            <p:nvPr/>
          </p:nvSpPr>
          <p:spPr bwMode="auto">
            <a:xfrm>
              <a:off x="5438776" y="4376738"/>
              <a:ext cx="60325" cy="2976563"/>
            </a:xfrm>
            <a:custGeom>
              <a:avLst/>
              <a:gdLst>
                <a:gd name="T0" fmla="*/ 38 w 38"/>
                <a:gd name="T1" fmla="*/ 0 h 1875"/>
                <a:gd name="T2" fmla="*/ 0 w 38"/>
                <a:gd name="T3" fmla="*/ 22 h 1875"/>
                <a:gd name="T4" fmla="*/ 0 w 38"/>
                <a:gd name="T5" fmla="*/ 1875 h 1875"/>
                <a:gd name="T6" fmla="*/ 38 w 38"/>
                <a:gd name="T7" fmla="*/ 1854 h 1875"/>
                <a:gd name="T8" fmla="*/ 38 w 38"/>
                <a:gd name="T9" fmla="*/ 0 h 1875"/>
              </a:gdLst>
              <a:ahLst/>
              <a:cxnLst>
                <a:cxn ang="0">
                  <a:pos x="T0" y="T1"/>
                </a:cxn>
                <a:cxn ang="0">
                  <a:pos x="T2" y="T3"/>
                </a:cxn>
                <a:cxn ang="0">
                  <a:pos x="T4" y="T5"/>
                </a:cxn>
                <a:cxn ang="0">
                  <a:pos x="T6" y="T7"/>
                </a:cxn>
                <a:cxn ang="0">
                  <a:pos x="T8" y="T9"/>
                </a:cxn>
              </a:cxnLst>
              <a:rect l="0" t="0" r="r" b="b"/>
              <a:pathLst>
                <a:path w="38" h="1875">
                  <a:moveTo>
                    <a:pt x="38" y="0"/>
                  </a:moveTo>
                  <a:lnTo>
                    <a:pt x="0" y="22"/>
                  </a:lnTo>
                  <a:lnTo>
                    <a:pt x="0" y="1875"/>
                  </a:lnTo>
                  <a:lnTo>
                    <a:pt x="38" y="1854"/>
                  </a:lnTo>
                  <a:lnTo>
                    <a:pt x="38" y="0"/>
                  </a:lnTo>
                  <a:close/>
                </a:path>
              </a:pathLst>
            </a:custGeom>
            <a:solidFill>
              <a:srgbClr val="346F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130" name="Freeform 213">
              <a:extLst>
                <a:ext uri="{FF2B5EF4-FFF2-40B4-BE49-F238E27FC236}">
                  <a16:creationId xmlns:a16="http://schemas.microsoft.com/office/drawing/2014/main" id="{FF3FD97B-0086-4E15-8189-B5A52432D8F2}"/>
                </a:ext>
              </a:extLst>
            </p:cNvPr>
            <p:cNvSpPr>
              <a:spLocks/>
            </p:cNvSpPr>
            <p:nvPr/>
          </p:nvSpPr>
          <p:spPr bwMode="auto">
            <a:xfrm>
              <a:off x="5438776" y="4376738"/>
              <a:ext cx="60325" cy="2976563"/>
            </a:xfrm>
            <a:custGeom>
              <a:avLst/>
              <a:gdLst>
                <a:gd name="T0" fmla="*/ 33 w 38"/>
                <a:gd name="T1" fmla="*/ 1851 h 1875"/>
                <a:gd name="T2" fmla="*/ 33 w 38"/>
                <a:gd name="T3" fmla="*/ 3 h 1875"/>
                <a:gd name="T4" fmla="*/ 38 w 38"/>
                <a:gd name="T5" fmla="*/ 0 h 1875"/>
                <a:gd name="T6" fmla="*/ 38 w 38"/>
                <a:gd name="T7" fmla="*/ 1854 h 1875"/>
                <a:gd name="T8" fmla="*/ 0 w 38"/>
                <a:gd name="T9" fmla="*/ 1875 h 1875"/>
                <a:gd name="T10" fmla="*/ 0 w 38"/>
                <a:gd name="T11" fmla="*/ 1872 h 1875"/>
                <a:gd name="T12" fmla="*/ 33 w 38"/>
                <a:gd name="T13" fmla="*/ 1851 h 1875"/>
              </a:gdLst>
              <a:ahLst/>
              <a:cxnLst>
                <a:cxn ang="0">
                  <a:pos x="T0" y="T1"/>
                </a:cxn>
                <a:cxn ang="0">
                  <a:pos x="T2" y="T3"/>
                </a:cxn>
                <a:cxn ang="0">
                  <a:pos x="T4" y="T5"/>
                </a:cxn>
                <a:cxn ang="0">
                  <a:pos x="T6" y="T7"/>
                </a:cxn>
                <a:cxn ang="0">
                  <a:pos x="T8" y="T9"/>
                </a:cxn>
                <a:cxn ang="0">
                  <a:pos x="T10" y="T11"/>
                </a:cxn>
                <a:cxn ang="0">
                  <a:pos x="T12" y="T13"/>
                </a:cxn>
              </a:cxnLst>
              <a:rect l="0" t="0" r="r" b="b"/>
              <a:pathLst>
                <a:path w="38" h="1875">
                  <a:moveTo>
                    <a:pt x="33" y="1851"/>
                  </a:moveTo>
                  <a:lnTo>
                    <a:pt x="33" y="3"/>
                  </a:lnTo>
                  <a:lnTo>
                    <a:pt x="38" y="0"/>
                  </a:lnTo>
                  <a:lnTo>
                    <a:pt x="38" y="1854"/>
                  </a:lnTo>
                  <a:lnTo>
                    <a:pt x="0" y="1875"/>
                  </a:lnTo>
                  <a:lnTo>
                    <a:pt x="0" y="1872"/>
                  </a:lnTo>
                  <a:lnTo>
                    <a:pt x="33" y="1851"/>
                  </a:lnTo>
                  <a:close/>
                </a:path>
              </a:pathLst>
            </a:custGeom>
            <a:solidFill>
              <a:srgbClr val="0250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131" name="Freeform 214">
              <a:extLst>
                <a:ext uri="{FF2B5EF4-FFF2-40B4-BE49-F238E27FC236}">
                  <a16:creationId xmlns:a16="http://schemas.microsoft.com/office/drawing/2014/main" id="{38CB8914-5B5A-4E0A-8907-749E484B9EE3}"/>
                </a:ext>
              </a:extLst>
            </p:cNvPr>
            <p:cNvSpPr>
              <a:spLocks/>
            </p:cNvSpPr>
            <p:nvPr/>
          </p:nvSpPr>
          <p:spPr bwMode="auto">
            <a:xfrm>
              <a:off x="5318126" y="4448176"/>
              <a:ext cx="60325" cy="2978150"/>
            </a:xfrm>
            <a:custGeom>
              <a:avLst/>
              <a:gdLst>
                <a:gd name="T0" fmla="*/ 38 w 38"/>
                <a:gd name="T1" fmla="*/ 0 h 1876"/>
                <a:gd name="T2" fmla="*/ 0 w 38"/>
                <a:gd name="T3" fmla="*/ 21 h 1876"/>
                <a:gd name="T4" fmla="*/ 0 w 38"/>
                <a:gd name="T5" fmla="*/ 1876 h 1876"/>
                <a:gd name="T6" fmla="*/ 38 w 38"/>
                <a:gd name="T7" fmla="*/ 1853 h 1876"/>
                <a:gd name="T8" fmla="*/ 38 w 38"/>
                <a:gd name="T9" fmla="*/ 0 h 1876"/>
              </a:gdLst>
              <a:ahLst/>
              <a:cxnLst>
                <a:cxn ang="0">
                  <a:pos x="T0" y="T1"/>
                </a:cxn>
                <a:cxn ang="0">
                  <a:pos x="T2" y="T3"/>
                </a:cxn>
                <a:cxn ang="0">
                  <a:pos x="T4" y="T5"/>
                </a:cxn>
                <a:cxn ang="0">
                  <a:pos x="T6" y="T7"/>
                </a:cxn>
                <a:cxn ang="0">
                  <a:pos x="T8" y="T9"/>
                </a:cxn>
              </a:cxnLst>
              <a:rect l="0" t="0" r="r" b="b"/>
              <a:pathLst>
                <a:path w="38" h="1876">
                  <a:moveTo>
                    <a:pt x="38" y="0"/>
                  </a:moveTo>
                  <a:lnTo>
                    <a:pt x="0" y="21"/>
                  </a:lnTo>
                  <a:lnTo>
                    <a:pt x="0" y="1876"/>
                  </a:lnTo>
                  <a:lnTo>
                    <a:pt x="38" y="1853"/>
                  </a:lnTo>
                  <a:lnTo>
                    <a:pt x="38" y="0"/>
                  </a:lnTo>
                  <a:close/>
                </a:path>
              </a:pathLst>
            </a:custGeom>
            <a:solidFill>
              <a:srgbClr val="346F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132" name="Freeform 215">
              <a:extLst>
                <a:ext uri="{FF2B5EF4-FFF2-40B4-BE49-F238E27FC236}">
                  <a16:creationId xmlns:a16="http://schemas.microsoft.com/office/drawing/2014/main" id="{E9B9706C-FB96-4773-96AD-3D0468F85EA6}"/>
                </a:ext>
              </a:extLst>
            </p:cNvPr>
            <p:cNvSpPr>
              <a:spLocks/>
            </p:cNvSpPr>
            <p:nvPr/>
          </p:nvSpPr>
          <p:spPr bwMode="auto">
            <a:xfrm>
              <a:off x="5318126" y="4448176"/>
              <a:ext cx="60325" cy="2978150"/>
            </a:xfrm>
            <a:custGeom>
              <a:avLst/>
              <a:gdLst>
                <a:gd name="T0" fmla="*/ 33 w 38"/>
                <a:gd name="T1" fmla="*/ 1851 h 1876"/>
                <a:gd name="T2" fmla="*/ 33 w 38"/>
                <a:gd name="T3" fmla="*/ 2 h 1876"/>
                <a:gd name="T4" fmla="*/ 38 w 38"/>
                <a:gd name="T5" fmla="*/ 0 h 1876"/>
                <a:gd name="T6" fmla="*/ 38 w 38"/>
                <a:gd name="T7" fmla="*/ 1853 h 1876"/>
                <a:gd name="T8" fmla="*/ 0 w 38"/>
                <a:gd name="T9" fmla="*/ 1876 h 1876"/>
                <a:gd name="T10" fmla="*/ 0 w 38"/>
                <a:gd name="T11" fmla="*/ 1870 h 1876"/>
                <a:gd name="T12" fmla="*/ 33 w 38"/>
                <a:gd name="T13" fmla="*/ 1851 h 1876"/>
              </a:gdLst>
              <a:ahLst/>
              <a:cxnLst>
                <a:cxn ang="0">
                  <a:pos x="T0" y="T1"/>
                </a:cxn>
                <a:cxn ang="0">
                  <a:pos x="T2" y="T3"/>
                </a:cxn>
                <a:cxn ang="0">
                  <a:pos x="T4" y="T5"/>
                </a:cxn>
                <a:cxn ang="0">
                  <a:pos x="T6" y="T7"/>
                </a:cxn>
                <a:cxn ang="0">
                  <a:pos x="T8" y="T9"/>
                </a:cxn>
                <a:cxn ang="0">
                  <a:pos x="T10" y="T11"/>
                </a:cxn>
                <a:cxn ang="0">
                  <a:pos x="T12" y="T13"/>
                </a:cxn>
              </a:cxnLst>
              <a:rect l="0" t="0" r="r" b="b"/>
              <a:pathLst>
                <a:path w="38" h="1876">
                  <a:moveTo>
                    <a:pt x="33" y="1851"/>
                  </a:moveTo>
                  <a:lnTo>
                    <a:pt x="33" y="2"/>
                  </a:lnTo>
                  <a:lnTo>
                    <a:pt x="38" y="0"/>
                  </a:lnTo>
                  <a:lnTo>
                    <a:pt x="38" y="1853"/>
                  </a:lnTo>
                  <a:lnTo>
                    <a:pt x="0" y="1876"/>
                  </a:lnTo>
                  <a:lnTo>
                    <a:pt x="0" y="1870"/>
                  </a:lnTo>
                  <a:lnTo>
                    <a:pt x="33" y="1851"/>
                  </a:lnTo>
                  <a:close/>
                </a:path>
              </a:pathLst>
            </a:custGeom>
            <a:solidFill>
              <a:srgbClr val="0250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133" name="Freeform 216">
              <a:extLst>
                <a:ext uri="{FF2B5EF4-FFF2-40B4-BE49-F238E27FC236}">
                  <a16:creationId xmlns:a16="http://schemas.microsoft.com/office/drawing/2014/main" id="{ACF28046-8F2E-43D7-BF43-921D99D0706C}"/>
                </a:ext>
              </a:extLst>
            </p:cNvPr>
            <p:cNvSpPr>
              <a:spLocks/>
            </p:cNvSpPr>
            <p:nvPr/>
          </p:nvSpPr>
          <p:spPr bwMode="auto">
            <a:xfrm>
              <a:off x="5195888" y="4516438"/>
              <a:ext cx="61913" cy="2978150"/>
            </a:xfrm>
            <a:custGeom>
              <a:avLst/>
              <a:gdLst>
                <a:gd name="T0" fmla="*/ 39 w 39"/>
                <a:gd name="T1" fmla="*/ 0 h 1876"/>
                <a:gd name="T2" fmla="*/ 0 w 39"/>
                <a:gd name="T3" fmla="*/ 21 h 1876"/>
                <a:gd name="T4" fmla="*/ 0 w 39"/>
                <a:gd name="T5" fmla="*/ 1876 h 1876"/>
                <a:gd name="T6" fmla="*/ 39 w 39"/>
                <a:gd name="T7" fmla="*/ 1853 h 1876"/>
                <a:gd name="T8" fmla="*/ 39 w 39"/>
                <a:gd name="T9" fmla="*/ 0 h 1876"/>
              </a:gdLst>
              <a:ahLst/>
              <a:cxnLst>
                <a:cxn ang="0">
                  <a:pos x="T0" y="T1"/>
                </a:cxn>
                <a:cxn ang="0">
                  <a:pos x="T2" y="T3"/>
                </a:cxn>
                <a:cxn ang="0">
                  <a:pos x="T4" y="T5"/>
                </a:cxn>
                <a:cxn ang="0">
                  <a:pos x="T6" y="T7"/>
                </a:cxn>
                <a:cxn ang="0">
                  <a:pos x="T8" y="T9"/>
                </a:cxn>
              </a:cxnLst>
              <a:rect l="0" t="0" r="r" b="b"/>
              <a:pathLst>
                <a:path w="39" h="1876">
                  <a:moveTo>
                    <a:pt x="39" y="0"/>
                  </a:moveTo>
                  <a:lnTo>
                    <a:pt x="0" y="21"/>
                  </a:lnTo>
                  <a:lnTo>
                    <a:pt x="0" y="1876"/>
                  </a:lnTo>
                  <a:lnTo>
                    <a:pt x="39" y="1853"/>
                  </a:lnTo>
                  <a:lnTo>
                    <a:pt x="39" y="0"/>
                  </a:lnTo>
                  <a:close/>
                </a:path>
              </a:pathLst>
            </a:custGeom>
            <a:solidFill>
              <a:srgbClr val="346F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134" name="Freeform 217">
              <a:extLst>
                <a:ext uri="{FF2B5EF4-FFF2-40B4-BE49-F238E27FC236}">
                  <a16:creationId xmlns:a16="http://schemas.microsoft.com/office/drawing/2014/main" id="{D6677498-8B93-40C4-A0E7-FF6652C93A06}"/>
                </a:ext>
              </a:extLst>
            </p:cNvPr>
            <p:cNvSpPr>
              <a:spLocks/>
            </p:cNvSpPr>
            <p:nvPr/>
          </p:nvSpPr>
          <p:spPr bwMode="auto">
            <a:xfrm>
              <a:off x="5195888" y="4516438"/>
              <a:ext cx="61913" cy="2978150"/>
            </a:xfrm>
            <a:custGeom>
              <a:avLst/>
              <a:gdLst>
                <a:gd name="T0" fmla="*/ 33 w 39"/>
                <a:gd name="T1" fmla="*/ 1852 h 1876"/>
                <a:gd name="T2" fmla="*/ 33 w 39"/>
                <a:gd name="T3" fmla="*/ 2 h 1876"/>
                <a:gd name="T4" fmla="*/ 39 w 39"/>
                <a:gd name="T5" fmla="*/ 0 h 1876"/>
                <a:gd name="T6" fmla="*/ 39 w 39"/>
                <a:gd name="T7" fmla="*/ 1853 h 1876"/>
                <a:gd name="T8" fmla="*/ 0 w 39"/>
                <a:gd name="T9" fmla="*/ 1876 h 1876"/>
                <a:gd name="T10" fmla="*/ 0 w 39"/>
                <a:gd name="T11" fmla="*/ 1871 h 1876"/>
                <a:gd name="T12" fmla="*/ 33 w 39"/>
                <a:gd name="T13" fmla="*/ 1852 h 1876"/>
              </a:gdLst>
              <a:ahLst/>
              <a:cxnLst>
                <a:cxn ang="0">
                  <a:pos x="T0" y="T1"/>
                </a:cxn>
                <a:cxn ang="0">
                  <a:pos x="T2" y="T3"/>
                </a:cxn>
                <a:cxn ang="0">
                  <a:pos x="T4" y="T5"/>
                </a:cxn>
                <a:cxn ang="0">
                  <a:pos x="T6" y="T7"/>
                </a:cxn>
                <a:cxn ang="0">
                  <a:pos x="T8" y="T9"/>
                </a:cxn>
                <a:cxn ang="0">
                  <a:pos x="T10" y="T11"/>
                </a:cxn>
                <a:cxn ang="0">
                  <a:pos x="T12" y="T13"/>
                </a:cxn>
              </a:cxnLst>
              <a:rect l="0" t="0" r="r" b="b"/>
              <a:pathLst>
                <a:path w="39" h="1876">
                  <a:moveTo>
                    <a:pt x="33" y="1852"/>
                  </a:moveTo>
                  <a:lnTo>
                    <a:pt x="33" y="2"/>
                  </a:lnTo>
                  <a:lnTo>
                    <a:pt x="39" y="0"/>
                  </a:lnTo>
                  <a:lnTo>
                    <a:pt x="39" y="1853"/>
                  </a:lnTo>
                  <a:lnTo>
                    <a:pt x="0" y="1876"/>
                  </a:lnTo>
                  <a:lnTo>
                    <a:pt x="0" y="1871"/>
                  </a:lnTo>
                  <a:lnTo>
                    <a:pt x="33" y="1852"/>
                  </a:lnTo>
                  <a:close/>
                </a:path>
              </a:pathLst>
            </a:custGeom>
            <a:solidFill>
              <a:srgbClr val="0250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135" name="Freeform 218">
              <a:extLst>
                <a:ext uri="{FF2B5EF4-FFF2-40B4-BE49-F238E27FC236}">
                  <a16:creationId xmlns:a16="http://schemas.microsoft.com/office/drawing/2014/main" id="{D4FD400F-9345-47CC-8BB1-EEC4E45E0B88}"/>
                </a:ext>
              </a:extLst>
            </p:cNvPr>
            <p:cNvSpPr>
              <a:spLocks/>
            </p:cNvSpPr>
            <p:nvPr/>
          </p:nvSpPr>
          <p:spPr bwMode="auto">
            <a:xfrm>
              <a:off x="5072063" y="4586288"/>
              <a:ext cx="63500" cy="2978150"/>
            </a:xfrm>
            <a:custGeom>
              <a:avLst/>
              <a:gdLst>
                <a:gd name="T0" fmla="*/ 38 w 40"/>
                <a:gd name="T1" fmla="*/ 0 h 1876"/>
                <a:gd name="T2" fmla="*/ 2 w 40"/>
                <a:gd name="T3" fmla="*/ 23 h 1876"/>
                <a:gd name="T4" fmla="*/ 0 w 40"/>
                <a:gd name="T5" fmla="*/ 1876 h 1876"/>
                <a:gd name="T6" fmla="*/ 40 w 40"/>
                <a:gd name="T7" fmla="*/ 1853 h 1876"/>
                <a:gd name="T8" fmla="*/ 38 w 40"/>
                <a:gd name="T9" fmla="*/ 0 h 1876"/>
              </a:gdLst>
              <a:ahLst/>
              <a:cxnLst>
                <a:cxn ang="0">
                  <a:pos x="T0" y="T1"/>
                </a:cxn>
                <a:cxn ang="0">
                  <a:pos x="T2" y="T3"/>
                </a:cxn>
                <a:cxn ang="0">
                  <a:pos x="T4" y="T5"/>
                </a:cxn>
                <a:cxn ang="0">
                  <a:pos x="T6" y="T7"/>
                </a:cxn>
                <a:cxn ang="0">
                  <a:pos x="T8" y="T9"/>
                </a:cxn>
              </a:cxnLst>
              <a:rect l="0" t="0" r="r" b="b"/>
              <a:pathLst>
                <a:path w="40" h="1876">
                  <a:moveTo>
                    <a:pt x="38" y="0"/>
                  </a:moveTo>
                  <a:lnTo>
                    <a:pt x="2" y="23"/>
                  </a:lnTo>
                  <a:lnTo>
                    <a:pt x="0" y="1876"/>
                  </a:lnTo>
                  <a:lnTo>
                    <a:pt x="40" y="1853"/>
                  </a:lnTo>
                  <a:lnTo>
                    <a:pt x="38" y="0"/>
                  </a:lnTo>
                  <a:close/>
                </a:path>
              </a:pathLst>
            </a:custGeom>
            <a:solidFill>
              <a:srgbClr val="346F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136" name="Freeform 219">
              <a:extLst>
                <a:ext uri="{FF2B5EF4-FFF2-40B4-BE49-F238E27FC236}">
                  <a16:creationId xmlns:a16="http://schemas.microsoft.com/office/drawing/2014/main" id="{D8AB02CF-E8E4-445D-A518-CE6DF905F04C}"/>
                </a:ext>
              </a:extLst>
            </p:cNvPr>
            <p:cNvSpPr>
              <a:spLocks/>
            </p:cNvSpPr>
            <p:nvPr/>
          </p:nvSpPr>
          <p:spPr bwMode="auto">
            <a:xfrm>
              <a:off x="5072063" y="4586288"/>
              <a:ext cx="63500" cy="2978150"/>
            </a:xfrm>
            <a:custGeom>
              <a:avLst/>
              <a:gdLst>
                <a:gd name="T0" fmla="*/ 35 w 40"/>
                <a:gd name="T1" fmla="*/ 1851 h 1876"/>
                <a:gd name="T2" fmla="*/ 35 w 40"/>
                <a:gd name="T3" fmla="*/ 3 h 1876"/>
                <a:gd name="T4" fmla="*/ 38 w 40"/>
                <a:gd name="T5" fmla="*/ 0 h 1876"/>
                <a:gd name="T6" fmla="*/ 40 w 40"/>
                <a:gd name="T7" fmla="*/ 1853 h 1876"/>
                <a:gd name="T8" fmla="*/ 0 w 40"/>
                <a:gd name="T9" fmla="*/ 1876 h 1876"/>
                <a:gd name="T10" fmla="*/ 0 w 40"/>
                <a:gd name="T11" fmla="*/ 1870 h 1876"/>
                <a:gd name="T12" fmla="*/ 35 w 40"/>
                <a:gd name="T13" fmla="*/ 1851 h 1876"/>
              </a:gdLst>
              <a:ahLst/>
              <a:cxnLst>
                <a:cxn ang="0">
                  <a:pos x="T0" y="T1"/>
                </a:cxn>
                <a:cxn ang="0">
                  <a:pos x="T2" y="T3"/>
                </a:cxn>
                <a:cxn ang="0">
                  <a:pos x="T4" y="T5"/>
                </a:cxn>
                <a:cxn ang="0">
                  <a:pos x="T6" y="T7"/>
                </a:cxn>
                <a:cxn ang="0">
                  <a:pos x="T8" y="T9"/>
                </a:cxn>
                <a:cxn ang="0">
                  <a:pos x="T10" y="T11"/>
                </a:cxn>
                <a:cxn ang="0">
                  <a:pos x="T12" y="T13"/>
                </a:cxn>
              </a:cxnLst>
              <a:rect l="0" t="0" r="r" b="b"/>
              <a:pathLst>
                <a:path w="40" h="1876">
                  <a:moveTo>
                    <a:pt x="35" y="1851"/>
                  </a:moveTo>
                  <a:lnTo>
                    <a:pt x="35" y="3"/>
                  </a:lnTo>
                  <a:lnTo>
                    <a:pt x="38" y="0"/>
                  </a:lnTo>
                  <a:lnTo>
                    <a:pt x="40" y="1853"/>
                  </a:lnTo>
                  <a:lnTo>
                    <a:pt x="0" y="1876"/>
                  </a:lnTo>
                  <a:lnTo>
                    <a:pt x="0" y="1870"/>
                  </a:lnTo>
                  <a:lnTo>
                    <a:pt x="35" y="1851"/>
                  </a:lnTo>
                  <a:close/>
                </a:path>
              </a:pathLst>
            </a:custGeom>
            <a:solidFill>
              <a:srgbClr val="0250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137" name="Freeform 220">
              <a:extLst>
                <a:ext uri="{FF2B5EF4-FFF2-40B4-BE49-F238E27FC236}">
                  <a16:creationId xmlns:a16="http://schemas.microsoft.com/office/drawing/2014/main" id="{23646A05-073A-451B-9355-6BBE3CD28761}"/>
                </a:ext>
              </a:extLst>
            </p:cNvPr>
            <p:cNvSpPr>
              <a:spLocks/>
            </p:cNvSpPr>
            <p:nvPr/>
          </p:nvSpPr>
          <p:spPr bwMode="auto">
            <a:xfrm>
              <a:off x="4467226" y="3922713"/>
              <a:ext cx="547688" cy="593725"/>
            </a:xfrm>
            <a:custGeom>
              <a:avLst/>
              <a:gdLst>
                <a:gd name="T0" fmla="*/ 0 w 345"/>
                <a:gd name="T1" fmla="*/ 176 h 374"/>
                <a:gd name="T2" fmla="*/ 0 w 345"/>
                <a:gd name="T3" fmla="*/ 0 h 374"/>
                <a:gd name="T4" fmla="*/ 345 w 345"/>
                <a:gd name="T5" fmla="*/ 199 h 374"/>
                <a:gd name="T6" fmla="*/ 345 w 345"/>
                <a:gd name="T7" fmla="*/ 374 h 374"/>
                <a:gd name="T8" fmla="*/ 0 w 345"/>
                <a:gd name="T9" fmla="*/ 176 h 374"/>
              </a:gdLst>
              <a:ahLst/>
              <a:cxnLst>
                <a:cxn ang="0">
                  <a:pos x="T0" y="T1"/>
                </a:cxn>
                <a:cxn ang="0">
                  <a:pos x="T2" y="T3"/>
                </a:cxn>
                <a:cxn ang="0">
                  <a:pos x="T4" y="T5"/>
                </a:cxn>
                <a:cxn ang="0">
                  <a:pos x="T6" y="T7"/>
                </a:cxn>
                <a:cxn ang="0">
                  <a:pos x="T8" y="T9"/>
                </a:cxn>
              </a:cxnLst>
              <a:rect l="0" t="0" r="r" b="b"/>
              <a:pathLst>
                <a:path w="345" h="374">
                  <a:moveTo>
                    <a:pt x="0" y="176"/>
                  </a:moveTo>
                  <a:lnTo>
                    <a:pt x="0" y="0"/>
                  </a:lnTo>
                  <a:lnTo>
                    <a:pt x="345" y="199"/>
                  </a:lnTo>
                  <a:lnTo>
                    <a:pt x="345" y="374"/>
                  </a:lnTo>
                  <a:lnTo>
                    <a:pt x="0" y="176"/>
                  </a:lnTo>
                  <a:close/>
                </a:path>
              </a:pathLst>
            </a:custGeom>
            <a:solidFill>
              <a:srgbClr val="D6CDB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138" name="Freeform 221">
              <a:extLst>
                <a:ext uri="{FF2B5EF4-FFF2-40B4-BE49-F238E27FC236}">
                  <a16:creationId xmlns:a16="http://schemas.microsoft.com/office/drawing/2014/main" id="{632F5DB7-CE62-4635-9C44-846736BEE5DE}"/>
                </a:ext>
              </a:extLst>
            </p:cNvPr>
            <p:cNvSpPr>
              <a:spLocks/>
            </p:cNvSpPr>
            <p:nvPr/>
          </p:nvSpPr>
          <p:spPr bwMode="auto">
            <a:xfrm>
              <a:off x="5014913" y="3922713"/>
              <a:ext cx="542925" cy="593725"/>
            </a:xfrm>
            <a:custGeom>
              <a:avLst/>
              <a:gdLst>
                <a:gd name="T0" fmla="*/ 0 w 342"/>
                <a:gd name="T1" fmla="*/ 199 h 374"/>
                <a:gd name="T2" fmla="*/ 342 w 342"/>
                <a:gd name="T3" fmla="*/ 0 h 374"/>
                <a:gd name="T4" fmla="*/ 342 w 342"/>
                <a:gd name="T5" fmla="*/ 176 h 374"/>
                <a:gd name="T6" fmla="*/ 0 w 342"/>
                <a:gd name="T7" fmla="*/ 374 h 374"/>
                <a:gd name="T8" fmla="*/ 0 w 342"/>
                <a:gd name="T9" fmla="*/ 199 h 374"/>
              </a:gdLst>
              <a:ahLst/>
              <a:cxnLst>
                <a:cxn ang="0">
                  <a:pos x="T0" y="T1"/>
                </a:cxn>
                <a:cxn ang="0">
                  <a:pos x="T2" y="T3"/>
                </a:cxn>
                <a:cxn ang="0">
                  <a:pos x="T4" y="T5"/>
                </a:cxn>
                <a:cxn ang="0">
                  <a:pos x="T6" y="T7"/>
                </a:cxn>
                <a:cxn ang="0">
                  <a:pos x="T8" y="T9"/>
                </a:cxn>
              </a:cxnLst>
              <a:rect l="0" t="0" r="r" b="b"/>
              <a:pathLst>
                <a:path w="342" h="374">
                  <a:moveTo>
                    <a:pt x="0" y="199"/>
                  </a:moveTo>
                  <a:lnTo>
                    <a:pt x="342" y="0"/>
                  </a:lnTo>
                  <a:lnTo>
                    <a:pt x="342" y="176"/>
                  </a:lnTo>
                  <a:lnTo>
                    <a:pt x="0" y="374"/>
                  </a:lnTo>
                  <a:lnTo>
                    <a:pt x="0" y="199"/>
                  </a:lnTo>
                  <a:close/>
                </a:path>
              </a:pathLst>
            </a:custGeom>
            <a:solidFill>
              <a:srgbClr val="B3B0A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139" name="Freeform 222">
              <a:extLst>
                <a:ext uri="{FF2B5EF4-FFF2-40B4-BE49-F238E27FC236}">
                  <a16:creationId xmlns:a16="http://schemas.microsoft.com/office/drawing/2014/main" id="{A3FAB2B1-1AA8-421E-ABF5-DA0EB048B3FD}"/>
                </a:ext>
              </a:extLst>
            </p:cNvPr>
            <p:cNvSpPr>
              <a:spLocks/>
            </p:cNvSpPr>
            <p:nvPr/>
          </p:nvSpPr>
          <p:spPr bwMode="auto">
            <a:xfrm>
              <a:off x="4467226" y="3605213"/>
              <a:ext cx="1090613" cy="633413"/>
            </a:xfrm>
            <a:custGeom>
              <a:avLst/>
              <a:gdLst>
                <a:gd name="T0" fmla="*/ 0 w 687"/>
                <a:gd name="T1" fmla="*/ 200 h 399"/>
                <a:gd name="T2" fmla="*/ 345 w 687"/>
                <a:gd name="T3" fmla="*/ 0 h 399"/>
                <a:gd name="T4" fmla="*/ 687 w 687"/>
                <a:gd name="T5" fmla="*/ 200 h 399"/>
                <a:gd name="T6" fmla="*/ 345 w 687"/>
                <a:gd name="T7" fmla="*/ 399 h 399"/>
                <a:gd name="T8" fmla="*/ 0 w 687"/>
                <a:gd name="T9" fmla="*/ 200 h 399"/>
              </a:gdLst>
              <a:ahLst/>
              <a:cxnLst>
                <a:cxn ang="0">
                  <a:pos x="T0" y="T1"/>
                </a:cxn>
                <a:cxn ang="0">
                  <a:pos x="T2" y="T3"/>
                </a:cxn>
                <a:cxn ang="0">
                  <a:pos x="T4" y="T5"/>
                </a:cxn>
                <a:cxn ang="0">
                  <a:pos x="T6" y="T7"/>
                </a:cxn>
                <a:cxn ang="0">
                  <a:pos x="T8" y="T9"/>
                </a:cxn>
              </a:cxnLst>
              <a:rect l="0" t="0" r="r" b="b"/>
              <a:pathLst>
                <a:path w="687" h="399">
                  <a:moveTo>
                    <a:pt x="0" y="200"/>
                  </a:moveTo>
                  <a:lnTo>
                    <a:pt x="345" y="0"/>
                  </a:lnTo>
                  <a:lnTo>
                    <a:pt x="687" y="200"/>
                  </a:lnTo>
                  <a:lnTo>
                    <a:pt x="345" y="399"/>
                  </a:lnTo>
                  <a:lnTo>
                    <a:pt x="0" y="200"/>
                  </a:lnTo>
                  <a:close/>
                </a:path>
              </a:pathLst>
            </a:custGeom>
            <a:solidFill>
              <a:srgbClr val="F7EEE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140" name="Freeform 223">
              <a:extLst>
                <a:ext uri="{FF2B5EF4-FFF2-40B4-BE49-F238E27FC236}">
                  <a16:creationId xmlns:a16="http://schemas.microsoft.com/office/drawing/2014/main" id="{F856C41F-7BFF-49A6-8421-EE9F9637C2F9}"/>
                </a:ext>
              </a:extLst>
            </p:cNvPr>
            <p:cNvSpPr>
              <a:spLocks/>
            </p:cNvSpPr>
            <p:nvPr/>
          </p:nvSpPr>
          <p:spPr bwMode="auto">
            <a:xfrm>
              <a:off x="4589463" y="3678238"/>
              <a:ext cx="847725" cy="488950"/>
            </a:xfrm>
            <a:custGeom>
              <a:avLst/>
              <a:gdLst>
                <a:gd name="T0" fmla="*/ 0 w 534"/>
                <a:gd name="T1" fmla="*/ 154 h 308"/>
                <a:gd name="T2" fmla="*/ 268 w 534"/>
                <a:gd name="T3" fmla="*/ 0 h 308"/>
                <a:gd name="T4" fmla="*/ 534 w 534"/>
                <a:gd name="T5" fmla="*/ 154 h 308"/>
                <a:gd name="T6" fmla="*/ 268 w 534"/>
                <a:gd name="T7" fmla="*/ 308 h 308"/>
                <a:gd name="T8" fmla="*/ 0 w 534"/>
                <a:gd name="T9" fmla="*/ 154 h 308"/>
              </a:gdLst>
              <a:ahLst/>
              <a:cxnLst>
                <a:cxn ang="0">
                  <a:pos x="T0" y="T1"/>
                </a:cxn>
                <a:cxn ang="0">
                  <a:pos x="T2" y="T3"/>
                </a:cxn>
                <a:cxn ang="0">
                  <a:pos x="T4" y="T5"/>
                </a:cxn>
                <a:cxn ang="0">
                  <a:pos x="T6" y="T7"/>
                </a:cxn>
                <a:cxn ang="0">
                  <a:pos x="T8" y="T9"/>
                </a:cxn>
              </a:cxnLst>
              <a:rect l="0" t="0" r="r" b="b"/>
              <a:pathLst>
                <a:path w="534" h="308">
                  <a:moveTo>
                    <a:pt x="0" y="154"/>
                  </a:moveTo>
                  <a:lnTo>
                    <a:pt x="268" y="0"/>
                  </a:lnTo>
                  <a:lnTo>
                    <a:pt x="534" y="154"/>
                  </a:lnTo>
                  <a:lnTo>
                    <a:pt x="268" y="308"/>
                  </a:lnTo>
                  <a:lnTo>
                    <a:pt x="0" y="154"/>
                  </a:lnTo>
                  <a:close/>
                </a:path>
              </a:pathLst>
            </a:custGeom>
            <a:solidFill>
              <a:srgbClr val="B5B5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141" name="Freeform 224">
              <a:extLst>
                <a:ext uri="{FF2B5EF4-FFF2-40B4-BE49-F238E27FC236}">
                  <a16:creationId xmlns:a16="http://schemas.microsoft.com/office/drawing/2014/main" id="{6C2B73F1-245B-46B5-9BB2-F2E923E6A489}"/>
                </a:ext>
              </a:extLst>
            </p:cNvPr>
            <p:cNvSpPr>
              <a:spLocks/>
            </p:cNvSpPr>
            <p:nvPr/>
          </p:nvSpPr>
          <p:spPr bwMode="auto">
            <a:xfrm>
              <a:off x="4589463" y="3678238"/>
              <a:ext cx="425450" cy="277813"/>
            </a:xfrm>
            <a:custGeom>
              <a:avLst/>
              <a:gdLst>
                <a:gd name="T0" fmla="*/ 38 w 268"/>
                <a:gd name="T1" fmla="*/ 175 h 175"/>
                <a:gd name="T2" fmla="*/ 268 w 268"/>
                <a:gd name="T3" fmla="*/ 43 h 175"/>
                <a:gd name="T4" fmla="*/ 268 w 268"/>
                <a:gd name="T5" fmla="*/ 0 h 175"/>
                <a:gd name="T6" fmla="*/ 0 w 268"/>
                <a:gd name="T7" fmla="*/ 154 h 175"/>
                <a:gd name="T8" fmla="*/ 38 w 268"/>
                <a:gd name="T9" fmla="*/ 175 h 175"/>
              </a:gdLst>
              <a:ahLst/>
              <a:cxnLst>
                <a:cxn ang="0">
                  <a:pos x="T0" y="T1"/>
                </a:cxn>
                <a:cxn ang="0">
                  <a:pos x="T2" y="T3"/>
                </a:cxn>
                <a:cxn ang="0">
                  <a:pos x="T4" y="T5"/>
                </a:cxn>
                <a:cxn ang="0">
                  <a:pos x="T6" y="T7"/>
                </a:cxn>
                <a:cxn ang="0">
                  <a:pos x="T8" y="T9"/>
                </a:cxn>
              </a:cxnLst>
              <a:rect l="0" t="0" r="r" b="b"/>
              <a:pathLst>
                <a:path w="268" h="175">
                  <a:moveTo>
                    <a:pt x="38" y="175"/>
                  </a:moveTo>
                  <a:lnTo>
                    <a:pt x="268" y="43"/>
                  </a:lnTo>
                  <a:lnTo>
                    <a:pt x="268" y="0"/>
                  </a:lnTo>
                  <a:lnTo>
                    <a:pt x="0" y="154"/>
                  </a:lnTo>
                  <a:lnTo>
                    <a:pt x="38" y="175"/>
                  </a:lnTo>
                  <a:close/>
                </a:path>
              </a:pathLst>
            </a:custGeom>
            <a:solidFill>
              <a:srgbClr val="84848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142" name="Freeform 225">
              <a:extLst>
                <a:ext uri="{FF2B5EF4-FFF2-40B4-BE49-F238E27FC236}">
                  <a16:creationId xmlns:a16="http://schemas.microsoft.com/office/drawing/2014/main" id="{A9DD1750-716F-481B-AF23-052D336C64AE}"/>
                </a:ext>
              </a:extLst>
            </p:cNvPr>
            <p:cNvSpPr>
              <a:spLocks/>
            </p:cNvSpPr>
            <p:nvPr/>
          </p:nvSpPr>
          <p:spPr bwMode="auto">
            <a:xfrm>
              <a:off x="5014913" y="3678238"/>
              <a:ext cx="422275" cy="277813"/>
            </a:xfrm>
            <a:custGeom>
              <a:avLst/>
              <a:gdLst>
                <a:gd name="T0" fmla="*/ 0 w 266"/>
                <a:gd name="T1" fmla="*/ 43 h 175"/>
                <a:gd name="T2" fmla="*/ 227 w 266"/>
                <a:gd name="T3" fmla="*/ 175 h 175"/>
                <a:gd name="T4" fmla="*/ 266 w 266"/>
                <a:gd name="T5" fmla="*/ 154 h 175"/>
                <a:gd name="T6" fmla="*/ 0 w 266"/>
                <a:gd name="T7" fmla="*/ 0 h 175"/>
                <a:gd name="T8" fmla="*/ 0 w 266"/>
                <a:gd name="T9" fmla="*/ 43 h 175"/>
              </a:gdLst>
              <a:ahLst/>
              <a:cxnLst>
                <a:cxn ang="0">
                  <a:pos x="T0" y="T1"/>
                </a:cxn>
                <a:cxn ang="0">
                  <a:pos x="T2" y="T3"/>
                </a:cxn>
                <a:cxn ang="0">
                  <a:pos x="T4" y="T5"/>
                </a:cxn>
                <a:cxn ang="0">
                  <a:pos x="T6" y="T7"/>
                </a:cxn>
                <a:cxn ang="0">
                  <a:pos x="T8" y="T9"/>
                </a:cxn>
              </a:cxnLst>
              <a:rect l="0" t="0" r="r" b="b"/>
              <a:pathLst>
                <a:path w="266" h="175">
                  <a:moveTo>
                    <a:pt x="0" y="43"/>
                  </a:moveTo>
                  <a:lnTo>
                    <a:pt x="227" y="175"/>
                  </a:lnTo>
                  <a:lnTo>
                    <a:pt x="266" y="154"/>
                  </a:lnTo>
                  <a:lnTo>
                    <a:pt x="0" y="0"/>
                  </a:lnTo>
                  <a:lnTo>
                    <a:pt x="0" y="43"/>
                  </a:lnTo>
                  <a:close/>
                </a:path>
              </a:pathLst>
            </a:custGeom>
            <a:solidFill>
              <a:srgbClr val="9999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143" name="Freeform 226">
              <a:extLst>
                <a:ext uri="{FF2B5EF4-FFF2-40B4-BE49-F238E27FC236}">
                  <a16:creationId xmlns:a16="http://schemas.microsoft.com/office/drawing/2014/main" id="{4DEDD1F8-CC0D-4D6B-820D-E9EF9C116428}"/>
                </a:ext>
              </a:extLst>
            </p:cNvPr>
            <p:cNvSpPr>
              <a:spLocks/>
            </p:cNvSpPr>
            <p:nvPr/>
          </p:nvSpPr>
          <p:spPr bwMode="auto">
            <a:xfrm>
              <a:off x="4903788" y="3876676"/>
              <a:ext cx="220663" cy="127000"/>
            </a:xfrm>
            <a:custGeom>
              <a:avLst/>
              <a:gdLst>
                <a:gd name="T0" fmla="*/ 66 w 80"/>
                <a:gd name="T1" fmla="*/ 38 h 46"/>
                <a:gd name="T2" fmla="*/ 14 w 80"/>
                <a:gd name="T3" fmla="*/ 38 h 46"/>
                <a:gd name="T4" fmla="*/ 14 w 80"/>
                <a:gd name="T5" fmla="*/ 8 h 46"/>
                <a:gd name="T6" fmla="*/ 66 w 80"/>
                <a:gd name="T7" fmla="*/ 8 h 46"/>
                <a:gd name="T8" fmla="*/ 66 w 80"/>
                <a:gd name="T9" fmla="*/ 38 h 46"/>
              </a:gdLst>
              <a:ahLst/>
              <a:cxnLst>
                <a:cxn ang="0">
                  <a:pos x="T0" y="T1"/>
                </a:cxn>
                <a:cxn ang="0">
                  <a:pos x="T2" y="T3"/>
                </a:cxn>
                <a:cxn ang="0">
                  <a:pos x="T4" y="T5"/>
                </a:cxn>
                <a:cxn ang="0">
                  <a:pos x="T6" y="T7"/>
                </a:cxn>
                <a:cxn ang="0">
                  <a:pos x="T8" y="T9"/>
                </a:cxn>
              </a:cxnLst>
              <a:rect l="0" t="0" r="r" b="b"/>
              <a:pathLst>
                <a:path w="80" h="46">
                  <a:moveTo>
                    <a:pt x="66" y="38"/>
                  </a:moveTo>
                  <a:cubicBezTo>
                    <a:pt x="51" y="46"/>
                    <a:pt x="28" y="46"/>
                    <a:pt x="14" y="38"/>
                  </a:cubicBezTo>
                  <a:cubicBezTo>
                    <a:pt x="0" y="30"/>
                    <a:pt x="0" y="16"/>
                    <a:pt x="14" y="8"/>
                  </a:cubicBezTo>
                  <a:cubicBezTo>
                    <a:pt x="28" y="0"/>
                    <a:pt x="51" y="0"/>
                    <a:pt x="66" y="8"/>
                  </a:cubicBezTo>
                  <a:cubicBezTo>
                    <a:pt x="80" y="16"/>
                    <a:pt x="80" y="30"/>
                    <a:pt x="66" y="3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144" name="Freeform 227">
              <a:extLst>
                <a:ext uri="{FF2B5EF4-FFF2-40B4-BE49-F238E27FC236}">
                  <a16:creationId xmlns:a16="http://schemas.microsoft.com/office/drawing/2014/main" id="{E16B9D8A-8609-44FD-B36D-627BC82AE99E}"/>
                </a:ext>
              </a:extLst>
            </p:cNvPr>
            <p:cNvSpPr>
              <a:spLocks/>
            </p:cNvSpPr>
            <p:nvPr/>
          </p:nvSpPr>
          <p:spPr bwMode="auto">
            <a:xfrm>
              <a:off x="4960938" y="2774951"/>
              <a:ext cx="106363" cy="1198563"/>
            </a:xfrm>
            <a:custGeom>
              <a:avLst/>
              <a:gdLst>
                <a:gd name="T0" fmla="*/ 24 w 38"/>
                <a:gd name="T1" fmla="*/ 0 h 434"/>
                <a:gd name="T2" fmla="*/ 14 w 38"/>
                <a:gd name="T3" fmla="*/ 0 h 434"/>
                <a:gd name="T4" fmla="*/ 0 w 38"/>
                <a:gd name="T5" fmla="*/ 422 h 434"/>
                <a:gd name="T6" fmla="*/ 5 w 38"/>
                <a:gd name="T7" fmla="*/ 430 h 434"/>
                <a:gd name="T8" fmla="*/ 32 w 38"/>
                <a:gd name="T9" fmla="*/ 430 h 434"/>
                <a:gd name="T10" fmla="*/ 38 w 38"/>
                <a:gd name="T11" fmla="*/ 422 h 434"/>
                <a:gd name="T12" fmla="*/ 24 w 38"/>
                <a:gd name="T13" fmla="*/ 0 h 434"/>
              </a:gdLst>
              <a:ahLst/>
              <a:cxnLst>
                <a:cxn ang="0">
                  <a:pos x="T0" y="T1"/>
                </a:cxn>
                <a:cxn ang="0">
                  <a:pos x="T2" y="T3"/>
                </a:cxn>
                <a:cxn ang="0">
                  <a:pos x="T4" y="T5"/>
                </a:cxn>
                <a:cxn ang="0">
                  <a:pos x="T6" y="T7"/>
                </a:cxn>
                <a:cxn ang="0">
                  <a:pos x="T8" y="T9"/>
                </a:cxn>
                <a:cxn ang="0">
                  <a:pos x="T10" y="T11"/>
                </a:cxn>
                <a:cxn ang="0">
                  <a:pos x="T12" y="T13"/>
                </a:cxn>
              </a:cxnLst>
              <a:rect l="0" t="0" r="r" b="b"/>
              <a:pathLst>
                <a:path w="38" h="434">
                  <a:moveTo>
                    <a:pt x="24" y="0"/>
                  </a:moveTo>
                  <a:cubicBezTo>
                    <a:pt x="14" y="0"/>
                    <a:pt x="14" y="0"/>
                    <a:pt x="14" y="0"/>
                  </a:cubicBezTo>
                  <a:cubicBezTo>
                    <a:pt x="0" y="422"/>
                    <a:pt x="0" y="422"/>
                    <a:pt x="0" y="422"/>
                  </a:cubicBezTo>
                  <a:cubicBezTo>
                    <a:pt x="0" y="425"/>
                    <a:pt x="2" y="428"/>
                    <a:pt x="5" y="430"/>
                  </a:cubicBezTo>
                  <a:cubicBezTo>
                    <a:pt x="13" y="434"/>
                    <a:pt x="25" y="434"/>
                    <a:pt x="32" y="430"/>
                  </a:cubicBezTo>
                  <a:cubicBezTo>
                    <a:pt x="36" y="428"/>
                    <a:pt x="38" y="425"/>
                    <a:pt x="38" y="422"/>
                  </a:cubicBezTo>
                  <a:lnTo>
                    <a:pt x="24" y="0"/>
                  </a:lnTo>
                  <a:close/>
                </a:path>
              </a:pathLst>
            </a:custGeom>
            <a:solidFill>
              <a:srgbClr val="F7EEE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145" name="Freeform 228">
              <a:extLst>
                <a:ext uri="{FF2B5EF4-FFF2-40B4-BE49-F238E27FC236}">
                  <a16:creationId xmlns:a16="http://schemas.microsoft.com/office/drawing/2014/main" id="{929ADADE-7D1C-4F40-B4D0-55F294FBE1E3}"/>
                </a:ext>
              </a:extLst>
            </p:cNvPr>
            <p:cNvSpPr>
              <a:spLocks/>
            </p:cNvSpPr>
            <p:nvPr/>
          </p:nvSpPr>
          <p:spPr bwMode="auto">
            <a:xfrm>
              <a:off x="5019676" y="2774951"/>
              <a:ext cx="47625" cy="1190625"/>
            </a:xfrm>
            <a:custGeom>
              <a:avLst/>
              <a:gdLst>
                <a:gd name="T0" fmla="*/ 3 w 17"/>
                <a:gd name="T1" fmla="*/ 0 h 431"/>
                <a:gd name="T2" fmla="*/ 0 w 17"/>
                <a:gd name="T3" fmla="*/ 0 h 431"/>
                <a:gd name="T4" fmla="*/ 8 w 17"/>
                <a:gd name="T5" fmla="*/ 431 h 431"/>
                <a:gd name="T6" fmla="*/ 11 w 17"/>
                <a:gd name="T7" fmla="*/ 430 h 431"/>
                <a:gd name="T8" fmla="*/ 17 w 17"/>
                <a:gd name="T9" fmla="*/ 422 h 431"/>
                <a:gd name="T10" fmla="*/ 3 w 17"/>
                <a:gd name="T11" fmla="*/ 0 h 431"/>
              </a:gdLst>
              <a:ahLst/>
              <a:cxnLst>
                <a:cxn ang="0">
                  <a:pos x="T0" y="T1"/>
                </a:cxn>
                <a:cxn ang="0">
                  <a:pos x="T2" y="T3"/>
                </a:cxn>
                <a:cxn ang="0">
                  <a:pos x="T4" y="T5"/>
                </a:cxn>
                <a:cxn ang="0">
                  <a:pos x="T6" y="T7"/>
                </a:cxn>
                <a:cxn ang="0">
                  <a:pos x="T8" y="T9"/>
                </a:cxn>
                <a:cxn ang="0">
                  <a:pos x="T10" y="T11"/>
                </a:cxn>
              </a:cxnLst>
              <a:rect l="0" t="0" r="r" b="b"/>
              <a:pathLst>
                <a:path w="17" h="431">
                  <a:moveTo>
                    <a:pt x="3" y="0"/>
                  </a:moveTo>
                  <a:cubicBezTo>
                    <a:pt x="0" y="0"/>
                    <a:pt x="0" y="0"/>
                    <a:pt x="0" y="0"/>
                  </a:cubicBezTo>
                  <a:cubicBezTo>
                    <a:pt x="8" y="431"/>
                    <a:pt x="8" y="431"/>
                    <a:pt x="8" y="431"/>
                  </a:cubicBezTo>
                  <a:cubicBezTo>
                    <a:pt x="9" y="431"/>
                    <a:pt x="10" y="430"/>
                    <a:pt x="11" y="430"/>
                  </a:cubicBezTo>
                  <a:cubicBezTo>
                    <a:pt x="15" y="428"/>
                    <a:pt x="17" y="425"/>
                    <a:pt x="17" y="422"/>
                  </a:cubicBezTo>
                  <a:lnTo>
                    <a:pt x="3" y="0"/>
                  </a:lnTo>
                  <a:close/>
                </a:path>
              </a:pathLst>
            </a:custGeom>
            <a:solidFill>
              <a:srgbClr val="B3B0A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146" name="Oval 229">
              <a:extLst>
                <a:ext uri="{FF2B5EF4-FFF2-40B4-BE49-F238E27FC236}">
                  <a16:creationId xmlns:a16="http://schemas.microsoft.com/office/drawing/2014/main" id="{B465CA08-9221-4096-8993-E4BB6D4A7CBD}"/>
                </a:ext>
              </a:extLst>
            </p:cNvPr>
            <p:cNvSpPr>
              <a:spLocks noChangeArrowheads="1"/>
            </p:cNvSpPr>
            <p:nvPr/>
          </p:nvSpPr>
          <p:spPr bwMode="auto">
            <a:xfrm>
              <a:off x="4970463" y="2730501"/>
              <a:ext cx="85725" cy="85725"/>
            </a:xfrm>
            <a:prstGeom prst="ellipse">
              <a:avLst/>
            </a:prstGeom>
            <a:solidFill>
              <a:srgbClr val="F7EEE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147" name="Freeform 230">
              <a:extLst>
                <a:ext uri="{FF2B5EF4-FFF2-40B4-BE49-F238E27FC236}">
                  <a16:creationId xmlns:a16="http://schemas.microsoft.com/office/drawing/2014/main" id="{62331E15-819B-4F4A-9DE0-C2AA9C5AE346}"/>
                </a:ext>
              </a:extLst>
            </p:cNvPr>
            <p:cNvSpPr>
              <a:spLocks/>
            </p:cNvSpPr>
            <p:nvPr/>
          </p:nvSpPr>
          <p:spPr bwMode="auto">
            <a:xfrm>
              <a:off x="4983163" y="2733676"/>
              <a:ext cx="73025" cy="82550"/>
            </a:xfrm>
            <a:custGeom>
              <a:avLst/>
              <a:gdLst>
                <a:gd name="T0" fmla="*/ 15 w 26"/>
                <a:gd name="T1" fmla="*/ 0 h 30"/>
                <a:gd name="T2" fmla="*/ 20 w 26"/>
                <a:gd name="T3" fmla="*/ 11 h 30"/>
                <a:gd name="T4" fmla="*/ 4 w 26"/>
                <a:gd name="T5" fmla="*/ 27 h 30"/>
                <a:gd name="T6" fmla="*/ 0 w 26"/>
                <a:gd name="T7" fmla="*/ 26 h 30"/>
                <a:gd name="T8" fmla="*/ 11 w 26"/>
                <a:gd name="T9" fmla="*/ 30 h 30"/>
                <a:gd name="T10" fmla="*/ 26 w 26"/>
                <a:gd name="T11" fmla="*/ 15 h 30"/>
                <a:gd name="T12" fmla="*/ 15 w 26"/>
                <a:gd name="T13" fmla="*/ 0 h 30"/>
              </a:gdLst>
              <a:ahLst/>
              <a:cxnLst>
                <a:cxn ang="0">
                  <a:pos x="T0" y="T1"/>
                </a:cxn>
                <a:cxn ang="0">
                  <a:pos x="T2" y="T3"/>
                </a:cxn>
                <a:cxn ang="0">
                  <a:pos x="T4" y="T5"/>
                </a:cxn>
                <a:cxn ang="0">
                  <a:pos x="T6" y="T7"/>
                </a:cxn>
                <a:cxn ang="0">
                  <a:pos x="T8" y="T9"/>
                </a:cxn>
                <a:cxn ang="0">
                  <a:pos x="T10" y="T11"/>
                </a:cxn>
                <a:cxn ang="0">
                  <a:pos x="T12" y="T13"/>
                </a:cxn>
              </a:cxnLst>
              <a:rect l="0" t="0" r="r" b="b"/>
              <a:pathLst>
                <a:path w="26" h="30">
                  <a:moveTo>
                    <a:pt x="15" y="0"/>
                  </a:moveTo>
                  <a:cubicBezTo>
                    <a:pt x="18" y="3"/>
                    <a:pt x="20" y="7"/>
                    <a:pt x="20" y="11"/>
                  </a:cubicBezTo>
                  <a:cubicBezTo>
                    <a:pt x="20" y="20"/>
                    <a:pt x="13" y="27"/>
                    <a:pt x="4" y="27"/>
                  </a:cubicBezTo>
                  <a:cubicBezTo>
                    <a:pt x="3" y="27"/>
                    <a:pt x="2" y="27"/>
                    <a:pt x="0" y="26"/>
                  </a:cubicBezTo>
                  <a:cubicBezTo>
                    <a:pt x="3" y="29"/>
                    <a:pt x="7" y="30"/>
                    <a:pt x="11" y="30"/>
                  </a:cubicBezTo>
                  <a:cubicBezTo>
                    <a:pt x="19" y="30"/>
                    <a:pt x="26" y="23"/>
                    <a:pt x="26" y="15"/>
                  </a:cubicBezTo>
                  <a:cubicBezTo>
                    <a:pt x="26" y="7"/>
                    <a:pt x="21" y="1"/>
                    <a:pt x="15" y="0"/>
                  </a:cubicBezTo>
                  <a:close/>
                </a:path>
              </a:pathLst>
            </a:custGeom>
            <a:solidFill>
              <a:srgbClr val="B3B0A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148" name="Freeform 231">
              <a:extLst>
                <a:ext uri="{FF2B5EF4-FFF2-40B4-BE49-F238E27FC236}">
                  <a16:creationId xmlns:a16="http://schemas.microsoft.com/office/drawing/2014/main" id="{68F6BA82-D3A9-468D-88A5-DCAF74C4B3DC}"/>
                </a:ext>
              </a:extLst>
            </p:cNvPr>
            <p:cNvSpPr>
              <a:spLocks/>
            </p:cNvSpPr>
            <p:nvPr/>
          </p:nvSpPr>
          <p:spPr bwMode="auto">
            <a:xfrm>
              <a:off x="4224338" y="7218363"/>
              <a:ext cx="1576388" cy="525463"/>
            </a:xfrm>
            <a:custGeom>
              <a:avLst/>
              <a:gdLst>
                <a:gd name="T0" fmla="*/ 77 w 993"/>
                <a:gd name="T1" fmla="*/ 0 h 331"/>
                <a:gd name="T2" fmla="*/ 0 w 993"/>
                <a:gd name="T3" fmla="*/ 44 h 331"/>
                <a:gd name="T4" fmla="*/ 498 w 993"/>
                <a:gd name="T5" fmla="*/ 331 h 331"/>
                <a:gd name="T6" fmla="*/ 993 w 993"/>
                <a:gd name="T7" fmla="*/ 44 h 331"/>
                <a:gd name="T8" fmla="*/ 918 w 993"/>
                <a:gd name="T9" fmla="*/ 0 h 331"/>
                <a:gd name="T10" fmla="*/ 918 w 993"/>
                <a:gd name="T11" fmla="*/ 44 h 331"/>
                <a:gd name="T12" fmla="*/ 498 w 993"/>
                <a:gd name="T13" fmla="*/ 287 h 331"/>
                <a:gd name="T14" fmla="*/ 77 w 993"/>
                <a:gd name="T15" fmla="*/ 44 h 331"/>
                <a:gd name="T16" fmla="*/ 77 w 993"/>
                <a:gd name="T17" fmla="*/ 0 h 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93" h="331">
                  <a:moveTo>
                    <a:pt x="77" y="0"/>
                  </a:moveTo>
                  <a:lnTo>
                    <a:pt x="0" y="44"/>
                  </a:lnTo>
                  <a:lnTo>
                    <a:pt x="498" y="331"/>
                  </a:lnTo>
                  <a:lnTo>
                    <a:pt x="993" y="44"/>
                  </a:lnTo>
                  <a:lnTo>
                    <a:pt x="918" y="0"/>
                  </a:lnTo>
                  <a:lnTo>
                    <a:pt x="918" y="44"/>
                  </a:lnTo>
                  <a:lnTo>
                    <a:pt x="498" y="287"/>
                  </a:lnTo>
                  <a:lnTo>
                    <a:pt x="77" y="44"/>
                  </a:lnTo>
                  <a:lnTo>
                    <a:pt x="77" y="0"/>
                  </a:lnTo>
                  <a:close/>
                </a:path>
              </a:pathLst>
            </a:custGeom>
            <a:solidFill>
              <a:srgbClr val="F7EEE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149" name="Freeform 232">
              <a:extLst>
                <a:ext uri="{FF2B5EF4-FFF2-40B4-BE49-F238E27FC236}">
                  <a16:creationId xmlns:a16="http://schemas.microsoft.com/office/drawing/2014/main" id="{097FB878-FE09-4471-A599-ECCE9A44195C}"/>
                </a:ext>
              </a:extLst>
            </p:cNvPr>
            <p:cNvSpPr>
              <a:spLocks/>
            </p:cNvSpPr>
            <p:nvPr/>
          </p:nvSpPr>
          <p:spPr bwMode="auto">
            <a:xfrm>
              <a:off x="4224338" y="7288213"/>
              <a:ext cx="790575" cy="527050"/>
            </a:xfrm>
            <a:custGeom>
              <a:avLst/>
              <a:gdLst>
                <a:gd name="T0" fmla="*/ 0 w 498"/>
                <a:gd name="T1" fmla="*/ 0 h 332"/>
                <a:gd name="T2" fmla="*/ 0 w 498"/>
                <a:gd name="T3" fmla="*/ 45 h 332"/>
                <a:gd name="T4" fmla="*/ 498 w 498"/>
                <a:gd name="T5" fmla="*/ 332 h 332"/>
                <a:gd name="T6" fmla="*/ 498 w 498"/>
                <a:gd name="T7" fmla="*/ 287 h 332"/>
                <a:gd name="T8" fmla="*/ 0 w 498"/>
                <a:gd name="T9" fmla="*/ 0 h 332"/>
              </a:gdLst>
              <a:ahLst/>
              <a:cxnLst>
                <a:cxn ang="0">
                  <a:pos x="T0" y="T1"/>
                </a:cxn>
                <a:cxn ang="0">
                  <a:pos x="T2" y="T3"/>
                </a:cxn>
                <a:cxn ang="0">
                  <a:pos x="T4" y="T5"/>
                </a:cxn>
                <a:cxn ang="0">
                  <a:pos x="T6" y="T7"/>
                </a:cxn>
                <a:cxn ang="0">
                  <a:pos x="T8" y="T9"/>
                </a:cxn>
              </a:cxnLst>
              <a:rect l="0" t="0" r="r" b="b"/>
              <a:pathLst>
                <a:path w="498" h="332">
                  <a:moveTo>
                    <a:pt x="0" y="0"/>
                  </a:moveTo>
                  <a:lnTo>
                    <a:pt x="0" y="45"/>
                  </a:lnTo>
                  <a:lnTo>
                    <a:pt x="498" y="332"/>
                  </a:lnTo>
                  <a:lnTo>
                    <a:pt x="498" y="287"/>
                  </a:lnTo>
                  <a:lnTo>
                    <a:pt x="0" y="0"/>
                  </a:lnTo>
                  <a:close/>
                </a:path>
              </a:pathLst>
            </a:custGeom>
            <a:solidFill>
              <a:srgbClr val="D6CDB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150" name="Freeform 233">
              <a:extLst>
                <a:ext uri="{FF2B5EF4-FFF2-40B4-BE49-F238E27FC236}">
                  <a16:creationId xmlns:a16="http://schemas.microsoft.com/office/drawing/2014/main" id="{34AB554B-489F-49EC-9D19-C205ABEB6CE2}"/>
                </a:ext>
              </a:extLst>
            </p:cNvPr>
            <p:cNvSpPr>
              <a:spLocks/>
            </p:cNvSpPr>
            <p:nvPr/>
          </p:nvSpPr>
          <p:spPr bwMode="auto">
            <a:xfrm>
              <a:off x="5014913" y="7288213"/>
              <a:ext cx="788988" cy="527050"/>
            </a:xfrm>
            <a:custGeom>
              <a:avLst/>
              <a:gdLst>
                <a:gd name="T0" fmla="*/ 497 w 497"/>
                <a:gd name="T1" fmla="*/ 0 h 332"/>
                <a:gd name="T2" fmla="*/ 497 w 497"/>
                <a:gd name="T3" fmla="*/ 45 h 332"/>
                <a:gd name="T4" fmla="*/ 0 w 497"/>
                <a:gd name="T5" fmla="*/ 332 h 332"/>
                <a:gd name="T6" fmla="*/ 0 w 497"/>
                <a:gd name="T7" fmla="*/ 287 h 332"/>
                <a:gd name="T8" fmla="*/ 497 w 497"/>
                <a:gd name="T9" fmla="*/ 0 h 332"/>
              </a:gdLst>
              <a:ahLst/>
              <a:cxnLst>
                <a:cxn ang="0">
                  <a:pos x="T0" y="T1"/>
                </a:cxn>
                <a:cxn ang="0">
                  <a:pos x="T2" y="T3"/>
                </a:cxn>
                <a:cxn ang="0">
                  <a:pos x="T4" y="T5"/>
                </a:cxn>
                <a:cxn ang="0">
                  <a:pos x="T6" y="T7"/>
                </a:cxn>
                <a:cxn ang="0">
                  <a:pos x="T8" y="T9"/>
                </a:cxn>
              </a:cxnLst>
              <a:rect l="0" t="0" r="r" b="b"/>
              <a:pathLst>
                <a:path w="497" h="332">
                  <a:moveTo>
                    <a:pt x="497" y="0"/>
                  </a:moveTo>
                  <a:lnTo>
                    <a:pt x="497" y="45"/>
                  </a:lnTo>
                  <a:lnTo>
                    <a:pt x="0" y="332"/>
                  </a:lnTo>
                  <a:lnTo>
                    <a:pt x="0" y="287"/>
                  </a:lnTo>
                  <a:lnTo>
                    <a:pt x="497" y="0"/>
                  </a:lnTo>
                  <a:close/>
                </a:path>
              </a:pathLst>
            </a:custGeom>
            <a:solidFill>
              <a:srgbClr val="B3B0A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grpSp>
      <p:grpSp>
        <p:nvGrpSpPr>
          <p:cNvPr id="523" name="Group 522">
            <a:extLst>
              <a:ext uri="{FF2B5EF4-FFF2-40B4-BE49-F238E27FC236}">
                <a16:creationId xmlns:a16="http://schemas.microsoft.com/office/drawing/2014/main" id="{0F822134-DB29-456C-BADE-52BF43D3BE1D}"/>
              </a:ext>
            </a:extLst>
          </p:cNvPr>
          <p:cNvGrpSpPr/>
          <p:nvPr/>
        </p:nvGrpSpPr>
        <p:grpSpPr>
          <a:xfrm>
            <a:off x="7425359" y="1527348"/>
            <a:ext cx="1652569" cy="2419263"/>
            <a:chOff x="15752763" y="1404938"/>
            <a:chExt cx="2795588" cy="4092576"/>
          </a:xfrm>
        </p:grpSpPr>
        <p:sp>
          <p:nvSpPr>
            <p:cNvPr id="151" name="Freeform 234">
              <a:extLst>
                <a:ext uri="{FF2B5EF4-FFF2-40B4-BE49-F238E27FC236}">
                  <a16:creationId xmlns:a16="http://schemas.microsoft.com/office/drawing/2014/main" id="{7E9ABF28-77B6-4C93-998C-6664988A2911}"/>
                </a:ext>
              </a:extLst>
            </p:cNvPr>
            <p:cNvSpPr>
              <a:spLocks/>
            </p:cNvSpPr>
            <p:nvPr/>
          </p:nvSpPr>
          <p:spPr bwMode="auto">
            <a:xfrm>
              <a:off x="15752763" y="3806826"/>
              <a:ext cx="2795588" cy="1616075"/>
            </a:xfrm>
            <a:custGeom>
              <a:avLst/>
              <a:gdLst>
                <a:gd name="T0" fmla="*/ 1761 w 1761"/>
                <a:gd name="T1" fmla="*/ 641 h 1018"/>
                <a:gd name="T2" fmla="*/ 1105 w 1761"/>
                <a:gd name="T3" fmla="*/ 1018 h 1018"/>
                <a:gd name="T4" fmla="*/ 0 w 1761"/>
                <a:gd name="T5" fmla="*/ 380 h 1018"/>
                <a:gd name="T6" fmla="*/ 655 w 1761"/>
                <a:gd name="T7" fmla="*/ 0 h 1018"/>
                <a:gd name="T8" fmla="*/ 1761 w 1761"/>
                <a:gd name="T9" fmla="*/ 641 h 1018"/>
              </a:gdLst>
              <a:ahLst/>
              <a:cxnLst>
                <a:cxn ang="0">
                  <a:pos x="T0" y="T1"/>
                </a:cxn>
                <a:cxn ang="0">
                  <a:pos x="T2" y="T3"/>
                </a:cxn>
                <a:cxn ang="0">
                  <a:pos x="T4" y="T5"/>
                </a:cxn>
                <a:cxn ang="0">
                  <a:pos x="T6" y="T7"/>
                </a:cxn>
                <a:cxn ang="0">
                  <a:pos x="T8" y="T9"/>
                </a:cxn>
              </a:cxnLst>
              <a:rect l="0" t="0" r="r" b="b"/>
              <a:pathLst>
                <a:path w="1761" h="1018">
                  <a:moveTo>
                    <a:pt x="1761" y="641"/>
                  </a:moveTo>
                  <a:lnTo>
                    <a:pt x="1105" y="1018"/>
                  </a:lnTo>
                  <a:lnTo>
                    <a:pt x="0" y="380"/>
                  </a:lnTo>
                  <a:lnTo>
                    <a:pt x="655" y="0"/>
                  </a:lnTo>
                  <a:lnTo>
                    <a:pt x="1761" y="641"/>
                  </a:lnTo>
                  <a:close/>
                </a:path>
              </a:pathLst>
            </a:custGeom>
            <a:solidFill>
              <a:srgbClr val="79BB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152" name="Freeform 235">
              <a:extLst>
                <a:ext uri="{FF2B5EF4-FFF2-40B4-BE49-F238E27FC236}">
                  <a16:creationId xmlns:a16="http://schemas.microsoft.com/office/drawing/2014/main" id="{094AE5A0-071D-49A1-8DA8-E7EE7A94E5E2}"/>
                </a:ext>
              </a:extLst>
            </p:cNvPr>
            <p:cNvSpPr>
              <a:spLocks/>
            </p:cNvSpPr>
            <p:nvPr/>
          </p:nvSpPr>
          <p:spPr bwMode="auto">
            <a:xfrm>
              <a:off x="17506951" y="4824413"/>
              <a:ext cx="1041400" cy="673100"/>
            </a:xfrm>
            <a:custGeom>
              <a:avLst/>
              <a:gdLst>
                <a:gd name="T0" fmla="*/ 656 w 656"/>
                <a:gd name="T1" fmla="*/ 0 h 424"/>
                <a:gd name="T2" fmla="*/ 656 w 656"/>
                <a:gd name="T3" fmla="*/ 47 h 424"/>
                <a:gd name="T4" fmla="*/ 0 w 656"/>
                <a:gd name="T5" fmla="*/ 424 h 424"/>
                <a:gd name="T6" fmla="*/ 0 w 656"/>
                <a:gd name="T7" fmla="*/ 377 h 424"/>
                <a:gd name="T8" fmla="*/ 656 w 656"/>
                <a:gd name="T9" fmla="*/ 0 h 424"/>
              </a:gdLst>
              <a:ahLst/>
              <a:cxnLst>
                <a:cxn ang="0">
                  <a:pos x="T0" y="T1"/>
                </a:cxn>
                <a:cxn ang="0">
                  <a:pos x="T2" y="T3"/>
                </a:cxn>
                <a:cxn ang="0">
                  <a:pos x="T4" y="T5"/>
                </a:cxn>
                <a:cxn ang="0">
                  <a:pos x="T6" y="T7"/>
                </a:cxn>
                <a:cxn ang="0">
                  <a:pos x="T8" y="T9"/>
                </a:cxn>
              </a:cxnLst>
              <a:rect l="0" t="0" r="r" b="b"/>
              <a:pathLst>
                <a:path w="656" h="424">
                  <a:moveTo>
                    <a:pt x="656" y="0"/>
                  </a:moveTo>
                  <a:lnTo>
                    <a:pt x="656" y="47"/>
                  </a:lnTo>
                  <a:lnTo>
                    <a:pt x="0" y="424"/>
                  </a:lnTo>
                  <a:lnTo>
                    <a:pt x="0" y="377"/>
                  </a:lnTo>
                  <a:lnTo>
                    <a:pt x="656" y="0"/>
                  </a:lnTo>
                  <a:close/>
                </a:path>
              </a:pathLst>
            </a:custGeom>
            <a:solidFill>
              <a:srgbClr val="75A0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153" name="Freeform 236">
              <a:extLst>
                <a:ext uri="{FF2B5EF4-FFF2-40B4-BE49-F238E27FC236}">
                  <a16:creationId xmlns:a16="http://schemas.microsoft.com/office/drawing/2014/main" id="{198CF5B1-750A-485C-82ED-1D2FFE919042}"/>
                </a:ext>
              </a:extLst>
            </p:cNvPr>
            <p:cNvSpPr>
              <a:spLocks/>
            </p:cNvSpPr>
            <p:nvPr/>
          </p:nvSpPr>
          <p:spPr bwMode="auto">
            <a:xfrm>
              <a:off x="15752763" y="4410076"/>
              <a:ext cx="1754188" cy="1087438"/>
            </a:xfrm>
            <a:custGeom>
              <a:avLst/>
              <a:gdLst>
                <a:gd name="T0" fmla="*/ 0 w 1105"/>
                <a:gd name="T1" fmla="*/ 0 h 685"/>
                <a:gd name="T2" fmla="*/ 0 w 1105"/>
                <a:gd name="T3" fmla="*/ 47 h 685"/>
                <a:gd name="T4" fmla="*/ 1105 w 1105"/>
                <a:gd name="T5" fmla="*/ 685 h 685"/>
                <a:gd name="T6" fmla="*/ 1105 w 1105"/>
                <a:gd name="T7" fmla="*/ 638 h 685"/>
                <a:gd name="T8" fmla="*/ 0 w 1105"/>
                <a:gd name="T9" fmla="*/ 0 h 685"/>
              </a:gdLst>
              <a:ahLst/>
              <a:cxnLst>
                <a:cxn ang="0">
                  <a:pos x="T0" y="T1"/>
                </a:cxn>
                <a:cxn ang="0">
                  <a:pos x="T2" y="T3"/>
                </a:cxn>
                <a:cxn ang="0">
                  <a:pos x="T4" y="T5"/>
                </a:cxn>
                <a:cxn ang="0">
                  <a:pos x="T6" y="T7"/>
                </a:cxn>
                <a:cxn ang="0">
                  <a:pos x="T8" y="T9"/>
                </a:cxn>
              </a:cxnLst>
              <a:rect l="0" t="0" r="r" b="b"/>
              <a:pathLst>
                <a:path w="1105" h="685">
                  <a:moveTo>
                    <a:pt x="0" y="0"/>
                  </a:moveTo>
                  <a:lnTo>
                    <a:pt x="0" y="47"/>
                  </a:lnTo>
                  <a:lnTo>
                    <a:pt x="1105" y="685"/>
                  </a:lnTo>
                  <a:lnTo>
                    <a:pt x="1105" y="638"/>
                  </a:lnTo>
                  <a:lnTo>
                    <a:pt x="0" y="0"/>
                  </a:lnTo>
                  <a:close/>
                </a:path>
              </a:pathLst>
            </a:custGeom>
            <a:solidFill>
              <a:srgbClr val="9FCE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154" name="Freeform 237">
              <a:extLst>
                <a:ext uri="{FF2B5EF4-FFF2-40B4-BE49-F238E27FC236}">
                  <a16:creationId xmlns:a16="http://schemas.microsoft.com/office/drawing/2014/main" id="{1D593AC5-9133-4E99-9D59-58E9399592E4}"/>
                </a:ext>
              </a:extLst>
            </p:cNvPr>
            <p:cNvSpPr>
              <a:spLocks/>
            </p:cNvSpPr>
            <p:nvPr/>
          </p:nvSpPr>
          <p:spPr bwMode="auto">
            <a:xfrm>
              <a:off x="16011526" y="1479551"/>
              <a:ext cx="2273300" cy="1314450"/>
            </a:xfrm>
            <a:custGeom>
              <a:avLst/>
              <a:gdLst>
                <a:gd name="T0" fmla="*/ 0 w 1432"/>
                <a:gd name="T1" fmla="*/ 283 h 828"/>
                <a:gd name="T2" fmla="*/ 492 w 1432"/>
                <a:gd name="T3" fmla="*/ 0 h 828"/>
                <a:gd name="T4" fmla="*/ 1432 w 1432"/>
                <a:gd name="T5" fmla="*/ 544 h 828"/>
                <a:gd name="T6" fmla="*/ 942 w 1432"/>
                <a:gd name="T7" fmla="*/ 828 h 828"/>
                <a:gd name="T8" fmla="*/ 0 w 1432"/>
                <a:gd name="T9" fmla="*/ 283 h 828"/>
              </a:gdLst>
              <a:ahLst/>
              <a:cxnLst>
                <a:cxn ang="0">
                  <a:pos x="T0" y="T1"/>
                </a:cxn>
                <a:cxn ang="0">
                  <a:pos x="T2" y="T3"/>
                </a:cxn>
                <a:cxn ang="0">
                  <a:pos x="T4" y="T5"/>
                </a:cxn>
                <a:cxn ang="0">
                  <a:pos x="T6" y="T7"/>
                </a:cxn>
                <a:cxn ang="0">
                  <a:pos x="T8" y="T9"/>
                </a:cxn>
              </a:cxnLst>
              <a:rect l="0" t="0" r="r" b="b"/>
              <a:pathLst>
                <a:path w="1432" h="828">
                  <a:moveTo>
                    <a:pt x="0" y="283"/>
                  </a:moveTo>
                  <a:lnTo>
                    <a:pt x="492" y="0"/>
                  </a:lnTo>
                  <a:lnTo>
                    <a:pt x="1432" y="544"/>
                  </a:lnTo>
                  <a:lnTo>
                    <a:pt x="942" y="828"/>
                  </a:lnTo>
                  <a:lnTo>
                    <a:pt x="0" y="283"/>
                  </a:lnTo>
                  <a:close/>
                </a:path>
              </a:pathLst>
            </a:cu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155" name="Freeform 238">
              <a:extLst>
                <a:ext uri="{FF2B5EF4-FFF2-40B4-BE49-F238E27FC236}">
                  <a16:creationId xmlns:a16="http://schemas.microsoft.com/office/drawing/2014/main" id="{7AEE0CC1-769B-4BF6-B207-ADB1633B9842}"/>
                </a:ext>
              </a:extLst>
            </p:cNvPr>
            <p:cNvSpPr>
              <a:spLocks/>
            </p:cNvSpPr>
            <p:nvPr/>
          </p:nvSpPr>
          <p:spPr bwMode="auto">
            <a:xfrm>
              <a:off x="17506951" y="2343151"/>
              <a:ext cx="781050" cy="2930525"/>
            </a:xfrm>
            <a:custGeom>
              <a:avLst/>
              <a:gdLst>
                <a:gd name="T0" fmla="*/ 0 w 492"/>
                <a:gd name="T1" fmla="*/ 284 h 1846"/>
                <a:gd name="T2" fmla="*/ 0 w 492"/>
                <a:gd name="T3" fmla="*/ 1846 h 1846"/>
                <a:gd name="T4" fmla="*/ 492 w 492"/>
                <a:gd name="T5" fmla="*/ 1563 h 1846"/>
                <a:gd name="T6" fmla="*/ 490 w 492"/>
                <a:gd name="T7" fmla="*/ 0 h 1846"/>
                <a:gd name="T8" fmla="*/ 0 w 492"/>
                <a:gd name="T9" fmla="*/ 284 h 1846"/>
              </a:gdLst>
              <a:ahLst/>
              <a:cxnLst>
                <a:cxn ang="0">
                  <a:pos x="T0" y="T1"/>
                </a:cxn>
                <a:cxn ang="0">
                  <a:pos x="T2" y="T3"/>
                </a:cxn>
                <a:cxn ang="0">
                  <a:pos x="T4" y="T5"/>
                </a:cxn>
                <a:cxn ang="0">
                  <a:pos x="T6" y="T7"/>
                </a:cxn>
                <a:cxn ang="0">
                  <a:pos x="T8" y="T9"/>
                </a:cxn>
              </a:cxnLst>
              <a:rect l="0" t="0" r="r" b="b"/>
              <a:pathLst>
                <a:path w="492" h="1846">
                  <a:moveTo>
                    <a:pt x="0" y="284"/>
                  </a:moveTo>
                  <a:lnTo>
                    <a:pt x="0" y="1846"/>
                  </a:lnTo>
                  <a:lnTo>
                    <a:pt x="492" y="1563"/>
                  </a:lnTo>
                  <a:lnTo>
                    <a:pt x="490" y="0"/>
                  </a:lnTo>
                  <a:lnTo>
                    <a:pt x="0" y="284"/>
                  </a:lnTo>
                  <a:close/>
                </a:path>
              </a:pathLst>
            </a:custGeom>
            <a:solidFill>
              <a:srgbClr val="C9C9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156" name="Freeform 239">
              <a:extLst>
                <a:ext uri="{FF2B5EF4-FFF2-40B4-BE49-F238E27FC236}">
                  <a16:creationId xmlns:a16="http://schemas.microsoft.com/office/drawing/2014/main" id="{6CEB5A33-7BB6-492E-AE44-BE8A6720B3BA}"/>
                </a:ext>
              </a:extLst>
            </p:cNvPr>
            <p:cNvSpPr>
              <a:spLocks/>
            </p:cNvSpPr>
            <p:nvPr/>
          </p:nvSpPr>
          <p:spPr bwMode="auto">
            <a:xfrm>
              <a:off x="16011526" y="1928813"/>
              <a:ext cx="1495425" cy="3344863"/>
            </a:xfrm>
            <a:custGeom>
              <a:avLst/>
              <a:gdLst>
                <a:gd name="T0" fmla="*/ 0 w 942"/>
                <a:gd name="T1" fmla="*/ 0 h 2107"/>
                <a:gd name="T2" fmla="*/ 0 w 942"/>
                <a:gd name="T3" fmla="*/ 1563 h 2107"/>
                <a:gd name="T4" fmla="*/ 942 w 942"/>
                <a:gd name="T5" fmla="*/ 2107 h 2107"/>
                <a:gd name="T6" fmla="*/ 942 w 942"/>
                <a:gd name="T7" fmla="*/ 545 h 2107"/>
                <a:gd name="T8" fmla="*/ 0 w 942"/>
                <a:gd name="T9" fmla="*/ 0 h 2107"/>
              </a:gdLst>
              <a:ahLst/>
              <a:cxnLst>
                <a:cxn ang="0">
                  <a:pos x="T0" y="T1"/>
                </a:cxn>
                <a:cxn ang="0">
                  <a:pos x="T2" y="T3"/>
                </a:cxn>
                <a:cxn ang="0">
                  <a:pos x="T4" y="T5"/>
                </a:cxn>
                <a:cxn ang="0">
                  <a:pos x="T6" y="T7"/>
                </a:cxn>
                <a:cxn ang="0">
                  <a:pos x="T8" y="T9"/>
                </a:cxn>
              </a:cxnLst>
              <a:rect l="0" t="0" r="r" b="b"/>
              <a:pathLst>
                <a:path w="942" h="2107">
                  <a:moveTo>
                    <a:pt x="0" y="0"/>
                  </a:moveTo>
                  <a:lnTo>
                    <a:pt x="0" y="1563"/>
                  </a:lnTo>
                  <a:lnTo>
                    <a:pt x="942" y="2107"/>
                  </a:lnTo>
                  <a:lnTo>
                    <a:pt x="942" y="545"/>
                  </a:lnTo>
                  <a:lnTo>
                    <a:pt x="0" y="0"/>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157" name="Freeform 240">
              <a:extLst>
                <a:ext uri="{FF2B5EF4-FFF2-40B4-BE49-F238E27FC236}">
                  <a16:creationId xmlns:a16="http://schemas.microsoft.com/office/drawing/2014/main" id="{D46A8068-9008-4FFB-9482-E53FC94D153D}"/>
                </a:ext>
              </a:extLst>
            </p:cNvPr>
            <p:cNvSpPr>
              <a:spLocks/>
            </p:cNvSpPr>
            <p:nvPr/>
          </p:nvSpPr>
          <p:spPr bwMode="auto">
            <a:xfrm>
              <a:off x="17506951" y="3840163"/>
              <a:ext cx="911225" cy="1508125"/>
            </a:xfrm>
            <a:custGeom>
              <a:avLst/>
              <a:gdLst>
                <a:gd name="T0" fmla="*/ 574 w 574"/>
                <a:gd name="T1" fmla="*/ 0 h 950"/>
                <a:gd name="T2" fmla="*/ 574 w 574"/>
                <a:gd name="T3" fmla="*/ 620 h 950"/>
                <a:gd name="T4" fmla="*/ 0 w 574"/>
                <a:gd name="T5" fmla="*/ 950 h 950"/>
                <a:gd name="T6" fmla="*/ 0 w 574"/>
                <a:gd name="T7" fmla="*/ 333 h 950"/>
                <a:gd name="T8" fmla="*/ 574 w 574"/>
                <a:gd name="T9" fmla="*/ 0 h 950"/>
              </a:gdLst>
              <a:ahLst/>
              <a:cxnLst>
                <a:cxn ang="0">
                  <a:pos x="T0" y="T1"/>
                </a:cxn>
                <a:cxn ang="0">
                  <a:pos x="T2" y="T3"/>
                </a:cxn>
                <a:cxn ang="0">
                  <a:pos x="T4" y="T5"/>
                </a:cxn>
                <a:cxn ang="0">
                  <a:pos x="T6" y="T7"/>
                </a:cxn>
                <a:cxn ang="0">
                  <a:pos x="T8" y="T9"/>
                </a:cxn>
              </a:cxnLst>
              <a:rect l="0" t="0" r="r" b="b"/>
              <a:pathLst>
                <a:path w="574" h="950">
                  <a:moveTo>
                    <a:pt x="574" y="0"/>
                  </a:moveTo>
                  <a:lnTo>
                    <a:pt x="574" y="620"/>
                  </a:lnTo>
                  <a:lnTo>
                    <a:pt x="0" y="950"/>
                  </a:lnTo>
                  <a:lnTo>
                    <a:pt x="0" y="333"/>
                  </a:lnTo>
                  <a:lnTo>
                    <a:pt x="574" y="0"/>
                  </a:lnTo>
                  <a:close/>
                </a:path>
              </a:pathLst>
            </a:custGeom>
            <a:solidFill>
              <a:srgbClr val="165A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158" name="Freeform 241">
              <a:extLst>
                <a:ext uri="{FF2B5EF4-FFF2-40B4-BE49-F238E27FC236}">
                  <a16:creationId xmlns:a16="http://schemas.microsoft.com/office/drawing/2014/main" id="{4C34B07A-17C4-44B8-91BF-B5BA526BCBA3}"/>
                </a:ext>
              </a:extLst>
            </p:cNvPr>
            <p:cNvSpPr>
              <a:spLocks/>
            </p:cNvSpPr>
            <p:nvPr/>
          </p:nvSpPr>
          <p:spPr bwMode="auto">
            <a:xfrm>
              <a:off x="15881351" y="3429001"/>
              <a:ext cx="1625600" cy="1919288"/>
            </a:xfrm>
            <a:custGeom>
              <a:avLst/>
              <a:gdLst>
                <a:gd name="T0" fmla="*/ 0 w 1024"/>
                <a:gd name="T1" fmla="*/ 0 h 1209"/>
                <a:gd name="T2" fmla="*/ 0 w 1024"/>
                <a:gd name="T3" fmla="*/ 618 h 1209"/>
                <a:gd name="T4" fmla="*/ 1024 w 1024"/>
                <a:gd name="T5" fmla="*/ 1209 h 1209"/>
                <a:gd name="T6" fmla="*/ 1024 w 1024"/>
                <a:gd name="T7" fmla="*/ 592 h 1209"/>
                <a:gd name="T8" fmla="*/ 0 w 1024"/>
                <a:gd name="T9" fmla="*/ 0 h 1209"/>
              </a:gdLst>
              <a:ahLst/>
              <a:cxnLst>
                <a:cxn ang="0">
                  <a:pos x="T0" y="T1"/>
                </a:cxn>
                <a:cxn ang="0">
                  <a:pos x="T2" y="T3"/>
                </a:cxn>
                <a:cxn ang="0">
                  <a:pos x="T4" y="T5"/>
                </a:cxn>
                <a:cxn ang="0">
                  <a:pos x="T6" y="T7"/>
                </a:cxn>
                <a:cxn ang="0">
                  <a:pos x="T8" y="T9"/>
                </a:cxn>
              </a:cxnLst>
              <a:rect l="0" t="0" r="r" b="b"/>
              <a:pathLst>
                <a:path w="1024" h="1209">
                  <a:moveTo>
                    <a:pt x="0" y="0"/>
                  </a:moveTo>
                  <a:lnTo>
                    <a:pt x="0" y="618"/>
                  </a:lnTo>
                  <a:lnTo>
                    <a:pt x="1024" y="1209"/>
                  </a:lnTo>
                  <a:lnTo>
                    <a:pt x="1024" y="592"/>
                  </a:lnTo>
                  <a:lnTo>
                    <a:pt x="0" y="0"/>
                  </a:lnTo>
                  <a:close/>
                </a:path>
              </a:pathLst>
            </a:custGeom>
            <a:solidFill>
              <a:srgbClr val="4579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159" name="Freeform 242">
              <a:extLst>
                <a:ext uri="{FF2B5EF4-FFF2-40B4-BE49-F238E27FC236}">
                  <a16:creationId xmlns:a16="http://schemas.microsoft.com/office/drawing/2014/main" id="{64719B6B-6B78-4064-A796-29B526CD52BD}"/>
                </a:ext>
              </a:extLst>
            </p:cNvPr>
            <p:cNvSpPr>
              <a:spLocks/>
            </p:cNvSpPr>
            <p:nvPr/>
          </p:nvSpPr>
          <p:spPr bwMode="auto">
            <a:xfrm>
              <a:off x="16530638" y="4672013"/>
              <a:ext cx="325438" cy="227013"/>
            </a:xfrm>
            <a:custGeom>
              <a:avLst/>
              <a:gdLst>
                <a:gd name="T0" fmla="*/ 0 w 205"/>
                <a:gd name="T1" fmla="*/ 24 h 143"/>
                <a:gd name="T2" fmla="*/ 42 w 205"/>
                <a:gd name="T3" fmla="*/ 0 h 143"/>
                <a:gd name="T4" fmla="*/ 205 w 205"/>
                <a:gd name="T5" fmla="*/ 94 h 143"/>
                <a:gd name="T6" fmla="*/ 205 w 205"/>
                <a:gd name="T7" fmla="*/ 143 h 143"/>
                <a:gd name="T8" fmla="*/ 0 w 205"/>
                <a:gd name="T9" fmla="*/ 24 h 143"/>
              </a:gdLst>
              <a:ahLst/>
              <a:cxnLst>
                <a:cxn ang="0">
                  <a:pos x="T0" y="T1"/>
                </a:cxn>
                <a:cxn ang="0">
                  <a:pos x="T2" y="T3"/>
                </a:cxn>
                <a:cxn ang="0">
                  <a:pos x="T4" y="T5"/>
                </a:cxn>
                <a:cxn ang="0">
                  <a:pos x="T6" y="T7"/>
                </a:cxn>
                <a:cxn ang="0">
                  <a:pos x="T8" y="T9"/>
                </a:cxn>
              </a:cxnLst>
              <a:rect l="0" t="0" r="r" b="b"/>
              <a:pathLst>
                <a:path w="205" h="143">
                  <a:moveTo>
                    <a:pt x="0" y="24"/>
                  </a:moveTo>
                  <a:lnTo>
                    <a:pt x="42" y="0"/>
                  </a:lnTo>
                  <a:lnTo>
                    <a:pt x="205" y="94"/>
                  </a:lnTo>
                  <a:lnTo>
                    <a:pt x="205" y="143"/>
                  </a:lnTo>
                  <a:lnTo>
                    <a:pt x="0" y="24"/>
                  </a:lnTo>
                  <a:close/>
                </a:path>
              </a:pathLst>
            </a:cu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160" name="Freeform 243">
              <a:extLst>
                <a:ext uri="{FF2B5EF4-FFF2-40B4-BE49-F238E27FC236}">
                  <a16:creationId xmlns:a16="http://schemas.microsoft.com/office/drawing/2014/main" id="{862F0517-A879-4F64-BAD2-00657FEEAB9A}"/>
                </a:ext>
              </a:extLst>
            </p:cNvPr>
            <p:cNvSpPr>
              <a:spLocks/>
            </p:cNvSpPr>
            <p:nvPr/>
          </p:nvSpPr>
          <p:spPr bwMode="auto">
            <a:xfrm>
              <a:off x="16530638" y="4335463"/>
              <a:ext cx="66675" cy="374650"/>
            </a:xfrm>
            <a:custGeom>
              <a:avLst/>
              <a:gdLst>
                <a:gd name="T0" fmla="*/ 0 w 42"/>
                <a:gd name="T1" fmla="*/ 236 h 236"/>
                <a:gd name="T2" fmla="*/ 0 w 42"/>
                <a:gd name="T3" fmla="*/ 0 h 236"/>
                <a:gd name="T4" fmla="*/ 42 w 42"/>
                <a:gd name="T5" fmla="*/ 22 h 236"/>
                <a:gd name="T6" fmla="*/ 42 w 42"/>
                <a:gd name="T7" fmla="*/ 212 h 236"/>
                <a:gd name="T8" fmla="*/ 0 w 42"/>
                <a:gd name="T9" fmla="*/ 236 h 236"/>
              </a:gdLst>
              <a:ahLst/>
              <a:cxnLst>
                <a:cxn ang="0">
                  <a:pos x="T0" y="T1"/>
                </a:cxn>
                <a:cxn ang="0">
                  <a:pos x="T2" y="T3"/>
                </a:cxn>
                <a:cxn ang="0">
                  <a:pos x="T4" y="T5"/>
                </a:cxn>
                <a:cxn ang="0">
                  <a:pos x="T6" y="T7"/>
                </a:cxn>
                <a:cxn ang="0">
                  <a:pos x="T8" y="T9"/>
                </a:cxn>
              </a:cxnLst>
              <a:rect l="0" t="0" r="r" b="b"/>
              <a:pathLst>
                <a:path w="42" h="236">
                  <a:moveTo>
                    <a:pt x="0" y="236"/>
                  </a:moveTo>
                  <a:lnTo>
                    <a:pt x="0" y="0"/>
                  </a:lnTo>
                  <a:lnTo>
                    <a:pt x="42" y="22"/>
                  </a:lnTo>
                  <a:lnTo>
                    <a:pt x="42" y="212"/>
                  </a:lnTo>
                  <a:lnTo>
                    <a:pt x="0" y="236"/>
                  </a:lnTo>
                  <a:close/>
                </a:path>
              </a:pathLst>
            </a:custGeom>
            <a:solidFill>
              <a:srgbClr val="C9C9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161" name="Freeform 244">
              <a:extLst>
                <a:ext uri="{FF2B5EF4-FFF2-40B4-BE49-F238E27FC236}">
                  <a16:creationId xmlns:a16="http://schemas.microsoft.com/office/drawing/2014/main" id="{091C60D1-99C8-4786-B977-FE935E162D22}"/>
                </a:ext>
              </a:extLst>
            </p:cNvPr>
            <p:cNvSpPr>
              <a:spLocks/>
            </p:cNvSpPr>
            <p:nvPr/>
          </p:nvSpPr>
          <p:spPr bwMode="auto">
            <a:xfrm>
              <a:off x="16467138" y="4221163"/>
              <a:ext cx="455613" cy="712788"/>
            </a:xfrm>
            <a:custGeom>
              <a:avLst/>
              <a:gdLst>
                <a:gd name="T0" fmla="*/ 0 w 287"/>
                <a:gd name="T1" fmla="*/ 284 h 449"/>
                <a:gd name="T2" fmla="*/ 0 w 287"/>
                <a:gd name="T3" fmla="*/ 0 h 449"/>
                <a:gd name="T4" fmla="*/ 287 w 287"/>
                <a:gd name="T5" fmla="*/ 166 h 449"/>
                <a:gd name="T6" fmla="*/ 287 w 287"/>
                <a:gd name="T7" fmla="*/ 449 h 449"/>
                <a:gd name="T8" fmla="*/ 245 w 287"/>
                <a:gd name="T9" fmla="*/ 427 h 449"/>
                <a:gd name="T10" fmla="*/ 245 w 287"/>
                <a:gd name="T11" fmla="*/ 190 h 449"/>
                <a:gd name="T12" fmla="*/ 40 w 287"/>
                <a:gd name="T13" fmla="*/ 72 h 449"/>
                <a:gd name="T14" fmla="*/ 40 w 287"/>
                <a:gd name="T15" fmla="*/ 308 h 449"/>
                <a:gd name="T16" fmla="*/ 0 w 287"/>
                <a:gd name="T17" fmla="*/ 284 h 4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7" h="449">
                  <a:moveTo>
                    <a:pt x="0" y="284"/>
                  </a:moveTo>
                  <a:lnTo>
                    <a:pt x="0" y="0"/>
                  </a:lnTo>
                  <a:lnTo>
                    <a:pt x="287" y="166"/>
                  </a:lnTo>
                  <a:lnTo>
                    <a:pt x="287" y="449"/>
                  </a:lnTo>
                  <a:lnTo>
                    <a:pt x="245" y="427"/>
                  </a:lnTo>
                  <a:lnTo>
                    <a:pt x="245" y="190"/>
                  </a:lnTo>
                  <a:lnTo>
                    <a:pt x="40" y="72"/>
                  </a:lnTo>
                  <a:lnTo>
                    <a:pt x="40" y="308"/>
                  </a:lnTo>
                  <a:lnTo>
                    <a:pt x="0" y="284"/>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162" name="Freeform 245">
              <a:extLst>
                <a:ext uri="{FF2B5EF4-FFF2-40B4-BE49-F238E27FC236}">
                  <a16:creationId xmlns:a16="http://schemas.microsoft.com/office/drawing/2014/main" id="{3B21059D-00C6-4BA6-9326-35B2C0D7700E}"/>
                </a:ext>
              </a:extLst>
            </p:cNvPr>
            <p:cNvSpPr>
              <a:spLocks/>
            </p:cNvSpPr>
            <p:nvPr/>
          </p:nvSpPr>
          <p:spPr bwMode="auto">
            <a:xfrm>
              <a:off x="15752763" y="3589338"/>
              <a:ext cx="2795588" cy="1087438"/>
            </a:xfrm>
            <a:custGeom>
              <a:avLst/>
              <a:gdLst>
                <a:gd name="T0" fmla="*/ 1679 w 1761"/>
                <a:gd name="T1" fmla="*/ 259 h 685"/>
                <a:gd name="T2" fmla="*/ 1679 w 1761"/>
                <a:gd name="T3" fmla="*/ 306 h 685"/>
                <a:gd name="T4" fmla="*/ 1105 w 1761"/>
                <a:gd name="T5" fmla="*/ 638 h 685"/>
                <a:gd name="T6" fmla="*/ 81 w 1761"/>
                <a:gd name="T7" fmla="*/ 47 h 685"/>
                <a:gd name="T8" fmla="*/ 81 w 1761"/>
                <a:gd name="T9" fmla="*/ 0 h 685"/>
                <a:gd name="T10" fmla="*/ 0 w 1761"/>
                <a:gd name="T11" fmla="*/ 47 h 685"/>
                <a:gd name="T12" fmla="*/ 1105 w 1761"/>
                <a:gd name="T13" fmla="*/ 685 h 685"/>
                <a:gd name="T14" fmla="*/ 1761 w 1761"/>
                <a:gd name="T15" fmla="*/ 308 h 685"/>
                <a:gd name="T16" fmla="*/ 1679 w 1761"/>
                <a:gd name="T17" fmla="*/ 259 h 6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61" h="685">
                  <a:moveTo>
                    <a:pt x="1679" y="259"/>
                  </a:moveTo>
                  <a:lnTo>
                    <a:pt x="1679" y="306"/>
                  </a:lnTo>
                  <a:lnTo>
                    <a:pt x="1105" y="638"/>
                  </a:lnTo>
                  <a:lnTo>
                    <a:pt x="81" y="47"/>
                  </a:lnTo>
                  <a:lnTo>
                    <a:pt x="81" y="0"/>
                  </a:lnTo>
                  <a:lnTo>
                    <a:pt x="0" y="47"/>
                  </a:lnTo>
                  <a:lnTo>
                    <a:pt x="1105" y="685"/>
                  </a:lnTo>
                  <a:lnTo>
                    <a:pt x="1761" y="308"/>
                  </a:lnTo>
                  <a:lnTo>
                    <a:pt x="1679" y="259"/>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163" name="Freeform 246">
              <a:extLst>
                <a:ext uri="{FF2B5EF4-FFF2-40B4-BE49-F238E27FC236}">
                  <a16:creationId xmlns:a16="http://schemas.microsoft.com/office/drawing/2014/main" id="{DA1D8659-B3B5-4554-ABEE-28584D521BFC}"/>
                </a:ext>
              </a:extLst>
            </p:cNvPr>
            <p:cNvSpPr>
              <a:spLocks/>
            </p:cNvSpPr>
            <p:nvPr/>
          </p:nvSpPr>
          <p:spPr bwMode="auto">
            <a:xfrm>
              <a:off x="17506951" y="4078288"/>
              <a:ext cx="1041400" cy="627063"/>
            </a:xfrm>
            <a:custGeom>
              <a:avLst/>
              <a:gdLst>
                <a:gd name="T0" fmla="*/ 656 w 656"/>
                <a:gd name="T1" fmla="*/ 0 h 395"/>
                <a:gd name="T2" fmla="*/ 656 w 656"/>
                <a:gd name="T3" fmla="*/ 17 h 395"/>
                <a:gd name="T4" fmla="*/ 0 w 656"/>
                <a:gd name="T5" fmla="*/ 395 h 395"/>
                <a:gd name="T6" fmla="*/ 0 w 656"/>
                <a:gd name="T7" fmla="*/ 377 h 395"/>
                <a:gd name="T8" fmla="*/ 656 w 656"/>
                <a:gd name="T9" fmla="*/ 0 h 395"/>
              </a:gdLst>
              <a:ahLst/>
              <a:cxnLst>
                <a:cxn ang="0">
                  <a:pos x="T0" y="T1"/>
                </a:cxn>
                <a:cxn ang="0">
                  <a:pos x="T2" y="T3"/>
                </a:cxn>
                <a:cxn ang="0">
                  <a:pos x="T4" y="T5"/>
                </a:cxn>
                <a:cxn ang="0">
                  <a:pos x="T6" y="T7"/>
                </a:cxn>
                <a:cxn ang="0">
                  <a:pos x="T8" y="T9"/>
                </a:cxn>
              </a:cxnLst>
              <a:rect l="0" t="0" r="r" b="b"/>
              <a:pathLst>
                <a:path w="656" h="395">
                  <a:moveTo>
                    <a:pt x="656" y="0"/>
                  </a:moveTo>
                  <a:lnTo>
                    <a:pt x="656" y="17"/>
                  </a:lnTo>
                  <a:lnTo>
                    <a:pt x="0" y="395"/>
                  </a:lnTo>
                  <a:lnTo>
                    <a:pt x="0" y="377"/>
                  </a:lnTo>
                  <a:lnTo>
                    <a:pt x="656" y="0"/>
                  </a:lnTo>
                  <a:close/>
                </a:path>
              </a:pathLst>
            </a:custGeom>
            <a:solidFill>
              <a:srgbClr val="C9C9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164" name="Freeform 247">
              <a:extLst>
                <a:ext uri="{FF2B5EF4-FFF2-40B4-BE49-F238E27FC236}">
                  <a16:creationId xmlns:a16="http://schemas.microsoft.com/office/drawing/2014/main" id="{1A6B4D90-9261-401C-96B4-840470031679}"/>
                </a:ext>
              </a:extLst>
            </p:cNvPr>
            <p:cNvSpPr>
              <a:spLocks/>
            </p:cNvSpPr>
            <p:nvPr/>
          </p:nvSpPr>
          <p:spPr bwMode="auto">
            <a:xfrm>
              <a:off x="15752763" y="3663951"/>
              <a:ext cx="1754188" cy="1041400"/>
            </a:xfrm>
            <a:custGeom>
              <a:avLst/>
              <a:gdLst>
                <a:gd name="T0" fmla="*/ 0 w 1105"/>
                <a:gd name="T1" fmla="*/ 0 h 656"/>
                <a:gd name="T2" fmla="*/ 0 w 1105"/>
                <a:gd name="T3" fmla="*/ 17 h 656"/>
                <a:gd name="T4" fmla="*/ 1105 w 1105"/>
                <a:gd name="T5" fmla="*/ 656 h 656"/>
                <a:gd name="T6" fmla="*/ 1105 w 1105"/>
                <a:gd name="T7" fmla="*/ 638 h 656"/>
                <a:gd name="T8" fmla="*/ 0 w 1105"/>
                <a:gd name="T9" fmla="*/ 0 h 656"/>
              </a:gdLst>
              <a:ahLst/>
              <a:cxnLst>
                <a:cxn ang="0">
                  <a:pos x="T0" y="T1"/>
                </a:cxn>
                <a:cxn ang="0">
                  <a:pos x="T2" y="T3"/>
                </a:cxn>
                <a:cxn ang="0">
                  <a:pos x="T4" y="T5"/>
                </a:cxn>
                <a:cxn ang="0">
                  <a:pos x="T6" y="T7"/>
                </a:cxn>
                <a:cxn ang="0">
                  <a:pos x="T8" y="T9"/>
                </a:cxn>
              </a:cxnLst>
              <a:rect l="0" t="0" r="r" b="b"/>
              <a:pathLst>
                <a:path w="1105" h="656">
                  <a:moveTo>
                    <a:pt x="0" y="0"/>
                  </a:moveTo>
                  <a:lnTo>
                    <a:pt x="0" y="17"/>
                  </a:lnTo>
                  <a:lnTo>
                    <a:pt x="1105" y="656"/>
                  </a:lnTo>
                  <a:lnTo>
                    <a:pt x="1105" y="638"/>
                  </a:lnTo>
                  <a:lnTo>
                    <a:pt x="0" y="0"/>
                  </a:lnTo>
                  <a:close/>
                </a:path>
              </a:pathLst>
            </a:custGeom>
            <a:solidFill>
              <a:srgbClr val="F6F8F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165" name="Freeform 248">
              <a:extLst>
                <a:ext uri="{FF2B5EF4-FFF2-40B4-BE49-F238E27FC236}">
                  <a16:creationId xmlns:a16="http://schemas.microsoft.com/office/drawing/2014/main" id="{54EC22AF-4F4E-485D-B194-BBDD71687472}"/>
                </a:ext>
              </a:extLst>
            </p:cNvPr>
            <p:cNvSpPr>
              <a:spLocks/>
            </p:cNvSpPr>
            <p:nvPr/>
          </p:nvSpPr>
          <p:spPr bwMode="auto">
            <a:xfrm>
              <a:off x="15752763" y="3749676"/>
              <a:ext cx="2795588" cy="1090613"/>
            </a:xfrm>
            <a:custGeom>
              <a:avLst/>
              <a:gdLst>
                <a:gd name="T0" fmla="*/ 1679 w 1761"/>
                <a:gd name="T1" fmla="*/ 261 h 687"/>
                <a:gd name="T2" fmla="*/ 1679 w 1761"/>
                <a:gd name="T3" fmla="*/ 308 h 687"/>
                <a:gd name="T4" fmla="*/ 1105 w 1761"/>
                <a:gd name="T5" fmla="*/ 640 h 687"/>
                <a:gd name="T6" fmla="*/ 81 w 1761"/>
                <a:gd name="T7" fmla="*/ 49 h 687"/>
                <a:gd name="T8" fmla="*/ 81 w 1761"/>
                <a:gd name="T9" fmla="*/ 0 h 687"/>
                <a:gd name="T10" fmla="*/ 0 w 1761"/>
                <a:gd name="T11" fmla="*/ 49 h 687"/>
                <a:gd name="T12" fmla="*/ 1105 w 1761"/>
                <a:gd name="T13" fmla="*/ 687 h 687"/>
                <a:gd name="T14" fmla="*/ 1761 w 1761"/>
                <a:gd name="T15" fmla="*/ 308 h 687"/>
                <a:gd name="T16" fmla="*/ 1679 w 1761"/>
                <a:gd name="T17" fmla="*/ 261 h 6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61" h="687">
                  <a:moveTo>
                    <a:pt x="1679" y="261"/>
                  </a:moveTo>
                  <a:lnTo>
                    <a:pt x="1679" y="308"/>
                  </a:lnTo>
                  <a:lnTo>
                    <a:pt x="1105" y="640"/>
                  </a:lnTo>
                  <a:lnTo>
                    <a:pt x="81" y="49"/>
                  </a:lnTo>
                  <a:lnTo>
                    <a:pt x="81" y="0"/>
                  </a:lnTo>
                  <a:lnTo>
                    <a:pt x="0" y="49"/>
                  </a:lnTo>
                  <a:lnTo>
                    <a:pt x="1105" y="687"/>
                  </a:lnTo>
                  <a:lnTo>
                    <a:pt x="1761" y="308"/>
                  </a:lnTo>
                  <a:lnTo>
                    <a:pt x="1679" y="261"/>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166" name="Freeform 249">
              <a:extLst>
                <a:ext uri="{FF2B5EF4-FFF2-40B4-BE49-F238E27FC236}">
                  <a16:creationId xmlns:a16="http://schemas.microsoft.com/office/drawing/2014/main" id="{33C8705F-D263-49F1-8391-6570D1FD37A9}"/>
                </a:ext>
              </a:extLst>
            </p:cNvPr>
            <p:cNvSpPr>
              <a:spLocks/>
            </p:cNvSpPr>
            <p:nvPr/>
          </p:nvSpPr>
          <p:spPr bwMode="auto">
            <a:xfrm>
              <a:off x="17506951" y="4238626"/>
              <a:ext cx="1041400" cy="628650"/>
            </a:xfrm>
            <a:custGeom>
              <a:avLst/>
              <a:gdLst>
                <a:gd name="T0" fmla="*/ 656 w 656"/>
                <a:gd name="T1" fmla="*/ 0 h 396"/>
                <a:gd name="T2" fmla="*/ 656 w 656"/>
                <a:gd name="T3" fmla="*/ 17 h 396"/>
                <a:gd name="T4" fmla="*/ 0 w 656"/>
                <a:gd name="T5" fmla="*/ 396 h 396"/>
                <a:gd name="T6" fmla="*/ 0 w 656"/>
                <a:gd name="T7" fmla="*/ 379 h 396"/>
                <a:gd name="T8" fmla="*/ 656 w 656"/>
                <a:gd name="T9" fmla="*/ 0 h 396"/>
              </a:gdLst>
              <a:ahLst/>
              <a:cxnLst>
                <a:cxn ang="0">
                  <a:pos x="T0" y="T1"/>
                </a:cxn>
                <a:cxn ang="0">
                  <a:pos x="T2" y="T3"/>
                </a:cxn>
                <a:cxn ang="0">
                  <a:pos x="T4" y="T5"/>
                </a:cxn>
                <a:cxn ang="0">
                  <a:pos x="T6" y="T7"/>
                </a:cxn>
                <a:cxn ang="0">
                  <a:pos x="T8" y="T9"/>
                </a:cxn>
              </a:cxnLst>
              <a:rect l="0" t="0" r="r" b="b"/>
              <a:pathLst>
                <a:path w="656" h="396">
                  <a:moveTo>
                    <a:pt x="656" y="0"/>
                  </a:moveTo>
                  <a:lnTo>
                    <a:pt x="656" y="17"/>
                  </a:lnTo>
                  <a:lnTo>
                    <a:pt x="0" y="396"/>
                  </a:lnTo>
                  <a:lnTo>
                    <a:pt x="0" y="379"/>
                  </a:lnTo>
                  <a:lnTo>
                    <a:pt x="656" y="0"/>
                  </a:lnTo>
                  <a:close/>
                </a:path>
              </a:pathLst>
            </a:custGeom>
            <a:solidFill>
              <a:srgbClr val="C9C9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167" name="Freeform 250">
              <a:extLst>
                <a:ext uri="{FF2B5EF4-FFF2-40B4-BE49-F238E27FC236}">
                  <a16:creationId xmlns:a16="http://schemas.microsoft.com/office/drawing/2014/main" id="{5C65F5E9-7486-406A-8485-74008A3721D5}"/>
                </a:ext>
              </a:extLst>
            </p:cNvPr>
            <p:cNvSpPr>
              <a:spLocks/>
            </p:cNvSpPr>
            <p:nvPr/>
          </p:nvSpPr>
          <p:spPr bwMode="auto">
            <a:xfrm>
              <a:off x="15752763" y="3827463"/>
              <a:ext cx="1754188" cy="1039813"/>
            </a:xfrm>
            <a:custGeom>
              <a:avLst/>
              <a:gdLst>
                <a:gd name="T0" fmla="*/ 0 w 1105"/>
                <a:gd name="T1" fmla="*/ 0 h 655"/>
                <a:gd name="T2" fmla="*/ 0 w 1105"/>
                <a:gd name="T3" fmla="*/ 17 h 655"/>
                <a:gd name="T4" fmla="*/ 1105 w 1105"/>
                <a:gd name="T5" fmla="*/ 655 h 655"/>
                <a:gd name="T6" fmla="*/ 1105 w 1105"/>
                <a:gd name="T7" fmla="*/ 638 h 655"/>
                <a:gd name="T8" fmla="*/ 0 w 1105"/>
                <a:gd name="T9" fmla="*/ 0 h 655"/>
              </a:gdLst>
              <a:ahLst/>
              <a:cxnLst>
                <a:cxn ang="0">
                  <a:pos x="T0" y="T1"/>
                </a:cxn>
                <a:cxn ang="0">
                  <a:pos x="T2" y="T3"/>
                </a:cxn>
                <a:cxn ang="0">
                  <a:pos x="T4" y="T5"/>
                </a:cxn>
                <a:cxn ang="0">
                  <a:pos x="T6" y="T7"/>
                </a:cxn>
                <a:cxn ang="0">
                  <a:pos x="T8" y="T9"/>
                </a:cxn>
              </a:cxnLst>
              <a:rect l="0" t="0" r="r" b="b"/>
              <a:pathLst>
                <a:path w="1105" h="655">
                  <a:moveTo>
                    <a:pt x="0" y="0"/>
                  </a:moveTo>
                  <a:lnTo>
                    <a:pt x="0" y="17"/>
                  </a:lnTo>
                  <a:lnTo>
                    <a:pt x="1105" y="655"/>
                  </a:lnTo>
                  <a:lnTo>
                    <a:pt x="1105" y="638"/>
                  </a:lnTo>
                  <a:lnTo>
                    <a:pt x="0" y="0"/>
                  </a:lnTo>
                  <a:close/>
                </a:path>
              </a:pathLst>
            </a:custGeom>
            <a:solidFill>
              <a:srgbClr val="F6F8F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168" name="Freeform 251">
              <a:extLst>
                <a:ext uri="{FF2B5EF4-FFF2-40B4-BE49-F238E27FC236}">
                  <a16:creationId xmlns:a16="http://schemas.microsoft.com/office/drawing/2014/main" id="{D5EA1350-3286-4737-98DB-D157B7F6327F}"/>
                </a:ext>
              </a:extLst>
            </p:cNvPr>
            <p:cNvSpPr>
              <a:spLocks/>
            </p:cNvSpPr>
            <p:nvPr/>
          </p:nvSpPr>
          <p:spPr bwMode="auto">
            <a:xfrm>
              <a:off x="16597313" y="4370388"/>
              <a:ext cx="258763" cy="450850"/>
            </a:xfrm>
            <a:custGeom>
              <a:avLst/>
              <a:gdLst>
                <a:gd name="T0" fmla="*/ 0 w 163"/>
                <a:gd name="T1" fmla="*/ 0 h 284"/>
                <a:gd name="T2" fmla="*/ 163 w 163"/>
                <a:gd name="T3" fmla="*/ 96 h 284"/>
                <a:gd name="T4" fmla="*/ 163 w 163"/>
                <a:gd name="T5" fmla="*/ 284 h 284"/>
                <a:gd name="T6" fmla="*/ 0 w 163"/>
                <a:gd name="T7" fmla="*/ 190 h 284"/>
                <a:gd name="T8" fmla="*/ 0 w 163"/>
                <a:gd name="T9" fmla="*/ 0 h 284"/>
              </a:gdLst>
              <a:ahLst/>
              <a:cxnLst>
                <a:cxn ang="0">
                  <a:pos x="T0" y="T1"/>
                </a:cxn>
                <a:cxn ang="0">
                  <a:pos x="T2" y="T3"/>
                </a:cxn>
                <a:cxn ang="0">
                  <a:pos x="T4" y="T5"/>
                </a:cxn>
                <a:cxn ang="0">
                  <a:pos x="T6" y="T7"/>
                </a:cxn>
                <a:cxn ang="0">
                  <a:pos x="T8" y="T9"/>
                </a:cxn>
              </a:cxnLst>
              <a:rect l="0" t="0" r="r" b="b"/>
              <a:pathLst>
                <a:path w="163" h="284">
                  <a:moveTo>
                    <a:pt x="0" y="0"/>
                  </a:moveTo>
                  <a:lnTo>
                    <a:pt x="163" y="96"/>
                  </a:lnTo>
                  <a:lnTo>
                    <a:pt x="163" y="284"/>
                  </a:lnTo>
                  <a:lnTo>
                    <a:pt x="0" y="190"/>
                  </a:lnTo>
                  <a:lnTo>
                    <a:pt x="0" y="0"/>
                  </a:lnTo>
                  <a:close/>
                </a:path>
              </a:pathLst>
            </a:custGeom>
            <a:solidFill>
              <a:srgbClr val="0E0C5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169" name="Freeform 252">
              <a:extLst>
                <a:ext uri="{FF2B5EF4-FFF2-40B4-BE49-F238E27FC236}">
                  <a16:creationId xmlns:a16="http://schemas.microsoft.com/office/drawing/2014/main" id="{0134139F-E867-49E7-B239-668657C5C62D}"/>
                </a:ext>
              </a:extLst>
            </p:cNvPr>
            <p:cNvSpPr>
              <a:spLocks/>
            </p:cNvSpPr>
            <p:nvPr/>
          </p:nvSpPr>
          <p:spPr bwMode="auto">
            <a:xfrm>
              <a:off x="17506951" y="3843338"/>
              <a:ext cx="1041400" cy="627063"/>
            </a:xfrm>
            <a:custGeom>
              <a:avLst/>
              <a:gdLst>
                <a:gd name="T0" fmla="*/ 656 w 656"/>
                <a:gd name="T1" fmla="*/ 0 h 395"/>
                <a:gd name="T2" fmla="*/ 656 w 656"/>
                <a:gd name="T3" fmla="*/ 17 h 395"/>
                <a:gd name="T4" fmla="*/ 0 w 656"/>
                <a:gd name="T5" fmla="*/ 395 h 395"/>
                <a:gd name="T6" fmla="*/ 0 w 656"/>
                <a:gd name="T7" fmla="*/ 378 h 395"/>
                <a:gd name="T8" fmla="*/ 656 w 656"/>
                <a:gd name="T9" fmla="*/ 0 h 395"/>
              </a:gdLst>
              <a:ahLst/>
              <a:cxnLst>
                <a:cxn ang="0">
                  <a:pos x="T0" y="T1"/>
                </a:cxn>
                <a:cxn ang="0">
                  <a:pos x="T2" y="T3"/>
                </a:cxn>
                <a:cxn ang="0">
                  <a:pos x="T4" y="T5"/>
                </a:cxn>
                <a:cxn ang="0">
                  <a:pos x="T6" y="T7"/>
                </a:cxn>
                <a:cxn ang="0">
                  <a:pos x="T8" y="T9"/>
                </a:cxn>
              </a:cxnLst>
              <a:rect l="0" t="0" r="r" b="b"/>
              <a:pathLst>
                <a:path w="656" h="395">
                  <a:moveTo>
                    <a:pt x="656" y="0"/>
                  </a:moveTo>
                  <a:lnTo>
                    <a:pt x="656" y="17"/>
                  </a:lnTo>
                  <a:lnTo>
                    <a:pt x="0" y="395"/>
                  </a:lnTo>
                  <a:lnTo>
                    <a:pt x="0" y="378"/>
                  </a:lnTo>
                  <a:lnTo>
                    <a:pt x="656" y="0"/>
                  </a:lnTo>
                  <a:close/>
                </a:path>
              </a:pathLst>
            </a:custGeom>
            <a:solidFill>
              <a:srgbClr val="0E0C5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170" name="Freeform 253">
              <a:extLst>
                <a:ext uri="{FF2B5EF4-FFF2-40B4-BE49-F238E27FC236}">
                  <a16:creationId xmlns:a16="http://schemas.microsoft.com/office/drawing/2014/main" id="{54F4E846-2C3C-4B2F-B985-6A1EF529A1CD}"/>
                </a:ext>
              </a:extLst>
            </p:cNvPr>
            <p:cNvSpPr>
              <a:spLocks/>
            </p:cNvSpPr>
            <p:nvPr/>
          </p:nvSpPr>
          <p:spPr bwMode="auto">
            <a:xfrm>
              <a:off x="15752763" y="3429001"/>
              <a:ext cx="1754188" cy="1041400"/>
            </a:xfrm>
            <a:custGeom>
              <a:avLst/>
              <a:gdLst>
                <a:gd name="T0" fmla="*/ 0 w 1105"/>
                <a:gd name="T1" fmla="*/ 0 h 656"/>
                <a:gd name="T2" fmla="*/ 0 w 1105"/>
                <a:gd name="T3" fmla="*/ 17 h 656"/>
                <a:gd name="T4" fmla="*/ 1105 w 1105"/>
                <a:gd name="T5" fmla="*/ 656 h 656"/>
                <a:gd name="T6" fmla="*/ 1105 w 1105"/>
                <a:gd name="T7" fmla="*/ 639 h 656"/>
                <a:gd name="T8" fmla="*/ 0 w 1105"/>
                <a:gd name="T9" fmla="*/ 0 h 656"/>
              </a:gdLst>
              <a:ahLst/>
              <a:cxnLst>
                <a:cxn ang="0">
                  <a:pos x="T0" y="T1"/>
                </a:cxn>
                <a:cxn ang="0">
                  <a:pos x="T2" y="T3"/>
                </a:cxn>
                <a:cxn ang="0">
                  <a:pos x="T4" y="T5"/>
                </a:cxn>
                <a:cxn ang="0">
                  <a:pos x="T6" y="T7"/>
                </a:cxn>
                <a:cxn ang="0">
                  <a:pos x="T8" y="T9"/>
                </a:cxn>
              </a:cxnLst>
              <a:rect l="0" t="0" r="r" b="b"/>
              <a:pathLst>
                <a:path w="1105" h="656">
                  <a:moveTo>
                    <a:pt x="0" y="0"/>
                  </a:moveTo>
                  <a:lnTo>
                    <a:pt x="0" y="17"/>
                  </a:lnTo>
                  <a:lnTo>
                    <a:pt x="1105" y="656"/>
                  </a:lnTo>
                  <a:lnTo>
                    <a:pt x="1105" y="639"/>
                  </a:lnTo>
                  <a:lnTo>
                    <a:pt x="0" y="0"/>
                  </a:lnTo>
                  <a:close/>
                </a:path>
              </a:pathLst>
            </a:custGeom>
            <a:solidFill>
              <a:srgbClr val="2828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171" name="Freeform 254">
              <a:extLst>
                <a:ext uri="{FF2B5EF4-FFF2-40B4-BE49-F238E27FC236}">
                  <a16:creationId xmlns:a16="http://schemas.microsoft.com/office/drawing/2014/main" id="{DB21F79D-E559-4C73-BCED-2B38D465BDFD}"/>
                </a:ext>
              </a:extLst>
            </p:cNvPr>
            <p:cNvSpPr>
              <a:spLocks noEditPoints="1"/>
            </p:cNvSpPr>
            <p:nvPr/>
          </p:nvSpPr>
          <p:spPr bwMode="auto">
            <a:xfrm>
              <a:off x="15752763" y="3282951"/>
              <a:ext cx="2795588" cy="1160463"/>
            </a:xfrm>
            <a:custGeom>
              <a:avLst/>
              <a:gdLst>
                <a:gd name="T0" fmla="*/ 1597 w 1761"/>
                <a:gd name="T1" fmla="*/ 261 h 731"/>
                <a:gd name="T2" fmla="*/ 1595 w 1761"/>
                <a:gd name="T3" fmla="*/ 304 h 731"/>
                <a:gd name="T4" fmla="*/ 1597 w 1761"/>
                <a:gd name="T5" fmla="*/ 355 h 731"/>
                <a:gd name="T6" fmla="*/ 1105 w 1761"/>
                <a:gd name="T7" fmla="*/ 638 h 731"/>
                <a:gd name="T8" fmla="*/ 163 w 1761"/>
                <a:gd name="T9" fmla="*/ 92 h 731"/>
                <a:gd name="T10" fmla="*/ 163 w 1761"/>
                <a:gd name="T11" fmla="*/ 45 h 731"/>
                <a:gd name="T12" fmla="*/ 163 w 1761"/>
                <a:gd name="T13" fmla="*/ 45 h 731"/>
                <a:gd name="T14" fmla="*/ 163 w 1761"/>
                <a:gd name="T15" fmla="*/ 0 h 731"/>
                <a:gd name="T16" fmla="*/ 0 w 1761"/>
                <a:gd name="T17" fmla="*/ 92 h 731"/>
                <a:gd name="T18" fmla="*/ 1105 w 1761"/>
                <a:gd name="T19" fmla="*/ 731 h 731"/>
                <a:gd name="T20" fmla="*/ 1761 w 1761"/>
                <a:gd name="T21" fmla="*/ 353 h 731"/>
                <a:gd name="T22" fmla="*/ 1597 w 1761"/>
                <a:gd name="T23" fmla="*/ 261 h 731"/>
                <a:gd name="T24" fmla="*/ 1105 w 1761"/>
                <a:gd name="T25" fmla="*/ 684 h 731"/>
                <a:gd name="T26" fmla="*/ 81 w 1761"/>
                <a:gd name="T27" fmla="*/ 92 h 731"/>
                <a:gd name="T28" fmla="*/ 81 w 1761"/>
                <a:gd name="T29" fmla="*/ 92 h 731"/>
                <a:gd name="T30" fmla="*/ 1105 w 1761"/>
                <a:gd name="T31" fmla="*/ 684 h 731"/>
                <a:gd name="T32" fmla="*/ 1679 w 1761"/>
                <a:gd name="T33" fmla="*/ 353 h 731"/>
                <a:gd name="T34" fmla="*/ 1679 w 1761"/>
                <a:gd name="T35" fmla="*/ 353 h 731"/>
                <a:gd name="T36" fmla="*/ 1105 w 1761"/>
                <a:gd name="T37" fmla="*/ 684 h 7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61" h="731">
                  <a:moveTo>
                    <a:pt x="1597" y="261"/>
                  </a:moveTo>
                  <a:lnTo>
                    <a:pt x="1595" y="304"/>
                  </a:lnTo>
                  <a:lnTo>
                    <a:pt x="1597" y="355"/>
                  </a:lnTo>
                  <a:lnTo>
                    <a:pt x="1105" y="638"/>
                  </a:lnTo>
                  <a:lnTo>
                    <a:pt x="163" y="92"/>
                  </a:lnTo>
                  <a:lnTo>
                    <a:pt x="163" y="45"/>
                  </a:lnTo>
                  <a:lnTo>
                    <a:pt x="163" y="45"/>
                  </a:lnTo>
                  <a:lnTo>
                    <a:pt x="163" y="0"/>
                  </a:lnTo>
                  <a:lnTo>
                    <a:pt x="0" y="92"/>
                  </a:lnTo>
                  <a:lnTo>
                    <a:pt x="1105" y="731"/>
                  </a:lnTo>
                  <a:lnTo>
                    <a:pt x="1761" y="353"/>
                  </a:lnTo>
                  <a:lnTo>
                    <a:pt x="1597" y="261"/>
                  </a:lnTo>
                  <a:close/>
                  <a:moveTo>
                    <a:pt x="1105" y="684"/>
                  </a:moveTo>
                  <a:lnTo>
                    <a:pt x="81" y="92"/>
                  </a:lnTo>
                  <a:lnTo>
                    <a:pt x="81" y="92"/>
                  </a:lnTo>
                  <a:lnTo>
                    <a:pt x="1105" y="684"/>
                  </a:lnTo>
                  <a:lnTo>
                    <a:pt x="1679" y="353"/>
                  </a:lnTo>
                  <a:lnTo>
                    <a:pt x="1679" y="353"/>
                  </a:lnTo>
                  <a:lnTo>
                    <a:pt x="1105" y="684"/>
                  </a:lnTo>
                  <a:close/>
                </a:path>
              </a:pathLst>
            </a:custGeom>
            <a:solidFill>
              <a:srgbClr val="4579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172" name="Freeform 255">
              <a:extLst>
                <a:ext uri="{FF2B5EF4-FFF2-40B4-BE49-F238E27FC236}">
                  <a16:creationId xmlns:a16="http://schemas.microsoft.com/office/drawing/2014/main" id="{F1AB9764-6FC9-41B8-881B-6CB5CCA5AC4F}"/>
                </a:ext>
              </a:extLst>
            </p:cNvPr>
            <p:cNvSpPr>
              <a:spLocks/>
            </p:cNvSpPr>
            <p:nvPr/>
          </p:nvSpPr>
          <p:spPr bwMode="auto">
            <a:xfrm>
              <a:off x="17506951" y="4400551"/>
              <a:ext cx="1041400" cy="630238"/>
            </a:xfrm>
            <a:custGeom>
              <a:avLst/>
              <a:gdLst>
                <a:gd name="T0" fmla="*/ 656 w 656"/>
                <a:gd name="T1" fmla="*/ 0 h 397"/>
                <a:gd name="T2" fmla="*/ 656 w 656"/>
                <a:gd name="T3" fmla="*/ 18 h 397"/>
                <a:gd name="T4" fmla="*/ 0 w 656"/>
                <a:gd name="T5" fmla="*/ 397 h 397"/>
                <a:gd name="T6" fmla="*/ 0 w 656"/>
                <a:gd name="T7" fmla="*/ 380 h 397"/>
                <a:gd name="T8" fmla="*/ 656 w 656"/>
                <a:gd name="T9" fmla="*/ 0 h 397"/>
              </a:gdLst>
              <a:ahLst/>
              <a:cxnLst>
                <a:cxn ang="0">
                  <a:pos x="T0" y="T1"/>
                </a:cxn>
                <a:cxn ang="0">
                  <a:pos x="T2" y="T3"/>
                </a:cxn>
                <a:cxn ang="0">
                  <a:pos x="T4" y="T5"/>
                </a:cxn>
                <a:cxn ang="0">
                  <a:pos x="T6" y="T7"/>
                </a:cxn>
                <a:cxn ang="0">
                  <a:pos x="T8" y="T9"/>
                </a:cxn>
              </a:cxnLst>
              <a:rect l="0" t="0" r="r" b="b"/>
              <a:pathLst>
                <a:path w="656" h="397">
                  <a:moveTo>
                    <a:pt x="656" y="0"/>
                  </a:moveTo>
                  <a:lnTo>
                    <a:pt x="656" y="18"/>
                  </a:lnTo>
                  <a:lnTo>
                    <a:pt x="0" y="397"/>
                  </a:lnTo>
                  <a:lnTo>
                    <a:pt x="0" y="380"/>
                  </a:lnTo>
                  <a:lnTo>
                    <a:pt x="656" y="0"/>
                  </a:lnTo>
                  <a:close/>
                </a:path>
              </a:pathLst>
            </a:custGeom>
            <a:solidFill>
              <a:srgbClr val="C9C9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173" name="Freeform 256">
              <a:extLst>
                <a:ext uri="{FF2B5EF4-FFF2-40B4-BE49-F238E27FC236}">
                  <a16:creationId xmlns:a16="http://schemas.microsoft.com/office/drawing/2014/main" id="{7032B25F-9AD6-46D8-8034-17E6843B0D4C}"/>
                </a:ext>
              </a:extLst>
            </p:cNvPr>
            <p:cNvSpPr>
              <a:spLocks/>
            </p:cNvSpPr>
            <p:nvPr/>
          </p:nvSpPr>
          <p:spPr bwMode="auto">
            <a:xfrm>
              <a:off x="15752763" y="3911601"/>
              <a:ext cx="777875" cy="488950"/>
            </a:xfrm>
            <a:custGeom>
              <a:avLst/>
              <a:gdLst>
                <a:gd name="T0" fmla="*/ 490 w 490"/>
                <a:gd name="T1" fmla="*/ 284 h 308"/>
                <a:gd name="T2" fmla="*/ 81 w 490"/>
                <a:gd name="T3" fmla="*/ 49 h 308"/>
                <a:gd name="T4" fmla="*/ 81 w 490"/>
                <a:gd name="T5" fmla="*/ 0 h 308"/>
                <a:gd name="T6" fmla="*/ 0 w 490"/>
                <a:gd name="T7" fmla="*/ 47 h 308"/>
                <a:gd name="T8" fmla="*/ 450 w 490"/>
                <a:gd name="T9" fmla="*/ 308 h 308"/>
                <a:gd name="T10" fmla="*/ 490 w 490"/>
                <a:gd name="T11" fmla="*/ 284 h 308"/>
              </a:gdLst>
              <a:ahLst/>
              <a:cxnLst>
                <a:cxn ang="0">
                  <a:pos x="T0" y="T1"/>
                </a:cxn>
                <a:cxn ang="0">
                  <a:pos x="T2" y="T3"/>
                </a:cxn>
                <a:cxn ang="0">
                  <a:pos x="T4" y="T5"/>
                </a:cxn>
                <a:cxn ang="0">
                  <a:pos x="T6" y="T7"/>
                </a:cxn>
                <a:cxn ang="0">
                  <a:pos x="T8" y="T9"/>
                </a:cxn>
                <a:cxn ang="0">
                  <a:pos x="T10" y="T11"/>
                </a:cxn>
              </a:cxnLst>
              <a:rect l="0" t="0" r="r" b="b"/>
              <a:pathLst>
                <a:path w="490" h="308">
                  <a:moveTo>
                    <a:pt x="490" y="284"/>
                  </a:moveTo>
                  <a:lnTo>
                    <a:pt x="81" y="49"/>
                  </a:lnTo>
                  <a:lnTo>
                    <a:pt x="81" y="0"/>
                  </a:lnTo>
                  <a:lnTo>
                    <a:pt x="0" y="47"/>
                  </a:lnTo>
                  <a:lnTo>
                    <a:pt x="450" y="308"/>
                  </a:lnTo>
                  <a:lnTo>
                    <a:pt x="490" y="284"/>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174" name="Freeform 257">
              <a:extLst>
                <a:ext uri="{FF2B5EF4-FFF2-40B4-BE49-F238E27FC236}">
                  <a16:creationId xmlns:a16="http://schemas.microsoft.com/office/drawing/2014/main" id="{54E10BD7-184D-4CE4-A71E-A2976A73F0F8}"/>
                </a:ext>
              </a:extLst>
            </p:cNvPr>
            <p:cNvSpPr>
              <a:spLocks/>
            </p:cNvSpPr>
            <p:nvPr/>
          </p:nvSpPr>
          <p:spPr bwMode="auto">
            <a:xfrm>
              <a:off x="16792576" y="4325938"/>
              <a:ext cx="1755775" cy="677863"/>
            </a:xfrm>
            <a:custGeom>
              <a:avLst/>
              <a:gdLst>
                <a:gd name="T0" fmla="*/ 1024 w 1106"/>
                <a:gd name="T1" fmla="*/ 0 h 427"/>
                <a:gd name="T2" fmla="*/ 1024 w 1106"/>
                <a:gd name="T3" fmla="*/ 47 h 427"/>
                <a:gd name="T4" fmla="*/ 450 w 1106"/>
                <a:gd name="T5" fmla="*/ 380 h 427"/>
                <a:gd name="T6" fmla="*/ 40 w 1106"/>
                <a:gd name="T7" fmla="*/ 141 h 427"/>
                <a:gd name="T8" fmla="*/ 0 w 1106"/>
                <a:gd name="T9" fmla="*/ 166 h 427"/>
                <a:gd name="T10" fmla="*/ 450 w 1106"/>
                <a:gd name="T11" fmla="*/ 427 h 427"/>
                <a:gd name="T12" fmla="*/ 1106 w 1106"/>
                <a:gd name="T13" fmla="*/ 47 h 427"/>
                <a:gd name="T14" fmla="*/ 1024 w 1106"/>
                <a:gd name="T15" fmla="*/ 0 h 4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06" h="427">
                  <a:moveTo>
                    <a:pt x="1024" y="0"/>
                  </a:moveTo>
                  <a:lnTo>
                    <a:pt x="1024" y="47"/>
                  </a:lnTo>
                  <a:lnTo>
                    <a:pt x="450" y="380"/>
                  </a:lnTo>
                  <a:lnTo>
                    <a:pt x="40" y="141"/>
                  </a:lnTo>
                  <a:lnTo>
                    <a:pt x="0" y="166"/>
                  </a:lnTo>
                  <a:lnTo>
                    <a:pt x="450" y="427"/>
                  </a:lnTo>
                  <a:lnTo>
                    <a:pt x="1106" y="47"/>
                  </a:lnTo>
                  <a:lnTo>
                    <a:pt x="1024" y="0"/>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175" name="Freeform 258">
              <a:extLst>
                <a:ext uri="{FF2B5EF4-FFF2-40B4-BE49-F238E27FC236}">
                  <a16:creationId xmlns:a16="http://schemas.microsoft.com/office/drawing/2014/main" id="{43208E97-8DF9-4E53-B313-87118655AE8E}"/>
                </a:ext>
              </a:extLst>
            </p:cNvPr>
            <p:cNvSpPr>
              <a:spLocks/>
            </p:cNvSpPr>
            <p:nvPr/>
          </p:nvSpPr>
          <p:spPr bwMode="auto">
            <a:xfrm>
              <a:off x="16792576" y="4589463"/>
              <a:ext cx="714375" cy="441325"/>
            </a:xfrm>
            <a:custGeom>
              <a:avLst/>
              <a:gdLst>
                <a:gd name="T0" fmla="*/ 0 w 450"/>
                <a:gd name="T1" fmla="*/ 0 h 278"/>
                <a:gd name="T2" fmla="*/ 0 w 450"/>
                <a:gd name="T3" fmla="*/ 17 h 278"/>
                <a:gd name="T4" fmla="*/ 450 w 450"/>
                <a:gd name="T5" fmla="*/ 278 h 278"/>
                <a:gd name="T6" fmla="*/ 450 w 450"/>
                <a:gd name="T7" fmla="*/ 261 h 278"/>
                <a:gd name="T8" fmla="*/ 0 w 450"/>
                <a:gd name="T9" fmla="*/ 0 h 278"/>
              </a:gdLst>
              <a:ahLst/>
              <a:cxnLst>
                <a:cxn ang="0">
                  <a:pos x="T0" y="T1"/>
                </a:cxn>
                <a:cxn ang="0">
                  <a:pos x="T2" y="T3"/>
                </a:cxn>
                <a:cxn ang="0">
                  <a:pos x="T4" y="T5"/>
                </a:cxn>
                <a:cxn ang="0">
                  <a:pos x="T6" y="T7"/>
                </a:cxn>
                <a:cxn ang="0">
                  <a:pos x="T8" y="T9"/>
                </a:cxn>
              </a:cxnLst>
              <a:rect l="0" t="0" r="r" b="b"/>
              <a:pathLst>
                <a:path w="450" h="278">
                  <a:moveTo>
                    <a:pt x="0" y="0"/>
                  </a:moveTo>
                  <a:lnTo>
                    <a:pt x="0" y="17"/>
                  </a:lnTo>
                  <a:lnTo>
                    <a:pt x="450" y="278"/>
                  </a:lnTo>
                  <a:lnTo>
                    <a:pt x="450" y="261"/>
                  </a:lnTo>
                  <a:lnTo>
                    <a:pt x="0" y="0"/>
                  </a:lnTo>
                  <a:close/>
                </a:path>
              </a:pathLst>
            </a:custGeom>
            <a:solidFill>
              <a:srgbClr val="F6F8F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176" name="Freeform 259">
              <a:extLst>
                <a:ext uri="{FF2B5EF4-FFF2-40B4-BE49-F238E27FC236}">
                  <a16:creationId xmlns:a16="http://schemas.microsoft.com/office/drawing/2014/main" id="{D2529453-F325-4588-9E5C-DAC280ABEFBB}"/>
                </a:ext>
              </a:extLst>
            </p:cNvPr>
            <p:cNvSpPr>
              <a:spLocks/>
            </p:cNvSpPr>
            <p:nvPr/>
          </p:nvSpPr>
          <p:spPr bwMode="auto">
            <a:xfrm>
              <a:off x="16467138" y="4365626"/>
              <a:ext cx="63500" cy="63500"/>
            </a:xfrm>
            <a:custGeom>
              <a:avLst/>
              <a:gdLst>
                <a:gd name="T0" fmla="*/ 40 w 40"/>
                <a:gd name="T1" fmla="*/ 17 h 40"/>
                <a:gd name="T2" fmla="*/ 0 w 40"/>
                <a:gd name="T3" fmla="*/ 40 h 40"/>
                <a:gd name="T4" fmla="*/ 0 w 40"/>
                <a:gd name="T5" fmla="*/ 22 h 40"/>
                <a:gd name="T6" fmla="*/ 40 w 40"/>
                <a:gd name="T7" fmla="*/ 0 h 40"/>
                <a:gd name="T8" fmla="*/ 40 w 40"/>
                <a:gd name="T9" fmla="*/ 17 h 40"/>
              </a:gdLst>
              <a:ahLst/>
              <a:cxnLst>
                <a:cxn ang="0">
                  <a:pos x="T0" y="T1"/>
                </a:cxn>
                <a:cxn ang="0">
                  <a:pos x="T2" y="T3"/>
                </a:cxn>
                <a:cxn ang="0">
                  <a:pos x="T4" y="T5"/>
                </a:cxn>
                <a:cxn ang="0">
                  <a:pos x="T6" y="T7"/>
                </a:cxn>
                <a:cxn ang="0">
                  <a:pos x="T8" y="T9"/>
                </a:cxn>
              </a:cxnLst>
              <a:rect l="0" t="0" r="r" b="b"/>
              <a:pathLst>
                <a:path w="40" h="40">
                  <a:moveTo>
                    <a:pt x="40" y="17"/>
                  </a:moveTo>
                  <a:lnTo>
                    <a:pt x="0" y="40"/>
                  </a:lnTo>
                  <a:lnTo>
                    <a:pt x="0" y="22"/>
                  </a:lnTo>
                  <a:lnTo>
                    <a:pt x="40" y="0"/>
                  </a:lnTo>
                  <a:lnTo>
                    <a:pt x="40" y="17"/>
                  </a:lnTo>
                  <a:close/>
                </a:path>
              </a:pathLst>
            </a:custGeom>
            <a:solidFill>
              <a:srgbClr val="C9C9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177" name="Freeform 260">
              <a:extLst>
                <a:ext uri="{FF2B5EF4-FFF2-40B4-BE49-F238E27FC236}">
                  <a16:creationId xmlns:a16="http://schemas.microsoft.com/office/drawing/2014/main" id="{938792C5-B3F7-4CF8-BFD4-C54402CDC73B}"/>
                </a:ext>
              </a:extLst>
            </p:cNvPr>
            <p:cNvSpPr>
              <a:spLocks/>
            </p:cNvSpPr>
            <p:nvPr/>
          </p:nvSpPr>
          <p:spPr bwMode="auto">
            <a:xfrm>
              <a:off x="17506951" y="4552951"/>
              <a:ext cx="1041400" cy="627063"/>
            </a:xfrm>
            <a:custGeom>
              <a:avLst/>
              <a:gdLst>
                <a:gd name="T0" fmla="*/ 656 w 656"/>
                <a:gd name="T1" fmla="*/ 0 h 395"/>
                <a:gd name="T2" fmla="*/ 656 w 656"/>
                <a:gd name="T3" fmla="*/ 18 h 395"/>
                <a:gd name="T4" fmla="*/ 0 w 656"/>
                <a:gd name="T5" fmla="*/ 395 h 395"/>
                <a:gd name="T6" fmla="*/ 0 w 656"/>
                <a:gd name="T7" fmla="*/ 378 h 395"/>
                <a:gd name="T8" fmla="*/ 656 w 656"/>
                <a:gd name="T9" fmla="*/ 0 h 395"/>
              </a:gdLst>
              <a:ahLst/>
              <a:cxnLst>
                <a:cxn ang="0">
                  <a:pos x="T0" y="T1"/>
                </a:cxn>
                <a:cxn ang="0">
                  <a:pos x="T2" y="T3"/>
                </a:cxn>
                <a:cxn ang="0">
                  <a:pos x="T4" y="T5"/>
                </a:cxn>
                <a:cxn ang="0">
                  <a:pos x="T6" y="T7"/>
                </a:cxn>
                <a:cxn ang="0">
                  <a:pos x="T8" y="T9"/>
                </a:cxn>
              </a:cxnLst>
              <a:rect l="0" t="0" r="r" b="b"/>
              <a:pathLst>
                <a:path w="656" h="395">
                  <a:moveTo>
                    <a:pt x="656" y="0"/>
                  </a:moveTo>
                  <a:lnTo>
                    <a:pt x="656" y="18"/>
                  </a:lnTo>
                  <a:lnTo>
                    <a:pt x="0" y="395"/>
                  </a:lnTo>
                  <a:lnTo>
                    <a:pt x="0" y="378"/>
                  </a:lnTo>
                  <a:lnTo>
                    <a:pt x="656" y="0"/>
                  </a:lnTo>
                  <a:close/>
                </a:path>
              </a:pathLst>
            </a:custGeom>
            <a:solidFill>
              <a:srgbClr val="C9C9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178" name="Freeform 261">
              <a:extLst>
                <a:ext uri="{FF2B5EF4-FFF2-40B4-BE49-F238E27FC236}">
                  <a16:creationId xmlns:a16="http://schemas.microsoft.com/office/drawing/2014/main" id="{DDC83DAF-E145-426E-AA59-5A6DA346802F}"/>
                </a:ext>
              </a:extLst>
            </p:cNvPr>
            <p:cNvSpPr>
              <a:spLocks/>
            </p:cNvSpPr>
            <p:nvPr/>
          </p:nvSpPr>
          <p:spPr bwMode="auto">
            <a:xfrm>
              <a:off x="15752763" y="4064001"/>
              <a:ext cx="777875" cy="488950"/>
            </a:xfrm>
            <a:custGeom>
              <a:avLst/>
              <a:gdLst>
                <a:gd name="T0" fmla="*/ 490 w 490"/>
                <a:gd name="T1" fmla="*/ 284 h 308"/>
                <a:gd name="T2" fmla="*/ 81 w 490"/>
                <a:gd name="T3" fmla="*/ 47 h 308"/>
                <a:gd name="T4" fmla="*/ 81 w 490"/>
                <a:gd name="T5" fmla="*/ 0 h 308"/>
                <a:gd name="T6" fmla="*/ 0 w 490"/>
                <a:gd name="T7" fmla="*/ 47 h 308"/>
                <a:gd name="T8" fmla="*/ 450 w 490"/>
                <a:gd name="T9" fmla="*/ 308 h 308"/>
                <a:gd name="T10" fmla="*/ 490 w 490"/>
                <a:gd name="T11" fmla="*/ 284 h 308"/>
              </a:gdLst>
              <a:ahLst/>
              <a:cxnLst>
                <a:cxn ang="0">
                  <a:pos x="T0" y="T1"/>
                </a:cxn>
                <a:cxn ang="0">
                  <a:pos x="T2" y="T3"/>
                </a:cxn>
                <a:cxn ang="0">
                  <a:pos x="T4" y="T5"/>
                </a:cxn>
                <a:cxn ang="0">
                  <a:pos x="T6" y="T7"/>
                </a:cxn>
                <a:cxn ang="0">
                  <a:pos x="T8" y="T9"/>
                </a:cxn>
                <a:cxn ang="0">
                  <a:pos x="T10" y="T11"/>
                </a:cxn>
              </a:cxnLst>
              <a:rect l="0" t="0" r="r" b="b"/>
              <a:pathLst>
                <a:path w="490" h="308">
                  <a:moveTo>
                    <a:pt x="490" y="284"/>
                  </a:moveTo>
                  <a:lnTo>
                    <a:pt x="81" y="47"/>
                  </a:lnTo>
                  <a:lnTo>
                    <a:pt x="81" y="0"/>
                  </a:lnTo>
                  <a:lnTo>
                    <a:pt x="0" y="47"/>
                  </a:lnTo>
                  <a:lnTo>
                    <a:pt x="450" y="308"/>
                  </a:lnTo>
                  <a:lnTo>
                    <a:pt x="490" y="284"/>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179" name="Freeform 262">
              <a:extLst>
                <a:ext uri="{FF2B5EF4-FFF2-40B4-BE49-F238E27FC236}">
                  <a16:creationId xmlns:a16="http://schemas.microsoft.com/office/drawing/2014/main" id="{86E3A793-908E-445B-9D55-D6928781704F}"/>
                </a:ext>
              </a:extLst>
            </p:cNvPr>
            <p:cNvSpPr>
              <a:spLocks/>
            </p:cNvSpPr>
            <p:nvPr/>
          </p:nvSpPr>
          <p:spPr bwMode="auto">
            <a:xfrm>
              <a:off x="16792576" y="4475163"/>
              <a:ext cx="1755775" cy="677863"/>
            </a:xfrm>
            <a:custGeom>
              <a:avLst/>
              <a:gdLst>
                <a:gd name="T0" fmla="*/ 1024 w 1106"/>
                <a:gd name="T1" fmla="*/ 0 h 427"/>
                <a:gd name="T2" fmla="*/ 1024 w 1106"/>
                <a:gd name="T3" fmla="*/ 49 h 427"/>
                <a:gd name="T4" fmla="*/ 450 w 1106"/>
                <a:gd name="T5" fmla="*/ 380 h 427"/>
                <a:gd name="T6" fmla="*/ 40 w 1106"/>
                <a:gd name="T7" fmla="*/ 143 h 427"/>
                <a:gd name="T8" fmla="*/ 0 w 1106"/>
                <a:gd name="T9" fmla="*/ 166 h 427"/>
                <a:gd name="T10" fmla="*/ 450 w 1106"/>
                <a:gd name="T11" fmla="*/ 427 h 427"/>
                <a:gd name="T12" fmla="*/ 1106 w 1106"/>
                <a:gd name="T13" fmla="*/ 49 h 427"/>
                <a:gd name="T14" fmla="*/ 1024 w 1106"/>
                <a:gd name="T15" fmla="*/ 0 h 4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06" h="427">
                  <a:moveTo>
                    <a:pt x="1024" y="0"/>
                  </a:moveTo>
                  <a:lnTo>
                    <a:pt x="1024" y="49"/>
                  </a:lnTo>
                  <a:lnTo>
                    <a:pt x="450" y="380"/>
                  </a:lnTo>
                  <a:lnTo>
                    <a:pt x="40" y="143"/>
                  </a:lnTo>
                  <a:lnTo>
                    <a:pt x="0" y="166"/>
                  </a:lnTo>
                  <a:lnTo>
                    <a:pt x="450" y="427"/>
                  </a:lnTo>
                  <a:lnTo>
                    <a:pt x="1106" y="49"/>
                  </a:lnTo>
                  <a:lnTo>
                    <a:pt x="1024" y="0"/>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180" name="Freeform 263">
              <a:extLst>
                <a:ext uri="{FF2B5EF4-FFF2-40B4-BE49-F238E27FC236}">
                  <a16:creationId xmlns:a16="http://schemas.microsoft.com/office/drawing/2014/main" id="{E1C40012-D594-4F16-BC68-D64136EFAB12}"/>
                </a:ext>
              </a:extLst>
            </p:cNvPr>
            <p:cNvSpPr>
              <a:spLocks/>
            </p:cNvSpPr>
            <p:nvPr/>
          </p:nvSpPr>
          <p:spPr bwMode="auto">
            <a:xfrm>
              <a:off x="16792576" y="4738688"/>
              <a:ext cx="714375" cy="441325"/>
            </a:xfrm>
            <a:custGeom>
              <a:avLst/>
              <a:gdLst>
                <a:gd name="T0" fmla="*/ 0 w 450"/>
                <a:gd name="T1" fmla="*/ 0 h 278"/>
                <a:gd name="T2" fmla="*/ 0 w 450"/>
                <a:gd name="T3" fmla="*/ 19 h 278"/>
                <a:gd name="T4" fmla="*/ 450 w 450"/>
                <a:gd name="T5" fmla="*/ 278 h 278"/>
                <a:gd name="T6" fmla="*/ 450 w 450"/>
                <a:gd name="T7" fmla="*/ 261 h 278"/>
                <a:gd name="T8" fmla="*/ 0 w 450"/>
                <a:gd name="T9" fmla="*/ 0 h 278"/>
              </a:gdLst>
              <a:ahLst/>
              <a:cxnLst>
                <a:cxn ang="0">
                  <a:pos x="T0" y="T1"/>
                </a:cxn>
                <a:cxn ang="0">
                  <a:pos x="T2" y="T3"/>
                </a:cxn>
                <a:cxn ang="0">
                  <a:pos x="T4" y="T5"/>
                </a:cxn>
                <a:cxn ang="0">
                  <a:pos x="T6" y="T7"/>
                </a:cxn>
                <a:cxn ang="0">
                  <a:pos x="T8" y="T9"/>
                </a:cxn>
              </a:cxnLst>
              <a:rect l="0" t="0" r="r" b="b"/>
              <a:pathLst>
                <a:path w="450" h="278">
                  <a:moveTo>
                    <a:pt x="0" y="0"/>
                  </a:moveTo>
                  <a:lnTo>
                    <a:pt x="0" y="19"/>
                  </a:lnTo>
                  <a:lnTo>
                    <a:pt x="450" y="278"/>
                  </a:lnTo>
                  <a:lnTo>
                    <a:pt x="450" y="261"/>
                  </a:lnTo>
                  <a:lnTo>
                    <a:pt x="0" y="0"/>
                  </a:lnTo>
                  <a:close/>
                </a:path>
              </a:pathLst>
            </a:custGeom>
            <a:solidFill>
              <a:srgbClr val="F6F8F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181" name="Freeform 264">
              <a:extLst>
                <a:ext uri="{FF2B5EF4-FFF2-40B4-BE49-F238E27FC236}">
                  <a16:creationId xmlns:a16="http://schemas.microsoft.com/office/drawing/2014/main" id="{A5B0E7C5-75D6-4223-9167-34A04BF3427E}"/>
                </a:ext>
              </a:extLst>
            </p:cNvPr>
            <p:cNvSpPr>
              <a:spLocks/>
            </p:cNvSpPr>
            <p:nvPr/>
          </p:nvSpPr>
          <p:spPr bwMode="auto">
            <a:xfrm>
              <a:off x="15752763" y="4138613"/>
              <a:ext cx="714375" cy="442913"/>
            </a:xfrm>
            <a:custGeom>
              <a:avLst/>
              <a:gdLst>
                <a:gd name="T0" fmla="*/ 450 w 450"/>
                <a:gd name="T1" fmla="*/ 261 h 279"/>
                <a:gd name="T2" fmla="*/ 450 w 450"/>
                <a:gd name="T3" fmla="*/ 261 h 279"/>
                <a:gd name="T4" fmla="*/ 0 w 450"/>
                <a:gd name="T5" fmla="*/ 0 h 279"/>
                <a:gd name="T6" fmla="*/ 0 w 450"/>
                <a:gd name="T7" fmla="*/ 18 h 279"/>
                <a:gd name="T8" fmla="*/ 450 w 450"/>
                <a:gd name="T9" fmla="*/ 279 h 279"/>
                <a:gd name="T10" fmla="*/ 450 w 450"/>
                <a:gd name="T11" fmla="*/ 261 h 279"/>
              </a:gdLst>
              <a:ahLst/>
              <a:cxnLst>
                <a:cxn ang="0">
                  <a:pos x="T0" y="T1"/>
                </a:cxn>
                <a:cxn ang="0">
                  <a:pos x="T2" y="T3"/>
                </a:cxn>
                <a:cxn ang="0">
                  <a:pos x="T4" y="T5"/>
                </a:cxn>
                <a:cxn ang="0">
                  <a:pos x="T6" y="T7"/>
                </a:cxn>
                <a:cxn ang="0">
                  <a:pos x="T8" y="T9"/>
                </a:cxn>
                <a:cxn ang="0">
                  <a:pos x="T10" y="T11"/>
                </a:cxn>
              </a:cxnLst>
              <a:rect l="0" t="0" r="r" b="b"/>
              <a:pathLst>
                <a:path w="450" h="279">
                  <a:moveTo>
                    <a:pt x="450" y="261"/>
                  </a:moveTo>
                  <a:lnTo>
                    <a:pt x="450" y="261"/>
                  </a:lnTo>
                  <a:lnTo>
                    <a:pt x="0" y="0"/>
                  </a:lnTo>
                  <a:lnTo>
                    <a:pt x="0" y="18"/>
                  </a:lnTo>
                  <a:lnTo>
                    <a:pt x="450" y="279"/>
                  </a:lnTo>
                  <a:lnTo>
                    <a:pt x="450" y="261"/>
                  </a:lnTo>
                  <a:close/>
                </a:path>
              </a:pathLst>
            </a:custGeom>
            <a:solidFill>
              <a:srgbClr val="F6F8F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182" name="Freeform 265">
              <a:extLst>
                <a:ext uri="{FF2B5EF4-FFF2-40B4-BE49-F238E27FC236}">
                  <a16:creationId xmlns:a16="http://schemas.microsoft.com/office/drawing/2014/main" id="{C950357E-E7B9-4A10-9DB1-4D8E2712D767}"/>
                </a:ext>
              </a:extLst>
            </p:cNvPr>
            <p:cNvSpPr>
              <a:spLocks/>
            </p:cNvSpPr>
            <p:nvPr/>
          </p:nvSpPr>
          <p:spPr bwMode="auto">
            <a:xfrm>
              <a:off x="16467138" y="4514851"/>
              <a:ext cx="63500" cy="66675"/>
            </a:xfrm>
            <a:custGeom>
              <a:avLst/>
              <a:gdLst>
                <a:gd name="T0" fmla="*/ 40 w 40"/>
                <a:gd name="T1" fmla="*/ 17 h 42"/>
                <a:gd name="T2" fmla="*/ 0 w 40"/>
                <a:gd name="T3" fmla="*/ 42 h 42"/>
                <a:gd name="T4" fmla="*/ 0 w 40"/>
                <a:gd name="T5" fmla="*/ 24 h 42"/>
                <a:gd name="T6" fmla="*/ 40 w 40"/>
                <a:gd name="T7" fmla="*/ 0 h 42"/>
                <a:gd name="T8" fmla="*/ 40 w 40"/>
                <a:gd name="T9" fmla="*/ 17 h 42"/>
              </a:gdLst>
              <a:ahLst/>
              <a:cxnLst>
                <a:cxn ang="0">
                  <a:pos x="T0" y="T1"/>
                </a:cxn>
                <a:cxn ang="0">
                  <a:pos x="T2" y="T3"/>
                </a:cxn>
                <a:cxn ang="0">
                  <a:pos x="T4" y="T5"/>
                </a:cxn>
                <a:cxn ang="0">
                  <a:pos x="T6" y="T7"/>
                </a:cxn>
                <a:cxn ang="0">
                  <a:pos x="T8" y="T9"/>
                </a:cxn>
              </a:cxnLst>
              <a:rect l="0" t="0" r="r" b="b"/>
              <a:pathLst>
                <a:path w="40" h="42">
                  <a:moveTo>
                    <a:pt x="40" y="17"/>
                  </a:moveTo>
                  <a:lnTo>
                    <a:pt x="0" y="42"/>
                  </a:lnTo>
                  <a:lnTo>
                    <a:pt x="0" y="24"/>
                  </a:lnTo>
                  <a:lnTo>
                    <a:pt x="40" y="0"/>
                  </a:lnTo>
                  <a:lnTo>
                    <a:pt x="40" y="17"/>
                  </a:lnTo>
                  <a:close/>
                </a:path>
              </a:pathLst>
            </a:custGeom>
            <a:solidFill>
              <a:srgbClr val="C9C9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183" name="Freeform 266">
              <a:extLst>
                <a:ext uri="{FF2B5EF4-FFF2-40B4-BE49-F238E27FC236}">
                  <a16:creationId xmlns:a16="http://schemas.microsoft.com/office/drawing/2014/main" id="{1D1EEED8-AD65-4B91-8B28-A10CD94CC685}"/>
                </a:ext>
              </a:extLst>
            </p:cNvPr>
            <p:cNvSpPr>
              <a:spLocks/>
            </p:cNvSpPr>
            <p:nvPr/>
          </p:nvSpPr>
          <p:spPr bwMode="auto">
            <a:xfrm>
              <a:off x="17506951" y="2343151"/>
              <a:ext cx="911225" cy="1127125"/>
            </a:xfrm>
            <a:custGeom>
              <a:avLst/>
              <a:gdLst>
                <a:gd name="T0" fmla="*/ 0 w 574"/>
                <a:gd name="T1" fmla="*/ 710 h 710"/>
                <a:gd name="T2" fmla="*/ 574 w 574"/>
                <a:gd name="T3" fmla="*/ 380 h 710"/>
                <a:gd name="T4" fmla="*/ 574 w 574"/>
                <a:gd name="T5" fmla="*/ 0 h 710"/>
                <a:gd name="T6" fmla="*/ 0 w 574"/>
                <a:gd name="T7" fmla="*/ 331 h 710"/>
                <a:gd name="T8" fmla="*/ 0 w 574"/>
                <a:gd name="T9" fmla="*/ 710 h 710"/>
              </a:gdLst>
              <a:ahLst/>
              <a:cxnLst>
                <a:cxn ang="0">
                  <a:pos x="T0" y="T1"/>
                </a:cxn>
                <a:cxn ang="0">
                  <a:pos x="T2" y="T3"/>
                </a:cxn>
                <a:cxn ang="0">
                  <a:pos x="T4" y="T5"/>
                </a:cxn>
                <a:cxn ang="0">
                  <a:pos x="T6" y="T7"/>
                </a:cxn>
                <a:cxn ang="0">
                  <a:pos x="T8" y="T9"/>
                </a:cxn>
              </a:cxnLst>
              <a:rect l="0" t="0" r="r" b="b"/>
              <a:pathLst>
                <a:path w="574" h="710">
                  <a:moveTo>
                    <a:pt x="0" y="710"/>
                  </a:moveTo>
                  <a:lnTo>
                    <a:pt x="574" y="380"/>
                  </a:lnTo>
                  <a:lnTo>
                    <a:pt x="574" y="0"/>
                  </a:lnTo>
                  <a:lnTo>
                    <a:pt x="0" y="331"/>
                  </a:lnTo>
                  <a:lnTo>
                    <a:pt x="0" y="710"/>
                  </a:lnTo>
                  <a:close/>
                </a:path>
              </a:pathLst>
            </a:custGeom>
            <a:solidFill>
              <a:srgbClr val="165A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184" name="Freeform 267">
              <a:extLst>
                <a:ext uri="{FF2B5EF4-FFF2-40B4-BE49-F238E27FC236}">
                  <a16:creationId xmlns:a16="http://schemas.microsoft.com/office/drawing/2014/main" id="{F348C36D-4C2B-4022-8CC5-49C5D3834730}"/>
                </a:ext>
              </a:extLst>
            </p:cNvPr>
            <p:cNvSpPr>
              <a:spLocks/>
            </p:cNvSpPr>
            <p:nvPr/>
          </p:nvSpPr>
          <p:spPr bwMode="auto">
            <a:xfrm>
              <a:off x="15881351" y="1893888"/>
              <a:ext cx="2536825" cy="974725"/>
            </a:xfrm>
            <a:custGeom>
              <a:avLst/>
              <a:gdLst>
                <a:gd name="T0" fmla="*/ 0 w 1598"/>
                <a:gd name="T1" fmla="*/ 22 h 614"/>
                <a:gd name="T2" fmla="*/ 40 w 1598"/>
                <a:gd name="T3" fmla="*/ 0 h 614"/>
                <a:gd name="T4" fmla="*/ 1024 w 1598"/>
                <a:gd name="T5" fmla="*/ 567 h 614"/>
                <a:gd name="T6" fmla="*/ 1556 w 1598"/>
                <a:gd name="T7" fmla="*/ 259 h 614"/>
                <a:gd name="T8" fmla="*/ 1598 w 1598"/>
                <a:gd name="T9" fmla="*/ 283 h 614"/>
                <a:gd name="T10" fmla="*/ 1024 w 1598"/>
                <a:gd name="T11" fmla="*/ 614 h 614"/>
                <a:gd name="T12" fmla="*/ 0 w 1598"/>
                <a:gd name="T13" fmla="*/ 22 h 614"/>
              </a:gdLst>
              <a:ahLst/>
              <a:cxnLst>
                <a:cxn ang="0">
                  <a:pos x="T0" y="T1"/>
                </a:cxn>
                <a:cxn ang="0">
                  <a:pos x="T2" y="T3"/>
                </a:cxn>
                <a:cxn ang="0">
                  <a:pos x="T4" y="T5"/>
                </a:cxn>
                <a:cxn ang="0">
                  <a:pos x="T6" y="T7"/>
                </a:cxn>
                <a:cxn ang="0">
                  <a:pos x="T8" y="T9"/>
                </a:cxn>
                <a:cxn ang="0">
                  <a:pos x="T10" y="T11"/>
                </a:cxn>
                <a:cxn ang="0">
                  <a:pos x="T12" y="T13"/>
                </a:cxn>
              </a:cxnLst>
              <a:rect l="0" t="0" r="r" b="b"/>
              <a:pathLst>
                <a:path w="1598" h="614">
                  <a:moveTo>
                    <a:pt x="0" y="22"/>
                  </a:moveTo>
                  <a:lnTo>
                    <a:pt x="40" y="0"/>
                  </a:lnTo>
                  <a:lnTo>
                    <a:pt x="1024" y="567"/>
                  </a:lnTo>
                  <a:lnTo>
                    <a:pt x="1556" y="259"/>
                  </a:lnTo>
                  <a:lnTo>
                    <a:pt x="1598" y="283"/>
                  </a:lnTo>
                  <a:lnTo>
                    <a:pt x="1024" y="614"/>
                  </a:lnTo>
                  <a:lnTo>
                    <a:pt x="0" y="22"/>
                  </a:lnTo>
                  <a:close/>
                </a:path>
              </a:pathLst>
            </a:custGeom>
            <a:solidFill>
              <a:srgbClr val="4579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185" name="Freeform 268">
              <a:extLst>
                <a:ext uri="{FF2B5EF4-FFF2-40B4-BE49-F238E27FC236}">
                  <a16:creationId xmlns:a16="http://schemas.microsoft.com/office/drawing/2014/main" id="{52C76FEB-3703-403B-A8E9-431D7DAA55E5}"/>
                </a:ext>
              </a:extLst>
            </p:cNvPr>
            <p:cNvSpPr>
              <a:spLocks/>
            </p:cNvSpPr>
            <p:nvPr/>
          </p:nvSpPr>
          <p:spPr bwMode="auto">
            <a:xfrm>
              <a:off x="15944851" y="1404938"/>
              <a:ext cx="847725" cy="523875"/>
            </a:xfrm>
            <a:custGeom>
              <a:avLst/>
              <a:gdLst>
                <a:gd name="T0" fmla="*/ 0 w 534"/>
                <a:gd name="T1" fmla="*/ 308 h 330"/>
                <a:gd name="T2" fmla="*/ 534 w 534"/>
                <a:gd name="T3" fmla="*/ 0 h 330"/>
                <a:gd name="T4" fmla="*/ 534 w 534"/>
                <a:gd name="T5" fmla="*/ 47 h 330"/>
                <a:gd name="T6" fmla="*/ 42 w 534"/>
                <a:gd name="T7" fmla="*/ 330 h 330"/>
                <a:gd name="T8" fmla="*/ 0 w 534"/>
                <a:gd name="T9" fmla="*/ 308 h 330"/>
              </a:gdLst>
              <a:ahLst/>
              <a:cxnLst>
                <a:cxn ang="0">
                  <a:pos x="T0" y="T1"/>
                </a:cxn>
                <a:cxn ang="0">
                  <a:pos x="T2" y="T3"/>
                </a:cxn>
                <a:cxn ang="0">
                  <a:pos x="T4" y="T5"/>
                </a:cxn>
                <a:cxn ang="0">
                  <a:pos x="T6" y="T7"/>
                </a:cxn>
                <a:cxn ang="0">
                  <a:pos x="T8" y="T9"/>
                </a:cxn>
              </a:cxnLst>
              <a:rect l="0" t="0" r="r" b="b"/>
              <a:pathLst>
                <a:path w="534" h="330">
                  <a:moveTo>
                    <a:pt x="0" y="308"/>
                  </a:moveTo>
                  <a:lnTo>
                    <a:pt x="534" y="0"/>
                  </a:lnTo>
                  <a:lnTo>
                    <a:pt x="534" y="47"/>
                  </a:lnTo>
                  <a:lnTo>
                    <a:pt x="42" y="330"/>
                  </a:lnTo>
                  <a:lnTo>
                    <a:pt x="0" y="308"/>
                  </a:lnTo>
                  <a:close/>
                </a:path>
              </a:pathLst>
            </a:custGeom>
            <a:solidFill>
              <a:srgbClr val="4579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186" name="Freeform 269">
              <a:extLst>
                <a:ext uri="{FF2B5EF4-FFF2-40B4-BE49-F238E27FC236}">
                  <a16:creationId xmlns:a16="http://schemas.microsoft.com/office/drawing/2014/main" id="{24009080-6D31-4D4C-A531-24C7CB1BA37D}"/>
                </a:ext>
              </a:extLst>
            </p:cNvPr>
            <p:cNvSpPr>
              <a:spLocks/>
            </p:cNvSpPr>
            <p:nvPr/>
          </p:nvSpPr>
          <p:spPr bwMode="auto">
            <a:xfrm>
              <a:off x="16792576" y="1404938"/>
              <a:ext cx="1558925" cy="938213"/>
            </a:xfrm>
            <a:custGeom>
              <a:avLst/>
              <a:gdLst>
                <a:gd name="T0" fmla="*/ 0 w 982"/>
                <a:gd name="T1" fmla="*/ 0 h 591"/>
                <a:gd name="T2" fmla="*/ 982 w 982"/>
                <a:gd name="T3" fmla="*/ 567 h 591"/>
                <a:gd name="T4" fmla="*/ 940 w 982"/>
                <a:gd name="T5" fmla="*/ 591 h 591"/>
                <a:gd name="T6" fmla="*/ 0 w 982"/>
                <a:gd name="T7" fmla="*/ 47 h 591"/>
                <a:gd name="T8" fmla="*/ 0 w 982"/>
                <a:gd name="T9" fmla="*/ 0 h 591"/>
              </a:gdLst>
              <a:ahLst/>
              <a:cxnLst>
                <a:cxn ang="0">
                  <a:pos x="T0" y="T1"/>
                </a:cxn>
                <a:cxn ang="0">
                  <a:pos x="T2" y="T3"/>
                </a:cxn>
                <a:cxn ang="0">
                  <a:pos x="T4" y="T5"/>
                </a:cxn>
                <a:cxn ang="0">
                  <a:pos x="T6" y="T7"/>
                </a:cxn>
                <a:cxn ang="0">
                  <a:pos x="T8" y="T9"/>
                </a:cxn>
              </a:cxnLst>
              <a:rect l="0" t="0" r="r" b="b"/>
              <a:pathLst>
                <a:path w="982" h="591">
                  <a:moveTo>
                    <a:pt x="0" y="0"/>
                  </a:moveTo>
                  <a:lnTo>
                    <a:pt x="982" y="567"/>
                  </a:lnTo>
                  <a:lnTo>
                    <a:pt x="940" y="591"/>
                  </a:lnTo>
                  <a:lnTo>
                    <a:pt x="0" y="47"/>
                  </a:lnTo>
                  <a:lnTo>
                    <a:pt x="0" y="0"/>
                  </a:lnTo>
                  <a:close/>
                </a:path>
              </a:pathLst>
            </a:custGeom>
            <a:solidFill>
              <a:srgbClr val="4579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187" name="Freeform 270">
              <a:extLst>
                <a:ext uri="{FF2B5EF4-FFF2-40B4-BE49-F238E27FC236}">
                  <a16:creationId xmlns:a16="http://schemas.microsoft.com/office/drawing/2014/main" id="{EB3E3650-8203-4B4A-BD22-B5BF496E49C0}"/>
                </a:ext>
              </a:extLst>
            </p:cNvPr>
            <p:cNvSpPr>
              <a:spLocks/>
            </p:cNvSpPr>
            <p:nvPr/>
          </p:nvSpPr>
          <p:spPr bwMode="auto">
            <a:xfrm>
              <a:off x="16143288" y="1554163"/>
              <a:ext cx="2012950" cy="1165225"/>
            </a:xfrm>
            <a:custGeom>
              <a:avLst/>
              <a:gdLst>
                <a:gd name="T0" fmla="*/ 0 w 1268"/>
                <a:gd name="T1" fmla="*/ 236 h 734"/>
                <a:gd name="T2" fmla="*/ 409 w 1268"/>
                <a:gd name="T3" fmla="*/ 0 h 734"/>
                <a:gd name="T4" fmla="*/ 1268 w 1268"/>
                <a:gd name="T5" fmla="*/ 497 h 734"/>
                <a:gd name="T6" fmla="*/ 859 w 1268"/>
                <a:gd name="T7" fmla="*/ 734 h 734"/>
                <a:gd name="T8" fmla="*/ 0 w 1268"/>
                <a:gd name="T9" fmla="*/ 236 h 734"/>
              </a:gdLst>
              <a:ahLst/>
              <a:cxnLst>
                <a:cxn ang="0">
                  <a:pos x="T0" y="T1"/>
                </a:cxn>
                <a:cxn ang="0">
                  <a:pos x="T2" y="T3"/>
                </a:cxn>
                <a:cxn ang="0">
                  <a:pos x="T4" y="T5"/>
                </a:cxn>
                <a:cxn ang="0">
                  <a:pos x="T6" y="T7"/>
                </a:cxn>
                <a:cxn ang="0">
                  <a:pos x="T8" y="T9"/>
                </a:cxn>
              </a:cxnLst>
              <a:rect l="0" t="0" r="r" b="b"/>
              <a:pathLst>
                <a:path w="1268" h="734">
                  <a:moveTo>
                    <a:pt x="0" y="236"/>
                  </a:moveTo>
                  <a:lnTo>
                    <a:pt x="409" y="0"/>
                  </a:lnTo>
                  <a:lnTo>
                    <a:pt x="1268" y="497"/>
                  </a:lnTo>
                  <a:lnTo>
                    <a:pt x="859" y="734"/>
                  </a:lnTo>
                  <a:lnTo>
                    <a:pt x="0" y="236"/>
                  </a:lnTo>
                  <a:close/>
                </a:path>
              </a:pathLst>
            </a:custGeom>
            <a:solidFill>
              <a:srgbClr val="4579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188" name="Freeform 271">
              <a:extLst>
                <a:ext uri="{FF2B5EF4-FFF2-40B4-BE49-F238E27FC236}">
                  <a16:creationId xmlns:a16="http://schemas.microsoft.com/office/drawing/2014/main" id="{75766A0F-D78E-4014-9B50-8EFDF7FC4E97}"/>
                </a:ext>
              </a:extLst>
            </p:cNvPr>
            <p:cNvSpPr>
              <a:spLocks/>
            </p:cNvSpPr>
            <p:nvPr/>
          </p:nvSpPr>
          <p:spPr bwMode="auto">
            <a:xfrm>
              <a:off x="16143288" y="1554163"/>
              <a:ext cx="649288" cy="407988"/>
            </a:xfrm>
            <a:custGeom>
              <a:avLst/>
              <a:gdLst>
                <a:gd name="T0" fmla="*/ 35 w 409"/>
                <a:gd name="T1" fmla="*/ 257 h 257"/>
                <a:gd name="T2" fmla="*/ 409 w 409"/>
                <a:gd name="T3" fmla="*/ 47 h 257"/>
                <a:gd name="T4" fmla="*/ 409 w 409"/>
                <a:gd name="T5" fmla="*/ 0 h 257"/>
                <a:gd name="T6" fmla="*/ 0 w 409"/>
                <a:gd name="T7" fmla="*/ 236 h 257"/>
                <a:gd name="T8" fmla="*/ 35 w 409"/>
                <a:gd name="T9" fmla="*/ 257 h 257"/>
              </a:gdLst>
              <a:ahLst/>
              <a:cxnLst>
                <a:cxn ang="0">
                  <a:pos x="T0" y="T1"/>
                </a:cxn>
                <a:cxn ang="0">
                  <a:pos x="T2" y="T3"/>
                </a:cxn>
                <a:cxn ang="0">
                  <a:pos x="T4" y="T5"/>
                </a:cxn>
                <a:cxn ang="0">
                  <a:pos x="T6" y="T7"/>
                </a:cxn>
                <a:cxn ang="0">
                  <a:pos x="T8" y="T9"/>
                </a:cxn>
              </a:cxnLst>
              <a:rect l="0" t="0" r="r" b="b"/>
              <a:pathLst>
                <a:path w="409" h="257">
                  <a:moveTo>
                    <a:pt x="35" y="257"/>
                  </a:moveTo>
                  <a:lnTo>
                    <a:pt x="409" y="47"/>
                  </a:lnTo>
                  <a:lnTo>
                    <a:pt x="409" y="0"/>
                  </a:lnTo>
                  <a:lnTo>
                    <a:pt x="0" y="236"/>
                  </a:lnTo>
                  <a:lnTo>
                    <a:pt x="35" y="257"/>
                  </a:lnTo>
                  <a:close/>
                </a:path>
              </a:pathLst>
            </a:custGeom>
            <a:solidFill>
              <a:srgbClr val="165A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189" name="Freeform 272">
              <a:extLst>
                <a:ext uri="{FF2B5EF4-FFF2-40B4-BE49-F238E27FC236}">
                  <a16:creationId xmlns:a16="http://schemas.microsoft.com/office/drawing/2014/main" id="{01BBE7D1-4A0D-419F-A206-0D3BE9A2C9C7}"/>
                </a:ext>
              </a:extLst>
            </p:cNvPr>
            <p:cNvSpPr>
              <a:spLocks/>
            </p:cNvSpPr>
            <p:nvPr/>
          </p:nvSpPr>
          <p:spPr bwMode="auto">
            <a:xfrm>
              <a:off x="16792576" y="1554163"/>
              <a:ext cx="1363663" cy="825500"/>
            </a:xfrm>
            <a:custGeom>
              <a:avLst/>
              <a:gdLst>
                <a:gd name="T0" fmla="*/ 0 w 859"/>
                <a:gd name="T1" fmla="*/ 0 h 520"/>
                <a:gd name="T2" fmla="*/ 859 w 859"/>
                <a:gd name="T3" fmla="*/ 497 h 520"/>
                <a:gd name="T4" fmla="*/ 819 w 859"/>
                <a:gd name="T5" fmla="*/ 520 h 520"/>
                <a:gd name="T6" fmla="*/ 0 w 859"/>
                <a:gd name="T7" fmla="*/ 47 h 520"/>
                <a:gd name="T8" fmla="*/ 0 w 859"/>
                <a:gd name="T9" fmla="*/ 0 h 520"/>
              </a:gdLst>
              <a:ahLst/>
              <a:cxnLst>
                <a:cxn ang="0">
                  <a:pos x="T0" y="T1"/>
                </a:cxn>
                <a:cxn ang="0">
                  <a:pos x="T2" y="T3"/>
                </a:cxn>
                <a:cxn ang="0">
                  <a:pos x="T4" y="T5"/>
                </a:cxn>
                <a:cxn ang="0">
                  <a:pos x="T6" y="T7"/>
                </a:cxn>
                <a:cxn ang="0">
                  <a:pos x="T8" y="T9"/>
                </a:cxn>
              </a:cxnLst>
              <a:rect l="0" t="0" r="r" b="b"/>
              <a:pathLst>
                <a:path w="859" h="520">
                  <a:moveTo>
                    <a:pt x="0" y="0"/>
                  </a:moveTo>
                  <a:lnTo>
                    <a:pt x="859" y="497"/>
                  </a:lnTo>
                  <a:lnTo>
                    <a:pt x="819" y="520"/>
                  </a:lnTo>
                  <a:lnTo>
                    <a:pt x="0" y="47"/>
                  </a:lnTo>
                  <a:lnTo>
                    <a:pt x="0" y="0"/>
                  </a:lnTo>
                  <a:close/>
                </a:path>
              </a:pathLst>
            </a:custGeom>
            <a:solidFill>
              <a:srgbClr val="2E70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190" name="Freeform 273">
              <a:extLst>
                <a:ext uri="{FF2B5EF4-FFF2-40B4-BE49-F238E27FC236}">
                  <a16:creationId xmlns:a16="http://schemas.microsoft.com/office/drawing/2014/main" id="{464A6AF5-57AC-4FFC-9646-27428D43624F}"/>
                </a:ext>
              </a:extLst>
            </p:cNvPr>
            <p:cNvSpPr>
              <a:spLocks/>
            </p:cNvSpPr>
            <p:nvPr/>
          </p:nvSpPr>
          <p:spPr bwMode="auto">
            <a:xfrm>
              <a:off x="16011526" y="2681288"/>
              <a:ext cx="1495425" cy="900113"/>
            </a:xfrm>
            <a:custGeom>
              <a:avLst/>
              <a:gdLst>
                <a:gd name="T0" fmla="*/ 0 w 942"/>
                <a:gd name="T1" fmla="*/ 0 h 567"/>
                <a:gd name="T2" fmla="*/ 940 w 942"/>
                <a:gd name="T3" fmla="*/ 544 h 567"/>
                <a:gd name="T4" fmla="*/ 942 w 942"/>
                <a:gd name="T5" fmla="*/ 567 h 567"/>
                <a:gd name="T6" fmla="*/ 0 w 942"/>
                <a:gd name="T7" fmla="*/ 22 h 567"/>
                <a:gd name="T8" fmla="*/ 0 w 942"/>
                <a:gd name="T9" fmla="*/ 0 h 567"/>
              </a:gdLst>
              <a:ahLst/>
              <a:cxnLst>
                <a:cxn ang="0">
                  <a:pos x="T0" y="T1"/>
                </a:cxn>
                <a:cxn ang="0">
                  <a:pos x="T2" y="T3"/>
                </a:cxn>
                <a:cxn ang="0">
                  <a:pos x="T4" y="T5"/>
                </a:cxn>
                <a:cxn ang="0">
                  <a:pos x="T6" y="T7"/>
                </a:cxn>
                <a:cxn ang="0">
                  <a:pos x="T8" y="T9"/>
                </a:cxn>
              </a:cxnLst>
              <a:rect l="0" t="0" r="r" b="b"/>
              <a:pathLst>
                <a:path w="942" h="567">
                  <a:moveTo>
                    <a:pt x="0" y="0"/>
                  </a:moveTo>
                  <a:lnTo>
                    <a:pt x="940" y="544"/>
                  </a:lnTo>
                  <a:lnTo>
                    <a:pt x="942" y="567"/>
                  </a:lnTo>
                  <a:lnTo>
                    <a:pt x="0" y="22"/>
                  </a:lnTo>
                  <a:lnTo>
                    <a:pt x="0" y="0"/>
                  </a:lnTo>
                  <a:close/>
                </a:path>
              </a:pathLst>
            </a:custGeom>
            <a:solidFill>
              <a:srgbClr val="8BB1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191" name="Freeform 274">
              <a:extLst>
                <a:ext uri="{FF2B5EF4-FFF2-40B4-BE49-F238E27FC236}">
                  <a16:creationId xmlns:a16="http://schemas.microsoft.com/office/drawing/2014/main" id="{C2AEFB62-57C9-4A34-B419-7AD97E380371}"/>
                </a:ext>
              </a:extLst>
            </p:cNvPr>
            <p:cNvSpPr>
              <a:spLocks/>
            </p:cNvSpPr>
            <p:nvPr/>
          </p:nvSpPr>
          <p:spPr bwMode="auto">
            <a:xfrm>
              <a:off x="17503776" y="3094038"/>
              <a:ext cx="784225" cy="487363"/>
            </a:xfrm>
            <a:custGeom>
              <a:avLst/>
              <a:gdLst>
                <a:gd name="T0" fmla="*/ 0 w 494"/>
                <a:gd name="T1" fmla="*/ 284 h 307"/>
                <a:gd name="T2" fmla="*/ 494 w 494"/>
                <a:gd name="T3" fmla="*/ 0 h 307"/>
                <a:gd name="T4" fmla="*/ 492 w 494"/>
                <a:gd name="T5" fmla="*/ 23 h 307"/>
                <a:gd name="T6" fmla="*/ 2 w 494"/>
                <a:gd name="T7" fmla="*/ 307 h 307"/>
                <a:gd name="T8" fmla="*/ 0 w 494"/>
                <a:gd name="T9" fmla="*/ 284 h 307"/>
              </a:gdLst>
              <a:ahLst/>
              <a:cxnLst>
                <a:cxn ang="0">
                  <a:pos x="T0" y="T1"/>
                </a:cxn>
                <a:cxn ang="0">
                  <a:pos x="T2" y="T3"/>
                </a:cxn>
                <a:cxn ang="0">
                  <a:pos x="T4" y="T5"/>
                </a:cxn>
                <a:cxn ang="0">
                  <a:pos x="T6" y="T7"/>
                </a:cxn>
                <a:cxn ang="0">
                  <a:pos x="T8" y="T9"/>
                </a:cxn>
              </a:cxnLst>
              <a:rect l="0" t="0" r="r" b="b"/>
              <a:pathLst>
                <a:path w="494" h="307">
                  <a:moveTo>
                    <a:pt x="0" y="284"/>
                  </a:moveTo>
                  <a:lnTo>
                    <a:pt x="494" y="0"/>
                  </a:lnTo>
                  <a:lnTo>
                    <a:pt x="492" y="23"/>
                  </a:lnTo>
                  <a:lnTo>
                    <a:pt x="2" y="307"/>
                  </a:lnTo>
                  <a:lnTo>
                    <a:pt x="0" y="284"/>
                  </a:lnTo>
                  <a:close/>
                </a:path>
              </a:pathLst>
            </a:custGeom>
            <a:solidFill>
              <a:srgbClr val="8BB1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192" name="Freeform 275">
              <a:extLst>
                <a:ext uri="{FF2B5EF4-FFF2-40B4-BE49-F238E27FC236}">
                  <a16:creationId xmlns:a16="http://schemas.microsoft.com/office/drawing/2014/main" id="{C037A7A5-485B-476B-BA52-E1CBB5F212E4}"/>
                </a:ext>
              </a:extLst>
            </p:cNvPr>
            <p:cNvSpPr>
              <a:spLocks/>
            </p:cNvSpPr>
            <p:nvPr/>
          </p:nvSpPr>
          <p:spPr bwMode="auto">
            <a:xfrm>
              <a:off x="16011526" y="2786063"/>
              <a:ext cx="1495425" cy="896938"/>
            </a:xfrm>
            <a:custGeom>
              <a:avLst/>
              <a:gdLst>
                <a:gd name="T0" fmla="*/ 0 w 942"/>
                <a:gd name="T1" fmla="*/ 0 h 565"/>
                <a:gd name="T2" fmla="*/ 940 w 942"/>
                <a:gd name="T3" fmla="*/ 542 h 565"/>
                <a:gd name="T4" fmla="*/ 942 w 942"/>
                <a:gd name="T5" fmla="*/ 565 h 565"/>
                <a:gd name="T6" fmla="*/ 0 w 942"/>
                <a:gd name="T7" fmla="*/ 22 h 565"/>
                <a:gd name="T8" fmla="*/ 0 w 942"/>
                <a:gd name="T9" fmla="*/ 0 h 565"/>
              </a:gdLst>
              <a:ahLst/>
              <a:cxnLst>
                <a:cxn ang="0">
                  <a:pos x="T0" y="T1"/>
                </a:cxn>
                <a:cxn ang="0">
                  <a:pos x="T2" y="T3"/>
                </a:cxn>
                <a:cxn ang="0">
                  <a:pos x="T4" y="T5"/>
                </a:cxn>
                <a:cxn ang="0">
                  <a:pos x="T6" y="T7"/>
                </a:cxn>
                <a:cxn ang="0">
                  <a:pos x="T8" y="T9"/>
                </a:cxn>
              </a:cxnLst>
              <a:rect l="0" t="0" r="r" b="b"/>
              <a:pathLst>
                <a:path w="942" h="565">
                  <a:moveTo>
                    <a:pt x="0" y="0"/>
                  </a:moveTo>
                  <a:lnTo>
                    <a:pt x="940" y="542"/>
                  </a:lnTo>
                  <a:lnTo>
                    <a:pt x="942" y="565"/>
                  </a:lnTo>
                  <a:lnTo>
                    <a:pt x="0" y="22"/>
                  </a:lnTo>
                  <a:lnTo>
                    <a:pt x="0" y="0"/>
                  </a:lnTo>
                  <a:close/>
                </a:path>
              </a:pathLst>
            </a:custGeom>
            <a:solidFill>
              <a:srgbClr val="8BB1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193" name="Freeform 276">
              <a:extLst>
                <a:ext uri="{FF2B5EF4-FFF2-40B4-BE49-F238E27FC236}">
                  <a16:creationId xmlns:a16="http://schemas.microsoft.com/office/drawing/2014/main" id="{491CC277-9A7D-4F6E-BA9D-9B22E6C9137F}"/>
                </a:ext>
              </a:extLst>
            </p:cNvPr>
            <p:cNvSpPr>
              <a:spLocks/>
            </p:cNvSpPr>
            <p:nvPr/>
          </p:nvSpPr>
          <p:spPr bwMode="auto">
            <a:xfrm>
              <a:off x="17503776" y="3197226"/>
              <a:ext cx="784225" cy="485775"/>
            </a:xfrm>
            <a:custGeom>
              <a:avLst/>
              <a:gdLst>
                <a:gd name="T0" fmla="*/ 0 w 494"/>
                <a:gd name="T1" fmla="*/ 283 h 306"/>
                <a:gd name="T2" fmla="*/ 494 w 494"/>
                <a:gd name="T3" fmla="*/ 0 h 306"/>
                <a:gd name="T4" fmla="*/ 492 w 494"/>
                <a:gd name="T5" fmla="*/ 22 h 306"/>
                <a:gd name="T6" fmla="*/ 2 w 494"/>
                <a:gd name="T7" fmla="*/ 306 h 306"/>
                <a:gd name="T8" fmla="*/ 0 w 494"/>
                <a:gd name="T9" fmla="*/ 283 h 306"/>
              </a:gdLst>
              <a:ahLst/>
              <a:cxnLst>
                <a:cxn ang="0">
                  <a:pos x="T0" y="T1"/>
                </a:cxn>
                <a:cxn ang="0">
                  <a:pos x="T2" y="T3"/>
                </a:cxn>
                <a:cxn ang="0">
                  <a:pos x="T4" y="T5"/>
                </a:cxn>
                <a:cxn ang="0">
                  <a:pos x="T6" y="T7"/>
                </a:cxn>
                <a:cxn ang="0">
                  <a:pos x="T8" y="T9"/>
                </a:cxn>
              </a:cxnLst>
              <a:rect l="0" t="0" r="r" b="b"/>
              <a:pathLst>
                <a:path w="494" h="306">
                  <a:moveTo>
                    <a:pt x="0" y="283"/>
                  </a:moveTo>
                  <a:lnTo>
                    <a:pt x="494" y="0"/>
                  </a:lnTo>
                  <a:lnTo>
                    <a:pt x="492" y="22"/>
                  </a:lnTo>
                  <a:lnTo>
                    <a:pt x="2" y="306"/>
                  </a:lnTo>
                  <a:lnTo>
                    <a:pt x="0" y="283"/>
                  </a:lnTo>
                  <a:close/>
                </a:path>
              </a:pathLst>
            </a:custGeom>
            <a:solidFill>
              <a:srgbClr val="8BB1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194" name="Freeform 277">
              <a:extLst>
                <a:ext uri="{FF2B5EF4-FFF2-40B4-BE49-F238E27FC236}">
                  <a16:creationId xmlns:a16="http://schemas.microsoft.com/office/drawing/2014/main" id="{C2A524A8-11FA-42DF-BB0B-2C61602703D9}"/>
                </a:ext>
              </a:extLst>
            </p:cNvPr>
            <p:cNvSpPr>
              <a:spLocks/>
            </p:cNvSpPr>
            <p:nvPr/>
          </p:nvSpPr>
          <p:spPr bwMode="auto">
            <a:xfrm>
              <a:off x="16011526" y="2887663"/>
              <a:ext cx="1495425" cy="900113"/>
            </a:xfrm>
            <a:custGeom>
              <a:avLst/>
              <a:gdLst>
                <a:gd name="T0" fmla="*/ 0 w 942"/>
                <a:gd name="T1" fmla="*/ 0 h 567"/>
                <a:gd name="T2" fmla="*/ 940 w 942"/>
                <a:gd name="T3" fmla="*/ 545 h 567"/>
                <a:gd name="T4" fmla="*/ 942 w 942"/>
                <a:gd name="T5" fmla="*/ 567 h 567"/>
                <a:gd name="T6" fmla="*/ 0 w 942"/>
                <a:gd name="T7" fmla="*/ 23 h 567"/>
                <a:gd name="T8" fmla="*/ 0 w 942"/>
                <a:gd name="T9" fmla="*/ 0 h 567"/>
              </a:gdLst>
              <a:ahLst/>
              <a:cxnLst>
                <a:cxn ang="0">
                  <a:pos x="T0" y="T1"/>
                </a:cxn>
                <a:cxn ang="0">
                  <a:pos x="T2" y="T3"/>
                </a:cxn>
                <a:cxn ang="0">
                  <a:pos x="T4" y="T5"/>
                </a:cxn>
                <a:cxn ang="0">
                  <a:pos x="T6" y="T7"/>
                </a:cxn>
                <a:cxn ang="0">
                  <a:pos x="T8" y="T9"/>
                </a:cxn>
              </a:cxnLst>
              <a:rect l="0" t="0" r="r" b="b"/>
              <a:pathLst>
                <a:path w="942" h="567">
                  <a:moveTo>
                    <a:pt x="0" y="0"/>
                  </a:moveTo>
                  <a:lnTo>
                    <a:pt x="940" y="545"/>
                  </a:lnTo>
                  <a:lnTo>
                    <a:pt x="942" y="567"/>
                  </a:lnTo>
                  <a:lnTo>
                    <a:pt x="0" y="23"/>
                  </a:lnTo>
                  <a:lnTo>
                    <a:pt x="0" y="0"/>
                  </a:lnTo>
                  <a:close/>
                </a:path>
              </a:pathLst>
            </a:custGeom>
            <a:solidFill>
              <a:srgbClr val="8BB1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195" name="Freeform 278">
              <a:extLst>
                <a:ext uri="{FF2B5EF4-FFF2-40B4-BE49-F238E27FC236}">
                  <a16:creationId xmlns:a16="http://schemas.microsoft.com/office/drawing/2014/main" id="{A08DAC6D-E88C-4B26-A201-763FD67C36C0}"/>
                </a:ext>
              </a:extLst>
            </p:cNvPr>
            <p:cNvSpPr>
              <a:spLocks/>
            </p:cNvSpPr>
            <p:nvPr/>
          </p:nvSpPr>
          <p:spPr bwMode="auto">
            <a:xfrm>
              <a:off x="17503776" y="3302001"/>
              <a:ext cx="784225" cy="485775"/>
            </a:xfrm>
            <a:custGeom>
              <a:avLst/>
              <a:gdLst>
                <a:gd name="T0" fmla="*/ 0 w 494"/>
                <a:gd name="T1" fmla="*/ 284 h 306"/>
                <a:gd name="T2" fmla="*/ 494 w 494"/>
                <a:gd name="T3" fmla="*/ 0 h 306"/>
                <a:gd name="T4" fmla="*/ 492 w 494"/>
                <a:gd name="T5" fmla="*/ 23 h 306"/>
                <a:gd name="T6" fmla="*/ 2 w 494"/>
                <a:gd name="T7" fmla="*/ 306 h 306"/>
                <a:gd name="T8" fmla="*/ 0 w 494"/>
                <a:gd name="T9" fmla="*/ 284 h 306"/>
              </a:gdLst>
              <a:ahLst/>
              <a:cxnLst>
                <a:cxn ang="0">
                  <a:pos x="T0" y="T1"/>
                </a:cxn>
                <a:cxn ang="0">
                  <a:pos x="T2" y="T3"/>
                </a:cxn>
                <a:cxn ang="0">
                  <a:pos x="T4" y="T5"/>
                </a:cxn>
                <a:cxn ang="0">
                  <a:pos x="T6" y="T7"/>
                </a:cxn>
                <a:cxn ang="0">
                  <a:pos x="T8" y="T9"/>
                </a:cxn>
              </a:cxnLst>
              <a:rect l="0" t="0" r="r" b="b"/>
              <a:pathLst>
                <a:path w="494" h="306">
                  <a:moveTo>
                    <a:pt x="0" y="284"/>
                  </a:moveTo>
                  <a:lnTo>
                    <a:pt x="494" y="0"/>
                  </a:lnTo>
                  <a:lnTo>
                    <a:pt x="492" y="23"/>
                  </a:lnTo>
                  <a:lnTo>
                    <a:pt x="2" y="306"/>
                  </a:lnTo>
                  <a:lnTo>
                    <a:pt x="0" y="284"/>
                  </a:lnTo>
                  <a:close/>
                </a:path>
              </a:pathLst>
            </a:custGeom>
            <a:solidFill>
              <a:srgbClr val="8BB1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196" name="Freeform 279">
              <a:extLst>
                <a:ext uri="{FF2B5EF4-FFF2-40B4-BE49-F238E27FC236}">
                  <a16:creationId xmlns:a16="http://schemas.microsoft.com/office/drawing/2014/main" id="{318625B0-4EA5-46F3-BAB7-9D4FFC4220B5}"/>
                </a:ext>
              </a:extLst>
            </p:cNvPr>
            <p:cNvSpPr>
              <a:spLocks/>
            </p:cNvSpPr>
            <p:nvPr/>
          </p:nvSpPr>
          <p:spPr bwMode="auto">
            <a:xfrm>
              <a:off x="16011526" y="2989263"/>
              <a:ext cx="1495425" cy="901700"/>
            </a:xfrm>
            <a:custGeom>
              <a:avLst/>
              <a:gdLst>
                <a:gd name="T0" fmla="*/ 0 w 942"/>
                <a:gd name="T1" fmla="*/ 0 h 568"/>
                <a:gd name="T2" fmla="*/ 940 w 942"/>
                <a:gd name="T3" fmla="*/ 545 h 568"/>
                <a:gd name="T4" fmla="*/ 942 w 942"/>
                <a:gd name="T5" fmla="*/ 568 h 568"/>
                <a:gd name="T6" fmla="*/ 0 w 942"/>
                <a:gd name="T7" fmla="*/ 23 h 568"/>
                <a:gd name="T8" fmla="*/ 0 w 942"/>
                <a:gd name="T9" fmla="*/ 0 h 568"/>
              </a:gdLst>
              <a:ahLst/>
              <a:cxnLst>
                <a:cxn ang="0">
                  <a:pos x="T0" y="T1"/>
                </a:cxn>
                <a:cxn ang="0">
                  <a:pos x="T2" y="T3"/>
                </a:cxn>
                <a:cxn ang="0">
                  <a:pos x="T4" y="T5"/>
                </a:cxn>
                <a:cxn ang="0">
                  <a:pos x="T6" y="T7"/>
                </a:cxn>
                <a:cxn ang="0">
                  <a:pos x="T8" y="T9"/>
                </a:cxn>
              </a:cxnLst>
              <a:rect l="0" t="0" r="r" b="b"/>
              <a:pathLst>
                <a:path w="942" h="568">
                  <a:moveTo>
                    <a:pt x="0" y="0"/>
                  </a:moveTo>
                  <a:lnTo>
                    <a:pt x="940" y="545"/>
                  </a:lnTo>
                  <a:lnTo>
                    <a:pt x="942" y="568"/>
                  </a:lnTo>
                  <a:lnTo>
                    <a:pt x="0" y="23"/>
                  </a:lnTo>
                  <a:lnTo>
                    <a:pt x="0" y="0"/>
                  </a:lnTo>
                  <a:close/>
                </a:path>
              </a:pathLst>
            </a:custGeom>
            <a:solidFill>
              <a:srgbClr val="8BB1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197" name="Freeform 280">
              <a:extLst>
                <a:ext uri="{FF2B5EF4-FFF2-40B4-BE49-F238E27FC236}">
                  <a16:creationId xmlns:a16="http://schemas.microsoft.com/office/drawing/2014/main" id="{4B1BB18B-B8A3-435A-B89F-E77121084E8A}"/>
                </a:ext>
              </a:extLst>
            </p:cNvPr>
            <p:cNvSpPr>
              <a:spLocks/>
            </p:cNvSpPr>
            <p:nvPr/>
          </p:nvSpPr>
          <p:spPr bwMode="auto">
            <a:xfrm>
              <a:off x="17503776" y="3403601"/>
              <a:ext cx="784225" cy="487363"/>
            </a:xfrm>
            <a:custGeom>
              <a:avLst/>
              <a:gdLst>
                <a:gd name="T0" fmla="*/ 0 w 494"/>
                <a:gd name="T1" fmla="*/ 284 h 307"/>
                <a:gd name="T2" fmla="*/ 494 w 494"/>
                <a:gd name="T3" fmla="*/ 0 h 307"/>
                <a:gd name="T4" fmla="*/ 492 w 494"/>
                <a:gd name="T5" fmla="*/ 23 h 307"/>
                <a:gd name="T6" fmla="*/ 2 w 494"/>
                <a:gd name="T7" fmla="*/ 307 h 307"/>
                <a:gd name="T8" fmla="*/ 0 w 494"/>
                <a:gd name="T9" fmla="*/ 284 h 307"/>
              </a:gdLst>
              <a:ahLst/>
              <a:cxnLst>
                <a:cxn ang="0">
                  <a:pos x="T0" y="T1"/>
                </a:cxn>
                <a:cxn ang="0">
                  <a:pos x="T2" y="T3"/>
                </a:cxn>
                <a:cxn ang="0">
                  <a:pos x="T4" y="T5"/>
                </a:cxn>
                <a:cxn ang="0">
                  <a:pos x="T6" y="T7"/>
                </a:cxn>
                <a:cxn ang="0">
                  <a:pos x="T8" y="T9"/>
                </a:cxn>
              </a:cxnLst>
              <a:rect l="0" t="0" r="r" b="b"/>
              <a:pathLst>
                <a:path w="494" h="307">
                  <a:moveTo>
                    <a:pt x="0" y="284"/>
                  </a:moveTo>
                  <a:lnTo>
                    <a:pt x="494" y="0"/>
                  </a:lnTo>
                  <a:lnTo>
                    <a:pt x="492" y="23"/>
                  </a:lnTo>
                  <a:lnTo>
                    <a:pt x="2" y="307"/>
                  </a:lnTo>
                  <a:lnTo>
                    <a:pt x="0" y="284"/>
                  </a:lnTo>
                  <a:close/>
                </a:path>
              </a:pathLst>
            </a:custGeom>
            <a:solidFill>
              <a:srgbClr val="8BB1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198" name="Freeform 281">
              <a:extLst>
                <a:ext uri="{FF2B5EF4-FFF2-40B4-BE49-F238E27FC236}">
                  <a16:creationId xmlns:a16="http://schemas.microsoft.com/office/drawing/2014/main" id="{93DFF426-4D7A-46D5-8FEA-75FD88E29C4F}"/>
                </a:ext>
              </a:extLst>
            </p:cNvPr>
            <p:cNvSpPr>
              <a:spLocks/>
            </p:cNvSpPr>
            <p:nvPr/>
          </p:nvSpPr>
          <p:spPr bwMode="auto">
            <a:xfrm>
              <a:off x="16011526" y="3094038"/>
              <a:ext cx="1495425" cy="901700"/>
            </a:xfrm>
            <a:custGeom>
              <a:avLst/>
              <a:gdLst>
                <a:gd name="T0" fmla="*/ 0 w 942"/>
                <a:gd name="T1" fmla="*/ 0 h 568"/>
                <a:gd name="T2" fmla="*/ 940 w 942"/>
                <a:gd name="T3" fmla="*/ 545 h 568"/>
                <a:gd name="T4" fmla="*/ 942 w 942"/>
                <a:gd name="T5" fmla="*/ 568 h 568"/>
                <a:gd name="T6" fmla="*/ 0 w 942"/>
                <a:gd name="T7" fmla="*/ 23 h 568"/>
                <a:gd name="T8" fmla="*/ 0 w 942"/>
                <a:gd name="T9" fmla="*/ 0 h 568"/>
              </a:gdLst>
              <a:ahLst/>
              <a:cxnLst>
                <a:cxn ang="0">
                  <a:pos x="T0" y="T1"/>
                </a:cxn>
                <a:cxn ang="0">
                  <a:pos x="T2" y="T3"/>
                </a:cxn>
                <a:cxn ang="0">
                  <a:pos x="T4" y="T5"/>
                </a:cxn>
                <a:cxn ang="0">
                  <a:pos x="T6" y="T7"/>
                </a:cxn>
                <a:cxn ang="0">
                  <a:pos x="T8" y="T9"/>
                </a:cxn>
              </a:cxnLst>
              <a:rect l="0" t="0" r="r" b="b"/>
              <a:pathLst>
                <a:path w="942" h="568">
                  <a:moveTo>
                    <a:pt x="0" y="0"/>
                  </a:moveTo>
                  <a:lnTo>
                    <a:pt x="940" y="545"/>
                  </a:lnTo>
                  <a:lnTo>
                    <a:pt x="942" y="568"/>
                  </a:lnTo>
                  <a:lnTo>
                    <a:pt x="0" y="23"/>
                  </a:lnTo>
                  <a:lnTo>
                    <a:pt x="0" y="0"/>
                  </a:lnTo>
                  <a:close/>
                </a:path>
              </a:pathLst>
            </a:custGeom>
            <a:solidFill>
              <a:srgbClr val="8BB1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199" name="Freeform 282">
              <a:extLst>
                <a:ext uri="{FF2B5EF4-FFF2-40B4-BE49-F238E27FC236}">
                  <a16:creationId xmlns:a16="http://schemas.microsoft.com/office/drawing/2014/main" id="{C1E9BAC5-B919-4A81-BB5F-C2924A107CB7}"/>
                </a:ext>
              </a:extLst>
            </p:cNvPr>
            <p:cNvSpPr>
              <a:spLocks/>
            </p:cNvSpPr>
            <p:nvPr/>
          </p:nvSpPr>
          <p:spPr bwMode="auto">
            <a:xfrm>
              <a:off x="17503776" y="3506788"/>
              <a:ext cx="784225" cy="488950"/>
            </a:xfrm>
            <a:custGeom>
              <a:avLst/>
              <a:gdLst>
                <a:gd name="T0" fmla="*/ 0 w 494"/>
                <a:gd name="T1" fmla="*/ 285 h 308"/>
                <a:gd name="T2" fmla="*/ 494 w 494"/>
                <a:gd name="T3" fmla="*/ 0 h 308"/>
                <a:gd name="T4" fmla="*/ 492 w 494"/>
                <a:gd name="T5" fmla="*/ 24 h 308"/>
                <a:gd name="T6" fmla="*/ 2 w 494"/>
                <a:gd name="T7" fmla="*/ 308 h 308"/>
                <a:gd name="T8" fmla="*/ 0 w 494"/>
                <a:gd name="T9" fmla="*/ 285 h 308"/>
              </a:gdLst>
              <a:ahLst/>
              <a:cxnLst>
                <a:cxn ang="0">
                  <a:pos x="T0" y="T1"/>
                </a:cxn>
                <a:cxn ang="0">
                  <a:pos x="T2" y="T3"/>
                </a:cxn>
                <a:cxn ang="0">
                  <a:pos x="T4" y="T5"/>
                </a:cxn>
                <a:cxn ang="0">
                  <a:pos x="T6" y="T7"/>
                </a:cxn>
                <a:cxn ang="0">
                  <a:pos x="T8" y="T9"/>
                </a:cxn>
              </a:cxnLst>
              <a:rect l="0" t="0" r="r" b="b"/>
              <a:pathLst>
                <a:path w="494" h="308">
                  <a:moveTo>
                    <a:pt x="0" y="285"/>
                  </a:moveTo>
                  <a:lnTo>
                    <a:pt x="494" y="0"/>
                  </a:lnTo>
                  <a:lnTo>
                    <a:pt x="492" y="24"/>
                  </a:lnTo>
                  <a:lnTo>
                    <a:pt x="2" y="308"/>
                  </a:lnTo>
                  <a:lnTo>
                    <a:pt x="0" y="285"/>
                  </a:lnTo>
                  <a:close/>
                </a:path>
              </a:pathLst>
            </a:custGeom>
            <a:solidFill>
              <a:srgbClr val="8BB1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200" name="Freeform 283">
              <a:extLst>
                <a:ext uri="{FF2B5EF4-FFF2-40B4-BE49-F238E27FC236}">
                  <a16:creationId xmlns:a16="http://schemas.microsoft.com/office/drawing/2014/main" id="{F3DEC86B-2FEE-48BB-8611-AD06775B3B96}"/>
                </a:ext>
              </a:extLst>
            </p:cNvPr>
            <p:cNvSpPr>
              <a:spLocks/>
            </p:cNvSpPr>
            <p:nvPr/>
          </p:nvSpPr>
          <p:spPr bwMode="auto">
            <a:xfrm>
              <a:off x="16011526" y="3197226"/>
              <a:ext cx="1495425" cy="900113"/>
            </a:xfrm>
            <a:custGeom>
              <a:avLst/>
              <a:gdLst>
                <a:gd name="T0" fmla="*/ 0 w 942"/>
                <a:gd name="T1" fmla="*/ 0 h 567"/>
                <a:gd name="T2" fmla="*/ 940 w 942"/>
                <a:gd name="T3" fmla="*/ 544 h 567"/>
                <a:gd name="T4" fmla="*/ 942 w 942"/>
                <a:gd name="T5" fmla="*/ 567 h 567"/>
                <a:gd name="T6" fmla="*/ 0 w 942"/>
                <a:gd name="T7" fmla="*/ 22 h 567"/>
                <a:gd name="T8" fmla="*/ 0 w 942"/>
                <a:gd name="T9" fmla="*/ 0 h 567"/>
              </a:gdLst>
              <a:ahLst/>
              <a:cxnLst>
                <a:cxn ang="0">
                  <a:pos x="T0" y="T1"/>
                </a:cxn>
                <a:cxn ang="0">
                  <a:pos x="T2" y="T3"/>
                </a:cxn>
                <a:cxn ang="0">
                  <a:pos x="T4" y="T5"/>
                </a:cxn>
                <a:cxn ang="0">
                  <a:pos x="T6" y="T7"/>
                </a:cxn>
                <a:cxn ang="0">
                  <a:pos x="T8" y="T9"/>
                </a:cxn>
              </a:cxnLst>
              <a:rect l="0" t="0" r="r" b="b"/>
              <a:pathLst>
                <a:path w="942" h="567">
                  <a:moveTo>
                    <a:pt x="0" y="0"/>
                  </a:moveTo>
                  <a:lnTo>
                    <a:pt x="940" y="544"/>
                  </a:lnTo>
                  <a:lnTo>
                    <a:pt x="942" y="567"/>
                  </a:lnTo>
                  <a:lnTo>
                    <a:pt x="0" y="22"/>
                  </a:lnTo>
                  <a:lnTo>
                    <a:pt x="0" y="0"/>
                  </a:lnTo>
                  <a:close/>
                </a:path>
              </a:pathLst>
            </a:custGeom>
            <a:solidFill>
              <a:srgbClr val="8BB1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201" name="Freeform 284">
              <a:extLst>
                <a:ext uri="{FF2B5EF4-FFF2-40B4-BE49-F238E27FC236}">
                  <a16:creationId xmlns:a16="http://schemas.microsoft.com/office/drawing/2014/main" id="{74A3740F-9E85-4DEE-B4A5-B6657CAED0B5}"/>
                </a:ext>
              </a:extLst>
            </p:cNvPr>
            <p:cNvSpPr>
              <a:spLocks/>
            </p:cNvSpPr>
            <p:nvPr/>
          </p:nvSpPr>
          <p:spPr bwMode="auto">
            <a:xfrm>
              <a:off x="17503776" y="3611563"/>
              <a:ext cx="784225" cy="485775"/>
            </a:xfrm>
            <a:custGeom>
              <a:avLst/>
              <a:gdLst>
                <a:gd name="T0" fmla="*/ 0 w 494"/>
                <a:gd name="T1" fmla="*/ 283 h 306"/>
                <a:gd name="T2" fmla="*/ 494 w 494"/>
                <a:gd name="T3" fmla="*/ 0 h 306"/>
                <a:gd name="T4" fmla="*/ 492 w 494"/>
                <a:gd name="T5" fmla="*/ 22 h 306"/>
                <a:gd name="T6" fmla="*/ 2 w 494"/>
                <a:gd name="T7" fmla="*/ 306 h 306"/>
                <a:gd name="T8" fmla="*/ 0 w 494"/>
                <a:gd name="T9" fmla="*/ 283 h 306"/>
              </a:gdLst>
              <a:ahLst/>
              <a:cxnLst>
                <a:cxn ang="0">
                  <a:pos x="T0" y="T1"/>
                </a:cxn>
                <a:cxn ang="0">
                  <a:pos x="T2" y="T3"/>
                </a:cxn>
                <a:cxn ang="0">
                  <a:pos x="T4" y="T5"/>
                </a:cxn>
                <a:cxn ang="0">
                  <a:pos x="T6" y="T7"/>
                </a:cxn>
                <a:cxn ang="0">
                  <a:pos x="T8" y="T9"/>
                </a:cxn>
              </a:cxnLst>
              <a:rect l="0" t="0" r="r" b="b"/>
              <a:pathLst>
                <a:path w="494" h="306">
                  <a:moveTo>
                    <a:pt x="0" y="283"/>
                  </a:moveTo>
                  <a:lnTo>
                    <a:pt x="494" y="0"/>
                  </a:lnTo>
                  <a:lnTo>
                    <a:pt x="492" y="22"/>
                  </a:lnTo>
                  <a:lnTo>
                    <a:pt x="2" y="306"/>
                  </a:lnTo>
                  <a:lnTo>
                    <a:pt x="0" y="283"/>
                  </a:lnTo>
                  <a:close/>
                </a:path>
              </a:pathLst>
            </a:custGeom>
            <a:solidFill>
              <a:srgbClr val="8BB1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202" name="Freeform 285">
              <a:extLst>
                <a:ext uri="{FF2B5EF4-FFF2-40B4-BE49-F238E27FC236}">
                  <a16:creationId xmlns:a16="http://schemas.microsoft.com/office/drawing/2014/main" id="{DCADF9FE-9105-4960-BEBC-A9BB473C5A52}"/>
                </a:ext>
              </a:extLst>
            </p:cNvPr>
            <p:cNvSpPr>
              <a:spLocks/>
            </p:cNvSpPr>
            <p:nvPr/>
          </p:nvSpPr>
          <p:spPr bwMode="auto">
            <a:xfrm>
              <a:off x="16011526" y="3302001"/>
              <a:ext cx="1495425" cy="896938"/>
            </a:xfrm>
            <a:custGeom>
              <a:avLst/>
              <a:gdLst>
                <a:gd name="T0" fmla="*/ 0 w 942"/>
                <a:gd name="T1" fmla="*/ 0 h 565"/>
                <a:gd name="T2" fmla="*/ 940 w 942"/>
                <a:gd name="T3" fmla="*/ 543 h 565"/>
                <a:gd name="T4" fmla="*/ 942 w 942"/>
                <a:gd name="T5" fmla="*/ 565 h 565"/>
                <a:gd name="T6" fmla="*/ 0 w 942"/>
                <a:gd name="T7" fmla="*/ 23 h 565"/>
                <a:gd name="T8" fmla="*/ 0 w 942"/>
                <a:gd name="T9" fmla="*/ 0 h 565"/>
              </a:gdLst>
              <a:ahLst/>
              <a:cxnLst>
                <a:cxn ang="0">
                  <a:pos x="T0" y="T1"/>
                </a:cxn>
                <a:cxn ang="0">
                  <a:pos x="T2" y="T3"/>
                </a:cxn>
                <a:cxn ang="0">
                  <a:pos x="T4" y="T5"/>
                </a:cxn>
                <a:cxn ang="0">
                  <a:pos x="T6" y="T7"/>
                </a:cxn>
                <a:cxn ang="0">
                  <a:pos x="T8" y="T9"/>
                </a:cxn>
              </a:cxnLst>
              <a:rect l="0" t="0" r="r" b="b"/>
              <a:pathLst>
                <a:path w="942" h="565">
                  <a:moveTo>
                    <a:pt x="0" y="0"/>
                  </a:moveTo>
                  <a:lnTo>
                    <a:pt x="940" y="543"/>
                  </a:lnTo>
                  <a:lnTo>
                    <a:pt x="942" y="565"/>
                  </a:lnTo>
                  <a:lnTo>
                    <a:pt x="0" y="23"/>
                  </a:lnTo>
                  <a:lnTo>
                    <a:pt x="0" y="0"/>
                  </a:lnTo>
                  <a:close/>
                </a:path>
              </a:pathLst>
            </a:custGeom>
            <a:solidFill>
              <a:srgbClr val="8BB1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203" name="Freeform 286">
              <a:extLst>
                <a:ext uri="{FF2B5EF4-FFF2-40B4-BE49-F238E27FC236}">
                  <a16:creationId xmlns:a16="http://schemas.microsoft.com/office/drawing/2014/main" id="{9BB43E6F-10A3-4422-8FF2-02AB106000F7}"/>
                </a:ext>
              </a:extLst>
            </p:cNvPr>
            <p:cNvSpPr>
              <a:spLocks/>
            </p:cNvSpPr>
            <p:nvPr/>
          </p:nvSpPr>
          <p:spPr bwMode="auto">
            <a:xfrm>
              <a:off x="17503776" y="3713163"/>
              <a:ext cx="784225" cy="485775"/>
            </a:xfrm>
            <a:custGeom>
              <a:avLst/>
              <a:gdLst>
                <a:gd name="T0" fmla="*/ 0 w 494"/>
                <a:gd name="T1" fmla="*/ 284 h 306"/>
                <a:gd name="T2" fmla="*/ 494 w 494"/>
                <a:gd name="T3" fmla="*/ 0 h 306"/>
                <a:gd name="T4" fmla="*/ 492 w 494"/>
                <a:gd name="T5" fmla="*/ 23 h 306"/>
                <a:gd name="T6" fmla="*/ 2 w 494"/>
                <a:gd name="T7" fmla="*/ 306 h 306"/>
                <a:gd name="T8" fmla="*/ 0 w 494"/>
                <a:gd name="T9" fmla="*/ 284 h 306"/>
              </a:gdLst>
              <a:ahLst/>
              <a:cxnLst>
                <a:cxn ang="0">
                  <a:pos x="T0" y="T1"/>
                </a:cxn>
                <a:cxn ang="0">
                  <a:pos x="T2" y="T3"/>
                </a:cxn>
                <a:cxn ang="0">
                  <a:pos x="T4" y="T5"/>
                </a:cxn>
                <a:cxn ang="0">
                  <a:pos x="T6" y="T7"/>
                </a:cxn>
                <a:cxn ang="0">
                  <a:pos x="T8" y="T9"/>
                </a:cxn>
              </a:cxnLst>
              <a:rect l="0" t="0" r="r" b="b"/>
              <a:pathLst>
                <a:path w="494" h="306">
                  <a:moveTo>
                    <a:pt x="0" y="284"/>
                  </a:moveTo>
                  <a:lnTo>
                    <a:pt x="494" y="0"/>
                  </a:lnTo>
                  <a:lnTo>
                    <a:pt x="492" y="23"/>
                  </a:lnTo>
                  <a:lnTo>
                    <a:pt x="2" y="306"/>
                  </a:lnTo>
                  <a:lnTo>
                    <a:pt x="0" y="284"/>
                  </a:lnTo>
                  <a:close/>
                </a:path>
              </a:pathLst>
            </a:custGeom>
            <a:solidFill>
              <a:srgbClr val="8BB1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204" name="Freeform 287">
              <a:extLst>
                <a:ext uri="{FF2B5EF4-FFF2-40B4-BE49-F238E27FC236}">
                  <a16:creationId xmlns:a16="http://schemas.microsoft.com/office/drawing/2014/main" id="{65A26FB3-4B35-45E6-B252-758051AEF595}"/>
                </a:ext>
              </a:extLst>
            </p:cNvPr>
            <p:cNvSpPr>
              <a:spLocks/>
            </p:cNvSpPr>
            <p:nvPr/>
          </p:nvSpPr>
          <p:spPr bwMode="auto">
            <a:xfrm>
              <a:off x="16071851" y="2641601"/>
              <a:ext cx="69850" cy="936625"/>
            </a:xfrm>
            <a:custGeom>
              <a:avLst/>
              <a:gdLst>
                <a:gd name="T0" fmla="*/ 0 w 44"/>
                <a:gd name="T1" fmla="*/ 566 h 590"/>
                <a:gd name="T2" fmla="*/ 0 w 44"/>
                <a:gd name="T3" fmla="*/ 0 h 590"/>
                <a:gd name="T4" fmla="*/ 44 w 44"/>
                <a:gd name="T5" fmla="*/ 25 h 590"/>
                <a:gd name="T6" fmla="*/ 44 w 44"/>
                <a:gd name="T7" fmla="*/ 590 h 590"/>
                <a:gd name="T8" fmla="*/ 0 w 44"/>
                <a:gd name="T9" fmla="*/ 566 h 590"/>
              </a:gdLst>
              <a:ahLst/>
              <a:cxnLst>
                <a:cxn ang="0">
                  <a:pos x="T0" y="T1"/>
                </a:cxn>
                <a:cxn ang="0">
                  <a:pos x="T2" y="T3"/>
                </a:cxn>
                <a:cxn ang="0">
                  <a:pos x="T4" y="T5"/>
                </a:cxn>
                <a:cxn ang="0">
                  <a:pos x="T6" y="T7"/>
                </a:cxn>
                <a:cxn ang="0">
                  <a:pos x="T8" y="T9"/>
                </a:cxn>
              </a:cxnLst>
              <a:rect l="0" t="0" r="r" b="b"/>
              <a:pathLst>
                <a:path w="44" h="590">
                  <a:moveTo>
                    <a:pt x="0" y="566"/>
                  </a:moveTo>
                  <a:lnTo>
                    <a:pt x="0" y="0"/>
                  </a:lnTo>
                  <a:lnTo>
                    <a:pt x="44" y="25"/>
                  </a:lnTo>
                  <a:lnTo>
                    <a:pt x="44" y="590"/>
                  </a:lnTo>
                  <a:lnTo>
                    <a:pt x="0" y="566"/>
                  </a:lnTo>
                  <a:close/>
                </a:path>
              </a:pathLst>
            </a:custGeom>
            <a:solidFill>
              <a:srgbClr val="4579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205" name="Freeform 288">
              <a:extLst>
                <a:ext uri="{FF2B5EF4-FFF2-40B4-BE49-F238E27FC236}">
                  <a16:creationId xmlns:a16="http://schemas.microsoft.com/office/drawing/2014/main" id="{9614E9E6-E0B8-4318-8841-F9126343AA4F}"/>
                </a:ext>
              </a:extLst>
            </p:cNvPr>
            <p:cNvSpPr>
              <a:spLocks/>
            </p:cNvSpPr>
            <p:nvPr/>
          </p:nvSpPr>
          <p:spPr bwMode="auto">
            <a:xfrm>
              <a:off x="16141701" y="2681288"/>
              <a:ext cx="23813" cy="896938"/>
            </a:xfrm>
            <a:custGeom>
              <a:avLst/>
              <a:gdLst>
                <a:gd name="T0" fmla="*/ 0 w 15"/>
                <a:gd name="T1" fmla="*/ 565 h 565"/>
                <a:gd name="T2" fmla="*/ 15 w 15"/>
                <a:gd name="T3" fmla="*/ 556 h 565"/>
                <a:gd name="T4" fmla="*/ 14 w 15"/>
                <a:gd name="T5" fmla="*/ 8 h 565"/>
                <a:gd name="T6" fmla="*/ 0 w 15"/>
                <a:gd name="T7" fmla="*/ 0 h 565"/>
                <a:gd name="T8" fmla="*/ 0 w 15"/>
                <a:gd name="T9" fmla="*/ 565 h 565"/>
              </a:gdLst>
              <a:ahLst/>
              <a:cxnLst>
                <a:cxn ang="0">
                  <a:pos x="T0" y="T1"/>
                </a:cxn>
                <a:cxn ang="0">
                  <a:pos x="T2" y="T3"/>
                </a:cxn>
                <a:cxn ang="0">
                  <a:pos x="T4" y="T5"/>
                </a:cxn>
                <a:cxn ang="0">
                  <a:pos x="T6" y="T7"/>
                </a:cxn>
                <a:cxn ang="0">
                  <a:pos x="T8" y="T9"/>
                </a:cxn>
              </a:cxnLst>
              <a:rect l="0" t="0" r="r" b="b"/>
              <a:pathLst>
                <a:path w="15" h="565">
                  <a:moveTo>
                    <a:pt x="0" y="565"/>
                  </a:moveTo>
                  <a:lnTo>
                    <a:pt x="15" y="556"/>
                  </a:lnTo>
                  <a:lnTo>
                    <a:pt x="14" y="8"/>
                  </a:lnTo>
                  <a:lnTo>
                    <a:pt x="0" y="0"/>
                  </a:lnTo>
                  <a:lnTo>
                    <a:pt x="0" y="565"/>
                  </a:lnTo>
                  <a:close/>
                </a:path>
              </a:pathLst>
            </a:custGeom>
            <a:solidFill>
              <a:srgbClr val="165A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206" name="Freeform 289">
              <a:extLst>
                <a:ext uri="{FF2B5EF4-FFF2-40B4-BE49-F238E27FC236}">
                  <a16:creationId xmlns:a16="http://schemas.microsoft.com/office/drawing/2014/main" id="{298262AB-0DAC-4E47-B409-2ECE23AAEC27}"/>
                </a:ext>
              </a:extLst>
            </p:cNvPr>
            <p:cNvSpPr>
              <a:spLocks/>
            </p:cNvSpPr>
            <p:nvPr/>
          </p:nvSpPr>
          <p:spPr bwMode="auto">
            <a:xfrm>
              <a:off x="16209963" y="2719388"/>
              <a:ext cx="69850" cy="938213"/>
            </a:xfrm>
            <a:custGeom>
              <a:avLst/>
              <a:gdLst>
                <a:gd name="T0" fmla="*/ 0 w 44"/>
                <a:gd name="T1" fmla="*/ 567 h 591"/>
                <a:gd name="T2" fmla="*/ 0 w 44"/>
                <a:gd name="T3" fmla="*/ 0 h 591"/>
                <a:gd name="T4" fmla="*/ 44 w 44"/>
                <a:gd name="T5" fmla="*/ 26 h 591"/>
                <a:gd name="T6" fmla="*/ 44 w 44"/>
                <a:gd name="T7" fmla="*/ 591 h 591"/>
                <a:gd name="T8" fmla="*/ 0 w 44"/>
                <a:gd name="T9" fmla="*/ 567 h 591"/>
              </a:gdLst>
              <a:ahLst/>
              <a:cxnLst>
                <a:cxn ang="0">
                  <a:pos x="T0" y="T1"/>
                </a:cxn>
                <a:cxn ang="0">
                  <a:pos x="T2" y="T3"/>
                </a:cxn>
                <a:cxn ang="0">
                  <a:pos x="T4" y="T5"/>
                </a:cxn>
                <a:cxn ang="0">
                  <a:pos x="T6" y="T7"/>
                </a:cxn>
                <a:cxn ang="0">
                  <a:pos x="T8" y="T9"/>
                </a:cxn>
              </a:cxnLst>
              <a:rect l="0" t="0" r="r" b="b"/>
              <a:pathLst>
                <a:path w="44" h="591">
                  <a:moveTo>
                    <a:pt x="0" y="567"/>
                  </a:moveTo>
                  <a:lnTo>
                    <a:pt x="0" y="0"/>
                  </a:lnTo>
                  <a:lnTo>
                    <a:pt x="44" y="26"/>
                  </a:lnTo>
                  <a:lnTo>
                    <a:pt x="44" y="591"/>
                  </a:lnTo>
                  <a:lnTo>
                    <a:pt x="0" y="567"/>
                  </a:lnTo>
                  <a:close/>
                </a:path>
              </a:pathLst>
            </a:custGeom>
            <a:solidFill>
              <a:srgbClr val="4579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207" name="Freeform 290">
              <a:extLst>
                <a:ext uri="{FF2B5EF4-FFF2-40B4-BE49-F238E27FC236}">
                  <a16:creationId xmlns:a16="http://schemas.microsoft.com/office/drawing/2014/main" id="{89B7FEF4-608F-4AFD-8BAC-9F08EBDE43DA}"/>
                </a:ext>
              </a:extLst>
            </p:cNvPr>
            <p:cNvSpPr>
              <a:spLocks/>
            </p:cNvSpPr>
            <p:nvPr/>
          </p:nvSpPr>
          <p:spPr bwMode="auto">
            <a:xfrm>
              <a:off x="16279813" y="2760663"/>
              <a:ext cx="22225" cy="896938"/>
            </a:xfrm>
            <a:custGeom>
              <a:avLst/>
              <a:gdLst>
                <a:gd name="T0" fmla="*/ 0 w 14"/>
                <a:gd name="T1" fmla="*/ 565 h 565"/>
                <a:gd name="T2" fmla="*/ 14 w 14"/>
                <a:gd name="T3" fmla="*/ 557 h 565"/>
                <a:gd name="T4" fmla="*/ 14 w 14"/>
                <a:gd name="T5" fmla="*/ 9 h 565"/>
                <a:gd name="T6" fmla="*/ 0 w 14"/>
                <a:gd name="T7" fmla="*/ 0 h 565"/>
                <a:gd name="T8" fmla="*/ 0 w 14"/>
                <a:gd name="T9" fmla="*/ 565 h 565"/>
              </a:gdLst>
              <a:ahLst/>
              <a:cxnLst>
                <a:cxn ang="0">
                  <a:pos x="T0" y="T1"/>
                </a:cxn>
                <a:cxn ang="0">
                  <a:pos x="T2" y="T3"/>
                </a:cxn>
                <a:cxn ang="0">
                  <a:pos x="T4" y="T5"/>
                </a:cxn>
                <a:cxn ang="0">
                  <a:pos x="T6" y="T7"/>
                </a:cxn>
                <a:cxn ang="0">
                  <a:pos x="T8" y="T9"/>
                </a:cxn>
              </a:cxnLst>
              <a:rect l="0" t="0" r="r" b="b"/>
              <a:pathLst>
                <a:path w="14" h="565">
                  <a:moveTo>
                    <a:pt x="0" y="565"/>
                  </a:moveTo>
                  <a:lnTo>
                    <a:pt x="14" y="557"/>
                  </a:lnTo>
                  <a:lnTo>
                    <a:pt x="14" y="9"/>
                  </a:lnTo>
                  <a:lnTo>
                    <a:pt x="0" y="0"/>
                  </a:lnTo>
                  <a:lnTo>
                    <a:pt x="0" y="565"/>
                  </a:lnTo>
                  <a:close/>
                </a:path>
              </a:pathLst>
            </a:custGeom>
            <a:solidFill>
              <a:srgbClr val="165A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208" name="Freeform 291">
              <a:extLst>
                <a:ext uri="{FF2B5EF4-FFF2-40B4-BE49-F238E27FC236}">
                  <a16:creationId xmlns:a16="http://schemas.microsoft.com/office/drawing/2014/main" id="{4A7E5488-5EED-4651-8D1A-6DA1D814288E}"/>
                </a:ext>
              </a:extLst>
            </p:cNvPr>
            <p:cNvSpPr>
              <a:spLocks/>
            </p:cNvSpPr>
            <p:nvPr/>
          </p:nvSpPr>
          <p:spPr bwMode="auto">
            <a:xfrm>
              <a:off x="16348076" y="2798763"/>
              <a:ext cx="69850" cy="936625"/>
            </a:xfrm>
            <a:custGeom>
              <a:avLst/>
              <a:gdLst>
                <a:gd name="T0" fmla="*/ 0 w 44"/>
                <a:gd name="T1" fmla="*/ 566 h 590"/>
                <a:gd name="T2" fmla="*/ 0 w 44"/>
                <a:gd name="T3" fmla="*/ 0 h 590"/>
                <a:gd name="T4" fmla="*/ 44 w 44"/>
                <a:gd name="T5" fmla="*/ 26 h 590"/>
                <a:gd name="T6" fmla="*/ 44 w 44"/>
                <a:gd name="T7" fmla="*/ 590 h 590"/>
                <a:gd name="T8" fmla="*/ 0 w 44"/>
                <a:gd name="T9" fmla="*/ 566 h 590"/>
              </a:gdLst>
              <a:ahLst/>
              <a:cxnLst>
                <a:cxn ang="0">
                  <a:pos x="T0" y="T1"/>
                </a:cxn>
                <a:cxn ang="0">
                  <a:pos x="T2" y="T3"/>
                </a:cxn>
                <a:cxn ang="0">
                  <a:pos x="T4" y="T5"/>
                </a:cxn>
                <a:cxn ang="0">
                  <a:pos x="T6" y="T7"/>
                </a:cxn>
                <a:cxn ang="0">
                  <a:pos x="T8" y="T9"/>
                </a:cxn>
              </a:cxnLst>
              <a:rect l="0" t="0" r="r" b="b"/>
              <a:pathLst>
                <a:path w="44" h="590">
                  <a:moveTo>
                    <a:pt x="0" y="566"/>
                  </a:moveTo>
                  <a:lnTo>
                    <a:pt x="0" y="0"/>
                  </a:lnTo>
                  <a:lnTo>
                    <a:pt x="44" y="26"/>
                  </a:lnTo>
                  <a:lnTo>
                    <a:pt x="44" y="590"/>
                  </a:lnTo>
                  <a:lnTo>
                    <a:pt x="0" y="566"/>
                  </a:lnTo>
                  <a:close/>
                </a:path>
              </a:pathLst>
            </a:custGeom>
            <a:solidFill>
              <a:srgbClr val="4579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209" name="Freeform 292">
              <a:extLst>
                <a:ext uri="{FF2B5EF4-FFF2-40B4-BE49-F238E27FC236}">
                  <a16:creationId xmlns:a16="http://schemas.microsoft.com/office/drawing/2014/main" id="{478A2619-CE64-4D4A-A281-9E7FBDA91759}"/>
                </a:ext>
              </a:extLst>
            </p:cNvPr>
            <p:cNvSpPr>
              <a:spLocks/>
            </p:cNvSpPr>
            <p:nvPr/>
          </p:nvSpPr>
          <p:spPr bwMode="auto">
            <a:xfrm>
              <a:off x="16417926" y="2840038"/>
              <a:ext cx="20638" cy="895350"/>
            </a:xfrm>
            <a:custGeom>
              <a:avLst/>
              <a:gdLst>
                <a:gd name="T0" fmla="*/ 0 w 13"/>
                <a:gd name="T1" fmla="*/ 564 h 564"/>
                <a:gd name="T2" fmla="*/ 13 w 13"/>
                <a:gd name="T3" fmla="*/ 555 h 564"/>
                <a:gd name="T4" fmla="*/ 13 w 13"/>
                <a:gd name="T5" fmla="*/ 7 h 564"/>
                <a:gd name="T6" fmla="*/ 0 w 13"/>
                <a:gd name="T7" fmla="*/ 0 h 564"/>
                <a:gd name="T8" fmla="*/ 0 w 13"/>
                <a:gd name="T9" fmla="*/ 564 h 564"/>
              </a:gdLst>
              <a:ahLst/>
              <a:cxnLst>
                <a:cxn ang="0">
                  <a:pos x="T0" y="T1"/>
                </a:cxn>
                <a:cxn ang="0">
                  <a:pos x="T2" y="T3"/>
                </a:cxn>
                <a:cxn ang="0">
                  <a:pos x="T4" y="T5"/>
                </a:cxn>
                <a:cxn ang="0">
                  <a:pos x="T6" y="T7"/>
                </a:cxn>
                <a:cxn ang="0">
                  <a:pos x="T8" y="T9"/>
                </a:cxn>
              </a:cxnLst>
              <a:rect l="0" t="0" r="r" b="b"/>
              <a:pathLst>
                <a:path w="13" h="564">
                  <a:moveTo>
                    <a:pt x="0" y="564"/>
                  </a:moveTo>
                  <a:lnTo>
                    <a:pt x="13" y="555"/>
                  </a:lnTo>
                  <a:lnTo>
                    <a:pt x="13" y="7"/>
                  </a:lnTo>
                  <a:lnTo>
                    <a:pt x="0" y="0"/>
                  </a:lnTo>
                  <a:lnTo>
                    <a:pt x="0" y="564"/>
                  </a:lnTo>
                  <a:close/>
                </a:path>
              </a:pathLst>
            </a:custGeom>
            <a:solidFill>
              <a:srgbClr val="165A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210" name="Freeform 293">
              <a:extLst>
                <a:ext uri="{FF2B5EF4-FFF2-40B4-BE49-F238E27FC236}">
                  <a16:creationId xmlns:a16="http://schemas.microsoft.com/office/drawing/2014/main" id="{1250EA76-1015-4B6A-931B-4C6487BA7150}"/>
                </a:ext>
              </a:extLst>
            </p:cNvPr>
            <p:cNvSpPr>
              <a:spLocks/>
            </p:cNvSpPr>
            <p:nvPr/>
          </p:nvSpPr>
          <p:spPr bwMode="auto">
            <a:xfrm>
              <a:off x="16486188" y="2879726"/>
              <a:ext cx="68263" cy="936625"/>
            </a:xfrm>
            <a:custGeom>
              <a:avLst/>
              <a:gdLst>
                <a:gd name="T0" fmla="*/ 0 w 43"/>
                <a:gd name="T1" fmla="*/ 565 h 590"/>
                <a:gd name="T2" fmla="*/ 0 w 43"/>
                <a:gd name="T3" fmla="*/ 0 h 590"/>
                <a:gd name="T4" fmla="*/ 43 w 43"/>
                <a:gd name="T5" fmla="*/ 24 h 590"/>
                <a:gd name="T6" fmla="*/ 43 w 43"/>
                <a:gd name="T7" fmla="*/ 590 h 590"/>
                <a:gd name="T8" fmla="*/ 0 w 43"/>
                <a:gd name="T9" fmla="*/ 565 h 590"/>
              </a:gdLst>
              <a:ahLst/>
              <a:cxnLst>
                <a:cxn ang="0">
                  <a:pos x="T0" y="T1"/>
                </a:cxn>
                <a:cxn ang="0">
                  <a:pos x="T2" y="T3"/>
                </a:cxn>
                <a:cxn ang="0">
                  <a:pos x="T4" y="T5"/>
                </a:cxn>
                <a:cxn ang="0">
                  <a:pos x="T6" y="T7"/>
                </a:cxn>
                <a:cxn ang="0">
                  <a:pos x="T8" y="T9"/>
                </a:cxn>
              </a:cxnLst>
              <a:rect l="0" t="0" r="r" b="b"/>
              <a:pathLst>
                <a:path w="43" h="590">
                  <a:moveTo>
                    <a:pt x="0" y="565"/>
                  </a:moveTo>
                  <a:lnTo>
                    <a:pt x="0" y="0"/>
                  </a:lnTo>
                  <a:lnTo>
                    <a:pt x="43" y="24"/>
                  </a:lnTo>
                  <a:lnTo>
                    <a:pt x="43" y="590"/>
                  </a:lnTo>
                  <a:lnTo>
                    <a:pt x="0" y="565"/>
                  </a:lnTo>
                  <a:close/>
                </a:path>
              </a:pathLst>
            </a:custGeom>
            <a:solidFill>
              <a:srgbClr val="4579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211" name="Freeform 294">
              <a:extLst>
                <a:ext uri="{FF2B5EF4-FFF2-40B4-BE49-F238E27FC236}">
                  <a16:creationId xmlns:a16="http://schemas.microsoft.com/office/drawing/2014/main" id="{DD75E1A7-AD74-4C2F-904F-90124894CA0A}"/>
                </a:ext>
              </a:extLst>
            </p:cNvPr>
            <p:cNvSpPr>
              <a:spLocks/>
            </p:cNvSpPr>
            <p:nvPr/>
          </p:nvSpPr>
          <p:spPr bwMode="auto">
            <a:xfrm>
              <a:off x="16554451" y="2917826"/>
              <a:ext cx="22225" cy="898525"/>
            </a:xfrm>
            <a:custGeom>
              <a:avLst/>
              <a:gdLst>
                <a:gd name="T0" fmla="*/ 0 w 14"/>
                <a:gd name="T1" fmla="*/ 566 h 566"/>
                <a:gd name="T2" fmla="*/ 14 w 14"/>
                <a:gd name="T3" fmla="*/ 557 h 566"/>
                <a:gd name="T4" fmla="*/ 14 w 14"/>
                <a:gd name="T5" fmla="*/ 9 h 566"/>
                <a:gd name="T6" fmla="*/ 0 w 14"/>
                <a:gd name="T7" fmla="*/ 0 h 566"/>
                <a:gd name="T8" fmla="*/ 0 w 14"/>
                <a:gd name="T9" fmla="*/ 566 h 566"/>
              </a:gdLst>
              <a:ahLst/>
              <a:cxnLst>
                <a:cxn ang="0">
                  <a:pos x="T0" y="T1"/>
                </a:cxn>
                <a:cxn ang="0">
                  <a:pos x="T2" y="T3"/>
                </a:cxn>
                <a:cxn ang="0">
                  <a:pos x="T4" y="T5"/>
                </a:cxn>
                <a:cxn ang="0">
                  <a:pos x="T6" y="T7"/>
                </a:cxn>
                <a:cxn ang="0">
                  <a:pos x="T8" y="T9"/>
                </a:cxn>
              </a:cxnLst>
              <a:rect l="0" t="0" r="r" b="b"/>
              <a:pathLst>
                <a:path w="14" h="566">
                  <a:moveTo>
                    <a:pt x="0" y="566"/>
                  </a:moveTo>
                  <a:lnTo>
                    <a:pt x="14" y="557"/>
                  </a:lnTo>
                  <a:lnTo>
                    <a:pt x="14" y="9"/>
                  </a:lnTo>
                  <a:lnTo>
                    <a:pt x="0" y="0"/>
                  </a:lnTo>
                  <a:lnTo>
                    <a:pt x="0" y="566"/>
                  </a:lnTo>
                  <a:close/>
                </a:path>
              </a:pathLst>
            </a:custGeom>
            <a:solidFill>
              <a:srgbClr val="165A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212" name="Freeform 295">
              <a:extLst>
                <a:ext uri="{FF2B5EF4-FFF2-40B4-BE49-F238E27FC236}">
                  <a16:creationId xmlns:a16="http://schemas.microsoft.com/office/drawing/2014/main" id="{CC2D68B6-7F2F-4A1E-83A4-10FA9F709DE1}"/>
                </a:ext>
              </a:extLst>
            </p:cNvPr>
            <p:cNvSpPr>
              <a:spLocks/>
            </p:cNvSpPr>
            <p:nvPr/>
          </p:nvSpPr>
          <p:spPr bwMode="auto">
            <a:xfrm>
              <a:off x="16624301" y="2959101"/>
              <a:ext cx="68263" cy="936625"/>
            </a:xfrm>
            <a:custGeom>
              <a:avLst/>
              <a:gdLst>
                <a:gd name="T0" fmla="*/ 0 w 43"/>
                <a:gd name="T1" fmla="*/ 566 h 590"/>
                <a:gd name="T2" fmla="*/ 0 w 43"/>
                <a:gd name="T3" fmla="*/ 0 h 590"/>
                <a:gd name="T4" fmla="*/ 43 w 43"/>
                <a:gd name="T5" fmla="*/ 25 h 590"/>
                <a:gd name="T6" fmla="*/ 43 w 43"/>
                <a:gd name="T7" fmla="*/ 590 h 590"/>
                <a:gd name="T8" fmla="*/ 0 w 43"/>
                <a:gd name="T9" fmla="*/ 566 h 590"/>
              </a:gdLst>
              <a:ahLst/>
              <a:cxnLst>
                <a:cxn ang="0">
                  <a:pos x="T0" y="T1"/>
                </a:cxn>
                <a:cxn ang="0">
                  <a:pos x="T2" y="T3"/>
                </a:cxn>
                <a:cxn ang="0">
                  <a:pos x="T4" y="T5"/>
                </a:cxn>
                <a:cxn ang="0">
                  <a:pos x="T6" y="T7"/>
                </a:cxn>
                <a:cxn ang="0">
                  <a:pos x="T8" y="T9"/>
                </a:cxn>
              </a:cxnLst>
              <a:rect l="0" t="0" r="r" b="b"/>
              <a:pathLst>
                <a:path w="43" h="590">
                  <a:moveTo>
                    <a:pt x="0" y="566"/>
                  </a:moveTo>
                  <a:lnTo>
                    <a:pt x="0" y="0"/>
                  </a:lnTo>
                  <a:lnTo>
                    <a:pt x="43" y="25"/>
                  </a:lnTo>
                  <a:lnTo>
                    <a:pt x="43" y="590"/>
                  </a:lnTo>
                  <a:lnTo>
                    <a:pt x="0" y="566"/>
                  </a:lnTo>
                  <a:close/>
                </a:path>
              </a:pathLst>
            </a:custGeom>
            <a:solidFill>
              <a:srgbClr val="4579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213" name="Freeform 296">
              <a:extLst>
                <a:ext uri="{FF2B5EF4-FFF2-40B4-BE49-F238E27FC236}">
                  <a16:creationId xmlns:a16="http://schemas.microsoft.com/office/drawing/2014/main" id="{A372B593-41FA-43B9-94FA-884A662D82FB}"/>
                </a:ext>
              </a:extLst>
            </p:cNvPr>
            <p:cNvSpPr>
              <a:spLocks/>
            </p:cNvSpPr>
            <p:nvPr/>
          </p:nvSpPr>
          <p:spPr bwMode="auto">
            <a:xfrm>
              <a:off x="16692563" y="2998788"/>
              <a:ext cx="22225" cy="896938"/>
            </a:xfrm>
            <a:custGeom>
              <a:avLst/>
              <a:gdLst>
                <a:gd name="T0" fmla="*/ 0 w 14"/>
                <a:gd name="T1" fmla="*/ 565 h 565"/>
                <a:gd name="T2" fmla="*/ 14 w 14"/>
                <a:gd name="T3" fmla="*/ 556 h 565"/>
                <a:gd name="T4" fmla="*/ 14 w 14"/>
                <a:gd name="T5" fmla="*/ 8 h 565"/>
                <a:gd name="T6" fmla="*/ 0 w 14"/>
                <a:gd name="T7" fmla="*/ 0 h 565"/>
                <a:gd name="T8" fmla="*/ 0 w 14"/>
                <a:gd name="T9" fmla="*/ 565 h 565"/>
              </a:gdLst>
              <a:ahLst/>
              <a:cxnLst>
                <a:cxn ang="0">
                  <a:pos x="T0" y="T1"/>
                </a:cxn>
                <a:cxn ang="0">
                  <a:pos x="T2" y="T3"/>
                </a:cxn>
                <a:cxn ang="0">
                  <a:pos x="T4" y="T5"/>
                </a:cxn>
                <a:cxn ang="0">
                  <a:pos x="T6" y="T7"/>
                </a:cxn>
                <a:cxn ang="0">
                  <a:pos x="T8" y="T9"/>
                </a:cxn>
              </a:cxnLst>
              <a:rect l="0" t="0" r="r" b="b"/>
              <a:pathLst>
                <a:path w="14" h="565">
                  <a:moveTo>
                    <a:pt x="0" y="565"/>
                  </a:moveTo>
                  <a:lnTo>
                    <a:pt x="14" y="556"/>
                  </a:lnTo>
                  <a:lnTo>
                    <a:pt x="14" y="8"/>
                  </a:lnTo>
                  <a:lnTo>
                    <a:pt x="0" y="0"/>
                  </a:lnTo>
                  <a:lnTo>
                    <a:pt x="0" y="565"/>
                  </a:lnTo>
                  <a:close/>
                </a:path>
              </a:pathLst>
            </a:custGeom>
            <a:solidFill>
              <a:srgbClr val="165A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214" name="Freeform 297">
              <a:extLst>
                <a:ext uri="{FF2B5EF4-FFF2-40B4-BE49-F238E27FC236}">
                  <a16:creationId xmlns:a16="http://schemas.microsoft.com/office/drawing/2014/main" id="{E9EFE192-6652-463E-9642-27F592CC0077}"/>
                </a:ext>
              </a:extLst>
            </p:cNvPr>
            <p:cNvSpPr>
              <a:spLocks/>
            </p:cNvSpPr>
            <p:nvPr/>
          </p:nvSpPr>
          <p:spPr bwMode="auto">
            <a:xfrm>
              <a:off x="16762413" y="3036888"/>
              <a:ext cx="68263" cy="936625"/>
            </a:xfrm>
            <a:custGeom>
              <a:avLst/>
              <a:gdLst>
                <a:gd name="T0" fmla="*/ 0 w 43"/>
                <a:gd name="T1" fmla="*/ 565 h 590"/>
                <a:gd name="T2" fmla="*/ 0 w 43"/>
                <a:gd name="T3" fmla="*/ 0 h 590"/>
                <a:gd name="T4" fmla="*/ 43 w 43"/>
                <a:gd name="T5" fmla="*/ 26 h 590"/>
                <a:gd name="T6" fmla="*/ 43 w 43"/>
                <a:gd name="T7" fmla="*/ 590 h 590"/>
                <a:gd name="T8" fmla="*/ 0 w 43"/>
                <a:gd name="T9" fmla="*/ 565 h 590"/>
              </a:gdLst>
              <a:ahLst/>
              <a:cxnLst>
                <a:cxn ang="0">
                  <a:pos x="T0" y="T1"/>
                </a:cxn>
                <a:cxn ang="0">
                  <a:pos x="T2" y="T3"/>
                </a:cxn>
                <a:cxn ang="0">
                  <a:pos x="T4" y="T5"/>
                </a:cxn>
                <a:cxn ang="0">
                  <a:pos x="T6" y="T7"/>
                </a:cxn>
                <a:cxn ang="0">
                  <a:pos x="T8" y="T9"/>
                </a:cxn>
              </a:cxnLst>
              <a:rect l="0" t="0" r="r" b="b"/>
              <a:pathLst>
                <a:path w="43" h="590">
                  <a:moveTo>
                    <a:pt x="0" y="565"/>
                  </a:moveTo>
                  <a:lnTo>
                    <a:pt x="0" y="0"/>
                  </a:lnTo>
                  <a:lnTo>
                    <a:pt x="43" y="26"/>
                  </a:lnTo>
                  <a:lnTo>
                    <a:pt x="43" y="590"/>
                  </a:lnTo>
                  <a:lnTo>
                    <a:pt x="0" y="565"/>
                  </a:lnTo>
                  <a:close/>
                </a:path>
              </a:pathLst>
            </a:custGeom>
            <a:solidFill>
              <a:srgbClr val="4579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215" name="Freeform 298">
              <a:extLst>
                <a:ext uri="{FF2B5EF4-FFF2-40B4-BE49-F238E27FC236}">
                  <a16:creationId xmlns:a16="http://schemas.microsoft.com/office/drawing/2014/main" id="{2EF4C8AE-F0FA-436B-BCFD-3E19516B40C5}"/>
                </a:ext>
              </a:extLst>
            </p:cNvPr>
            <p:cNvSpPr>
              <a:spLocks/>
            </p:cNvSpPr>
            <p:nvPr/>
          </p:nvSpPr>
          <p:spPr bwMode="auto">
            <a:xfrm>
              <a:off x="16830676" y="3078163"/>
              <a:ext cx="22225" cy="895350"/>
            </a:xfrm>
            <a:custGeom>
              <a:avLst/>
              <a:gdLst>
                <a:gd name="T0" fmla="*/ 0 w 14"/>
                <a:gd name="T1" fmla="*/ 564 h 564"/>
                <a:gd name="T2" fmla="*/ 14 w 14"/>
                <a:gd name="T3" fmla="*/ 555 h 564"/>
                <a:gd name="T4" fmla="*/ 14 w 14"/>
                <a:gd name="T5" fmla="*/ 7 h 564"/>
                <a:gd name="T6" fmla="*/ 0 w 14"/>
                <a:gd name="T7" fmla="*/ 0 h 564"/>
                <a:gd name="T8" fmla="*/ 0 w 14"/>
                <a:gd name="T9" fmla="*/ 564 h 564"/>
              </a:gdLst>
              <a:ahLst/>
              <a:cxnLst>
                <a:cxn ang="0">
                  <a:pos x="T0" y="T1"/>
                </a:cxn>
                <a:cxn ang="0">
                  <a:pos x="T2" y="T3"/>
                </a:cxn>
                <a:cxn ang="0">
                  <a:pos x="T4" y="T5"/>
                </a:cxn>
                <a:cxn ang="0">
                  <a:pos x="T6" y="T7"/>
                </a:cxn>
                <a:cxn ang="0">
                  <a:pos x="T8" y="T9"/>
                </a:cxn>
              </a:cxnLst>
              <a:rect l="0" t="0" r="r" b="b"/>
              <a:pathLst>
                <a:path w="14" h="564">
                  <a:moveTo>
                    <a:pt x="0" y="564"/>
                  </a:moveTo>
                  <a:lnTo>
                    <a:pt x="14" y="555"/>
                  </a:lnTo>
                  <a:lnTo>
                    <a:pt x="14" y="7"/>
                  </a:lnTo>
                  <a:lnTo>
                    <a:pt x="0" y="0"/>
                  </a:lnTo>
                  <a:lnTo>
                    <a:pt x="0" y="564"/>
                  </a:lnTo>
                  <a:close/>
                </a:path>
              </a:pathLst>
            </a:custGeom>
            <a:solidFill>
              <a:srgbClr val="165A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216" name="Freeform 299">
              <a:extLst>
                <a:ext uri="{FF2B5EF4-FFF2-40B4-BE49-F238E27FC236}">
                  <a16:creationId xmlns:a16="http://schemas.microsoft.com/office/drawing/2014/main" id="{2A326C46-0A60-4201-8667-D5CECF589EED}"/>
                </a:ext>
              </a:extLst>
            </p:cNvPr>
            <p:cNvSpPr>
              <a:spLocks/>
            </p:cNvSpPr>
            <p:nvPr/>
          </p:nvSpPr>
          <p:spPr bwMode="auto">
            <a:xfrm>
              <a:off x="16897351" y="3116263"/>
              <a:ext cx="69850" cy="936625"/>
            </a:xfrm>
            <a:custGeom>
              <a:avLst/>
              <a:gdLst>
                <a:gd name="T0" fmla="*/ 0 w 44"/>
                <a:gd name="T1" fmla="*/ 566 h 590"/>
                <a:gd name="T2" fmla="*/ 0 w 44"/>
                <a:gd name="T3" fmla="*/ 0 h 590"/>
                <a:gd name="T4" fmla="*/ 44 w 44"/>
                <a:gd name="T5" fmla="*/ 25 h 590"/>
                <a:gd name="T6" fmla="*/ 44 w 44"/>
                <a:gd name="T7" fmla="*/ 590 h 590"/>
                <a:gd name="T8" fmla="*/ 0 w 44"/>
                <a:gd name="T9" fmla="*/ 566 h 590"/>
              </a:gdLst>
              <a:ahLst/>
              <a:cxnLst>
                <a:cxn ang="0">
                  <a:pos x="T0" y="T1"/>
                </a:cxn>
                <a:cxn ang="0">
                  <a:pos x="T2" y="T3"/>
                </a:cxn>
                <a:cxn ang="0">
                  <a:pos x="T4" y="T5"/>
                </a:cxn>
                <a:cxn ang="0">
                  <a:pos x="T6" y="T7"/>
                </a:cxn>
                <a:cxn ang="0">
                  <a:pos x="T8" y="T9"/>
                </a:cxn>
              </a:cxnLst>
              <a:rect l="0" t="0" r="r" b="b"/>
              <a:pathLst>
                <a:path w="44" h="590">
                  <a:moveTo>
                    <a:pt x="0" y="566"/>
                  </a:moveTo>
                  <a:lnTo>
                    <a:pt x="0" y="0"/>
                  </a:lnTo>
                  <a:lnTo>
                    <a:pt x="44" y="25"/>
                  </a:lnTo>
                  <a:lnTo>
                    <a:pt x="44" y="590"/>
                  </a:lnTo>
                  <a:lnTo>
                    <a:pt x="0" y="566"/>
                  </a:lnTo>
                  <a:close/>
                </a:path>
              </a:pathLst>
            </a:custGeom>
            <a:solidFill>
              <a:srgbClr val="4579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217" name="Freeform 300">
              <a:extLst>
                <a:ext uri="{FF2B5EF4-FFF2-40B4-BE49-F238E27FC236}">
                  <a16:creationId xmlns:a16="http://schemas.microsoft.com/office/drawing/2014/main" id="{850E1D8B-06B5-438E-A5BD-D83E32CA7860}"/>
                </a:ext>
              </a:extLst>
            </p:cNvPr>
            <p:cNvSpPr>
              <a:spLocks/>
            </p:cNvSpPr>
            <p:nvPr/>
          </p:nvSpPr>
          <p:spPr bwMode="auto">
            <a:xfrm>
              <a:off x="16967201" y="3155951"/>
              <a:ext cx="23813" cy="896938"/>
            </a:xfrm>
            <a:custGeom>
              <a:avLst/>
              <a:gdLst>
                <a:gd name="T0" fmla="*/ 0 w 15"/>
                <a:gd name="T1" fmla="*/ 565 h 565"/>
                <a:gd name="T2" fmla="*/ 15 w 15"/>
                <a:gd name="T3" fmla="*/ 557 h 565"/>
                <a:gd name="T4" fmla="*/ 15 w 15"/>
                <a:gd name="T5" fmla="*/ 8 h 565"/>
                <a:gd name="T6" fmla="*/ 0 w 15"/>
                <a:gd name="T7" fmla="*/ 0 h 565"/>
                <a:gd name="T8" fmla="*/ 0 w 15"/>
                <a:gd name="T9" fmla="*/ 565 h 565"/>
              </a:gdLst>
              <a:ahLst/>
              <a:cxnLst>
                <a:cxn ang="0">
                  <a:pos x="T0" y="T1"/>
                </a:cxn>
                <a:cxn ang="0">
                  <a:pos x="T2" y="T3"/>
                </a:cxn>
                <a:cxn ang="0">
                  <a:pos x="T4" y="T5"/>
                </a:cxn>
                <a:cxn ang="0">
                  <a:pos x="T6" y="T7"/>
                </a:cxn>
                <a:cxn ang="0">
                  <a:pos x="T8" y="T9"/>
                </a:cxn>
              </a:cxnLst>
              <a:rect l="0" t="0" r="r" b="b"/>
              <a:pathLst>
                <a:path w="15" h="565">
                  <a:moveTo>
                    <a:pt x="0" y="565"/>
                  </a:moveTo>
                  <a:lnTo>
                    <a:pt x="15" y="557"/>
                  </a:lnTo>
                  <a:lnTo>
                    <a:pt x="15" y="8"/>
                  </a:lnTo>
                  <a:lnTo>
                    <a:pt x="0" y="0"/>
                  </a:lnTo>
                  <a:lnTo>
                    <a:pt x="0" y="565"/>
                  </a:lnTo>
                  <a:close/>
                </a:path>
              </a:pathLst>
            </a:custGeom>
            <a:solidFill>
              <a:srgbClr val="165A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218" name="Freeform 301">
              <a:extLst>
                <a:ext uri="{FF2B5EF4-FFF2-40B4-BE49-F238E27FC236}">
                  <a16:creationId xmlns:a16="http://schemas.microsoft.com/office/drawing/2014/main" id="{4151B55E-8233-4D1C-8E88-32CFE093B4E2}"/>
                </a:ext>
              </a:extLst>
            </p:cNvPr>
            <p:cNvSpPr>
              <a:spLocks/>
            </p:cNvSpPr>
            <p:nvPr/>
          </p:nvSpPr>
          <p:spPr bwMode="auto">
            <a:xfrm>
              <a:off x="17035463" y="3197226"/>
              <a:ext cx="68263" cy="936625"/>
            </a:xfrm>
            <a:custGeom>
              <a:avLst/>
              <a:gdLst>
                <a:gd name="T0" fmla="*/ 0 w 43"/>
                <a:gd name="T1" fmla="*/ 565 h 590"/>
                <a:gd name="T2" fmla="*/ 0 w 43"/>
                <a:gd name="T3" fmla="*/ 0 h 590"/>
                <a:gd name="T4" fmla="*/ 43 w 43"/>
                <a:gd name="T5" fmla="*/ 24 h 590"/>
                <a:gd name="T6" fmla="*/ 43 w 43"/>
                <a:gd name="T7" fmla="*/ 590 h 590"/>
                <a:gd name="T8" fmla="*/ 0 w 43"/>
                <a:gd name="T9" fmla="*/ 565 h 590"/>
              </a:gdLst>
              <a:ahLst/>
              <a:cxnLst>
                <a:cxn ang="0">
                  <a:pos x="T0" y="T1"/>
                </a:cxn>
                <a:cxn ang="0">
                  <a:pos x="T2" y="T3"/>
                </a:cxn>
                <a:cxn ang="0">
                  <a:pos x="T4" y="T5"/>
                </a:cxn>
                <a:cxn ang="0">
                  <a:pos x="T6" y="T7"/>
                </a:cxn>
                <a:cxn ang="0">
                  <a:pos x="T8" y="T9"/>
                </a:cxn>
              </a:cxnLst>
              <a:rect l="0" t="0" r="r" b="b"/>
              <a:pathLst>
                <a:path w="43" h="590">
                  <a:moveTo>
                    <a:pt x="0" y="565"/>
                  </a:moveTo>
                  <a:lnTo>
                    <a:pt x="0" y="0"/>
                  </a:lnTo>
                  <a:lnTo>
                    <a:pt x="43" y="24"/>
                  </a:lnTo>
                  <a:lnTo>
                    <a:pt x="43" y="590"/>
                  </a:lnTo>
                  <a:lnTo>
                    <a:pt x="0" y="565"/>
                  </a:lnTo>
                  <a:close/>
                </a:path>
              </a:pathLst>
            </a:custGeom>
            <a:solidFill>
              <a:srgbClr val="4579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219" name="Freeform 302">
              <a:extLst>
                <a:ext uri="{FF2B5EF4-FFF2-40B4-BE49-F238E27FC236}">
                  <a16:creationId xmlns:a16="http://schemas.microsoft.com/office/drawing/2014/main" id="{5DA93DD3-8DB9-4868-8AE1-1AD1B7F848C2}"/>
                </a:ext>
              </a:extLst>
            </p:cNvPr>
            <p:cNvSpPr>
              <a:spLocks/>
            </p:cNvSpPr>
            <p:nvPr/>
          </p:nvSpPr>
          <p:spPr bwMode="auto">
            <a:xfrm>
              <a:off x="17103726" y="3235326"/>
              <a:ext cx="25400" cy="898525"/>
            </a:xfrm>
            <a:custGeom>
              <a:avLst/>
              <a:gdLst>
                <a:gd name="T0" fmla="*/ 0 w 16"/>
                <a:gd name="T1" fmla="*/ 566 h 566"/>
                <a:gd name="T2" fmla="*/ 16 w 16"/>
                <a:gd name="T3" fmla="*/ 557 h 566"/>
                <a:gd name="T4" fmla="*/ 16 w 16"/>
                <a:gd name="T5" fmla="*/ 9 h 566"/>
                <a:gd name="T6" fmla="*/ 0 w 16"/>
                <a:gd name="T7" fmla="*/ 0 h 566"/>
                <a:gd name="T8" fmla="*/ 0 w 16"/>
                <a:gd name="T9" fmla="*/ 566 h 566"/>
              </a:gdLst>
              <a:ahLst/>
              <a:cxnLst>
                <a:cxn ang="0">
                  <a:pos x="T0" y="T1"/>
                </a:cxn>
                <a:cxn ang="0">
                  <a:pos x="T2" y="T3"/>
                </a:cxn>
                <a:cxn ang="0">
                  <a:pos x="T4" y="T5"/>
                </a:cxn>
                <a:cxn ang="0">
                  <a:pos x="T6" y="T7"/>
                </a:cxn>
                <a:cxn ang="0">
                  <a:pos x="T8" y="T9"/>
                </a:cxn>
              </a:cxnLst>
              <a:rect l="0" t="0" r="r" b="b"/>
              <a:pathLst>
                <a:path w="16" h="566">
                  <a:moveTo>
                    <a:pt x="0" y="566"/>
                  </a:moveTo>
                  <a:lnTo>
                    <a:pt x="16" y="557"/>
                  </a:lnTo>
                  <a:lnTo>
                    <a:pt x="16" y="9"/>
                  </a:lnTo>
                  <a:lnTo>
                    <a:pt x="0" y="0"/>
                  </a:lnTo>
                  <a:lnTo>
                    <a:pt x="0" y="566"/>
                  </a:lnTo>
                  <a:close/>
                </a:path>
              </a:pathLst>
            </a:custGeom>
            <a:solidFill>
              <a:srgbClr val="165A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220" name="Freeform 303">
              <a:extLst>
                <a:ext uri="{FF2B5EF4-FFF2-40B4-BE49-F238E27FC236}">
                  <a16:creationId xmlns:a16="http://schemas.microsoft.com/office/drawing/2014/main" id="{9D04C289-E836-4047-9508-BEFDFB8FD607}"/>
                </a:ext>
              </a:extLst>
            </p:cNvPr>
            <p:cNvSpPr>
              <a:spLocks/>
            </p:cNvSpPr>
            <p:nvPr/>
          </p:nvSpPr>
          <p:spPr bwMode="auto">
            <a:xfrm>
              <a:off x="17173576" y="3275013"/>
              <a:ext cx="68263" cy="935038"/>
            </a:xfrm>
            <a:custGeom>
              <a:avLst/>
              <a:gdLst>
                <a:gd name="T0" fmla="*/ 0 w 43"/>
                <a:gd name="T1" fmla="*/ 565 h 589"/>
                <a:gd name="T2" fmla="*/ 0 w 43"/>
                <a:gd name="T3" fmla="*/ 0 h 589"/>
                <a:gd name="T4" fmla="*/ 43 w 43"/>
                <a:gd name="T5" fmla="*/ 26 h 589"/>
                <a:gd name="T6" fmla="*/ 43 w 43"/>
                <a:gd name="T7" fmla="*/ 589 h 589"/>
                <a:gd name="T8" fmla="*/ 0 w 43"/>
                <a:gd name="T9" fmla="*/ 565 h 589"/>
              </a:gdLst>
              <a:ahLst/>
              <a:cxnLst>
                <a:cxn ang="0">
                  <a:pos x="T0" y="T1"/>
                </a:cxn>
                <a:cxn ang="0">
                  <a:pos x="T2" y="T3"/>
                </a:cxn>
                <a:cxn ang="0">
                  <a:pos x="T4" y="T5"/>
                </a:cxn>
                <a:cxn ang="0">
                  <a:pos x="T6" y="T7"/>
                </a:cxn>
                <a:cxn ang="0">
                  <a:pos x="T8" y="T9"/>
                </a:cxn>
              </a:cxnLst>
              <a:rect l="0" t="0" r="r" b="b"/>
              <a:pathLst>
                <a:path w="43" h="589">
                  <a:moveTo>
                    <a:pt x="0" y="565"/>
                  </a:moveTo>
                  <a:lnTo>
                    <a:pt x="0" y="0"/>
                  </a:lnTo>
                  <a:lnTo>
                    <a:pt x="43" y="26"/>
                  </a:lnTo>
                  <a:lnTo>
                    <a:pt x="43" y="589"/>
                  </a:lnTo>
                  <a:lnTo>
                    <a:pt x="0" y="565"/>
                  </a:lnTo>
                  <a:close/>
                </a:path>
              </a:pathLst>
            </a:custGeom>
            <a:solidFill>
              <a:srgbClr val="4579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221" name="Freeform 304">
              <a:extLst>
                <a:ext uri="{FF2B5EF4-FFF2-40B4-BE49-F238E27FC236}">
                  <a16:creationId xmlns:a16="http://schemas.microsoft.com/office/drawing/2014/main" id="{2C90021C-ED00-4388-8BB4-094CA892AA62}"/>
                </a:ext>
              </a:extLst>
            </p:cNvPr>
            <p:cNvSpPr>
              <a:spLocks/>
            </p:cNvSpPr>
            <p:nvPr/>
          </p:nvSpPr>
          <p:spPr bwMode="auto">
            <a:xfrm>
              <a:off x="17241838" y="3316288"/>
              <a:ext cx="25400" cy="893763"/>
            </a:xfrm>
            <a:custGeom>
              <a:avLst/>
              <a:gdLst>
                <a:gd name="T0" fmla="*/ 0 w 16"/>
                <a:gd name="T1" fmla="*/ 563 h 563"/>
                <a:gd name="T2" fmla="*/ 16 w 16"/>
                <a:gd name="T3" fmla="*/ 556 h 563"/>
                <a:gd name="T4" fmla="*/ 16 w 16"/>
                <a:gd name="T5" fmla="*/ 8 h 563"/>
                <a:gd name="T6" fmla="*/ 0 w 16"/>
                <a:gd name="T7" fmla="*/ 0 h 563"/>
                <a:gd name="T8" fmla="*/ 0 w 16"/>
                <a:gd name="T9" fmla="*/ 563 h 563"/>
              </a:gdLst>
              <a:ahLst/>
              <a:cxnLst>
                <a:cxn ang="0">
                  <a:pos x="T0" y="T1"/>
                </a:cxn>
                <a:cxn ang="0">
                  <a:pos x="T2" y="T3"/>
                </a:cxn>
                <a:cxn ang="0">
                  <a:pos x="T4" y="T5"/>
                </a:cxn>
                <a:cxn ang="0">
                  <a:pos x="T6" y="T7"/>
                </a:cxn>
                <a:cxn ang="0">
                  <a:pos x="T8" y="T9"/>
                </a:cxn>
              </a:cxnLst>
              <a:rect l="0" t="0" r="r" b="b"/>
              <a:pathLst>
                <a:path w="16" h="563">
                  <a:moveTo>
                    <a:pt x="0" y="563"/>
                  </a:moveTo>
                  <a:lnTo>
                    <a:pt x="16" y="556"/>
                  </a:lnTo>
                  <a:lnTo>
                    <a:pt x="16" y="8"/>
                  </a:lnTo>
                  <a:lnTo>
                    <a:pt x="0" y="0"/>
                  </a:lnTo>
                  <a:lnTo>
                    <a:pt x="0" y="563"/>
                  </a:lnTo>
                  <a:close/>
                </a:path>
              </a:pathLst>
            </a:custGeom>
            <a:solidFill>
              <a:srgbClr val="165A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222" name="Freeform 305">
              <a:extLst>
                <a:ext uri="{FF2B5EF4-FFF2-40B4-BE49-F238E27FC236}">
                  <a16:creationId xmlns:a16="http://schemas.microsoft.com/office/drawing/2014/main" id="{8D43FA82-8E99-43FA-A9A9-EDD4EF564724}"/>
                </a:ext>
              </a:extLst>
            </p:cNvPr>
            <p:cNvSpPr>
              <a:spLocks/>
            </p:cNvSpPr>
            <p:nvPr/>
          </p:nvSpPr>
          <p:spPr bwMode="auto">
            <a:xfrm>
              <a:off x="17311688" y="3354388"/>
              <a:ext cx="68263" cy="936625"/>
            </a:xfrm>
            <a:custGeom>
              <a:avLst/>
              <a:gdLst>
                <a:gd name="T0" fmla="*/ 0 w 43"/>
                <a:gd name="T1" fmla="*/ 565 h 590"/>
                <a:gd name="T2" fmla="*/ 0 w 43"/>
                <a:gd name="T3" fmla="*/ 0 h 590"/>
                <a:gd name="T4" fmla="*/ 43 w 43"/>
                <a:gd name="T5" fmla="*/ 24 h 590"/>
                <a:gd name="T6" fmla="*/ 43 w 43"/>
                <a:gd name="T7" fmla="*/ 590 h 590"/>
                <a:gd name="T8" fmla="*/ 0 w 43"/>
                <a:gd name="T9" fmla="*/ 565 h 590"/>
              </a:gdLst>
              <a:ahLst/>
              <a:cxnLst>
                <a:cxn ang="0">
                  <a:pos x="T0" y="T1"/>
                </a:cxn>
                <a:cxn ang="0">
                  <a:pos x="T2" y="T3"/>
                </a:cxn>
                <a:cxn ang="0">
                  <a:pos x="T4" y="T5"/>
                </a:cxn>
                <a:cxn ang="0">
                  <a:pos x="T6" y="T7"/>
                </a:cxn>
                <a:cxn ang="0">
                  <a:pos x="T8" y="T9"/>
                </a:cxn>
              </a:cxnLst>
              <a:rect l="0" t="0" r="r" b="b"/>
              <a:pathLst>
                <a:path w="43" h="590">
                  <a:moveTo>
                    <a:pt x="0" y="565"/>
                  </a:moveTo>
                  <a:lnTo>
                    <a:pt x="0" y="0"/>
                  </a:lnTo>
                  <a:lnTo>
                    <a:pt x="43" y="24"/>
                  </a:lnTo>
                  <a:lnTo>
                    <a:pt x="43" y="590"/>
                  </a:lnTo>
                  <a:lnTo>
                    <a:pt x="0" y="565"/>
                  </a:lnTo>
                  <a:close/>
                </a:path>
              </a:pathLst>
            </a:custGeom>
            <a:solidFill>
              <a:srgbClr val="4579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223" name="Freeform 306">
              <a:extLst>
                <a:ext uri="{FF2B5EF4-FFF2-40B4-BE49-F238E27FC236}">
                  <a16:creationId xmlns:a16="http://schemas.microsoft.com/office/drawing/2014/main" id="{EE914650-FE3F-4D4A-876A-370B4979C725}"/>
                </a:ext>
              </a:extLst>
            </p:cNvPr>
            <p:cNvSpPr>
              <a:spLocks/>
            </p:cNvSpPr>
            <p:nvPr/>
          </p:nvSpPr>
          <p:spPr bwMode="auto">
            <a:xfrm>
              <a:off x="17379951" y="3392488"/>
              <a:ext cx="25400" cy="898525"/>
            </a:xfrm>
            <a:custGeom>
              <a:avLst/>
              <a:gdLst>
                <a:gd name="T0" fmla="*/ 0 w 16"/>
                <a:gd name="T1" fmla="*/ 566 h 566"/>
                <a:gd name="T2" fmla="*/ 16 w 16"/>
                <a:gd name="T3" fmla="*/ 557 h 566"/>
                <a:gd name="T4" fmla="*/ 16 w 16"/>
                <a:gd name="T5" fmla="*/ 9 h 566"/>
                <a:gd name="T6" fmla="*/ 0 w 16"/>
                <a:gd name="T7" fmla="*/ 0 h 566"/>
                <a:gd name="T8" fmla="*/ 0 w 16"/>
                <a:gd name="T9" fmla="*/ 566 h 566"/>
              </a:gdLst>
              <a:ahLst/>
              <a:cxnLst>
                <a:cxn ang="0">
                  <a:pos x="T0" y="T1"/>
                </a:cxn>
                <a:cxn ang="0">
                  <a:pos x="T2" y="T3"/>
                </a:cxn>
                <a:cxn ang="0">
                  <a:pos x="T4" y="T5"/>
                </a:cxn>
                <a:cxn ang="0">
                  <a:pos x="T6" y="T7"/>
                </a:cxn>
                <a:cxn ang="0">
                  <a:pos x="T8" y="T9"/>
                </a:cxn>
              </a:cxnLst>
              <a:rect l="0" t="0" r="r" b="b"/>
              <a:pathLst>
                <a:path w="16" h="566">
                  <a:moveTo>
                    <a:pt x="0" y="566"/>
                  </a:moveTo>
                  <a:lnTo>
                    <a:pt x="16" y="557"/>
                  </a:lnTo>
                  <a:lnTo>
                    <a:pt x="16" y="9"/>
                  </a:lnTo>
                  <a:lnTo>
                    <a:pt x="0" y="0"/>
                  </a:lnTo>
                  <a:lnTo>
                    <a:pt x="0" y="566"/>
                  </a:lnTo>
                  <a:close/>
                </a:path>
              </a:pathLst>
            </a:custGeom>
            <a:solidFill>
              <a:srgbClr val="165A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224" name="Freeform 307">
              <a:extLst>
                <a:ext uri="{FF2B5EF4-FFF2-40B4-BE49-F238E27FC236}">
                  <a16:creationId xmlns:a16="http://schemas.microsoft.com/office/drawing/2014/main" id="{B6667F6A-7E5C-4E0B-995C-962B5D8BCD92}"/>
                </a:ext>
              </a:extLst>
            </p:cNvPr>
            <p:cNvSpPr>
              <a:spLocks/>
            </p:cNvSpPr>
            <p:nvPr/>
          </p:nvSpPr>
          <p:spPr bwMode="auto">
            <a:xfrm>
              <a:off x="15881351" y="1928813"/>
              <a:ext cx="1625600" cy="1541463"/>
            </a:xfrm>
            <a:custGeom>
              <a:avLst/>
              <a:gdLst>
                <a:gd name="T0" fmla="*/ 0 w 1024"/>
                <a:gd name="T1" fmla="*/ 380 h 971"/>
                <a:gd name="T2" fmla="*/ 1024 w 1024"/>
                <a:gd name="T3" fmla="*/ 971 h 971"/>
                <a:gd name="T4" fmla="*/ 1024 w 1024"/>
                <a:gd name="T5" fmla="*/ 592 h 971"/>
                <a:gd name="T6" fmla="*/ 0 w 1024"/>
                <a:gd name="T7" fmla="*/ 0 h 971"/>
                <a:gd name="T8" fmla="*/ 0 w 1024"/>
                <a:gd name="T9" fmla="*/ 380 h 971"/>
              </a:gdLst>
              <a:ahLst/>
              <a:cxnLst>
                <a:cxn ang="0">
                  <a:pos x="T0" y="T1"/>
                </a:cxn>
                <a:cxn ang="0">
                  <a:pos x="T2" y="T3"/>
                </a:cxn>
                <a:cxn ang="0">
                  <a:pos x="T4" y="T5"/>
                </a:cxn>
                <a:cxn ang="0">
                  <a:pos x="T6" y="T7"/>
                </a:cxn>
                <a:cxn ang="0">
                  <a:pos x="T8" y="T9"/>
                </a:cxn>
              </a:cxnLst>
              <a:rect l="0" t="0" r="r" b="b"/>
              <a:pathLst>
                <a:path w="1024" h="971">
                  <a:moveTo>
                    <a:pt x="0" y="380"/>
                  </a:moveTo>
                  <a:lnTo>
                    <a:pt x="1024" y="971"/>
                  </a:lnTo>
                  <a:lnTo>
                    <a:pt x="1024" y="592"/>
                  </a:lnTo>
                  <a:lnTo>
                    <a:pt x="0" y="0"/>
                  </a:lnTo>
                  <a:lnTo>
                    <a:pt x="0" y="380"/>
                  </a:lnTo>
                  <a:close/>
                </a:path>
              </a:pathLst>
            </a:custGeom>
            <a:solidFill>
              <a:srgbClr val="2E70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225" name="Freeform 308">
              <a:extLst>
                <a:ext uri="{FF2B5EF4-FFF2-40B4-BE49-F238E27FC236}">
                  <a16:creationId xmlns:a16="http://schemas.microsoft.com/office/drawing/2014/main" id="{A638C0F8-963E-435C-81CD-BC0D3C4FBB3A}"/>
                </a:ext>
              </a:extLst>
            </p:cNvPr>
            <p:cNvSpPr>
              <a:spLocks/>
            </p:cNvSpPr>
            <p:nvPr/>
          </p:nvSpPr>
          <p:spPr bwMode="auto">
            <a:xfrm>
              <a:off x="16122651" y="2279651"/>
              <a:ext cx="150813" cy="241300"/>
            </a:xfrm>
            <a:custGeom>
              <a:avLst/>
              <a:gdLst>
                <a:gd name="T0" fmla="*/ 21 w 55"/>
                <a:gd name="T1" fmla="*/ 67 h 87"/>
                <a:gd name="T2" fmla="*/ 12 w 55"/>
                <a:gd name="T3" fmla="*/ 22 h 87"/>
                <a:gd name="T4" fmla="*/ 11 w 55"/>
                <a:gd name="T5" fmla="*/ 22 h 87"/>
                <a:gd name="T6" fmla="*/ 12 w 55"/>
                <a:gd name="T7" fmla="*/ 38 h 87"/>
                <a:gd name="T8" fmla="*/ 12 w 55"/>
                <a:gd name="T9" fmla="*/ 62 h 87"/>
                <a:gd name="T10" fmla="*/ 0 w 55"/>
                <a:gd name="T11" fmla="*/ 55 h 87"/>
                <a:gd name="T12" fmla="*/ 0 w 55"/>
                <a:gd name="T13" fmla="*/ 0 h 87"/>
                <a:gd name="T14" fmla="*/ 18 w 55"/>
                <a:gd name="T15" fmla="*/ 10 h 87"/>
                <a:gd name="T16" fmla="*/ 28 w 55"/>
                <a:gd name="T17" fmla="*/ 55 h 87"/>
                <a:gd name="T18" fmla="*/ 28 w 55"/>
                <a:gd name="T19" fmla="*/ 55 h 87"/>
                <a:gd name="T20" fmla="*/ 38 w 55"/>
                <a:gd name="T21" fmla="*/ 21 h 87"/>
                <a:gd name="T22" fmla="*/ 55 w 55"/>
                <a:gd name="T23" fmla="*/ 31 h 87"/>
                <a:gd name="T24" fmla="*/ 55 w 55"/>
                <a:gd name="T25" fmla="*/ 87 h 87"/>
                <a:gd name="T26" fmla="*/ 43 w 55"/>
                <a:gd name="T27" fmla="*/ 80 h 87"/>
                <a:gd name="T28" fmla="*/ 43 w 55"/>
                <a:gd name="T29" fmla="*/ 56 h 87"/>
                <a:gd name="T30" fmla="*/ 43 w 55"/>
                <a:gd name="T31" fmla="*/ 51 h 87"/>
                <a:gd name="T32" fmla="*/ 44 w 55"/>
                <a:gd name="T33" fmla="*/ 40 h 87"/>
                <a:gd name="T34" fmla="*/ 43 w 55"/>
                <a:gd name="T35" fmla="*/ 40 h 87"/>
                <a:gd name="T36" fmla="*/ 34 w 55"/>
                <a:gd name="T37" fmla="*/ 74 h 87"/>
                <a:gd name="T38" fmla="*/ 21 w 55"/>
                <a:gd name="T39" fmla="*/ 67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5" h="87">
                  <a:moveTo>
                    <a:pt x="21" y="67"/>
                  </a:moveTo>
                  <a:cubicBezTo>
                    <a:pt x="12" y="22"/>
                    <a:pt x="12" y="22"/>
                    <a:pt x="12" y="22"/>
                  </a:cubicBezTo>
                  <a:cubicBezTo>
                    <a:pt x="11" y="22"/>
                    <a:pt x="11" y="22"/>
                    <a:pt x="11" y="22"/>
                  </a:cubicBezTo>
                  <a:cubicBezTo>
                    <a:pt x="12" y="29"/>
                    <a:pt x="12" y="34"/>
                    <a:pt x="12" y="38"/>
                  </a:cubicBezTo>
                  <a:cubicBezTo>
                    <a:pt x="12" y="62"/>
                    <a:pt x="12" y="62"/>
                    <a:pt x="12" y="62"/>
                  </a:cubicBezTo>
                  <a:cubicBezTo>
                    <a:pt x="0" y="55"/>
                    <a:pt x="0" y="55"/>
                    <a:pt x="0" y="55"/>
                  </a:cubicBezTo>
                  <a:cubicBezTo>
                    <a:pt x="0" y="0"/>
                    <a:pt x="0" y="0"/>
                    <a:pt x="0" y="0"/>
                  </a:cubicBezTo>
                  <a:cubicBezTo>
                    <a:pt x="18" y="10"/>
                    <a:pt x="18" y="10"/>
                    <a:pt x="18" y="10"/>
                  </a:cubicBezTo>
                  <a:cubicBezTo>
                    <a:pt x="28" y="55"/>
                    <a:pt x="28" y="55"/>
                    <a:pt x="28" y="55"/>
                  </a:cubicBezTo>
                  <a:cubicBezTo>
                    <a:pt x="28" y="55"/>
                    <a:pt x="28" y="55"/>
                    <a:pt x="28" y="55"/>
                  </a:cubicBezTo>
                  <a:cubicBezTo>
                    <a:pt x="38" y="21"/>
                    <a:pt x="38" y="21"/>
                    <a:pt x="38" y="21"/>
                  </a:cubicBezTo>
                  <a:cubicBezTo>
                    <a:pt x="55" y="31"/>
                    <a:pt x="55" y="31"/>
                    <a:pt x="55" y="31"/>
                  </a:cubicBezTo>
                  <a:cubicBezTo>
                    <a:pt x="55" y="87"/>
                    <a:pt x="55" y="87"/>
                    <a:pt x="55" y="87"/>
                  </a:cubicBezTo>
                  <a:cubicBezTo>
                    <a:pt x="43" y="80"/>
                    <a:pt x="43" y="80"/>
                    <a:pt x="43" y="80"/>
                  </a:cubicBezTo>
                  <a:cubicBezTo>
                    <a:pt x="43" y="56"/>
                    <a:pt x="43" y="56"/>
                    <a:pt x="43" y="56"/>
                  </a:cubicBezTo>
                  <a:cubicBezTo>
                    <a:pt x="43" y="54"/>
                    <a:pt x="43" y="53"/>
                    <a:pt x="43" y="51"/>
                  </a:cubicBezTo>
                  <a:cubicBezTo>
                    <a:pt x="43" y="50"/>
                    <a:pt x="43" y="46"/>
                    <a:pt x="44" y="40"/>
                  </a:cubicBezTo>
                  <a:cubicBezTo>
                    <a:pt x="43" y="40"/>
                    <a:pt x="43" y="40"/>
                    <a:pt x="43" y="40"/>
                  </a:cubicBezTo>
                  <a:cubicBezTo>
                    <a:pt x="34" y="74"/>
                    <a:pt x="34" y="74"/>
                    <a:pt x="34" y="74"/>
                  </a:cubicBezTo>
                  <a:lnTo>
                    <a:pt x="21" y="67"/>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226" name="Freeform 309">
              <a:extLst>
                <a:ext uri="{FF2B5EF4-FFF2-40B4-BE49-F238E27FC236}">
                  <a16:creationId xmlns:a16="http://schemas.microsoft.com/office/drawing/2014/main" id="{96C5E42C-4FF0-4FA3-A68E-A81EC923E45B}"/>
                </a:ext>
              </a:extLst>
            </p:cNvPr>
            <p:cNvSpPr>
              <a:spLocks/>
            </p:cNvSpPr>
            <p:nvPr/>
          </p:nvSpPr>
          <p:spPr bwMode="auto">
            <a:xfrm>
              <a:off x="16302038" y="2382838"/>
              <a:ext cx="79375" cy="198438"/>
            </a:xfrm>
            <a:custGeom>
              <a:avLst/>
              <a:gdLst>
                <a:gd name="T0" fmla="*/ 50 w 50"/>
                <a:gd name="T1" fmla="*/ 125 h 125"/>
                <a:gd name="T2" fmla="*/ 0 w 50"/>
                <a:gd name="T3" fmla="*/ 97 h 125"/>
                <a:gd name="T4" fmla="*/ 0 w 50"/>
                <a:gd name="T5" fmla="*/ 0 h 125"/>
                <a:gd name="T6" fmla="*/ 50 w 50"/>
                <a:gd name="T7" fmla="*/ 29 h 125"/>
                <a:gd name="T8" fmla="*/ 50 w 50"/>
                <a:gd name="T9" fmla="*/ 50 h 125"/>
                <a:gd name="T10" fmla="*/ 22 w 50"/>
                <a:gd name="T11" fmla="*/ 34 h 125"/>
                <a:gd name="T12" fmla="*/ 22 w 50"/>
                <a:gd name="T13" fmla="*/ 50 h 125"/>
                <a:gd name="T14" fmla="*/ 48 w 50"/>
                <a:gd name="T15" fmla="*/ 64 h 125"/>
                <a:gd name="T16" fmla="*/ 48 w 50"/>
                <a:gd name="T17" fmla="*/ 85 h 125"/>
                <a:gd name="T18" fmla="*/ 22 w 50"/>
                <a:gd name="T19" fmla="*/ 71 h 125"/>
                <a:gd name="T20" fmla="*/ 22 w 50"/>
                <a:gd name="T21" fmla="*/ 88 h 125"/>
                <a:gd name="T22" fmla="*/ 50 w 50"/>
                <a:gd name="T23" fmla="*/ 104 h 125"/>
                <a:gd name="T24" fmla="*/ 50 w 50"/>
                <a:gd name="T25" fmla="*/ 125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0" h="125">
                  <a:moveTo>
                    <a:pt x="50" y="125"/>
                  </a:moveTo>
                  <a:lnTo>
                    <a:pt x="0" y="97"/>
                  </a:lnTo>
                  <a:lnTo>
                    <a:pt x="0" y="0"/>
                  </a:lnTo>
                  <a:lnTo>
                    <a:pt x="50" y="29"/>
                  </a:lnTo>
                  <a:lnTo>
                    <a:pt x="50" y="50"/>
                  </a:lnTo>
                  <a:lnTo>
                    <a:pt x="22" y="34"/>
                  </a:lnTo>
                  <a:lnTo>
                    <a:pt x="22" y="50"/>
                  </a:lnTo>
                  <a:lnTo>
                    <a:pt x="48" y="64"/>
                  </a:lnTo>
                  <a:lnTo>
                    <a:pt x="48" y="85"/>
                  </a:lnTo>
                  <a:lnTo>
                    <a:pt x="22" y="71"/>
                  </a:lnTo>
                  <a:lnTo>
                    <a:pt x="22" y="88"/>
                  </a:lnTo>
                  <a:lnTo>
                    <a:pt x="50" y="104"/>
                  </a:lnTo>
                  <a:lnTo>
                    <a:pt x="50" y="125"/>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227" name="Freeform 310">
              <a:extLst>
                <a:ext uri="{FF2B5EF4-FFF2-40B4-BE49-F238E27FC236}">
                  <a16:creationId xmlns:a16="http://schemas.microsoft.com/office/drawing/2014/main" id="{2563950B-33B2-4D55-92B9-ED41EE2100DE}"/>
                </a:ext>
              </a:extLst>
            </p:cNvPr>
            <p:cNvSpPr>
              <a:spLocks/>
            </p:cNvSpPr>
            <p:nvPr/>
          </p:nvSpPr>
          <p:spPr bwMode="auto">
            <a:xfrm>
              <a:off x="16400463" y="2462213"/>
              <a:ext cx="112713" cy="187325"/>
            </a:xfrm>
            <a:custGeom>
              <a:avLst/>
              <a:gdLst>
                <a:gd name="T0" fmla="*/ 21 w 41"/>
                <a:gd name="T1" fmla="*/ 27 h 68"/>
                <a:gd name="T2" fmla="*/ 41 w 41"/>
                <a:gd name="T3" fmla="*/ 39 h 68"/>
                <a:gd name="T4" fmla="*/ 41 w 41"/>
                <a:gd name="T5" fmla="*/ 68 h 68"/>
                <a:gd name="T6" fmla="*/ 23 w 41"/>
                <a:gd name="T7" fmla="*/ 61 h 68"/>
                <a:gd name="T8" fmla="*/ 6 w 41"/>
                <a:gd name="T9" fmla="*/ 44 h 68"/>
                <a:gd name="T10" fmla="*/ 0 w 41"/>
                <a:gd name="T11" fmla="*/ 19 h 68"/>
                <a:gd name="T12" fmla="*/ 6 w 41"/>
                <a:gd name="T13" fmla="*/ 2 h 68"/>
                <a:gd name="T14" fmla="*/ 25 w 41"/>
                <a:gd name="T15" fmla="*/ 5 h 68"/>
                <a:gd name="T16" fmla="*/ 33 w 41"/>
                <a:gd name="T17" fmla="*/ 11 h 68"/>
                <a:gd name="T18" fmla="*/ 40 w 41"/>
                <a:gd name="T19" fmla="*/ 18 h 68"/>
                <a:gd name="T20" fmla="*/ 36 w 41"/>
                <a:gd name="T21" fmla="*/ 27 h 68"/>
                <a:gd name="T22" fmla="*/ 25 w 41"/>
                <a:gd name="T23" fmla="*/ 18 h 68"/>
                <a:gd name="T24" fmla="*/ 16 w 41"/>
                <a:gd name="T25" fmla="*/ 17 h 68"/>
                <a:gd name="T26" fmla="*/ 13 w 41"/>
                <a:gd name="T27" fmla="*/ 27 h 68"/>
                <a:gd name="T28" fmla="*/ 16 w 41"/>
                <a:gd name="T29" fmla="*/ 41 h 68"/>
                <a:gd name="T30" fmla="*/ 24 w 41"/>
                <a:gd name="T31" fmla="*/ 49 h 68"/>
                <a:gd name="T32" fmla="*/ 29 w 41"/>
                <a:gd name="T33" fmla="*/ 52 h 68"/>
                <a:gd name="T34" fmla="*/ 29 w 41"/>
                <a:gd name="T35" fmla="*/ 43 h 68"/>
                <a:gd name="T36" fmla="*/ 21 w 41"/>
                <a:gd name="T37" fmla="*/ 38 h 68"/>
                <a:gd name="T38" fmla="*/ 21 w 41"/>
                <a:gd name="T39" fmla="*/ 27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1" h="68">
                  <a:moveTo>
                    <a:pt x="21" y="27"/>
                  </a:moveTo>
                  <a:cubicBezTo>
                    <a:pt x="41" y="39"/>
                    <a:pt x="41" y="39"/>
                    <a:pt x="41" y="39"/>
                  </a:cubicBezTo>
                  <a:cubicBezTo>
                    <a:pt x="41" y="68"/>
                    <a:pt x="41" y="68"/>
                    <a:pt x="41" y="68"/>
                  </a:cubicBezTo>
                  <a:cubicBezTo>
                    <a:pt x="36" y="67"/>
                    <a:pt x="29" y="65"/>
                    <a:pt x="23" y="61"/>
                  </a:cubicBezTo>
                  <a:cubicBezTo>
                    <a:pt x="15" y="57"/>
                    <a:pt x="10" y="51"/>
                    <a:pt x="6" y="44"/>
                  </a:cubicBezTo>
                  <a:cubicBezTo>
                    <a:pt x="2" y="37"/>
                    <a:pt x="0" y="28"/>
                    <a:pt x="0" y="19"/>
                  </a:cubicBezTo>
                  <a:cubicBezTo>
                    <a:pt x="0" y="10"/>
                    <a:pt x="2" y="5"/>
                    <a:pt x="6" y="2"/>
                  </a:cubicBezTo>
                  <a:cubicBezTo>
                    <a:pt x="11" y="0"/>
                    <a:pt x="17" y="1"/>
                    <a:pt x="25" y="5"/>
                  </a:cubicBezTo>
                  <a:cubicBezTo>
                    <a:pt x="28" y="7"/>
                    <a:pt x="31" y="9"/>
                    <a:pt x="33" y="11"/>
                  </a:cubicBezTo>
                  <a:cubicBezTo>
                    <a:pt x="36" y="13"/>
                    <a:pt x="38" y="16"/>
                    <a:pt x="40" y="18"/>
                  </a:cubicBezTo>
                  <a:cubicBezTo>
                    <a:pt x="36" y="27"/>
                    <a:pt x="36" y="27"/>
                    <a:pt x="36" y="27"/>
                  </a:cubicBezTo>
                  <a:cubicBezTo>
                    <a:pt x="33" y="23"/>
                    <a:pt x="29" y="20"/>
                    <a:pt x="25" y="18"/>
                  </a:cubicBezTo>
                  <a:cubicBezTo>
                    <a:pt x="21" y="15"/>
                    <a:pt x="18" y="15"/>
                    <a:pt x="16" y="17"/>
                  </a:cubicBezTo>
                  <a:cubicBezTo>
                    <a:pt x="14" y="18"/>
                    <a:pt x="13" y="22"/>
                    <a:pt x="13" y="27"/>
                  </a:cubicBezTo>
                  <a:cubicBezTo>
                    <a:pt x="13" y="32"/>
                    <a:pt x="14" y="37"/>
                    <a:pt x="16" y="41"/>
                  </a:cubicBezTo>
                  <a:cubicBezTo>
                    <a:pt x="18" y="44"/>
                    <a:pt x="20" y="47"/>
                    <a:pt x="24" y="49"/>
                  </a:cubicBezTo>
                  <a:cubicBezTo>
                    <a:pt x="26" y="51"/>
                    <a:pt x="27" y="51"/>
                    <a:pt x="29" y="52"/>
                  </a:cubicBezTo>
                  <a:cubicBezTo>
                    <a:pt x="29" y="43"/>
                    <a:pt x="29" y="43"/>
                    <a:pt x="29" y="43"/>
                  </a:cubicBezTo>
                  <a:cubicBezTo>
                    <a:pt x="21" y="38"/>
                    <a:pt x="21" y="38"/>
                    <a:pt x="21" y="38"/>
                  </a:cubicBezTo>
                  <a:lnTo>
                    <a:pt x="21" y="27"/>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228" name="Freeform 311">
              <a:extLst>
                <a:ext uri="{FF2B5EF4-FFF2-40B4-BE49-F238E27FC236}">
                  <a16:creationId xmlns:a16="http://schemas.microsoft.com/office/drawing/2014/main" id="{A9C96DCB-AC69-4F25-9285-C190B81B5A26}"/>
                </a:ext>
              </a:extLst>
            </p:cNvPr>
            <p:cNvSpPr>
              <a:spLocks noEditPoints="1"/>
            </p:cNvSpPr>
            <p:nvPr/>
          </p:nvSpPr>
          <p:spPr bwMode="auto">
            <a:xfrm>
              <a:off x="16527463" y="2536826"/>
              <a:ext cx="134938" cy="207963"/>
            </a:xfrm>
            <a:custGeom>
              <a:avLst/>
              <a:gdLst>
                <a:gd name="T0" fmla="*/ 34 w 49"/>
                <a:gd name="T1" fmla="*/ 67 h 75"/>
                <a:gd name="T2" fmla="*/ 32 w 49"/>
                <a:gd name="T3" fmla="*/ 55 h 75"/>
                <a:gd name="T4" fmla="*/ 16 w 49"/>
                <a:gd name="T5" fmla="*/ 46 h 75"/>
                <a:gd name="T6" fmla="*/ 14 w 49"/>
                <a:gd name="T7" fmla="*/ 55 h 75"/>
                <a:gd name="T8" fmla="*/ 0 w 49"/>
                <a:gd name="T9" fmla="*/ 47 h 75"/>
                <a:gd name="T10" fmla="*/ 15 w 49"/>
                <a:gd name="T11" fmla="*/ 0 h 75"/>
                <a:gd name="T12" fmla="*/ 33 w 49"/>
                <a:gd name="T13" fmla="*/ 10 h 75"/>
                <a:gd name="T14" fmla="*/ 49 w 49"/>
                <a:gd name="T15" fmla="*/ 75 h 75"/>
                <a:gd name="T16" fmla="*/ 34 w 49"/>
                <a:gd name="T17" fmla="*/ 67 h 75"/>
                <a:gd name="T18" fmla="*/ 29 w 49"/>
                <a:gd name="T19" fmla="*/ 41 h 75"/>
                <a:gd name="T20" fmla="*/ 27 w 49"/>
                <a:gd name="T21" fmla="*/ 31 h 75"/>
                <a:gd name="T22" fmla="*/ 26 w 49"/>
                <a:gd name="T23" fmla="*/ 22 h 75"/>
                <a:gd name="T24" fmla="*/ 24 w 49"/>
                <a:gd name="T25" fmla="*/ 14 h 75"/>
                <a:gd name="T26" fmla="*/ 23 w 49"/>
                <a:gd name="T27" fmla="*/ 20 h 75"/>
                <a:gd name="T28" fmla="*/ 19 w 49"/>
                <a:gd name="T29" fmla="*/ 35 h 75"/>
                <a:gd name="T30" fmla="*/ 29 w 49"/>
                <a:gd name="T31" fmla="*/ 41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9" h="75">
                  <a:moveTo>
                    <a:pt x="34" y="67"/>
                  </a:moveTo>
                  <a:cubicBezTo>
                    <a:pt x="32" y="55"/>
                    <a:pt x="32" y="55"/>
                    <a:pt x="32" y="55"/>
                  </a:cubicBezTo>
                  <a:cubicBezTo>
                    <a:pt x="16" y="46"/>
                    <a:pt x="16" y="46"/>
                    <a:pt x="16" y="46"/>
                  </a:cubicBezTo>
                  <a:cubicBezTo>
                    <a:pt x="14" y="55"/>
                    <a:pt x="14" y="55"/>
                    <a:pt x="14" y="55"/>
                  </a:cubicBezTo>
                  <a:cubicBezTo>
                    <a:pt x="0" y="47"/>
                    <a:pt x="0" y="47"/>
                    <a:pt x="0" y="47"/>
                  </a:cubicBezTo>
                  <a:cubicBezTo>
                    <a:pt x="15" y="0"/>
                    <a:pt x="15" y="0"/>
                    <a:pt x="15" y="0"/>
                  </a:cubicBezTo>
                  <a:cubicBezTo>
                    <a:pt x="33" y="10"/>
                    <a:pt x="33" y="10"/>
                    <a:pt x="33" y="10"/>
                  </a:cubicBezTo>
                  <a:cubicBezTo>
                    <a:pt x="49" y="75"/>
                    <a:pt x="49" y="75"/>
                    <a:pt x="49" y="75"/>
                  </a:cubicBezTo>
                  <a:lnTo>
                    <a:pt x="34" y="67"/>
                  </a:lnTo>
                  <a:close/>
                  <a:moveTo>
                    <a:pt x="29" y="41"/>
                  </a:moveTo>
                  <a:cubicBezTo>
                    <a:pt x="27" y="31"/>
                    <a:pt x="27" y="31"/>
                    <a:pt x="27" y="31"/>
                  </a:cubicBezTo>
                  <a:cubicBezTo>
                    <a:pt x="27" y="29"/>
                    <a:pt x="26" y="26"/>
                    <a:pt x="26" y="22"/>
                  </a:cubicBezTo>
                  <a:cubicBezTo>
                    <a:pt x="25" y="18"/>
                    <a:pt x="24" y="16"/>
                    <a:pt x="24" y="14"/>
                  </a:cubicBezTo>
                  <a:cubicBezTo>
                    <a:pt x="24" y="15"/>
                    <a:pt x="24" y="17"/>
                    <a:pt x="23" y="20"/>
                  </a:cubicBezTo>
                  <a:cubicBezTo>
                    <a:pt x="22" y="23"/>
                    <a:pt x="21" y="28"/>
                    <a:pt x="19" y="35"/>
                  </a:cubicBezTo>
                  <a:lnTo>
                    <a:pt x="29" y="41"/>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229" name="Freeform 312">
              <a:extLst>
                <a:ext uri="{FF2B5EF4-FFF2-40B4-BE49-F238E27FC236}">
                  <a16:creationId xmlns:a16="http://schemas.microsoft.com/office/drawing/2014/main" id="{A3430827-C4B0-4364-B2F9-BD68FBB41943}"/>
                </a:ext>
              </a:extLst>
            </p:cNvPr>
            <p:cNvSpPr>
              <a:spLocks/>
            </p:cNvSpPr>
            <p:nvPr/>
          </p:nvSpPr>
          <p:spPr bwMode="auto">
            <a:xfrm>
              <a:off x="16724313" y="2627313"/>
              <a:ext cx="150813" cy="238125"/>
            </a:xfrm>
            <a:custGeom>
              <a:avLst/>
              <a:gdLst>
                <a:gd name="T0" fmla="*/ 21 w 55"/>
                <a:gd name="T1" fmla="*/ 67 h 86"/>
                <a:gd name="T2" fmla="*/ 11 w 55"/>
                <a:gd name="T3" fmla="*/ 21 h 86"/>
                <a:gd name="T4" fmla="*/ 11 w 55"/>
                <a:gd name="T5" fmla="*/ 21 h 86"/>
                <a:gd name="T6" fmla="*/ 12 w 55"/>
                <a:gd name="T7" fmla="*/ 37 h 86"/>
                <a:gd name="T8" fmla="*/ 12 w 55"/>
                <a:gd name="T9" fmla="*/ 62 h 86"/>
                <a:gd name="T10" fmla="*/ 0 w 55"/>
                <a:gd name="T11" fmla="*/ 55 h 86"/>
                <a:gd name="T12" fmla="*/ 0 w 55"/>
                <a:gd name="T13" fmla="*/ 0 h 86"/>
                <a:gd name="T14" fmla="*/ 17 w 55"/>
                <a:gd name="T15" fmla="*/ 10 h 86"/>
                <a:gd name="T16" fmla="*/ 27 w 55"/>
                <a:gd name="T17" fmla="*/ 55 h 86"/>
                <a:gd name="T18" fmla="*/ 28 w 55"/>
                <a:gd name="T19" fmla="*/ 55 h 86"/>
                <a:gd name="T20" fmla="*/ 38 w 55"/>
                <a:gd name="T21" fmla="*/ 21 h 86"/>
                <a:gd name="T22" fmla="*/ 55 w 55"/>
                <a:gd name="T23" fmla="*/ 31 h 86"/>
                <a:gd name="T24" fmla="*/ 55 w 55"/>
                <a:gd name="T25" fmla="*/ 86 h 86"/>
                <a:gd name="T26" fmla="*/ 43 w 55"/>
                <a:gd name="T27" fmla="*/ 80 h 86"/>
                <a:gd name="T28" fmla="*/ 43 w 55"/>
                <a:gd name="T29" fmla="*/ 55 h 86"/>
                <a:gd name="T30" fmla="*/ 43 w 55"/>
                <a:gd name="T31" fmla="*/ 51 h 86"/>
                <a:gd name="T32" fmla="*/ 43 w 55"/>
                <a:gd name="T33" fmla="*/ 40 h 86"/>
                <a:gd name="T34" fmla="*/ 43 w 55"/>
                <a:gd name="T35" fmla="*/ 40 h 86"/>
                <a:gd name="T36" fmla="*/ 33 w 55"/>
                <a:gd name="T37" fmla="*/ 74 h 86"/>
                <a:gd name="T38" fmla="*/ 21 w 55"/>
                <a:gd name="T39" fmla="*/ 67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5" h="86">
                  <a:moveTo>
                    <a:pt x="21" y="67"/>
                  </a:moveTo>
                  <a:cubicBezTo>
                    <a:pt x="11" y="21"/>
                    <a:pt x="11" y="21"/>
                    <a:pt x="11" y="21"/>
                  </a:cubicBezTo>
                  <a:cubicBezTo>
                    <a:pt x="11" y="21"/>
                    <a:pt x="11" y="21"/>
                    <a:pt x="11" y="21"/>
                  </a:cubicBezTo>
                  <a:cubicBezTo>
                    <a:pt x="11" y="28"/>
                    <a:pt x="12" y="34"/>
                    <a:pt x="12" y="37"/>
                  </a:cubicBezTo>
                  <a:cubicBezTo>
                    <a:pt x="12" y="62"/>
                    <a:pt x="12" y="62"/>
                    <a:pt x="12" y="62"/>
                  </a:cubicBezTo>
                  <a:cubicBezTo>
                    <a:pt x="0" y="55"/>
                    <a:pt x="0" y="55"/>
                    <a:pt x="0" y="55"/>
                  </a:cubicBezTo>
                  <a:cubicBezTo>
                    <a:pt x="0" y="0"/>
                    <a:pt x="0" y="0"/>
                    <a:pt x="0" y="0"/>
                  </a:cubicBezTo>
                  <a:cubicBezTo>
                    <a:pt x="17" y="10"/>
                    <a:pt x="17" y="10"/>
                    <a:pt x="17" y="10"/>
                  </a:cubicBezTo>
                  <a:cubicBezTo>
                    <a:pt x="27" y="55"/>
                    <a:pt x="27" y="55"/>
                    <a:pt x="27" y="55"/>
                  </a:cubicBezTo>
                  <a:cubicBezTo>
                    <a:pt x="28" y="55"/>
                    <a:pt x="28" y="55"/>
                    <a:pt x="28" y="55"/>
                  </a:cubicBezTo>
                  <a:cubicBezTo>
                    <a:pt x="38" y="21"/>
                    <a:pt x="38" y="21"/>
                    <a:pt x="38" y="21"/>
                  </a:cubicBezTo>
                  <a:cubicBezTo>
                    <a:pt x="55" y="31"/>
                    <a:pt x="55" y="31"/>
                    <a:pt x="55" y="31"/>
                  </a:cubicBezTo>
                  <a:cubicBezTo>
                    <a:pt x="55" y="86"/>
                    <a:pt x="55" y="86"/>
                    <a:pt x="55" y="86"/>
                  </a:cubicBezTo>
                  <a:cubicBezTo>
                    <a:pt x="43" y="80"/>
                    <a:pt x="43" y="80"/>
                    <a:pt x="43" y="80"/>
                  </a:cubicBezTo>
                  <a:cubicBezTo>
                    <a:pt x="43" y="55"/>
                    <a:pt x="43" y="55"/>
                    <a:pt x="43" y="55"/>
                  </a:cubicBezTo>
                  <a:cubicBezTo>
                    <a:pt x="43" y="54"/>
                    <a:pt x="43" y="53"/>
                    <a:pt x="43" y="51"/>
                  </a:cubicBezTo>
                  <a:cubicBezTo>
                    <a:pt x="43" y="50"/>
                    <a:pt x="43" y="46"/>
                    <a:pt x="43" y="40"/>
                  </a:cubicBezTo>
                  <a:cubicBezTo>
                    <a:pt x="43" y="40"/>
                    <a:pt x="43" y="40"/>
                    <a:pt x="43" y="40"/>
                  </a:cubicBezTo>
                  <a:cubicBezTo>
                    <a:pt x="33" y="74"/>
                    <a:pt x="33" y="74"/>
                    <a:pt x="33" y="74"/>
                  </a:cubicBezTo>
                  <a:lnTo>
                    <a:pt x="21" y="67"/>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230" name="Freeform 313">
              <a:extLst>
                <a:ext uri="{FF2B5EF4-FFF2-40B4-BE49-F238E27FC236}">
                  <a16:creationId xmlns:a16="http://schemas.microsoft.com/office/drawing/2014/main" id="{88CE6D56-FF57-4056-8E3E-749874809287}"/>
                </a:ext>
              </a:extLst>
            </p:cNvPr>
            <p:cNvSpPr>
              <a:spLocks noEditPoints="1"/>
            </p:cNvSpPr>
            <p:nvPr/>
          </p:nvSpPr>
          <p:spPr bwMode="auto">
            <a:xfrm>
              <a:off x="16889413" y="2746376"/>
              <a:ext cx="134938" cy="207963"/>
            </a:xfrm>
            <a:custGeom>
              <a:avLst/>
              <a:gdLst>
                <a:gd name="T0" fmla="*/ 35 w 49"/>
                <a:gd name="T1" fmla="*/ 66 h 75"/>
                <a:gd name="T2" fmla="*/ 32 w 49"/>
                <a:gd name="T3" fmla="*/ 55 h 75"/>
                <a:gd name="T4" fmla="*/ 17 w 49"/>
                <a:gd name="T5" fmla="*/ 46 h 75"/>
                <a:gd name="T6" fmla="*/ 14 w 49"/>
                <a:gd name="T7" fmla="*/ 55 h 75"/>
                <a:gd name="T8" fmla="*/ 0 w 49"/>
                <a:gd name="T9" fmla="*/ 46 h 75"/>
                <a:gd name="T10" fmla="*/ 16 w 49"/>
                <a:gd name="T11" fmla="*/ 0 h 75"/>
                <a:gd name="T12" fmla="*/ 33 w 49"/>
                <a:gd name="T13" fmla="*/ 10 h 75"/>
                <a:gd name="T14" fmla="*/ 49 w 49"/>
                <a:gd name="T15" fmla="*/ 75 h 75"/>
                <a:gd name="T16" fmla="*/ 35 w 49"/>
                <a:gd name="T17" fmla="*/ 66 h 75"/>
                <a:gd name="T18" fmla="*/ 30 w 49"/>
                <a:gd name="T19" fmla="*/ 41 h 75"/>
                <a:gd name="T20" fmla="*/ 27 w 49"/>
                <a:gd name="T21" fmla="*/ 31 h 75"/>
                <a:gd name="T22" fmla="*/ 26 w 49"/>
                <a:gd name="T23" fmla="*/ 22 h 75"/>
                <a:gd name="T24" fmla="*/ 24 w 49"/>
                <a:gd name="T25" fmla="*/ 14 h 75"/>
                <a:gd name="T26" fmla="*/ 23 w 49"/>
                <a:gd name="T27" fmla="*/ 20 h 75"/>
                <a:gd name="T28" fmla="*/ 19 w 49"/>
                <a:gd name="T29" fmla="*/ 35 h 75"/>
                <a:gd name="T30" fmla="*/ 30 w 49"/>
                <a:gd name="T31" fmla="*/ 41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9" h="75">
                  <a:moveTo>
                    <a:pt x="35" y="66"/>
                  </a:moveTo>
                  <a:cubicBezTo>
                    <a:pt x="32" y="55"/>
                    <a:pt x="32" y="55"/>
                    <a:pt x="32" y="55"/>
                  </a:cubicBezTo>
                  <a:cubicBezTo>
                    <a:pt x="17" y="46"/>
                    <a:pt x="17" y="46"/>
                    <a:pt x="17" y="46"/>
                  </a:cubicBezTo>
                  <a:cubicBezTo>
                    <a:pt x="14" y="55"/>
                    <a:pt x="14" y="55"/>
                    <a:pt x="14" y="55"/>
                  </a:cubicBezTo>
                  <a:cubicBezTo>
                    <a:pt x="0" y="46"/>
                    <a:pt x="0" y="46"/>
                    <a:pt x="0" y="46"/>
                  </a:cubicBezTo>
                  <a:cubicBezTo>
                    <a:pt x="16" y="0"/>
                    <a:pt x="16" y="0"/>
                    <a:pt x="16" y="0"/>
                  </a:cubicBezTo>
                  <a:cubicBezTo>
                    <a:pt x="33" y="10"/>
                    <a:pt x="33" y="10"/>
                    <a:pt x="33" y="10"/>
                  </a:cubicBezTo>
                  <a:cubicBezTo>
                    <a:pt x="49" y="75"/>
                    <a:pt x="49" y="75"/>
                    <a:pt x="49" y="75"/>
                  </a:cubicBezTo>
                  <a:lnTo>
                    <a:pt x="35" y="66"/>
                  </a:lnTo>
                  <a:close/>
                  <a:moveTo>
                    <a:pt x="30" y="41"/>
                  </a:moveTo>
                  <a:cubicBezTo>
                    <a:pt x="27" y="31"/>
                    <a:pt x="27" y="31"/>
                    <a:pt x="27" y="31"/>
                  </a:cubicBezTo>
                  <a:cubicBezTo>
                    <a:pt x="27" y="28"/>
                    <a:pt x="26" y="25"/>
                    <a:pt x="26" y="22"/>
                  </a:cubicBezTo>
                  <a:cubicBezTo>
                    <a:pt x="25" y="18"/>
                    <a:pt x="25" y="16"/>
                    <a:pt x="24" y="14"/>
                  </a:cubicBezTo>
                  <a:cubicBezTo>
                    <a:pt x="24" y="15"/>
                    <a:pt x="24" y="17"/>
                    <a:pt x="23" y="20"/>
                  </a:cubicBezTo>
                  <a:cubicBezTo>
                    <a:pt x="23" y="22"/>
                    <a:pt x="21" y="27"/>
                    <a:pt x="19" y="35"/>
                  </a:cubicBezTo>
                  <a:lnTo>
                    <a:pt x="30" y="41"/>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231" name="Freeform 314">
              <a:extLst>
                <a:ext uri="{FF2B5EF4-FFF2-40B4-BE49-F238E27FC236}">
                  <a16:creationId xmlns:a16="http://schemas.microsoft.com/office/drawing/2014/main" id="{8A647FB8-8FFF-4F35-A9EE-D79528770BD3}"/>
                </a:ext>
              </a:extLst>
            </p:cNvPr>
            <p:cNvSpPr>
              <a:spLocks/>
            </p:cNvSpPr>
            <p:nvPr/>
          </p:nvSpPr>
          <p:spPr bwMode="auto">
            <a:xfrm>
              <a:off x="17038638" y="2808288"/>
              <a:ext cx="85725" cy="203200"/>
            </a:xfrm>
            <a:custGeom>
              <a:avLst/>
              <a:gdLst>
                <a:gd name="T0" fmla="*/ 0 w 54"/>
                <a:gd name="T1" fmla="*/ 97 h 128"/>
                <a:gd name="T2" fmla="*/ 0 w 54"/>
                <a:gd name="T3" fmla="*/ 0 h 128"/>
                <a:gd name="T4" fmla="*/ 22 w 54"/>
                <a:gd name="T5" fmla="*/ 13 h 128"/>
                <a:gd name="T6" fmla="*/ 22 w 54"/>
                <a:gd name="T7" fmla="*/ 88 h 128"/>
                <a:gd name="T8" fmla="*/ 54 w 54"/>
                <a:gd name="T9" fmla="*/ 107 h 128"/>
                <a:gd name="T10" fmla="*/ 54 w 54"/>
                <a:gd name="T11" fmla="*/ 128 h 128"/>
                <a:gd name="T12" fmla="*/ 0 w 54"/>
                <a:gd name="T13" fmla="*/ 97 h 128"/>
              </a:gdLst>
              <a:ahLst/>
              <a:cxnLst>
                <a:cxn ang="0">
                  <a:pos x="T0" y="T1"/>
                </a:cxn>
                <a:cxn ang="0">
                  <a:pos x="T2" y="T3"/>
                </a:cxn>
                <a:cxn ang="0">
                  <a:pos x="T4" y="T5"/>
                </a:cxn>
                <a:cxn ang="0">
                  <a:pos x="T6" y="T7"/>
                </a:cxn>
                <a:cxn ang="0">
                  <a:pos x="T8" y="T9"/>
                </a:cxn>
                <a:cxn ang="0">
                  <a:pos x="T10" y="T11"/>
                </a:cxn>
                <a:cxn ang="0">
                  <a:pos x="T12" y="T13"/>
                </a:cxn>
              </a:cxnLst>
              <a:rect l="0" t="0" r="r" b="b"/>
              <a:pathLst>
                <a:path w="54" h="128">
                  <a:moveTo>
                    <a:pt x="0" y="97"/>
                  </a:moveTo>
                  <a:lnTo>
                    <a:pt x="0" y="0"/>
                  </a:lnTo>
                  <a:lnTo>
                    <a:pt x="22" y="13"/>
                  </a:lnTo>
                  <a:lnTo>
                    <a:pt x="22" y="88"/>
                  </a:lnTo>
                  <a:lnTo>
                    <a:pt x="54" y="107"/>
                  </a:lnTo>
                  <a:lnTo>
                    <a:pt x="54" y="128"/>
                  </a:lnTo>
                  <a:lnTo>
                    <a:pt x="0" y="97"/>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232" name="Freeform 315">
              <a:extLst>
                <a:ext uri="{FF2B5EF4-FFF2-40B4-BE49-F238E27FC236}">
                  <a16:creationId xmlns:a16="http://schemas.microsoft.com/office/drawing/2014/main" id="{B1F93627-CEC9-4B36-928F-C2686425DFD6}"/>
                </a:ext>
              </a:extLst>
            </p:cNvPr>
            <p:cNvSpPr>
              <a:spLocks/>
            </p:cNvSpPr>
            <p:nvPr/>
          </p:nvSpPr>
          <p:spPr bwMode="auto">
            <a:xfrm>
              <a:off x="17146588" y="2871788"/>
              <a:ext cx="84138" cy="201613"/>
            </a:xfrm>
            <a:custGeom>
              <a:avLst/>
              <a:gdLst>
                <a:gd name="T0" fmla="*/ 0 w 53"/>
                <a:gd name="T1" fmla="*/ 95 h 127"/>
                <a:gd name="T2" fmla="*/ 0 w 53"/>
                <a:gd name="T3" fmla="*/ 0 h 127"/>
                <a:gd name="T4" fmla="*/ 22 w 53"/>
                <a:gd name="T5" fmla="*/ 12 h 127"/>
                <a:gd name="T6" fmla="*/ 22 w 53"/>
                <a:gd name="T7" fmla="*/ 88 h 127"/>
                <a:gd name="T8" fmla="*/ 53 w 53"/>
                <a:gd name="T9" fmla="*/ 106 h 127"/>
                <a:gd name="T10" fmla="*/ 53 w 53"/>
                <a:gd name="T11" fmla="*/ 127 h 127"/>
                <a:gd name="T12" fmla="*/ 0 w 53"/>
                <a:gd name="T13" fmla="*/ 95 h 127"/>
              </a:gdLst>
              <a:ahLst/>
              <a:cxnLst>
                <a:cxn ang="0">
                  <a:pos x="T0" y="T1"/>
                </a:cxn>
                <a:cxn ang="0">
                  <a:pos x="T2" y="T3"/>
                </a:cxn>
                <a:cxn ang="0">
                  <a:pos x="T4" y="T5"/>
                </a:cxn>
                <a:cxn ang="0">
                  <a:pos x="T6" y="T7"/>
                </a:cxn>
                <a:cxn ang="0">
                  <a:pos x="T8" y="T9"/>
                </a:cxn>
                <a:cxn ang="0">
                  <a:pos x="T10" y="T11"/>
                </a:cxn>
                <a:cxn ang="0">
                  <a:pos x="T12" y="T13"/>
                </a:cxn>
              </a:cxnLst>
              <a:rect l="0" t="0" r="r" b="b"/>
              <a:pathLst>
                <a:path w="53" h="127">
                  <a:moveTo>
                    <a:pt x="0" y="95"/>
                  </a:moveTo>
                  <a:lnTo>
                    <a:pt x="0" y="0"/>
                  </a:lnTo>
                  <a:lnTo>
                    <a:pt x="22" y="12"/>
                  </a:lnTo>
                  <a:lnTo>
                    <a:pt x="22" y="88"/>
                  </a:lnTo>
                  <a:lnTo>
                    <a:pt x="53" y="106"/>
                  </a:lnTo>
                  <a:lnTo>
                    <a:pt x="53" y="127"/>
                  </a:lnTo>
                  <a:lnTo>
                    <a:pt x="0" y="95"/>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233" name="Freeform 316">
              <a:extLst>
                <a:ext uri="{FF2B5EF4-FFF2-40B4-BE49-F238E27FC236}">
                  <a16:creationId xmlns:a16="http://schemas.microsoft.com/office/drawing/2014/main" id="{0870C424-52AF-44F9-9C6F-26FC7D046B8C}"/>
                </a:ext>
              </a:extLst>
            </p:cNvPr>
            <p:cNvSpPr>
              <a:spLocks/>
            </p:cNvSpPr>
            <p:nvPr/>
          </p:nvSpPr>
          <p:spPr bwMode="auto">
            <a:xfrm>
              <a:off x="15752763" y="3986213"/>
              <a:ext cx="714375" cy="442913"/>
            </a:xfrm>
            <a:custGeom>
              <a:avLst/>
              <a:gdLst>
                <a:gd name="T0" fmla="*/ 450 w 450"/>
                <a:gd name="T1" fmla="*/ 261 h 279"/>
                <a:gd name="T2" fmla="*/ 450 w 450"/>
                <a:gd name="T3" fmla="*/ 261 h 279"/>
                <a:gd name="T4" fmla="*/ 0 w 450"/>
                <a:gd name="T5" fmla="*/ 0 h 279"/>
                <a:gd name="T6" fmla="*/ 0 w 450"/>
                <a:gd name="T7" fmla="*/ 20 h 279"/>
                <a:gd name="T8" fmla="*/ 450 w 450"/>
                <a:gd name="T9" fmla="*/ 279 h 279"/>
                <a:gd name="T10" fmla="*/ 450 w 450"/>
                <a:gd name="T11" fmla="*/ 261 h 279"/>
              </a:gdLst>
              <a:ahLst/>
              <a:cxnLst>
                <a:cxn ang="0">
                  <a:pos x="T0" y="T1"/>
                </a:cxn>
                <a:cxn ang="0">
                  <a:pos x="T2" y="T3"/>
                </a:cxn>
                <a:cxn ang="0">
                  <a:pos x="T4" y="T5"/>
                </a:cxn>
                <a:cxn ang="0">
                  <a:pos x="T6" y="T7"/>
                </a:cxn>
                <a:cxn ang="0">
                  <a:pos x="T8" y="T9"/>
                </a:cxn>
                <a:cxn ang="0">
                  <a:pos x="T10" y="T11"/>
                </a:cxn>
              </a:cxnLst>
              <a:rect l="0" t="0" r="r" b="b"/>
              <a:pathLst>
                <a:path w="450" h="279">
                  <a:moveTo>
                    <a:pt x="450" y="261"/>
                  </a:moveTo>
                  <a:lnTo>
                    <a:pt x="450" y="261"/>
                  </a:lnTo>
                  <a:lnTo>
                    <a:pt x="0" y="0"/>
                  </a:lnTo>
                  <a:lnTo>
                    <a:pt x="0" y="20"/>
                  </a:lnTo>
                  <a:lnTo>
                    <a:pt x="450" y="279"/>
                  </a:lnTo>
                  <a:lnTo>
                    <a:pt x="450" y="261"/>
                  </a:lnTo>
                  <a:close/>
                </a:path>
              </a:pathLst>
            </a:custGeom>
            <a:solidFill>
              <a:srgbClr val="F6F8F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grpSp>
      <p:grpSp>
        <p:nvGrpSpPr>
          <p:cNvPr id="524" name="Group 523">
            <a:extLst>
              <a:ext uri="{FF2B5EF4-FFF2-40B4-BE49-F238E27FC236}">
                <a16:creationId xmlns:a16="http://schemas.microsoft.com/office/drawing/2014/main" id="{EF224864-384D-4EE6-BD4A-A76241A3513B}"/>
              </a:ext>
            </a:extLst>
          </p:cNvPr>
          <p:cNvGrpSpPr/>
          <p:nvPr/>
        </p:nvGrpSpPr>
        <p:grpSpPr>
          <a:xfrm>
            <a:off x="8356278" y="2893227"/>
            <a:ext cx="737603" cy="1410454"/>
            <a:chOff x="19124613" y="5422901"/>
            <a:chExt cx="1247775" cy="2386012"/>
          </a:xfrm>
        </p:grpSpPr>
        <p:sp>
          <p:nvSpPr>
            <p:cNvPr id="26" name="Freeform 425">
              <a:extLst>
                <a:ext uri="{FF2B5EF4-FFF2-40B4-BE49-F238E27FC236}">
                  <a16:creationId xmlns:a16="http://schemas.microsoft.com/office/drawing/2014/main" id="{53ADE003-6398-44EA-B29F-D024AE3E22E5}"/>
                </a:ext>
              </a:extLst>
            </p:cNvPr>
            <p:cNvSpPr>
              <a:spLocks/>
            </p:cNvSpPr>
            <p:nvPr/>
          </p:nvSpPr>
          <p:spPr bwMode="auto">
            <a:xfrm>
              <a:off x="19124613" y="7032626"/>
              <a:ext cx="1247775" cy="722313"/>
            </a:xfrm>
            <a:custGeom>
              <a:avLst/>
              <a:gdLst>
                <a:gd name="T0" fmla="*/ 393 w 786"/>
                <a:gd name="T1" fmla="*/ 0 h 455"/>
                <a:gd name="T2" fmla="*/ 0 w 786"/>
                <a:gd name="T3" fmla="*/ 227 h 455"/>
                <a:gd name="T4" fmla="*/ 393 w 786"/>
                <a:gd name="T5" fmla="*/ 455 h 455"/>
                <a:gd name="T6" fmla="*/ 786 w 786"/>
                <a:gd name="T7" fmla="*/ 227 h 455"/>
                <a:gd name="T8" fmla="*/ 393 w 786"/>
                <a:gd name="T9" fmla="*/ 0 h 455"/>
              </a:gdLst>
              <a:ahLst/>
              <a:cxnLst>
                <a:cxn ang="0">
                  <a:pos x="T0" y="T1"/>
                </a:cxn>
                <a:cxn ang="0">
                  <a:pos x="T2" y="T3"/>
                </a:cxn>
                <a:cxn ang="0">
                  <a:pos x="T4" y="T5"/>
                </a:cxn>
                <a:cxn ang="0">
                  <a:pos x="T6" y="T7"/>
                </a:cxn>
                <a:cxn ang="0">
                  <a:pos x="T8" y="T9"/>
                </a:cxn>
              </a:cxnLst>
              <a:rect l="0" t="0" r="r" b="b"/>
              <a:pathLst>
                <a:path w="786" h="455">
                  <a:moveTo>
                    <a:pt x="393" y="0"/>
                  </a:moveTo>
                  <a:lnTo>
                    <a:pt x="0" y="227"/>
                  </a:lnTo>
                  <a:lnTo>
                    <a:pt x="393" y="455"/>
                  </a:lnTo>
                  <a:lnTo>
                    <a:pt x="786" y="227"/>
                  </a:lnTo>
                  <a:lnTo>
                    <a:pt x="39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27" name="Freeform 426">
              <a:extLst>
                <a:ext uri="{FF2B5EF4-FFF2-40B4-BE49-F238E27FC236}">
                  <a16:creationId xmlns:a16="http://schemas.microsoft.com/office/drawing/2014/main" id="{AB5E1BF4-DB0D-4F06-B4DC-BE44BB828A9A}"/>
                </a:ext>
              </a:extLst>
            </p:cNvPr>
            <p:cNvSpPr>
              <a:spLocks/>
            </p:cNvSpPr>
            <p:nvPr/>
          </p:nvSpPr>
          <p:spPr bwMode="auto">
            <a:xfrm>
              <a:off x="19124613" y="7392988"/>
              <a:ext cx="623888" cy="415925"/>
            </a:xfrm>
            <a:custGeom>
              <a:avLst/>
              <a:gdLst>
                <a:gd name="T0" fmla="*/ 0 w 393"/>
                <a:gd name="T1" fmla="*/ 0 h 262"/>
                <a:gd name="T2" fmla="*/ 0 w 393"/>
                <a:gd name="T3" fmla="*/ 34 h 262"/>
                <a:gd name="T4" fmla="*/ 393 w 393"/>
                <a:gd name="T5" fmla="*/ 262 h 262"/>
                <a:gd name="T6" fmla="*/ 393 w 393"/>
                <a:gd name="T7" fmla="*/ 228 h 262"/>
                <a:gd name="T8" fmla="*/ 0 w 393"/>
                <a:gd name="T9" fmla="*/ 0 h 262"/>
              </a:gdLst>
              <a:ahLst/>
              <a:cxnLst>
                <a:cxn ang="0">
                  <a:pos x="T0" y="T1"/>
                </a:cxn>
                <a:cxn ang="0">
                  <a:pos x="T2" y="T3"/>
                </a:cxn>
                <a:cxn ang="0">
                  <a:pos x="T4" y="T5"/>
                </a:cxn>
                <a:cxn ang="0">
                  <a:pos x="T6" y="T7"/>
                </a:cxn>
                <a:cxn ang="0">
                  <a:pos x="T8" y="T9"/>
                </a:cxn>
              </a:cxnLst>
              <a:rect l="0" t="0" r="r" b="b"/>
              <a:pathLst>
                <a:path w="393" h="262">
                  <a:moveTo>
                    <a:pt x="0" y="0"/>
                  </a:moveTo>
                  <a:lnTo>
                    <a:pt x="0" y="34"/>
                  </a:lnTo>
                  <a:lnTo>
                    <a:pt x="393" y="262"/>
                  </a:lnTo>
                  <a:lnTo>
                    <a:pt x="393" y="228"/>
                  </a:lnTo>
                  <a:lnTo>
                    <a:pt x="0" y="0"/>
                  </a:lnTo>
                  <a:close/>
                </a:path>
              </a:pathLst>
            </a:custGeom>
            <a:solidFill>
              <a:srgbClr val="E4DFD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28" name="Freeform 427">
              <a:extLst>
                <a:ext uri="{FF2B5EF4-FFF2-40B4-BE49-F238E27FC236}">
                  <a16:creationId xmlns:a16="http://schemas.microsoft.com/office/drawing/2014/main" id="{5AF21469-3717-45FC-96A8-8340F458F532}"/>
                </a:ext>
              </a:extLst>
            </p:cNvPr>
            <p:cNvSpPr>
              <a:spLocks/>
            </p:cNvSpPr>
            <p:nvPr/>
          </p:nvSpPr>
          <p:spPr bwMode="auto">
            <a:xfrm>
              <a:off x="19748500" y="7392988"/>
              <a:ext cx="623888" cy="415925"/>
            </a:xfrm>
            <a:custGeom>
              <a:avLst/>
              <a:gdLst>
                <a:gd name="T0" fmla="*/ 0 w 393"/>
                <a:gd name="T1" fmla="*/ 228 h 262"/>
                <a:gd name="T2" fmla="*/ 393 w 393"/>
                <a:gd name="T3" fmla="*/ 0 h 262"/>
                <a:gd name="T4" fmla="*/ 393 w 393"/>
                <a:gd name="T5" fmla="*/ 34 h 262"/>
                <a:gd name="T6" fmla="*/ 0 w 393"/>
                <a:gd name="T7" fmla="*/ 262 h 262"/>
                <a:gd name="T8" fmla="*/ 0 w 393"/>
                <a:gd name="T9" fmla="*/ 228 h 262"/>
              </a:gdLst>
              <a:ahLst/>
              <a:cxnLst>
                <a:cxn ang="0">
                  <a:pos x="T0" y="T1"/>
                </a:cxn>
                <a:cxn ang="0">
                  <a:pos x="T2" y="T3"/>
                </a:cxn>
                <a:cxn ang="0">
                  <a:pos x="T4" y="T5"/>
                </a:cxn>
                <a:cxn ang="0">
                  <a:pos x="T6" y="T7"/>
                </a:cxn>
                <a:cxn ang="0">
                  <a:pos x="T8" y="T9"/>
                </a:cxn>
              </a:cxnLst>
              <a:rect l="0" t="0" r="r" b="b"/>
              <a:pathLst>
                <a:path w="393" h="262">
                  <a:moveTo>
                    <a:pt x="0" y="228"/>
                  </a:moveTo>
                  <a:lnTo>
                    <a:pt x="393" y="0"/>
                  </a:lnTo>
                  <a:lnTo>
                    <a:pt x="393" y="34"/>
                  </a:lnTo>
                  <a:lnTo>
                    <a:pt x="0" y="262"/>
                  </a:lnTo>
                  <a:lnTo>
                    <a:pt x="0" y="228"/>
                  </a:lnTo>
                  <a:close/>
                </a:path>
              </a:pathLst>
            </a:custGeom>
            <a:solidFill>
              <a:srgbClr val="BEB9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29" name="Freeform 428">
              <a:extLst>
                <a:ext uri="{FF2B5EF4-FFF2-40B4-BE49-F238E27FC236}">
                  <a16:creationId xmlns:a16="http://schemas.microsoft.com/office/drawing/2014/main" id="{BA47B1AD-7934-4F1F-A946-194E227C8DC8}"/>
                </a:ext>
              </a:extLst>
            </p:cNvPr>
            <p:cNvSpPr>
              <a:spLocks noEditPoints="1"/>
            </p:cNvSpPr>
            <p:nvPr/>
          </p:nvSpPr>
          <p:spPr bwMode="auto">
            <a:xfrm>
              <a:off x="19170650" y="5422901"/>
              <a:ext cx="1154113" cy="665163"/>
            </a:xfrm>
            <a:custGeom>
              <a:avLst/>
              <a:gdLst>
                <a:gd name="T0" fmla="*/ 364 w 727"/>
                <a:gd name="T1" fmla="*/ 0 h 419"/>
                <a:gd name="T2" fmla="*/ 0 w 727"/>
                <a:gd name="T3" fmla="*/ 211 h 419"/>
                <a:gd name="T4" fmla="*/ 364 w 727"/>
                <a:gd name="T5" fmla="*/ 419 h 419"/>
                <a:gd name="T6" fmla="*/ 727 w 727"/>
                <a:gd name="T7" fmla="*/ 211 h 419"/>
                <a:gd name="T8" fmla="*/ 364 w 727"/>
                <a:gd name="T9" fmla="*/ 0 h 419"/>
                <a:gd name="T10" fmla="*/ 364 w 727"/>
                <a:gd name="T11" fmla="*/ 385 h 419"/>
                <a:gd name="T12" fmla="*/ 61 w 727"/>
                <a:gd name="T13" fmla="*/ 211 h 419"/>
                <a:gd name="T14" fmla="*/ 364 w 727"/>
                <a:gd name="T15" fmla="*/ 35 h 419"/>
                <a:gd name="T16" fmla="*/ 666 w 727"/>
                <a:gd name="T17" fmla="*/ 211 h 419"/>
                <a:gd name="T18" fmla="*/ 364 w 727"/>
                <a:gd name="T19" fmla="*/ 385 h 4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27" h="419">
                  <a:moveTo>
                    <a:pt x="364" y="0"/>
                  </a:moveTo>
                  <a:lnTo>
                    <a:pt x="0" y="211"/>
                  </a:lnTo>
                  <a:lnTo>
                    <a:pt x="364" y="419"/>
                  </a:lnTo>
                  <a:lnTo>
                    <a:pt x="727" y="211"/>
                  </a:lnTo>
                  <a:lnTo>
                    <a:pt x="364" y="0"/>
                  </a:lnTo>
                  <a:close/>
                  <a:moveTo>
                    <a:pt x="364" y="385"/>
                  </a:moveTo>
                  <a:lnTo>
                    <a:pt x="61" y="211"/>
                  </a:lnTo>
                  <a:lnTo>
                    <a:pt x="364" y="35"/>
                  </a:lnTo>
                  <a:lnTo>
                    <a:pt x="666" y="211"/>
                  </a:lnTo>
                  <a:lnTo>
                    <a:pt x="364" y="38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30" name="Freeform 429">
              <a:extLst>
                <a:ext uri="{FF2B5EF4-FFF2-40B4-BE49-F238E27FC236}">
                  <a16:creationId xmlns:a16="http://schemas.microsoft.com/office/drawing/2014/main" id="{89B02C2E-82F3-43D4-8DB5-96D72AAD7863}"/>
                </a:ext>
              </a:extLst>
            </p:cNvPr>
            <p:cNvSpPr>
              <a:spLocks/>
            </p:cNvSpPr>
            <p:nvPr/>
          </p:nvSpPr>
          <p:spPr bwMode="auto">
            <a:xfrm>
              <a:off x="19267488" y="5478463"/>
              <a:ext cx="960438" cy="555625"/>
            </a:xfrm>
            <a:custGeom>
              <a:avLst/>
              <a:gdLst>
                <a:gd name="T0" fmla="*/ 605 w 605"/>
                <a:gd name="T1" fmla="*/ 176 h 350"/>
                <a:gd name="T2" fmla="*/ 303 w 605"/>
                <a:gd name="T3" fmla="*/ 350 h 350"/>
                <a:gd name="T4" fmla="*/ 0 w 605"/>
                <a:gd name="T5" fmla="*/ 176 h 350"/>
                <a:gd name="T6" fmla="*/ 303 w 605"/>
                <a:gd name="T7" fmla="*/ 0 h 350"/>
                <a:gd name="T8" fmla="*/ 605 w 605"/>
                <a:gd name="T9" fmla="*/ 176 h 350"/>
              </a:gdLst>
              <a:ahLst/>
              <a:cxnLst>
                <a:cxn ang="0">
                  <a:pos x="T0" y="T1"/>
                </a:cxn>
                <a:cxn ang="0">
                  <a:pos x="T2" y="T3"/>
                </a:cxn>
                <a:cxn ang="0">
                  <a:pos x="T4" y="T5"/>
                </a:cxn>
                <a:cxn ang="0">
                  <a:pos x="T6" y="T7"/>
                </a:cxn>
                <a:cxn ang="0">
                  <a:pos x="T8" y="T9"/>
                </a:cxn>
              </a:cxnLst>
              <a:rect l="0" t="0" r="r" b="b"/>
              <a:pathLst>
                <a:path w="605" h="350">
                  <a:moveTo>
                    <a:pt x="605" y="176"/>
                  </a:moveTo>
                  <a:lnTo>
                    <a:pt x="303" y="350"/>
                  </a:lnTo>
                  <a:lnTo>
                    <a:pt x="0" y="176"/>
                  </a:lnTo>
                  <a:lnTo>
                    <a:pt x="303" y="0"/>
                  </a:lnTo>
                  <a:lnTo>
                    <a:pt x="605" y="176"/>
                  </a:lnTo>
                  <a:close/>
                </a:path>
              </a:pathLst>
            </a:custGeom>
            <a:noFill/>
            <a:ln w="3175" cap="flat">
              <a:solidFill>
                <a:srgbClr val="4D4D4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31" name="Freeform 430">
              <a:extLst>
                <a:ext uri="{FF2B5EF4-FFF2-40B4-BE49-F238E27FC236}">
                  <a16:creationId xmlns:a16="http://schemas.microsoft.com/office/drawing/2014/main" id="{C5F26A67-3986-4F55-9646-9745744CA1DB}"/>
                </a:ext>
              </a:extLst>
            </p:cNvPr>
            <p:cNvSpPr>
              <a:spLocks/>
            </p:cNvSpPr>
            <p:nvPr/>
          </p:nvSpPr>
          <p:spPr bwMode="auto">
            <a:xfrm>
              <a:off x="19170650" y="5757863"/>
              <a:ext cx="577850" cy="1968500"/>
            </a:xfrm>
            <a:custGeom>
              <a:avLst/>
              <a:gdLst>
                <a:gd name="T0" fmla="*/ 0 w 364"/>
                <a:gd name="T1" fmla="*/ 0 h 1240"/>
                <a:gd name="T2" fmla="*/ 0 w 364"/>
                <a:gd name="T3" fmla="*/ 1031 h 1240"/>
                <a:gd name="T4" fmla="*/ 364 w 364"/>
                <a:gd name="T5" fmla="*/ 1240 h 1240"/>
                <a:gd name="T6" fmla="*/ 364 w 364"/>
                <a:gd name="T7" fmla="*/ 208 h 1240"/>
                <a:gd name="T8" fmla="*/ 0 w 364"/>
                <a:gd name="T9" fmla="*/ 0 h 1240"/>
              </a:gdLst>
              <a:ahLst/>
              <a:cxnLst>
                <a:cxn ang="0">
                  <a:pos x="T0" y="T1"/>
                </a:cxn>
                <a:cxn ang="0">
                  <a:pos x="T2" y="T3"/>
                </a:cxn>
                <a:cxn ang="0">
                  <a:pos x="T4" y="T5"/>
                </a:cxn>
                <a:cxn ang="0">
                  <a:pos x="T6" y="T7"/>
                </a:cxn>
                <a:cxn ang="0">
                  <a:pos x="T8" y="T9"/>
                </a:cxn>
              </a:cxnLst>
              <a:rect l="0" t="0" r="r" b="b"/>
              <a:pathLst>
                <a:path w="364" h="1240">
                  <a:moveTo>
                    <a:pt x="0" y="0"/>
                  </a:moveTo>
                  <a:lnTo>
                    <a:pt x="0" y="1031"/>
                  </a:lnTo>
                  <a:lnTo>
                    <a:pt x="364" y="1240"/>
                  </a:lnTo>
                  <a:lnTo>
                    <a:pt x="364" y="208"/>
                  </a:lnTo>
                  <a:lnTo>
                    <a:pt x="0" y="0"/>
                  </a:lnTo>
                  <a:close/>
                </a:path>
              </a:pathLst>
            </a:custGeom>
            <a:solidFill>
              <a:srgbClr val="E4DFD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32" name="Freeform 431">
              <a:extLst>
                <a:ext uri="{FF2B5EF4-FFF2-40B4-BE49-F238E27FC236}">
                  <a16:creationId xmlns:a16="http://schemas.microsoft.com/office/drawing/2014/main" id="{C6436F93-2FCA-4E9A-91F3-856F2E777901}"/>
                </a:ext>
              </a:extLst>
            </p:cNvPr>
            <p:cNvSpPr>
              <a:spLocks/>
            </p:cNvSpPr>
            <p:nvPr/>
          </p:nvSpPr>
          <p:spPr bwMode="auto">
            <a:xfrm>
              <a:off x="19748500" y="5757863"/>
              <a:ext cx="576263" cy="1968500"/>
            </a:xfrm>
            <a:custGeom>
              <a:avLst/>
              <a:gdLst>
                <a:gd name="T0" fmla="*/ 0 w 363"/>
                <a:gd name="T1" fmla="*/ 208 h 1240"/>
                <a:gd name="T2" fmla="*/ 363 w 363"/>
                <a:gd name="T3" fmla="*/ 0 h 1240"/>
                <a:gd name="T4" fmla="*/ 363 w 363"/>
                <a:gd name="T5" fmla="*/ 1031 h 1240"/>
                <a:gd name="T6" fmla="*/ 0 w 363"/>
                <a:gd name="T7" fmla="*/ 1240 h 1240"/>
                <a:gd name="T8" fmla="*/ 0 w 363"/>
                <a:gd name="T9" fmla="*/ 208 h 1240"/>
              </a:gdLst>
              <a:ahLst/>
              <a:cxnLst>
                <a:cxn ang="0">
                  <a:pos x="T0" y="T1"/>
                </a:cxn>
                <a:cxn ang="0">
                  <a:pos x="T2" y="T3"/>
                </a:cxn>
                <a:cxn ang="0">
                  <a:pos x="T4" y="T5"/>
                </a:cxn>
                <a:cxn ang="0">
                  <a:pos x="T6" y="T7"/>
                </a:cxn>
                <a:cxn ang="0">
                  <a:pos x="T8" y="T9"/>
                </a:cxn>
              </a:cxnLst>
              <a:rect l="0" t="0" r="r" b="b"/>
              <a:pathLst>
                <a:path w="363" h="1240">
                  <a:moveTo>
                    <a:pt x="0" y="208"/>
                  </a:moveTo>
                  <a:lnTo>
                    <a:pt x="363" y="0"/>
                  </a:lnTo>
                  <a:lnTo>
                    <a:pt x="363" y="1031"/>
                  </a:lnTo>
                  <a:lnTo>
                    <a:pt x="0" y="1240"/>
                  </a:lnTo>
                  <a:lnTo>
                    <a:pt x="0" y="208"/>
                  </a:lnTo>
                  <a:close/>
                </a:path>
              </a:pathLst>
            </a:custGeom>
            <a:solidFill>
              <a:srgbClr val="BEB9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33" name="Freeform 432">
              <a:extLst>
                <a:ext uri="{FF2B5EF4-FFF2-40B4-BE49-F238E27FC236}">
                  <a16:creationId xmlns:a16="http://schemas.microsoft.com/office/drawing/2014/main" id="{230B2FAF-AD76-4A5D-A9D7-2523F0D1FAB4}"/>
                </a:ext>
              </a:extLst>
            </p:cNvPr>
            <p:cNvSpPr>
              <a:spLocks/>
            </p:cNvSpPr>
            <p:nvPr/>
          </p:nvSpPr>
          <p:spPr bwMode="auto">
            <a:xfrm>
              <a:off x="19267488" y="5478463"/>
              <a:ext cx="960438" cy="555625"/>
            </a:xfrm>
            <a:custGeom>
              <a:avLst/>
              <a:gdLst>
                <a:gd name="T0" fmla="*/ 605 w 605"/>
                <a:gd name="T1" fmla="*/ 176 h 350"/>
                <a:gd name="T2" fmla="*/ 303 w 605"/>
                <a:gd name="T3" fmla="*/ 350 h 350"/>
                <a:gd name="T4" fmla="*/ 0 w 605"/>
                <a:gd name="T5" fmla="*/ 176 h 350"/>
                <a:gd name="T6" fmla="*/ 303 w 605"/>
                <a:gd name="T7" fmla="*/ 0 h 350"/>
                <a:gd name="T8" fmla="*/ 605 w 605"/>
                <a:gd name="T9" fmla="*/ 176 h 350"/>
              </a:gdLst>
              <a:ahLst/>
              <a:cxnLst>
                <a:cxn ang="0">
                  <a:pos x="T0" y="T1"/>
                </a:cxn>
                <a:cxn ang="0">
                  <a:pos x="T2" y="T3"/>
                </a:cxn>
                <a:cxn ang="0">
                  <a:pos x="T4" y="T5"/>
                </a:cxn>
                <a:cxn ang="0">
                  <a:pos x="T6" y="T7"/>
                </a:cxn>
                <a:cxn ang="0">
                  <a:pos x="T8" y="T9"/>
                </a:cxn>
              </a:cxnLst>
              <a:rect l="0" t="0" r="r" b="b"/>
              <a:pathLst>
                <a:path w="605" h="350">
                  <a:moveTo>
                    <a:pt x="605" y="176"/>
                  </a:moveTo>
                  <a:lnTo>
                    <a:pt x="303" y="350"/>
                  </a:lnTo>
                  <a:lnTo>
                    <a:pt x="0" y="176"/>
                  </a:lnTo>
                  <a:lnTo>
                    <a:pt x="303" y="0"/>
                  </a:lnTo>
                  <a:lnTo>
                    <a:pt x="605" y="176"/>
                  </a:lnTo>
                  <a:close/>
                </a:path>
              </a:pathLst>
            </a:custGeom>
            <a:solidFill>
              <a:srgbClr val="4579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34" name="Freeform 433">
              <a:extLst>
                <a:ext uri="{FF2B5EF4-FFF2-40B4-BE49-F238E27FC236}">
                  <a16:creationId xmlns:a16="http://schemas.microsoft.com/office/drawing/2014/main" id="{57B20A39-9C37-42D2-8AE2-57B5A5BD957D}"/>
                </a:ext>
              </a:extLst>
            </p:cNvPr>
            <p:cNvSpPr>
              <a:spLocks/>
            </p:cNvSpPr>
            <p:nvPr/>
          </p:nvSpPr>
          <p:spPr bwMode="auto">
            <a:xfrm>
              <a:off x="19267488" y="5478463"/>
              <a:ext cx="481013" cy="306388"/>
            </a:xfrm>
            <a:custGeom>
              <a:avLst/>
              <a:gdLst>
                <a:gd name="T0" fmla="*/ 30 w 303"/>
                <a:gd name="T1" fmla="*/ 193 h 193"/>
                <a:gd name="T2" fmla="*/ 303 w 303"/>
                <a:gd name="T3" fmla="*/ 35 h 193"/>
                <a:gd name="T4" fmla="*/ 303 w 303"/>
                <a:gd name="T5" fmla="*/ 0 h 193"/>
                <a:gd name="T6" fmla="*/ 0 w 303"/>
                <a:gd name="T7" fmla="*/ 176 h 193"/>
                <a:gd name="T8" fmla="*/ 30 w 303"/>
                <a:gd name="T9" fmla="*/ 193 h 193"/>
              </a:gdLst>
              <a:ahLst/>
              <a:cxnLst>
                <a:cxn ang="0">
                  <a:pos x="T0" y="T1"/>
                </a:cxn>
                <a:cxn ang="0">
                  <a:pos x="T2" y="T3"/>
                </a:cxn>
                <a:cxn ang="0">
                  <a:pos x="T4" y="T5"/>
                </a:cxn>
                <a:cxn ang="0">
                  <a:pos x="T6" y="T7"/>
                </a:cxn>
                <a:cxn ang="0">
                  <a:pos x="T8" y="T9"/>
                </a:cxn>
              </a:cxnLst>
              <a:rect l="0" t="0" r="r" b="b"/>
              <a:pathLst>
                <a:path w="303" h="193">
                  <a:moveTo>
                    <a:pt x="30" y="193"/>
                  </a:moveTo>
                  <a:lnTo>
                    <a:pt x="303" y="35"/>
                  </a:lnTo>
                  <a:lnTo>
                    <a:pt x="303" y="0"/>
                  </a:lnTo>
                  <a:lnTo>
                    <a:pt x="0" y="176"/>
                  </a:lnTo>
                  <a:lnTo>
                    <a:pt x="30" y="193"/>
                  </a:lnTo>
                  <a:close/>
                </a:path>
              </a:pathLst>
            </a:custGeom>
            <a:solidFill>
              <a:srgbClr val="BEB9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35" name="Freeform 434">
              <a:extLst>
                <a:ext uri="{FF2B5EF4-FFF2-40B4-BE49-F238E27FC236}">
                  <a16:creationId xmlns:a16="http://schemas.microsoft.com/office/drawing/2014/main" id="{726F4196-DC86-49D9-B341-A1A0B181B0BA}"/>
                </a:ext>
              </a:extLst>
            </p:cNvPr>
            <p:cNvSpPr>
              <a:spLocks/>
            </p:cNvSpPr>
            <p:nvPr/>
          </p:nvSpPr>
          <p:spPr bwMode="auto">
            <a:xfrm>
              <a:off x="19748500" y="5478463"/>
              <a:ext cx="479425" cy="306388"/>
            </a:xfrm>
            <a:custGeom>
              <a:avLst/>
              <a:gdLst>
                <a:gd name="T0" fmla="*/ 0 w 302"/>
                <a:gd name="T1" fmla="*/ 0 h 193"/>
                <a:gd name="T2" fmla="*/ 302 w 302"/>
                <a:gd name="T3" fmla="*/ 176 h 193"/>
                <a:gd name="T4" fmla="*/ 273 w 302"/>
                <a:gd name="T5" fmla="*/ 193 h 193"/>
                <a:gd name="T6" fmla="*/ 0 w 302"/>
                <a:gd name="T7" fmla="*/ 35 h 193"/>
                <a:gd name="T8" fmla="*/ 0 w 302"/>
                <a:gd name="T9" fmla="*/ 0 h 193"/>
              </a:gdLst>
              <a:ahLst/>
              <a:cxnLst>
                <a:cxn ang="0">
                  <a:pos x="T0" y="T1"/>
                </a:cxn>
                <a:cxn ang="0">
                  <a:pos x="T2" y="T3"/>
                </a:cxn>
                <a:cxn ang="0">
                  <a:pos x="T4" y="T5"/>
                </a:cxn>
                <a:cxn ang="0">
                  <a:pos x="T6" y="T7"/>
                </a:cxn>
                <a:cxn ang="0">
                  <a:pos x="T8" y="T9"/>
                </a:cxn>
              </a:cxnLst>
              <a:rect l="0" t="0" r="r" b="b"/>
              <a:pathLst>
                <a:path w="302" h="193">
                  <a:moveTo>
                    <a:pt x="0" y="0"/>
                  </a:moveTo>
                  <a:lnTo>
                    <a:pt x="302" y="176"/>
                  </a:lnTo>
                  <a:lnTo>
                    <a:pt x="273" y="193"/>
                  </a:lnTo>
                  <a:lnTo>
                    <a:pt x="0" y="35"/>
                  </a:lnTo>
                  <a:lnTo>
                    <a:pt x="0" y="0"/>
                  </a:lnTo>
                  <a:close/>
                </a:path>
              </a:pathLst>
            </a:custGeom>
            <a:solidFill>
              <a:srgbClr val="E4DFD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36" name="Freeform 435">
              <a:extLst>
                <a:ext uri="{FF2B5EF4-FFF2-40B4-BE49-F238E27FC236}">
                  <a16:creationId xmlns:a16="http://schemas.microsoft.com/office/drawing/2014/main" id="{C04D4E4D-9FFF-40DD-9297-1D4AB65EF260}"/>
                </a:ext>
              </a:extLst>
            </p:cNvPr>
            <p:cNvSpPr>
              <a:spLocks/>
            </p:cNvSpPr>
            <p:nvPr/>
          </p:nvSpPr>
          <p:spPr bwMode="auto">
            <a:xfrm>
              <a:off x="19221450" y="6053138"/>
              <a:ext cx="479425" cy="287338"/>
            </a:xfrm>
            <a:custGeom>
              <a:avLst/>
              <a:gdLst>
                <a:gd name="T0" fmla="*/ 302 w 302"/>
                <a:gd name="T1" fmla="*/ 169 h 181"/>
                <a:gd name="T2" fmla="*/ 302 w 302"/>
                <a:gd name="T3" fmla="*/ 181 h 181"/>
                <a:gd name="T4" fmla="*/ 0 w 302"/>
                <a:gd name="T5" fmla="*/ 5 h 181"/>
                <a:gd name="T6" fmla="*/ 8 w 302"/>
                <a:gd name="T7" fmla="*/ 0 h 181"/>
                <a:gd name="T8" fmla="*/ 302 w 302"/>
                <a:gd name="T9" fmla="*/ 169 h 181"/>
              </a:gdLst>
              <a:ahLst/>
              <a:cxnLst>
                <a:cxn ang="0">
                  <a:pos x="T0" y="T1"/>
                </a:cxn>
                <a:cxn ang="0">
                  <a:pos x="T2" y="T3"/>
                </a:cxn>
                <a:cxn ang="0">
                  <a:pos x="T4" y="T5"/>
                </a:cxn>
                <a:cxn ang="0">
                  <a:pos x="T6" y="T7"/>
                </a:cxn>
                <a:cxn ang="0">
                  <a:pos x="T8" y="T9"/>
                </a:cxn>
              </a:cxnLst>
              <a:rect l="0" t="0" r="r" b="b"/>
              <a:pathLst>
                <a:path w="302" h="181">
                  <a:moveTo>
                    <a:pt x="302" y="169"/>
                  </a:moveTo>
                  <a:lnTo>
                    <a:pt x="302" y="181"/>
                  </a:lnTo>
                  <a:lnTo>
                    <a:pt x="0" y="5"/>
                  </a:lnTo>
                  <a:lnTo>
                    <a:pt x="8" y="0"/>
                  </a:lnTo>
                  <a:lnTo>
                    <a:pt x="302" y="169"/>
                  </a:lnTo>
                  <a:close/>
                </a:path>
              </a:pathLst>
            </a:custGeom>
            <a:solidFill>
              <a:srgbClr val="6298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37" name="Freeform 436">
              <a:extLst>
                <a:ext uri="{FF2B5EF4-FFF2-40B4-BE49-F238E27FC236}">
                  <a16:creationId xmlns:a16="http://schemas.microsoft.com/office/drawing/2014/main" id="{6656717D-0B26-4623-8353-743ACE7BD787}"/>
                </a:ext>
              </a:extLst>
            </p:cNvPr>
            <p:cNvSpPr>
              <a:spLocks/>
            </p:cNvSpPr>
            <p:nvPr/>
          </p:nvSpPr>
          <p:spPr bwMode="auto">
            <a:xfrm>
              <a:off x="19221450" y="5895976"/>
              <a:ext cx="12700" cy="165100"/>
            </a:xfrm>
            <a:custGeom>
              <a:avLst/>
              <a:gdLst>
                <a:gd name="T0" fmla="*/ 8 w 8"/>
                <a:gd name="T1" fmla="*/ 5 h 104"/>
                <a:gd name="T2" fmla="*/ 8 w 8"/>
                <a:gd name="T3" fmla="*/ 99 h 104"/>
                <a:gd name="T4" fmla="*/ 0 w 8"/>
                <a:gd name="T5" fmla="*/ 104 h 104"/>
                <a:gd name="T6" fmla="*/ 0 w 8"/>
                <a:gd name="T7" fmla="*/ 0 h 104"/>
                <a:gd name="T8" fmla="*/ 8 w 8"/>
                <a:gd name="T9" fmla="*/ 5 h 104"/>
              </a:gdLst>
              <a:ahLst/>
              <a:cxnLst>
                <a:cxn ang="0">
                  <a:pos x="T0" y="T1"/>
                </a:cxn>
                <a:cxn ang="0">
                  <a:pos x="T2" y="T3"/>
                </a:cxn>
                <a:cxn ang="0">
                  <a:pos x="T4" y="T5"/>
                </a:cxn>
                <a:cxn ang="0">
                  <a:pos x="T6" y="T7"/>
                </a:cxn>
                <a:cxn ang="0">
                  <a:pos x="T8" y="T9"/>
                </a:cxn>
              </a:cxnLst>
              <a:rect l="0" t="0" r="r" b="b"/>
              <a:pathLst>
                <a:path w="8" h="104">
                  <a:moveTo>
                    <a:pt x="8" y="5"/>
                  </a:moveTo>
                  <a:lnTo>
                    <a:pt x="8" y="99"/>
                  </a:lnTo>
                  <a:lnTo>
                    <a:pt x="0" y="104"/>
                  </a:lnTo>
                  <a:lnTo>
                    <a:pt x="0" y="0"/>
                  </a:lnTo>
                  <a:lnTo>
                    <a:pt x="8" y="5"/>
                  </a:lnTo>
                  <a:close/>
                </a:path>
              </a:pathLst>
            </a:custGeom>
            <a:solidFill>
              <a:srgbClr val="376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38" name="Freeform 437">
              <a:extLst>
                <a:ext uri="{FF2B5EF4-FFF2-40B4-BE49-F238E27FC236}">
                  <a16:creationId xmlns:a16="http://schemas.microsoft.com/office/drawing/2014/main" id="{FC6F3F50-31FB-4402-8219-494E13169E2A}"/>
                </a:ext>
              </a:extLst>
            </p:cNvPr>
            <p:cNvSpPr>
              <a:spLocks/>
            </p:cNvSpPr>
            <p:nvPr/>
          </p:nvSpPr>
          <p:spPr bwMode="auto">
            <a:xfrm>
              <a:off x="19234150" y="5903913"/>
              <a:ext cx="466725" cy="417513"/>
            </a:xfrm>
            <a:custGeom>
              <a:avLst/>
              <a:gdLst>
                <a:gd name="T0" fmla="*/ 294 w 294"/>
                <a:gd name="T1" fmla="*/ 169 h 263"/>
                <a:gd name="T2" fmla="*/ 294 w 294"/>
                <a:gd name="T3" fmla="*/ 263 h 263"/>
                <a:gd name="T4" fmla="*/ 0 w 294"/>
                <a:gd name="T5" fmla="*/ 94 h 263"/>
                <a:gd name="T6" fmla="*/ 0 w 294"/>
                <a:gd name="T7" fmla="*/ 0 h 263"/>
                <a:gd name="T8" fmla="*/ 294 w 294"/>
                <a:gd name="T9" fmla="*/ 169 h 263"/>
              </a:gdLst>
              <a:ahLst/>
              <a:cxnLst>
                <a:cxn ang="0">
                  <a:pos x="T0" y="T1"/>
                </a:cxn>
                <a:cxn ang="0">
                  <a:pos x="T2" y="T3"/>
                </a:cxn>
                <a:cxn ang="0">
                  <a:pos x="T4" y="T5"/>
                </a:cxn>
                <a:cxn ang="0">
                  <a:pos x="T6" y="T7"/>
                </a:cxn>
                <a:cxn ang="0">
                  <a:pos x="T8" y="T9"/>
                </a:cxn>
              </a:cxnLst>
              <a:rect l="0" t="0" r="r" b="b"/>
              <a:pathLst>
                <a:path w="294" h="263">
                  <a:moveTo>
                    <a:pt x="294" y="169"/>
                  </a:moveTo>
                  <a:lnTo>
                    <a:pt x="294" y="263"/>
                  </a:lnTo>
                  <a:lnTo>
                    <a:pt x="0" y="94"/>
                  </a:lnTo>
                  <a:lnTo>
                    <a:pt x="0" y="0"/>
                  </a:lnTo>
                  <a:lnTo>
                    <a:pt x="294" y="169"/>
                  </a:lnTo>
                  <a:close/>
                </a:path>
              </a:pathLst>
            </a:custGeom>
            <a:solidFill>
              <a:srgbClr val="4579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39" name="Freeform 438">
              <a:extLst>
                <a:ext uri="{FF2B5EF4-FFF2-40B4-BE49-F238E27FC236}">
                  <a16:creationId xmlns:a16="http://schemas.microsoft.com/office/drawing/2014/main" id="{DEEC0CFA-5F1D-47EC-8C7E-8BEE993170DC}"/>
                </a:ext>
              </a:extLst>
            </p:cNvPr>
            <p:cNvSpPr>
              <a:spLocks/>
            </p:cNvSpPr>
            <p:nvPr/>
          </p:nvSpPr>
          <p:spPr bwMode="auto">
            <a:xfrm>
              <a:off x="19234150" y="5903913"/>
              <a:ext cx="466725" cy="417513"/>
            </a:xfrm>
            <a:custGeom>
              <a:avLst/>
              <a:gdLst>
                <a:gd name="T0" fmla="*/ 6 w 294"/>
                <a:gd name="T1" fmla="*/ 92 h 263"/>
                <a:gd name="T2" fmla="*/ 6 w 294"/>
                <a:gd name="T3" fmla="*/ 2 h 263"/>
                <a:gd name="T4" fmla="*/ 0 w 294"/>
                <a:gd name="T5" fmla="*/ 0 h 263"/>
                <a:gd name="T6" fmla="*/ 0 w 294"/>
                <a:gd name="T7" fmla="*/ 94 h 263"/>
                <a:gd name="T8" fmla="*/ 294 w 294"/>
                <a:gd name="T9" fmla="*/ 263 h 263"/>
                <a:gd name="T10" fmla="*/ 294 w 294"/>
                <a:gd name="T11" fmla="*/ 259 h 263"/>
                <a:gd name="T12" fmla="*/ 6 w 294"/>
                <a:gd name="T13" fmla="*/ 92 h 263"/>
              </a:gdLst>
              <a:ahLst/>
              <a:cxnLst>
                <a:cxn ang="0">
                  <a:pos x="T0" y="T1"/>
                </a:cxn>
                <a:cxn ang="0">
                  <a:pos x="T2" y="T3"/>
                </a:cxn>
                <a:cxn ang="0">
                  <a:pos x="T4" y="T5"/>
                </a:cxn>
                <a:cxn ang="0">
                  <a:pos x="T6" y="T7"/>
                </a:cxn>
                <a:cxn ang="0">
                  <a:pos x="T8" y="T9"/>
                </a:cxn>
                <a:cxn ang="0">
                  <a:pos x="T10" y="T11"/>
                </a:cxn>
                <a:cxn ang="0">
                  <a:pos x="T12" y="T13"/>
                </a:cxn>
              </a:cxnLst>
              <a:rect l="0" t="0" r="r" b="b"/>
              <a:pathLst>
                <a:path w="294" h="263">
                  <a:moveTo>
                    <a:pt x="6" y="92"/>
                  </a:moveTo>
                  <a:lnTo>
                    <a:pt x="6" y="2"/>
                  </a:lnTo>
                  <a:lnTo>
                    <a:pt x="0" y="0"/>
                  </a:lnTo>
                  <a:lnTo>
                    <a:pt x="0" y="94"/>
                  </a:lnTo>
                  <a:lnTo>
                    <a:pt x="294" y="263"/>
                  </a:lnTo>
                  <a:lnTo>
                    <a:pt x="294" y="259"/>
                  </a:lnTo>
                  <a:lnTo>
                    <a:pt x="6" y="92"/>
                  </a:lnTo>
                  <a:close/>
                </a:path>
              </a:pathLst>
            </a:custGeom>
            <a:solidFill>
              <a:srgbClr val="2F539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40" name="Freeform 439">
              <a:extLst>
                <a:ext uri="{FF2B5EF4-FFF2-40B4-BE49-F238E27FC236}">
                  <a16:creationId xmlns:a16="http://schemas.microsoft.com/office/drawing/2014/main" id="{DC417F9B-804A-4524-9C9B-E1070FDD08CE}"/>
                </a:ext>
              </a:extLst>
            </p:cNvPr>
            <p:cNvSpPr>
              <a:spLocks/>
            </p:cNvSpPr>
            <p:nvPr/>
          </p:nvSpPr>
          <p:spPr bwMode="auto">
            <a:xfrm>
              <a:off x="19794538" y="6053138"/>
              <a:ext cx="481013" cy="287338"/>
            </a:xfrm>
            <a:custGeom>
              <a:avLst/>
              <a:gdLst>
                <a:gd name="T0" fmla="*/ 0 w 303"/>
                <a:gd name="T1" fmla="*/ 169 h 181"/>
                <a:gd name="T2" fmla="*/ 0 w 303"/>
                <a:gd name="T3" fmla="*/ 181 h 181"/>
                <a:gd name="T4" fmla="*/ 303 w 303"/>
                <a:gd name="T5" fmla="*/ 5 h 181"/>
                <a:gd name="T6" fmla="*/ 294 w 303"/>
                <a:gd name="T7" fmla="*/ 0 h 181"/>
                <a:gd name="T8" fmla="*/ 0 w 303"/>
                <a:gd name="T9" fmla="*/ 169 h 181"/>
              </a:gdLst>
              <a:ahLst/>
              <a:cxnLst>
                <a:cxn ang="0">
                  <a:pos x="T0" y="T1"/>
                </a:cxn>
                <a:cxn ang="0">
                  <a:pos x="T2" y="T3"/>
                </a:cxn>
                <a:cxn ang="0">
                  <a:pos x="T4" y="T5"/>
                </a:cxn>
                <a:cxn ang="0">
                  <a:pos x="T6" y="T7"/>
                </a:cxn>
                <a:cxn ang="0">
                  <a:pos x="T8" y="T9"/>
                </a:cxn>
              </a:cxnLst>
              <a:rect l="0" t="0" r="r" b="b"/>
              <a:pathLst>
                <a:path w="303" h="181">
                  <a:moveTo>
                    <a:pt x="0" y="169"/>
                  </a:moveTo>
                  <a:lnTo>
                    <a:pt x="0" y="181"/>
                  </a:lnTo>
                  <a:lnTo>
                    <a:pt x="303" y="5"/>
                  </a:lnTo>
                  <a:lnTo>
                    <a:pt x="294" y="0"/>
                  </a:lnTo>
                  <a:lnTo>
                    <a:pt x="0" y="169"/>
                  </a:lnTo>
                  <a:close/>
                </a:path>
              </a:pathLst>
            </a:custGeom>
            <a:solidFill>
              <a:srgbClr val="6298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41" name="Freeform 440">
              <a:extLst>
                <a:ext uri="{FF2B5EF4-FFF2-40B4-BE49-F238E27FC236}">
                  <a16:creationId xmlns:a16="http://schemas.microsoft.com/office/drawing/2014/main" id="{074E3960-04DC-455A-926E-DB0C74AE0543}"/>
                </a:ext>
              </a:extLst>
            </p:cNvPr>
            <p:cNvSpPr>
              <a:spLocks/>
            </p:cNvSpPr>
            <p:nvPr/>
          </p:nvSpPr>
          <p:spPr bwMode="auto">
            <a:xfrm>
              <a:off x="20261263" y="5895976"/>
              <a:ext cx="14288" cy="165100"/>
            </a:xfrm>
            <a:custGeom>
              <a:avLst/>
              <a:gdLst>
                <a:gd name="T0" fmla="*/ 0 w 9"/>
                <a:gd name="T1" fmla="*/ 5 h 104"/>
                <a:gd name="T2" fmla="*/ 0 w 9"/>
                <a:gd name="T3" fmla="*/ 99 h 104"/>
                <a:gd name="T4" fmla="*/ 9 w 9"/>
                <a:gd name="T5" fmla="*/ 104 h 104"/>
                <a:gd name="T6" fmla="*/ 9 w 9"/>
                <a:gd name="T7" fmla="*/ 0 h 104"/>
                <a:gd name="T8" fmla="*/ 0 w 9"/>
                <a:gd name="T9" fmla="*/ 5 h 104"/>
              </a:gdLst>
              <a:ahLst/>
              <a:cxnLst>
                <a:cxn ang="0">
                  <a:pos x="T0" y="T1"/>
                </a:cxn>
                <a:cxn ang="0">
                  <a:pos x="T2" y="T3"/>
                </a:cxn>
                <a:cxn ang="0">
                  <a:pos x="T4" y="T5"/>
                </a:cxn>
                <a:cxn ang="0">
                  <a:pos x="T6" y="T7"/>
                </a:cxn>
                <a:cxn ang="0">
                  <a:pos x="T8" y="T9"/>
                </a:cxn>
              </a:cxnLst>
              <a:rect l="0" t="0" r="r" b="b"/>
              <a:pathLst>
                <a:path w="9" h="104">
                  <a:moveTo>
                    <a:pt x="0" y="5"/>
                  </a:moveTo>
                  <a:lnTo>
                    <a:pt x="0" y="99"/>
                  </a:lnTo>
                  <a:lnTo>
                    <a:pt x="9" y="104"/>
                  </a:lnTo>
                  <a:lnTo>
                    <a:pt x="9" y="0"/>
                  </a:lnTo>
                  <a:lnTo>
                    <a:pt x="0" y="5"/>
                  </a:lnTo>
                  <a:close/>
                </a:path>
              </a:pathLst>
            </a:custGeom>
            <a:solidFill>
              <a:srgbClr val="376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42" name="Freeform 441">
              <a:extLst>
                <a:ext uri="{FF2B5EF4-FFF2-40B4-BE49-F238E27FC236}">
                  <a16:creationId xmlns:a16="http://schemas.microsoft.com/office/drawing/2014/main" id="{727F6018-457F-4549-A4DC-73BC855EC4FD}"/>
                </a:ext>
              </a:extLst>
            </p:cNvPr>
            <p:cNvSpPr>
              <a:spLocks/>
            </p:cNvSpPr>
            <p:nvPr/>
          </p:nvSpPr>
          <p:spPr bwMode="auto">
            <a:xfrm>
              <a:off x="19794538" y="5903913"/>
              <a:ext cx="466725" cy="417513"/>
            </a:xfrm>
            <a:custGeom>
              <a:avLst/>
              <a:gdLst>
                <a:gd name="T0" fmla="*/ 0 w 294"/>
                <a:gd name="T1" fmla="*/ 169 h 263"/>
                <a:gd name="T2" fmla="*/ 0 w 294"/>
                <a:gd name="T3" fmla="*/ 263 h 263"/>
                <a:gd name="T4" fmla="*/ 294 w 294"/>
                <a:gd name="T5" fmla="*/ 94 h 263"/>
                <a:gd name="T6" fmla="*/ 294 w 294"/>
                <a:gd name="T7" fmla="*/ 0 h 263"/>
                <a:gd name="T8" fmla="*/ 0 w 294"/>
                <a:gd name="T9" fmla="*/ 169 h 263"/>
              </a:gdLst>
              <a:ahLst/>
              <a:cxnLst>
                <a:cxn ang="0">
                  <a:pos x="T0" y="T1"/>
                </a:cxn>
                <a:cxn ang="0">
                  <a:pos x="T2" y="T3"/>
                </a:cxn>
                <a:cxn ang="0">
                  <a:pos x="T4" y="T5"/>
                </a:cxn>
                <a:cxn ang="0">
                  <a:pos x="T6" y="T7"/>
                </a:cxn>
                <a:cxn ang="0">
                  <a:pos x="T8" y="T9"/>
                </a:cxn>
              </a:cxnLst>
              <a:rect l="0" t="0" r="r" b="b"/>
              <a:pathLst>
                <a:path w="294" h="263">
                  <a:moveTo>
                    <a:pt x="0" y="169"/>
                  </a:moveTo>
                  <a:lnTo>
                    <a:pt x="0" y="263"/>
                  </a:lnTo>
                  <a:lnTo>
                    <a:pt x="294" y="94"/>
                  </a:lnTo>
                  <a:lnTo>
                    <a:pt x="294" y="0"/>
                  </a:lnTo>
                  <a:lnTo>
                    <a:pt x="0" y="169"/>
                  </a:lnTo>
                  <a:close/>
                </a:path>
              </a:pathLst>
            </a:custGeom>
            <a:solidFill>
              <a:srgbClr val="4579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43" name="Freeform 442">
              <a:extLst>
                <a:ext uri="{FF2B5EF4-FFF2-40B4-BE49-F238E27FC236}">
                  <a16:creationId xmlns:a16="http://schemas.microsoft.com/office/drawing/2014/main" id="{041405E1-D590-4D51-BF34-B37462CC51DA}"/>
                </a:ext>
              </a:extLst>
            </p:cNvPr>
            <p:cNvSpPr>
              <a:spLocks/>
            </p:cNvSpPr>
            <p:nvPr/>
          </p:nvSpPr>
          <p:spPr bwMode="auto">
            <a:xfrm>
              <a:off x="19794538" y="5903913"/>
              <a:ext cx="466725" cy="417513"/>
            </a:xfrm>
            <a:custGeom>
              <a:avLst/>
              <a:gdLst>
                <a:gd name="T0" fmla="*/ 291 w 294"/>
                <a:gd name="T1" fmla="*/ 92 h 263"/>
                <a:gd name="T2" fmla="*/ 291 w 294"/>
                <a:gd name="T3" fmla="*/ 2 h 263"/>
                <a:gd name="T4" fmla="*/ 294 w 294"/>
                <a:gd name="T5" fmla="*/ 0 h 263"/>
                <a:gd name="T6" fmla="*/ 294 w 294"/>
                <a:gd name="T7" fmla="*/ 94 h 263"/>
                <a:gd name="T8" fmla="*/ 0 w 294"/>
                <a:gd name="T9" fmla="*/ 263 h 263"/>
                <a:gd name="T10" fmla="*/ 0 w 294"/>
                <a:gd name="T11" fmla="*/ 259 h 263"/>
                <a:gd name="T12" fmla="*/ 291 w 294"/>
                <a:gd name="T13" fmla="*/ 92 h 263"/>
              </a:gdLst>
              <a:ahLst/>
              <a:cxnLst>
                <a:cxn ang="0">
                  <a:pos x="T0" y="T1"/>
                </a:cxn>
                <a:cxn ang="0">
                  <a:pos x="T2" y="T3"/>
                </a:cxn>
                <a:cxn ang="0">
                  <a:pos x="T4" y="T5"/>
                </a:cxn>
                <a:cxn ang="0">
                  <a:pos x="T6" y="T7"/>
                </a:cxn>
                <a:cxn ang="0">
                  <a:pos x="T8" y="T9"/>
                </a:cxn>
                <a:cxn ang="0">
                  <a:pos x="T10" y="T11"/>
                </a:cxn>
                <a:cxn ang="0">
                  <a:pos x="T12" y="T13"/>
                </a:cxn>
              </a:cxnLst>
              <a:rect l="0" t="0" r="r" b="b"/>
              <a:pathLst>
                <a:path w="294" h="263">
                  <a:moveTo>
                    <a:pt x="291" y="92"/>
                  </a:moveTo>
                  <a:lnTo>
                    <a:pt x="291" y="2"/>
                  </a:lnTo>
                  <a:lnTo>
                    <a:pt x="294" y="0"/>
                  </a:lnTo>
                  <a:lnTo>
                    <a:pt x="294" y="94"/>
                  </a:lnTo>
                  <a:lnTo>
                    <a:pt x="0" y="263"/>
                  </a:lnTo>
                  <a:lnTo>
                    <a:pt x="0" y="259"/>
                  </a:lnTo>
                  <a:lnTo>
                    <a:pt x="291" y="92"/>
                  </a:lnTo>
                  <a:close/>
                </a:path>
              </a:pathLst>
            </a:custGeom>
            <a:solidFill>
              <a:srgbClr val="2F539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44" name="Freeform 443">
              <a:extLst>
                <a:ext uri="{FF2B5EF4-FFF2-40B4-BE49-F238E27FC236}">
                  <a16:creationId xmlns:a16="http://schemas.microsoft.com/office/drawing/2014/main" id="{B6508A51-71E3-4380-B901-C080C9402394}"/>
                </a:ext>
              </a:extLst>
            </p:cNvPr>
            <p:cNvSpPr>
              <a:spLocks/>
            </p:cNvSpPr>
            <p:nvPr/>
          </p:nvSpPr>
          <p:spPr bwMode="auto">
            <a:xfrm>
              <a:off x="19221450" y="6332538"/>
              <a:ext cx="479425" cy="287338"/>
            </a:xfrm>
            <a:custGeom>
              <a:avLst/>
              <a:gdLst>
                <a:gd name="T0" fmla="*/ 302 w 302"/>
                <a:gd name="T1" fmla="*/ 168 h 181"/>
                <a:gd name="T2" fmla="*/ 302 w 302"/>
                <a:gd name="T3" fmla="*/ 181 h 181"/>
                <a:gd name="T4" fmla="*/ 0 w 302"/>
                <a:gd name="T5" fmla="*/ 5 h 181"/>
                <a:gd name="T6" fmla="*/ 8 w 302"/>
                <a:gd name="T7" fmla="*/ 0 h 181"/>
                <a:gd name="T8" fmla="*/ 302 w 302"/>
                <a:gd name="T9" fmla="*/ 168 h 181"/>
              </a:gdLst>
              <a:ahLst/>
              <a:cxnLst>
                <a:cxn ang="0">
                  <a:pos x="T0" y="T1"/>
                </a:cxn>
                <a:cxn ang="0">
                  <a:pos x="T2" y="T3"/>
                </a:cxn>
                <a:cxn ang="0">
                  <a:pos x="T4" y="T5"/>
                </a:cxn>
                <a:cxn ang="0">
                  <a:pos x="T6" y="T7"/>
                </a:cxn>
                <a:cxn ang="0">
                  <a:pos x="T8" y="T9"/>
                </a:cxn>
              </a:cxnLst>
              <a:rect l="0" t="0" r="r" b="b"/>
              <a:pathLst>
                <a:path w="302" h="181">
                  <a:moveTo>
                    <a:pt x="302" y="168"/>
                  </a:moveTo>
                  <a:lnTo>
                    <a:pt x="302" y="181"/>
                  </a:lnTo>
                  <a:lnTo>
                    <a:pt x="0" y="5"/>
                  </a:lnTo>
                  <a:lnTo>
                    <a:pt x="8" y="0"/>
                  </a:lnTo>
                  <a:lnTo>
                    <a:pt x="302" y="168"/>
                  </a:lnTo>
                  <a:close/>
                </a:path>
              </a:pathLst>
            </a:custGeom>
            <a:solidFill>
              <a:srgbClr val="6298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45" name="Freeform 444">
              <a:extLst>
                <a:ext uri="{FF2B5EF4-FFF2-40B4-BE49-F238E27FC236}">
                  <a16:creationId xmlns:a16="http://schemas.microsoft.com/office/drawing/2014/main" id="{A0D8A568-216C-4E59-BB76-7ACA19B4F257}"/>
                </a:ext>
              </a:extLst>
            </p:cNvPr>
            <p:cNvSpPr>
              <a:spLocks/>
            </p:cNvSpPr>
            <p:nvPr/>
          </p:nvSpPr>
          <p:spPr bwMode="auto">
            <a:xfrm>
              <a:off x="19221450" y="6173788"/>
              <a:ext cx="12700" cy="166688"/>
            </a:xfrm>
            <a:custGeom>
              <a:avLst/>
              <a:gdLst>
                <a:gd name="T0" fmla="*/ 8 w 8"/>
                <a:gd name="T1" fmla="*/ 6 h 105"/>
                <a:gd name="T2" fmla="*/ 8 w 8"/>
                <a:gd name="T3" fmla="*/ 100 h 105"/>
                <a:gd name="T4" fmla="*/ 0 w 8"/>
                <a:gd name="T5" fmla="*/ 105 h 105"/>
                <a:gd name="T6" fmla="*/ 0 w 8"/>
                <a:gd name="T7" fmla="*/ 0 h 105"/>
                <a:gd name="T8" fmla="*/ 8 w 8"/>
                <a:gd name="T9" fmla="*/ 6 h 105"/>
              </a:gdLst>
              <a:ahLst/>
              <a:cxnLst>
                <a:cxn ang="0">
                  <a:pos x="T0" y="T1"/>
                </a:cxn>
                <a:cxn ang="0">
                  <a:pos x="T2" y="T3"/>
                </a:cxn>
                <a:cxn ang="0">
                  <a:pos x="T4" y="T5"/>
                </a:cxn>
                <a:cxn ang="0">
                  <a:pos x="T6" y="T7"/>
                </a:cxn>
                <a:cxn ang="0">
                  <a:pos x="T8" y="T9"/>
                </a:cxn>
              </a:cxnLst>
              <a:rect l="0" t="0" r="r" b="b"/>
              <a:pathLst>
                <a:path w="8" h="105">
                  <a:moveTo>
                    <a:pt x="8" y="6"/>
                  </a:moveTo>
                  <a:lnTo>
                    <a:pt x="8" y="100"/>
                  </a:lnTo>
                  <a:lnTo>
                    <a:pt x="0" y="105"/>
                  </a:lnTo>
                  <a:lnTo>
                    <a:pt x="0" y="0"/>
                  </a:lnTo>
                  <a:lnTo>
                    <a:pt x="8" y="6"/>
                  </a:lnTo>
                  <a:close/>
                </a:path>
              </a:pathLst>
            </a:custGeom>
            <a:solidFill>
              <a:srgbClr val="376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46" name="Freeform 445">
              <a:extLst>
                <a:ext uri="{FF2B5EF4-FFF2-40B4-BE49-F238E27FC236}">
                  <a16:creationId xmlns:a16="http://schemas.microsoft.com/office/drawing/2014/main" id="{110F3155-995B-4F0A-9C63-132A22BB1B36}"/>
                </a:ext>
              </a:extLst>
            </p:cNvPr>
            <p:cNvSpPr>
              <a:spLocks/>
            </p:cNvSpPr>
            <p:nvPr/>
          </p:nvSpPr>
          <p:spPr bwMode="auto">
            <a:xfrm>
              <a:off x="19234150" y="6183313"/>
              <a:ext cx="466725" cy="415925"/>
            </a:xfrm>
            <a:custGeom>
              <a:avLst/>
              <a:gdLst>
                <a:gd name="T0" fmla="*/ 294 w 294"/>
                <a:gd name="T1" fmla="*/ 168 h 262"/>
                <a:gd name="T2" fmla="*/ 294 w 294"/>
                <a:gd name="T3" fmla="*/ 262 h 262"/>
                <a:gd name="T4" fmla="*/ 0 w 294"/>
                <a:gd name="T5" fmla="*/ 94 h 262"/>
                <a:gd name="T6" fmla="*/ 0 w 294"/>
                <a:gd name="T7" fmla="*/ 0 h 262"/>
                <a:gd name="T8" fmla="*/ 294 w 294"/>
                <a:gd name="T9" fmla="*/ 168 h 262"/>
              </a:gdLst>
              <a:ahLst/>
              <a:cxnLst>
                <a:cxn ang="0">
                  <a:pos x="T0" y="T1"/>
                </a:cxn>
                <a:cxn ang="0">
                  <a:pos x="T2" y="T3"/>
                </a:cxn>
                <a:cxn ang="0">
                  <a:pos x="T4" y="T5"/>
                </a:cxn>
                <a:cxn ang="0">
                  <a:pos x="T6" y="T7"/>
                </a:cxn>
                <a:cxn ang="0">
                  <a:pos x="T8" y="T9"/>
                </a:cxn>
              </a:cxnLst>
              <a:rect l="0" t="0" r="r" b="b"/>
              <a:pathLst>
                <a:path w="294" h="262">
                  <a:moveTo>
                    <a:pt x="294" y="168"/>
                  </a:moveTo>
                  <a:lnTo>
                    <a:pt x="294" y="262"/>
                  </a:lnTo>
                  <a:lnTo>
                    <a:pt x="0" y="94"/>
                  </a:lnTo>
                  <a:lnTo>
                    <a:pt x="0" y="0"/>
                  </a:lnTo>
                  <a:lnTo>
                    <a:pt x="294" y="168"/>
                  </a:lnTo>
                  <a:close/>
                </a:path>
              </a:pathLst>
            </a:custGeom>
            <a:solidFill>
              <a:srgbClr val="4579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47" name="Freeform 446">
              <a:extLst>
                <a:ext uri="{FF2B5EF4-FFF2-40B4-BE49-F238E27FC236}">
                  <a16:creationId xmlns:a16="http://schemas.microsoft.com/office/drawing/2014/main" id="{59BC96BD-7864-4747-82D8-527B336CF4C8}"/>
                </a:ext>
              </a:extLst>
            </p:cNvPr>
            <p:cNvSpPr>
              <a:spLocks/>
            </p:cNvSpPr>
            <p:nvPr/>
          </p:nvSpPr>
          <p:spPr bwMode="auto">
            <a:xfrm>
              <a:off x="19234150" y="6183313"/>
              <a:ext cx="466725" cy="415925"/>
            </a:xfrm>
            <a:custGeom>
              <a:avLst/>
              <a:gdLst>
                <a:gd name="T0" fmla="*/ 6 w 294"/>
                <a:gd name="T1" fmla="*/ 92 h 262"/>
                <a:gd name="T2" fmla="*/ 6 w 294"/>
                <a:gd name="T3" fmla="*/ 1 h 262"/>
                <a:gd name="T4" fmla="*/ 0 w 294"/>
                <a:gd name="T5" fmla="*/ 0 h 262"/>
                <a:gd name="T6" fmla="*/ 0 w 294"/>
                <a:gd name="T7" fmla="*/ 94 h 262"/>
                <a:gd name="T8" fmla="*/ 294 w 294"/>
                <a:gd name="T9" fmla="*/ 262 h 262"/>
                <a:gd name="T10" fmla="*/ 294 w 294"/>
                <a:gd name="T11" fmla="*/ 259 h 262"/>
                <a:gd name="T12" fmla="*/ 6 w 294"/>
                <a:gd name="T13" fmla="*/ 92 h 262"/>
              </a:gdLst>
              <a:ahLst/>
              <a:cxnLst>
                <a:cxn ang="0">
                  <a:pos x="T0" y="T1"/>
                </a:cxn>
                <a:cxn ang="0">
                  <a:pos x="T2" y="T3"/>
                </a:cxn>
                <a:cxn ang="0">
                  <a:pos x="T4" y="T5"/>
                </a:cxn>
                <a:cxn ang="0">
                  <a:pos x="T6" y="T7"/>
                </a:cxn>
                <a:cxn ang="0">
                  <a:pos x="T8" y="T9"/>
                </a:cxn>
                <a:cxn ang="0">
                  <a:pos x="T10" y="T11"/>
                </a:cxn>
                <a:cxn ang="0">
                  <a:pos x="T12" y="T13"/>
                </a:cxn>
              </a:cxnLst>
              <a:rect l="0" t="0" r="r" b="b"/>
              <a:pathLst>
                <a:path w="294" h="262">
                  <a:moveTo>
                    <a:pt x="6" y="92"/>
                  </a:moveTo>
                  <a:lnTo>
                    <a:pt x="6" y="1"/>
                  </a:lnTo>
                  <a:lnTo>
                    <a:pt x="0" y="0"/>
                  </a:lnTo>
                  <a:lnTo>
                    <a:pt x="0" y="94"/>
                  </a:lnTo>
                  <a:lnTo>
                    <a:pt x="294" y="262"/>
                  </a:lnTo>
                  <a:lnTo>
                    <a:pt x="294" y="259"/>
                  </a:lnTo>
                  <a:lnTo>
                    <a:pt x="6" y="92"/>
                  </a:lnTo>
                  <a:close/>
                </a:path>
              </a:pathLst>
            </a:custGeom>
            <a:solidFill>
              <a:srgbClr val="2F539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48" name="Freeform 447">
              <a:extLst>
                <a:ext uri="{FF2B5EF4-FFF2-40B4-BE49-F238E27FC236}">
                  <a16:creationId xmlns:a16="http://schemas.microsoft.com/office/drawing/2014/main" id="{7D781EC8-006B-4F83-9D34-CBD9FC11CC01}"/>
                </a:ext>
              </a:extLst>
            </p:cNvPr>
            <p:cNvSpPr>
              <a:spLocks/>
            </p:cNvSpPr>
            <p:nvPr/>
          </p:nvSpPr>
          <p:spPr bwMode="auto">
            <a:xfrm>
              <a:off x="19794538" y="6332538"/>
              <a:ext cx="481013" cy="287338"/>
            </a:xfrm>
            <a:custGeom>
              <a:avLst/>
              <a:gdLst>
                <a:gd name="T0" fmla="*/ 0 w 303"/>
                <a:gd name="T1" fmla="*/ 168 h 181"/>
                <a:gd name="T2" fmla="*/ 0 w 303"/>
                <a:gd name="T3" fmla="*/ 181 h 181"/>
                <a:gd name="T4" fmla="*/ 303 w 303"/>
                <a:gd name="T5" fmla="*/ 5 h 181"/>
                <a:gd name="T6" fmla="*/ 294 w 303"/>
                <a:gd name="T7" fmla="*/ 0 h 181"/>
                <a:gd name="T8" fmla="*/ 0 w 303"/>
                <a:gd name="T9" fmla="*/ 168 h 181"/>
              </a:gdLst>
              <a:ahLst/>
              <a:cxnLst>
                <a:cxn ang="0">
                  <a:pos x="T0" y="T1"/>
                </a:cxn>
                <a:cxn ang="0">
                  <a:pos x="T2" y="T3"/>
                </a:cxn>
                <a:cxn ang="0">
                  <a:pos x="T4" y="T5"/>
                </a:cxn>
                <a:cxn ang="0">
                  <a:pos x="T6" y="T7"/>
                </a:cxn>
                <a:cxn ang="0">
                  <a:pos x="T8" y="T9"/>
                </a:cxn>
              </a:cxnLst>
              <a:rect l="0" t="0" r="r" b="b"/>
              <a:pathLst>
                <a:path w="303" h="181">
                  <a:moveTo>
                    <a:pt x="0" y="168"/>
                  </a:moveTo>
                  <a:lnTo>
                    <a:pt x="0" y="181"/>
                  </a:lnTo>
                  <a:lnTo>
                    <a:pt x="303" y="5"/>
                  </a:lnTo>
                  <a:lnTo>
                    <a:pt x="294" y="0"/>
                  </a:lnTo>
                  <a:lnTo>
                    <a:pt x="0" y="168"/>
                  </a:lnTo>
                  <a:close/>
                </a:path>
              </a:pathLst>
            </a:custGeom>
            <a:solidFill>
              <a:srgbClr val="6298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49" name="Freeform 448">
              <a:extLst>
                <a:ext uri="{FF2B5EF4-FFF2-40B4-BE49-F238E27FC236}">
                  <a16:creationId xmlns:a16="http://schemas.microsoft.com/office/drawing/2014/main" id="{8F7EF4AB-7E3C-488C-96A2-ABBB6030AECB}"/>
                </a:ext>
              </a:extLst>
            </p:cNvPr>
            <p:cNvSpPr>
              <a:spLocks/>
            </p:cNvSpPr>
            <p:nvPr/>
          </p:nvSpPr>
          <p:spPr bwMode="auto">
            <a:xfrm>
              <a:off x="20261263" y="6173788"/>
              <a:ext cx="14288" cy="166688"/>
            </a:xfrm>
            <a:custGeom>
              <a:avLst/>
              <a:gdLst>
                <a:gd name="T0" fmla="*/ 0 w 9"/>
                <a:gd name="T1" fmla="*/ 6 h 105"/>
                <a:gd name="T2" fmla="*/ 0 w 9"/>
                <a:gd name="T3" fmla="*/ 100 h 105"/>
                <a:gd name="T4" fmla="*/ 9 w 9"/>
                <a:gd name="T5" fmla="*/ 105 h 105"/>
                <a:gd name="T6" fmla="*/ 9 w 9"/>
                <a:gd name="T7" fmla="*/ 0 h 105"/>
                <a:gd name="T8" fmla="*/ 0 w 9"/>
                <a:gd name="T9" fmla="*/ 6 h 105"/>
              </a:gdLst>
              <a:ahLst/>
              <a:cxnLst>
                <a:cxn ang="0">
                  <a:pos x="T0" y="T1"/>
                </a:cxn>
                <a:cxn ang="0">
                  <a:pos x="T2" y="T3"/>
                </a:cxn>
                <a:cxn ang="0">
                  <a:pos x="T4" y="T5"/>
                </a:cxn>
                <a:cxn ang="0">
                  <a:pos x="T6" y="T7"/>
                </a:cxn>
                <a:cxn ang="0">
                  <a:pos x="T8" y="T9"/>
                </a:cxn>
              </a:cxnLst>
              <a:rect l="0" t="0" r="r" b="b"/>
              <a:pathLst>
                <a:path w="9" h="105">
                  <a:moveTo>
                    <a:pt x="0" y="6"/>
                  </a:moveTo>
                  <a:lnTo>
                    <a:pt x="0" y="100"/>
                  </a:lnTo>
                  <a:lnTo>
                    <a:pt x="9" y="105"/>
                  </a:lnTo>
                  <a:lnTo>
                    <a:pt x="9" y="0"/>
                  </a:lnTo>
                  <a:lnTo>
                    <a:pt x="0" y="6"/>
                  </a:lnTo>
                  <a:close/>
                </a:path>
              </a:pathLst>
            </a:custGeom>
            <a:solidFill>
              <a:srgbClr val="376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50" name="Freeform 449">
              <a:extLst>
                <a:ext uri="{FF2B5EF4-FFF2-40B4-BE49-F238E27FC236}">
                  <a16:creationId xmlns:a16="http://schemas.microsoft.com/office/drawing/2014/main" id="{23FB5C4C-D86D-4E77-864C-AC0EE9742696}"/>
                </a:ext>
              </a:extLst>
            </p:cNvPr>
            <p:cNvSpPr>
              <a:spLocks/>
            </p:cNvSpPr>
            <p:nvPr/>
          </p:nvSpPr>
          <p:spPr bwMode="auto">
            <a:xfrm>
              <a:off x="19794538" y="6183313"/>
              <a:ext cx="466725" cy="415925"/>
            </a:xfrm>
            <a:custGeom>
              <a:avLst/>
              <a:gdLst>
                <a:gd name="T0" fmla="*/ 0 w 294"/>
                <a:gd name="T1" fmla="*/ 168 h 262"/>
                <a:gd name="T2" fmla="*/ 0 w 294"/>
                <a:gd name="T3" fmla="*/ 262 h 262"/>
                <a:gd name="T4" fmla="*/ 294 w 294"/>
                <a:gd name="T5" fmla="*/ 94 h 262"/>
                <a:gd name="T6" fmla="*/ 294 w 294"/>
                <a:gd name="T7" fmla="*/ 0 h 262"/>
                <a:gd name="T8" fmla="*/ 0 w 294"/>
                <a:gd name="T9" fmla="*/ 168 h 262"/>
              </a:gdLst>
              <a:ahLst/>
              <a:cxnLst>
                <a:cxn ang="0">
                  <a:pos x="T0" y="T1"/>
                </a:cxn>
                <a:cxn ang="0">
                  <a:pos x="T2" y="T3"/>
                </a:cxn>
                <a:cxn ang="0">
                  <a:pos x="T4" y="T5"/>
                </a:cxn>
                <a:cxn ang="0">
                  <a:pos x="T6" y="T7"/>
                </a:cxn>
                <a:cxn ang="0">
                  <a:pos x="T8" y="T9"/>
                </a:cxn>
              </a:cxnLst>
              <a:rect l="0" t="0" r="r" b="b"/>
              <a:pathLst>
                <a:path w="294" h="262">
                  <a:moveTo>
                    <a:pt x="0" y="168"/>
                  </a:moveTo>
                  <a:lnTo>
                    <a:pt x="0" y="262"/>
                  </a:lnTo>
                  <a:lnTo>
                    <a:pt x="294" y="94"/>
                  </a:lnTo>
                  <a:lnTo>
                    <a:pt x="294" y="0"/>
                  </a:lnTo>
                  <a:lnTo>
                    <a:pt x="0" y="168"/>
                  </a:lnTo>
                  <a:close/>
                </a:path>
              </a:pathLst>
            </a:custGeom>
            <a:solidFill>
              <a:srgbClr val="4579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51" name="Freeform 450">
              <a:extLst>
                <a:ext uri="{FF2B5EF4-FFF2-40B4-BE49-F238E27FC236}">
                  <a16:creationId xmlns:a16="http://schemas.microsoft.com/office/drawing/2014/main" id="{C62E75CE-DDC0-496D-851D-92509B9A5ED4}"/>
                </a:ext>
              </a:extLst>
            </p:cNvPr>
            <p:cNvSpPr>
              <a:spLocks/>
            </p:cNvSpPr>
            <p:nvPr/>
          </p:nvSpPr>
          <p:spPr bwMode="auto">
            <a:xfrm>
              <a:off x="19794538" y="6183313"/>
              <a:ext cx="466725" cy="415925"/>
            </a:xfrm>
            <a:custGeom>
              <a:avLst/>
              <a:gdLst>
                <a:gd name="T0" fmla="*/ 291 w 294"/>
                <a:gd name="T1" fmla="*/ 92 h 262"/>
                <a:gd name="T2" fmla="*/ 291 w 294"/>
                <a:gd name="T3" fmla="*/ 1 h 262"/>
                <a:gd name="T4" fmla="*/ 294 w 294"/>
                <a:gd name="T5" fmla="*/ 0 h 262"/>
                <a:gd name="T6" fmla="*/ 294 w 294"/>
                <a:gd name="T7" fmla="*/ 94 h 262"/>
                <a:gd name="T8" fmla="*/ 0 w 294"/>
                <a:gd name="T9" fmla="*/ 262 h 262"/>
                <a:gd name="T10" fmla="*/ 0 w 294"/>
                <a:gd name="T11" fmla="*/ 259 h 262"/>
                <a:gd name="T12" fmla="*/ 291 w 294"/>
                <a:gd name="T13" fmla="*/ 92 h 262"/>
              </a:gdLst>
              <a:ahLst/>
              <a:cxnLst>
                <a:cxn ang="0">
                  <a:pos x="T0" y="T1"/>
                </a:cxn>
                <a:cxn ang="0">
                  <a:pos x="T2" y="T3"/>
                </a:cxn>
                <a:cxn ang="0">
                  <a:pos x="T4" y="T5"/>
                </a:cxn>
                <a:cxn ang="0">
                  <a:pos x="T6" y="T7"/>
                </a:cxn>
                <a:cxn ang="0">
                  <a:pos x="T8" y="T9"/>
                </a:cxn>
                <a:cxn ang="0">
                  <a:pos x="T10" y="T11"/>
                </a:cxn>
                <a:cxn ang="0">
                  <a:pos x="T12" y="T13"/>
                </a:cxn>
              </a:cxnLst>
              <a:rect l="0" t="0" r="r" b="b"/>
              <a:pathLst>
                <a:path w="294" h="262">
                  <a:moveTo>
                    <a:pt x="291" y="92"/>
                  </a:moveTo>
                  <a:lnTo>
                    <a:pt x="291" y="1"/>
                  </a:lnTo>
                  <a:lnTo>
                    <a:pt x="294" y="0"/>
                  </a:lnTo>
                  <a:lnTo>
                    <a:pt x="294" y="94"/>
                  </a:lnTo>
                  <a:lnTo>
                    <a:pt x="0" y="262"/>
                  </a:lnTo>
                  <a:lnTo>
                    <a:pt x="0" y="259"/>
                  </a:lnTo>
                  <a:lnTo>
                    <a:pt x="291" y="92"/>
                  </a:lnTo>
                  <a:close/>
                </a:path>
              </a:pathLst>
            </a:custGeom>
            <a:solidFill>
              <a:srgbClr val="2F539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52" name="Freeform 451">
              <a:extLst>
                <a:ext uri="{FF2B5EF4-FFF2-40B4-BE49-F238E27FC236}">
                  <a16:creationId xmlns:a16="http://schemas.microsoft.com/office/drawing/2014/main" id="{92988F46-9D37-40BE-83FA-28BE4549EED4}"/>
                </a:ext>
              </a:extLst>
            </p:cNvPr>
            <p:cNvSpPr>
              <a:spLocks/>
            </p:cNvSpPr>
            <p:nvPr/>
          </p:nvSpPr>
          <p:spPr bwMode="auto">
            <a:xfrm>
              <a:off x="19221450" y="6610351"/>
              <a:ext cx="479425" cy="287338"/>
            </a:xfrm>
            <a:custGeom>
              <a:avLst/>
              <a:gdLst>
                <a:gd name="T0" fmla="*/ 302 w 302"/>
                <a:gd name="T1" fmla="*/ 169 h 181"/>
                <a:gd name="T2" fmla="*/ 302 w 302"/>
                <a:gd name="T3" fmla="*/ 181 h 181"/>
                <a:gd name="T4" fmla="*/ 0 w 302"/>
                <a:gd name="T5" fmla="*/ 6 h 181"/>
                <a:gd name="T6" fmla="*/ 8 w 302"/>
                <a:gd name="T7" fmla="*/ 0 h 181"/>
                <a:gd name="T8" fmla="*/ 302 w 302"/>
                <a:gd name="T9" fmla="*/ 169 h 181"/>
              </a:gdLst>
              <a:ahLst/>
              <a:cxnLst>
                <a:cxn ang="0">
                  <a:pos x="T0" y="T1"/>
                </a:cxn>
                <a:cxn ang="0">
                  <a:pos x="T2" y="T3"/>
                </a:cxn>
                <a:cxn ang="0">
                  <a:pos x="T4" y="T5"/>
                </a:cxn>
                <a:cxn ang="0">
                  <a:pos x="T6" y="T7"/>
                </a:cxn>
                <a:cxn ang="0">
                  <a:pos x="T8" y="T9"/>
                </a:cxn>
              </a:cxnLst>
              <a:rect l="0" t="0" r="r" b="b"/>
              <a:pathLst>
                <a:path w="302" h="181">
                  <a:moveTo>
                    <a:pt x="302" y="169"/>
                  </a:moveTo>
                  <a:lnTo>
                    <a:pt x="302" y="181"/>
                  </a:lnTo>
                  <a:lnTo>
                    <a:pt x="0" y="6"/>
                  </a:lnTo>
                  <a:lnTo>
                    <a:pt x="8" y="0"/>
                  </a:lnTo>
                  <a:lnTo>
                    <a:pt x="302" y="169"/>
                  </a:lnTo>
                  <a:close/>
                </a:path>
              </a:pathLst>
            </a:custGeom>
            <a:solidFill>
              <a:srgbClr val="6298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53" name="Freeform 452">
              <a:extLst>
                <a:ext uri="{FF2B5EF4-FFF2-40B4-BE49-F238E27FC236}">
                  <a16:creationId xmlns:a16="http://schemas.microsoft.com/office/drawing/2014/main" id="{F428660C-0E17-4C45-9859-F677F0C127C0}"/>
                </a:ext>
              </a:extLst>
            </p:cNvPr>
            <p:cNvSpPr>
              <a:spLocks/>
            </p:cNvSpPr>
            <p:nvPr/>
          </p:nvSpPr>
          <p:spPr bwMode="auto">
            <a:xfrm>
              <a:off x="19221450" y="6453188"/>
              <a:ext cx="12700" cy="166688"/>
            </a:xfrm>
            <a:custGeom>
              <a:avLst/>
              <a:gdLst>
                <a:gd name="T0" fmla="*/ 8 w 8"/>
                <a:gd name="T1" fmla="*/ 5 h 105"/>
                <a:gd name="T2" fmla="*/ 8 w 8"/>
                <a:gd name="T3" fmla="*/ 99 h 105"/>
                <a:gd name="T4" fmla="*/ 0 w 8"/>
                <a:gd name="T5" fmla="*/ 105 h 105"/>
                <a:gd name="T6" fmla="*/ 0 w 8"/>
                <a:gd name="T7" fmla="*/ 0 h 105"/>
                <a:gd name="T8" fmla="*/ 8 w 8"/>
                <a:gd name="T9" fmla="*/ 5 h 105"/>
              </a:gdLst>
              <a:ahLst/>
              <a:cxnLst>
                <a:cxn ang="0">
                  <a:pos x="T0" y="T1"/>
                </a:cxn>
                <a:cxn ang="0">
                  <a:pos x="T2" y="T3"/>
                </a:cxn>
                <a:cxn ang="0">
                  <a:pos x="T4" y="T5"/>
                </a:cxn>
                <a:cxn ang="0">
                  <a:pos x="T6" y="T7"/>
                </a:cxn>
                <a:cxn ang="0">
                  <a:pos x="T8" y="T9"/>
                </a:cxn>
              </a:cxnLst>
              <a:rect l="0" t="0" r="r" b="b"/>
              <a:pathLst>
                <a:path w="8" h="105">
                  <a:moveTo>
                    <a:pt x="8" y="5"/>
                  </a:moveTo>
                  <a:lnTo>
                    <a:pt x="8" y="99"/>
                  </a:lnTo>
                  <a:lnTo>
                    <a:pt x="0" y="105"/>
                  </a:lnTo>
                  <a:lnTo>
                    <a:pt x="0" y="0"/>
                  </a:lnTo>
                  <a:lnTo>
                    <a:pt x="8" y="5"/>
                  </a:lnTo>
                  <a:close/>
                </a:path>
              </a:pathLst>
            </a:custGeom>
            <a:solidFill>
              <a:srgbClr val="376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54" name="Freeform 453">
              <a:extLst>
                <a:ext uri="{FF2B5EF4-FFF2-40B4-BE49-F238E27FC236}">
                  <a16:creationId xmlns:a16="http://schemas.microsoft.com/office/drawing/2014/main" id="{1A482993-7BB3-4128-87B3-F246877B6318}"/>
                </a:ext>
              </a:extLst>
            </p:cNvPr>
            <p:cNvSpPr>
              <a:spLocks/>
            </p:cNvSpPr>
            <p:nvPr/>
          </p:nvSpPr>
          <p:spPr bwMode="auto">
            <a:xfrm>
              <a:off x="19234150" y="6461126"/>
              <a:ext cx="466725" cy="417513"/>
            </a:xfrm>
            <a:custGeom>
              <a:avLst/>
              <a:gdLst>
                <a:gd name="T0" fmla="*/ 294 w 294"/>
                <a:gd name="T1" fmla="*/ 169 h 263"/>
                <a:gd name="T2" fmla="*/ 294 w 294"/>
                <a:gd name="T3" fmla="*/ 263 h 263"/>
                <a:gd name="T4" fmla="*/ 0 w 294"/>
                <a:gd name="T5" fmla="*/ 94 h 263"/>
                <a:gd name="T6" fmla="*/ 0 w 294"/>
                <a:gd name="T7" fmla="*/ 0 h 263"/>
                <a:gd name="T8" fmla="*/ 294 w 294"/>
                <a:gd name="T9" fmla="*/ 169 h 263"/>
              </a:gdLst>
              <a:ahLst/>
              <a:cxnLst>
                <a:cxn ang="0">
                  <a:pos x="T0" y="T1"/>
                </a:cxn>
                <a:cxn ang="0">
                  <a:pos x="T2" y="T3"/>
                </a:cxn>
                <a:cxn ang="0">
                  <a:pos x="T4" y="T5"/>
                </a:cxn>
                <a:cxn ang="0">
                  <a:pos x="T6" y="T7"/>
                </a:cxn>
                <a:cxn ang="0">
                  <a:pos x="T8" y="T9"/>
                </a:cxn>
              </a:cxnLst>
              <a:rect l="0" t="0" r="r" b="b"/>
              <a:pathLst>
                <a:path w="294" h="263">
                  <a:moveTo>
                    <a:pt x="294" y="169"/>
                  </a:moveTo>
                  <a:lnTo>
                    <a:pt x="294" y="263"/>
                  </a:lnTo>
                  <a:lnTo>
                    <a:pt x="0" y="94"/>
                  </a:lnTo>
                  <a:lnTo>
                    <a:pt x="0" y="0"/>
                  </a:lnTo>
                  <a:lnTo>
                    <a:pt x="294" y="169"/>
                  </a:lnTo>
                  <a:close/>
                </a:path>
              </a:pathLst>
            </a:custGeom>
            <a:solidFill>
              <a:srgbClr val="4579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55" name="Freeform 454">
              <a:extLst>
                <a:ext uri="{FF2B5EF4-FFF2-40B4-BE49-F238E27FC236}">
                  <a16:creationId xmlns:a16="http://schemas.microsoft.com/office/drawing/2014/main" id="{6900AC1D-4C4D-46BE-802B-EAD5C2D15176}"/>
                </a:ext>
              </a:extLst>
            </p:cNvPr>
            <p:cNvSpPr>
              <a:spLocks/>
            </p:cNvSpPr>
            <p:nvPr/>
          </p:nvSpPr>
          <p:spPr bwMode="auto">
            <a:xfrm>
              <a:off x="19234150" y="6461126"/>
              <a:ext cx="466725" cy="417513"/>
            </a:xfrm>
            <a:custGeom>
              <a:avLst/>
              <a:gdLst>
                <a:gd name="T0" fmla="*/ 6 w 294"/>
                <a:gd name="T1" fmla="*/ 93 h 263"/>
                <a:gd name="T2" fmla="*/ 6 w 294"/>
                <a:gd name="T3" fmla="*/ 2 h 263"/>
                <a:gd name="T4" fmla="*/ 0 w 294"/>
                <a:gd name="T5" fmla="*/ 0 h 263"/>
                <a:gd name="T6" fmla="*/ 0 w 294"/>
                <a:gd name="T7" fmla="*/ 94 h 263"/>
                <a:gd name="T8" fmla="*/ 294 w 294"/>
                <a:gd name="T9" fmla="*/ 263 h 263"/>
                <a:gd name="T10" fmla="*/ 294 w 294"/>
                <a:gd name="T11" fmla="*/ 258 h 263"/>
                <a:gd name="T12" fmla="*/ 6 w 294"/>
                <a:gd name="T13" fmla="*/ 93 h 263"/>
              </a:gdLst>
              <a:ahLst/>
              <a:cxnLst>
                <a:cxn ang="0">
                  <a:pos x="T0" y="T1"/>
                </a:cxn>
                <a:cxn ang="0">
                  <a:pos x="T2" y="T3"/>
                </a:cxn>
                <a:cxn ang="0">
                  <a:pos x="T4" y="T5"/>
                </a:cxn>
                <a:cxn ang="0">
                  <a:pos x="T6" y="T7"/>
                </a:cxn>
                <a:cxn ang="0">
                  <a:pos x="T8" y="T9"/>
                </a:cxn>
                <a:cxn ang="0">
                  <a:pos x="T10" y="T11"/>
                </a:cxn>
                <a:cxn ang="0">
                  <a:pos x="T12" y="T13"/>
                </a:cxn>
              </a:cxnLst>
              <a:rect l="0" t="0" r="r" b="b"/>
              <a:pathLst>
                <a:path w="294" h="263">
                  <a:moveTo>
                    <a:pt x="6" y="93"/>
                  </a:moveTo>
                  <a:lnTo>
                    <a:pt x="6" y="2"/>
                  </a:lnTo>
                  <a:lnTo>
                    <a:pt x="0" y="0"/>
                  </a:lnTo>
                  <a:lnTo>
                    <a:pt x="0" y="94"/>
                  </a:lnTo>
                  <a:lnTo>
                    <a:pt x="294" y="263"/>
                  </a:lnTo>
                  <a:lnTo>
                    <a:pt x="294" y="258"/>
                  </a:lnTo>
                  <a:lnTo>
                    <a:pt x="6" y="93"/>
                  </a:lnTo>
                  <a:close/>
                </a:path>
              </a:pathLst>
            </a:custGeom>
            <a:solidFill>
              <a:srgbClr val="2F539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56" name="Freeform 455">
              <a:extLst>
                <a:ext uri="{FF2B5EF4-FFF2-40B4-BE49-F238E27FC236}">
                  <a16:creationId xmlns:a16="http://schemas.microsoft.com/office/drawing/2014/main" id="{9AD79989-8630-4445-8197-F283E0ED6BD4}"/>
                </a:ext>
              </a:extLst>
            </p:cNvPr>
            <p:cNvSpPr>
              <a:spLocks/>
            </p:cNvSpPr>
            <p:nvPr/>
          </p:nvSpPr>
          <p:spPr bwMode="auto">
            <a:xfrm>
              <a:off x="19794538" y="6610351"/>
              <a:ext cx="481013" cy="287338"/>
            </a:xfrm>
            <a:custGeom>
              <a:avLst/>
              <a:gdLst>
                <a:gd name="T0" fmla="*/ 0 w 303"/>
                <a:gd name="T1" fmla="*/ 169 h 181"/>
                <a:gd name="T2" fmla="*/ 0 w 303"/>
                <a:gd name="T3" fmla="*/ 181 h 181"/>
                <a:gd name="T4" fmla="*/ 303 w 303"/>
                <a:gd name="T5" fmla="*/ 6 h 181"/>
                <a:gd name="T6" fmla="*/ 294 w 303"/>
                <a:gd name="T7" fmla="*/ 0 h 181"/>
                <a:gd name="T8" fmla="*/ 0 w 303"/>
                <a:gd name="T9" fmla="*/ 169 h 181"/>
              </a:gdLst>
              <a:ahLst/>
              <a:cxnLst>
                <a:cxn ang="0">
                  <a:pos x="T0" y="T1"/>
                </a:cxn>
                <a:cxn ang="0">
                  <a:pos x="T2" y="T3"/>
                </a:cxn>
                <a:cxn ang="0">
                  <a:pos x="T4" y="T5"/>
                </a:cxn>
                <a:cxn ang="0">
                  <a:pos x="T6" y="T7"/>
                </a:cxn>
                <a:cxn ang="0">
                  <a:pos x="T8" y="T9"/>
                </a:cxn>
              </a:cxnLst>
              <a:rect l="0" t="0" r="r" b="b"/>
              <a:pathLst>
                <a:path w="303" h="181">
                  <a:moveTo>
                    <a:pt x="0" y="169"/>
                  </a:moveTo>
                  <a:lnTo>
                    <a:pt x="0" y="181"/>
                  </a:lnTo>
                  <a:lnTo>
                    <a:pt x="303" y="6"/>
                  </a:lnTo>
                  <a:lnTo>
                    <a:pt x="294" y="0"/>
                  </a:lnTo>
                  <a:lnTo>
                    <a:pt x="0" y="169"/>
                  </a:lnTo>
                  <a:close/>
                </a:path>
              </a:pathLst>
            </a:custGeom>
            <a:solidFill>
              <a:srgbClr val="6298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57" name="Freeform 456">
              <a:extLst>
                <a:ext uri="{FF2B5EF4-FFF2-40B4-BE49-F238E27FC236}">
                  <a16:creationId xmlns:a16="http://schemas.microsoft.com/office/drawing/2014/main" id="{887822B1-83DF-40FE-8E32-14A6ED2EB14F}"/>
                </a:ext>
              </a:extLst>
            </p:cNvPr>
            <p:cNvSpPr>
              <a:spLocks/>
            </p:cNvSpPr>
            <p:nvPr/>
          </p:nvSpPr>
          <p:spPr bwMode="auto">
            <a:xfrm>
              <a:off x="20261263" y="6453188"/>
              <a:ext cx="14288" cy="166688"/>
            </a:xfrm>
            <a:custGeom>
              <a:avLst/>
              <a:gdLst>
                <a:gd name="T0" fmla="*/ 0 w 9"/>
                <a:gd name="T1" fmla="*/ 5 h 105"/>
                <a:gd name="T2" fmla="*/ 0 w 9"/>
                <a:gd name="T3" fmla="*/ 99 h 105"/>
                <a:gd name="T4" fmla="*/ 9 w 9"/>
                <a:gd name="T5" fmla="*/ 105 h 105"/>
                <a:gd name="T6" fmla="*/ 9 w 9"/>
                <a:gd name="T7" fmla="*/ 0 h 105"/>
                <a:gd name="T8" fmla="*/ 0 w 9"/>
                <a:gd name="T9" fmla="*/ 5 h 105"/>
              </a:gdLst>
              <a:ahLst/>
              <a:cxnLst>
                <a:cxn ang="0">
                  <a:pos x="T0" y="T1"/>
                </a:cxn>
                <a:cxn ang="0">
                  <a:pos x="T2" y="T3"/>
                </a:cxn>
                <a:cxn ang="0">
                  <a:pos x="T4" y="T5"/>
                </a:cxn>
                <a:cxn ang="0">
                  <a:pos x="T6" y="T7"/>
                </a:cxn>
                <a:cxn ang="0">
                  <a:pos x="T8" y="T9"/>
                </a:cxn>
              </a:cxnLst>
              <a:rect l="0" t="0" r="r" b="b"/>
              <a:pathLst>
                <a:path w="9" h="105">
                  <a:moveTo>
                    <a:pt x="0" y="5"/>
                  </a:moveTo>
                  <a:lnTo>
                    <a:pt x="0" y="99"/>
                  </a:lnTo>
                  <a:lnTo>
                    <a:pt x="9" y="105"/>
                  </a:lnTo>
                  <a:lnTo>
                    <a:pt x="9" y="0"/>
                  </a:lnTo>
                  <a:lnTo>
                    <a:pt x="0" y="5"/>
                  </a:lnTo>
                  <a:close/>
                </a:path>
              </a:pathLst>
            </a:custGeom>
            <a:solidFill>
              <a:srgbClr val="376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58" name="Freeform 457">
              <a:extLst>
                <a:ext uri="{FF2B5EF4-FFF2-40B4-BE49-F238E27FC236}">
                  <a16:creationId xmlns:a16="http://schemas.microsoft.com/office/drawing/2014/main" id="{699500B3-0C34-49A2-A041-D1E097E33E71}"/>
                </a:ext>
              </a:extLst>
            </p:cNvPr>
            <p:cNvSpPr>
              <a:spLocks/>
            </p:cNvSpPr>
            <p:nvPr/>
          </p:nvSpPr>
          <p:spPr bwMode="auto">
            <a:xfrm>
              <a:off x="19794538" y="6461126"/>
              <a:ext cx="466725" cy="417513"/>
            </a:xfrm>
            <a:custGeom>
              <a:avLst/>
              <a:gdLst>
                <a:gd name="T0" fmla="*/ 0 w 294"/>
                <a:gd name="T1" fmla="*/ 169 h 263"/>
                <a:gd name="T2" fmla="*/ 0 w 294"/>
                <a:gd name="T3" fmla="*/ 263 h 263"/>
                <a:gd name="T4" fmla="*/ 294 w 294"/>
                <a:gd name="T5" fmla="*/ 94 h 263"/>
                <a:gd name="T6" fmla="*/ 294 w 294"/>
                <a:gd name="T7" fmla="*/ 0 h 263"/>
                <a:gd name="T8" fmla="*/ 0 w 294"/>
                <a:gd name="T9" fmla="*/ 169 h 263"/>
              </a:gdLst>
              <a:ahLst/>
              <a:cxnLst>
                <a:cxn ang="0">
                  <a:pos x="T0" y="T1"/>
                </a:cxn>
                <a:cxn ang="0">
                  <a:pos x="T2" y="T3"/>
                </a:cxn>
                <a:cxn ang="0">
                  <a:pos x="T4" y="T5"/>
                </a:cxn>
                <a:cxn ang="0">
                  <a:pos x="T6" y="T7"/>
                </a:cxn>
                <a:cxn ang="0">
                  <a:pos x="T8" y="T9"/>
                </a:cxn>
              </a:cxnLst>
              <a:rect l="0" t="0" r="r" b="b"/>
              <a:pathLst>
                <a:path w="294" h="263">
                  <a:moveTo>
                    <a:pt x="0" y="169"/>
                  </a:moveTo>
                  <a:lnTo>
                    <a:pt x="0" y="263"/>
                  </a:lnTo>
                  <a:lnTo>
                    <a:pt x="294" y="94"/>
                  </a:lnTo>
                  <a:lnTo>
                    <a:pt x="294" y="0"/>
                  </a:lnTo>
                  <a:lnTo>
                    <a:pt x="0" y="169"/>
                  </a:lnTo>
                  <a:close/>
                </a:path>
              </a:pathLst>
            </a:custGeom>
            <a:solidFill>
              <a:srgbClr val="4579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59" name="Freeform 458">
              <a:extLst>
                <a:ext uri="{FF2B5EF4-FFF2-40B4-BE49-F238E27FC236}">
                  <a16:creationId xmlns:a16="http://schemas.microsoft.com/office/drawing/2014/main" id="{333C0278-17FE-4CDB-A162-4064B3BB3A3A}"/>
                </a:ext>
              </a:extLst>
            </p:cNvPr>
            <p:cNvSpPr>
              <a:spLocks/>
            </p:cNvSpPr>
            <p:nvPr/>
          </p:nvSpPr>
          <p:spPr bwMode="auto">
            <a:xfrm>
              <a:off x="19794538" y="6461126"/>
              <a:ext cx="466725" cy="417513"/>
            </a:xfrm>
            <a:custGeom>
              <a:avLst/>
              <a:gdLst>
                <a:gd name="T0" fmla="*/ 291 w 294"/>
                <a:gd name="T1" fmla="*/ 93 h 263"/>
                <a:gd name="T2" fmla="*/ 291 w 294"/>
                <a:gd name="T3" fmla="*/ 2 h 263"/>
                <a:gd name="T4" fmla="*/ 294 w 294"/>
                <a:gd name="T5" fmla="*/ 0 h 263"/>
                <a:gd name="T6" fmla="*/ 294 w 294"/>
                <a:gd name="T7" fmla="*/ 94 h 263"/>
                <a:gd name="T8" fmla="*/ 0 w 294"/>
                <a:gd name="T9" fmla="*/ 263 h 263"/>
                <a:gd name="T10" fmla="*/ 0 w 294"/>
                <a:gd name="T11" fmla="*/ 258 h 263"/>
                <a:gd name="T12" fmla="*/ 291 w 294"/>
                <a:gd name="T13" fmla="*/ 93 h 263"/>
              </a:gdLst>
              <a:ahLst/>
              <a:cxnLst>
                <a:cxn ang="0">
                  <a:pos x="T0" y="T1"/>
                </a:cxn>
                <a:cxn ang="0">
                  <a:pos x="T2" y="T3"/>
                </a:cxn>
                <a:cxn ang="0">
                  <a:pos x="T4" y="T5"/>
                </a:cxn>
                <a:cxn ang="0">
                  <a:pos x="T6" y="T7"/>
                </a:cxn>
                <a:cxn ang="0">
                  <a:pos x="T8" y="T9"/>
                </a:cxn>
                <a:cxn ang="0">
                  <a:pos x="T10" y="T11"/>
                </a:cxn>
                <a:cxn ang="0">
                  <a:pos x="T12" y="T13"/>
                </a:cxn>
              </a:cxnLst>
              <a:rect l="0" t="0" r="r" b="b"/>
              <a:pathLst>
                <a:path w="294" h="263">
                  <a:moveTo>
                    <a:pt x="291" y="93"/>
                  </a:moveTo>
                  <a:lnTo>
                    <a:pt x="291" y="2"/>
                  </a:lnTo>
                  <a:lnTo>
                    <a:pt x="294" y="0"/>
                  </a:lnTo>
                  <a:lnTo>
                    <a:pt x="294" y="94"/>
                  </a:lnTo>
                  <a:lnTo>
                    <a:pt x="0" y="263"/>
                  </a:lnTo>
                  <a:lnTo>
                    <a:pt x="0" y="258"/>
                  </a:lnTo>
                  <a:lnTo>
                    <a:pt x="291" y="93"/>
                  </a:lnTo>
                  <a:close/>
                </a:path>
              </a:pathLst>
            </a:custGeom>
            <a:solidFill>
              <a:srgbClr val="2F539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60" name="Freeform 459">
              <a:extLst>
                <a:ext uri="{FF2B5EF4-FFF2-40B4-BE49-F238E27FC236}">
                  <a16:creationId xmlns:a16="http://schemas.microsoft.com/office/drawing/2014/main" id="{F2EC9A57-6200-4BB0-89B1-34BA938F6427}"/>
                </a:ext>
              </a:extLst>
            </p:cNvPr>
            <p:cNvSpPr>
              <a:spLocks/>
            </p:cNvSpPr>
            <p:nvPr/>
          </p:nvSpPr>
          <p:spPr bwMode="auto">
            <a:xfrm>
              <a:off x="19221450" y="6889751"/>
              <a:ext cx="479425" cy="284163"/>
            </a:xfrm>
            <a:custGeom>
              <a:avLst/>
              <a:gdLst>
                <a:gd name="T0" fmla="*/ 302 w 302"/>
                <a:gd name="T1" fmla="*/ 169 h 179"/>
                <a:gd name="T2" fmla="*/ 302 w 302"/>
                <a:gd name="T3" fmla="*/ 179 h 179"/>
                <a:gd name="T4" fmla="*/ 0 w 302"/>
                <a:gd name="T5" fmla="*/ 5 h 179"/>
                <a:gd name="T6" fmla="*/ 8 w 302"/>
                <a:gd name="T7" fmla="*/ 0 h 179"/>
                <a:gd name="T8" fmla="*/ 302 w 302"/>
                <a:gd name="T9" fmla="*/ 169 h 179"/>
              </a:gdLst>
              <a:ahLst/>
              <a:cxnLst>
                <a:cxn ang="0">
                  <a:pos x="T0" y="T1"/>
                </a:cxn>
                <a:cxn ang="0">
                  <a:pos x="T2" y="T3"/>
                </a:cxn>
                <a:cxn ang="0">
                  <a:pos x="T4" y="T5"/>
                </a:cxn>
                <a:cxn ang="0">
                  <a:pos x="T6" y="T7"/>
                </a:cxn>
                <a:cxn ang="0">
                  <a:pos x="T8" y="T9"/>
                </a:cxn>
              </a:cxnLst>
              <a:rect l="0" t="0" r="r" b="b"/>
              <a:pathLst>
                <a:path w="302" h="179">
                  <a:moveTo>
                    <a:pt x="302" y="169"/>
                  </a:moveTo>
                  <a:lnTo>
                    <a:pt x="302" y="179"/>
                  </a:lnTo>
                  <a:lnTo>
                    <a:pt x="0" y="5"/>
                  </a:lnTo>
                  <a:lnTo>
                    <a:pt x="8" y="0"/>
                  </a:lnTo>
                  <a:lnTo>
                    <a:pt x="302" y="169"/>
                  </a:lnTo>
                  <a:close/>
                </a:path>
              </a:pathLst>
            </a:custGeom>
            <a:solidFill>
              <a:srgbClr val="6298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61" name="Freeform 460">
              <a:extLst>
                <a:ext uri="{FF2B5EF4-FFF2-40B4-BE49-F238E27FC236}">
                  <a16:creationId xmlns:a16="http://schemas.microsoft.com/office/drawing/2014/main" id="{F015FF53-5323-461B-97FB-173EB6BD50F7}"/>
                </a:ext>
              </a:extLst>
            </p:cNvPr>
            <p:cNvSpPr>
              <a:spLocks/>
            </p:cNvSpPr>
            <p:nvPr/>
          </p:nvSpPr>
          <p:spPr bwMode="auto">
            <a:xfrm>
              <a:off x="19221450" y="6732588"/>
              <a:ext cx="12700" cy="165100"/>
            </a:xfrm>
            <a:custGeom>
              <a:avLst/>
              <a:gdLst>
                <a:gd name="T0" fmla="*/ 8 w 8"/>
                <a:gd name="T1" fmla="*/ 5 h 104"/>
                <a:gd name="T2" fmla="*/ 8 w 8"/>
                <a:gd name="T3" fmla="*/ 99 h 104"/>
                <a:gd name="T4" fmla="*/ 0 w 8"/>
                <a:gd name="T5" fmla="*/ 104 h 104"/>
                <a:gd name="T6" fmla="*/ 0 w 8"/>
                <a:gd name="T7" fmla="*/ 0 h 104"/>
                <a:gd name="T8" fmla="*/ 8 w 8"/>
                <a:gd name="T9" fmla="*/ 5 h 104"/>
              </a:gdLst>
              <a:ahLst/>
              <a:cxnLst>
                <a:cxn ang="0">
                  <a:pos x="T0" y="T1"/>
                </a:cxn>
                <a:cxn ang="0">
                  <a:pos x="T2" y="T3"/>
                </a:cxn>
                <a:cxn ang="0">
                  <a:pos x="T4" y="T5"/>
                </a:cxn>
                <a:cxn ang="0">
                  <a:pos x="T6" y="T7"/>
                </a:cxn>
                <a:cxn ang="0">
                  <a:pos x="T8" y="T9"/>
                </a:cxn>
              </a:cxnLst>
              <a:rect l="0" t="0" r="r" b="b"/>
              <a:pathLst>
                <a:path w="8" h="104">
                  <a:moveTo>
                    <a:pt x="8" y="5"/>
                  </a:moveTo>
                  <a:lnTo>
                    <a:pt x="8" y="99"/>
                  </a:lnTo>
                  <a:lnTo>
                    <a:pt x="0" y="104"/>
                  </a:lnTo>
                  <a:lnTo>
                    <a:pt x="0" y="0"/>
                  </a:lnTo>
                  <a:lnTo>
                    <a:pt x="8" y="5"/>
                  </a:lnTo>
                  <a:close/>
                </a:path>
              </a:pathLst>
            </a:custGeom>
            <a:solidFill>
              <a:srgbClr val="376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62" name="Freeform 461">
              <a:extLst>
                <a:ext uri="{FF2B5EF4-FFF2-40B4-BE49-F238E27FC236}">
                  <a16:creationId xmlns:a16="http://schemas.microsoft.com/office/drawing/2014/main" id="{F7EF55B5-2D92-4B93-9DCC-026DBD922ED4}"/>
                </a:ext>
              </a:extLst>
            </p:cNvPr>
            <p:cNvSpPr>
              <a:spLocks/>
            </p:cNvSpPr>
            <p:nvPr/>
          </p:nvSpPr>
          <p:spPr bwMode="auto">
            <a:xfrm>
              <a:off x="19234150" y="6740526"/>
              <a:ext cx="466725" cy="417513"/>
            </a:xfrm>
            <a:custGeom>
              <a:avLst/>
              <a:gdLst>
                <a:gd name="T0" fmla="*/ 294 w 294"/>
                <a:gd name="T1" fmla="*/ 169 h 263"/>
                <a:gd name="T2" fmla="*/ 294 w 294"/>
                <a:gd name="T3" fmla="*/ 263 h 263"/>
                <a:gd name="T4" fmla="*/ 0 w 294"/>
                <a:gd name="T5" fmla="*/ 94 h 263"/>
                <a:gd name="T6" fmla="*/ 0 w 294"/>
                <a:gd name="T7" fmla="*/ 0 h 263"/>
                <a:gd name="T8" fmla="*/ 294 w 294"/>
                <a:gd name="T9" fmla="*/ 169 h 263"/>
              </a:gdLst>
              <a:ahLst/>
              <a:cxnLst>
                <a:cxn ang="0">
                  <a:pos x="T0" y="T1"/>
                </a:cxn>
                <a:cxn ang="0">
                  <a:pos x="T2" y="T3"/>
                </a:cxn>
                <a:cxn ang="0">
                  <a:pos x="T4" y="T5"/>
                </a:cxn>
                <a:cxn ang="0">
                  <a:pos x="T6" y="T7"/>
                </a:cxn>
                <a:cxn ang="0">
                  <a:pos x="T8" y="T9"/>
                </a:cxn>
              </a:cxnLst>
              <a:rect l="0" t="0" r="r" b="b"/>
              <a:pathLst>
                <a:path w="294" h="263">
                  <a:moveTo>
                    <a:pt x="294" y="169"/>
                  </a:moveTo>
                  <a:lnTo>
                    <a:pt x="294" y="263"/>
                  </a:lnTo>
                  <a:lnTo>
                    <a:pt x="0" y="94"/>
                  </a:lnTo>
                  <a:lnTo>
                    <a:pt x="0" y="0"/>
                  </a:lnTo>
                  <a:lnTo>
                    <a:pt x="294" y="169"/>
                  </a:lnTo>
                  <a:close/>
                </a:path>
              </a:pathLst>
            </a:custGeom>
            <a:solidFill>
              <a:srgbClr val="4579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63" name="Freeform 462">
              <a:extLst>
                <a:ext uri="{FF2B5EF4-FFF2-40B4-BE49-F238E27FC236}">
                  <a16:creationId xmlns:a16="http://schemas.microsoft.com/office/drawing/2014/main" id="{B9D2D856-9E57-4C17-8484-088EA09F2BFD}"/>
                </a:ext>
              </a:extLst>
            </p:cNvPr>
            <p:cNvSpPr>
              <a:spLocks/>
            </p:cNvSpPr>
            <p:nvPr/>
          </p:nvSpPr>
          <p:spPr bwMode="auto">
            <a:xfrm>
              <a:off x="19234150" y="6740526"/>
              <a:ext cx="466725" cy="417513"/>
            </a:xfrm>
            <a:custGeom>
              <a:avLst/>
              <a:gdLst>
                <a:gd name="T0" fmla="*/ 6 w 294"/>
                <a:gd name="T1" fmla="*/ 92 h 263"/>
                <a:gd name="T2" fmla="*/ 6 w 294"/>
                <a:gd name="T3" fmla="*/ 2 h 263"/>
                <a:gd name="T4" fmla="*/ 0 w 294"/>
                <a:gd name="T5" fmla="*/ 0 h 263"/>
                <a:gd name="T6" fmla="*/ 0 w 294"/>
                <a:gd name="T7" fmla="*/ 94 h 263"/>
                <a:gd name="T8" fmla="*/ 294 w 294"/>
                <a:gd name="T9" fmla="*/ 263 h 263"/>
                <a:gd name="T10" fmla="*/ 294 w 294"/>
                <a:gd name="T11" fmla="*/ 258 h 263"/>
                <a:gd name="T12" fmla="*/ 6 w 294"/>
                <a:gd name="T13" fmla="*/ 92 h 263"/>
              </a:gdLst>
              <a:ahLst/>
              <a:cxnLst>
                <a:cxn ang="0">
                  <a:pos x="T0" y="T1"/>
                </a:cxn>
                <a:cxn ang="0">
                  <a:pos x="T2" y="T3"/>
                </a:cxn>
                <a:cxn ang="0">
                  <a:pos x="T4" y="T5"/>
                </a:cxn>
                <a:cxn ang="0">
                  <a:pos x="T6" y="T7"/>
                </a:cxn>
                <a:cxn ang="0">
                  <a:pos x="T8" y="T9"/>
                </a:cxn>
                <a:cxn ang="0">
                  <a:pos x="T10" y="T11"/>
                </a:cxn>
                <a:cxn ang="0">
                  <a:pos x="T12" y="T13"/>
                </a:cxn>
              </a:cxnLst>
              <a:rect l="0" t="0" r="r" b="b"/>
              <a:pathLst>
                <a:path w="294" h="263">
                  <a:moveTo>
                    <a:pt x="6" y="92"/>
                  </a:moveTo>
                  <a:lnTo>
                    <a:pt x="6" y="2"/>
                  </a:lnTo>
                  <a:lnTo>
                    <a:pt x="0" y="0"/>
                  </a:lnTo>
                  <a:lnTo>
                    <a:pt x="0" y="94"/>
                  </a:lnTo>
                  <a:lnTo>
                    <a:pt x="294" y="263"/>
                  </a:lnTo>
                  <a:lnTo>
                    <a:pt x="294" y="258"/>
                  </a:lnTo>
                  <a:lnTo>
                    <a:pt x="6" y="92"/>
                  </a:lnTo>
                  <a:close/>
                </a:path>
              </a:pathLst>
            </a:custGeom>
            <a:solidFill>
              <a:srgbClr val="2F539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64" name="Freeform 463">
              <a:extLst>
                <a:ext uri="{FF2B5EF4-FFF2-40B4-BE49-F238E27FC236}">
                  <a16:creationId xmlns:a16="http://schemas.microsoft.com/office/drawing/2014/main" id="{EE87ECF9-F69F-4E04-9753-D3453DA89F34}"/>
                </a:ext>
              </a:extLst>
            </p:cNvPr>
            <p:cNvSpPr>
              <a:spLocks/>
            </p:cNvSpPr>
            <p:nvPr/>
          </p:nvSpPr>
          <p:spPr bwMode="auto">
            <a:xfrm>
              <a:off x="19794538" y="6889751"/>
              <a:ext cx="481013" cy="284163"/>
            </a:xfrm>
            <a:custGeom>
              <a:avLst/>
              <a:gdLst>
                <a:gd name="T0" fmla="*/ 0 w 303"/>
                <a:gd name="T1" fmla="*/ 169 h 179"/>
                <a:gd name="T2" fmla="*/ 0 w 303"/>
                <a:gd name="T3" fmla="*/ 179 h 179"/>
                <a:gd name="T4" fmla="*/ 303 w 303"/>
                <a:gd name="T5" fmla="*/ 5 h 179"/>
                <a:gd name="T6" fmla="*/ 294 w 303"/>
                <a:gd name="T7" fmla="*/ 0 h 179"/>
                <a:gd name="T8" fmla="*/ 0 w 303"/>
                <a:gd name="T9" fmla="*/ 169 h 179"/>
              </a:gdLst>
              <a:ahLst/>
              <a:cxnLst>
                <a:cxn ang="0">
                  <a:pos x="T0" y="T1"/>
                </a:cxn>
                <a:cxn ang="0">
                  <a:pos x="T2" y="T3"/>
                </a:cxn>
                <a:cxn ang="0">
                  <a:pos x="T4" y="T5"/>
                </a:cxn>
                <a:cxn ang="0">
                  <a:pos x="T6" y="T7"/>
                </a:cxn>
                <a:cxn ang="0">
                  <a:pos x="T8" y="T9"/>
                </a:cxn>
              </a:cxnLst>
              <a:rect l="0" t="0" r="r" b="b"/>
              <a:pathLst>
                <a:path w="303" h="179">
                  <a:moveTo>
                    <a:pt x="0" y="169"/>
                  </a:moveTo>
                  <a:lnTo>
                    <a:pt x="0" y="179"/>
                  </a:lnTo>
                  <a:lnTo>
                    <a:pt x="303" y="5"/>
                  </a:lnTo>
                  <a:lnTo>
                    <a:pt x="294" y="0"/>
                  </a:lnTo>
                  <a:lnTo>
                    <a:pt x="0" y="169"/>
                  </a:lnTo>
                  <a:close/>
                </a:path>
              </a:pathLst>
            </a:custGeom>
            <a:solidFill>
              <a:srgbClr val="6298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65" name="Freeform 464">
              <a:extLst>
                <a:ext uri="{FF2B5EF4-FFF2-40B4-BE49-F238E27FC236}">
                  <a16:creationId xmlns:a16="http://schemas.microsoft.com/office/drawing/2014/main" id="{D78817EB-0E05-4C8A-B551-16E452AF7AB7}"/>
                </a:ext>
              </a:extLst>
            </p:cNvPr>
            <p:cNvSpPr>
              <a:spLocks/>
            </p:cNvSpPr>
            <p:nvPr/>
          </p:nvSpPr>
          <p:spPr bwMode="auto">
            <a:xfrm>
              <a:off x="20261263" y="6732588"/>
              <a:ext cx="14288" cy="165100"/>
            </a:xfrm>
            <a:custGeom>
              <a:avLst/>
              <a:gdLst>
                <a:gd name="T0" fmla="*/ 0 w 9"/>
                <a:gd name="T1" fmla="*/ 5 h 104"/>
                <a:gd name="T2" fmla="*/ 0 w 9"/>
                <a:gd name="T3" fmla="*/ 99 h 104"/>
                <a:gd name="T4" fmla="*/ 9 w 9"/>
                <a:gd name="T5" fmla="*/ 104 h 104"/>
                <a:gd name="T6" fmla="*/ 9 w 9"/>
                <a:gd name="T7" fmla="*/ 0 h 104"/>
                <a:gd name="T8" fmla="*/ 0 w 9"/>
                <a:gd name="T9" fmla="*/ 5 h 104"/>
              </a:gdLst>
              <a:ahLst/>
              <a:cxnLst>
                <a:cxn ang="0">
                  <a:pos x="T0" y="T1"/>
                </a:cxn>
                <a:cxn ang="0">
                  <a:pos x="T2" y="T3"/>
                </a:cxn>
                <a:cxn ang="0">
                  <a:pos x="T4" y="T5"/>
                </a:cxn>
                <a:cxn ang="0">
                  <a:pos x="T6" y="T7"/>
                </a:cxn>
                <a:cxn ang="0">
                  <a:pos x="T8" y="T9"/>
                </a:cxn>
              </a:cxnLst>
              <a:rect l="0" t="0" r="r" b="b"/>
              <a:pathLst>
                <a:path w="9" h="104">
                  <a:moveTo>
                    <a:pt x="0" y="5"/>
                  </a:moveTo>
                  <a:lnTo>
                    <a:pt x="0" y="99"/>
                  </a:lnTo>
                  <a:lnTo>
                    <a:pt x="9" y="104"/>
                  </a:lnTo>
                  <a:lnTo>
                    <a:pt x="9" y="0"/>
                  </a:lnTo>
                  <a:lnTo>
                    <a:pt x="0" y="5"/>
                  </a:lnTo>
                  <a:close/>
                </a:path>
              </a:pathLst>
            </a:custGeom>
            <a:solidFill>
              <a:srgbClr val="376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66" name="Freeform 465">
              <a:extLst>
                <a:ext uri="{FF2B5EF4-FFF2-40B4-BE49-F238E27FC236}">
                  <a16:creationId xmlns:a16="http://schemas.microsoft.com/office/drawing/2014/main" id="{D1938202-FF42-4245-8F7B-B9F3094BFA9C}"/>
                </a:ext>
              </a:extLst>
            </p:cNvPr>
            <p:cNvSpPr>
              <a:spLocks/>
            </p:cNvSpPr>
            <p:nvPr/>
          </p:nvSpPr>
          <p:spPr bwMode="auto">
            <a:xfrm>
              <a:off x="19794538" y="6740526"/>
              <a:ext cx="466725" cy="417513"/>
            </a:xfrm>
            <a:custGeom>
              <a:avLst/>
              <a:gdLst>
                <a:gd name="T0" fmla="*/ 0 w 294"/>
                <a:gd name="T1" fmla="*/ 169 h 263"/>
                <a:gd name="T2" fmla="*/ 0 w 294"/>
                <a:gd name="T3" fmla="*/ 263 h 263"/>
                <a:gd name="T4" fmla="*/ 294 w 294"/>
                <a:gd name="T5" fmla="*/ 94 h 263"/>
                <a:gd name="T6" fmla="*/ 294 w 294"/>
                <a:gd name="T7" fmla="*/ 0 h 263"/>
                <a:gd name="T8" fmla="*/ 0 w 294"/>
                <a:gd name="T9" fmla="*/ 169 h 263"/>
              </a:gdLst>
              <a:ahLst/>
              <a:cxnLst>
                <a:cxn ang="0">
                  <a:pos x="T0" y="T1"/>
                </a:cxn>
                <a:cxn ang="0">
                  <a:pos x="T2" y="T3"/>
                </a:cxn>
                <a:cxn ang="0">
                  <a:pos x="T4" y="T5"/>
                </a:cxn>
                <a:cxn ang="0">
                  <a:pos x="T6" y="T7"/>
                </a:cxn>
                <a:cxn ang="0">
                  <a:pos x="T8" y="T9"/>
                </a:cxn>
              </a:cxnLst>
              <a:rect l="0" t="0" r="r" b="b"/>
              <a:pathLst>
                <a:path w="294" h="263">
                  <a:moveTo>
                    <a:pt x="0" y="169"/>
                  </a:moveTo>
                  <a:lnTo>
                    <a:pt x="0" y="263"/>
                  </a:lnTo>
                  <a:lnTo>
                    <a:pt x="294" y="94"/>
                  </a:lnTo>
                  <a:lnTo>
                    <a:pt x="294" y="0"/>
                  </a:lnTo>
                  <a:lnTo>
                    <a:pt x="0" y="169"/>
                  </a:lnTo>
                  <a:close/>
                </a:path>
              </a:pathLst>
            </a:custGeom>
            <a:solidFill>
              <a:srgbClr val="4579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67" name="Freeform 466">
              <a:extLst>
                <a:ext uri="{FF2B5EF4-FFF2-40B4-BE49-F238E27FC236}">
                  <a16:creationId xmlns:a16="http://schemas.microsoft.com/office/drawing/2014/main" id="{459A0C55-2D72-448A-8B0E-8DD8530FD34A}"/>
                </a:ext>
              </a:extLst>
            </p:cNvPr>
            <p:cNvSpPr>
              <a:spLocks/>
            </p:cNvSpPr>
            <p:nvPr/>
          </p:nvSpPr>
          <p:spPr bwMode="auto">
            <a:xfrm>
              <a:off x="19794538" y="6740526"/>
              <a:ext cx="466725" cy="417513"/>
            </a:xfrm>
            <a:custGeom>
              <a:avLst/>
              <a:gdLst>
                <a:gd name="T0" fmla="*/ 291 w 294"/>
                <a:gd name="T1" fmla="*/ 92 h 263"/>
                <a:gd name="T2" fmla="*/ 291 w 294"/>
                <a:gd name="T3" fmla="*/ 2 h 263"/>
                <a:gd name="T4" fmla="*/ 294 w 294"/>
                <a:gd name="T5" fmla="*/ 0 h 263"/>
                <a:gd name="T6" fmla="*/ 294 w 294"/>
                <a:gd name="T7" fmla="*/ 94 h 263"/>
                <a:gd name="T8" fmla="*/ 0 w 294"/>
                <a:gd name="T9" fmla="*/ 263 h 263"/>
                <a:gd name="T10" fmla="*/ 0 w 294"/>
                <a:gd name="T11" fmla="*/ 258 h 263"/>
                <a:gd name="T12" fmla="*/ 291 w 294"/>
                <a:gd name="T13" fmla="*/ 92 h 263"/>
              </a:gdLst>
              <a:ahLst/>
              <a:cxnLst>
                <a:cxn ang="0">
                  <a:pos x="T0" y="T1"/>
                </a:cxn>
                <a:cxn ang="0">
                  <a:pos x="T2" y="T3"/>
                </a:cxn>
                <a:cxn ang="0">
                  <a:pos x="T4" y="T5"/>
                </a:cxn>
                <a:cxn ang="0">
                  <a:pos x="T6" y="T7"/>
                </a:cxn>
                <a:cxn ang="0">
                  <a:pos x="T8" y="T9"/>
                </a:cxn>
                <a:cxn ang="0">
                  <a:pos x="T10" y="T11"/>
                </a:cxn>
                <a:cxn ang="0">
                  <a:pos x="T12" y="T13"/>
                </a:cxn>
              </a:cxnLst>
              <a:rect l="0" t="0" r="r" b="b"/>
              <a:pathLst>
                <a:path w="294" h="263">
                  <a:moveTo>
                    <a:pt x="291" y="92"/>
                  </a:moveTo>
                  <a:lnTo>
                    <a:pt x="291" y="2"/>
                  </a:lnTo>
                  <a:lnTo>
                    <a:pt x="294" y="0"/>
                  </a:lnTo>
                  <a:lnTo>
                    <a:pt x="294" y="94"/>
                  </a:lnTo>
                  <a:lnTo>
                    <a:pt x="0" y="263"/>
                  </a:lnTo>
                  <a:lnTo>
                    <a:pt x="0" y="258"/>
                  </a:lnTo>
                  <a:lnTo>
                    <a:pt x="291" y="92"/>
                  </a:lnTo>
                  <a:close/>
                </a:path>
              </a:pathLst>
            </a:custGeom>
            <a:solidFill>
              <a:srgbClr val="2F539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68" name="Freeform 467">
              <a:extLst>
                <a:ext uri="{FF2B5EF4-FFF2-40B4-BE49-F238E27FC236}">
                  <a16:creationId xmlns:a16="http://schemas.microsoft.com/office/drawing/2014/main" id="{CBA966FF-DF7E-4FFC-AD0A-57F888D2F11F}"/>
                </a:ext>
              </a:extLst>
            </p:cNvPr>
            <p:cNvSpPr>
              <a:spLocks/>
            </p:cNvSpPr>
            <p:nvPr/>
          </p:nvSpPr>
          <p:spPr bwMode="auto">
            <a:xfrm>
              <a:off x="19221450" y="7169151"/>
              <a:ext cx="479425" cy="284163"/>
            </a:xfrm>
            <a:custGeom>
              <a:avLst/>
              <a:gdLst>
                <a:gd name="T0" fmla="*/ 302 w 302"/>
                <a:gd name="T1" fmla="*/ 168 h 179"/>
                <a:gd name="T2" fmla="*/ 302 w 302"/>
                <a:gd name="T3" fmla="*/ 179 h 179"/>
                <a:gd name="T4" fmla="*/ 0 w 302"/>
                <a:gd name="T5" fmla="*/ 5 h 179"/>
                <a:gd name="T6" fmla="*/ 8 w 302"/>
                <a:gd name="T7" fmla="*/ 0 h 179"/>
                <a:gd name="T8" fmla="*/ 302 w 302"/>
                <a:gd name="T9" fmla="*/ 168 h 179"/>
              </a:gdLst>
              <a:ahLst/>
              <a:cxnLst>
                <a:cxn ang="0">
                  <a:pos x="T0" y="T1"/>
                </a:cxn>
                <a:cxn ang="0">
                  <a:pos x="T2" y="T3"/>
                </a:cxn>
                <a:cxn ang="0">
                  <a:pos x="T4" y="T5"/>
                </a:cxn>
                <a:cxn ang="0">
                  <a:pos x="T6" y="T7"/>
                </a:cxn>
                <a:cxn ang="0">
                  <a:pos x="T8" y="T9"/>
                </a:cxn>
              </a:cxnLst>
              <a:rect l="0" t="0" r="r" b="b"/>
              <a:pathLst>
                <a:path w="302" h="179">
                  <a:moveTo>
                    <a:pt x="302" y="168"/>
                  </a:moveTo>
                  <a:lnTo>
                    <a:pt x="302" y="179"/>
                  </a:lnTo>
                  <a:lnTo>
                    <a:pt x="0" y="5"/>
                  </a:lnTo>
                  <a:lnTo>
                    <a:pt x="8" y="0"/>
                  </a:lnTo>
                  <a:lnTo>
                    <a:pt x="302" y="168"/>
                  </a:lnTo>
                  <a:close/>
                </a:path>
              </a:pathLst>
            </a:custGeom>
            <a:solidFill>
              <a:srgbClr val="6298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69" name="Freeform 468">
              <a:extLst>
                <a:ext uri="{FF2B5EF4-FFF2-40B4-BE49-F238E27FC236}">
                  <a16:creationId xmlns:a16="http://schemas.microsoft.com/office/drawing/2014/main" id="{682AEEFB-DFD9-4996-8AE7-E21714F4C91E}"/>
                </a:ext>
              </a:extLst>
            </p:cNvPr>
            <p:cNvSpPr>
              <a:spLocks/>
            </p:cNvSpPr>
            <p:nvPr/>
          </p:nvSpPr>
          <p:spPr bwMode="auto">
            <a:xfrm>
              <a:off x="19221450" y="7011988"/>
              <a:ext cx="12700" cy="165100"/>
            </a:xfrm>
            <a:custGeom>
              <a:avLst/>
              <a:gdLst>
                <a:gd name="T0" fmla="*/ 8 w 8"/>
                <a:gd name="T1" fmla="*/ 5 h 104"/>
                <a:gd name="T2" fmla="*/ 8 w 8"/>
                <a:gd name="T3" fmla="*/ 99 h 104"/>
                <a:gd name="T4" fmla="*/ 0 w 8"/>
                <a:gd name="T5" fmla="*/ 104 h 104"/>
                <a:gd name="T6" fmla="*/ 0 w 8"/>
                <a:gd name="T7" fmla="*/ 0 h 104"/>
                <a:gd name="T8" fmla="*/ 8 w 8"/>
                <a:gd name="T9" fmla="*/ 5 h 104"/>
              </a:gdLst>
              <a:ahLst/>
              <a:cxnLst>
                <a:cxn ang="0">
                  <a:pos x="T0" y="T1"/>
                </a:cxn>
                <a:cxn ang="0">
                  <a:pos x="T2" y="T3"/>
                </a:cxn>
                <a:cxn ang="0">
                  <a:pos x="T4" y="T5"/>
                </a:cxn>
                <a:cxn ang="0">
                  <a:pos x="T6" y="T7"/>
                </a:cxn>
                <a:cxn ang="0">
                  <a:pos x="T8" y="T9"/>
                </a:cxn>
              </a:cxnLst>
              <a:rect l="0" t="0" r="r" b="b"/>
              <a:pathLst>
                <a:path w="8" h="104">
                  <a:moveTo>
                    <a:pt x="8" y="5"/>
                  </a:moveTo>
                  <a:lnTo>
                    <a:pt x="8" y="99"/>
                  </a:lnTo>
                  <a:lnTo>
                    <a:pt x="0" y="104"/>
                  </a:lnTo>
                  <a:lnTo>
                    <a:pt x="0" y="0"/>
                  </a:lnTo>
                  <a:lnTo>
                    <a:pt x="8" y="5"/>
                  </a:lnTo>
                  <a:close/>
                </a:path>
              </a:pathLst>
            </a:custGeom>
            <a:solidFill>
              <a:srgbClr val="376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70" name="Freeform 469">
              <a:extLst>
                <a:ext uri="{FF2B5EF4-FFF2-40B4-BE49-F238E27FC236}">
                  <a16:creationId xmlns:a16="http://schemas.microsoft.com/office/drawing/2014/main" id="{3B17E321-4500-44E4-9252-C777782E49B6}"/>
                </a:ext>
              </a:extLst>
            </p:cNvPr>
            <p:cNvSpPr>
              <a:spLocks/>
            </p:cNvSpPr>
            <p:nvPr/>
          </p:nvSpPr>
          <p:spPr bwMode="auto">
            <a:xfrm>
              <a:off x="19234150" y="7019926"/>
              <a:ext cx="466725" cy="415925"/>
            </a:xfrm>
            <a:custGeom>
              <a:avLst/>
              <a:gdLst>
                <a:gd name="T0" fmla="*/ 294 w 294"/>
                <a:gd name="T1" fmla="*/ 169 h 262"/>
                <a:gd name="T2" fmla="*/ 294 w 294"/>
                <a:gd name="T3" fmla="*/ 262 h 262"/>
                <a:gd name="T4" fmla="*/ 0 w 294"/>
                <a:gd name="T5" fmla="*/ 94 h 262"/>
                <a:gd name="T6" fmla="*/ 0 w 294"/>
                <a:gd name="T7" fmla="*/ 0 h 262"/>
                <a:gd name="T8" fmla="*/ 294 w 294"/>
                <a:gd name="T9" fmla="*/ 169 h 262"/>
              </a:gdLst>
              <a:ahLst/>
              <a:cxnLst>
                <a:cxn ang="0">
                  <a:pos x="T0" y="T1"/>
                </a:cxn>
                <a:cxn ang="0">
                  <a:pos x="T2" y="T3"/>
                </a:cxn>
                <a:cxn ang="0">
                  <a:pos x="T4" y="T5"/>
                </a:cxn>
                <a:cxn ang="0">
                  <a:pos x="T6" y="T7"/>
                </a:cxn>
                <a:cxn ang="0">
                  <a:pos x="T8" y="T9"/>
                </a:cxn>
              </a:cxnLst>
              <a:rect l="0" t="0" r="r" b="b"/>
              <a:pathLst>
                <a:path w="294" h="262">
                  <a:moveTo>
                    <a:pt x="294" y="169"/>
                  </a:moveTo>
                  <a:lnTo>
                    <a:pt x="294" y="262"/>
                  </a:lnTo>
                  <a:lnTo>
                    <a:pt x="0" y="94"/>
                  </a:lnTo>
                  <a:lnTo>
                    <a:pt x="0" y="0"/>
                  </a:lnTo>
                  <a:lnTo>
                    <a:pt x="294" y="169"/>
                  </a:lnTo>
                  <a:close/>
                </a:path>
              </a:pathLst>
            </a:custGeom>
            <a:solidFill>
              <a:srgbClr val="4579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71" name="Freeform 470">
              <a:extLst>
                <a:ext uri="{FF2B5EF4-FFF2-40B4-BE49-F238E27FC236}">
                  <a16:creationId xmlns:a16="http://schemas.microsoft.com/office/drawing/2014/main" id="{348490FC-9A9E-47D8-9321-A66B7E785FBA}"/>
                </a:ext>
              </a:extLst>
            </p:cNvPr>
            <p:cNvSpPr>
              <a:spLocks/>
            </p:cNvSpPr>
            <p:nvPr/>
          </p:nvSpPr>
          <p:spPr bwMode="auto">
            <a:xfrm>
              <a:off x="19234150" y="7019926"/>
              <a:ext cx="466725" cy="415925"/>
            </a:xfrm>
            <a:custGeom>
              <a:avLst/>
              <a:gdLst>
                <a:gd name="T0" fmla="*/ 6 w 294"/>
                <a:gd name="T1" fmla="*/ 92 h 262"/>
                <a:gd name="T2" fmla="*/ 6 w 294"/>
                <a:gd name="T3" fmla="*/ 2 h 262"/>
                <a:gd name="T4" fmla="*/ 0 w 294"/>
                <a:gd name="T5" fmla="*/ 0 h 262"/>
                <a:gd name="T6" fmla="*/ 0 w 294"/>
                <a:gd name="T7" fmla="*/ 94 h 262"/>
                <a:gd name="T8" fmla="*/ 294 w 294"/>
                <a:gd name="T9" fmla="*/ 262 h 262"/>
                <a:gd name="T10" fmla="*/ 294 w 294"/>
                <a:gd name="T11" fmla="*/ 257 h 262"/>
                <a:gd name="T12" fmla="*/ 6 w 294"/>
                <a:gd name="T13" fmla="*/ 92 h 262"/>
              </a:gdLst>
              <a:ahLst/>
              <a:cxnLst>
                <a:cxn ang="0">
                  <a:pos x="T0" y="T1"/>
                </a:cxn>
                <a:cxn ang="0">
                  <a:pos x="T2" y="T3"/>
                </a:cxn>
                <a:cxn ang="0">
                  <a:pos x="T4" y="T5"/>
                </a:cxn>
                <a:cxn ang="0">
                  <a:pos x="T6" y="T7"/>
                </a:cxn>
                <a:cxn ang="0">
                  <a:pos x="T8" y="T9"/>
                </a:cxn>
                <a:cxn ang="0">
                  <a:pos x="T10" y="T11"/>
                </a:cxn>
                <a:cxn ang="0">
                  <a:pos x="T12" y="T13"/>
                </a:cxn>
              </a:cxnLst>
              <a:rect l="0" t="0" r="r" b="b"/>
              <a:pathLst>
                <a:path w="294" h="262">
                  <a:moveTo>
                    <a:pt x="6" y="92"/>
                  </a:moveTo>
                  <a:lnTo>
                    <a:pt x="6" y="2"/>
                  </a:lnTo>
                  <a:lnTo>
                    <a:pt x="0" y="0"/>
                  </a:lnTo>
                  <a:lnTo>
                    <a:pt x="0" y="94"/>
                  </a:lnTo>
                  <a:lnTo>
                    <a:pt x="294" y="262"/>
                  </a:lnTo>
                  <a:lnTo>
                    <a:pt x="294" y="257"/>
                  </a:lnTo>
                  <a:lnTo>
                    <a:pt x="6" y="92"/>
                  </a:lnTo>
                  <a:close/>
                </a:path>
              </a:pathLst>
            </a:custGeom>
            <a:solidFill>
              <a:srgbClr val="2F539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72" name="Freeform 471">
              <a:extLst>
                <a:ext uri="{FF2B5EF4-FFF2-40B4-BE49-F238E27FC236}">
                  <a16:creationId xmlns:a16="http://schemas.microsoft.com/office/drawing/2014/main" id="{88AF0281-7745-4D21-98FB-AA9834FBA75C}"/>
                </a:ext>
              </a:extLst>
            </p:cNvPr>
            <p:cNvSpPr>
              <a:spLocks/>
            </p:cNvSpPr>
            <p:nvPr/>
          </p:nvSpPr>
          <p:spPr bwMode="auto">
            <a:xfrm>
              <a:off x="19794538" y="7169151"/>
              <a:ext cx="481013" cy="284163"/>
            </a:xfrm>
            <a:custGeom>
              <a:avLst/>
              <a:gdLst>
                <a:gd name="T0" fmla="*/ 0 w 303"/>
                <a:gd name="T1" fmla="*/ 168 h 179"/>
                <a:gd name="T2" fmla="*/ 0 w 303"/>
                <a:gd name="T3" fmla="*/ 179 h 179"/>
                <a:gd name="T4" fmla="*/ 303 w 303"/>
                <a:gd name="T5" fmla="*/ 5 h 179"/>
                <a:gd name="T6" fmla="*/ 294 w 303"/>
                <a:gd name="T7" fmla="*/ 0 h 179"/>
                <a:gd name="T8" fmla="*/ 0 w 303"/>
                <a:gd name="T9" fmla="*/ 168 h 179"/>
              </a:gdLst>
              <a:ahLst/>
              <a:cxnLst>
                <a:cxn ang="0">
                  <a:pos x="T0" y="T1"/>
                </a:cxn>
                <a:cxn ang="0">
                  <a:pos x="T2" y="T3"/>
                </a:cxn>
                <a:cxn ang="0">
                  <a:pos x="T4" y="T5"/>
                </a:cxn>
                <a:cxn ang="0">
                  <a:pos x="T6" y="T7"/>
                </a:cxn>
                <a:cxn ang="0">
                  <a:pos x="T8" y="T9"/>
                </a:cxn>
              </a:cxnLst>
              <a:rect l="0" t="0" r="r" b="b"/>
              <a:pathLst>
                <a:path w="303" h="179">
                  <a:moveTo>
                    <a:pt x="0" y="168"/>
                  </a:moveTo>
                  <a:lnTo>
                    <a:pt x="0" y="179"/>
                  </a:lnTo>
                  <a:lnTo>
                    <a:pt x="303" y="5"/>
                  </a:lnTo>
                  <a:lnTo>
                    <a:pt x="294" y="0"/>
                  </a:lnTo>
                  <a:lnTo>
                    <a:pt x="0" y="168"/>
                  </a:lnTo>
                  <a:close/>
                </a:path>
              </a:pathLst>
            </a:custGeom>
            <a:solidFill>
              <a:srgbClr val="6298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73" name="Freeform 472">
              <a:extLst>
                <a:ext uri="{FF2B5EF4-FFF2-40B4-BE49-F238E27FC236}">
                  <a16:creationId xmlns:a16="http://schemas.microsoft.com/office/drawing/2014/main" id="{074300EF-22F7-416E-8D12-160FAACC18DC}"/>
                </a:ext>
              </a:extLst>
            </p:cNvPr>
            <p:cNvSpPr>
              <a:spLocks/>
            </p:cNvSpPr>
            <p:nvPr/>
          </p:nvSpPr>
          <p:spPr bwMode="auto">
            <a:xfrm>
              <a:off x="20261263" y="7011988"/>
              <a:ext cx="14288" cy="165100"/>
            </a:xfrm>
            <a:custGeom>
              <a:avLst/>
              <a:gdLst>
                <a:gd name="T0" fmla="*/ 0 w 9"/>
                <a:gd name="T1" fmla="*/ 5 h 104"/>
                <a:gd name="T2" fmla="*/ 0 w 9"/>
                <a:gd name="T3" fmla="*/ 99 h 104"/>
                <a:gd name="T4" fmla="*/ 9 w 9"/>
                <a:gd name="T5" fmla="*/ 104 h 104"/>
                <a:gd name="T6" fmla="*/ 9 w 9"/>
                <a:gd name="T7" fmla="*/ 0 h 104"/>
                <a:gd name="T8" fmla="*/ 0 w 9"/>
                <a:gd name="T9" fmla="*/ 5 h 104"/>
              </a:gdLst>
              <a:ahLst/>
              <a:cxnLst>
                <a:cxn ang="0">
                  <a:pos x="T0" y="T1"/>
                </a:cxn>
                <a:cxn ang="0">
                  <a:pos x="T2" y="T3"/>
                </a:cxn>
                <a:cxn ang="0">
                  <a:pos x="T4" y="T5"/>
                </a:cxn>
                <a:cxn ang="0">
                  <a:pos x="T6" y="T7"/>
                </a:cxn>
                <a:cxn ang="0">
                  <a:pos x="T8" y="T9"/>
                </a:cxn>
              </a:cxnLst>
              <a:rect l="0" t="0" r="r" b="b"/>
              <a:pathLst>
                <a:path w="9" h="104">
                  <a:moveTo>
                    <a:pt x="0" y="5"/>
                  </a:moveTo>
                  <a:lnTo>
                    <a:pt x="0" y="99"/>
                  </a:lnTo>
                  <a:lnTo>
                    <a:pt x="9" y="104"/>
                  </a:lnTo>
                  <a:lnTo>
                    <a:pt x="9" y="0"/>
                  </a:lnTo>
                  <a:lnTo>
                    <a:pt x="0" y="5"/>
                  </a:lnTo>
                  <a:close/>
                </a:path>
              </a:pathLst>
            </a:custGeom>
            <a:solidFill>
              <a:srgbClr val="376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74" name="Freeform 473">
              <a:extLst>
                <a:ext uri="{FF2B5EF4-FFF2-40B4-BE49-F238E27FC236}">
                  <a16:creationId xmlns:a16="http://schemas.microsoft.com/office/drawing/2014/main" id="{2EDD6488-95F8-422C-9EF1-7B709C8C72A1}"/>
                </a:ext>
              </a:extLst>
            </p:cNvPr>
            <p:cNvSpPr>
              <a:spLocks/>
            </p:cNvSpPr>
            <p:nvPr/>
          </p:nvSpPr>
          <p:spPr bwMode="auto">
            <a:xfrm>
              <a:off x="19794538" y="7019926"/>
              <a:ext cx="466725" cy="415925"/>
            </a:xfrm>
            <a:custGeom>
              <a:avLst/>
              <a:gdLst>
                <a:gd name="T0" fmla="*/ 0 w 294"/>
                <a:gd name="T1" fmla="*/ 169 h 262"/>
                <a:gd name="T2" fmla="*/ 0 w 294"/>
                <a:gd name="T3" fmla="*/ 262 h 262"/>
                <a:gd name="T4" fmla="*/ 294 w 294"/>
                <a:gd name="T5" fmla="*/ 94 h 262"/>
                <a:gd name="T6" fmla="*/ 294 w 294"/>
                <a:gd name="T7" fmla="*/ 0 h 262"/>
                <a:gd name="T8" fmla="*/ 0 w 294"/>
                <a:gd name="T9" fmla="*/ 169 h 262"/>
              </a:gdLst>
              <a:ahLst/>
              <a:cxnLst>
                <a:cxn ang="0">
                  <a:pos x="T0" y="T1"/>
                </a:cxn>
                <a:cxn ang="0">
                  <a:pos x="T2" y="T3"/>
                </a:cxn>
                <a:cxn ang="0">
                  <a:pos x="T4" y="T5"/>
                </a:cxn>
                <a:cxn ang="0">
                  <a:pos x="T6" y="T7"/>
                </a:cxn>
                <a:cxn ang="0">
                  <a:pos x="T8" y="T9"/>
                </a:cxn>
              </a:cxnLst>
              <a:rect l="0" t="0" r="r" b="b"/>
              <a:pathLst>
                <a:path w="294" h="262">
                  <a:moveTo>
                    <a:pt x="0" y="169"/>
                  </a:moveTo>
                  <a:lnTo>
                    <a:pt x="0" y="262"/>
                  </a:lnTo>
                  <a:lnTo>
                    <a:pt x="294" y="94"/>
                  </a:lnTo>
                  <a:lnTo>
                    <a:pt x="294" y="0"/>
                  </a:lnTo>
                  <a:lnTo>
                    <a:pt x="0" y="169"/>
                  </a:lnTo>
                  <a:close/>
                </a:path>
              </a:pathLst>
            </a:custGeom>
            <a:solidFill>
              <a:srgbClr val="4579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75" name="Freeform 474">
              <a:extLst>
                <a:ext uri="{FF2B5EF4-FFF2-40B4-BE49-F238E27FC236}">
                  <a16:creationId xmlns:a16="http://schemas.microsoft.com/office/drawing/2014/main" id="{BF2F291B-0DC2-4E68-9E34-574E54D19106}"/>
                </a:ext>
              </a:extLst>
            </p:cNvPr>
            <p:cNvSpPr>
              <a:spLocks/>
            </p:cNvSpPr>
            <p:nvPr/>
          </p:nvSpPr>
          <p:spPr bwMode="auto">
            <a:xfrm>
              <a:off x="19794538" y="7019926"/>
              <a:ext cx="466725" cy="415925"/>
            </a:xfrm>
            <a:custGeom>
              <a:avLst/>
              <a:gdLst>
                <a:gd name="T0" fmla="*/ 291 w 294"/>
                <a:gd name="T1" fmla="*/ 92 h 262"/>
                <a:gd name="T2" fmla="*/ 291 w 294"/>
                <a:gd name="T3" fmla="*/ 2 h 262"/>
                <a:gd name="T4" fmla="*/ 294 w 294"/>
                <a:gd name="T5" fmla="*/ 0 h 262"/>
                <a:gd name="T6" fmla="*/ 294 w 294"/>
                <a:gd name="T7" fmla="*/ 94 h 262"/>
                <a:gd name="T8" fmla="*/ 0 w 294"/>
                <a:gd name="T9" fmla="*/ 262 h 262"/>
                <a:gd name="T10" fmla="*/ 0 w 294"/>
                <a:gd name="T11" fmla="*/ 257 h 262"/>
                <a:gd name="T12" fmla="*/ 291 w 294"/>
                <a:gd name="T13" fmla="*/ 92 h 262"/>
              </a:gdLst>
              <a:ahLst/>
              <a:cxnLst>
                <a:cxn ang="0">
                  <a:pos x="T0" y="T1"/>
                </a:cxn>
                <a:cxn ang="0">
                  <a:pos x="T2" y="T3"/>
                </a:cxn>
                <a:cxn ang="0">
                  <a:pos x="T4" y="T5"/>
                </a:cxn>
                <a:cxn ang="0">
                  <a:pos x="T6" y="T7"/>
                </a:cxn>
                <a:cxn ang="0">
                  <a:pos x="T8" y="T9"/>
                </a:cxn>
                <a:cxn ang="0">
                  <a:pos x="T10" y="T11"/>
                </a:cxn>
                <a:cxn ang="0">
                  <a:pos x="T12" y="T13"/>
                </a:cxn>
              </a:cxnLst>
              <a:rect l="0" t="0" r="r" b="b"/>
              <a:pathLst>
                <a:path w="294" h="262">
                  <a:moveTo>
                    <a:pt x="291" y="92"/>
                  </a:moveTo>
                  <a:lnTo>
                    <a:pt x="291" y="2"/>
                  </a:lnTo>
                  <a:lnTo>
                    <a:pt x="294" y="0"/>
                  </a:lnTo>
                  <a:lnTo>
                    <a:pt x="294" y="94"/>
                  </a:lnTo>
                  <a:lnTo>
                    <a:pt x="0" y="262"/>
                  </a:lnTo>
                  <a:lnTo>
                    <a:pt x="0" y="257"/>
                  </a:lnTo>
                  <a:lnTo>
                    <a:pt x="291" y="92"/>
                  </a:lnTo>
                  <a:close/>
                </a:path>
              </a:pathLst>
            </a:custGeom>
            <a:solidFill>
              <a:srgbClr val="2F539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76" name="Freeform 475">
              <a:extLst>
                <a:ext uri="{FF2B5EF4-FFF2-40B4-BE49-F238E27FC236}">
                  <a16:creationId xmlns:a16="http://schemas.microsoft.com/office/drawing/2014/main" id="{2269FDF5-4688-49B0-A16C-08164FF483A8}"/>
                </a:ext>
              </a:extLst>
            </p:cNvPr>
            <p:cNvSpPr>
              <a:spLocks/>
            </p:cNvSpPr>
            <p:nvPr/>
          </p:nvSpPr>
          <p:spPr bwMode="auto">
            <a:xfrm>
              <a:off x="19508788" y="5526088"/>
              <a:ext cx="495300" cy="285750"/>
            </a:xfrm>
            <a:custGeom>
              <a:avLst/>
              <a:gdLst>
                <a:gd name="T0" fmla="*/ 0 w 312"/>
                <a:gd name="T1" fmla="*/ 93 h 180"/>
                <a:gd name="T2" fmla="*/ 151 w 312"/>
                <a:gd name="T3" fmla="*/ 180 h 180"/>
                <a:gd name="T4" fmla="*/ 312 w 312"/>
                <a:gd name="T5" fmla="*/ 87 h 180"/>
                <a:gd name="T6" fmla="*/ 161 w 312"/>
                <a:gd name="T7" fmla="*/ 0 h 180"/>
                <a:gd name="T8" fmla="*/ 0 w 312"/>
                <a:gd name="T9" fmla="*/ 93 h 180"/>
              </a:gdLst>
              <a:ahLst/>
              <a:cxnLst>
                <a:cxn ang="0">
                  <a:pos x="T0" y="T1"/>
                </a:cxn>
                <a:cxn ang="0">
                  <a:pos x="T2" y="T3"/>
                </a:cxn>
                <a:cxn ang="0">
                  <a:pos x="T4" y="T5"/>
                </a:cxn>
                <a:cxn ang="0">
                  <a:pos x="T6" y="T7"/>
                </a:cxn>
                <a:cxn ang="0">
                  <a:pos x="T8" y="T9"/>
                </a:cxn>
              </a:cxnLst>
              <a:rect l="0" t="0" r="r" b="b"/>
              <a:pathLst>
                <a:path w="312" h="180">
                  <a:moveTo>
                    <a:pt x="0" y="93"/>
                  </a:moveTo>
                  <a:lnTo>
                    <a:pt x="151" y="180"/>
                  </a:lnTo>
                  <a:lnTo>
                    <a:pt x="312" y="87"/>
                  </a:lnTo>
                  <a:lnTo>
                    <a:pt x="161" y="0"/>
                  </a:lnTo>
                  <a:lnTo>
                    <a:pt x="0" y="9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77" name="Freeform 476">
              <a:extLst>
                <a:ext uri="{FF2B5EF4-FFF2-40B4-BE49-F238E27FC236}">
                  <a16:creationId xmlns:a16="http://schemas.microsoft.com/office/drawing/2014/main" id="{B61C81DC-24B7-4A8A-9B00-554589121356}"/>
                </a:ext>
              </a:extLst>
            </p:cNvPr>
            <p:cNvSpPr>
              <a:spLocks/>
            </p:cNvSpPr>
            <p:nvPr/>
          </p:nvSpPr>
          <p:spPr bwMode="auto">
            <a:xfrm>
              <a:off x="19748500" y="5664201"/>
              <a:ext cx="255588" cy="314325"/>
            </a:xfrm>
            <a:custGeom>
              <a:avLst/>
              <a:gdLst>
                <a:gd name="T0" fmla="*/ 161 w 161"/>
                <a:gd name="T1" fmla="*/ 0 h 198"/>
                <a:gd name="T2" fmla="*/ 0 w 161"/>
                <a:gd name="T3" fmla="*/ 93 h 198"/>
                <a:gd name="T4" fmla="*/ 0 w 161"/>
                <a:gd name="T5" fmla="*/ 198 h 198"/>
                <a:gd name="T6" fmla="*/ 161 w 161"/>
                <a:gd name="T7" fmla="*/ 104 h 198"/>
                <a:gd name="T8" fmla="*/ 161 w 161"/>
                <a:gd name="T9" fmla="*/ 0 h 198"/>
              </a:gdLst>
              <a:ahLst/>
              <a:cxnLst>
                <a:cxn ang="0">
                  <a:pos x="T0" y="T1"/>
                </a:cxn>
                <a:cxn ang="0">
                  <a:pos x="T2" y="T3"/>
                </a:cxn>
                <a:cxn ang="0">
                  <a:pos x="T4" y="T5"/>
                </a:cxn>
                <a:cxn ang="0">
                  <a:pos x="T6" y="T7"/>
                </a:cxn>
                <a:cxn ang="0">
                  <a:pos x="T8" y="T9"/>
                </a:cxn>
              </a:cxnLst>
              <a:rect l="0" t="0" r="r" b="b"/>
              <a:pathLst>
                <a:path w="161" h="198">
                  <a:moveTo>
                    <a:pt x="161" y="0"/>
                  </a:moveTo>
                  <a:lnTo>
                    <a:pt x="0" y="93"/>
                  </a:lnTo>
                  <a:lnTo>
                    <a:pt x="0" y="198"/>
                  </a:lnTo>
                  <a:lnTo>
                    <a:pt x="161" y="104"/>
                  </a:lnTo>
                  <a:lnTo>
                    <a:pt x="161" y="0"/>
                  </a:lnTo>
                  <a:close/>
                </a:path>
              </a:pathLst>
            </a:custGeom>
            <a:solidFill>
              <a:srgbClr val="BEB9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78" name="Freeform 477">
              <a:extLst>
                <a:ext uri="{FF2B5EF4-FFF2-40B4-BE49-F238E27FC236}">
                  <a16:creationId xmlns:a16="http://schemas.microsoft.com/office/drawing/2014/main" id="{325DF10D-5C5C-4F08-A096-B95537AF406D}"/>
                </a:ext>
              </a:extLst>
            </p:cNvPr>
            <p:cNvSpPr>
              <a:spLocks/>
            </p:cNvSpPr>
            <p:nvPr/>
          </p:nvSpPr>
          <p:spPr bwMode="auto">
            <a:xfrm>
              <a:off x="19508788" y="5673726"/>
              <a:ext cx="239713" cy="304800"/>
            </a:xfrm>
            <a:custGeom>
              <a:avLst/>
              <a:gdLst>
                <a:gd name="T0" fmla="*/ 0 w 151"/>
                <a:gd name="T1" fmla="*/ 0 h 192"/>
                <a:gd name="T2" fmla="*/ 151 w 151"/>
                <a:gd name="T3" fmla="*/ 87 h 192"/>
                <a:gd name="T4" fmla="*/ 151 w 151"/>
                <a:gd name="T5" fmla="*/ 192 h 192"/>
                <a:gd name="T6" fmla="*/ 0 w 151"/>
                <a:gd name="T7" fmla="*/ 105 h 192"/>
                <a:gd name="T8" fmla="*/ 0 w 151"/>
                <a:gd name="T9" fmla="*/ 0 h 192"/>
              </a:gdLst>
              <a:ahLst/>
              <a:cxnLst>
                <a:cxn ang="0">
                  <a:pos x="T0" y="T1"/>
                </a:cxn>
                <a:cxn ang="0">
                  <a:pos x="T2" y="T3"/>
                </a:cxn>
                <a:cxn ang="0">
                  <a:pos x="T4" y="T5"/>
                </a:cxn>
                <a:cxn ang="0">
                  <a:pos x="T6" y="T7"/>
                </a:cxn>
                <a:cxn ang="0">
                  <a:pos x="T8" y="T9"/>
                </a:cxn>
              </a:cxnLst>
              <a:rect l="0" t="0" r="r" b="b"/>
              <a:pathLst>
                <a:path w="151" h="192">
                  <a:moveTo>
                    <a:pt x="0" y="0"/>
                  </a:moveTo>
                  <a:lnTo>
                    <a:pt x="151" y="87"/>
                  </a:lnTo>
                  <a:lnTo>
                    <a:pt x="151" y="192"/>
                  </a:lnTo>
                  <a:lnTo>
                    <a:pt x="0" y="105"/>
                  </a:lnTo>
                  <a:lnTo>
                    <a:pt x="0" y="0"/>
                  </a:lnTo>
                  <a:close/>
                </a:path>
              </a:pathLst>
            </a:custGeom>
            <a:solidFill>
              <a:srgbClr val="E4DFD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grpSp>
      <p:grpSp>
        <p:nvGrpSpPr>
          <p:cNvPr id="536" name="Group 535">
            <a:extLst>
              <a:ext uri="{FF2B5EF4-FFF2-40B4-BE49-F238E27FC236}">
                <a16:creationId xmlns:a16="http://schemas.microsoft.com/office/drawing/2014/main" id="{4031CF13-A4DC-4CEA-9840-2C40335D800C}"/>
              </a:ext>
            </a:extLst>
          </p:cNvPr>
          <p:cNvGrpSpPr/>
          <p:nvPr/>
        </p:nvGrpSpPr>
        <p:grpSpPr>
          <a:xfrm>
            <a:off x="8324841" y="459420"/>
            <a:ext cx="536780" cy="576193"/>
            <a:chOff x="12288838" y="2686051"/>
            <a:chExt cx="908050" cy="974725"/>
          </a:xfrm>
        </p:grpSpPr>
        <p:sp>
          <p:nvSpPr>
            <p:cNvPr id="107" name="Freeform 506">
              <a:extLst>
                <a:ext uri="{FF2B5EF4-FFF2-40B4-BE49-F238E27FC236}">
                  <a16:creationId xmlns:a16="http://schemas.microsoft.com/office/drawing/2014/main" id="{8946997F-8CEB-4DC5-8442-FDB28C79BF79}"/>
                </a:ext>
              </a:extLst>
            </p:cNvPr>
            <p:cNvSpPr>
              <a:spLocks/>
            </p:cNvSpPr>
            <p:nvPr/>
          </p:nvSpPr>
          <p:spPr bwMode="auto">
            <a:xfrm>
              <a:off x="12315825" y="2686051"/>
              <a:ext cx="881063" cy="952500"/>
            </a:xfrm>
            <a:custGeom>
              <a:avLst/>
              <a:gdLst>
                <a:gd name="T0" fmla="*/ 261 w 319"/>
                <a:gd name="T1" fmla="*/ 326 h 345"/>
                <a:gd name="T2" fmla="*/ 58 w 319"/>
                <a:gd name="T3" fmla="*/ 210 h 345"/>
                <a:gd name="T4" fmla="*/ 58 w 319"/>
                <a:gd name="T5" fmla="*/ 210 h 345"/>
                <a:gd name="T6" fmla="*/ 0 w 319"/>
                <a:gd name="T7" fmla="*/ 109 h 345"/>
                <a:gd name="T8" fmla="*/ 58 w 319"/>
                <a:gd name="T9" fmla="*/ 76 h 345"/>
                <a:gd name="T10" fmla="*/ 61 w 319"/>
                <a:gd name="T11" fmla="*/ 77 h 345"/>
                <a:gd name="T12" fmla="*/ 57 w 319"/>
                <a:gd name="T13" fmla="*/ 52 h 345"/>
                <a:gd name="T14" fmla="*/ 115 w 319"/>
                <a:gd name="T15" fmla="*/ 19 h 345"/>
                <a:gd name="T16" fmla="*/ 163 w 319"/>
                <a:gd name="T17" fmla="*/ 75 h 345"/>
                <a:gd name="T18" fmla="*/ 188 w 319"/>
                <a:gd name="T19" fmla="*/ 83 h 345"/>
                <a:gd name="T20" fmla="*/ 246 w 319"/>
                <a:gd name="T21" fmla="*/ 184 h 345"/>
                <a:gd name="T22" fmla="*/ 246 w 319"/>
                <a:gd name="T23" fmla="*/ 186 h 345"/>
                <a:gd name="T24" fmla="*/ 261 w 319"/>
                <a:gd name="T25" fmla="*/ 192 h 345"/>
                <a:gd name="T26" fmla="*/ 319 w 319"/>
                <a:gd name="T27" fmla="*/ 293 h 345"/>
                <a:gd name="T28" fmla="*/ 261 w 319"/>
                <a:gd name="T29" fmla="*/ 326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19" h="345">
                  <a:moveTo>
                    <a:pt x="261" y="326"/>
                  </a:moveTo>
                  <a:cubicBezTo>
                    <a:pt x="58" y="210"/>
                    <a:pt x="58" y="210"/>
                    <a:pt x="58" y="210"/>
                  </a:cubicBezTo>
                  <a:cubicBezTo>
                    <a:pt x="58" y="210"/>
                    <a:pt x="58" y="210"/>
                    <a:pt x="58" y="210"/>
                  </a:cubicBezTo>
                  <a:cubicBezTo>
                    <a:pt x="26" y="191"/>
                    <a:pt x="0" y="146"/>
                    <a:pt x="0" y="109"/>
                  </a:cubicBezTo>
                  <a:cubicBezTo>
                    <a:pt x="0" y="72"/>
                    <a:pt x="26" y="57"/>
                    <a:pt x="58" y="76"/>
                  </a:cubicBezTo>
                  <a:cubicBezTo>
                    <a:pt x="59" y="76"/>
                    <a:pt x="60" y="76"/>
                    <a:pt x="61" y="77"/>
                  </a:cubicBezTo>
                  <a:cubicBezTo>
                    <a:pt x="58" y="68"/>
                    <a:pt x="57" y="60"/>
                    <a:pt x="57" y="52"/>
                  </a:cubicBezTo>
                  <a:cubicBezTo>
                    <a:pt x="57" y="15"/>
                    <a:pt x="83" y="0"/>
                    <a:pt x="115" y="19"/>
                  </a:cubicBezTo>
                  <a:cubicBezTo>
                    <a:pt x="135" y="30"/>
                    <a:pt x="152" y="52"/>
                    <a:pt x="163" y="75"/>
                  </a:cubicBezTo>
                  <a:cubicBezTo>
                    <a:pt x="170" y="76"/>
                    <a:pt x="179" y="78"/>
                    <a:pt x="188" y="83"/>
                  </a:cubicBezTo>
                  <a:cubicBezTo>
                    <a:pt x="220" y="102"/>
                    <a:pt x="246" y="147"/>
                    <a:pt x="246" y="184"/>
                  </a:cubicBezTo>
                  <a:cubicBezTo>
                    <a:pt x="246" y="184"/>
                    <a:pt x="246" y="185"/>
                    <a:pt x="246" y="186"/>
                  </a:cubicBezTo>
                  <a:cubicBezTo>
                    <a:pt x="250" y="187"/>
                    <a:pt x="256" y="189"/>
                    <a:pt x="261" y="192"/>
                  </a:cubicBezTo>
                  <a:cubicBezTo>
                    <a:pt x="293" y="211"/>
                    <a:pt x="319" y="256"/>
                    <a:pt x="319" y="293"/>
                  </a:cubicBezTo>
                  <a:cubicBezTo>
                    <a:pt x="319" y="330"/>
                    <a:pt x="293" y="345"/>
                    <a:pt x="261" y="326"/>
                  </a:cubicBezTo>
                </a:path>
              </a:pathLst>
            </a:custGeom>
            <a:solidFill>
              <a:srgbClr val="7B97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108" name="Freeform 507">
              <a:extLst>
                <a:ext uri="{FF2B5EF4-FFF2-40B4-BE49-F238E27FC236}">
                  <a16:creationId xmlns:a16="http://schemas.microsoft.com/office/drawing/2014/main" id="{05FE6169-7764-440D-AA6A-350DCEBD9BAB}"/>
                </a:ext>
              </a:extLst>
            </p:cNvPr>
            <p:cNvSpPr>
              <a:spLocks/>
            </p:cNvSpPr>
            <p:nvPr/>
          </p:nvSpPr>
          <p:spPr bwMode="auto">
            <a:xfrm>
              <a:off x="12288838" y="2708276"/>
              <a:ext cx="877888" cy="952500"/>
            </a:xfrm>
            <a:custGeom>
              <a:avLst/>
              <a:gdLst>
                <a:gd name="T0" fmla="*/ 260 w 318"/>
                <a:gd name="T1" fmla="*/ 327 h 345"/>
                <a:gd name="T2" fmla="*/ 58 w 318"/>
                <a:gd name="T3" fmla="*/ 210 h 345"/>
                <a:gd name="T4" fmla="*/ 58 w 318"/>
                <a:gd name="T5" fmla="*/ 210 h 345"/>
                <a:gd name="T6" fmla="*/ 0 w 318"/>
                <a:gd name="T7" fmla="*/ 109 h 345"/>
                <a:gd name="T8" fmla="*/ 58 w 318"/>
                <a:gd name="T9" fmla="*/ 76 h 345"/>
                <a:gd name="T10" fmla="*/ 60 w 318"/>
                <a:gd name="T11" fmla="*/ 77 h 345"/>
                <a:gd name="T12" fmla="*/ 57 w 318"/>
                <a:gd name="T13" fmla="*/ 52 h 345"/>
                <a:gd name="T14" fmla="*/ 115 w 318"/>
                <a:gd name="T15" fmla="*/ 19 h 345"/>
                <a:gd name="T16" fmla="*/ 162 w 318"/>
                <a:gd name="T17" fmla="*/ 75 h 345"/>
                <a:gd name="T18" fmla="*/ 187 w 318"/>
                <a:gd name="T19" fmla="*/ 83 h 345"/>
                <a:gd name="T20" fmla="*/ 245 w 318"/>
                <a:gd name="T21" fmla="*/ 184 h 345"/>
                <a:gd name="T22" fmla="*/ 245 w 318"/>
                <a:gd name="T23" fmla="*/ 186 h 345"/>
                <a:gd name="T24" fmla="*/ 260 w 318"/>
                <a:gd name="T25" fmla="*/ 193 h 345"/>
                <a:gd name="T26" fmla="*/ 318 w 318"/>
                <a:gd name="T27" fmla="*/ 293 h 345"/>
                <a:gd name="T28" fmla="*/ 260 w 318"/>
                <a:gd name="T29" fmla="*/ 327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18" h="345">
                  <a:moveTo>
                    <a:pt x="260" y="327"/>
                  </a:moveTo>
                  <a:cubicBezTo>
                    <a:pt x="58" y="210"/>
                    <a:pt x="58" y="210"/>
                    <a:pt x="58" y="210"/>
                  </a:cubicBezTo>
                  <a:cubicBezTo>
                    <a:pt x="58" y="210"/>
                    <a:pt x="58" y="210"/>
                    <a:pt x="58" y="210"/>
                  </a:cubicBezTo>
                  <a:cubicBezTo>
                    <a:pt x="26" y="191"/>
                    <a:pt x="0" y="146"/>
                    <a:pt x="0" y="109"/>
                  </a:cubicBezTo>
                  <a:cubicBezTo>
                    <a:pt x="0" y="72"/>
                    <a:pt x="26" y="57"/>
                    <a:pt x="58" y="76"/>
                  </a:cubicBezTo>
                  <a:cubicBezTo>
                    <a:pt x="59" y="76"/>
                    <a:pt x="59" y="77"/>
                    <a:pt x="60" y="77"/>
                  </a:cubicBezTo>
                  <a:cubicBezTo>
                    <a:pt x="58" y="69"/>
                    <a:pt x="57" y="60"/>
                    <a:pt x="57" y="52"/>
                  </a:cubicBezTo>
                  <a:cubicBezTo>
                    <a:pt x="57" y="15"/>
                    <a:pt x="83" y="0"/>
                    <a:pt x="115" y="19"/>
                  </a:cubicBezTo>
                  <a:cubicBezTo>
                    <a:pt x="134" y="30"/>
                    <a:pt x="152" y="52"/>
                    <a:pt x="162" y="75"/>
                  </a:cubicBezTo>
                  <a:cubicBezTo>
                    <a:pt x="170" y="76"/>
                    <a:pt x="178" y="78"/>
                    <a:pt x="187" y="83"/>
                  </a:cubicBezTo>
                  <a:cubicBezTo>
                    <a:pt x="219" y="102"/>
                    <a:pt x="245" y="147"/>
                    <a:pt x="245" y="184"/>
                  </a:cubicBezTo>
                  <a:cubicBezTo>
                    <a:pt x="245" y="185"/>
                    <a:pt x="245" y="185"/>
                    <a:pt x="245" y="186"/>
                  </a:cubicBezTo>
                  <a:cubicBezTo>
                    <a:pt x="250" y="187"/>
                    <a:pt x="255" y="190"/>
                    <a:pt x="260" y="193"/>
                  </a:cubicBezTo>
                  <a:cubicBezTo>
                    <a:pt x="292" y="211"/>
                    <a:pt x="318" y="256"/>
                    <a:pt x="318" y="293"/>
                  </a:cubicBezTo>
                  <a:cubicBezTo>
                    <a:pt x="318" y="330"/>
                    <a:pt x="292" y="345"/>
                    <a:pt x="260" y="327"/>
                  </a:cubicBezTo>
                </a:path>
              </a:pathLst>
            </a:custGeom>
            <a:solidFill>
              <a:srgbClr val="B0C0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grpSp>
      <p:grpSp>
        <p:nvGrpSpPr>
          <p:cNvPr id="538" name="Group 537">
            <a:extLst>
              <a:ext uri="{FF2B5EF4-FFF2-40B4-BE49-F238E27FC236}">
                <a16:creationId xmlns:a16="http://schemas.microsoft.com/office/drawing/2014/main" id="{DEC3B23B-EA57-4C53-96D2-2A8FF1AAD825}"/>
              </a:ext>
            </a:extLst>
          </p:cNvPr>
          <p:cNvGrpSpPr/>
          <p:nvPr/>
        </p:nvGrpSpPr>
        <p:grpSpPr>
          <a:xfrm>
            <a:off x="7324479" y="1922426"/>
            <a:ext cx="536780" cy="576193"/>
            <a:chOff x="10596563" y="5160963"/>
            <a:chExt cx="908050" cy="974725"/>
          </a:xfrm>
        </p:grpSpPr>
        <p:sp>
          <p:nvSpPr>
            <p:cNvPr id="109" name="Freeform 508">
              <a:extLst>
                <a:ext uri="{FF2B5EF4-FFF2-40B4-BE49-F238E27FC236}">
                  <a16:creationId xmlns:a16="http://schemas.microsoft.com/office/drawing/2014/main" id="{C521F7EC-7480-4FAA-8A2C-F4A0B78479B7}"/>
                </a:ext>
              </a:extLst>
            </p:cNvPr>
            <p:cNvSpPr>
              <a:spLocks/>
            </p:cNvSpPr>
            <p:nvPr/>
          </p:nvSpPr>
          <p:spPr bwMode="auto">
            <a:xfrm>
              <a:off x="10625138" y="5160963"/>
              <a:ext cx="879475" cy="952500"/>
            </a:xfrm>
            <a:custGeom>
              <a:avLst/>
              <a:gdLst>
                <a:gd name="T0" fmla="*/ 261 w 319"/>
                <a:gd name="T1" fmla="*/ 327 h 345"/>
                <a:gd name="T2" fmla="*/ 58 w 319"/>
                <a:gd name="T3" fmla="*/ 210 h 345"/>
                <a:gd name="T4" fmla="*/ 58 w 319"/>
                <a:gd name="T5" fmla="*/ 210 h 345"/>
                <a:gd name="T6" fmla="*/ 0 w 319"/>
                <a:gd name="T7" fmla="*/ 109 h 345"/>
                <a:gd name="T8" fmla="*/ 58 w 319"/>
                <a:gd name="T9" fmla="*/ 76 h 345"/>
                <a:gd name="T10" fmla="*/ 60 w 319"/>
                <a:gd name="T11" fmla="*/ 77 h 345"/>
                <a:gd name="T12" fmla="*/ 57 w 319"/>
                <a:gd name="T13" fmla="*/ 52 h 345"/>
                <a:gd name="T14" fmla="*/ 115 w 319"/>
                <a:gd name="T15" fmla="*/ 19 h 345"/>
                <a:gd name="T16" fmla="*/ 163 w 319"/>
                <a:gd name="T17" fmla="*/ 75 h 345"/>
                <a:gd name="T18" fmla="*/ 188 w 319"/>
                <a:gd name="T19" fmla="*/ 83 h 345"/>
                <a:gd name="T20" fmla="*/ 246 w 319"/>
                <a:gd name="T21" fmla="*/ 184 h 345"/>
                <a:gd name="T22" fmla="*/ 246 w 319"/>
                <a:gd name="T23" fmla="*/ 186 h 345"/>
                <a:gd name="T24" fmla="*/ 261 w 319"/>
                <a:gd name="T25" fmla="*/ 193 h 345"/>
                <a:gd name="T26" fmla="*/ 319 w 319"/>
                <a:gd name="T27" fmla="*/ 293 h 345"/>
                <a:gd name="T28" fmla="*/ 261 w 319"/>
                <a:gd name="T29" fmla="*/ 327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19" h="345">
                  <a:moveTo>
                    <a:pt x="261" y="327"/>
                  </a:moveTo>
                  <a:cubicBezTo>
                    <a:pt x="58" y="210"/>
                    <a:pt x="58" y="210"/>
                    <a:pt x="58" y="210"/>
                  </a:cubicBezTo>
                  <a:cubicBezTo>
                    <a:pt x="58" y="210"/>
                    <a:pt x="58" y="210"/>
                    <a:pt x="58" y="210"/>
                  </a:cubicBezTo>
                  <a:cubicBezTo>
                    <a:pt x="26" y="191"/>
                    <a:pt x="0" y="146"/>
                    <a:pt x="0" y="109"/>
                  </a:cubicBezTo>
                  <a:cubicBezTo>
                    <a:pt x="0" y="72"/>
                    <a:pt x="26" y="57"/>
                    <a:pt x="58" y="76"/>
                  </a:cubicBezTo>
                  <a:cubicBezTo>
                    <a:pt x="59" y="76"/>
                    <a:pt x="60" y="77"/>
                    <a:pt x="60" y="77"/>
                  </a:cubicBezTo>
                  <a:cubicBezTo>
                    <a:pt x="58" y="69"/>
                    <a:pt x="57" y="60"/>
                    <a:pt x="57" y="52"/>
                  </a:cubicBezTo>
                  <a:cubicBezTo>
                    <a:pt x="57" y="15"/>
                    <a:pt x="83" y="0"/>
                    <a:pt x="115" y="19"/>
                  </a:cubicBezTo>
                  <a:cubicBezTo>
                    <a:pt x="135" y="30"/>
                    <a:pt x="152" y="52"/>
                    <a:pt x="163" y="75"/>
                  </a:cubicBezTo>
                  <a:cubicBezTo>
                    <a:pt x="170" y="76"/>
                    <a:pt x="179" y="78"/>
                    <a:pt x="188" y="83"/>
                  </a:cubicBezTo>
                  <a:cubicBezTo>
                    <a:pt x="220" y="102"/>
                    <a:pt x="246" y="147"/>
                    <a:pt x="246" y="184"/>
                  </a:cubicBezTo>
                  <a:cubicBezTo>
                    <a:pt x="246" y="185"/>
                    <a:pt x="246" y="185"/>
                    <a:pt x="246" y="186"/>
                  </a:cubicBezTo>
                  <a:cubicBezTo>
                    <a:pt x="250" y="187"/>
                    <a:pt x="255" y="190"/>
                    <a:pt x="261" y="193"/>
                  </a:cubicBezTo>
                  <a:cubicBezTo>
                    <a:pt x="293" y="211"/>
                    <a:pt x="319" y="256"/>
                    <a:pt x="319" y="293"/>
                  </a:cubicBezTo>
                  <a:cubicBezTo>
                    <a:pt x="319" y="330"/>
                    <a:pt x="293" y="345"/>
                    <a:pt x="261" y="327"/>
                  </a:cubicBezTo>
                </a:path>
              </a:pathLst>
            </a:custGeom>
            <a:solidFill>
              <a:srgbClr val="7B97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110" name="Freeform 509">
              <a:extLst>
                <a:ext uri="{FF2B5EF4-FFF2-40B4-BE49-F238E27FC236}">
                  <a16:creationId xmlns:a16="http://schemas.microsoft.com/office/drawing/2014/main" id="{34DCEFB8-7F3C-4D81-ABDC-E95378B3CCC5}"/>
                </a:ext>
              </a:extLst>
            </p:cNvPr>
            <p:cNvSpPr>
              <a:spLocks/>
            </p:cNvSpPr>
            <p:nvPr/>
          </p:nvSpPr>
          <p:spPr bwMode="auto">
            <a:xfrm>
              <a:off x="10596563" y="5186363"/>
              <a:ext cx="877888" cy="949325"/>
            </a:xfrm>
            <a:custGeom>
              <a:avLst/>
              <a:gdLst>
                <a:gd name="T0" fmla="*/ 260 w 318"/>
                <a:gd name="T1" fmla="*/ 326 h 344"/>
                <a:gd name="T2" fmla="*/ 58 w 318"/>
                <a:gd name="T3" fmla="*/ 209 h 344"/>
                <a:gd name="T4" fmla="*/ 58 w 318"/>
                <a:gd name="T5" fmla="*/ 209 h 344"/>
                <a:gd name="T6" fmla="*/ 0 w 318"/>
                <a:gd name="T7" fmla="*/ 109 h 344"/>
                <a:gd name="T8" fmla="*/ 58 w 318"/>
                <a:gd name="T9" fmla="*/ 75 h 344"/>
                <a:gd name="T10" fmla="*/ 60 w 318"/>
                <a:gd name="T11" fmla="*/ 76 h 344"/>
                <a:gd name="T12" fmla="*/ 57 w 318"/>
                <a:gd name="T13" fmla="*/ 52 h 344"/>
                <a:gd name="T14" fmla="*/ 115 w 318"/>
                <a:gd name="T15" fmla="*/ 18 h 344"/>
                <a:gd name="T16" fmla="*/ 162 w 318"/>
                <a:gd name="T17" fmla="*/ 75 h 344"/>
                <a:gd name="T18" fmla="*/ 187 w 318"/>
                <a:gd name="T19" fmla="*/ 83 h 344"/>
                <a:gd name="T20" fmla="*/ 245 w 318"/>
                <a:gd name="T21" fmla="*/ 183 h 344"/>
                <a:gd name="T22" fmla="*/ 245 w 318"/>
                <a:gd name="T23" fmla="*/ 185 h 344"/>
                <a:gd name="T24" fmla="*/ 260 w 318"/>
                <a:gd name="T25" fmla="*/ 192 h 344"/>
                <a:gd name="T26" fmla="*/ 318 w 318"/>
                <a:gd name="T27" fmla="*/ 292 h 344"/>
                <a:gd name="T28" fmla="*/ 260 w 318"/>
                <a:gd name="T29" fmla="*/ 326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18" h="344">
                  <a:moveTo>
                    <a:pt x="260" y="326"/>
                  </a:moveTo>
                  <a:cubicBezTo>
                    <a:pt x="58" y="209"/>
                    <a:pt x="58" y="209"/>
                    <a:pt x="58" y="209"/>
                  </a:cubicBezTo>
                  <a:cubicBezTo>
                    <a:pt x="58" y="209"/>
                    <a:pt x="58" y="209"/>
                    <a:pt x="58" y="209"/>
                  </a:cubicBezTo>
                  <a:cubicBezTo>
                    <a:pt x="26" y="191"/>
                    <a:pt x="0" y="146"/>
                    <a:pt x="0" y="109"/>
                  </a:cubicBezTo>
                  <a:cubicBezTo>
                    <a:pt x="0" y="72"/>
                    <a:pt x="26" y="57"/>
                    <a:pt x="58" y="75"/>
                  </a:cubicBezTo>
                  <a:cubicBezTo>
                    <a:pt x="59" y="75"/>
                    <a:pt x="59" y="76"/>
                    <a:pt x="60" y="76"/>
                  </a:cubicBezTo>
                  <a:cubicBezTo>
                    <a:pt x="58" y="68"/>
                    <a:pt x="57" y="60"/>
                    <a:pt x="57" y="52"/>
                  </a:cubicBezTo>
                  <a:cubicBezTo>
                    <a:pt x="57" y="15"/>
                    <a:pt x="83" y="0"/>
                    <a:pt x="115" y="18"/>
                  </a:cubicBezTo>
                  <a:cubicBezTo>
                    <a:pt x="134" y="30"/>
                    <a:pt x="152" y="51"/>
                    <a:pt x="162" y="75"/>
                  </a:cubicBezTo>
                  <a:cubicBezTo>
                    <a:pt x="170" y="75"/>
                    <a:pt x="178" y="78"/>
                    <a:pt x="187" y="83"/>
                  </a:cubicBezTo>
                  <a:cubicBezTo>
                    <a:pt x="219" y="101"/>
                    <a:pt x="245" y="146"/>
                    <a:pt x="245" y="183"/>
                  </a:cubicBezTo>
                  <a:cubicBezTo>
                    <a:pt x="245" y="184"/>
                    <a:pt x="245" y="185"/>
                    <a:pt x="245" y="185"/>
                  </a:cubicBezTo>
                  <a:cubicBezTo>
                    <a:pt x="250" y="187"/>
                    <a:pt x="255" y="189"/>
                    <a:pt x="260" y="192"/>
                  </a:cubicBezTo>
                  <a:cubicBezTo>
                    <a:pt x="292" y="210"/>
                    <a:pt x="318" y="255"/>
                    <a:pt x="318" y="292"/>
                  </a:cubicBezTo>
                  <a:cubicBezTo>
                    <a:pt x="318" y="329"/>
                    <a:pt x="292" y="344"/>
                    <a:pt x="260" y="326"/>
                  </a:cubicBezTo>
                </a:path>
              </a:pathLst>
            </a:custGeom>
            <a:solidFill>
              <a:srgbClr val="B0C0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grpSp>
      <p:grpSp>
        <p:nvGrpSpPr>
          <p:cNvPr id="539" name="Group 538">
            <a:extLst>
              <a:ext uri="{FF2B5EF4-FFF2-40B4-BE49-F238E27FC236}">
                <a16:creationId xmlns:a16="http://schemas.microsoft.com/office/drawing/2014/main" id="{827E3093-35EB-4FB5-8FD6-BE74E7B4FFB2}"/>
              </a:ext>
            </a:extLst>
          </p:cNvPr>
          <p:cNvGrpSpPr/>
          <p:nvPr/>
        </p:nvGrpSpPr>
        <p:grpSpPr>
          <a:xfrm>
            <a:off x="8645783" y="2271520"/>
            <a:ext cx="381939" cy="411969"/>
            <a:chOff x="12831763" y="5751513"/>
            <a:chExt cx="646112" cy="696913"/>
          </a:xfrm>
        </p:grpSpPr>
        <p:sp>
          <p:nvSpPr>
            <p:cNvPr id="113" name="Freeform 512">
              <a:extLst>
                <a:ext uri="{FF2B5EF4-FFF2-40B4-BE49-F238E27FC236}">
                  <a16:creationId xmlns:a16="http://schemas.microsoft.com/office/drawing/2014/main" id="{C08AAF32-B01C-4369-82FA-8164286F4250}"/>
                </a:ext>
              </a:extLst>
            </p:cNvPr>
            <p:cNvSpPr>
              <a:spLocks/>
            </p:cNvSpPr>
            <p:nvPr/>
          </p:nvSpPr>
          <p:spPr bwMode="auto">
            <a:xfrm>
              <a:off x="12852400" y="5751513"/>
              <a:ext cx="625475" cy="679450"/>
            </a:xfrm>
            <a:custGeom>
              <a:avLst/>
              <a:gdLst>
                <a:gd name="T0" fmla="*/ 186 w 227"/>
                <a:gd name="T1" fmla="*/ 233 h 246"/>
                <a:gd name="T2" fmla="*/ 41 w 227"/>
                <a:gd name="T3" fmla="*/ 150 h 246"/>
                <a:gd name="T4" fmla="*/ 41 w 227"/>
                <a:gd name="T5" fmla="*/ 149 h 246"/>
                <a:gd name="T6" fmla="*/ 0 w 227"/>
                <a:gd name="T7" fmla="*/ 78 h 246"/>
                <a:gd name="T8" fmla="*/ 41 w 227"/>
                <a:gd name="T9" fmla="*/ 54 h 246"/>
                <a:gd name="T10" fmla="*/ 43 w 227"/>
                <a:gd name="T11" fmla="*/ 55 h 246"/>
                <a:gd name="T12" fmla="*/ 41 w 227"/>
                <a:gd name="T13" fmla="*/ 37 h 246"/>
                <a:gd name="T14" fmla="*/ 82 w 227"/>
                <a:gd name="T15" fmla="*/ 13 h 246"/>
                <a:gd name="T16" fmla="*/ 116 w 227"/>
                <a:gd name="T17" fmla="*/ 54 h 246"/>
                <a:gd name="T18" fmla="*/ 134 w 227"/>
                <a:gd name="T19" fmla="*/ 59 h 246"/>
                <a:gd name="T20" fmla="*/ 175 w 227"/>
                <a:gd name="T21" fmla="*/ 131 h 246"/>
                <a:gd name="T22" fmla="*/ 175 w 227"/>
                <a:gd name="T23" fmla="*/ 133 h 246"/>
                <a:gd name="T24" fmla="*/ 186 w 227"/>
                <a:gd name="T25" fmla="*/ 137 h 246"/>
                <a:gd name="T26" fmla="*/ 227 w 227"/>
                <a:gd name="T27" fmla="*/ 209 h 246"/>
                <a:gd name="T28" fmla="*/ 186 w 227"/>
                <a:gd name="T29" fmla="*/ 233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7" h="246">
                  <a:moveTo>
                    <a:pt x="186" y="233"/>
                  </a:moveTo>
                  <a:cubicBezTo>
                    <a:pt x="41" y="150"/>
                    <a:pt x="41" y="150"/>
                    <a:pt x="41" y="150"/>
                  </a:cubicBezTo>
                  <a:cubicBezTo>
                    <a:pt x="41" y="149"/>
                    <a:pt x="41" y="149"/>
                    <a:pt x="41" y="149"/>
                  </a:cubicBezTo>
                  <a:cubicBezTo>
                    <a:pt x="19" y="136"/>
                    <a:pt x="0" y="104"/>
                    <a:pt x="0" y="78"/>
                  </a:cubicBezTo>
                  <a:cubicBezTo>
                    <a:pt x="0" y="51"/>
                    <a:pt x="19" y="41"/>
                    <a:pt x="41" y="54"/>
                  </a:cubicBezTo>
                  <a:cubicBezTo>
                    <a:pt x="42" y="54"/>
                    <a:pt x="42" y="54"/>
                    <a:pt x="43" y="55"/>
                  </a:cubicBezTo>
                  <a:cubicBezTo>
                    <a:pt x="41" y="49"/>
                    <a:pt x="41" y="43"/>
                    <a:pt x="41" y="37"/>
                  </a:cubicBezTo>
                  <a:cubicBezTo>
                    <a:pt x="41" y="11"/>
                    <a:pt x="59" y="0"/>
                    <a:pt x="82" y="13"/>
                  </a:cubicBezTo>
                  <a:cubicBezTo>
                    <a:pt x="96" y="21"/>
                    <a:pt x="109" y="37"/>
                    <a:pt x="116" y="54"/>
                  </a:cubicBezTo>
                  <a:cubicBezTo>
                    <a:pt x="121" y="54"/>
                    <a:pt x="127" y="56"/>
                    <a:pt x="134" y="59"/>
                  </a:cubicBezTo>
                  <a:cubicBezTo>
                    <a:pt x="156" y="73"/>
                    <a:pt x="175" y="105"/>
                    <a:pt x="175" y="131"/>
                  </a:cubicBezTo>
                  <a:cubicBezTo>
                    <a:pt x="175" y="132"/>
                    <a:pt x="175" y="132"/>
                    <a:pt x="175" y="133"/>
                  </a:cubicBezTo>
                  <a:cubicBezTo>
                    <a:pt x="178" y="134"/>
                    <a:pt x="182" y="135"/>
                    <a:pt x="186" y="137"/>
                  </a:cubicBezTo>
                  <a:cubicBezTo>
                    <a:pt x="209" y="150"/>
                    <a:pt x="227" y="183"/>
                    <a:pt x="227" y="209"/>
                  </a:cubicBezTo>
                  <a:cubicBezTo>
                    <a:pt x="227" y="235"/>
                    <a:pt x="209" y="246"/>
                    <a:pt x="186" y="233"/>
                  </a:cubicBezTo>
                </a:path>
              </a:pathLst>
            </a:custGeom>
            <a:solidFill>
              <a:srgbClr val="7B97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114" name="Freeform 513">
              <a:extLst>
                <a:ext uri="{FF2B5EF4-FFF2-40B4-BE49-F238E27FC236}">
                  <a16:creationId xmlns:a16="http://schemas.microsoft.com/office/drawing/2014/main" id="{79237098-D5F4-48D2-8A5A-B0267D3DE81C}"/>
                </a:ext>
              </a:extLst>
            </p:cNvPr>
            <p:cNvSpPr>
              <a:spLocks/>
            </p:cNvSpPr>
            <p:nvPr/>
          </p:nvSpPr>
          <p:spPr bwMode="auto">
            <a:xfrm>
              <a:off x="12831763" y="5768976"/>
              <a:ext cx="627063" cy="679450"/>
            </a:xfrm>
            <a:custGeom>
              <a:avLst/>
              <a:gdLst>
                <a:gd name="T0" fmla="*/ 185 w 227"/>
                <a:gd name="T1" fmla="*/ 233 h 246"/>
                <a:gd name="T2" fmla="*/ 41 w 227"/>
                <a:gd name="T3" fmla="*/ 149 h 246"/>
                <a:gd name="T4" fmla="*/ 41 w 227"/>
                <a:gd name="T5" fmla="*/ 149 h 246"/>
                <a:gd name="T6" fmla="*/ 0 w 227"/>
                <a:gd name="T7" fmla="*/ 78 h 246"/>
                <a:gd name="T8" fmla="*/ 41 w 227"/>
                <a:gd name="T9" fmla="*/ 54 h 246"/>
                <a:gd name="T10" fmla="*/ 43 w 227"/>
                <a:gd name="T11" fmla="*/ 55 h 246"/>
                <a:gd name="T12" fmla="*/ 40 w 227"/>
                <a:gd name="T13" fmla="*/ 37 h 246"/>
                <a:gd name="T14" fmla="*/ 81 w 227"/>
                <a:gd name="T15" fmla="*/ 13 h 246"/>
                <a:gd name="T16" fmla="*/ 116 w 227"/>
                <a:gd name="T17" fmla="*/ 54 h 246"/>
                <a:gd name="T18" fmla="*/ 133 w 227"/>
                <a:gd name="T19" fmla="*/ 59 h 246"/>
                <a:gd name="T20" fmla="*/ 175 w 227"/>
                <a:gd name="T21" fmla="*/ 131 h 246"/>
                <a:gd name="T22" fmla="*/ 175 w 227"/>
                <a:gd name="T23" fmla="*/ 133 h 246"/>
                <a:gd name="T24" fmla="*/ 185 w 227"/>
                <a:gd name="T25" fmla="*/ 137 h 246"/>
                <a:gd name="T26" fmla="*/ 227 w 227"/>
                <a:gd name="T27" fmla="*/ 209 h 246"/>
                <a:gd name="T28" fmla="*/ 185 w 227"/>
                <a:gd name="T29" fmla="*/ 233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7" h="246">
                  <a:moveTo>
                    <a:pt x="185" y="233"/>
                  </a:moveTo>
                  <a:cubicBezTo>
                    <a:pt x="41" y="149"/>
                    <a:pt x="41" y="149"/>
                    <a:pt x="41" y="149"/>
                  </a:cubicBezTo>
                  <a:cubicBezTo>
                    <a:pt x="41" y="149"/>
                    <a:pt x="41" y="149"/>
                    <a:pt x="41" y="149"/>
                  </a:cubicBezTo>
                  <a:cubicBezTo>
                    <a:pt x="18" y="136"/>
                    <a:pt x="0" y="104"/>
                    <a:pt x="0" y="78"/>
                  </a:cubicBezTo>
                  <a:cubicBezTo>
                    <a:pt x="0" y="51"/>
                    <a:pt x="18" y="41"/>
                    <a:pt x="41" y="54"/>
                  </a:cubicBezTo>
                  <a:cubicBezTo>
                    <a:pt x="42" y="54"/>
                    <a:pt x="42" y="54"/>
                    <a:pt x="43" y="55"/>
                  </a:cubicBezTo>
                  <a:cubicBezTo>
                    <a:pt x="41" y="49"/>
                    <a:pt x="40" y="43"/>
                    <a:pt x="40" y="37"/>
                  </a:cubicBezTo>
                  <a:cubicBezTo>
                    <a:pt x="40" y="11"/>
                    <a:pt x="59" y="0"/>
                    <a:pt x="81" y="13"/>
                  </a:cubicBezTo>
                  <a:cubicBezTo>
                    <a:pt x="96" y="21"/>
                    <a:pt x="108" y="37"/>
                    <a:pt x="116" y="54"/>
                  </a:cubicBezTo>
                  <a:cubicBezTo>
                    <a:pt x="121" y="54"/>
                    <a:pt x="127" y="56"/>
                    <a:pt x="133" y="59"/>
                  </a:cubicBezTo>
                  <a:cubicBezTo>
                    <a:pt x="156" y="72"/>
                    <a:pt x="175" y="105"/>
                    <a:pt x="175" y="131"/>
                  </a:cubicBezTo>
                  <a:cubicBezTo>
                    <a:pt x="175" y="131"/>
                    <a:pt x="175" y="132"/>
                    <a:pt x="175" y="133"/>
                  </a:cubicBezTo>
                  <a:cubicBezTo>
                    <a:pt x="178" y="133"/>
                    <a:pt x="182" y="135"/>
                    <a:pt x="185" y="137"/>
                  </a:cubicBezTo>
                  <a:cubicBezTo>
                    <a:pt x="208" y="150"/>
                    <a:pt x="227" y="182"/>
                    <a:pt x="227" y="209"/>
                  </a:cubicBezTo>
                  <a:cubicBezTo>
                    <a:pt x="227" y="235"/>
                    <a:pt x="208" y="246"/>
                    <a:pt x="185" y="233"/>
                  </a:cubicBezTo>
                </a:path>
              </a:pathLst>
            </a:custGeom>
            <a:solidFill>
              <a:srgbClr val="B0C0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grpSp>
      <p:grpSp>
        <p:nvGrpSpPr>
          <p:cNvPr id="535" name="Group 534">
            <a:extLst>
              <a:ext uri="{FF2B5EF4-FFF2-40B4-BE49-F238E27FC236}">
                <a16:creationId xmlns:a16="http://schemas.microsoft.com/office/drawing/2014/main" id="{3B6AD294-E540-4190-ABDA-4DC6DE6E5C42}"/>
              </a:ext>
            </a:extLst>
          </p:cNvPr>
          <p:cNvGrpSpPr/>
          <p:nvPr/>
        </p:nvGrpSpPr>
        <p:grpSpPr>
          <a:xfrm>
            <a:off x="6999783" y="556077"/>
            <a:ext cx="383817" cy="411030"/>
            <a:chOff x="10047288" y="2849563"/>
            <a:chExt cx="649288" cy="695325"/>
          </a:xfrm>
        </p:grpSpPr>
        <p:sp>
          <p:nvSpPr>
            <p:cNvPr id="115" name="Freeform 514">
              <a:extLst>
                <a:ext uri="{FF2B5EF4-FFF2-40B4-BE49-F238E27FC236}">
                  <a16:creationId xmlns:a16="http://schemas.microsoft.com/office/drawing/2014/main" id="{ECBB6DDF-6350-4484-A462-EBE03C77B4B1}"/>
                </a:ext>
              </a:extLst>
            </p:cNvPr>
            <p:cNvSpPr>
              <a:spLocks/>
            </p:cNvSpPr>
            <p:nvPr/>
          </p:nvSpPr>
          <p:spPr bwMode="auto">
            <a:xfrm>
              <a:off x="10069513" y="2849563"/>
              <a:ext cx="627063" cy="679450"/>
            </a:xfrm>
            <a:custGeom>
              <a:avLst/>
              <a:gdLst>
                <a:gd name="T0" fmla="*/ 185 w 227"/>
                <a:gd name="T1" fmla="*/ 232 h 246"/>
                <a:gd name="T2" fmla="*/ 41 w 227"/>
                <a:gd name="T3" fmla="*/ 149 h 246"/>
                <a:gd name="T4" fmla="*/ 41 w 227"/>
                <a:gd name="T5" fmla="*/ 149 h 246"/>
                <a:gd name="T6" fmla="*/ 0 w 227"/>
                <a:gd name="T7" fmla="*/ 77 h 246"/>
                <a:gd name="T8" fmla="*/ 41 w 227"/>
                <a:gd name="T9" fmla="*/ 54 h 246"/>
                <a:gd name="T10" fmla="*/ 43 w 227"/>
                <a:gd name="T11" fmla="*/ 54 h 246"/>
                <a:gd name="T12" fmla="*/ 40 w 227"/>
                <a:gd name="T13" fmla="*/ 37 h 246"/>
                <a:gd name="T14" fmla="*/ 82 w 227"/>
                <a:gd name="T15" fmla="*/ 13 h 246"/>
                <a:gd name="T16" fmla="*/ 116 w 227"/>
                <a:gd name="T17" fmla="*/ 53 h 246"/>
                <a:gd name="T18" fmla="*/ 133 w 227"/>
                <a:gd name="T19" fmla="*/ 59 h 246"/>
                <a:gd name="T20" fmla="*/ 175 w 227"/>
                <a:gd name="T21" fmla="*/ 131 h 246"/>
                <a:gd name="T22" fmla="*/ 175 w 227"/>
                <a:gd name="T23" fmla="*/ 132 h 246"/>
                <a:gd name="T24" fmla="*/ 185 w 227"/>
                <a:gd name="T25" fmla="*/ 137 h 246"/>
                <a:gd name="T26" fmla="*/ 227 w 227"/>
                <a:gd name="T27" fmla="*/ 209 h 246"/>
                <a:gd name="T28" fmla="*/ 185 w 227"/>
                <a:gd name="T29" fmla="*/ 232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7" h="246">
                  <a:moveTo>
                    <a:pt x="185" y="232"/>
                  </a:moveTo>
                  <a:cubicBezTo>
                    <a:pt x="41" y="149"/>
                    <a:pt x="41" y="149"/>
                    <a:pt x="41" y="149"/>
                  </a:cubicBezTo>
                  <a:cubicBezTo>
                    <a:pt x="41" y="149"/>
                    <a:pt x="41" y="149"/>
                    <a:pt x="41" y="149"/>
                  </a:cubicBezTo>
                  <a:cubicBezTo>
                    <a:pt x="18" y="136"/>
                    <a:pt x="0" y="104"/>
                    <a:pt x="0" y="77"/>
                  </a:cubicBezTo>
                  <a:cubicBezTo>
                    <a:pt x="0" y="51"/>
                    <a:pt x="18" y="40"/>
                    <a:pt x="41" y="54"/>
                  </a:cubicBezTo>
                  <a:cubicBezTo>
                    <a:pt x="42" y="54"/>
                    <a:pt x="42" y="54"/>
                    <a:pt x="43" y="54"/>
                  </a:cubicBezTo>
                  <a:cubicBezTo>
                    <a:pt x="41" y="48"/>
                    <a:pt x="40" y="43"/>
                    <a:pt x="40" y="37"/>
                  </a:cubicBezTo>
                  <a:cubicBezTo>
                    <a:pt x="40" y="10"/>
                    <a:pt x="59" y="0"/>
                    <a:pt x="82" y="13"/>
                  </a:cubicBezTo>
                  <a:cubicBezTo>
                    <a:pt x="96" y="21"/>
                    <a:pt x="108" y="37"/>
                    <a:pt x="116" y="53"/>
                  </a:cubicBezTo>
                  <a:cubicBezTo>
                    <a:pt x="121" y="54"/>
                    <a:pt x="127" y="55"/>
                    <a:pt x="133" y="59"/>
                  </a:cubicBezTo>
                  <a:cubicBezTo>
                    <a:pt x="156" y="72"/>
                    <a:pt x="175" y="104"/>
                    <a:pt x="175" y="131"/>
                  </a:cubicBezTo>
                  <a:cubicBezTo>
                    <a:pt x="175" y="131"/>
                    <a:pt x="175" y="132"/>
                    <a:pt x="175" y="132"/>
                  </a:cubicBezTo>
                  <a:cubicBezTo>
                    <a:pt x="178" y="133"/>
                    <a:pt x="182" y="135"/>
                    <a:pt x="185" y="137"/>
                  </a:cubicBezTo>
                  <a:cubicBezTo>
                    <a:pt x="208" y="150"/>
                    <a:pt x="227" y="182"/>
                    <a:pt x="227" y="209"/>
                  </a:cubicBezTo>
                  <a:cubicBezTo>
                    <a:pt x="227" y="235"/>
                    <a:pt x="208" y="246"/>
                    <a:pt x="185" y="232"/>
                  </a:cubicBezTo>
                </a:path>
              </a:pathLst>
            </a:custGeom>
            <a:solidFill>
              <a:srgbClr val="7B97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116" name="Freeform 515">
              <a:extLst>
                <a:ext uri="{FF2B5EF4-FFF2-40B4-BE49-F238E27FC236}">
                  <a16:creationId xmlns:a16="http://schemas.microsoft.com/office/drawing/2014/main" id="{4F90B63E-7105-48CE-8F1E-F06D8FD74978}"/>
                </a:ext>
              </a:extLst>
            </p:cNvPr>
            <p:cNvSpPr>
              <a:spLocks/>
            </p:cNvSpPr>
            <p:nvPr/>
          </p:nvSpPr>
          <p:spPr bwMode="auto">
            <a:xfrm>
              <a:off x="10047288" y="2865438"/>
              <a:ext cx="627063" cy="679450"/>
            </a:xfrm>
            <a:custGeom>
              <a:avLst/>
              <a:gdLst>
                <a:gd name="T0" fmla="*/ 186 w 227"/>
                <a:gd name="T1" fmla="*/ 232 h 246"/>
                <a:gd name="T2" fmla="*/ 42 w 227"/>
                <a:gd name="T3" fmla="*/ 149 h 246"/>
                <a:gd name="T4" fmla="*/ 42 w 227"/>
                <a:gd name="T5" fmla="*/ 149 h 246"/>
                <a:gd name="T6" fmla="*/ 0 w 227"/>
                <a:gd name="T7" fmla="*/ 77 h 246"/>
                <a:gd name="T8" fmla="*/ 42 w 227"/>
                <a:gd name="T9" fmla="*/ 53 h 246"/>
                <a:gd name="T10" fmla="*/ 43 w 227"/>
                <a:gd name="T11" fmla="*/ 54 h 246"/>
                <a:gd name="T12" fmla="*/ 41 w 227"/>
                <a:gd name="T13" fmla="*/ 37 h 246"/>
                <a:gd name="T14" fmla="*/ 82 w 227"/>
                <a:gd name="T15" fmla="*/ 13 h 246"/>
                <a:gd name="T16" fmla="*/ 116 w 227"/>
                <a:gd name="T17" fmla="*/ 53 h 246"/>
                <a:gd name="T18" fmla="*/ 134 w 227"/>
                <a:gd name="T19" fmla="*/ 59 h 246"/>
                <a:gd name="T20" fmla="*/ 175 w 227"/>
                <a:gd name="T21" fmla="*/ 131 h 246"/>
                <a:gd name="T22" fmla="*/ 175 w 227"/>
                <a:gd name="T23" fmla="*/ 132 h 246"/>
                <a:gd name="T24" fmla="*/ 186 w 227"/>
                <a:gd name="T25" fmla="*/ 137 h 246"/>
                <a:gd name="T26" fmla="*/ 227 w 227"/>
                <a:gd name="T27" fmla="*/ 208 h 246"/>
                <a:gd name="T28" fmla="*/ 186 w 227"/>
                <a:gd name="T29" fmla="*/ 232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7" h="246">
                  <a:moveTo>
                    <a:pt x="186" y="232"/>
                  </a:moveTo>
                  <a:cubicBezTo>
                    <a:pt x="42" y="149"/>
                    <a:pt x="42" y="149"/>
                    <a:pt x="42" y="149"/>
                  </a:cubicBezTo>
                  <a:cubicBezTo>
                    <a:pt x="42" y="149"/>
                    <a:pt x="42" y="149"/>
                    <a:pt x="42" y="149"/>
                  </a:cubicBezTo>
                  <a:cubicBezTo>
                    <a:pt x="19" y="136"/>
                    <a:pt x="0" y="104"/>
                    <a:pt x="0" y="77"/>
                  </a:cubicBezTo>
                  <a:cubicBezTo>
                    <a:pt x="0" y="51"/>
                    <a:pt x="19" y="40"/>
                    <a:pt x="42" y="53"/>
                  </a:cubicBezTo>
                  <a:cubicBezTo>
                    <a:pt x="42" y="54"/>
                    <a:pt x="43" y="54"/>
                    <a:pt x="43" y="54"/>
                  </a:cubicBezTo>
                  <a:cubicBezTo>
                    <a:pt x="42" y="48"/>
                    <a:pt x="41" y="42"/>
                    <a:pt x="41" y="37"/>
                  </a:cubicBezTo>
                  <a:cubicBezTo>
                    <a:pt x="41" y="10"/>
                    <a:pt x="59" y="0"/>
                    <a:pt x="82" y="13"/>
                  </a:cubicBezTo>
                  <a:cubicBezTo>
                    <a:pt x="96" y="21"/>
                    <a:pt x="109" y="36"/>
                    <a:pt x="116" y="53"/>
                  </a:cubicBezTo>
                  <a:cubicBezTo>
                    <a:pt x="122" y="53"/>
                    <a:pt x="127" y="55"/>
                    <a:pt x="134" y="59"/>
                  </a:cubicBezTo>
                  <a:cubicBezTo>
                    <a:pt x="157" y="72"/>
                    <a:pt x="175" y="104"/>
                    <a:pt x="175" y="131"/>
                  </a:cubicBezTo>
                  <a:cubicBezTo>
                    <a:pt x="175" y="131"/>
                    <a:pt x="175" y="132"/>
                    <a:pt x="175" y="132"/>
                  </a:cubicBezTo>
                  <a:cubicBezTo>
                    <a:pt x="179" y="133"/>
                    <a:pt x="182" y="135"/>
                    <a:pt x="186" y="137"/>
                  </a:cubicBezTo>
                  <a:cubicBezTo>
                    <a:pt x="209" y="150"/>
                    <a:pt x="227" y="182"/>
                    <a:pt x="227" y="208"/>
                  </a:cubicBezTo>
                  <a:cubicBezTo>
                    <a:pt x="227" y="235"/>
                    <a:pt x="209" y="246"/>
                    <a:pt x="186" y="232"/>
                  </a:cubicBezTo>
                </a:path>
              </a:pathLst>
            </a:custGeom>
            <a:solidFill>
              <a:srgbClr val="B0C0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grpSp>
      <p:grpSp>
        <p:nvGrpSpPr>
          <p:cNvPr id="534" name="Group 533">
            <a:extLst>
              <a:ext uri="{FF2B5EF4-FFF2-40B4-BE49-F238E27FC236}">
                <a16:creationId xmlns:a16="http://schemas.microsoft.com/office/drawing/2014/main" id="{26F272DB-EEA9-44D1-9A80-9FB42C810135}"/>
              </a:ext>
            </a:extLst>
          </p:cNvPr>
          <p:cNvGrpSpPr/>
          <p:nvPr/>
        </p:nvGrpSpPr>
        <p:grpSpPr>
          <a:xfrm>
            <a:off x="5768569" y="889219"/>
            <a:ext cx="724465" cy="777955"/>
            <a:chOff x="7964488" y="3413126"/>
            <a:chExt cx="1225550" cy="1316037"/>
          </a:xfrm>
        </p:grpSpPr>
        <p:sp>
          <p:nvSpPr>
            <p:cNvPr id="117" name="Freeform 516">
              <a:extLst>
                <a:ext uri="{FF2B5EF4-FFF2-40B4-BE49-F238E27FC236}">
                  <a16:creationId xmlns:a16="http://schemas.microsoft.com/office/drawing/2014/main" id="{C0BD26CC-23B6-40B1-9C72-6978272EC6CD}"/>
                </a:ext>
              </a:extLst>
            </p:cNvPr>
            <p:cNvSpPr>
              <a:spLocks/>
            </p:cNvSpPr>
            <p:nvPr/>
          </p:nvSpPr>
          <p:spPr bwMode="auto">
            <a:xfrm>
              <a:off x="8002588" y="3413126"/>
              <a:ext cx="1187450" cy="1285875"/>
            </a:xfrm>
            <a:custGeom>
              <a:avLst/>
              <a:gdLst>
                <a:gd name="T0" fmla="*/ 352 w 430"/>
                <a:gd name="T1" fmla="*/ 441 h 466"/>
                <a:gd name="T2" fmla="*/ 78 w 430"/>
                <a:gd name="T3" fmla="*/ 283 h 466"/>
                <a:gd name="T4" fmla="*/ 78 w 430"/>
                <a:gd name="T5" fmla="*/ 283 h 466"/>
                <a:gd name="T6" fmla="*/ 0 w 430"/>
                <a:gd name="T7" fmla="*/ 147 h 466"/>
                <a:gd name="T8" fmla="*/ 78 w 430"/>
                <a:gd name="T9" fmla="*/ 102 h 466"/>
                <a:gd name="T10" fmla="*/ 81 w 430"/>
                <a:gd name="T11" fmla="*/ 103 h 466"/>
                <a:gd name="T12" fmla="*/ 76 w 430"/>
                <a:gd name="T13" fmla="*/ 70 h 466"/>
                <a:gd name="T14" fmla="*/ 155 w 430"/>
                <a:gd name="T15" fmla="*/ 25 h 466"/>
                <a:gd name="T16" fmla="*/ 220 w 430"/>
                <a:gd name="T17" fmla="*/ 101 h 466"/>
                <a:gd name="T18" fmla="*/ 253 w 430"/>
                <a:gd name="T19" fmla="*/ 112 h 466"/>
                <a:gd name="T20" fmla="*/ 331 w 430"/>
                <a:gd name="T21" fmla="*/ 248 h 466"/>
                <a:gd name="T22" fmla="*/ 331 w 430"/>
                <a:gd name="T23" fmla="*/ 251 h 466"/>
                <a:gd name="T24" fmla="*/ 352 w 430"/>
                <a:gd name="T25" fmla="*/ 260 h 466"/>
                <a:gd name="T26" fmla="*/ 430 w 430"/>
                <a:gd name="T27" fmla="*/ 396 h 466"/>
                <a:gd name="T28" fmla="*/ 352 w 430"/>
                <a:gd name="T29" fmla="*/ 441 h 4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30" h="466">
                  <a:moveTo>
                    <a:pt x="352" y="441"/>
                  </a:moveTo>
                  <a:cubicBezTo>
                    <a:pt x="78" y="283"/>
                    <a:pt x="78" y="283"/>
                    <a:pt x="78" y="283"/>
                  </a:cubicBezTo>
                  <a:cubicBezTo>
                    <a:pt x="78" y="283"/>
                    <a:pt x="78" y="283"/>
                    <a:pt x="78" y="283"/>
                  </a:cubicBezTo>
                  <a:cubicBezTo>
                    <a:pt x="35" y="258"/>
                    <a:pt x="0" y="197"/>
                    <a:pt x="0" y="147"/>
                  </a:cubicBezTo>
                  <a:cubicBezTo>
                    <a:pt x="0" y="97"/>
                    <a:pt x="35" y="77"/>
                    <a:pt x="78" y="102"/>
                  </a:cubicBezTo>
                  <a:cubicBezTo>
                    <a:pt x="79" y="102"/>
                    <a:pt x="80" y="103"/>
                    <a:pt x="81" y="103"/>
                  </a:cubicBezTo>
                  <a:cubicBezTo>
                    <a:pt x="78" y="92"/>
                    <a:pt x="76" y="81"/>
                    <a:pt x="76" y="70"/>
                  </a:cubicBezTo>
                  <a:cubicBezTo>
                    <a:pt x="76" y="20"/>
                    <a:pt x="112" y="0"/>
                    <a:pt x="155" y="25"/>
                  </a:cubicBezTo>
                  <a:cubicBezTo>
                    <a:pt x="182" y="40"/>
                    <a:pt x="205" y="69"/>
                    <a:pt x="220" y="101"/>
                  </a:cubicBezTo>
                  <a:cubicBezTo>
                    <a:pt x="230" y="102"/>
                    <a:pt x="241" y="105"/>
                    <a:pt x="253" y="112"/>
                  </a:cubicBezTo>
                  <a:cubicBezTo>
                    <a:pt x="296" y="137"/>
                    <a:pt x="331" y="198"/>
                    <a:pt x="331" y="248"/>
                  </a:cubicBezTo>
                  <a:cubicBezTo>
                    <a:pt x="331" y="249"/>
                    <a:pt x="331" y="250"/>
                    <a:pt x="331" y="251"/>
                  </a:cubicBezTo>
                  <a:cubicBezTo>
                    <a:pt x="338" y="253"/>
                    <a:pt x="345" y="256"/>
                    <a:pt x="352" y="260"/>
                  </a:cubicBezTo>
                  <a:cubicBezTo>
                    <a:pt x="395" y="285"/>
                    <a:pt x="430" y="346"/>
                    <a:pt x="430" y="396"/>
                  </a:cubicBezTo>
                  <a:cubicBezTo>
                    <a:pt x="430" y="446"/>
                    <a:pt x="395" y="466"/>
                    <a:pt x="352" y="441"/>
                  </a:cubicBezTo>
                </a:path>
              </a:pathLst>
            </a:custGeom>
            <a:solidFill>
              <a:srgbClr val="7B97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118" name="Freeform 517">
              <a:extLst>
                <a:ext uri="{FF2B5EF4-FFF2-40B4-BE49-F238E27FC236}">
                  <a16:creationId xmlns:a16="http://schemas.microsoft.com/office/drawing/2014/main" id="{D2B44C67-5BAB-4A6C-854B-416A1973626A}"/>
                </a:ext>
              </a:extLst>
            </p:cNvPr>
            <p:cNvSpPr>
              <a:spLocks/>
            </p:cNvSpPr>
            <p:nvPr/>
          </p:nvSpPr>
          <p:spPr bwMode="auto">
            <a:xfrm>
              <a:off x="7964488" y="3443288"/>
              <a:ext cx="1185863" cy="1285875"/>
            </a:xfrm>
            <a:custGeom>
              <a:avLst/>
              <a:gdLst>
                <a:gd name="T0" fmla="*/ 352 w 430"/>
                <a:gd name="T1" fmla="*/ 441 h 466"/>
                <a:gd name="T2" fmla="*/ 78 w 430"/>
                <a:gd name="T3" fmla="*/ 283 h 466"/>
                <a:gd name="T4" fmla="*/ 78 w 430"/>
                <a:gd name="T5" fmla="*/ 283 h 466"/>
                <a:gd name="T6" fmla="*/ 0 w 430"/>
                <a:gd name="T7" fmla="*/ 147 h 466"/>
                <a:gd name="T8" fmla="*/ 78 w 430"/>
                <a:gd name="T9" fmla="*/ 102 h 466"/>
                <a:gd name="T10" fmla="*/ 81 w 430"/>
                <a:gd name="T11" fmla="*/ 104 h 466"/>
                <a:gd name="T12" fmla="*/ 76 w 430"/>
                <a:gd name="T13" fmla="*/ 70 h 466"/>
                <a:gd name="T14" fmla="*/ 155 w 430"/>
                <a:gd name="T15" fmla="*/ 25 h 466"/>
                <a:gd name="T16" fmla="*/ 219 w 430"/>
                <a:gd name="T17" fmla="*/ 101 h 466"/>
                <a:gd name="T18" fmla="*/ 253 w 430"/>
                <a:gd name="T19" fmla="*/ 112 h 466"/>
                <a:gd name="T20" fmla="*/ 331 w 430"/>
                <a:gd name="T21" fmla="*/ 248 h 466"/>
                <a:gd name="T22" fmla="*/ 331 w 430"/>
                <a:gd name="T23" fmla="*/ 251 h 466"/>
                <a:gd name="T24" fmla="*/ 352 w 430"/>
                <a:gd name="T25" fmla="*/ 260 h 466"/>
                <a:gd name="T26" fmla="*/ 430 w 430"/>
                <a:gd name="T27" fmla="*/ 396 h 466"/>
                <a:gd name="T28" fmla="*/ 352 w 430"/>
                <a:gd name="T29" fmla="*/ 441 h 4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30" h="466">
                  <a:moveTo>
                    <a:pt x="352" y="441"/>
                  </a:moveTo>
                  <a:cubicBezTo>
                    <a:pt x="78" y="283"/>
                    <a:pt x="78" y="283"/>
                    <a:pt x="78" y="283"/>
                  </a:cubicBezTo>
                  <a:cubicBezTo>
                    <a:pt x="78" y="283"/>
                    <a:pt x="78" y="283"/>
                    <a:pt x="78" y="283"/>
                  </a:cubicBezTo>
                  <a:cubicBezTo>
                    <a:pt x="35" y="258"/>
                    <a:pt x="0" y="197"/>
                    <a:pt x="0" y="147"/>
                  </a:cubicBezTo>
                  <a:cubicBezTo>
                    <a:pt x="0" y="97"/>
                    <a:pt x="35" y="77"/>
                    <a:pt x="78" y="102"/>
                  </a:cubicBezTo>
                  <a:cubicBezTo>
                    <a:pt x="79" y="102"/>
                    <a:pt x="80" y="103"/>
                    <a:pt x="81" y="104"/>
                  </a:cubicBezTo>
                  <a:cubicBezTo>
                    <a:pt x="78" y="92"/>
                    <a:pt x="76" y="81"/>
                    <a:pt x="76" y="70"/>
                  </a:cubicBezTo>
                  <a:cubicBezTo>
                    <a:pt x="76" y="20"/>
                    <a:pt x="112" y="0"/>
                    <a:pt x="155" y="25"/>
                  </a:cubicBezTo>
                  <a:cubicBezTo>
                    <a:pt x="182" y="40"/>
                    <a:pt x="205" y="70"/>
                    <a:pt x="219" y="101"/>
                  </a:cubicBezTo>
                  <a:cubicBezTo>
                    <a:pt x="230" y="102"/>
                    <a:pt x="241" y="105"/>
                    <a:pt x="253" y="112"/>
                  </a:cubicBezTo>
                  <a:cubicBezTo>
                    <a:pt x="296" y="137"/>
                    <a:pt x="331" y="198"/>
                    <a:pt x="331" y="248"/>
                  </a:cubicBezTo>
                  <a:cubicBezTo>
                    <a:pt x="331" y="249"/>
                    <a:pt x="331" y="250"/>
                    <a:pt x="331" y="251"/>
                  </a:cubicBezTo>
                  <a:cubicBezTo>
                    <a:pt x="338" y="253"/>
                    <a:pt x="345" y="256"/>
                    <a:pt x="352" y="260"/>
                  </a:cubicBezTo>
                  <a:cubicBezTo>
                    <a:pt x="395" y="285"/>
                    <a:pt x="430" y="346"/>
                    <a:pt x="430" y="396"/>
                  </a:cubicBezTo>
                  <a:cubicBezTo>
                    <a:pt x="430" y="446"/>
                    <a:pt x="395" y="466"/>
                    <a:pt x="352" y="441"/>
                  </a:cubicBezTo>
                </a:path>
              </a:pathLst>
            </a:custGeom>
            <a:solidFill>
              <a:srgbClr val="B0C0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grpSp>
      <p:grpSp>
        <p:nvGrpSpPr>
          <p:cNvPr id="537" name="Group 536">
            <a:extLst>
              <a:ext uri="{FF2B5EF4-FFF2-40B4-BE49-F238E27FC236}">
                <a16:creationId xmlns:a16="http://schemas.microsoft.com/office/drawing/2014/main" id="{E278E0D1-0F07-483C-8B85-01FA4678BAFE}"/>
              </a:ext>
            </a:extLst>
          </p:cNvPr>
          <p:cNvGrpSpPr/>
          <p:nvPr/>
        </p:nvGrpSpPr>
        <p:grpSpPr>
          <a:xfrm>
            <a:off x="8101496" y="1227052"/>
            <a:ext cx="725404" cy="779832"/>
            <a:chOff x="11911013" y="3984626"/>
            <a:chExt cx="1227138" cy="1319212"/>
          </a:xfrm>
        </p:grpSpPr>
        <p:sp>
          <p:nvSpPr>
            <p:cNvPr id="119" name="Freeform 518">
              <a:extLst>
                <a:ext uri="{FF2B5EF4-FFF2-40B4-BE49-F238E27FC236}">
                  <a16:creationId xmlns:a16="http://schemas.microsoft.com/office/drawing/2014/main" id="{91A20793-BDBC-4488-A028-4505D94AE148}"/>
                </a:ext>
              </a:extLst>
            </p:cNvPr>
            <p:cNvSpPr>
              <a:spLocks/>
            </p:cNvSpPr>
            <p:nvPr/>
          </p:nvSpPr>
          <p:spPr bwMode="auto">
            <a:xfrm>
              <a:off x="11949113" y="3984626"/>
              <a:ext cx="1189038" cy="1289050"/>
            </a:xfrm>
            <a:custGeom>
              <a:avLst/>
              <a:gdLst>
                <a:gd name="T0" fmla="*/ 352 w 431"/>
                <a:gd name="T1" fmla="*/ 442 h 467"/>
                <a:gd name="T2" fmla="*/ 79 w 431"/>
                <a:gd name="T3" fmla="*/ 284 h 467"/>
                <a:gd name="T4" fmla="*/ 79 w 431"/>
                <a:gd name="T5" fmla="*/ 284 h 467"/>
                <a:gd name="T6" fmla="*/ 0 w 431"/>
                <a:gd name="T7" fmla="*/ 148 h 467"/>
                <a:gd name="T8" fmla="*/ 79 w 431"/>
                <a:gd name="T9" fmla="*/ 102 h 467"/>
                <a:gd name="T10" fmla="*/ 81 w 431"/>
                <a:gd name="T11" fmla="*/ 104 h 467"/>
                <a:gd name="T12" fmla="*/ 77 w 431"/>
                <a:gd name="T13" fmla="*/ 71 h 467"/>
                <a:gd name="T14" fmla="*/ 155 w 431"/>
                <a:gd name="T15" fmla="*/ 25 h 467"/>
                <a:gd name="T16" fmla="*/ 220 w 431"/>
                <a:gd name="T17" fmla="*/ 102 h 467"/>
                <a:gd name="T18" fmla="*/ 253 w 431"/>
                <a:gd name="T19" fmla="*/ 113 h 467"/>
                <a:gd name="T20" fmla="*/ 332 w 431"/>
                <a:gd name="T21" fmla="*/ 249 h 467"/>
                <a:gd name="T22" fmla="*/ 332 w 431"/>
                <a:gd name="T23" fmla="*/ 252 h 467"/>
                <a:gd name="T24" fmla="*/ 352 w 431"/>
                <a:gd name="T25" fmla="*/ 260 h 467"/>
                <a:gd name="T26" fmla="*/ 431 w 431"/>
                <a:gd name="T27" fmla="*/ 396 h 467"/>
                <a:gd name="T28" fmla="*/ 352 w 431"/>
                <a:gd name="T29" fmla="*/ 442 h 4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31" h="467">
                  <a:moveTo>
                    <a:pt x="352" y="442"/>
                  </a:moveTo>
                  <a:cubicBezTo>
                    <a:pt x="79" y="284"/>
                    <a:pt x="79" y="284"/>
                    <a:pt x="79" y="284"/>
                  </a:cubicBezTo>
                  <a:cubicBezTo>
                    <a:pt x="79" y="284"/>
                    <a:pt x="79" y="284"/>
                    <a:pt x="79" y="284"/>
                  </a:cubicBezTo>
                  <a:cubicBezTo>
                    <a:pt x="35" y="259"/>
                    <a:pt x="0" y="198"/>
                    <a:pt x="0" y="148"/>
                  </a:cubicBezTo>
                  <a:cubicBezTo>
                    <a:pt x="0" y="98"/>
                    <a:pt x="35" y="77"/>
                    <a:pt x="79" y="102"/>
                  </a:cubicBezTo>
                  <a:cubicBezTo>
                    <a:pt x="79" y="103"/>
                    <a:pt x="80" y="103"/>
                    <a:pt x="81" y="104"/>
                  </a:cubicBezTo>
                  <a:cubicBezTo>
                    <a:pt x="78" y="93"/>
                    <a:pt x="77" y="81"/>
                    <a:pt x="77" y="71"/>
                  </a:cubicBezTo>
                  <a:cubicBezTo>
                    <a:pt x="77" y="21"/>
                    <a:pt x="112" y="0"/>
                    <a:pt x="155" y="25"/>
                  </a:cubicBezTo>
                  <a:cubicBezTo>
                    <a:pt x="182" y="41"/>
                    <a:pt x="206" y="70"/>
                    <a:pt x="220" y="102"/>
                  </a:cubicBezTo>
                  <a:cubicBezTo>
                    <a:pt x="230" y="102"/>
                    <a:pt x="241" y="106"/>
                    <a:pt x="253" y="113"/>
                  </a:cubicBezTo>
                  <a:cubicBezTo>
                    <a:pt x="297" y="138"/>
                    <a:pt x="332" y="199"/>
                    <a:pt x="332" y="249"/>
                  </a:cubicBezTo>
                  <a:cubicBezTo>
                    <a:pt x="332" y="250"/>
                    <a:pt x="332" y="251"/>
                    <a:pt x="332" y="252"/>
                  </a:cubicBezTo>
                  <a:cubicBezTo>
                    <a:pt x="338" y="253"/>
                    <a:pt x="345" y="256"/>
                    <a:pt x="352" y="260"/>
                  </a:cubicBezTo>
                  <a:cubicBezTo>
                    <a:pt x="396" y="285"/>
                    <a:pt x="431" y="346"/>
                    <a:pt x="431" y="396"/>
                  </a:cubicBezTo>
                  <a:cubicBezTo>
                    <a:pt x="431" y="446"/>
                    <a:pt x="396" y="467"/>
                    <a:pt x="352" y="442"/>
                  </a:cubicBezTo>
                </a:path>
              </a:pathLst>
            </a:custGeom>
            <a:solidFill>
              <a:srgbClr val="7B97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120" name="Freeform 519">
              <a:extLst>
                <a:ext uri="{FF2B5EF4-FFF2-40B4-BE49-F238E27FC236}">
                  <a16:creationId xmlns:a16="http://schemas.microsoft.com/office/drawing/2014/main" id="{84E4F613-BC30-4463-BC9C-E22D77867111}"/>
                </a:ext>
              </a:extLst>
            </p:cNvPr>
            <p:cNvSpPr>
              <a:spLocks/>
            </p:cNvSpPr>
            <p:nvPr/>
          </p:nvSpPr>
          <p:spPr bwMode="auto">
            <a:xfrm>
              <a:off x="11911013" y="4017963"/>
              <a:ext cx="1189038" cy="1285875"/>
            </a:xfrm>
            <a:custGeom>
              <a:avLst/>
              <a:gdLst>
                <a:gd name="T0" fmla="*/ 352 w 431"/>
                <a:gd name="T1" fmla="*/ 441 h 466"/>
                <a:gd name="T2" fmla="*/ 78 w 431"/>
                <a:gd name="T3" fmla="*/ 283 h 466"/>
                <a:gd name="T4" fmla="*/ 78 w 431"/>
                <a:gd name="T5" fmla="*/ 283 h 466"/>
                <a:gd name="T6" fmla="*/ 0 w 431"/>
                <a:gd name="T7" fmla="*/ 147 h 466"/>
                <a:gd name="T8" fmla="*/ 78 w 431"/>
                <a:gd name="T9" fmla="*/ 102 h 466"/>
                <a:gd name="T10" fmla="*/ 81 w 431"/>
                <a:gd name="T11" fmla="*/ 103 h 466"/>
                <a:gd name="T12" fmla="*/ 77 w 431"/>
                <a:gd name="T13" fmla="*/ 70 h 466"/>
                <a:gd name="T14" fmla="*/ 155 w 431"/>
                <a:gd name="T15" fmla="*/ 25 h 466"/>
                <a:gd name="T16" fmla="*/ 220 w 431"/>
                <a:gd name="T17" fmla="*/ 101 h 466"/>
                <a:gd name="T18" fmla="*/ 253 w 431"/>
                <a:gd name="T19" fmla="*/ 112 h 466"/>
                <a:gd name="T20" fmla="*/ 332 w 431"/>
                <a:gd name="T21" fmla="*/ 248 h 466"/>
                <a:gd name="T22" fmla="*/ 332 w 431"/>
                <a:gd name="T23" fmla="*/ 251 h 466"/>
                <a:gd name="T24" fmla="*/ 352 w 431"/>
                <a:gd name="T25" fmla="*/ 260 h 466"/>
                <a:gd name="T26" fmla="*/ 431 w 431"/>
                <a:gd name="T27" fmla="*/ 396 h 466"/>
                <a:gd name="T28" fmla="*/ 352 w 431"/>
                <a:gd name="T29" fmla="*/ 441 h 4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31" h="466">
                  <a:moveTo>
                    <a:pt x="352" y="441"/>
                  </a:moveTo>
                  <a:cubicBezTo>
                    <a:pt x="78" y="283"/>
                    <a:pt x="78" y="283"/>
                    <a:pt x="78" y="283"/>
                  </a:cubicBezTo>
                  <a:cubicBezTo>
                    <a:pt x="78" y="283"/>
                    <a:pt x="78" y="283"/>
                    <a:pt x="78" y="283"/>
                  </a:cubicBezTo>
                  <a:cubicBezTo>
                    <a:pt x="35" y="258"/>
                    <a:pt x="0" y="197"/>
                    <a:pt x="0" y="147"/>
                  </a:cubicBezTo>
                  <a:cubicBezTo>
                    <a:pt x="0" y="97"/>
                    <a:pt x="35" y="77"/>
                    <a:pt x="78" y="102"/>
                  </a:cubicBezTo>
                  <a:cubicBezTo>
                    <a:pt x="79" y="102"/>
                    <a:pt x="80" y="103"/>
                    <a:pt x="81" y="103"/>
                  </a:cubicBezTo>
                  <a:cubicBezTo>
                    <a:pt x="78" y="92"/>
                    <a:pt x="77" y="81"/>
                    <a:pt x="77" y="70"/>
                  </a:cubicBezTo>
                  <a:cubicBezTo>
                    <a:pt x="77" y="20"/>
                    <a:pt x="112" y="0"/>
                    <a:pt x="155" y="25"/>
                  </a:cubicBezTo>
                  <a:cubicBezTo>
                    <a:pt x="182" y="40"/>
                    <a:pt x="206" y="69"/>
                    <a:pt x="220" y="101"/>
                  </a:cubicBezTo>
                  <a:cubicBezTo>
                    <a:pt x="230" y="101"/>
                    <a:pt x="241" y="105"/>
                    <a:pt x="253" y="112"/>
                  </a:cubicBezTo>
                  <a:cubicBezTo>
                    <a:pt x="297" y="137"/>
                    <a:pt x="332" y="198"/>
                    <a:pt x="332" y="248"/>
                  </a:cubicBezTo>
                  <a:cubicBezTo>
                    <a:pt x="332" y="249"/>
                    <a:pt x="332" y="250"/>
                    <a:pt x="332" y="251"/>
                  </a:cubicBezTo>
                  <a:cubicBezTo>
                    <a:pt x="338" y="253"/>
                    <a:pt x="345" y="255"/>
                    <a:pt x="352" y="260"/>
                  </a:cubicBezTo>
                  <a:cubicBezTo>
                    <a:pt x="395" y="285"/>
                    <a:pt x="431" y="345"/>
                    <a:pt x="431" y="396"/>
                  </a:cubicBezTo>
                  <a:cubicBezTo>
                    <a:pt x="431" y="446"/>
                    <a:pt x="395" y="466"/>
                    <a:pt x="352" y="441"/>
                  </a:cubicBezTo>
                </a:path>
              </a:pathLst>
            </a:custGeom>
            <a:solidFill>
              <a:srgbClr val="B0C0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grpSp>
      <p:grpSp>
        <p:nvGrpSpPr>
          <p:cNvPr id="540" name="Group 539">
            <a:extLst>
              <a:ext uri="{FF2B5EF4-FFF2-40B4-BE49-F238E27FC236}">
                <a16:creationId xmlns:a16="http://schemas.microsoft.com/office/drawing/2014/main" id="{CE0A29E1-0AD6-490A-8EB2-5C1846400543}"/>
              </a:ext>
            </a:extLst>
          </p:cNvPr>
          <p:cNvGrpSpPr/>
          <p:nvPr/>
        </p:nvGrpSpPr>
        <p:grpSpPr>
          <a:xfrm>
            <a:off x="10060930" y="1680311"/>
            <a:ext cx="723527" cy="778894"/>
            <a:chOff x="15225713" y="4751388"/>
            <a:chExt cx="1223963" cy="1317625"/>
          </a:xfrm>
        </p:grpSpPr>
        <p:sp>
          <p:nvSpPr>
            <p:cNvPr id="121" name="Freeform 520">
              <a:extLst>
                <a:ext uri="{FF2B5EF4-FFF2-40B4-BE49-F238E27FC236}">
                  <a16:creationId xmlns:a16="http://schemas.microsoft.com/office/drawing/2014/main" id="{B2A89624-E3FC-4CAF-9024-BC29B3EB398D}"/>
                </a:ext>
              </a:extLst>
            </p:cNvPr>
            <p:cNvSpPr>
              <a:spLocks/>
            </p:cNvSpPr>
            <p:nvPr/>
          </p:nvSpPr>
          <p:spPr bwMode="auto">
            <a:xfrm>
              <a:off x="15263813" y="4751388"/>
              <a:ext cx="1185863" cy="1287463"/>
            </a:xfrm>
            <a:custGeom>
              <a:avLst/>
              <a:gdLst>
                <a:gd name="T0" fmla="*/ 352 w 430"/>
                <a:gd name="T1" fmla="*/ 441 h 466"/>
                <a:gd name="T2" fmla="*/ 78 w 430"/>
                <a:gd name="T3" fmla="*/ 283 h 466"/>
                <a:gd name="T4" fmla="*/ 78 w 430"/>
                <a:gd name="T5" fmla="*/ 283 h 466"/>
                <a:gd name="T6" fmla="*/ 0 w 430"/>
                <a:gd name="T7" fmla="*/ 147 h 466"/>
                <a:gd name="T8" fmla="*/ 78 w 430"/>
                <a:gd name="T9" fmla="*/ 102 h 466"/>
                <a:gd name="T10" fmla="*/ 81 w 430"/>
                <a:gd name="T11" fmla="*/ 104 h 466"/>
                <a:gd name="T12" fmla="*/ 76 w 430"/>
                <a:gd name="T13" fmla="*/ 70 h 466"/>
                <a:gd name="T14" fmla="*/ 155 w 430"/>
                <a:gd name="T15" fmla="*/ 25 h 466"/>
                <a:gd name="T16" fmla="*/ 220 w 430"/>
                <a:gd name="T17" fmla="*/ 101 h 466"/>
                <a:gd name="T18" fmla="*/ 253 w 430"/>
                <a:gd name="T19" fmla="*/ 112 h 466"/>
                <a:gd name="T20" fmla="*/ 331 w 430"/>
                <a:gd name="T21" fmla="*/ 248 h 466"/>
                <a:gd name="T22" fmla="*/ 331 w 430"/>
                <a:gd name="T23" fmla="*/ 251 h 466"/>
                <a:gd name="T24" fmla="*/ 352 w 430"/>
                <a:gd name="T25" fmla="*/ 260 h 466"/>
                <a:gd name="T26" fmla="*/ 430 w 430"/>
                <a:gd name="T27" fmla="*/ 396 h 466"/>
                <a:gd name="T28" fmla="*/ 352 w 430"/>
                <a:gd name="T29" fmla="*/ 441 h 4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30" h="466">
                  <a:moveTo>
                    <a:pt x="352" y="441"/>
                  </a:moveTo>
                  <a:cubicBezTo>
                    <a:pt x="78" y="283"/>
                    <a:pt x="78" y="283"/>
                    <a:pt x="78" y="283"/>
                  </a:cubicBezTo>
                  <a:cubicBezTo>
                    <a:pt x="78" y="283"/>
                    <a:pt x="78" y="283"/>
                    <a:pt x="78" y="283"/>
                  </a:cubicBezTo>
                  <a:cubicBezTo>
                    <a:pt x="35" y="258"/>
                    <a:pt x="0" y="197"/>
                    <a:pt x="0" y="147"/>
                  </a:cubicBezTo>
                  <a:cubicBezTo>
                    <a:pt x="0" y="97"/>
                    <a:pt x="35" y="77"/>
                    <a:pt x="78" y="102"/>
                  </a:cubicBezTo>
                  <a:cubicBezTo>
                    <a:pt x="79" y="102"/>
                    <a:pt x="80" y="103"/>
                    <a:pt x="81" y="104"/>
                  </a:cubicBezTo>
                  <a:cubicBezTo>
                    <a:pt x="78" y="92"/>
                    <a:pt x="76" y="81"/>
                    <a:pt x="76" y="70"/>
                  </a:cubicBezTo>
                  <a:cubicBezTo>
                    <a:pt x="76" y="20"/>
                    <a:pt x="112" y="0"/>
                    <a:pt x="155" y="25"/>
                  </a:cubicBezTo>
                  <a:cubicBezTo>
                    <a:pt x="182" y="40"/>
                    <a:pt x="205" y="70"/>
                    <a:pt x="220" y="101"/>
                  </a:cubicBezTo>
                  <a:cubicBezTo>
                    <a:pt x="230" y="102"/>
                    <a:pt x="241" y="105"/>
                    <a:pt x="253" y="112"/>
                  </a:cubicBezTo>
                  <a:cubicBezTo>
                    <a:pt x="296" y="137"/>
                    <a:pt x="331" y="198"/>
                    <a:pt x="331" y="248"/>
                  </a:cubicBezTo>
                  <a:cubicBezTo>
                    <a:pt x="331" y="249"/>
                    <a:pt x="331" y="250"/>
                    <a:pt x="331" y="251"/>
                  </a:cubicBezTo>
                  <a:cubicBezTo>
                    <a:pt x="338" y="253"/>
                    <a:pt x="345" y="256"/>
                    <a:pt x="352" y="260"/>
                  </a:cubicBezTo>
                  <a:cubicBezTo>
                    <a:pt x="395" y="285"/>
                    <a:pt x="430" y="346"/>
                    <a:pt x="430" y="396"/>
                  </a:cubicBezTo>
                  <a:cubicBezTo>
                    <a:pt x="430" y="446"/>
                    <a:pt x="395" y="466"/>
                    <a:pt x="352" y="441"/>
                  </a:cubicBezTo>
                </a:path>
              </a:pathLst>
            </a:custGeom>
            <a:solidFill>
              <a:srgbClr val="7B97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122" name="Freeform 521">
              <a:extLst>
                <a:ext uri="{FF2B5EF4-FFF2-40B4-BE49-F238E27FC236}">
                  <a16:creationId xmlns:a16="http://schemas.microsoft.com/office/drawing/2014/main" id="{8B300B07-00C0-4C70-97C6-DDE0459E5CAB}"/>
                </a:ext>
              </a:extLst>
            </p:cNvPr>
            <p:cNvSpPr>
              <a:spLocks/>
            </p:cNvSpPr>
            <p:nvPr/>
          </p:nvSpPr>
          <p:spPr bwMode="auto">
            <a:xfrm>
              <a:off x="15225713" y="4783138"/>
              <a:ext cx="1185863" cy="1285875"/>
            </a:xfrm>
            <a:custGeom>
              <a:avLst/>
              <a:gdLst>
                <a:gd name="T0" fmla="*/ 352 w 430"/>
                <a:gd name="T1" fmla="*/ 441 h 466"/>
                <a:gd name="T2" fmla="*/ 78 w 430"/>
                <a:gd name="T3" fmla="*/ 283 h 466"/>
                <a:gd name="T4" fmla="*/ 78 w 430"/>
                <a:gd name="T5" fmla="*/ 283 h 466"/>
                <a:gd name="T6" fmla="*/ 0 w 430"/>
                <a:gd name="T7" fmla="*/ 147 h 466"/>
                <a:gd name="T8" fmla="*/ 78 w 430"/>
                <a:gd name="T9" fmla="*/ 102 h 466"/>
                <a:gd name="T10" fmla="*/ 81 w 430"/>
                <a:gd name="T11" fmla="*/ 104 h 466"/>
                <a:gd name="T12" fmla="*/ 76 w 430"/>
                <a:gd name="T13" fmla="*/ 70 h 466"/>
                <a:gd name="T14" fmla="*/ 155 w 430"/>
                <a:gd name="T15" fmla="*/ 25 h 466"/>
                <a:gd name="T16" fmla="*/ 219 w 430"/>
                <a:gd name="T17" fmla="*/ 102 h 466"/>
                <a:gd name="T18" fmla="*/ 253 w 430"/>
                <a:gd name="T19" fmla="*/ 112 h 466"/>
                <a:gd name="T20" fmla="*/ 331 w 430"/>
                <a:gd name="T21" fmla="*/ 248 h 466"/>
                <a:gd name="T22" fmla="*/ 331 w 430"/>
                <a:gd name="T23" fmla="*/ 251 h 466"/>
                <a:gd name="T24" fmla="*/ 352 w 430"/>
                <a:gd name="T25" fmla="*/ 260 h 466"/>
                <a:gd name="T26" fmla="*/ 430 w 430"/>
                <a:gd name="T27" fmla="*/ 396 h 466"/>
                <a:gd name="T28" fmla="*/ 352 w 430"/>
                <a:gd name="T29" fmla="*/ 441 h 4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30" h="466">
                  <a:moveTo>
                    <a:pt x="352" y="441"/>
                  </a:moveTo>
                  <a:cubicBezTo>
                    <a:pt x="78" y="283"/>
                    <a:pt x="78" y="283"/>
                    <a:pt x="78" y="283"/>
                  </a:cubicBezTo>
                  <a:cubicBezTo>
                    <a:pt x="78" y="283"/>
                    <a:pt x="78" y="283"/>
                    <a:pt x="78" y="283"/>
                  </a:cubicBezTo>
                  <a:cubicBezTo>
                    <a:pt x="35" y="258"/>
                    <a:pt x="0" y="197"/>
                    <a:pt x="0" y="147"/>
                  </a:cubicBezTo>
                  <a:cubicBezTo>
                    <a:pt x="0" y="97"/>
                    <a:pt x="35" y="77"/>
                    <a:pt x="78" y="102"/>
                  </a:cubicBezTo>
                  <a:cubicBezTo>
                    <a:pt x="79" y="103"/>
                    <a:pt x="80" y="103"/>
                    <a:pt x="81" y="104"/>
                  </a:cubicBezTo>
                  <a:cubicBezTo>
                    <a:pt x="78" y="92"/>
                    <a:pt x="76" y="81"/>
                    <a:pt x="76" y="70"/>
                  </a:cubicBezTo>
                  <a:cubicBezTo>
                    <a:pt x="76" y="20"/>
                    <a:pt x="111" y="0"/>
                    <a:pt x="155" y="25"/>
                  </a:cubicBezTo>
                  <a:cubicBezTo>
                    <a:pt x="182" y="41"/>
                    <a:pt x="205" y="70"/>
                    <a:pt x="219" y="102"/>
                  </a:cubicBezTo>
                  <a:cubicBezTo>
                    <a:pt x="230" y="102"/>
                    <a:pt x="241" y="105"/>
                    <a:pt x="253" y="112"/>
                  </a:cubicBezTo>
                  <a:cubicBezTo>
                    <a:pt x="296" y="137"/>
                    <a:pt x="331" y="198"/>
                    <a:pt x="331" y="248"/>
                  </a:cubicBezTo>
                  <a:cubicBezTo>
                    <a:pt x="331" y="249"/>
                    <a:pt x="331" y="250"/>
                    <a:pt x="331" y="251"/>
                  </a:cubicBezTo>
                  <a:cubicBezTo>
                    <a:pt x="338" y="253"/>
                    <a:pt x="345" y="256"/>
                    <a:pt x="352" y="260"/>
                  </a:cubicBezTo>
                  <a:cubicBezTo>
                    <a:pt x="395" y="285"/>
                    <a:pt x="430" y="346"/>
                    <a:pt x="430" y="396"/>
                  </a:cubicBezTo>
                  <a:cubicBezTo>
                    <a:pt x="430" y="446"/>
                    <a:pt x="395" y="466"/>
                    <a:pt x="352" y="441"/>
                  </a:cubicBezTo>
                </a:path>
              </a:pathLst>
            </a:custGeom>
            <a:solidFill>
              <a:srgbClr val="B0C0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grpSp>
      <p:grpSp>
        <p:nvGrpSpPr>
          <p:cNvPr id="529" name="Group 528">
            <a:extLst>
              <a:ext uri="{FF2B5EF4-FFF2-40B4-BE49-F238E27FC236}">
                <a16:creationId xmlns:a16="http://schemas.microsoft.com/office/drawing/2014/main" id="{BFB2FACA-4B0A-4FFC-ACD9-8D5EB8895C27}"/>
              </a:ext>
            </a:extLst>
          </p:cNvPr>
          <p:cNvGrpSpPr/>
          <p:nvPr/>
        </p:nvGrpSpPr>
        <p:grpSpPr>
          <a:xfrm>
            <a:off x="6693856" y="1738026"/>
            <a:ext cx="548980" cy="498305"/>
            <a:chOff x="7050088" y="4787901"/>
            <a:chExt cx="928688" cy="842963"/>
          </a:xfrm>
        </p:grpSpPr>
        <p:sp>
          <p:nvSpPr>
            <p:cNvPr id="446" name="Freeform 128">
              <a:extLst>
                <a:ext uri="{FF2B5EF4-FFF2-40B4-BE49-F238E27FC236}">
                  <a16:creationId xmlns:a16="http://schemas.microsoft.com/office/drawing/2014/main" id="{ADA185A2-9204-45B3-B4C5-9DBF7FA92FE0}"/>
                </a:ext>
              </a:extLst>
            </p:cNvPr>
            <p:cNvSpPr>
              <a:spLocks/>
            </p:cNvSpPr>
            <p:nvPr/>
          </p:nvSpPr>
          <p:spPr bwMode="auto">
            <a:xfrm>
              <a:off x="7050088" y="4787901"/>
              <a:ext cx="903288" cy="522288"/>
            </a:xfrm>
            <a:custGeom>
              <a:avLst/>
              <a:gdLst>
                <a:gd name="T0" fmla="*/ 393 w 569"/>
                <a:gd name="T1" fmla="*/ 0 h 329"/>
                <a:gd name="T2" fmla="*/ 0 w 569"/>
                <a:gd name="T3" fmla="*/ 228 h 329"/>
                <a:gd name="T4" fmla="*/ 176 w 569"/>
                <a:gd name="T5" fmla="*/ 329 h 329"/>
                <a:gd name="T6" fmla="*/ 569 w 569"/>
                <a:gd name="T7" fmla="*/ 101 h 329"/>
                <a:gd name="T8" fmla="*/ 393 w 569"/>
                <a:gd name="T9" fmla="*/ 0 h 329"/>
              </a:gdLst>
              <a:ahLst/>
              <a:cxnLst>
                <a:cxn ang="0">
                  <a:pos x="T0" y="T1"/>
                </a:cxn>
                <a:cxn ang="0">
                  <a:pos x="T2" y="T3"/>
                </a:cxn>
                <a:cxn ang="0">
                  <a:pos x="T4" y="T5"/>
                </a:cxn>
                <a:cxn ang="0">
                  <a:pos x="T6" y="T7"/>
                </a:cxn>
                <a:cxn ang="0">
                  <a:pos x="T8" y="T9"/>
                </a:cxn>
              </a:cxnLst>
              <a:rect l="0" t="0" r="r" b="b"/>
              <a:pathLst>
                <a:path w="569" h="329">
                  <a:moveTo>
                    <a:pt x="393" y="0"/>
                  </a:moveTo>
                  <a:lnTo>
                    <a:pt x="0" y="228"/>
                  </a:lnTo>
                  <a:lnTo>
                    <a:pt x="176" y="329"/>
                  </a:lnTo>
                  <a:lnTo>
                    <a:pt x="569" y="101"/>
                  </a:lnTo>
                  <a:lnTo>
                    <a:pt x="393" y="0"/>
                  </a:lnTo>
                  <a:close/>
                </a:path>
              </a:pathLst>
            </a:custGeom>
            <a:solidFill>
              <a:srgbClr val="F7EEE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447" name="Freeform 129">
              <a:extLst>
                <a:ext uri="{FF2B5EF4-FFF2-40B4-BE49-F238E27FC236}">
                  <a16:creationId xmlns:a16="http://schemas.microsoft.com/office/drawing/2014/main" id="{5E603A4F-8FF9-4799-9DE2-0FF26F9FE0B5}"/>
                </a:ext>
              </a:extLst>
            </p:cNvPr>
            <p:cNvSpPr>
              <a:spLocks/>
            </p:cNvSpPr>
            <p:nvPr/>
          </p:nvSpPr>
          <p:spPr bwMode="auto">
            <a:xfrm>
              <a:off x="7329488" y="4948239"/>
              <a:ext cx="649288" cy="682625"/>
            </a:xfrm>
            <a:custGeom>
              <a:avLst/>
              <a:gdLst>
                <a:gd name="T0" fmla="*/ 226 w 235"/>
                <a:gd name="T1" fmla="*/ 116 h 247"/>
                <a:gd name="T2" fmla="*/ 226 w 235"/>
                <a:gd name="T3" fmla="*/ 0 h 247"/>
                <a:gd name="T4" fmla="*/ 0 w 235"/>
                <a:gd name="T5" fmla="*/ 131 h 247"/>
                <a:gd name="T6" fmla="*/ 0 w 235"/>
                <a:gd name="T7" fmla="*/ 247 h 247"/>
                <a:gd name="T8" fmla="*/ 226 w 235"/>
                <a:gd name="T9" fmla="*/ 116 h 247"/>
              </a:gdLst>
              <a:ahLst/>
              <a:cxnLst>
                <a:cxn ang="0">
                  <a:pos x="T0" y="T1"/>
                </a:cxn>
                <a:cxn ang="0">
                  <a:pos x="T2" y="T3"/>
                </a:cxn>
                <a:cxn ang="0">
                  <a:pos x="T4" y="T5"/>
                </a:cxn>
                <a:cxn ang="0">
                  <a:pos x="T6" y="T7"/>
                </a:cxn>
                <a:cxn ang="0">
                  <a:pos x="T8" y="T9"/>
                </a:cxn>
              </a:cxnLst>
              <a:rect l="0" t="0" r="r" b="b"/>
              <a:pathLst>
                <a:path w="235" h="247">
                  <a:moveTo>
                    <a:pt x="226" y="116"/>
                  </a:moveTo>
                  <a:cubicBezTo>
                    <a:pt x="233" y="81"/>
                    <a:pt x="235" y="43"/>
                    <a:pt x="226" y="0"/>
                  </a:cubicBezTo>
                  <a:cubicBezTo>
                    <a:pt x="0" y="131"/>
                    <a:pt x="0" y="131"/>
                    <a:pt x="0" y="131"/>
                  </a:cubicBezTo>
                  <a:cubicBezTo>
                    <a:pt x="8" y="174"/>
                    <a:pt x="7" y="212"/>
                    <a:pt x="0" y="247"/>
                  </a:cubicBezTo>
                  <a:lnTo>
                    <a:pt x="226" y="116"/>
                  </a:lnTo>
                  <a:close/>
                </a:path>
              </a:pathLst>
            </a:custGeom>
            <a:solidFill>
              <a:srgbClr val="B3B0A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448" name="Freeform 130">
              <a:extLst>
                <a:ext uri="{FF2B5EF4-FFF2-40B4-BE49-F238E27FC236}">
                  <a16:creationId xmlns:a16="http://schemas.microsoft.com/office/drawing/2014/main" id="{F0FE2425-F3A2-4094-BA59-BF50D8FCE382}"/>
                </a:ext>
              </a:extLst>
            </p:cNvPr>
            <p:cNvSpPr>
              <a:spLocks/>
            </p:cNvSpPr>
            <p:nvPr/>
          </p:nvSpPr>
          <p:spPr bwMode="auto">
            <a:xfrm>
              <a:off x="7050088" y="5149851"/>
              <a:ext cx="279400" cy="481013"/>
            </a:xfrm>
            <a:custGeom>
              <a:avLst/>
              <a:gdLst>
                <a:gd name="T0" fmla="*/ 0 w 176"/>
                <a:gd name="T1" fmla="*/ 0 h 303"/>
                <a:gd name="T2" fmla="*/ 0 w 176"/>
                <a:gd name="T3" fmla="*/ 202 h 303"/>
                <a:gd name="T4" fmla="*/ 176 w 176"/>
                <a:gd name="T5" fmla="*/ 303 h 303"/>
                <a:gd name="T6" fmla="*/ 176 w 176"/>
                <a:gd name="T7" fmla="*/ 101 h 303"/>
                <a:gd name="T8" fmla="*/ 0 w 176"/>
                <a:gd name="T9" fmla="*/ 0 h 303"/>
              </a:gdLst>
              <a:ahLst/>
              <a:cxnLst>
                <a:cxn ang="0">
                  <a:pos x="T0" y="T1"/>
                </a:cxn>
                <a:cxn ang="0">
                  <a:pos x="T2" y="T3"/>
                </a:cxn>
                <a:cxn ang="0">
                  <a:pos x="T4" y="T5"/>
                </a:cxn>
                <a:cxn ang="0">
                  <a:pos x="T6" y="T7"/>
                </a:cxn>
                <a:cxn ang="0">
                  <a:pos x="T8" y="T9"/>
                </a:cxn>
              </a:cxnLst>
              <a:rect l="0" t="0" r="r" b="b"/>
              <a:pathLst>
                <a:path w="176" h="303">
                  <a:moveTo>
                    <a:pt x="0" y="0"/>
                  </a:moveTo>
                  <a:lnTo>
                    <a:pt x="0" y="202"/>
                  </a:lnTo>
                  <a:lnTo>
                    <a:pt x="176" y="303"/>
                  </a:lnTo>
                  <a:lnTo>
                    <a:pt x="176" y="101"/>
                  </a:lnTo>
                  <a:lnTo>
                    <a:pt x="0" y="0"/>
                  </a:lnTo>
                  <a:close/>
                </a:path>
              </a:pathLst>
            </a:custGeom>
            <a:solidFill>
              <a:srgbClr val="F7EEE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449" name="Freeform 131">
              <a:extLst>
                <a:ext uri="{FF2B5EF4-FFF2-40B4-BE49-F238E27FC236}">
                  <a16:creationId xmlns:a16="http://schemas.microsoft.com/office/drawing/2014/main" id="{84D8A771-8709-427C-9028-C8493368B6FD}"/>
                </a:ext>
              </a:extLst>
            </p:cNvPr>
            <p:cNvSpPr>
              <a:spLocks/>
            </p:cNvSpPr>
            <p:nvPr/>
          </p:nvSpPr>
          <p:spPr bwMode="auto">
            <a:xfrm>
              <a:off x="7397750" y="5310189"/>
              <a:ext cx="69850" cy="198438"/>
            </a:xfrm>
            <a:custGeom>
              <a:avLst/>
              <a:gdLst>
                <a:gd name="T0" fmla="*/ 0 w 44"/>
                <a:gd name="T1" fmla="*/ 24 h 125"/>
                <a:gd name="T2" fmla="*/ 44 w 44"/>
                <a:gd name="T3" fmla="*/ 0 h 125"/>
                <a:gd name="T4" fmla="*/ 44 w 44"/>
                <a:gd name="T5" fmla="*/ 101 h 125"/>
                <a:gd name="T6" fmla="*/ 0 w 44"/>
                <a:gd name="T7" fmla="*/ 125 h 125"/>
                <a:gd name="T8" fmla="*/ 0 w 44"/>
                <a:gd name="T9" fmla="*/ 24 h 125"/>
              </a:gdLst>
              <a:ahLst/>
              <a:cxnLst>
                <a:cxn ang="0">
                  <a:pos x="T0" y="T1"/>
                </a:cxn>
                <a:cxn ang="0">
                  <a:pos x="T2" y="T3"/>
                </a:cxn>
                <a:cxn ang="0">
                  <a:pos x="T4" y="T5"/>
                </a:cxn>
                <a:cxn ang="0">
                  <a:pos x="T6" y="T7"/>
                </a:cxn>
                <a:cxn ang="0">
                  <a:pos x="T8" y="T9"/>
                </a:cxn>
              </a:cxnLst>
              <a:rect l="0" t="0" r="r" b="b"/>
              <a:pathLst>
                <a:path w="44" h="125">
                  <a:moveTo>
                    <a:pt x="0" y="24"/>
                  </a:moveTo>
                  <a:lnTo>
                    <a:pt x="44" y="0"/>
                  </a:lnTo>
                  <a:lnTo>
                    <a:pt x="44" y="101"/>
                  </a:lnTo>
                  <a:lnTo>
                    <a:pt x="0" y="125"/>
                  </a:lnTo>
                  <a:lnTo>
                    <a:pt x="0" y="24"/>
                  </a:lnTo>
                  <a:close/>
                </a:path>
              </a:pathLst>
            </a:custGeom>
            <a:solidFill>
              <a:srgbClr val="346F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450" name="Freeform 132">
              <a:extLst>
                <a:ext uri="{FF2B5EF4-FFF2-40B4-BE49-F238E27FC236}">
                  <a16:creationId xmlns:a16="http://schemas.microsoft.com/office/drawing/2014/main" id="{F58FB7CC-47F8-4E6D-BC72-E9A6DCA1EC85}"/>
                </a:ext>
              </a:extLst>
            </p:cNvPr>
            <p:cNvSpPr>
              <a:spLocks/>
            </p:cNvSpPr>
            <p:nvPr/>
          </p:nvSpPr>
          <p:spPr bwMode="auto">
            <a:xfrm>
              <a:off x="7397750" y="5310189"/>
              <a:ext cx="69850" cy="198438"/>
            </a:xfrm>
            <a:custGeom>
              <a:avLst/>
              <a:gdLst>
                <a:gd name="T0" fmla="*/ 40 w 44"/>
                <a:gd name="T1" fmla="*/ 2 h 125"/>
                <a:gd name="T2" fmla="*/ 39 w 44"/>
                <a:gd name="T3" fmla="*/ 97 h 125"/>
                <a:gd name="T4" fmla="*/ 0 w 44"/>
                <a:gd name="T5" fmla="*/ 120 h 125"/>
                <a:gd name="T6" fmla="*/ 0 w 44"/>
                <a:gd name="T7" fmla="*/ 125 h 125"/>
                <a:gd name="T8" fmla="*/ 44 w 44"/>
                <a:gd name="T9" fmla="*/ 101 h 125"/>
                <a:gd name="T10" fmla="*/ 44 w 44"/>
                <a:gd name="T11" fmla="*/ 0 h 125"/>
                <a:gd name="T12" fmla="*/ 40 w 44"/>
                <a:gd name="T13" fmla="*/ 2 h 125"/>
              </a:gdLst>
              <a:ahLst/>
              <a:cxnLst>
                <a:cxn ang="0">
                  <a:pos x="T0" y="T1"/>
                </a:cxn>
                <a:cxn ang="0">
                  <a:pos x="T2" y="T3"/>
                </a:cxn>
                <a:cxn ang="0">
                  <a:pos x="T4" y="T5"/>
                </a:cxn>
                <a:cxn ang="0">
                  <a:pos x="T6" y="T7"/>
                </a:cxn>
                <a:cxn ang="0">
                  <a:pos x="T8" y="T9"/>
                </a:cxn>
                <a:cxn ang="0">
                  <a:pos x="T10" y="T11"/>
                </a:cxn>
                <a:cxn ang="0">
                  <a:pos x="T12" y="T13"/>
                </a:cxn>
              </a:cxnLst>
              <a:rect l="0" t="0" r="r" b="b"/>
              <a:pathLst>
                <a:path w="44" h="125">
                  <a:moveTo>
                    <a:pt x="40" y="2"/>
                  </a:moveTo>
                  <a:lnTo>
                    <a:pt x="39" y="97"/>
                  </a:lnTo>
                  <a:lnTo>
                    <a:pt x="0" y="120"/>
                  </a:lnTo>
                  <a:lnTo>
                    <a:pt x="0" y="125"/>
                  </a:lnTo>
                  <a:lnTo>
                    <a:pt x="44" y="101"/>
                  </a:lnTo>
                  <a:lnTo>
                    <a:pt x="44" y="0"/>
                  </a:lnTo>
                  <a:lnTo>
                    <a:pt x="40" y="2"/>
                  </a:lnTo>
                  <a:close/>
                </a:path>
              </a:pathLst>
            </a:custGeom>
            <a:solidFill>
              <a:srgbClr val="0250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451" name="Freeform 133">
              <a:extLst>
                <a:ext uri="{FF2B5EF4-FFF2-40B4-BE49-F238E27FC236}">
                  <a16:creationId xmlns:a16="http://schemas.microsoft.com/office/drawing/2014/main" id="{C52F6930-90A4-40AB-B743-314F97F7D0EB}"/>
                </a:ext>
              </a:extLst>
            </p:cNvPr>
            <p:cNvSpPr>
              <a:spLocks/>
            </p:cNvSpPr>
            <p:nvPr/>
          </p:nvSpPr>
          <p:spPr bwMode="auto">
            <a:xfrm>
              <a:off x="7535863" y="5229226"/>
              <a:ext cx="69850" cy="200025"/>
            </a:xfrm>
            <a:custGeom>
              <a:avLst/>
              <a:gdLst>
                <a:gd name="T0" fmla="*/ 0 w 44"/>
                <a:gd name="T1" fmla="*/ 25 h 126"/>
                <a:gd name="T2" fmla="*/ 44 w 44"/>
                <a:gd name="T3" fmla="*/ 0 h 126"/>
                <a:gd name="T4" fmla="*/ 44 w 44"/>
                <a:gd name="T5" fmla="*/ 101 h 126"/>
                <a:gd name="T6" fmla="*/ 0 w 44"/>
                <a:gd name="T7" fmla="*/ 126 h 126"/>
                <a:gd name="T8" fmla="*/ 0 w 44"/>
                <a:gd name="T9" fmla="*/ 25 h 126"/>
              </a:gdLst>
              <a:ahLst/>
              <a:cxnLst>
                <a:cxn ang="0">
                  <a:pos x="T0" y="T1"/>
                </a:cxn>
                <a:cxn ang="0">
                  <a:pos x="T2" y="T3"/>
                </a:cxn>
                <a:cxn ang="0">
                  <a:pos x="T4" y="T5"/>
                </a:cxn>
                <a:cxn ang="0">
                  <a:pos x="T6" y="T7"/>
                </a:cxn>
                <a:cxn ang="0">
                  <a:pos x="T8" y="T9"/>
                </a:cxn>
              </a:cxnLst>
              <a:rect l="0" t="0" r="r" b="b"/>
              <a:pathLst>
                <a:path w="44" h="126">
                  <a:moveTo>
                    <a:pt x="0" y="25"/>
                  </a:moveTo>
                  <a:lnTo>
                    <a:pt x="44" y="0"/>
                  </a:lnTo>
                  <a:lnTo>
                    <a:pt x="44" y="101"/>
                  </a:lnTo>
                  <a:lnTo>
                    <a:pt x="0" y="126"/>
                  </a:lnTo>
                  <a:lnTo>
                    <a:pt x="0" y="25"/>
                  </a:lnTo>
                  <a:close/>
                </a:path>
              </a:pathLst>
            </a:custGeom>
            <a:solidFill>
              <a:srgbClr val="346F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452" name="Freeform 134">
              <a:extLst>
                <a:ext uri="{FF2B5EF4-FFF2-40B4-BE49-F238E27FC236}">
                  <a16:creationId xmlns:a16="http://schemas.microsoft.com/office/drawing/2014/main" id="{D03035F2-196D-4288-9C59-F71D89DC11A1}"/>
                </a:ext>
              </a:extLst>
            </p:cNvPr>
            <p:cNvSpPr>
              <a:spLocks/>
            </p:cNvSpPr>
            <p:nvPr/>
          </p:nvSpPr>
          <p:spPr bwMode="auto">
            <a:xfrm>
              <a:off x="7535863" y="5229226"/>
              <a:ext cx="69850" cy="200025"/>
            </a:xfrm>
            <a:custGeom>
              <a:avLst/>
              <a:gdLst>
                <a:gd name="T0" fmla="*/ 40 w 44"/>
                <a:gd name="T1" fmla="*/ 2 h 126"/>
                <a:gd name="T2" fmla="*/ 40 w 44"/>
                <a:gd name="T3" fmla="*/ 98 h 126"/>
                <a:gd name="T4" fmla="*/ 0 w 44"/>
                <a:gd name="T5" fmla="*/ 120 h 126"/>
                <a:gd name="T6" fmla="*/ 0 w 44"/>
                <a:gd name="T7" fmla="*/ 126 h 126"/>
                <a:gd name="T8" fmla="*/ 44 w 44"/>
                <a:gd name="T9" fmla="*/ 101 h 126"/>
                <a:gd name="T10" fmla="*/ 44 w 44"/>
                <a:gd name="T11" fmla="*/ 0 h 126"/>
                <a:gd name="T12" fmla="*/ 40 w 44"/>
                <a:gd name="T13" fmla="*/ 2 h 126"/>
              </a:gdLst>
              <a:ahLst/>
              <a:cxnLst>
                <a:cxn ang="0">
                  <a:pos x="T0" y="T1"/>
                </a:cxn>
                <a:cxn ang="0">
                  <a:pos x="T2" y="T3"/>
                </a:cxn>
                <a:cxn ang="0">
                  <a:pos x="T4" y="T5"/>
                </a:cxn>
                <a:cxn ang="0">
                  <a:pos x="T6" y="T7"/>
                </a:cxn>
                <a:cxn ang="0">
                  <a:pos x="T8" y="T9"/>
                </a:cxn>
                <a:cxn ang="0">
                  <a:pos x="T10" y="T11"/>
                </a:cxn>
                <a:cxn ang="0">
                  <a:pos x="T12" y="T13"/>
                </a:cxn>
              </a:cxnLst>
              <a:rect l="0" t="0" r="r" b="b"/>
              <a:pathLst>
                <a:path w="44" h="126">
                  <a:moveTo>
                    <a:pt x="40" y="2"/>
                  </a:moveTo>
                  <a:lnTo>
                    <a:pt x="40" y="98"/>
                  </a:lnTo>
                  <a:lnTo>
                    <a:pt x="0" y="120"/>
                  </a:lnTo>
                  <a:lnTo>
                    <a:pt x="0" y="126"/>
                  </a:lnTo>
                  <a:lnTo>
                    <a:pt x="44" y="101"/>
                  </a:lnTo>
                  <a:lnTo>
                    <a:pt x="44" y="0"/>
                  </a:lnTo>
                  <a:lnTo>
                    <a:pt x="40" y="2"/>
                  </a:lnTo>
                  <a:close/>
                </a:path>
              </a:pathLst>
            </a:custGeom>
            <a:solidFill>
              <a:srgbClr val="0250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453" name="Freeform 135">
              <a:extLst>
                <a:ext uri="{FF2B5EF4-FFF2-40B4-BE49-F238E27FC236}">
                  <a16:creationId xmlns:a16="http://schemas.microsoft.com/office/drawing/2014/main" id="{E4D934D5-2F7A-4E45-9326-5B904FDA677C}"/>
                </a:ext>
              </a:extLst>
            </p:cNvPr>
            <p:cNvSpPr>
              <a:spLocks/>
            </p:cNvSpPr>
            <p:nvPr/>
          </p:nvSpPr>
          <p:spPr bwMode="auto">
            <a:xfrm>
              <a:off x="7673975" y="5149851"/>
              <a:ext cx="69850" cy="198438"/>
            </a:xfrm>
            <a:custGeom>
              <a:avLst/>
              <a:gdLst>
                <a:gd name="T0" fmla="*/ 0 w 44"/>
                <a:gd name="T1" fmla="*/ 24 h 125"/>
                <a:gd name="T2" fmla="*/ 44 w 44"/>
                <a:gd name="T3" fmla="*/ 0 h 125"/>
                <a:gd name="T4" fmla="*/ 44 w 44"/>
                <a:gd name="T5" fmla="*/ 101 h 125"/>
                <a:gd name="T6" fmla="*/ 0 w 44"/>
                <a:gd name="T7" fmla="*/ 125 h 125"/>
                <a:gd name="T8" fmla="*/ 0 w 44"/>
                <a:gd name="T9" fmla="*/ 24 h 125"/>
              </a:gdLst>
              <a:ahLst/>
              <a:cxnLst>
                <a:cxn ang="0">
                  <a:pos x="T0" y="T1"/>
                </a:cxn>
                <a:cxn ang="0">
                  <a:pos x="T2" y="T3"/>
                </a:cxn>
                <a:cxn ang="0">
                  <a:pos x="T4" y="T5"/>
                </a:cxn>
                <a:cxn ang="0">
                  <a:pos x="T6" y="T7"/>
                </a:cxn>
                <a:cxn ang="0">
                  <a:pos x="T8" y="T9"/>
                </a:cxn>
              </a:cxnLst>
              <a:rect l="0" t="0" r="r" b="b"/>
              <a:pathLst>
                <a:path w="44" h="125">
                  <a:moveTo>
                    <a:pt x="0" y="24"/>
                  </a:moveTo>
                  <a:lnTo>
                    <a:pt x="44" y="0"/>
                  </a:lnTo>
                  <a:lnTo>
                    <a:pt x="44" y="101"/>
                  </a:lnTo>
                  <a:lnTo>
                    <a:pt x="0" y="125"/>
                  </a:lnTo>
                  <a:lnTo>
                    <a:pt x="0" y="24"/>
                  </a:lnTo>
                  <a:close/>
                </a:path>
              </a:pathLst>
            </a:custGeom>
            <a:solidFill>
              <a:srgbClr val="346F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454" name="Freeform 136">
              <a:extLst>
                <a:ext uri="{FF2B5EF4-FFF2-40B4-BE49-F238E27FC236}">
                  <a16:creationId xmlns:a16="http://schemas.microsoft.com/office/drawing/2014/main" id="{78C98636-6B45-4645-9490-E9C7F55D6F38}"/>
                </a:ext>
              </a:extLst>
            </p:cNvPr>
            <p:cNvSpPr>
              <a:spLocks/>
            </p:cNvSpPr>
            <p:nvPr/>
          </p:nvSpPr>
          <p:spPr bwMode="auto">
            <a:xfrm>
              <a:off x="7673975" y="5149851"/>
              <a:ext cx="69850" cy="198438"/>
            </a:xfrm>
            <a:custGeom>
              <a:avLst/>
              <a:gdLst>
                <a:gd name="T0" fmla="*/ 40 w 44"/>
                <a:gd name="T1" fmla="*/ 2 h 125"/>
                <a:gd name="T2" fmla="*/ 40 w 44"/>
                <a:gd name="T3" fmla="*/ 97 h 125"/>
                <a:gd name="T4" fmla="*/ 0 w 44"/>
                <a:gd name="T5" fmla="*/ 120 h 125"/>
                <a:gd name="T6" fmla="*/ 0 w 44"/>
                <a:gd name="T7" fmla="*/ 125 h 125"/>
                <a:gd name="T8" fmla="*/ 44 w 44"/>
                <a:gd name="T9" fmla="*/ 101 h 125"/>
                <a:gd name="T10" fmla="*/ 44 w 44"/>
                <a:gd name="T11" fmla="*/ 0 h 125"/>
                <a:gd name="T12" fmla="*/ 40 w 44"/>
                <a:gd name="T13" fmla="*/ 2 h 125"/>
              </a:gdLst>
              <a:ahLst/>
              <a:cxnLst>
                <a:cxn ang="0">
                  <a:pos x="T0" y="T1"/>
                </a:cxn>
                <a:cxn ang="0">
                  <a:pos x="T2" y="T3"/>
                </a:cxn>
                <a:cxn ang="0">
                  <a:pos x="T4" y="T5"/>
                </a:cxn>
                <a:cxn ang="0">
                  <a:pos x="T6" y="T7"/>
                </a:cxn>
                <a:cxn ang="0">
                  <a:pos x="T8" y="T9"/>
                </a:cxn>
                <a:cxn ang="0">
                  <a:pos x="T10" y="T11"/>
                </a:cxn>
                <a:cxn ang="0">
                  <a:pos x="T12" y="T13"/>
                </a:cxn>
              </a:cxnLst>
              <a:rect l="0" t="0" r="r" b="b"/>
              <a:pathLst>
                <a:path w="44" h="125">
                  <a:moveTo>
                    <a:pt x="40" y="2"/>
                  </a:moveTo>
                  <a:lnTo>
                    <a:pt x="40" y="97"/>
                  </a:lnTo>
                  <a:lnTo>
                    <a:pt x="0" y="120"/>
                  </a:lnTo>
                  <a:lnTo>
                    <a:pt x="0" y="125"/>
                  </a:lnTo>
                  <a:lnTo>
                    <a:pt x="44" y="101"/>
                  </a:lnTo>
                  <a:lnTo>
                    <a:pt x="44" y="0"/>
                  </a:lnTo>
                  <a:lnTo>
                    <a:pt x="40" y="2"/>
                  </a:lnTo>
                  <a:close/>
                </a:path>
              </a:pathLst>
            </a:custGeom>
            <a:solidFill>
              <a:srgbClr val="0250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455" name="Freeform 137">
              <a:extLst>
                <a:ext uri="{FF2B5EF4-FFF2-40B4-BE49-F238E27FC236}">
                  <a16:creationId xmlns:a16="http://schemas.microsoft.com/office/drawing/2014/main" id="{9316876C-007C-4846-A6A7-C12F861FC65C}"/>
                </a:ext>
              </a:extLst>
            </p:cNvPr>
            <p:cNvSpPr>
              <a:spLocks/>
            </p:cNvSpPr>
            <p:nvPr/>
          </p:nvSpPr>
          <p:spPr bwMode="auto">
            <a:xfrm>
              <a:off x="7812088" y="5068889"/>
              <a:ext cx="69850" cy="200025"/>
            </a:xfrm>
            <a:custGeom>
              <a:avLst/>
              <a:gdLst>
                <a:gd name="T0" fmla="*/ 0 w 44"/>
                <a:gd name="T1" fmla="*/ 25 h 126"/>
                <a:gd name="T2" fmla="*/ 44 w 44"/>
                <a:gd name="T3" fmla="*/ 0 h 126"/>
                <a:gd name="T4" fmla="*/ 44 w 44"/>
                <a:gd name="T5" fmla="*/ 101 h 126"/>
                <a:gd name="T6" fmla="*/ 0 w 44"/>
                <a:gd name="T7" fmla="*/ 126 h 126"/>
                <a:gd name="T8" fmla="*/ 0 w 44"/>
                <a:gd name="T9" fmla="*/ 25 h 126"/>
              </a:gdLst>
              <a:ahLst/>
              <a:cxnLst>
                <a:cxn ang="0">
                  <a:pos x="T0" y="T1"/>
                </a:cxn>
                <a:cxn ang="0">
                  <a:pos x="T2" y="T3"/>
                </a:cxn>
                <a:cxn ang="0">
                  <a:pos x="T4" y="T5"/>
                </a:cxn>
                <a:cxn ang="0">
                  <a:pos x="T6" y="T7"/>
                </a:cxn>
                <a:cxn ang="0">
                  <a:pos x="T8" y="T9"/>
                </a:cxn>
              </a:cxnLst>
              <a:rect l="0" t="0" r="r" b="b"/>
              <a:pathLst>
                <a:path w="44" h="126">
                  <a:moveTo>
                    <a:pt x="0" y="25"/>
                  </a:moveTo>
                  <a:lnTo>
                    <a:pt x="44" y="0"/>
                  </a:lnTo>
                  <a:lnTo>
                    <a:pt x="44" y="101"/>
                  </a:lnTo>
                  <a:lnTo>
                    <a:pt x="0" y="126"/>
                  </a:lnTo>
                  <a:lnTo>
                    <a:pt x="0" y="25"/>
                  </a:lnTo>
                  <a:close/>
                </a:path>
              </a:pathLst>
            </a:custGeom>
            <a:solidFill>
              <a:srgbClr val="346F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456" name="Freeform 138">
              <a:extLst>
                <a:ext uri="{FF2B5EF4-FFF2-40B4-BE49-F238E27FC236}">
                  <a16:creationId xmlns:a16="http://schemas.microsoft.com/office/drawing/2014/main" id="{15115B2A-B9F5-49C0-87C2-2C03BBD2BBDB}"/>
                </a:ext>
              </a:extLst>
            </p:cNvPr>
            <p:cNvSpPr>
              <a:spLocks/>
            </p:cNvSpPr>
            <p:nvPr/>
          </p:nvSpPr>
          <p:spPr bwMode="auto">
            <a:xfrm>
              <a:off x="7812088" y="5068889"/>
              <a:ext cx="69850" cy="200025"/>
            </a:xfrm>
            <a:custGeom>
              <a:avLst/>
              <a:gdLst>
                <a:gd name="T0" fmla="*/ 40 w 44"/>
                <a:gd name="T1" fmla="*/ 2 h 126"/>
                <a:gd name="T2" fmla="*/ 40 w 44"/>
                <a:gd name="T3" fmla="*/ 98 h 126"/>
                <a:gd name="T4" fmla="*/ 0 w 44"/>
                <a:gd name="T5" fmla="*/ 121 h 126"/>
                <a:gd name="T6" fmla="*/ 0 w 44"/>
                <a:gd name="T7" fmla="*/ 126 h 126"/>
                <a:gd name="T8" fmla="*/ 44 w 44"/>
                <a:gd name="T9" fmla="*/ 101 h 126"/>
                <a:gd name="T10" fmla="*/ 44 w 44"/>
                <a:gd name="T11" fmla="*/ 0 h 126"/>
                <a:gd name="T12" fmla="*/ 40 w 44"/>
                <a:gd name="T13" fmla="*/ 2 h 126"/>
              </a:gdLst>
              <a:ahLst/>
              <a:cxnLst>
                <a:cxn ang="0">
                  <a:pos x="T0" y="T1"/>
                </a:cxn>
                <a:cxn ang="0">
                  <a:pos x="T2" y="T3"/>
                </a:cxn>
                <a:cxn ang="0">
                  <a:pos x="T4" y="T5"/>
                </a:cxn>
                <a:cxn ang="0">
                  <a:pos x="T6" y="T7"/>
                </a:cxn>
                <a:cxn ang="0">
                  <a:pos x="T8" y="T9"/>
                </a:cxn>
                <a:cxn ang="0">
                  <a:pos x="T10" y="T11"/>
                </a:cxn>
                <a:cxn ang="0">
                  <a:pos x="T12" y="T13"/>
                </a:cxn>
              </a:cxnLst>
              <a:rect l="0" t="0" r="r" b="b"/>
              <a:pathLst>
                <a:path w="44" h="126">
                  <a:moveTo>
                    <a:pt x="40" y="2"/>
                  </a:moveTo>
                  <a:lnTo>
                    <a:pt x="40" y="98"/>
                  </a:lnTo>
                  <a:lnTo>
                    <a:pt x="0" y="121"/>
                  </a:lnTo>
                  <a:lnTo>
                    <a:pt x="0" y="126"/>
                  </a:lnTo>
                  <a:lnTo>
                    <a:pt x="44" y="101"/>
                  </a:lnTo>
                  <a:lnTo>
                    <a:pt x="44" y="0"/>
                  </a:lnTo>
                  <a:lnTo>
                    <a:pt x="40" y="2"/>
                  </a:lnTo>
                  <a:close/>
                </a:path>
              </a:pathLst>
            </a:custGeom>
            <a:solidFill>
              <a:srgbClr val="0250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grpSp>
      <p:grpSp>
        <p:nvGrpSpPr>
          <p:cNvPr id="527" name="Group 526">
            <a:extLst>
              <a:ext uri="{FF2B5EF4-FFF2-40B4-BE49-F238E27FC236}">
                <a16:creationId xmlns:a16="http://schemas.microsoft.com/office/drawing/2014/main" id="{B7C83A32-63E1-4DCC-85C2-B2B69DF99D9D}"/>
              </a:ext>
            </a:extLst>
          </p:cNvPr>
          <p:cNvGrpSpPr/>
          <p:nvPr/>
        </p:nvGrpSpPr>
        <p:grpSpPr>
          <a:xfrm>
            <a:off x="6130800" y="678073"/>
            <a:ext cx="931858" cy="3005779"/>
            <a:chOff x="2825750" y="5414964"/>
            <a:chExt cx="1576388" cy="5084763"/>
          </a:xfrm>
        </p:grpSpPr>
        <p:sp>
          <p:nvSpPr>
            <p:cNvPr id="352" name="Freeform 34">
              <a:extLst>
                <a:ext uri="{FF2B5EF4-FFF2-40B4-BE49-F238E27FC236}">
                  <a16:creationId xmlns:a16="http://schemas.microsoft.com/office/drawing/2014/main" id="{BDA764B5-DCF2-44BC-B8FE-9583D7E146E1}"/>
                </a:ext>
              </a:extLst>
            </p:cNvPr>
            <p:cNvSpPr>
              <a:spLocks/>
            </p:cNvSpPr>
            <p:nvPr/>
          </p:nvSpPr>
          <p:spPr bwMode="auto">
            <a:xfrm>
              <a:off x="2946400" y="9588501"/>
              <a:ext cx="1336675" cy="769938"/>
            </a:xfrm>
            <a:custGeom>
              <a:avLst/>
              <a:gdLst>
                <a:gd name="T0" fmla="*/ 421 w 842"/>
                <a:gd name="T1" fmla="*/ 485 h 485"/>
                <a:gd name="T2" fmla="*/ 842 w 842"/>
                <a:gd name="T3" fmla="*/ 243 h 485"/>
                <a:gd name="T4" fmla="*/ 421 w 842"/>
                <a:gd name="T5" fmla="*/ 0 h 485"/>
                <a:gd name="T6" fmla="*/ 0 w 842"/>
                <a:gd name="T7" fmla="*/ 243 h 485"/>
                <a:gd name="T8" fmla="*/ 421 w 842"/>
                <a:gd name="T9" fmla="*/ 485 h 485"/>
              </a:gdLst>
              <a:ahLst/>
              <a:cxnLst>
                <a:cxn ang="0">
                  <a:pos x="T0" y="T1"/>
                </a:cxn>
                <a:cxn ang="0">
                  <a:pos x="T2" y="T3"/>
                </a:cxn>
                <a:cxn ang="0">
                  <a:pos x="T4" y="T5"/>
                </a:cxn>
                <a:cxn ang="0">
                  <a:pos x="T6" y="T7"/>
                </a:cxn>
                <a:cxn ang="0">
                  <a:pos x="T8" y="T9"/>
                </a:cxn>
              </a:cxnLst>
              <a:rect l="0" t="0" r="r" b="b"/>
              <a:pathLst>
                <a:path w="842" h="485">
                  <a:moveTo>
                    <a:pt x="421" y="485"/>
                  </a:moveTo>
                  <a:lnTo>
                    <a:pt x="842" y="243"/>
                  </a:lnTo>
                  <a:lnTo>
                    <a:pt x="421" y="0"/>
                  </a:lnTo>
                  <a:lnTo>
                    <a:pt x="0" y="243"/>
                  </a:lnTo>
                  <a:lnTo>
                    <a:pt x="421" y="485"/>
                  </a:lnTo>
                  <a:close/>
                </a:path>
              </a:pathLst>
            </a:custGeom>
            <a:solidFill>
              <a:srgbClr val="6882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353" name="Freeform 35">
              <a:extLst>
                <a:ext uri="{FF2B5EF4-FFF2-40B4-BE49-F238E27FC236}">
                  <a16:creationId xmlns:a16="http://schemas.microsoft.com/office/drawing/2014/main" id="{3EE2B82D-4407-4B6D-956C-E1568E694349}"/>
                </a:ext>
              </a:extLst>
            </p:cNvPr>
            <p:cNvSpPr>
              <a:spLocks/>
            </p:cNvSpPr>
            <p:nvPr/>
          </p:nvSpPr>
          <p:spPr bwMode="auto">
            <a:xfrm>
              <a:off x="3614738" y="6886576"/>
              <a:ext cx="668338" cy="3471863"/>
            </a:xfrm>
            <a:custGeom>
              <a:avLst/>
              <a:gdLst>
                <a:gd name="T0" fmla="*/ 421 w 421"/>
                <a:gd name="T1" fmla="*/ 1945 h 2187"/>
                <a:gd name="T2" fmla="*/ 421 w 421"/>
                <a:gd name="T3" fmla="*/ 0 h 2187"/>
                <a:gd name="T4" fmla="*/ 0 w 421"/>
                <a:gd name="T5" fmla="*/ 244 h 2187"/>
                <a:gd name="T6" fmla="*/ 0 w 421"/>
                <a:gd name="T7" fmla="*/ 2187 h 2187"/>
                <a:gd name="T8" fmla="*/ 421 w 421"/>
                <a:gd name="T9" fmla="*/ 1945 h 2187"/>
              </a:gdLst>
              <a:ahLst/>
              <a:cxnLst>
                <a:cxn ang="0">
                  <a:pos x="T0" y="T1"/>
                </a:cxn>
                <a:cxn ang="0">
                  <a:pos x="T2" y="T3"/>
                </a:cxn>
                <a:cxn ang="0">
                  <a:pos x="T4" y="T5"/>
                </a:cxn>
                <a:cxn ang="0">
                  <a:pos x="T6" y="T7"/>
                </a:cxn>
                <a:cxn ang="0">
                  <a:pos x="T8" y="T9"/>
                </a:cxn>
              </a:cxnLst>
              <a:rect l="0" t="0" r="r" b="b"/>
              <a:pathLst>
                <a:path w="421" h="2187">
                  <a:moveTo>
                    <a:pt x="421" y="1945"/>
                  </a:moveTo>
                  <a:lnTo>
                    <a:pt x="421" y="0"/>
                  </a:lnTo>
                  <a:lnTo>
                    <a:pt x="0" y="244"/>
                  </a:lnTo>
                  <a:lnTo>
                    <a:pt x="0" y="2187"/>
                  </a:lnTo>
                  <a:lnTo>
                    <a:pt x="421" y="1945"/>
                  </a:lnTo>
                  <a:close/>
                </a:path>
              </a:pathLst>
            </a:custGeom>
            <a:solidFill>
              <a:srgbClr val="B3B0A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354" name="Freeform 36">
              <a:extLst>
                <a:ext uri="{FF2B5EF4-FFF2-40B4-BE49-F238E27FC236}">
                  <a16:creationId xmlns:a16="http://schemas.microsoft.com/office/drawing/2014/main" id="{BD639289-03EE-4352-890D-8E8EA9478C66}"/>
                </a:ext>
              </a:extLst>
            </p:cNvPr>
            <p:cNvSpPr>
              <a:spLocks/>
            </p:cNvSpPr>
            <p:nvPr/>
          </p:nvSpPr>
          <p:spPr bwMode="auto">
            <a:xfrm>
              <a:off x="2946400" y="6886576"/>
              <a:ext cx="668338" cy="3471863"/>
            </a:xfrm>
            <a:custGeom>
              <a:avLst/>
              <a:gdLst>
                <a:gd name="T0" fmla="*/ 421 w 421"/>
                <a:gd name="T1" fmla="*/ 2187 h 2187"/>
                <a:gd name="T2" fmla="*/ 0 w 421"/>
                <a:gd name="T3" fmla="*/ 1945 h 2187"/>
                <a:gd name="T4" fmla="*/ 0 w 421"/>
                <a:gd name="T5" fmla="*/ 0 h 2187"/>
                <a:gd name="T6" fmla="*/ 421 w 421"/>
                <a:gd name="T7" fmla="*/ 244 h 2187"/>
                <a:gd name="T8" fmla="*/ 421 w 421"/>
                <a:gd name="T9" fmla="*/ 2187 h 2187"/>
              </a:gdLst>
              <a:ahLst/>
              <a:cxnLst>
                <a:cxn ang="0">
                  <a:pos x="T0" y="T1"/>
                </a:cxn>
                <a:cxn ang="0">
                  <a:pos x="T2" y="T3"/>
                </a:cxn>
                <a:cxn ang="0">
                  <a:pos x="T4" y="T5"/>
                </a:cxn>
                <a:cxn ang="0">
                  <a:pos x="T6" y="T7"/>
                </a:cxn>
                <a:cxn ang="0">
                  <a:pos x="T8" y="T9"/>
                </a:cxn>
              </a:cxnLst>
              <a:rect l="0" t="0" r="r" b="b"/>
              <a:pathLst>
                <a:path w="421" h="2187">
                  <a:moveTo>
                    <a:pt x="421" y="2187"/>
                  </a:moveTo>
                  <a:lnTo>
                    <a:pt x="0" y="1945"/>
                  </a:lnTo>
                  <a:lnTo>
                    <a:pt x="0" y="0"/>
                  </a:lnTo>
                  <a:lnTo>
                    <a:pt x="421" y="244"/>
                  </a:lnTo>
                  <a:lnTo>
                    <a:pt x="421" y="2187"/>
                  </a:lnTo>
                  <a:close/>
                </a:path>
              </a:pathLst>
            </a:custGeom>
            <a:solidFill>
              <a:srgbClr val="D6CDB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355" name="Freeform 37">
              <a:extLst>
                <a:ext uri="{FF2B5EF4-FFF2-40B4-BE49-F238E27FC236}">
                  <a16:creationId xmlns:a16="http://schemas.microsoft.com/office/drawing/2014/main" id="{411E3B66-C4A5-48A2-9692-7A1D7853BAF2}"/>
                </a:ext>
              </a:extLst>
            </p:cNvPr>
            <p:cNvSpPr>
              <a:spLocks/>
            </p:cNvSpPr>
            <p:nvPr/>
          </p:nvSpPr>
          <p:spPr bwMode="auto">
            <a:xfrm>
              <a:off x="2946400" y="6502401"/>
              <a:ext cx="1336675" cy="771525"/>
            </a:xfrm>
            <a:custGeom>
              <a:avLst/>
              <a:gdLst>
                <a:gd name="T0" fmla="*/ 0 w 842"/>
                <a:gd name="T1" fmla="*/ 242 h 486"/>
                <a:gd name="T2" fmla="*/ 421 w 842"/>
                <a:gd name="T3" fmla="*/ 0 h 486"/>
                <a:gd name="T4" fmla="*/ 842 w 842"/>
                <a:gd name="T5" fmla="*/ 242 h 486"/>
                <a:gd name="T6" fmla="*/ 421 w 842"/>
                <a:gd name="T7" fmla="*/ 486 h 486"/>
                <a:gd name="T8" fmla="*/ 0 w 842"/>
                <a:gd name="T9" fmla="*/ 242 h 486"/>
              </a:gdLst>
              <a:ahLst/>
              <a:cxnLst>
                <a:cxn ang="0">
                  <a:pos x="T0" y="T1"/>
                </a:cxn>
                <a:cxn ang="0">
                  <a:pos x="T2" y="T3"/>
                </a:cxn>
                <a:cxn ang="0">
                  <a:pos x="T4" y="T5"/>
                </a:cxn>
                <a:cxn ang="0">
                  <a:pos x="T6" y="T7"/>
                </a:cxn>
                <a:cxn ang="0">
                  <a:pos x="T8" y="T9"/>
                </a:cxn>
              </a:cxnLst>
              <a:rect l="0" t="0" r="r" b="b"/>
              <a:pathLst>
                <a:path w="842" h="486">
                  <a:moveTo>
                    <a:pt x="0" y="242"/>
                  </a:moveTo>
                  <a:lnTo>
                    <a:pt x="421" y="0"/>
                  </a:lnTo>
                  <a:lnTo>
                    <a:pt x="842" y="242"/>
                  </a:lnTo>
                  <a:lnTo>
                    <a:pt x="421" y="486"/>
                  </a:lnTo>
                  <a:lnTo>
                    <a:pt x="0" y="242"/>
                  </a:lnTo>
                  <a:close/>
                </a:path>
              </a:pathLst>
            </a:custGeom>
            <a:solidFill>
              <a:srgbClr val="F7EEE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356" name="Freeform 38">
              <a:extLst>
                <a:ext uri="{FF2B5EF4-FFF2-40B4-BE49-F238E27FC236}">
                  <a16:creationId xmlns:a16="http://schemas.microsoft.com/office/drawing/2014/main" id="{E8CDBEF5-B5C2-43EB-B15E-8131FA35E72F}"/>
                </a:ext>
              </a:extLst>
            </p:cNvPr>
            <p:cNvSpPr>
              <a:spLocks/>
            </p:cNvSpPr>
            <p:nvPr/>
          </p:nvSpPr>
          <p:spPr bwMode="auto">
            <a:xfrm>
              <a:off x="2946400" y="6959601"/>
              <a:ext cx="668338" cy="523875"/>
            </a:xfrm>
            <a:custGeom>
              <a:avLst/>
              <a:gdLst>
                <a:gd name="T0" fmla="*/ 0 w 421"/>
                <a:gd name="T1" fmla="*/ 0 h 330"/>
                <a:gd name="T2" fmla="*/ 421 w 421"/>
                <a:gd name="T3" fmla="*/ 241 h 330"/>
                <a:gd name="T4" fmla="*/ 421 w 421"/>
                <a:gd name="T5" fmla="*/ 330 h 330"/>
                <a:gd name="T6" fmla="*/ 0 w 421"/>
                <a:gd name="T7" fmla="*/ 86 h 330"/>
                <a:gd name="T8" fmla="*/ 0 w 421"/>
                <a:gd name="T9" fmla="*/ 0 h 330"/>
              </a:gdLst>
              <a:ahLst/>
              <a:cxnLst>
                <a:cxn ang="0">
                  <a:pos x="T0" y="T1"/>
                </a:cxn>
                <a:cxn ang="0">
                  <a:pos x="T2" y="T3"/>
                </a:cxn>
                <a:cxn ang="0">
                  <a:pos x="T4" y="T5"/>
                </a:cxn>
                <a:cxn ang="0">
                  <a:pos x="T6" y="T7"/>
                </a:cxn>
                <a:cxn ang="0">
                  <a:pos x="T8" y="T9"/>
                </a:cxn>
              </a:cxnLst>
              <a:rect l="0" t="0" r="r" b="b"/>
              <a:pathLst>
                <a:path w="421" h="330">
                  <a:moveTo>
                    <a:pt x="0" y="0"/>
                  </a:moveTo>
                  <a:lnTo>
                    <a:pt x="421" y="241"/>
                  </a:lnTo>
                  <a:lnTo>
                    <a:pt x="421" y="330"/>
                  </a:lnTo>
                  <a:lnTo>
                    <a:pt x="0" y="86"/>
                  </a:lnTo>
                  <a:lnTo>
                    <a:pt x="0" y="0"/>
                  </a:lnTo>
                  <a:close/>
                </a:path>
              </a:pathLst>
            </a:custGeom>
            <a:solidFill>
              <a:srgbClr val="B5B5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357" name="Freeform 39">
              <a:extLst>
                <a:ext uri="{FF2B5EF4-FFF2-40B4-BE49-F238E27FC236}">
                  <a16:creationId xmlns:a16="http://schemas.microsoft.com/office/drawing/2014/main" id="{0C197E43-7117-4A38-9653-999AAE95D74A}"/>
                </a:ext>
              </a:extLst>
            </p:cNvPr>
            <p:cNvSpPr>
              <a:spLocks/>
            </p:cNvSpPr>
            <p:nvPr/>
          </p:nvSpPr>
          <p:spPr bwMode="auto">
            <a:xfrm>
              <a:off x="2946400" y="6959601"/>
              <a:ext cx="668338" cy="523875"/>
            </a:xfrm>
            <a:custGeom>
              <a:avLst/>
              <a:gdLst>
                <a:gd name="T0" fmla="*/ 0 w 421"/>
                <a:gd name="T1" fmla="*/ 0 h 330"/>
                <a:gd name="T2" fmla="*/ 421 w 421"/>
                <a:gd name="T3" fmla="*/ 241 h 330"/>
                <a:gd name="T4" fmla="*/ 421 w 421"/>
                <a:gd name="T5" fmla="*/ 330 h 330"/>
                <a:gd name="T6" fmla="*/ 0 w 421"/>
                <a:gd name="T7" fmla="*/ 86 h 330"/>
                <a:gd name="T8" fmla="*/ 0 w 421"/>
                <a:gd name="T9" fmla="*/ 0 h 330"/>
              </a:gdLst>
              <a:ahLst/>
              <a:cxnLst>
                <a:cxn ang="0">
                  <a:pos x="T0" y="T1"/>
                </a:cxn>
                <a:cxn ang="0">
                  <a:pos x="T2" y="T3"/>
                </a:cxn>
                <a:cxn ang="0">
                  <a:pos x="T4" y="T5"/>
                </a:cxn>
                <a:cxn ang="0">
                  <a:pos x="T6" y="T7"/>
                </a:cxn>
                <a:cxn ang="0">
                  <a:pos x="T8" y="T9"/>
                </a:cxn>
              </a:cxnLst>
              <a:rect l="0" t="0" r="r" b="b"/>
              <a:pathLst>
                <a:path w="421" h="330">
                  <a:moveTo>
                    <a:pt x="0" y="0"/>
                  </a:moveTo>
                  <a:lnTo>
                    <a:pt x="421" y="241"/>
                  </a:lnTo>
                  <a:lnTo>
                    <a:pt x="421" y="330"/>
                  </a:lnTo>
                  <a:lnTo>
                    <a:pt x="0" y="86"/>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358" name="Freeform 40">
              <a:extLst>
                <a:ext uri="{FF2B5EF4-FFF2-40B4-BE49-F238E27FC236}">
                  <a16:creationId xmlns:a16="http://schemas.microsoft.com/office/drawing/2014/main" id="{891021A6-973D-4D26-9BB4-F3B64F40A381}"/>
                </a:ext>
              </a:extLst>
            </p:cNvPr>
            <p:cNvSpPr>
              <a:spLocks/>
            </p:cNvSpPr>
            <p:nvPr/>
          </p:nvSpPr>
          <p:spPr bwMode="auto">
            <a:xfrm>
              <a:off x="3614738" y="6959601"/>
              <a:ext cx="668338" cy="523875"/>
            </a:xfrm>
            <a:custGeom>
              <a:avLst/>
              <a:gdLst>
                <a:gd name="T0" fmla="*/ 421 w 421"/>
                <a:gd name="T1" fmla="*/ 0 h 330"/>
                <a:gd name="T2" fmla="*/ 0 w 421"/>
                <a:gd name="T3" fmla="*/ 241 h 330"/>
                <a:gd name="T4" fmla="*/ 0 w 421"/>
                <a:gd name="T5" fmla="*/ 330 h 330"/>
                <a:gd name="T6" fmla="*/ 421 w 421"/>
                <a:gd name="T7" fmla="*/ 86 h 330"/>
                <a:gd name="T8" fmla="*/ 421 w 421"/>
                <a:gd name="T9" fmla="*/ 0 h 330"/>
              </a:gdLst>
              <a:ahLst/>
              <a:cxnLst>
                <a:cxn ang="0">
                  <a:pos x="T0" y="T1"/>
                </a:cxn>
                <a:cxn ang="0">
                  <a:pos x="T2" y="T3"/>
                </a:cxn>
                <a:cxn ang="0">
                  <a:pos x="T4" y="T5"/>
                </a:cxn>
                <a:cxn ang="0">
                  <a:pos x="T6" y="T7"/>
                </a:cxn>
                <a:cxn ang="0">
                  <a:pos x="T8" y="T9"/>
                </a:cxn>
              </a:cxnLst>
              <a:rect l="0" t="0" r="r" b="b"/>
              <a:pathLst>
                <a:path w="421" h="330">
                  <a:moveTo>
                    <a:pt x="421" y="0"/>
                  </a:moveTo>
                  <a:lnTo>
                    <a:pt x="0" y="241"/>
                  </a:lnTo>
                  <a:lnTo>
                    <a:pt x="0" y="330"/>
                  </a:lnTo>
                  <a:lnTo>
                    <a:pt x="421" y="86"/>
                  </a:lnTo>
                  <a:lnTo>
                    <a:pt x="421" y="0"/>
                  </a:lnTo>
                  <a:close/>
                </a:path>
              </a:pathLst>
            </a:custGeom>
            <a:solidFill>
              <a:srgbClr val="A09D9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359" name="Freeform 41">
              <a:extLst>
                <a:ext uri="{FF2B5EF4-FFF2-40B4-BE49-F238E27FC236}">
                  <a16:creationId xmlns:a16="http://schemas.microsoft.com/office/drawing/2014/main" id="{0B8DD0B9-E843-49FC-8432-C1AF7941001A}"/>
                </a:ext>
              </a:extLst>
            </p:cNvPr>
            <p:cNvSpPr>
              <a:spLocks/>
            </p:cNvSpPr>
            <p:nvPr/>
          </p:nvSpPr>
          <p:spPr bwMode="auto">
            <a:xfrm>
              <a:off x="3614738" y="6959601"/>
              <a:ext cx="668338" cy="523875"/>
            </a:xfrm>
            <a:custGeom>
              <a:avLst/>
              <a:gdLst>
                <a:gd name="T0" fmla="*/ 421 w 421"/>
                <a:gd name="T1" fmla="*/ 0 h 330"/>
                <a:gd name="T2" fmla="*/ 0 w 421"/>
                <a:gd name="T3" fmla="*/ 241 h 330"/>
                <a:gd name="T4" fmla="*/ 0 w 421"/>
                <a:gd name="T5" fmla="*/ 330 h 330"/>
                <a:gd name="T6" fmla="*/ 421 w 421"/>
                <a:gd name="T7" fmla="*/ 86 h 330"/>
                <a:gd name="T8" fmla="*/ 421 w 421"/>
                <a:gd name="T9" fmla="*/ 0 h 330"/>
              </a:gdLst>
              <a:ahLst/>
              <a:cxnLst>
                <a:cxn ang="0">
                  <a:pos x="T0" y="T1"/>
                </a:cxn>
                <a:cxn ang="0">
                  <a:pos x="T2" y="T3"/>
                </a:cxn>
                <a:cxn ang="0">
                  <a:pos x="T4" y="T5"/>
                </a:cxn>
                <a:cxn ang="0">
                  <a:pos x="T6" y="T7"/>
                </a:cxn>
                <a:cxn ang="0">
                  <a:pos x="T8" y="T9"/>
                </a:cxn>
              </a:cxnLst>
              <a:rect l="0" t="0" r="r" b="b"/>
              <a:pathLst>
                <a:path w="421" h="330">
                  <a:moveTo>
                    <a:pt x="421" y="0"/>
                  </a:moveTo>
                  <a:lnTo>
                    <a:pt x="0" y="241"/>
                  </a:lnTo>
                  <a:lnTo>
                    <a:pt x="0" y="330"/>
                  </a:lnTo>
                  <a:lnTo>
                    <a:pt x="421" y="86"/>
                  </a:lnTo>
                  <a:lnTo>
                    <a:pt x="42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360" name="Freeform 42">
              <a:extLst>
                <a:ext uri="{FF2B5EF4-FFF2-40B4-BE49-F238E27FC236}">
                  <a16:creationId xmlns:a16="http://schemas.microsoft.com/office/drawing/2014/main" id="{8132FB7F-23FD-4F0D-B533-803C23BB5BC0}"/>
                </a:ext>
              </a:extLst>
            </p:cNvPr>
            <p:cNvSpPr>
              <a:spLocks/>
            </p:cNvSpPr>
            <p:nvPr/>
          </p:nvSpPr>
          <p:spPr bwMode="auto">
            <a:xfrm>
              <a:off x="3614738" y="7169151"/>
              <a:ext cx="668338" cy="523875"/>
            </a:xfrm>
            <a:custGeom>
              <a:avLst/>
              <a:gdLst>
                <a:gd name="T0" fmla="*/ 421 w 421"/>
                <a:gd name="T1" fmla="*/ 0 h 330"/>
                <a:gd name="T2" fmla="*/ 0 w 421"/>
                <a:gd name="T3" fmla="*/ 242 h 330"/>
                <a:gd name="T4" fmla="*/ 0 w 421"/>
                <a:gd name="T5" fmla="*/ 330 h 330"/>
                <a:gd name="T6" fmla="*/ 421 w 421"/>
                <a:gd name="T7" fmla="*/ 88 h 330"/>
                <a:gd name="T8" fmla="*/ 421 w 421"/>
                <a:gd name="T9" fmla="*/ 0 h 330"/>
              </a:gdLst>
              <a:ahLst/>
              <a:cxnLst>
                <a:cxn ang="0">
                  <a:pos x="T0" y="T1"/>
                </a:cxn>
                <a:cxn ang="0">
                  <a:pos x="T2" y="T3"/>
                </a:cxn>
                <a:cxn ang="0">
                  <a:pos x="T4" y="T5"/>
                </a:cxn>
                <a:cxn ang="0">
                  <a:pos x="T6" y="T7"/>
                </a:cxn>
                <a:cxn ang="0">
                  <a:pos x="T8" y="T9"/>
                </a:cxn>
              </a:cxnLst>
              <a:rect l="0" t="0" r="r" b="b"/>
              <a:pathLst>
                <a:path w="421" h="330">
                  <a:moveTo>
                    <a:pt x="421" y="0"/>
                  </a:moveTo>
                  <a:lnTo>
                    <a:pt x="0" y="242"/>
                  </a:lnTo>
                  <a:lnTo>
                    <a:pt x="0" y="330"/>
                  </a:lnTo>
                  <a:lnTo>
                    <a:pt x="421" y="88"/>
                  </a:lnTo>
                  <a:lnTo>
                    <a:pt x="421" y="0"/>
                  </a:lnTo>
                  <a:close/>
                </a:path>
              </a:pathLst>
            </a:custGeom>
            <a:solidFill>
              <a:srgbClr val="A09D9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361" name="Freeform 43">
              <a:extLst>
                <a:ext uri="{FF2B5EF4-FFF2-40B4-BE49-F238E27FC236}">
                  <a16:creationId xmlns:a16="http://schemas.microsoft.com/office/drawing/2014/main" id="{6F16AD52-F742-447F-A0A1-FD748C0A976A}"/>
                </a:ext>
              </a:extLst>
            </p:cNvPr>
            <p:cNvSpPr>
              <a:spLocks/>
            </p:cNvSpPr>
            <p:nvPr/>
          </p:nvSpPr>
          <p:spPr bwMode="auto">
            <a:xfrm>
              <a:off x="3614738" y="7169151"/>
              <a:ext cx="668338" cy="523875"/>
            </a:xfrm>
            <a:custGeom>
              <a:avLst/>
              <a:gdLst>
                <a:gd name="T0" fmla="*/ 421 w 421"/>
                <a:gd name="T1" fmla="*/ 0 h 330"/>
                <a:gd name="T2" fmla="*/ 0 w 421"/>
                <a:gd name="T3" fmla="*/ 242 h 330"/>
                <a:gd name="T4" fmla="*/ 0 w 421"/>
                <a:gd name="T5" fmla="*/ 330 h 330"/>
                <a:gd name="T6" fmla="*/ 421 w 421"/>
                <a:gd name="T7" fmla="*/ 88 h 330"/>
                <a:gd name="T8" fmla="*/ 421 w 421"/>
                <a:gd name="T9" fmla="*/ 0 h 330"/>
              </a:gdLst>
              <a:ahLst/>
              <a:cxnLst>
                <a:cxn ang="0">
                  <a:pos x="T0" y="T1"/>
                </a:cxn>
                <a:cxn ang="0">
                  <a:pos x="T2" y="T3"/>
                </a:cxn>
                <a:cxn ang="0">
                  <a:pos x="T4" y="T5"/>
                </a:cxn>
                <a:cxn ang="0">
                  <a:pos x="T6" y="T7"/>
                </a:cxn>
                <a:cxn ang="0">
                  <a:pos x="T8" y="T9"/>
                </a:cxn>
              </a:cxnLst>
              <a:rect l="0" t="0" r="r" b="b"/>
              <a:pathLst>
                <a:path w="421" h="330">
                  <a:moveTo>
                    <a:pt x="421" y="0"/>
                  </a:moveTo>
                  <a:lnTo>
                    <a:pt x="0" y="242"/>
                  </a:lnTo>
                  <a:lnTo>
                    <a:pt x="0" y="330"/>
                  </a:lnTo>
                  <a:lnTo>
                    <a:pt x="421" y="88"/>
                  </a:lnTo>
                  <a:lnTo>
                    <a:pt x="42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362" name="Freeform 44">
              <a:extLst>
                <a:ext uri="{FF2B5EF4-FFF2-40B4-BE49-F238E27FC236}">
                  <a16:creationId xmlns:a16="http://schemas.microsoft.com/office/drawing/2014/main" id="{2EE074E7-A5F6-4A3A-A7E9-7D39C5A8BE72}"/>
                </a:ext>
              </a:extLst>
            </p:cNvPr>
            <p:cNvSpPr>
              <a:spLocks/>
            </p:cNvSpPr>
            <p:nvPr/>
          </p:nvSpPr>
          <p:spPr bwMode="auto">
            <a:xfrm>
              <a:off x="3614738" y="7378701"/>
              <a:ext cx="668338" cy="525463"/>
            </a:xfrm>
            <a:custGeom>
              <a:avLst/>
              <a:gdLst>
                <a:gd name="T0" fmla="*/ 421 w 421"/>
                <a:gd name="T1" fmla="*/ 0 h 331"/>
                <a:gd name="T2" fmla="*/ 0 w 421"/>
                <a:gd name="T3" fmla="*/ 244 h 331"/>
                <a:gd name="T4" fmla="*/ 0 w 421"/>
                <a:gd name="T5" fmla="*/ 331 h 331"/>
                <a:gd name="T6" fmla="*/ 421 w 421"/>
                <a:gd name="T7" fmla="*/ 89 h 331"/>
                <a:gd name="T8" fmla="*/ 421 w 421"/>
                <a:gd name="T9" fmla="*/ 0 h 331"/>
              </a:gdLst>
              <a:ahLst/>
              <a:cxnLst>
                <a:cxn ang="0">
                  <a:pos x="T0" y="T1"/>
                </a:cxn>
                <a:cxn ang="0">
                  <a:pos x="T2" y="T3"/>
                </a:cxn>
                <a:cxn ang="0">
                  <a:pos x="T4" y="T5"/>
                </a:cxn>
                <a:cxn ang="0">
                  <a:pos x="T6" y="T7"/>
                </a:cxn>
                <a:cxn ang="0">
                  <a:pos x="T8" y="T9"/>
                </a:cxn>
              </a:cxnLst>
              <a:rect l="0" t="0" r="r" b="b"/>
              <a:pathLst>
                <a:path w="421" h="331">
                  <a:moveTo>
                    <a:pt x="421" y="0"/>
                  </a:moveTo>
                  <a:lnTo>
                    <a:pt x="0" y="244"/>
                  </a:lnTo>
                  <a:lnTo>
                    <a:pt x="0" y="331"/>
                  </a:lnTo>
                  <a:lnTo>
                    <a:pt x="421" y="89"/>
                  </a:lnTo>
                  <a:lnTo>
                    <a:pt x="421" y="0"/>
                  </a:lnTo>
                  <a:close/>
                </a:path>
              </a:pathLst>
            </a:custGeom>
            <a:solidFill>
              <a:srgbClr val="A09D9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363" name="Freeform 45">
              <a:extLst>
                <a:ext uri="{FF2B5EF4-FFF2-40B4-BE49-F238E27FC236}">
                  <a16:creationId xmlns:a16="http://schemas.microsoft.com/office/drawing/2014/main" id="{96B1CDD3-E018-4809-807C-54EB78D9AB5D}"/>
                </a:ext>
              </a:extLst>
            </p:cNvPr>
            <p:cNvSpPr>
              <a:spLocks/>
            </p:cNvSpPr>
            <p:nvPr/>
          </p:nvSpPr>
          <p:spPr bwMode="auto">
            <a:xfrm>
              <a:off x="3614738" y="7378701"/>
              <a:ext cx="668338" cy="525463"/>
            </a:xfrm>
            <a:custGeom>
              <a:avLst/>
              <a:gdLst>
                <a:gd name="T0" fmla="*/ 421 w 421"/>
                <a:gd name="T1" fmla="*/ 0 h 331"/>
                <a:gd name="T2" fmla="*/ 0 w 421"/>
                <a:gd name="T3" fmla="*/ 244 h 331"/>
                <a:gd name="T4" fmla="*/ 0 w 421"/>
                <a:gd name="T5" fmla="*/ 331 h 331"/>
                <a:gd name="T6" fmla="*/ 421 w 421"/>
                <a:gd name="T7" fmla="*/ 89 h 331"/>
                <a:gd name="T8" fmla="*/ 421 w 421"/>
                <a:gd name="T9" fmla="*/ 0 h 331"/>
              </a:gdLst>
              <a:ahLst/>
              <a:cxnLst>
                <a:cxn ang="0">
                  <a:pos x="T0" y="T1"/>
                </a:cxn>
                <a:cxn ang="0">
                  <a:pos x="T2" y="T3"/>
                </a:cxn>
                <a:cxn ang="0">
                  <a:pos x="T4" y="T5"/>
                </a:cxn>
                <a:cxn ang="0">
                  <a:pos x="T6" y="T7"/>
                </a:cxn>
                <a:cxn ang="0">
                  <a:pos x="T8" y="T9"/>
                </a:cxn>
              </a:cxnLst>
              <a:rect l="0" t="0" r="r" b="b"/>
              <a:pathLst>
                <a:path w="421" h="331">
                  <a:moveTo>
                    <a:pt x="421" y="0"/>
                  </a:moveTo>
                  <a:lnTo>
                    <a:pt x="0" y="244"/>
                  </a:lnTo>
                  <a:lnTo>
                    <a:pt x="0" y="331"/>
                  </a:lnTo>
                  <a:lnTo>
                    <a:pt x="421" y="89"/>
                  </a:lnTo>
                  <a:lnTo>
                    <a:pt x="42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364" name="Freeform 46">
              <a:extLst>
                <a:ext uri="{FF2B5EF4-FFF2-40B4-BE49-F238E27FC236}">
                  <a16:creationId xmlns:a16="http://schemas.microsoft.com/office/drawing/2014/main" id="{60E91DB4-E1A2-4EE5-A4FE-5D4235E56BDD}"/>
                </a:ext>
              </a:extLst>
            </p:cNvPr>
            <p:cNvSpPr>
              <a:spLocks/>
            </p:cNvSpPr>
            <p:nvPr/>
          </p:nvSpPr>
          <p:spPr bwMode="auto">
            <a:xfrm>
              <a:off x="3614738" y="7591426"/>
              <a:ext cx="668338" cy="523875"/>
            </a:xfrm>
            <a:custGeom>
              <a:avLst/>
              <a:gdLst>
                <a:gd name="T0" fmla="*/ 421 w 421"/>
                <a:gd name="T1" fmla="*/ 0 h 330"/>
                <a:gd name="T2" fmla="*/ 0 w 421"/>
                <a:gd name="T3" fmla="*/ 242 h 330"/>
                <a:gd name="T4" fmla="*/ 0 w 421"/>
                <a:gd name="T5" fmla="*/ 330 h 330"/>
                <a:gd name="T6" fmla="*/ 421 w 421"/>
                <a:gd name="T7" fmla="*/ 87 h 330"/>
                <a:gd name="T8" fmla="*/ 421 w 421"/>
                <a:gd name="T9" fmla="*/ 0 h 330"/>
              </a:gdLst>
              <a:ahLst/>
              <a:cxnLst>
                <a:cxn ang="0">
                  <a:pos x="T0" y="T1"/>
                </a:cxn>
                <a:cxn ang="0">
                  <a:pos x="T2" y="T3"/>
                </a:cxn>
                <a:cxn ang="0">
                  <a:pos x="T4" y="T5"/>
                </a:cxn>
                <a:cxn ang="0">
                  <a:pos x="T6" y="T7"/>
                </a:cxn>
                <a:cxn ang="0">
                  <a:pos x="T8" y="T9"/>
                </a:cxn>
              </a:cxnLst>
              <a:rect l="0" t="0" r="r" b="b"/>
              <a:pathLst>
                <a:path w="421" h="330">
                  <a:moveTo>
                    <a:pt x="421" y="0"/>
                  </a:moveTo>
                  <a:lnTo>
                    <a:pt x="0" y="242"/>
                  </a:lnTo>
                  <a:lnTo>
                    <a:pt x="0" y="330"/>
                  </a:lnTo>
                  <a:lnTo>
                    <a:pt x="421" y="87"/>
                  </a:lnTo>
                  <a:lnTo>
                    <a:pt x="421" y="0"/>
                  </a:lnTo>
                  <a:close/>
                </a:path>
              </a:pathLst>
            </a:custGeom>
            <a:solidFill>
              <a:srgbClr val="A09D9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365" name="Freeform 47">
              <a:extLst>
                <a:ext uri="{FF2B5EF4-FFF2-40B4-BE49-F238E27FC236}">
                  <a16:creationId xmlns:a16="http://schemas.microsoft.com/office/drawing/2014/main" id="{0365D6F2-D1C9-45D1-A3E9-A60B25602465}"/>
                </a:ext>
              </a:extLst>
            </p:cNvPr>
            <p:cNvSpPr>
              <a:spLocks/>
            </p:cNvSpPr>
            <p:nvPr/>
          </p:nvSpPr>
          <p:spPr bwMode="auto">
            <a:xfrm>
              <a:off x="3614738" y="7591426"/>
              <a:ext cx="668338" cy="523875"/>
            </a:xfrm>
            <a:custGeom>
              <a:avLst/>
              <a:gdLst>
                <a:gd name="T0" fmla="*/ 421 w 421"/>
                <a:gd name="T1" fmla="*/ 0 h 330"/>
                <a:gd name="T2" fmla="*/ 0 w 421"/>
                <a:gd name="T3" fmla="*/ 242 h 330"/>
                <a:gd name="T4" fmla="*/ 0 w 421"/>
                <a:gd name="T5" fmla="*/ 330 h 330"/>
                <a:gd name="T6" fmla="*/ 421 w 421"/>
                <a:gd name="T7" fmla="*/ 87 h 330"/>
                <a:gd name="T8" fmla="*/ 421 w 421"/>
                <a:gd name="T9" fmla="*/ 0 h 330"/>
              </a:gdLst>
              <a:ahLst/>
              <a:cxnLst>
                <a:cxn ang="0">
                  <a:pos x="T0" y="T1"/>
                </a:cxn>
                <a:cxn ang="0">
                  <a:pos x="T2" y="T3"/>
                </a:cxn>
                <a:cxn ang="0">
                  <a:pos x="T4" y="T5"/>
                </a:cxn>
                <a:cxn ang="0">
                  <a:pos x="T6" y="T7"/>
                </a:cxn>
                <a:cxn ang="0">
                  <a:pos x="T8" y="T9"/>
                </a:cxn>
              </a:cxnLst>
              <a:rect l="0" t="0" r="r" b="b"/>
              <a:pathLst>
                <a:path w="421" h="330">
                  <a:moveTo>
                    <a:pt x="421" y="0"/>
                  </a:moveTo>
                  <a:lnTo>
                    <a:pt x="0" y="242"/>
                  </a:lnTo>
                  <a:lnTo>
                    <a:pt x="0" y="330"/>
                  </a:lnTo>
                  <a:lnTo>
                    <a:pt x="421" y="87"/>
                  </a:lnTo>
                  <a:lnTo>
                    <a:pt x="42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366" name="Freeform 48">
              <a:extLst>
                <a:ext uri="{FF2B5EF4-FFF2-40B4-BE49-F238E27FC236}">
                  <a16:creationId xmlns:a16="http://schemas.microsoft.com/office/drawing/2014/main" id="{85770E3C-F862-4910-B1AB-9113F615BB41}"/>
                </a:ext>
              </a:extLst>
            </p:cNvPr>
            <p:cNvSpPr>
              <a:spLocks/>
            </p:cNvSpPr>
            <p:nvPr/>
          </p:nvSpPr>
          <p:spPr bwMode="auto">
            <a:xfrm>
              <a:off x="3614738" y="7800976"/>
              <a:ext cx="668338" cy="525463"/>
            </a:xfrm>
            <a:custGeom>
              <a:avLst/>
              <a:gdLst>
                <a:gd name="T0" fmla="*/ 421 w 421"/>
                <a:gd name="T1" fmla="*/ 0 h 331"/>
                <a:gd name="T2" fmla="*/ 0 w 421"/>
                <a:gd name="T3" fmla="*/ 242 h 331"/>
                <a:gd name="T4" fmla="*/ 0 w 421"/>
                <a:gd name="T5" fmla="*/ 331 h 331"/>
                <a:gd name="T6" fmla="*/ 421 w 421"/>
                <a:gd name="T7" fmla="*/ 89 h 331"/>
                <a:gd name="T8" fmla="*/ 421 w 421"/>
                <a:gd name="T9" fmla="*/ 0 h 331"/>
              </a:gdLst>
              <a:ahLst/>
              <a:cxnLst>
                <a:cxn ang="0">
                  <a:pos x="T0" y="T1"/>
                </a:cxn>
                <a:cxn ang="0">
                  <a:pos x="T2" y="T3"/>
                </a:cxn>
                <a:cxn ang="0">
                  <a:pos x="T4" y="T5"/>
                </a:cxn>
                <a:cxn ang="0">
                  <a:pos x="T6" y="T7"/>
                </a:cxn>
                <a:cxn ang="0">
                  <a:pos x="T8" y="T9"/>
                </a:cxn>
              </a:cxnLst>
              <a:rect l="0" t="0" r="r" b="b"/>
              <a:pathLst>
                <a:path w="421" h="331">
                  <a:moveTo>
                    <a:pt x="421" y="0"/>
                  </a:moveTo>
                  <a:lnTo>
                    <a:pt x="0" y="242"/>
                  </a:lnTo>
                  <a:lnTo>
                    <a:pt x="0" y="331"/>
                  </a:lnTo>
                  <a:lnTo>
                    <a:pt x="421" y="89"/>
                  </a:lnTo>
                  <a:lnTo>
                    <a:pt x="421" y="0"/>
                  </a:lnTo>
                  <a:close/>
                </a:path>
              </a:pathLst>
            </a:custGeom>
            <a:solidFill>
              <a:srgbClr val="A09D9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367" name="Freeform 49">
              <a:extLst>
                <a:ext uri="{FF2B5EF4-FFF2-40B4-BE49-F238E27FC236}">
                  <a16:creationId xmlns:a16="http://schemas.microsoft.com/office/drawing/2014/main" id="{F9D75DF1-3044-466C-B686-7EFDC94A3721}"/>
                </a:ext>
              </a:extLst>
            </p:cNvPr>
            <p:cNvSpPr>
              <a:spLocks/>
            </p:cNvSpPr>
            <p:nvPr/>
          </p:nvSpPr>
          <p:spPr bwMode="auto">
            <a:xfrm>
              <a:off x="3614738" y="7800976"/>
              <a:ext cx="668338" cy="525463"/>
            </a:xfrm>
            <a:custGeom>
              <a:avLst/>
              <a:gdLst>
                <a:gd name="T0" fmla="*/ 421 w 421"/>
                <a:gd name="T1" fmla="*/ 0 h 331"/>
                <a:gd name="T2" fmla="*/ 0 w 421"/>
                <a:gd name="T3" fmla="*/ 242 h 331"/>
                <a:gd name="T4" fmla="*/ 0 w 421"/>
                <a:gd name="T5" fmla="*/ 331 h 331"/>
                <a:gd name="T6" fmla="*/ 421 w 421"/>
                <a:gd name="T7" fmla="*/ 89 h 331"/>
                <a:gd name="T8" fmla="*/ 421 w 421"/>
                <a:gd name="T9" fmla="*/ 0 h 331"/>
              </a:gdLst>
              <a:ahLst/>
              <a:cxnLst>
                <a:cxn ang="0">
                  <a:pos x="T0" y="T1"/>
                </a:cxn>
                <a:cxn ang="0">
                  <a:pos x="T2" y="T3"/>
                </a:cxn>
                <a:cxn ang="0">
                  <a:pos x="T4" y="T5"/>
                </a:cxn>
                <a:cxn ang="0">
                  <a:pos x="T6" y="T7"/>
                </a:cxn>
                <a:cxn ang="0">
                  <a:pos x="T8" y="T9"/>
                </a:cxn>
              </a:cxnLst>
              <a:rect l="0" t="0" r="r" b="b"/>
              <a:pathLst>
                <a:path w="421" h="331">
                  <a:moveTo>
                    <a:pt x="421" y="0"/>
                  </a:moveTo>
                  <a:lnTo>
                    <a:pt x="0" y="242"/>
                  </a:lnTo>
                  <a:lnTo>
                    <a:pt x="0" y="331"/>
                  </a:lnTo>
                  <a:lnTo>
                    <a:pt x="421" y="89"/>
                  </a:lnTo>
                  <a:lnTo>
                    <a:pt x="42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368" name="Freeform 50">
              <a:extLst>
                <a:ext uri="{FF2B5EF4-FFF2-40B4-BE49-F238E27FC236}">
                  <a16:creationId xmlns:a16="http://schemas.microsoft.com/office/drawing/2014/main" id="{7C733AC7-CD1F-43D9-B1F5-F799472F6AAA}"/>
                </a:ext>
              </a:extLst>
            </p:cNvPr>
            <p:cNvSpPr>
              <a:spLocks/>
            </p:cNvSpPr>
            <p:nvPr/>
          </p:nvSpPr>
          <p:spPr bwMode="auto">
            <a:xfrm>
              <a:off x="3614738" y="8010526"/>
              <a:ext cx="668338" cy="525463"/>
            </a:xfrm>
            <a:custGeom>
              <a:avLst/>
              <a:gdLst>
                <a:gd name="T0" fmla="*/ 421 w 421"/>
                <a:gd name="T1" fmla="*/ 0 h 331"/>
                <a:gd name="T2" fmla="*/ 0 w 421"/>
                <a:gd name="T3" fmla="*/ 244 h 331"/>
                <a:gd name="T4" fmla="*/ 0 w 421"/>
                <a:gd name="T5" fmla="*/ 331 h 331"/>
                <a:gd name="T6" fmla="*/ 421 w 421"/>
                <a:gd name="T7" fmla="*/ 89 h 331"/>
                <a:gd name="T8" fmla="*/ 421 w 421"/>
                <a:gd name="T9" fmla="*/ 0 h 331"/>
              </a:gdLst>
              <a:ahLst/>
              <a:cxnLst>
                <a:cxn ang="0">
                  <a:pos x="T0" y="T1"/>
                </a:cxn>
                <a:cxn ang="0">
                  <a:pos x="T2" y="T3"/>
                </a:cxn>
                <a:cxn ang="0">
                  <a:pos x="T4" y="T5"/>
                </a:cxn>
                <a:cxn ang="0">
                  <a:pos x="T6" y="T7"/>
                </a:cxn>
                <a:cxn ang="0">
                  <a:pos x="T8" y="T9"/>
                </a:cxn>
              </a:cxnLst>
              <a:rect l="0" t="0" r="r" b="b"/>
              <a:pathLst>
                <a:path w="421" h="331">
                  <a:moveTo>
                    <a:pt x="421" y="0"/>
                  </a:moveTo>
                  <a:lnTo>
                    <a:pt x="0" y="244"/>
                  </a:lnTo>
                  <a:lnTo>
                    <a:pt x="0" y="331"/>
                  </a:lnTo>
                  <a:lnTo>
                    <a:pt x="421" y="89"/>
                  </a:lnTo>
                  <a:lnTo>
                    <a:pt x="421" y="0"/>
                  </a:lnTo>
                  <a:close/>
                </a:path>
              </a:pathLst>
            </a:custGeom>
            <a:solidFill>
              <a:srgbClr val="A09D9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369" name="Freeform 51">
              <a:extLst>
                <a:ext uri="{FF2B5EF4-FFF2-40B4-BE49-F238E27FC236}">
                  <a16:creationId xmlns:a16="http://schemas.microsoft.com/office/drawing/2014/main" id="{50C974F1-A019-4159-B496-36D68D888CF7}"/>
                </a:ext>
              </a:extLst>
            </p:cNvPr>
            <p:cNvSpPr>
              <a:spLocks/>
            </p:cNvSpPr>
            <p:nvPr/>
          </p:nvSpPr>
          <p:spPr bwMode="auto">
            <a:xfrm>
              <a:off x="3614738" y="8010526"/>
              <a:ext cx="668338" cy="525463"/>
            </a:xfrm>
            <a:custGeom>
              <a:avLst/>
              <a:gdLst>
                <a:gd name="T0" fmla="*/ 421 w 421"/>
                <a:gd name="T1" fmla="*/ 0 h 331"/>
                <a:gd name="T2" fmla="*/ 0 w 421"/>
                <a:gd name="T3" fmla="*/ 244 h 331"/>
                <a:gd name="T4" fmla="*/ 0 w 421"/>
                <a:gd name="T5" fmla="*/ 331 h 331"/>
                <a:gd name="T6" fmla="*/ 421 w 421"/>
                <a:gd name="T7" fmla="*/ 89 h 331"/>
                <a:gd name="T8" fmla="*/ 421 w 421"/>
                <a:gd name="T9" fmla="*/ 0 h 331"/>
              </a:gdLst>
              <a:ahLst/>
              <a:cxnLst>
                <a:cxn ang="0">
                  <a:pos x="T0" y="T1"/>
                </a:cxn>
                <a:cxn ang="0">
                  <a:pos x="T2" y="T3"/>
                </a:cxn>
                <a:cxn ang="0">
                  <a:pos x="T4" y="T5"/>
                </a:cxn>
                <a:cxn ang="0">
                  <a:pos x="T6" y="T7"/>
                </a:cxn>
                <a:cxn ang="0">
                  <a:pos x="T8" y="T9"/>
                </a:cxn>
              </a:cxnLst>
              <a:rect l="0" t="0" r="r" b="b"/>
              <a:pathLst>
                <a:path w="421" h="331">
                  <a:moveTo>
                    <a:pt x="421" y="0"/>
                  </a:moveTo>
                  <a:lnTo>
                    <a:pt x="0" y="244"/>
                  </a:lnTo>
                  <a:lnTo>
                    <a:pt x="0" y="331"/>
                  </a:lnTo>
                  <a:lnTo>
                    <a:pt x="421" y="89"/>
                  </a:lnTo>
                  <a:lnTo>
                    <a:pt x="42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370" name="Freeform 52">
              <a:extLst>
                <a:ext uri="{FF2B5EF4-FFF2-40B4-BE49-F238E27FC236}">
                  <a16:creationId xmlns:a16="http://schemas.microsoft.com/office/drawing/2014/main" id="{47AE227C-CF20-4F06-9BCF-8C0B72BECD9F}"/>
                </a:ext>
              </a:extLst>
            </p:cNvPr>
            <p:cNvSpPr>
              <a:spLocks/>
            </p:cNvSpPr>
            <p:nvPr/>
          </p:nvSpPr>
          <p:spPr bwMode="auto">
            <a:xfrm>
              <a:off x="3614738" y="8223251"/>
              <a:ext cx="668338" cy="525463"/>
            </a:xfrm>
            <a:custGeom>
              <a:avLst/>
              <a:gdLst>
                <a:gd name="T0" fmla="*/ 421 w 421"/>
                <a:gd name="T1" fmla="*/ 0 h 331"/>
                <a:gd name="T2" fmla="*/ 0 w 421"/>
                <a:gd name="T3" fmla="*/ 242 h 331"/>
                <a:gd name="T4" fmla="*/ 0 w 421"/>
                <a:gd name="T5" fmla="*/ 331 h 331"/>
                <a:gd name="T6" fmla="*/ 421 w 421"/>
                <a:gd name="T7" fmla="*/ 87 h 331"/>
                <a:gd name="T8" fmla="*/ 421 w 421"/>
                <a:gd name="T9" fmla="*/ 0 h 331"/>
              </a:gdLst>
              <a:ahLst/>
              <a:cxnLst>
                <a:cxn ang="0">
                  <a:pos x="T0" y="T1"/>
                </a:cxn>
                <a:cxn ang="0">
                  <a:pos x="T2" y="T3"/>
                </a:cxn>
                <a:cxn ang="0">
                  <a:pos x="T4" y="T5"/>
                </a:cxn>
                <a:cxn ang="0">
                  <a:pos x="T6" y="T7"/>
                </a:cxn>
                <a:cxn ang="0">
                  <a:pos x="T8" y="T9"/>
                </a:cxn>
              </a:cxnLst>
              <a:rect l="0" t="0" r="r" b="b"/>
              <a:pathLst>
                <a:path w="421" h="331">
                  <a:moveTo>
                    <a:pt x="421" y="0"/>
                  </a:moveTo>
                  <a:lnTo>
                    <a:pt x="0" y="242"/>
                  </a:lnTo>
                  <a:lnTo>
                    <a:pt x="0" y="331"/>
                  </a:lnTo>
                  <a:lnTo>
                    <a:pt x="421" y="87"/>
                  </a:lnTo>
                  <a:lnTo>
                    <a:pt x="421" y="0"/>
                  </a:lnTo>
                  <a:close/>
                </a:path>
              </a:pathLst>
            </a:custGeom>
            <a:solidFill>
              <a:srgbClr val="A09D9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371" name="Freeform 53">
              <a:extLst>
                <a:ext uri="{FF2B5EF4-FFF2-40B4-BE49-F238E27FC236}">
                  <a16:creationId xmlns:a16="http://schemas.microsoft.com/office/drawing/2014/main" id="{A95228C2-66DB-45E2-98F6-084A453C28EA}"/>
                </a:ext>
              </a:extLst>
            </p:cNvPr>
            <p:cNvSpPr>
              <a:spLocks/>
            </p:cNvSpPr>
            <p:nvPr/>
          </p:nvSpPr>
          <p:spPr bwMode="auto">
            <a:xfrm>
              <a:off x="3614738" y="8223251"/>
              <a:ext cx="668338" cy="525463"/>
            </a:xfrm>
            <a:custGeom>
              <a:avLst/>
              <a:gdLst>
                <a:gd name="T0" fmla="*/ 421 w 421"/>
                <a:gd name="T1" fmla="*/ 0 h 331"/>
                <a:gd name="T2" fmla="*/ 0 w 421"/>
                <a:gd name="T3" fmla="*/ 242 h 331"/>
                <a:gd name="T4" fmla="*/ 0 w 421"/>
                <a:gd name="T5" fmla="*/ 331 h 331"/>
                <a:gd name="T6" fmla="*/ 421 w 421"/>
                <a:gd name="T7" fmla="*/ 87 h 331"/>
                <a:gd name="T8" fmla="*/ 421 w 421"/>
                <a:gd name="T9" fmla="*/ 0 h 331"/>
              </a:gdLst>
              <a:ahLst/>
              <a:cxnLst>
                <a:cxn ang="0">
                  <a:pos x="T0" y="T1"/>
                </a:cxn>
                <a:cxn ang="0">
                  <a:pos x="T2" y="T3"/>
                </a:cxn>
                <a:cxn ang="0">
                  <a:pos x="T4" y="T5"/>
                </a:cxn>
                <a:cxn ang="0">
                  <a:pos x="T6" y="T7"/>
                </a:cxn>
                <a:cxn ang="0">
                  <a:pos x="T8" y="T9"/>
                </a:cxn>
              </a:cxnLst>
              <a:rect l="0" t="0" r="r" b="b"/>
              <a:pathLst>
                <a:path w="421" h="331">
                  <a:moveTo>
                    <a:pt x="421" y="0"/>
                  </a:moveTo>
                  <a:lnTo>
                    <a:pt x="0" y="242"/>
                  </a:lnTo>
                  <a:lnTo>
                    <a:pt x="0" y="331"/>
                  </a:lnTo>
                  <a:lnTo>
                    <a:pt x="421" y="87"/>
                  </a:lnTo>
                  <a:lnTo>
                    <a:pt x="42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372" name="Freeform 54">
              <a:extLst>
                <a:ext uri="{FF2B5EF4-FFF2-40B4-BE49-F238E27FC236}">
                  <a16:creationId xmlns:a16="http://schemas.microsoft.com/office/drawing/2014/main" id="{26E4177F-2D2C-40F2-A196-BA7E6BD59A75}"/>
                </a:ext>
              </a:extLst>
            </p:cNvPr>
            <p:cNvSpPr>
              <a:spLocks/>
            </p:cNvSpPr>
            <p:nvPr/>
          </p:nvSpPr>
          <p:spPr bwMode="auto">
            <a:xfrm>
              <a:off x="3614738" y="8434389"/>
              <a:ext cx="668338" cy="523875"/>
            </a:xfrm>
            <a:custGeom>
              <a:avLst/>
              <a:gdLst>
                <a:gd name="T0" fmla="*/ 421 w 421"/>
                <a:gd name="T1" fmla="*/ 0 h 330"/>
                <a:gd name="T2" fmla="*/ 0 w 421"/>
                <a:gd name="T3" fmla="*/ 241 h 330"/>
                <a:gd name="T4" fmla="*/ 0 w 421"/>
                <a:gd name="T5" fmla="*/ 330 h 330"/>
                <a:gd name="T6" fmla="*/ 421 w 421"/>
                <a:gd name="T7" fmla="*/ 88 h 330"/>
                <a:gd name="T8" fmla="*/ 421 w 421"/>
                <a:gd name="T9" fmla="*/ 0 h 330"/>
              </a:gdLst>
              <a:ahLst/>
              <a:cxnLst>
                <a:cxn ang="0">
                  <a:pos x="T0" y="T1"/>
                </a:cxn>
                <a:cxn ang="0">
                  <a:pos x="T2" y="T3"/>
                </a:cxn>
                <a:cxn ang="0">
                  <a:pos x="T4" y="T5"/>
                </a:cxn>
                <a:cxn ang="0">
                  <a:pos x="T6" y="T7"/>
                </a:cxn>
                <a:cxn ang="0">
                  <a:pos x="T8" y="T9"/>
                </a:cxn>
              </a:cxnLst>
              <a:rect l="0" t="0" r="r" b="b"/>
              <a:pathLst>
                <a:path w="421" h="330">
                  <a:moveTo>
                    <a:pt x="421" y="0"/>
                  </a:moveTo>
                  <a:lnTo>
                    <a:pt x="0" y="241"/>
                  </a:lnTo>
                  <a:lnTo>
                    <a:pt x="0" y="330"/>
                  </a:lnTo>
                  <a:lnTo>
                    <a:pt x="421" y="88"/>
                  </a:lnTo>
                  <a:lnTo>
                    <a:pt x="421" y="0"/>
                  </a:lnTo>
                  <a:close/>
                </a:path>
              </a:pathLst>
            </a:custGeom>
            <a:solidFill>
              <a:srgbClr val="A09D9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373" name="Freeform 55">
              <a:extLst>
                <a:ext uri="{FF2B5EF4-FFF2-40B4-BE49-F238E27FC236}">
                  <a16:creationId xmlns:a16="http://schemas.microsoft.com/office/drawing/2014/main" id="{E5DFE0BF-C958-46BE-92F5-4CDE962B9A7B}"/>
                </a:ext>
              </a:extLst>
            </p:cNvPr>
            <p:cNvSpPr>
              <a:spLocks/>
            </p:cNvSpPr>
            <p:nvPr/>
          </p:nvSpPr>
          <p:spPr bwMode="auto">
            <a:xfrm>
              <a:off x="3614738" y="8434389"/>
              <a:ext cx="668338" cy="523875"/>
            </a:xfrm>
            <a:custGeom>
              <a:avLst/>
              <a:gdLst>
                <a:gd name="T0" fmla="*/ 421 w 421"/>
                <a:gd name="T1" fmla="*/ 0 h 330"/>
                <a:gd name="T2" fmla="*/ 0 w 421"/>
                <a:gd name="T3" fmla="*/ 241 h 330"/>
                <a:gd name="T4" fmla="*/ 0 w 421"/>
                <a:gd name="T5" fmla="*/ 330 h 330"/>
                <a:gd name="T6" fmla="*/ 421 w 421"/>
                <a:gd name="T7" fmla="*/ 88 h 330"/>
                <a:gd name="T8" fmla="*/ 421 w 421"/>
                <a:gd name="T9" fmla="*/ 0 h 330"/>
              </a:gdLst>
              <a:ahLst/>
              <a:cxnLst>
                <a:cxn ang="0">
                  <a:pos x="T0" y="T1"/>
                </a:cxn>
                <a:cxn ang="0">
                  <a:pos x="T2" y="T3"/>
                </a:cxn>
                <a:cxn ang="0">
                  <a:pos x="T4" y="T5"/>
                </a:cxn>
                <a:cxn ang="0">
                  <a:pos x="T6" y="T7"/>
                </a:cxn>
                <a:cxn ang="0">
                  <a:pos x="T8" y="T9"/>
                </a:cxn>
              </a:cxnLst>
              <a:rect l="0" t="0" r="r" b="b"/>
              <a:pathLst>
                <a:path w="421" h="330">
                  <a:moveTo>
                    <a:pt x="421" y="0"/>
                  </a:moveTo>
                  <a:lnTo>
                    <a:pt x="0" y="241"/>
                  </a:lnTo>
                  <a:lnTo>
                    <a:pt x="0" y="330"/>
                  </a:lnTo>
                  <a:lnTo>
                    <a:pt x="421" y="88"/>
                  </a:lnTo>
                  <a:lnTo>
                    <a:pt x="42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374" name="Freeform 56">
              <a:extLst>
                <a:ext uri="{FF2B5EF4-FFF2-40B4-BE49-F238E27FC236}">
                  <a16:creationId xmlns:a16="http://schemas.microsoft.com/office/drawing/2014/main" id="{047E77B8-F01C-4178-BC1D-15596D425EBC}"/>
                </a:ext>
              </a:extLst>
            </p:cNvPr>
            <p:cNvSpPr>
              <a:spLocks/>
            </p:cNvSpPr>
            <p:nvPr/>
          </p:nvSpPr>
          <p:spPr bwMode="auto">
            <a:xfrm>
              <a:off x="3614738" y="8643939"/>
              <a:ext cx="668338" cy="523875"/>
            </a:xfrm>
            <a:custGeom>
              <a:avLst/>
              <a:gdLst>
                <a:gd name="T0" fmla="*/ 421 w 421"/>
                <a:gd name="T1" fmla="*/ 0 h 330"/>
                <a:gd name="T2" fmla="*/ 0 w 421"/>
                <a:gd name="T3" fmla="*/ 243 h 330"/>
                <a:gd name="T4" fmla="*/ 0 w 421"/>
                <a:gd name="T5" fmla="*/ 330 h 330"/>
                <a:gd name="T6" fmla="*/ 421 w 421"/>
                <a:gd name="T7" fmla="*/ 89 h 330"/>
                <a:gd name="T8" fmla="*/ 421 w 421"/>
                <a:gd name="T9" fmla="*/ 0 h 330"/>
              </a:gdLst>
              <a:ahLst/>
              <a:cxnLst>
                <a:cxn ang="0">
                  <a:pos x="T0" y="T1"/>
                </a:cxn>
                <a:cxn ang="0">
                  <a:pos x="T2" y="T3"/>
                </a:cxn>
                <a:cxn ang="0">
                  <a:pos x="T4" y="T5"/>
                </a:cxn>
                <a:cxn ang="0">
                  <a:pos x="T6" y="T7"/>
                </a:cxn>
                <a:cxn ang="0">
                  <a:pos x="T8" y="T9"/>
                </a:cxn>
              </a:cxnLst>
              <a:rect l="0" t="0" r="r" b="b"/>
              <a:pathLst>
                <a:path w="421" h="330">
                  <a:moveTo>
                    <a:pt x="421" y="0"/>
                  </a:moveTo>
                  <a:lnTo>
                    <a:pt x="0" y="243"/>
                  </a:lnTo>
                  <a:lnTo>
                    <a:pt x="0" y="330"/>
                  </a:lnTo>
                  <a:lnTo>
                    <a:pt x="421" y="89"/>
                  </a:lnTo>
                  <a:lnTo>
                    <a:pt x="421" y="0"/>
                  </a:lnTo>
                  <a:close/>
                </a:path>
              </a:pathLst>
            </a:custGeom>
            <a:solidFill>
              <a:srgbClr val="A09D9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375" name="Freeform 57">
              <a:extLst>
                <a:ext uri="{FF2B5EF4-FFF2-40B4-BE49-F238E27FC236}">
                  <a16:creationId xmlns:a16="http://schemas.microsoft.com/office/drawing/2014/main" id="{850A7517-275D-4530-9947-E11A152A9BD8}"/>
                </a:ext>
              </a:extLst>
            </p:cNvPr>
            <p:cNvSpPr>
              <a:spLocks/>
            </p:cNvSpPr>
            <p:nvPr/>
          </p:nvSpPr>
          <p:spPr bwMode="auto">
            <a:xfrm>
              <a:off x="3614738" y="8643939"/>
              <a:ext cx="668338" cy="523875"/>
            </a:xfrm>
            <a:custGeom>
              <a:avLst/>
              <a:gdLst>
                <a:gd name="T0" fmla="*/ 421 w 421"/>
                <a:gd name="T1" fmla="*/ 0 h 330"/>
                <a:gd name="T2" fmla="*/ 0 w 421"/>
                <a:gd name="T3" fmla="*/ 243 h 330"/>
                <a:gd name="T4" fmla="*/ 0 w 421"/>
                <a:gd name="T5" fmla="*/ 330 h 330"/>
                <a:gd name="T6" fmla="*/ 421 w 421"/>
                <a:gd name="T7" fmla="*/ 89 h 330"/>
                <a:gd name="T8" fmla="*/ 421 w 421"/>
                <a:gd name="T9" fmla="*/ 0 h 330"/>
              </a:gdLst>
              <a:ahLst/>
              <a:cxnLst>
                <a:cxn ang="0">
                  <a:pos x="T0" y="T1"/>
                </a:cxn>
                <a:cxn ang="0">
                  <a:pos x="T2" y="T3"/>
                </a:cxn>
                <a:cxn ang="0">
                  <a:pos x="T4" y="T5"/>
                </a:cxn>
                <a:cxn ang="0">
                  <a:pos x="T6" y="T7"/>
                </a:cxn>
                <a:cxn ang="0">
                  <a:pos x="T8" y="T9"/>
                </a:cxn>
              </a:cxnLst>
              <a:rect l="0" t="0" r="r" b="b"/>
              <a:pathLst>
                <a:path w="421" h="330">
                  <a:moveTo>
                    <a:pt x="421" y="0"/>
                  </a:moveTo>
                  <a:lnTo>
                    <a:pt x="0" y="243"/>
                  </a:lnTo>
                  <a:lnTo>
                    <a:pt x="0" y="330"/>
                  </a:lnTo>
                  <a:lnTo>
                    <a:pt x="421" y="89"/>
                  </a:lnTo>
                  <a:lnTo>
                    <a:pt x="42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376" name="Freeform 58">
              <a:extLst>
                <a:ext uri="{FF2B5EF4-FFF2-40B4-BE49-F238E27FC236}">
                  <a16:creationId xmlns:a16="http://schemas.microsoft.com/office/drawing/2014/main" id="{0538E218-1CA5-4A69-AF73-5C18C13F6649}"/>
                </a:ext>
              </a:extLst>
            </p:cNvPr>
            <p:cNvSpPr>
              <a:spLocks/>
            </p:cNvSpPr>
            <p:nvPr/>
          </p:nvSpPr>
          <p:spPr bwMode="auto">
            <a:xfrm>
              <a:off x="3614738" y="8856664"/>
              <a:ext cx="668338" cy="523875"/>
            </a:xfrm>
            <a:custGeom>
              <a:avLst/>
              <a:gdLst>
                <a:gd name="T0" fmla="*/ 421 w 421"/>
                <a:gd name="T1" fmla="*/ 0 h 330"/>
                <a:gd name="T2" fmla="*/ 0 w 421"/>
                <a:gd name="T3" fmla="*/ 242 h 330"/>
                <a:gd name="T4" fmla="*/ 0 w 421"/>
                <a:gd name="T5" fmla="*/ 330 h 330"/>
                <a:gd name="T6" fmla="*/ 421 w 421"/>
                <a:gd name="T7" fmla="*/ 87 h 330"/>
                <a:gd name="T8" fmla="*/ 421 w 421"/>
                <a:gd name="T9" fmla="*/ 0 h 330"/>
              </a:gdLst>
              <a:ahLst/>
              <a:cxnLst>
                <a:cxn ang="0">
                  <a:pos x="T0" y="T1"/>
                </a:cxn>
                <a:cxn ang="0">
                  <a:pos x="T2" y="T3"/>
                </a:cxn>
                <a:cxn ang="0">
                  <a:pos x="T4" y="T5"/>
                </a:cxn>
                <a:cxn ang="0">
                  <a:pos x="T6" y="T7"/>
                </a:cxn>
                <a:cxn ang="0">
                  <a:pos x="T8" y="T9"/>
                </a:cxn>
              </a:cxnLst>
              <a:rect l="0" t="0" r="r" b="b"/>
              <a:pathLst>
                <a:path w="421" h="330">
                  <a:moveTo>
                    <a:pt x="421" y="0"/>
                  </a:moveTo>
                  <a:lnTo>
                    <a:pt x="0" y="242"/>
                  </a:lnTo>
                  <a:lnTo>
                    <a:pt x="0" y="330"/>
                  </a:lnTo>
                  <a:lnTo>
                    <a:pt x="421" y="87"/>
                  </a:lnTo>
                  <a:lnTo>
                    <a:pt x="421" y="0"/>
                  </a:lnTo>
                  <a:close/>
                </a:path>
              </a:pathLst>
            </a:custGeom>
            <a:solidFill>
              <a:srgbClr val="A09D9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377" name="Freeform 59">
              <a:extLst>
                <a:ext uri="{FF2B5EF4-FFF2-40B4-BE49-F238E27FC236}">
                  <a16:creationId xmlns:a16="http://schemas.microsoft.com/office/drawing/2014/main" id="{95C08488-7EE1-402F-8C0B-A9F245D3D468}"/>
                </a:ext>
              </a:extLst>
            </p:cNvPr>
            <p:cNvSpPr>
              <a:spLocks/>
            </p:cNvSpPr>
            <p:nvPr/>
          </p:nvSpPr>
          <p:spPr bwMode="auto">
            <a:xfrm>
              <a:off x="3614738" y="8856664"/>
              <a:ext cx="668338" cy="523875"/>
            </a:xfrm>
            <a:custGeom>
              <a:avLst/>
              <a:gdLst>
                <a:gd name="T0" fmla="*/ 421 w 421"/>
                <a:gd name="T1" fmla="*/ 0 h 330"/>
                <a:gd name="T2" fmla="*/ 0 w 421"/>
                <a:gd name="T3" fmla="*/ 242 h 330"/>
                <a:gd name="T4" fmla="*/ 0 w 421"/>
                <a:gd name="T5" fmla="*/ 330 h 330"/>
                <a:gd name="T6" fmla="*/ 421 w 421"/>
                <a:gd name="T7" fmla="*/ 87 h 330"/>
                <a:gd name="T8" fmla="*/ 421 w 421"/>
                <a:gd name="T9" fmla="*/ 0 h 330"/>
              </a:gdLst>
              <a:ahLst/>
              <a:cxnLst>
                <a:cxn ang="0">
                  <a:pos x="T0" y="T1"/>
                </a:cxn>
                <a:cxn ang="0">
                  <a:pos x="T2" y="T3"/>
                </a:cxn>
                <a:cxn ang="0">
                  <a:pos x="T4" y="T5"/>
                </a:cxn>
                <a:cxn ang="0">
                  <a:pos x="T6" y="T7"/>
                </a:cxn>
                <a:cxn ang="0">
                  <a:pos x="T8" y="T9"/>
                </a:cxn>
              </a:cxnLst>
              <a:rect l="0" t="0" r="r" b="b"/>
              <a:pathLst>
                <a:path w="421" h="330">
                  <a:moveTo>
                    <a:pt x="421" y="0"/>
                  </a:moveTo>
                  <a:lnTo>
                    <a:pt x="0" y="242"/>
                  </a:lnTo>
                  <a:lnTo>
                    <a:pt x="0" y="330"/>
                  </a:lnTo>
                  <a:lnTo>
                    <a:pt x="421" y="87"/>
                  </a:lnTo>
                  <a:lnTo>
                    <a:pt x="42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378" name="Freeform 60">
              <a:extLst>
                <a:ext uri="{FF2B5EF4-FFF2-40B4-BE49-F238E27FC236}">
                  <a16:creationId xmlns:a16="http://schemas.microsoft.com/office/drawing/2014/main" id="{A6168CD0-D9B9-4B5A-AF36-AAA35D92247A}"/>
                </a:ext>
              </a:extLst>
            </p:cNvPr>
            <p:cNvSpPr>
              <a:spLocks/>
            </p:cNvSpPr>
            <p:nvPr/>
          </p:nvSpPr>
          <p:spPr bwMode="auto">
            <a:xfrm>
              <a:off x="3614738" y="9066214"/>
              <a:ext cx="668338" cy="525463"/>
            </a:xfrm>
            <a:custGeom>
              <a:avLst/>
              <a:gdLst>
                <a:gd name="T0" fmla="*/ 421 w 421"/>
                <a:gd name="T1" fmla="*/ 0 h 331"/>
                <a:gd name="T2" fmla="*/ 0 w 421"/>
                <a:gd name="T3" fmla="*/ 242 h 331"/>
                <a:gd name="T4" fmla="*/ 0 w 421"/>
                <a:gd name="T5" fmla="*/ 331 h 331"/>
                <a:gd name="T6" fmla="*/ 421 w 421"/>
                <a:gd name="T7" fmla="*/ 89 h 331"/>
                <a:gd name="T8" fmla="*/ 421 w 421"/>
                <a:gd name="T9" fmla="*/ 0 h 331"/>
              </a:gdLst>
              <a:ahLst/>
              <a:cxnLst>
                <a:cxn ang="0">
                  <a:pos x="T0" y="T1"/>
                </a:cxn>
                <a:cxn ang="0">
                  <a:pos x="T2" y="T3"/>
                </a:cxn>
                <a:cxn ang="0">
                  <a:pos x="T4" y="T5"/>
                </a:cxn>
                <a:cxn ang="0">
                  <a:pos x="T6" y="T7"/>
                </a:cxn>
                <a:cxn ang="0">
                  <a:pos x="T8" y="T9"/>
                </a:cxn>
              </a:cxnLst>
              <a:rect l="0" t="0" r="r" b="b"/>
              <a:pathLst>
                <a:path w="421" h="331">
                  <a:moveTo>
                    <a:pt x="421" y="0"/>
                  </a:moveTo>
                  <a:lnTo>
                    <a:pt x="0" y="242"/>
                  </a:lnTo>
                  <a:lnTo>
                    <a:pt x="0" y="331"/>
                  </a:lnTo>
                  <a:lnTo>
                    <a:pt x="421" y="89"/>
                  </a:lnTo>
                  <a:lnTo>
                    <a:pt x="421" y="0"/>
                  </a:lnTo>
                  <a:close/>
                </a:path>
              </a:pathLst>
            </a:custGeom>
            <a:solidFill>
              <a:srgbClr val="A09D9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379" name="Freeform 61">
              <a:extLst>
                <a:ext uri="{FF2B5EF4-FFF2-40B4-BE49-F238E27FC236}">
                  <a16:creationId xmlns:a16="http://schemas.microsoft.com/office/drawing/2014/main" id="{1986C2F6-46F9-436B-B7A0-ED24011E3EB1}"/>
                </a:ext>
              </a:extLst>
            </p:cNvPr>
            <p:cNvSpPr>
              <a:spLocks/>
            </p:cNvSpPr>
            <p:nvPr/>
          </p:nvSpPr>
          <p:spPr bwMode="auto">
            <a:xfrm>
              <a:off x="3614738" y="9066214"/>
              <a:ext cx="668338" cy="525463"/>
            </a:xfrm>
            <a:custGeom>
              <a:avLst/>
              <a:gdLst>
                <a:gd name="T0" fmla="*/ 421 w 421"/>
                <a:gd name="T1" fmla="*/ 0 h 331"/>
                <a:gd name="T2" fmla="*/ 0 w 421"/>
                <a:gd name="T3" fmla="*/ 242 h 331"/>
                <a:gd name="T4" fmla="*/ 0 w 421"/>
                <a:gd name="T5" fmla="*/ 331 h 331"/>
                <a:gd name="T6" fmla="*/ 421 w 421"/>
                <a:gd name="T7" fmla="*/ 89 h 331"/>
                <a:gd name="T8" fmla="*/ 421 w 421"/>
                <a:gd name="T9" fmla="*/ 0 h 331"/>
              </a:gdLst>
              <a:ahLst/>
              <a:cxnLst>
                <a:cxn ang="0">
                  <a:pos x="T0" y="T1"/>
                </a:cxn>
                <a:cxn ang="0">
                  <a:pos x="T2" y="T3"/>
                </a:cxn>
                <a:cxn ang="0">
                  <a:pos x="T4" y="T5"/>
                </a:cxn>
                <a:cxn ang="0">
                  <a:pos x="T6" y="T7"/>
                </a:cxn>
                <a:cxn ang="0">
                  <a:pos x="T8" y="T9"/>
                </a:cxn>
              </a:cxnLst>
              <a:rect l="0" t="0" r="r" b="b"/>
              <a:pathLst>
                <a:path w="421" h="331">
                  <a:moveTo>
                    <a:pt x="421" y="0"/>
                  </a:moveTo>
                  <a:lnTo>
                    <a:pt x="0" y="242"/>
                  </a:lnTo>
                  <a:lnTo>
                    <a:pt x="0" y="331"/>
                  </a:lnTo>
                  <a:lnTo>
                    <a:pt x="421" y="89"/>
                  </a:lnTo>
                  <a:lnTo>
                    <a:pt x="42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380" name="Freeform 62">
              <a:extLst>
                <a:ext uri="{FF2B5EF4-FFF2-40B4-BE49-F238E27FC236}">
                  <a16:creationId xmlns:a16="http://schemas.microsoft.com/office/drawing/2014/main" id="{7E373302-44FD-410F-A47E-C2015AD6901B}"/>
                </a:ext>
              </a:extLst>
            </p:cNvPr>
            <p:cNvSpPr>
              <a:spLocks/>
            </p:cNvSpPr>
            <p:nvPr/>
          </p:nvSpPr>
          <p:spPr bwMode="auto">
            <a:xfrm>
              <a:off x="3614738" y="9275764"/>
              <a:ext cx="668338" cy="528638"/>
            </a:xfrm>
            <a:custGeom>
              <a:avLst/>
              <a:gdLst>
                <a:gd name="T0" fmla="*/ 421 w 421"/>
                <a:gd name="T1" fmla="*/ 0 h 333"/>
                <a:gd name="T2" fmla="*/ 0 w 421"/>
                <a:gd name="T3" fmla="*/ 244 h 333"/>
                <a:gd name="T4" fmla="*/ 0 w 421"/>
                <a:gd name="T5" fmla="*/ 333 h 333"/>
                <a:gd name="T6" fmla="*/ 421 w 421"/>
                <a:gd name="T7" fmla="*/ 89 h 333"/>
                <a:gd name="T8" fmla="*/ 421 w 421"/>
                <a:gd name="T9" fmla="*/ 0 h 333"/>
              </a:gdLst>
              <a:ahLst/>
              <a:cxnLst>
                <a:cxn ang="0">
                  <a:pos x="T0" y="T1"/>
                </a:cxn>
                <a:cxn ang="0">
                  <a:pos x="T2" y="T3"/>
                </a:cxn>
                <a:cxn ang="0">
                  <a:pos x="T4" y="T5"/>
                </a:cxn>
                <a:cxn ang="0">
                  <a:pos x="T6" y="T7"/>
                </a:cxn>
                <a:cxn ang="0">
                  <a:pos x="T8" y="T9"/>
                </a:cxn>
              </a:cxnLst>
              <a:rect l="0" t="0" r="r" b="b"/>
              <a:pathLst>
                <a:path w="421" h="333">
                  <a:moveTo>
                    <a:pt x="421" y="0"/>
                  </a:moveTo>
                  <a:lnTo>
                    <a:pt x="0" y="244"/>
                  </a:lnTo>
                  <a:lnTo>
                    <a:pt x="0" y="333"/>
                  </a:lnTo>
                  <a:lnTo>
                    <a:pt x="421" y="89"/>
                  </a:lnTo>
                  <a:lnTo>
                    <a:pt x="421" y="0"/>
                  </a:lnTo>
                  <a:close/>
                </a:path>
              </a:pathLst>
            </a:custGeom>
            <a:solidFill>
              <a:srgbClr val="A09D9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381" name="Freeform 63">
              <a:extLst>
                <a:ext uri="{FF2B5EF4-FFF2-40B4-BE49-F238E27FC236}">
                  <a16:creationId xmlns:a16="http://schemas.microsoft.com/office/drawing/2014/main" id="{7C764FA5-4FEB-48F2-8B04-FCD4B4BECE14}"/>
                </a:ext>
              </a:extLst>
            </p:cNvPr>
            <p:cNvSpPr>
              <a:spLocks/>
            </p:cNvSpPr>
            <p:nvPr/>
          </p:nvSpPr>
          <p:spPr bwMode="auto">
            <a:xfrm>
              <a:off x="3614738" y="9275764"/>
              <a:ext cx="668338" cy="528638"/>
            </a:xfrm>
            <a:custGeom>
              <a:avLst/>
              <a:gdLst>
                <a:gd name="T0" fmla="*/ 421 w 421"/>
                <a:gd name="T1" fmla="*/ 0 h 333"/>
                <a:gd name="T2" fmla="*/ 0 w 421"/>
                <a:gd name="T3" fmla="*/ 244 h 333"/>
                <a:gd name="T4" fmla="*/ 0 w 421"/>
                <a:gd name="T5" fmla="*/ 333 h 333"/>
                <a:gd name="T6" fmla="*/ 421 w 421"/>
                <a:gd name="T7" fmla="*/ 89 h 333"/>
                <a:gd name="T8" fmla="*/ 421 w 421"/>
                <a:gd name="T9" fmla="*/ 0 h 333"/>
              </a:gdLst>
              <a:ahLst/>
              <a:cxnLst>
                <a:cxn ang="0">
                  <a:pos x="T0" y="T1"/>
                </a:cxn>
                <a:cxn ang="0">
                  <a:pos x="T2" y="T3"/>
                </a:cxn>
                <a:cxn ang="0">
                  <a:pos x="T4" y="T5"/>
                </a:cxn>
                <a:cxn ang="0">
                  <a:pos x="T6" y="T7"/>
                </a:cxn>
                <a:cxn ang="0">
                  <a:pos x="T8" y="T9"/>
                </a:cxn>
              </a:cxnLst>
              <a:rect l="0" t="0" r="r" b="b"/>
              <a:pathLst>
                <a:path w="421" h="333">
                  <a:moveTo>
                    <a:pt x="421" y="0"/>
                  </a:moveTo>
                  <a:lnTo>
                    <a:pt x="0" y="244"/>
                  </a:lnTo>
                  <a:lnTo>
                    <a:pt x="0" y="333"/>
                  </a:lnTo>
                  <a:lnTo>
                    <a:pt x="421" y="89"/>
                  </a:lnTo>
                  <a:lnTo>
                    <a:pt x="42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382" name="Freeform 64">
              <a:extLst>
                <a:ext uri="{FF2B5EF4-FFF2-40B4-BE49-F238E27FC236}">
                  <a16:creationId xmlns:a16="http://schemas.microsoft.com/office/drawing/2014/main" id="{6E3FA4F9-600B-4904-AD07-E1361740B7AE}"/>
                </a:ext>
              </a:extLst>
            </p:cNvPr>
            <p:cNvSpPr>
              <a:spLocks/>
            </p:cNvSpPr>
            <p:nvPr/>
          </p:nvSpPr>
          <p:spPr bwMode="auto">
            <a:xfrm>
              <a:off x="3614738" y="9488489"/>
              <a:ext cx="668338" cy="525463"/>
            </a:xfrm>
            <a:custGeom>
              <a:avLst/>
              <a:gdLst>
                <a:gd name="T0" fmla="*/ 421 w 421"/>
                <a:gd name="T1" fmla="*/ 0 h 331"/>
                <a:gd name="T2" fmla="*/ 0 w 421"/>
                <a:gd name="T3" fmla="*/ 242 h 331"/>
                <a:gd name="T4" fmla="*/ 0 w 421"/>
                <a:gd name="T5" fmla="*/ 331 h 331"/>
                <a:gd name="T6" fmla="*/ 421 w 421"/>
                <a:gd name="T7" fmla="*/ 87 h 331"/>
                <a:gd name="T8" fmla="*/ 421 w 421"/>
                <a:gd name="T9" fmla="*/ 0 h 331"/>
              </a:gdLst>
              <a:ahLst/>
              <a:cxnLst>
                <a:cxn ang="0">
                  <a:pos x="T0" y="T1"/>
                </a:cxn>
                <a:cxn ang="0">
                  <a:pos x="T2" y="T3"/>
                </a:cxn>
                <a:cxn ang="0">
                  <a:pos x="T4" y="T5"/>
                </a:cxn>
                <a:cxn ang="0">
                  <a:pos x="T6" y="T7"/>
                </a:cxn>
                <a:cxn ang="0">
                  <a:pos x="T8" y="T9"/>
                </a:cxn>
              </a:cxnLst>
              <a:rect l="0" t="0" r="r" b="b"/>
              <a:pathLst>
                <a:path w="421" h="331">
                  <a:moveTo>
                    <a:pt x="421" y="0"/>
                  </a:moveTo>
                  <a:lnTo>
                    <a:pt x="0" y="242"/>
                  </a:lnTo>
                  <a:lnTo>
                    <a:pt x="0" y="331"/>
                  </a:lnTo>
                  <a:lnTo>
                    <a:pt x="421" y="87"/>
                  </a:lnTo>
                  <a:lnTo>
                    <a:pt x="421" y="0"/>
                  </a:lnTo>
                  <a:close/>
                </a:path>
              </a:pathLst>
            </a:custGeom>
            <a:solidFill>
              <a:srgbClr val="A09D9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383" name="Freeform 65">
              <a:extLst>
                <a:ext uri="{FF2B5EF4-FFF2-40B4-BE49-F238E27FC236}">
                  <a16:creationId xmlns:a16="http://schemas.microsoft.com/office/drawing/2014/main" id="{F6826E09-5449-4AB8-89C4-356DA4D866AA}"/>
                </a:ext>
              </a:extLst>
            </p:cNvPr>
            <p:cNvSpPr>
              <a:spLocks/>
            </p:cNvSpPr>
            <p:nvPr/>
          </p:nvSpPr>
          <p:spPr bwMode="auto">
            <a:xfrm>
              <a:off x="3614738" y="9488489"/>
              <a:ext cx="668338" cy="525463"/>
            </a:xfrm>
            <a:custGeom>
              <a:avLst/>
              <a:gdLst>
                <a:gd name="T0" fmla="*/ 421 w 421"/>
                <a:gd name="T1" fmla="*/ 0 h 331"/>
                <a:gd name="T2" fmla="*/ 0 w 421"/>
                <a:gd name="T3" fmla="*/ 242 h 331"/>
                <a:gd name="T4" fmla="*/ 0 w 421"/>
                <a:gd name="T5" fmla="*/ 331 h 331"/>
                <a:gd name="T6" fmla="*/ 421 w 421"/>
                <a:gd name="T7" fmla="*/ 87 h 331"/>
                <a:gd name="T8" fmla="*/ 421 w 421"/>
                <a:gd name="T9" fmla="*/ 0 h 331"/>
              </a:gdLst>
              <a:ahLst/>
              <a:cxnLst>
                <a:cxn ang="0">
                  <a:pos x="T0" y="T1"/>
                </a:cxn>
                <a:cxn ang="0">
                  <a:pos x="T2" y="T3"/>
                </a:cxn>
                <a:cxn ang="0">
                  <a:pos x="T4" y="T5"/>
                </a:cxn>
                <a:cxn ang="0">
                  <a:pos x="T6" y="T7"/>
                </a:cxn>
                <a:cxn ang="0">
                  <a:pos x="T8" y="T9"/>
                </a:cxn>
              </a:cxnLst>
              <a:rect l="0" t="0" r="r" b="b"/>
              <a:pathLst>
                <a:path w="421" h="331">
                  <a:moveTo>
                    <a:pt x="421" y="0"/>
                  </a:moveTo>
                  <a:lnTo>
                    <a:pt x="0" y="242"/>
                  </a:lnTo>
                  <a:lnTo>
                    <a:pt x="0" y="331"/>
                  </a:lnTo>
                  <a:lnTo>
                    <a:pt x="421" y="87"/>
                  </a:lnTo>
                  <a:lnTo>
                    <a:pt x="42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384" name="Freeform 66">
              <a:extLst>
                <a:ext uri="{FF2B5EF4-FFF2-40B4-BE49-F238E27FC236}">
                  <a16:creationId xmlns:a16="http://schemas.microsoft.com/office/drawing/2014/main" id="{F1996670-B0B9-4CE3-B9B0-C3CF208F863F}"/>
                </a:ext>
              </a:extLst>
            </p:cNvPr>
            <p:cNvSpPr>
              <a:spLocks/>
            </p:cNvSpPr>
            <p:nvPr/>
          </p:nvSpPr>
          <p:spPr bwMode="auto">
            <a:xfrm>
              <a:off x="3614738" y="9698039"/>
              <a:ext cx="668338" cy="525463"/>
            </a:xfrm>
            <a:custGeom>
              <a:avLst/>
              <a:gdLst>
                <a:gd name="T0" fmla="*/ 421 w 421"/>
                <a:gd name="T1" fmla="*/ 0 h 331"/>
                <a:gd name="T2" fmla="*/ 0 w 421"/>
                <a:gd name="T3" fmla="*/ 242 h 331"/>
                <a:gd name="T4" fmla="*/ 0 w 421"/>
                <a:gd name="T5" fmla="*/ 331 h 331"/>
                <a:gd name="T6" fmla="*/ 421 w 421"/>
                <a:gd name="T7" fmla="*/ 89 h 331"/>
                <a:gd name="T8" fmla="*/ 421 w 421"/>
                <a:gd name="T9" fmla="*/ 0 h 331"/>
              </a:gdLst>
              <a:ahLst/>
              <a:cxnLst>
                <a:cxn ang="0">
                  <a:pos x="T0" y="T1"/>
                </a:cxn>
                <a:cxn ang="0">
                  <a:pos x="T2" y="T3"/>
                </a:cxn>
                <a:cxn ang="0">
                  <a:pos x="T4" y="T5"/>
                </a:cxn>
                <a:cxn ang="0">
                  <a:pos x="T6" y="T7"/>
                </a:cxn>
                <a:cxn ang="0">
                  <a:pos x="T8" y="T9"/>
                </a:cxn>
              </a:cxnLst>
              <a:rect l="0" t="0" r="r" b="b"/>
              <a:pathLst>
                <a:path w="421" h="331">
                  <a:moveTo>
                    <a:pt x="421" y="0"/>
                  </a:moveTo>
                  <a:lnTo>
                    <a:pt x="0" y="242"/>
                  </a:lnTo>
                  <a:lnTo>
                    <a:pt x="0" y="331"/>
                  </a:lnTo>
                  <a:lnTo>
                    <a:pt x="421" y="89"/>
                  </a:lnTo>
                  <a:lnTo>
                    <a:pt x="421" y="0"/>
                  </a:lnTo>
                  <a:close/>
                </a:path>
              </a:pathLst>
            </a:custGeom>
            <a:solidFill>
              <a:srgbClr val="A09D9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385" name="Freeform 67">
              <a:extLst>
                <a:ext uri="{FF2B5EF4-FFF2-40B4-BE49-F238E27FC236}">
                  <a16:creationId xmlns:a16="http://schemas.microsoft.com/office/drawing/2014/main" id="{41FED05F-6572-4090-AD23-B243ECB59A3C}"/>
                </a:ext>
              </a:extLst>
            </p:cNvPr>
            <p:cNvSpPr>
              <a:spLocks/>
            </p:cNvSpPr>
            <p:nvPr/>
          </p:nvSpPr>
          <p:spPr bwMode="auto">
            <a:xfrm>
              <a:off x="3614738" y="9698039"/>
              <a:ext cx="668338" cy="525463"/>
            </a:xfrm>
            <a:custGeom>
              <a:avLst/>
              <a:gdLst>
                <a:gd name="T0" fmla="*/ 421 w 421"/>
                <a:gd name="T1" fmla="*/ 0 h 331"/>
                <a:gd name="T2" fmla="*/ 0 w 421"/>
                <a:gd name="T3" fmla="*/ 242 h 331"/>
                <a:gd name="T4" fmla="*/ 0 w 421"/>
                <a:gd name="T5" fmla="*/ 331 h 331"/>
                <a:gd name="T6" fmla="*/ 421 w 421"/>
                <a:gd name="T7" fmla="*/ 89 h 331"/>
                <a:gd name="T8" fmla="*/ 421 w 421"/>
                <a:gd name="T9" fmla="*/ 0 h 331"/>
              </a:gdLst>
              <a:ahLst/>
              <a:cxnLst>
                <a:cxn ang="0">
                  <a:pos x="T0" y="T1"/>
                </a:cxn>
                <a:cxn ang="0">
                  <a:pos x="T2" y="T3"/>
                </a:cxn>
                <a:cxn ang="0">
                  <a:pos x="T4" y="T5"/>
                </a:cxn>
                <a:cxn ang="0">
                  <a:pos x="T6" y="T7"/>
                </a:cxn>
                <a:cxn ang="0">
                  <a:pos x="T8" y="T9"/>
                </a:cxn>
              </a:cxnLst>
              <a:rect l="0" t="0" r="r" b="b"/>
              <a:pathLst>
                <a:path w="421" h="331">
                  <a:moveTo>
                    <a:pt x="421" y="0"/>
                  </a:moveTo>
                  <a:lnTo>
                    <a:pt x="0" y="242"/>
                  </a:lnTo>
                  <a:lnTo>
                    <a:pt x="0" y="331"/>
                  </a:lnTo>
                  <a:lnTo>
                    <a:pt x="421" y="89"/>
                  </a:lnTo>
                  <a:lnTo>
                    <a:pt x="42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386" name="Freeform 68">
              <a:extLst>
                <a:ext uri="{FF2B5EF4-FFF2-40B4-BE49-F238E27FC236}">
                  <a16:creationId xmlns:a16="http://schemas.microsoft.com/office/drawing/2014/main" id="{A9486A7E-F380-4C90-A2AD-03749606C0FA}"/>
                </a:ext>
              </a:extLst>
            </p:cNvPr>
            <p:cNvSpPr>
              <a:spLocks/>
            </p:cNvSpPr>
            <p:nvPr/>
          </p:nvSpPr>
          <p:spPr bwMode="auto">
            <a:xfrm>
              <a:off x="2946400" y="7169151"/>
              <a:ext cx="668338" cy="523875"/>
            </a:xfrm>
            <a:custGeom>
              <a:avLst/>
              <a:gdLst>
                <a:gd name="T0" fmla="*/ 0 w 421"/>
                <a:gd name="T1" fmla="*/ 0 h 330"/>
                <a:gd name="T2" fmla="*/ 421 w 421"/>
                <a:gd name="T3" fmla="*/ 242 h 330"/>
                <a:gd name="T4" fmla="*/ 421 w 421"/>
                <a:gd name="T5" fmla="*/ 330 h 330"/>
                <a:gd name="T6" fmla="*/ 0 w 421"/>
                <a:gd name="T7" fmla="*/ 88 h 330"/>
                <a:gd name="T8" fmla="*/ 0 w 421"/>
                <a:gd name="T9" fmla="*/ 0 h 330"/>
              </a:gdLst>
              <a:ahLst/>
              <a:cxnLst>
                <a:cxn ang="0">
                  <a:pos x="T0" y="T1"/>
                </a:cxn>
                <a:cxn ang="0">
                  <a:pos x="T2" y="T3"/>
                </a:cxn>
                <a:cxn ang="0">
                  <a:pos x="T4" y="T5"/>
                </a:cxn>
                <a:cxn ang="0">
                  <a:pos x="T6" y="T7"/>
                </a:cxn>
                <a:cxn ang="0">
                  <a:pos x="T8" y="T9"/>
                </a:cxn>
              </a:cxnLst>
              <a:rect l="0" t="0" r="r" b="b"/>
              <a:pathLst>
                <a:path w="421" h="330">
                  <a:moveTo>
                    <a:pt x="0" y="0"/>
                  </a:moveTo>
                  <a:lnTo>
                    <a:pt x="421" y="242"/>
                  </a:lnTo>
                  <a:lnTo>
                    <a:pt x="421" y="330"/>
                  </a:lnTo>
                  <a:lnTo>
                    <a:pt x="0" y="88"/>
                  </a:lnTo>
                  <a:lnTo>
                    <a:pt x="0" y="0"/>
                  </a:lnTo>
                  <a:close/>
                </a:path>
              </a:pathLst>
            </a:custGeom>
            <a:solidFill>
              <a:srgbClr val="B5B5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387" name="Freeform 69">
              <a:extLst>
                <a:ext uri="{FF2B5EF4-FFF2-40B4-BE49-F238E27FC236}">
                  <a16:creationId xmlns:a16="http://schemas.microsoft.com/office/drawing/2014/main" id="{1C7FF580-88A1-49A0-A5DE-9AC45E2FAB83}"/>
                </a:ext>
              </a:extLst>
            </p:cNvPr>
            <p:cNvSpPr>
              <a:spLocks/>
            </p:cNvSpPr>
            <p:nvPr/>
          </p:nvSpPr>
          <p:spPr bwMode="auto">
            <a:xfrm>
              <a:off x="2946400" y="7169151"/>
              <a:ext cx="668338" cy="523875"/>
            </a:xfrm>
            <a:custGeom>
              <a:avLst/>
              <a:gdLst>
                <a:gd name="T0" fmla="*/ 0 w 421"/>
                <a:gd name="T1" fmla="*/ 0 h 330"/>
                <a:gd name="T2" fmla="*/ 421 w 421"/>
                <a:gd name="T3" fmla="*/ 242 h 330"/>
                <a:gd name="T4" fmla="*/ 421 w 421"/>
                <a:gd name="T5" fmla="*/ 330 h 330"/>
                <a:gd name="T6" fmla="*/ 0 w 421"/>
                <a:gd name="T7" fmla="*/ 88 h 330"/>
                <a:gd name="T8" fmla="*/ 0 w 421"/>
                <a:gd name="T9" fmla="*/ 0 h 330"/>
              </a:gdLst>
              <a:ahLst/>
              <a:cxnLst>
                <a:cxn ang="0">
                  <a:pos x="T0" y="T1"/>
                </a:cxn>
                <a:cxn ang="0">
                  <a:pos x="T2" y="T3"/>
                </a:cxn>
                <a:cxn ang="0">
                  <a:pos x="T4" y="T5"/>
                </a:cxn>
                <a:cxn ang="0">
                  <a:pos x="T6" y="T7"/>
                </a:cxn>
                <a:cxn ang="0">
                  <a:pos x="T8" y="T9"/>
                </a:cxn>
              </a:cxnLst>
              <a:rect l="0" t="0" r="r" b="b"/>
              <a:pathLst>
                <a:path w="421" h="330">
                  <a:moveTo>
                    <a:pt x="0" y="0"/>
                  </a:moveTo>
                  <a:lnTo>
                    <a:pt x="421" y="242"/>
                  </a:lnTo>
                  <a:lnTo>
                    <a:pt x="421" y="330"/>
                  </a:lnTo>
                  <a:lnTo>
                    <a:pt x="0" y="88"/>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388" name="Freeform 70">
              <a:extLst>
                <a:ext uri="{FF2B5EF4-FFF2-40B4-BE49-F238E27FC236}">
                  <a16:creationId xmlns:a16="http://schemas.microsoft.com/office/drawing/2014/main" id="{7FF675C7-1108-417B-8F8F-884B29599830}"/>
                </a:ext>
              </a:extLst>
            </p:cNvPr>
            <p:cNvSpPr>
              <a:spLocks/>
            </p:cNvSpPr>
            <p:nvPr/>
          </p:nvSpPr>
          <p:spPr bwMode="auto">
            <a:xfrm>
              <a:off x="2946400" y="7378701"/>
              <a:ext cx="668338" cy="525463"/>
            </a:xfrm>
            <a:custGeom>
              <a:avLst/>
              <a:gdLst>
                <a:gd name="T0" fmla="*/ 0 w 421"/>
                <a:gd name="T1" fmla="*/ 0 h 331"/>
                <a:gd name="T2" fmla="*/ 421 w 421"/>
                <a:gd name="T3" fmla="*/ 244 h 331"/>
                <a:gd name="T4" fmla="*/ 421 w 421"/>
                <a:gd name="T5" fmla="*/ 331 h 331"/>
                <a:gd name="T6" fmla="*/ 0 w 421"/>
                <a:gd name="T7" fmla="*/ 89 h 331"/>
                <a:gd name="T8" fmla="*/ 0 w 421"/>
                <a:gd name="T9" fmla="*/ 0 h 331"/>
              </a:gdLst>
              <a:ahLst/>
              <a:cxnLst>
                <a:cxn ang="0">
                  <a:pos x="T0" y="T1"/>
                </a:cxn>
                <a:cxn ang="0">
                  <a:pos x="T2" y="T3"/>
                </a:cxn>
                <a:cxn ang="0">
                  <a:pos x="T4" y="T5"/>
                </a:cxn>
                <a:cxn ang="0">
                  <a:pos x="T6" y="T7"/>
                </a:cxn>
                <a:cxn ang="0">
                  <a:pos x="T8" y="T9"/>
                </a:cxn>
              </a:cxnLst>
              <a:rect l="0" t="0" r="r" b="b"/>
              <a:pathLst>
                <a:path w="421" h="331">
                  <a:moveTo>
                    <a:pt x="0" y="0"/>
                  </a:moveTo>
                  <a:lnTo>
                    <a:pt x="421" y="244"/>
                  </a:lnTo>
                  <a:lnTo>
                    <a:pt x="421" y="331"/>
                  </a:lnTo>
                  <a:lnTo>
                    <a:pt x="0" y="89"/>
                  </a:lnTo>
                  <a:lnTo>
                    <a:pt x="0" y="0"/>
                  </a:lnTo>
                  <a:close/>
                </a:path>
              </a:pathLst>
            </a:custGeom>
            <a:solidFill>
              <a:srgbClr val="B5B5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389" name="Freeform 71">
              <a:extLst>
                <a:ext uri="{FF2B5EF4-FFF2-40B4-BE49-F238E27FC236}">
                  <a16:creationId xmlns:a16="http://schemas.microsoft.com/office/drawing/2014/main" id="{35A6F0DD-B596-4D19-88EE-DCE07F29E03F}"/>
                </a:ext>
              </a:extLst>
            </p:cNvPr>
            <p:cNvSpPr>
              <a:spLocks/>
            </p:cNvSpPr>
            <p:nvPr/>
          </p:nvSpPr>
          <p:spPr bwMode="auto">
            <a:xfrm>
              <a:off x="2946400" y="7378701"/>
              <a:ext cx="668338" cy="525463"/>
            </a:xfrm>
            <a:custGeom>
              <a:avLst/>
              <a:gdLst>
                <a:gd name="T0" fmla="*/ 0 w 421"/>
                <a:gd name="T1" fmla="*/ 0 h 331"/>
                <a:gd name="T2" fmla="*/ 421 w 421"/>
                <a:gd name="T3" fmla="*/ 244 h 331"/>
                <a:gd name="T4" fmla="*/ 421 w 421"/>
                <a:gd name="T5" fmla="*/ 331 h 331"/>
                <a:gd name="T6" fmla="*/ 0 w 421"/>
                <a:gd name="T7" fmla="*/ 89 h 331"/>
                <a:gd name="T8" fmla="*/ 0 w 421"/>
                <a:gd name="T9" fmla="*/ 0 h 331"/>
              </a:gdLst>
              <a:ahLst/>
              <a:cxnLst>
                <a:cxn ang="0">
                  <a:pos x="T0" y="T1"/>
                </a:cxn>
                <a:cxn ang="0">
                  <a:pos x="T2" y="T3"/>
                </a:cxn>
                <a:cxn ang="0">
                  <a:pos x="T4" y="T5"/>
                </a:cxn>
                <a:cxn ang="0">
                  <a:pos x="T6" y="T7"/>
                </a:cxn>
                <a:cxn ang="0">
                  <a:pos x="T8" y="T9"/>
                </a:cxn>
              </a:cxnLst>
              <a:rect l="0" t="0" r="r" b="b"/>
              <a:pathLst>
                <a:path w="421" h="331">
                  <a:moveTo>
                    <a:pt x="0" y="0"/>
                  </a:moveTo>
                  <a:lnTo>
                    <a:pt x="421" y="244"/>
                  </a:lnTo>
                  <a:lnTo>
                    <a:pt x="421" y="331"/>
                  </a:lnTo>
                  <a:lnTo>
                    <a:pt x="0" y="89"/>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390" name="Freeform 72">
              <a:extLst>
                <a:ext uri="{FF2B5EF4-FFF2-40B4-BE49-F238E27FC236}">
                  <a16:creationId xmlns:a16="http://schemas.microsoft.com/office/drawing/2014/main" id="{329141BD-921C-4D81-8F29-1CFDFD8EB0EE}"/>
                </a:ext>
              </a:extLst>
            </p:cNvPr>
            <p:cNvSpPr>
              <a:spLocks/>
            </p:cNvSpPr>
            <p:nvPr/>
          </p:nvSpPr>
          <p:spPr bwMode="auto">
            <a:xfrm>
              <a:off x="2946400" y="7591426"/>
              <a:ext cx="668338" cy="523875"/>
            </a:xfrm>
            <a:custGeom>
              <a:avLst/>
              <a:gdLst>
                <a:gd name="T0" fmla="*/ 0 w 421"/>
                <a:gd name="T1" fmla="*/ 0 h 330"/>
                <a:gd name="T2" fmla="*/ 421 w 421"/>
                <a:gd name="T3" fmla="*/ 242 h 330"/>
                <a:gd name="T4" fmla="*/ 421 w 421"/>
                <a:gd name="T5" fmla="*/ 330 h 330"/>
                <a:gd name="T6" fmla="*/ 0 w 421"/>
                <a:gd name="T7" fmla="*/ 87 h 330"/>
                <a:gd name="T8" fmla="*/ 0 w 421"/>
                <a:gd name="T9" fmla="*/ 0 h 330"/>
              </a:gdLst>
              <a:ahLst/>
              <a:cxnLst>
                <a:cxn ang="0">
                  <a:pos x="T0" y="T1"/>
                </a:cxn>
                <a:cxn ang="0">
                  <a:pos x="T2" y="T3"/>
                </a:cxn>
                <a:cxn ang="0">
                  <a:pos x="T4" y="T5"/>
                </a:cxn>
                <a:cxn ang="0">
                  <a:pos x="T6" y="T7"/>
                </a:cxn>
                <a:cxn ang="0">
                  <a:pos x="T8" y="T9"/>
                </a:cxn>
              </a:cxnLst>
              <a:rect l="0" t="0" r="r" b="b"/>
              <a:pathLst>
                <a:path w="421" h="330">
                  <a:moveTo>
                    <a:pt x="0" y="0"/>
                  </a:moveTo>
                  <a:lnTo>
                    <a:pt x="421" y="242"/>
                  </a:lnTo>
                  <a:lnTo>
                    <a:pt x="421" y="330"/>
                  </a:lnTo>
                  <a:lnTo>
                    <a:pt x="0" y="87"/>
                  </a:lnTo>
                  <a:lnTo>
                    <a:pt x="0" y="0"/>
                  </a:lnTo>
                  <a:close/>
                </a:path>
              </a:pathLst>
            </a:custGeom>
            <a:solidFill>
              <a:srgbClr val="B5B5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391" name="Freeform 73">
              <a:extLst>
                <a:ext uri="{FF2B5EF4-FFF2-40B4-BE49-F238E27FC236}">
                  <a16:creationId xmlns:a16="http://schemas.microsoft.com/office/drawing/2014/main" id="{8DF68A7F-3E62-4B90-9917-D4516EDD40E5}"/>
                </a:ext>
              </a:extLst>
            </p:cNvPr>
            <p:cNvSpPr>
              <a:spLocks/>
            </p:cNvSpPr>
            <p:nvPr/>
          </p:nvSpPr>
          <p:spPr bwMode="auto">
            <a:xfrm>
              <a:off x="2946400" y="7591426"/>
              <a:ext cx="668338" cy="523875"/>
            </a:xfrm>
            <a:custGeom>
              <a:avLst/>
              <a:gdLst>
                <a:gd name="T0" fmla="*/ 0 w 421"/>
                <a:gd name="T1" fmla="*/ 0 h 330"/>
                <a:gd name="T2" fmla="*/ 421 w 421"/>
                <a:gd name="T3" fmla="*/ 242 h 330"/>
                <a:gd name="T4" fmla="*/ 421 w 421"/>
                <a:gd name="T5" fmla="*/ 330 h 330"/>
                <a:gd name="T6" fmla="*/ 0 w 421"/>
                <a:gd name="T7" fmla="*/ 87 h 330"/>
                <a:gd name="T8" fmla="*/ 0 w 421"/>
                <a:gd name="T9" fmla="*/ 0 h 330"/>
              </a:gdLst>
              <a:ahLst/>
              <a:cxnLst>
                <a:cxn ang="0">
                  <a:pos x="T0" y="T1"/>
                </a:cxn>
                <a:cxn ang="0">
                  <a:pos x="T2" y="T3"/>
                </a:cxn>
                <a:cxn ang="0">
                  <a:pos x="T4" y="T5"/>
                </a:cxn>
                <a:cxn ang="0">
                  <a:pos x="T6" y="T7"/>
                </a:cxn>
                <a:cxn ang="0">
                  <a:pos x="T8" y="T9"/>
                </a:cxn>
              </a:cxnLst>
              <a:rect l="0" t="0" r="r" b="b"/>
              <a:pathLst>
                <a:path w="421" h="330">
                  <a:moveTo>
                    <a:pt x="0" y="0"/>
                  </a:moveTo>
                  <a:lnTo>
                    <a:pt x="421" y="242"/>
                  </a:lnTo>
                  <a:lnTo>
                    <a:pt x="421" y="330"/>
                  </a:lnTo>
                  <a:lnTo>
                    <a:pt x="0" y="87"/>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392" name="Freeform 74">
              <a:extLst>
                <a:ext uri="{FF2B5EF4-FFF2-40B4-BE49-F238E27FC236}">
                  <a16:creationId xmlns:a16="http://schemas.microsoft.com/office/drawing/2014/main" id="{1B597826-103C-4114-877A-2F70D6B5BE98}"/>
                </a:ext>
              </a:extLst>
            </p:cNvPr>
            <p:cNvSpPr>
              <a:spLocks/>
            </p:cNvSpPr>
            <p:nvPr/>
          </p:nvSpPr>
          <p:spPr bwMode="auto">
            <a:xfrm>
              <a:off x="2946400" y="7800976"/>
              <a:ext cx="668338" cy="525463"/>
            </a:xfrm>
            <a:custGeom>
              <a:avLst/>
              <a:gdLst>
                <a:gd name="T0" fmla="*/ 0 w 421"/>
                <a:gd name="T1" fmla="*/ 0 h 331"/>
                <a:gd name="T2" fmla="*/ 421 w 421"/>
                <a:gd name="T3" fmla="*/ 242 h 331"/>
                <a:gd name="T4" fmla="*/ 421 w 421"/>
                <a:gd name="T5" fmla="*/ 331 h 331"/>
                <a:gd name="T6" fmla="*/ 0 w 421"/>
                <a:gd name="T7" fmla="*/ 89 h 331"/>
                <a:gd name="T8" fmla="*/ 0 w 421"/>
                <a:gd name="T9" fmla="*/ 0 h 331"/>
              </a:gdLst>
              <a:ahLst/>
              <a:cxnLst>
                <a:cxn ang="0">
                  <a:pos x="T0" y="T1"/>
                </a:cxn>
                <a:cxn ang="0">
                  <a:pos x="T2" y="T3"/>
                </a:cxn>
                <a:cxn ang="0">
                  <a:pos x="T4" y="T5"/>
                </a:cxn>
                <a:cxn ang="0">
                  <a:pos x="T6" y="T7"/>
                </a:cxn>
                <a:cxn ang="0">
                  <a:pos x="T8" y="T9"/>
                </a:cxn>
              </a:cxnLst>
              <a:rect l="0" t="0" r="r" b="b"/>
              <a:pathLst>
                <a:path w="421" h="331">
                  <a:moveTo>
                    <a:pt x="0" y="0"/>
                  </a:moveTo>
                  <a:lnTo>
                    <a:pt x="421" y="242"/>
                  </a:lnTo>
                  <a:lnTo>
                    <a:pt x="421" y="331"/>
                  </a:lnTo>
                  <a:lnTo>
                    <a:pt x="0" y="89"/>
                  </a:lnTo>
                  <a:lnTo>
                    <a:pt x="0" y="0"/>
                  </a:lnTo>
                  <a:close/>
                </a:path>
              </a:pathLst>
            </a:custGeom>
            <a:solidFill>
              <a:srgbClr val="B5B5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393" name="Freeform 75">
              <a:extLst>
                <a:ext uri="{FF2B5EF4-FFF2-40B4-BE49-F238E27FC236}">
                  <a16:creationId xmlns:a16="http://schemas.microsoft.com/office/drawing/2014/main" id="{715C47A5-C6FA-4AE5-92C2-1392879E56B2}"/>
                </a:ext>
              </a:extLst>
            </p:cNvPr>
            <p:cNvSpPr>
              <a:spLocks/>
            </p:cNvSpPr>
            <p:nvPr/>
          </p:nvSpPr>
          <p:spPr bwMode="auto">
            <a:xfrm>
              <a:off x="2946400" y="7800976"/>
              <a:ext cx="668338" cy="525463"/>
            </a:xfrm>
            <a:custGeom>
              <a:avLst/>
              <a:gdLst>
                <a:gd name="T0" fmla="*/ 0 w 421"/>
                <a:gd name="T1" fmla="*/ 0 h 331"/>
                <a:gd name="T2" fmla="*/ 421 w 421"/>
                <a:gd name="T3" fmla="*/ 242 h 331"/>
                <a:gd name="T4" fmla="*/ 421 w 421"/>
                <a:gd name="T5" fmla="*/ 331 h 331"/>
                <a:gd name="T6" fmla="*/ 0 w 421"/>
                <a:gd name="T7" fmla="*/ 89 h 331"/>
                <a:gd name="T8" fmla="*/ 0 w 421"/>
                <a:gd name="T9" fmla="*/ 0 h 331"/>
              </a:gdLst>
              <a:ahLst/>
              <a:cxnLst>
                <a:cxn ang="0">
                  <a:pos x="T0" y="T1"/>
                </a:cxn>
                <a:cxn ang="0">
                  <a:pos x="T2" y="T3"/>
                </a:cxn>
                <a:cxn ang="0">
                  <a:pos x="T4" y="T5"/>
                </a:cxn>
                <a:cxn ang="0">
                  <a:pos x="T6" y="T7"/>
                </a:cxn>
                <a:cxn ang="0">
                  <a:pos x="T8" y="T9"/>
                </a:cxn>
              </a:cxnLst>
              <a:rect l="0" t="0" r="r" b="b"/>
              <a:pathLst>
                <a:path w="421" h="331">
                  <a:moveTo>
                    <a:pt x="0" y="0"/>
                  </a:moveTo>
                  <a:lnTo>
                    <a:pt x="421" y="242"/>
                  </a:lnTo>
                  <a:lnTo>
                    <a:pt x="421" y="331"/>
                  </a:lnTo>
                  <a:lnTo>
                    <a:pt x="0" y="89"/>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394" name="Freeform 76">
              <a:extLst>
                <a:ext uri="{FF2B5EF4-FFF2-40B4-BE49-F238E27FC236}">
                  <a16:creationId xmlns:a16="http://schemas.microsoft.com/office/drawing/2014/main" id="{5D228028-2A7F-4869-9F0F-6A8DAC3F9F93}"/>
                </a:ext>
              </a:extLst>
            </p:cNvPr>
            <p:cNvSpPr>
              <a:spLocks/>
            </p:cNvSpPr>
            <p:nvPr/>
          </p:nvSpPr>
          <p:spPr bwMode="auto">
            <a:xfrm>
              <a:off x="2946400" y="8010526"/>
              <a:ext cx="668338" cy="525463"/>
            </a:xfrm>
            <a:custGeom>
              <a:avLst/>
              <a:gdLst>
                <a:gd name="T0" fmla="*/ 0 w 421"/>
                <a:gd name="T1" fmla="*/ 0 h 331"/>
                <a:gd name="T2" fmla="*/ 421 w 421"/>
                <a:gd name="T3" fmla="*/ 244 h 331"/>
                <a:gd name="T4" fmla="*/ 421 w 421"/>
                <a:gd name="T5" fmla="*/ 331 h 331"/>
                <a:gd name="T6" fmla="*/ 0 w 421"/>
                <a:gd name="T7" fmla="*/ 89 h 331"/>
                <a:gd name="T8" fmla="*/ 0 w 421"/>
                <a:gd name="T9" fmla="*/ 0 h 331"/>
              </a:gdLst>
              <a:ahLst/>
              <a:cxnLst>
                <a:cxn ang="0">
                  <a:pos x="T0" y="T1"/>
                </a:cxn>
                <a:cxn ang="0">
                  <a:pos x="T2" y="T3"/>
                </a:cxn>
                <a:cxn ang="0">
                  <a:pos x="T4" y="T5"/>
                </a:cxn>
                <a:cxn ang="0">
                  <a:pos x="T6" y="T7"/>
                </a:cxn>
                <a:cxn ang="0">
                  <a:pos x="T8" y="T9"/>
                </a:cxn>
              </a:cxnLst>
              <a:rect l="0" t="0" r="r" b="b"/>
              <a:pathLst>
                <a:path w="421" h="331">
                  <a:moveTo>
                    <a:pt x="0" y="0"/>
                  </a:moveTo>
                  <a:lnTo>
                    <a:pt x="421" y="244"/>
                  </a:lnTo>
                  <a:lnTo>
                    <a:pt x="421" y="331"/>
                  </a:lnTo>
                  <a:lnTo>
                    <a:pt x="0" y="89"/>
                  </a:lnTo>
                  <a:lnTo>
                    <a:pt x="0" y="0"/>
                  </a:lnTo>
                  <a:close/>
                </a:path>
              </a:pathLst>
            </a:custGeom>
            <a:solidFill>
              <a:srgbClr val="B5B5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395" name="Freeform 77">
              <a:extLst>
                <a:ext uri="{FF2B5EF4-FFF2-40B4-BE49-F238E27FC236}">
                  <a16:creationId xmlns:a16="http://schemas.microsoft.com/office/drawing/2014/main" id="{4BFB3758-2402-4F58-95D0-16B4C641633D}"/>
                </a:ext>
              </a:extLst>
            </p:cNvPr>
            <p:cNvSpPr>
              <a:spLocks/>
            </p:cNvSpPr>
            <p:nvPr/>
          </p:nvSpPr>
          <p:spPr bwMode="auto">
            <a:xfrm>
              <a:off x="2946400" y="8010526"/>
              <a:ext cx="668338" cy="525463"/>
            </a:xfrm>
            <a:custGeom>
              <a:avLst/>
              <a:gdLst>
                <a:gd name="T0" fmla="*/ 0 w 421"/>
                <a:gd name="T1" fmla="*/ 0 h 331"/>
                <a:gd name="T2" fmla="*/ 421 w 421"/>
                <a:gd name="T3" fmla="*/ 244 h 331"/>
                <a:gd name="T4" fmla="*/ 421 w 421"/>
                <a:gd name="T5" fmla="*/ 331 h 331"/>
                <a:gd name="T6" fmla="*/ 0 w 421"/>
                <a:gd name="T7" fmla="*/ 89 h 331"/>
                <a:gd name="T8" fmla="*/ 0 w 421"/>
                <a:gd name="T9" fmla="*/ 0 h 331"/>
              </a:gdLst>
              <a:ahLst/>
              <a:cxnLst>
                <a:cxn ang="0">
                  <a:pos x="T0" y="T1"/>
                </a:cxn>
                <a:cxn ang="0">
                  <a:pos x="T2" y="T3"/>
                </a:cxn>
                <a:cxn ang="0">
                  <a:pos x="T4" y="T5"/>
                </a:cxn>
                <a:cxn ang="0">
                  <a:pos x="T6" y="T7"/>
                </a:cxn>
                <a:cxn ang="0">
                  <a:pos x="T8" y="T9"/>
                </a:cxn>
              </a:cxnLst>
              <a:rect l="0" t="0" r="r" b="b"/>
              <a:pathLst>
                <a:path w="421" h="331">
                  <a:moveTo>
                    <a:pt x="0" y="0"/>
                  </a:moveTo>
                  <a:lnTo>
                    <a:pt x="421" y="244"/>
                  </a:lnTo>
                  <a:lnTo>
                    <a:pt x="421" y="331"/>
                  </a:lnTo>
                  <a:lnTo>
                    <a:pt x="0" y="89"/>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396" name="Freeform 78">
              <a:extLst>
                <a:ext uri="{FF2B5EF4-FFF2-40B4-BE49-F238E27FC236}">
                  <a16:creationId xmlns:a16="http://schemas.microsoft.com/office/drawing/2014/main" id="{EE9C9E6E-FA56-4836-B816-064EDD5CDF27}"/>
                </a:ext>
              </a:extLst>
            </p:cNvPr>
            <p:cNvSpPr>
              <a:spLocks/>
            </p:cNvSpPr>
            <p:nvPr/>
          </p:nvSpPr>
          <p:spPr bwMode="auto">
            <a:xfrm>
              <a:off x="2946400" y="8223251"/>
              <a:ext cx="668338" cy="525463"/>
            </a:xfrm>
            <a:custGeom>
              <a:avLst/>
              <a:gdLst>
                <a:gd name="T0" fmla="*/ 0 w 421"/>
                <a:gd name="T1" fmla="*/ 0 h 331"/>
                <a:gd name="T2" fmla="*/ 421 w 421"/>
                <a:gd name="T3" fmla="*/ 242 h 331"/>
                <a:gd name="T4" fmla="*/ 421 w 421"/>
                <a:gd name="T5" fmla="*/ 331 h 331"/>
                <a:gd name="T6" fmla="*/ 0 w 421"/>
                <a:gd name="T7" fmla="*/ 87 h 331"/>
                <a:gd name="T8" fmla="*/ 0 w 421"/>
                <a:gd name="T9" fmla="*/ 0 h 331"/>
              </a:gdLst>
              <a:ahLst/>
              <a:cxnLst>
                <a:cxn ang="0">
                  <a:pos x="T0" y="T1"/>
                </a:cxn>
                <a:cxn ang="0">
                  <a:pos x="T2" y="T3"/>
                </a:cxn>
                <a:cxn ang="0">
                  <a:pos x="T4" y="T5"/>
                </a:cxn>
                <a:cxn ang="0">
                  <a:pos x="T6" y="T7"/>
                </a:cxn>
                <a:cxn ang="0">
                  <a:pos x="T8" y="T9"/>
                </a:cxn>
              </a:cxnLst>
              <a:rect l="0" t="0" r="r" b="b"/>
              <a:pathLst>
                <a:path w="421" h="331">
                  <a:moveTo>
                    <a:pt x="0" y="0"/>
                  </a:moveTo>
                  <a:lnTo>
                    <a:pt x="421" y="242"/>
                  </a:lnTo>
                  <a:lnTo>
                    <a:pt x="421" y="331"/>
                  </a:lnTo>
                  <a:lnTo>
                    <a:pt x="0" y="87"/>
                  </a:lnTo>
                  <a:lnTo>
                    <a:pt x="0" y="0"/>
                  </a:lnTo>
                  <a:close/>
                </a:path>
              </a:pathLst>
            </a:custGeom>
            <a:solidFill>
              <a:srgbClr val="B5B5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397" name="Freeform 79">
              <a:extLst>
                <a:ext uri="{FF2B5EF4-FFF2-40B4-BE49-F238E27FC236}">
                  <a16:creationId xmlns:a16="http://schemas.microsoft.com/office/drawing/2014/main" id="{30F3E1BE-37FC-42DA-BE99-8FF9218250F4}"/>
                </a:ext>
              </a:extLst>
            </p:cNvPr>
            <p:cNvSpPr>
              <a:spLocks/>
            </p:cNvSpPr>
            <p:nvPr/>
          </p:nvSpPr>
          <p:spPr bwMode="auto">
            <a:xfrm>
              <a:off x="2946400" y="8223251"/>
              <a:ext cx="668338" cy="525463"/>
            </a:xfrm>
            <a:custGeom>
              <a:avLst/>
              <a:gdLst>
                <a:gd name="T0" fmla="*/ 0 w 421"/>
                <a:gd name="T1" fmla="*/ 0 h 331"/>
                <a:gd name="T2" fmla="*/ 421 w 421"/>
                <a:gd name="T3" fmla="*/ 242 h 331"/>
                <a:gd name="T4" fmla="*/ 421 w 421"/>
                <a:gd name="T5" fmla="*/ 331 h 331"/>
                <a:gd name="T6" fmla="*/ 0 w 421"/>
                <a:gd name="T7" fmla="*/ 87 h 331"/>
                <a:gd name="T8" fmla="*/ 0 w 421"/>
                <a:gd name="T9" fmla="*/ 0 h 331"/>
              </a:gdLst>
              <a:ahLst/>
              <a:cxnLst>
                <a:cxn ang="0">
                  <a:pos x="T0" y="T1"/>
                </a:cxn>
                <a:cxn ang="0">
                  <a:pos x="T2" y="T3"/>
                </a:cxn>
                <a:cxn ang="0">
                  <a:pos x="T4" y="T5"/>
                </a:cxn>
                <a:cxn ang="0">
                  <a:pos x="T6" y="T7"/>
                </a:cxn>
                <a:cxn ang="0">
                  <a:pos x="T8" y="T9"/>
                </a:cxn>
              </a:cxnLst>
              <a:rect l="0" t="0" r="r" b="b"/>
              <a:pathLst>
                <a:path w="421" h="331">
                  <a:moveTo>
                    <a:pt x="0" y="0"/>
                  </a:moveTo>
                  <a:lnTo>
                    <a:pt x="421" y="242"/>
                  </a:lnTo>
                  <a:lnTo>
                    <a:pt x="421" y="331"/>
                  </a:lnTo>
                  <a:lnTo>
                    <a:pt x="0" y="87"/>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398" name="Freeform 80">
              <a:extLst>
                <a:ext uri="{FF2B5EF4-FFF2-40B4-BE49-F238E27FC236}">
                  <a16:creationId xmlns:a16="http://schemas.microsoft.com/office/drawing/2014/main" id="{672CC236-CC22-4FAE-AAAA-4B78C7BFC504}"/>
                </a:ext>
              </a:extLst>
            </p:cNvPr>
            <p:cNvSpPr>
              <a:spLocks/>
            </p:cNvSpPr>
            <p:nvPr/>
          </p:nvSpPr>
          <p:spPr bwMode="auto">
            <a:xfrm>
              <a:off x="2946400" y="8434389"/>
              <a:ext cx="668338" cy="523875"/>
            </a:xfrm>
            <a:custGeom>
              <a:avLst/>
              <a:gdLst>
                <a:gd name="T0" fmla="*/ 0 w 421"/>
                <a:gd name="T1" fmla="*/ 0 h 330"/>
                <a:gd name="T2" fmla="*/ 421 w 421"/>
                <a:gd name="T3" fmla="*/ 241 h 330"/>
                <a:gd name="T4" fmla="*/ 421 w 421"/>
                <a:gd name="T5" fmla="*/ 330 h 330"/>
                <a:gd name="T6" fmla="*/ 0 w 421"/>
                <a:gd name="T7" fmla="*/ 88 h 330"/>
                <a:gd name="T8" fmla="*/ 0 w 421"/>
                <a:gd name="T9" fmla="*/ 0 h 330"/>
              </a:gdLst>
              <a:ahLst/>
              <a:cxnLst>
                <a:cxn ang="0">
                  <a:pos x="T0" y="T1"/>
                </a:cxn>
                <a:cxn ang="0">
                  <a:pos x="T2" y="T3"/>
                </a:cxn>
                <a:cxn ang="0">
                  <a:pos x="T4" y="T5"/>
                </a:cxn>
                <a:cxn ang="0">
                  <a:pos x="T6" y="T7"/>
                </a:cxn>
                <a:cxn ang="0">
                  <a:pos x="T8" y="T9"/>
                </a:cxn>
              </a:cxnLst>
              <a:rect l="0" t="0" r="r" b="b"/>
              <a:pathLst>
                <a:path w="421" h="330">
                  <a:moveTo>
                    <a:pt x="0" y="0"/>
                  </a:moveTo>
                  <a:lnTo>
                    <a:pt x="421" y="241"/>
                  </a:lnTo>
                  <a:lnTo>
                    <a:pt x="421" y="330"/>
                  </a:lnTo>
                  <a:lnTo>
                    <a:pt x="0" y="88"/>
                  </a:lnTo>
                  <a:lnTo>
                    <a:pt x="0" y="0"/>
                  </a:lnTo>
                  <a:close/>
                </a:path>
              </a:pathLst>
            </a:custGeom>
            <a:solidFill>
              <a:srgbClr val="B5B5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399" name="Freeform 81">
              <a:extLst>
                <a:ext uri="{FF2B5EF4-FFF2-40B4-BE49-F238E27FC236}">
                  <a16:creationId xmlns:a16="http://schemas.microsoft.com/office/drawing/2014/main" id="{D8B3DFE4-A0D2-4C17-939B-A853750ECEBB}"/>
                </a:ext>
              </a:extLst>
            </p:cNvPr>
            <p:cNvSpPr>
              <a:spLocks/>
            </p:cNvSpPr>
            <p:nvPr/>
          </p:nvSpPr>
          <p:spPr bwMode="auto">
            <a:xfrm>
              <a:off x="2946400" y="8434389"/>
              <a:ext cx="668338" cy="523875"/>
            </a:xfrm>
            <a:custGeom>
              <a:avLst/>
              <a:gdLst>
                <a:gd name="T0" fmla="*/ 0 w 421"/>
                <a:gd name="T1" fmla="*/ 0 h 330"/>
                <a:gd name="T2" fmla="*/ 421 w 421"/>
                <a:gd name="T3" fmla="*/ 241 h 330"/>
                <a:gd name="T4" fmla="*/ 421 w 421"/>
                <a:gd name="T5" fmla="*/ 330 h 330"/>
                <a:gd name="T6" fmla="*/ 0 w 421"/>
                <a:gd name="T7" fmla="*/ 88 h 330"/>
                <a:gd name="T8" fmla="*/ 0 w 421"/>
                <a:gd name="T9" fmla="*/ 0 h 330"/>
              </a:gdLst>
              <a:ahLst/>
              <a:cxnLst>
                <a:cxn ang="0">
                  <a:pos x="T0" y="T1"/>
                </a:cxn>
                <a:cxn ang="0">
                  <a:pos x="T2" y="T3"/>
                </a:cxn>
                <a:cxn ang="0">
                  <a:pos x="T4" y="T5"/>
                </a:cxn>
                <a:cxn ang="0">
                  <a:pos x="T6" y="T7"/>
                </a:cxn>
                <a:cxn ang="0">
                  <a:pos x="T8" y="T9"/>
                </a:cxn>
              </a:cxnLst>
              <a:rect l="0" t="0" r="r" b="b"/>
              <a:pathLst>
                <a:path w="421" h="330">
                  <a:moveTo>
                    <a:pt x="0" y="0"/>
                  </a:moveTo>
                  <a:lnTo>
                    <a:pt x="421" y="241"/>
                  </a:lnTo>
                  <a:lnTo>
                    <a:pt x="421" y="330"/>
                  </a:lnTo>
                  <a:lnTo>
                    <a:pt x="0" y="88"/>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400" name="Freeform 82">
              <a:extLst>
                <a:ext uri="{FF2B5EF4-FFF2-40B4-BE49-F238E27FC236}">
                  <a16:creationId xmlns:a16="http://schemas.microsoft.com/office/drawing/2014/main" id="{9AEC4725-8C66-4652-B299-5C7237F6D035}"/>
                </a:ext>
              </a:extLst>
            </p:cNvPr>
            <p:cNvSpPr>
              <a:spLocks/>
            </p:cNvSpPr>
            <p:nvPr/>
          </p:nvSpPr>
          <p:spPr bwMode="auto">
            <a:xfrm>
              <a:off x="2946400" y="8643939"/>
              <a:ext cx="668338" cy="523875"/>
            </a:xfrm>
            <a:custGeom>
              <a:avLst/>
              <a:gdLst>
                <a:gd name="T0" fmla="*/ 0 w 421"/>
                <a:gd name="T1" fmla="*/ 0 h 330"/>
                <a:gd name="T2" fmla="*/ 421 w 421"/>
                <a:gd name="T3" fmla="*/ 243 h 330"/>
                <a:gd name="T4" fmla="*/ 421 w 421"/>
                <a:gd name="T5" fmla="*/ 330 h 330"/>
                <a:gd name="T6" fmla="*/ 0 w 421"/>
                <a:gd name="T7" fmla="*/ 89 h 330"/>
                <a:gd name="T8" fmla="*/ 0 w 421"/>
                <a:gd name="T9" fmla="*/ 0 h 330"/>
              </a:gdLst>
              <a:ahLst/>
              <a:cxnLst>
                <a:cxn ang="0">
                  <a:pos x="T0" y="T1"/>
                </a:cxn>
                <a:cxn ang="0">
                  <a:pos x="T2" y="T3"/>
                </a:cxn>
                <a:cxn ang="0">
                  <a:pos x="T4" y="T5"/>
                </a:cxn>
                <a:cxn ang="0">
                  <a:pos x="T6" y="T7"/>
                </a:cxn>
                <a:cxn ang="0">
                  <a:pos x="T8" y="T9"/>
                </a:cxn>
              </a:cxnLst>
              <a:rect l="0" t="0" r="r" b="b"/>
              <a:pathLst>
                <a:path w="421" h="330">
                  <a:moveTo>
                    <a:pt x="0" y="0"/>
                  </a:moveTo>
                  <a:lnTo>
                    <a:pt x="421" y="243"/>
                  </a:lnTo>
                  <a:lnTo>
                    <a:pt x="421" y="330"/>
                  </a:lnTo>
                  <a:lnTo>
                    <a:pt x="0" y="89"/>
                  </a:lnTo>
                  <a:lnTo>
                    <a:pt x="0" y="0"/>
                  </a:lnTo>
                  <a:close/>
                </a:path>
              </a:pathLst>
            </a:custGeom>
            <a:solidFill>
              <a:srgbClr val="B5B5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401" name="Freeform 83">
              <a:extLst>
                <a:ext uri="{FF2B5EF4-FFF2-40B4-BE49-F238E27FC236}">
                  <a16:creationId xmlns:a16="http://schemas.microsoft.com/office/drawing/2014/main" id="{21A27CC6-5312-4DD2-9AE6-CE6CD0F58862}"/>
                </a:ext>
              </a:extLst>
            </p:cNvPr>
            <p:cNvSpPr>
              <a:spLocks/>
            </p:cNvSpPr>
            <p:nvPr/>
          </p:nvSpPr>
          <p:spPr bwMode="auto">
            <a:xfrm>
              <a:off x="2946400" y="8643939"/>
              <a:ext cx="668338" cy="523875"/>
            </a:xfrm>
            <a:custGeom>
              <a:avLst/>
              <a:gdLst>
                <a:gd name="T0" fmla="*/ 0 w 421"/>
                <a:gd name="T1" fmla="*/ 0 h 330"/>
                <a:gd name="T2" fmla="*/ 421 w 421"/>
                <a:gd name="T3" fmla="*/ 243 h 330"/>
                <a:gd name="T4" fmla="*/ 421 w 421"/>
                <a:gd name="T5" fmla="*/ 330 h 330"/>
                <a:gd name="T6" fmla="*/ 0 w 421"/>
                <a:gd name="T7" fmla="*/ 89 h 330"/>
                <a:gd name="T8" fmla="*/ 0 w 421"/>
                <a:gd name="T9" fmla="*/ 0 h 330"/>
              </a:gdLst>
              <a:ahLst/>
              <a:cxnLst>
                <a:cxn ang="0">
                  <a:pos x="T0" y="T1"/>
                </a:cxn>
                <a:cxn ang="0">
                  <a:pos x="T2" y="T3"/>
                </a:cxn>
                <a:cxn ang="0">
                  <a:pos x="T4" y="T5"/>
                </a:cxn>
                <a:cxn ang="0">
                  <a:pos x="T6" y="T7"/>
                </a:cxn>
                <a:cxn ang="0">
                  <a:pos x="T8" y="T9"/>
                </a:cxn>
              </a:cxnLst>
              <a:rect l="0" t="0" r="r" b="b"/>
              <a:pathLst>
                <a:path w="421" h="330">
                  <a:moveTo>
                    <a:pt x="0" y="0"/>
                  </a:moveTo>
                  <a:lnTo>
                    <a:pt x="421" y="243"/>
                  </a:lnTo>
                  <a:lnTo>
                    <a:pt x="421" y="330"/>
                  </a:lnTo>
                  <a:lnTo>
                    <a:pt x="0" y="89"/>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402" name="Freeform 84">
              <a:extLst>
                <a:ext uri="{FF2B5EF4-FFF2-40B4-BE49-F238E27FC236}">
                  <a16:creationId xmlns:a16="http://schemas.microsoft.com/office/drawing/2014/main" id="{8D30997C-C10E-4CB2-94E1-4FE106052DC8}"/>
                </a:ext>
              </a:extLst>
            </p:cNvPr>
            <p:cNvSpPr>
              <a:spLocks/>
            </p:cNvSpPr>
            <p:nvPr/>
          </p:nvSpPr>
          <p:spPr bwMode="auto">
            <a:xfrm>
              <a:off x="2946400" y="8856664"/>
              <a:ext cx="668338" cy="523875"/>
            </a:xfrm>
            <a:custGeom>
              <a:avLst/>
              <a:gdLst>
                <a:gd name="T0" fmla="*/ 0 w 421"/>
                <a:gd name="T1" fmla="*/ 0 h 330"/>
                <a:gd name="T2" fmla="*/ 421 w 421"/>
                <a:gd name="T3" fmla="*/ 242 h 330"/>
                <a:gd name="T4" fmla="*/ 421 w 421"/>
                <a:gd name="T5" fmla="*/ 330 h 330"/>
                <a:gd name="T6" fmla="*/ 0 w 421"/>
                <a:gd name="T7" fmla="*/ 87 h 330"/>
                <a:gd name="T8" fmla="*/ 0 w 421"/>
                <a:gd name="T9" fmla="*/ 0 h 330"/>
              </a:gdLst>
              <a:ahLst/>
              <a:cxnLst>
                <a:cxn ang="0">
                  <a:pos x="T0" y="T1"/>
                </a:cxn>
                <a:cxn ang="0">
                  <a:pos x="T2" y="T3"/>
                </a:cxn>
                <a:cxn ang="0">
                  <a:pos x="T4" y="T5"/>
                </a:cxn>
                <a:cxn ang="0">
                  <a:pos x="T6" y="T7"/>
                </a:cxn>
                <a:cxn ang="0">
                  <a:pos x="T8" y="T9"/>
                </a:cxn>
              </a:cxnLst>
              <a:rect l="0" t="0" r="r" b="b"/>
              <a:pathLst>
                <a:path w="421" h="330">
                  <a:moveTo>
                    <a:pt x="0" y="0"/>
                  </a:moveTo>
                  <a:lnTo>
                    <a:pt x="421" y="242"/>
                  </a:lnTo>
                  <a:lnTo>
                    <a:pt x="421" y="330"/>
                  </a:lnTo>
                  <a:lnTo>
                    <a:pt x="0" y="87"/>
                  </a:lnTo>
                  <a:lnTo>
                    <a:pt x="0" y="0"/>
                  </a:lnTo>
                  <a:close/>
                </a:path>
              </a:pathLst>
            </a:custGeom>
            <a:solidFill>
              <a:srgbClr val="B5B5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403" name="Freeform 85">
              <a:extLst>
                <a:ext uri="{FF2B5EF4-FFF2-40B4-BE49-F238E27FC236}">
                  <a16:creationId xmlns:a16="http://schemas.microsoft.com/office/drawing/2014/main" id="{F95F19B5-3CA4-4183-86F1-8904C3AE710C}"/>
                </a:ext>
              </a:extLst>
            </p:cNvPr>
            <p:cNvSpPr>
              <a:spLocks/>
            </p:cNvSpPr>
            <p:nvPr/>
          </p:nvSpPr>
          <p:spPr bwMode="auto">
            <a:xfrm>
              <a:off x="2946400" y="8856664"/>
              <a:ext cx="668338" cy="523875"/>
            </a:xfrm>
            <a:custGeom>
              <a:avLst/>
              <a:gdLst>
                <a:gd name="T0" fmla="*/ 0 w 421"/>
                <a:gd name="T1" fmla="*/ 0 h 330"/>
                <a:gd name="T2" fmla="*/ 421 w 421"/>
                <a:gd name="T3" fmla="*/ 242 h 330"/>
                <a:gd name="T4" fmla="*/ 421 w 421"/>
                <a:gd name="T5" fmla="*/ 330 h 330"/>
                <a:gd name="T6" fmla="*/ 0 w 421"/>
                <a:gd name="T7" fmla="*/ 87 h 330"/>
                <a:gd name="T8" fmla="*/ 0 w 421"/>
                <a:gd name="T9" fmla="*/ 0 h 330"/>
              </a:gdLst>
              <a:ahLst/>
              <a:cxnLst>
                <a:cxn ang="0">
                  <a:pos x="T0" y="T1"/>
                </a:cxn>
                <a:cxn ang="0">
                  <a:pos x="T2" y="T3"/>
                </a:cxn>
                <a:cxn ang="0">
                  <a:pos x="T4" y="T5"/>
                </a:cxn>
                <a:cxn ang="0">
                  <a:pos x="T6" y="T7"/>
                </a:cxn>
                <a:cxn ang="0">
                  <a:pos x="T8" y="T9"/>
                </a:cxn>
              </a:cxnLst>
              <a:rect l="0" t="0" r="r" b="b"/>
              <a:pathLst>
                <a:path w="421" h="330">
                  <a:moveTo>
                    <a:pt x="0" y="0"/>
                  </a:moveTo>
                  <a:lnTo>
                    <a:pt x="421" y="242"/>
                  </a:lnTo>
                  <a:lnTo>
                    <a:pt x="421" y="330"/>
                  </a:lnTo>
                  <a:lnTo>
                    <a:pt x="0" y="87"/>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404" name="Freeform 86">
              <a:extLst>
                <a:ext uri="{FF2B5EF4-FFF2-40B4-BE49-F238E27FC236}">
                  <a16:creationId xmlns:a16="http://schemas.microsoft.com/office/drawing/2014/main" id="{56311C14-566E-4E31-AF08-BD3CC8A4D4F3}"/>
                </a:ext>
              </a:extLst>
            </p:cNvPr>
            <p:cNvSpPr>
              <a:spLocks/>
            </p:cNvSpPr>
            <p:nvPr/>
          </p:nvSpPr>
          <p:spPr bwMode="auto">
            <a:xfrm>
              <a:off x="2946400" y="9066214"/>
              <a:ext cx="668338" cy="525463"/>
            </a:xfrm>
            <a:custGeom>
              <a:avLst/>
              <a:gdLst>
                <a:gd name="T0" fmla="*/ 0 w 421"/>
                <a:gd name="T1" fmla="*/ 0 h 331"/>
                <a:gd name="T2" fmla="*/ 421 w 421"/>
                <a:gd name="T3" fmla="*/ 242 h 331"/>
                <a:gd name="T4" fmla="*/ 421 w 421"/>
                <a:gd name="T5" fmla="*/ 331 h 331"/>
                <a:gd name="T6" fmla="*/ 0 w 421"/>
                <a:gd name="T7" fmla="*/ 89 h 331"/>
                <a:gd name="T8" fmla="*/ 0 w 421"/>
                <a:gd name="T9" fmla="*/ 0 h 331"/>
              </a:gdLst>
              <a:ahLst/>
              <a:cxnLst>
                <a:cxn ang="0">
                  <a:pos x="T0" y="T1"/>
                </a:cxn>
                <a:cxn ang="0">
                  <a:pos x="T2" y="T3"/>
                </a:cxn>
                <a:cxn ang="0">
                  <a:pos x="T4" y="T5"/>
                </a:cxn>
                <a:cxn ang="0">
                  <a:pos x="T6" y="T7"/>
                </a:cxn>
                <a:cxn ang="0">
                  <a:pos x="T8" y="T9"/>
                </a:cxn>
              </a:cxnLst>
              <a:rect l="0" t="0" r="r" b="b"/>
              <a:pathLst>
                <a:path w="421" h="331">
                  <a:moveTo>
                    <a:pt x="0" y="0"/>
                  </a:moveTo>
                  <a:lnTo>
                    <a:pt x="421" y="242"/>
                  </a:lnTo>
                  <a:lnTo>
                    <a:pt x="421" y="331"/>
                  </a:lnTo>
                  <a:lnTo>
                    <a:pt x="0" y="89"/>
                  </a:lnTo>
                  <a:lnTo>
                    <a:pt x="0" y="0"/>
                  </a:lnTo>
                  <a:close/>
                </a:path>
              </a:pathLst>
            </a:custGeom>
            <a:solidFill>
              <a:srgbClr val="B5B5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405" name="Freeform 87">
              <a:extLst>
                <a:ext uri="{FF2B5EF4-FFF2-40B4-BE49-F238E27FC236}">
                  <a16:creationId xmlns:a16="http://schemas.microsoft.com/office/drawing/2014/main" id="{A0E2EBFB-2882-4953-8AA0-97F529D11D0D}"/>
                </a:ext>
              </a:extLst>
            </p:cNvPr>
            <p:cNvSpPr>
              <a:spLocks/>
            </p:cNvSpPr>
            <p:nvPr/>
          </p:nvSpPr>
          <p:spPr bwMode="auto">
            <a:xfrm>
              <a:off x="2946400" y="9066214"/>
              <a:ext cx="668338" cy="525463"/>
            </a:xfrm>
            <a:custGeom>
              <a:avLst/>
              <a:gdLst>
                <a:gd name="T0" fmla="*/ 0 w 421"/>
                <a:gd name="T1" fmla="*/ 0 h 331"/>
                <a:gd name="T2" fmla="*/ 421 w 421"/>
                <a:gd name="T3" fmla="*/ 242 h 331"/>
                <a:gd name="T4" fmla="*/ 421 w 421"/>
                <a:gd name="T5" fmla="*/ 331 h 331"/>
                <a:gd name="T6" fmla="*/ 0 w 421"/>
                <a:gd name="T7" fmla="*/ 89 h 331"/>
                <a:gd name="T8" fmla="*/ 0 w 421"/>
                <a:gd name="T9" fmla="*/ 0 h 331"/>
              </a:gdLst>
              <a:ahLst/>
              <a:cxnLst>
                <a:cxn ang="0">
                  <a:pos x="T0" y="T1"/>
                </a:cxn>
                <a:cxn ang="0">
                  <a:pos x="T2" y="T3"/>
                </a:cxn>
                <a:cxn ang="0">
                  <a:pos x="T4" y="T5"/>
                </a:cxn>
                <a:cxn ang="0">
                  <a:pos x="T6" y="T7"/>
                </a:cxn>
                <a:cxn ang="0">
                  <a:pos x="T8" y="T9"/>
                </a:cxn>
              </a:cxnLst>
              <a:rect l="0" t="0" r="r" b="b"/>
              <a:pathLst>
                <a:path w="421" h="331">
                  <a:moveTo>
                    <a:pt x="0" y="0"/>
                  </a:moveTo>
                  <a:lnTo>
                    <a:pt x="421" y="242"/>
                  </a:lnTo>
                  <a:lnTo>
                    <a:pt x="421" y="331"/>
                  </a:lnTo>
                  <a:lnTo>
                    <a:pt x="0" y="89"/>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406" name="Freeform 88">
              <a:extLst>
                <a:ext uri="{FF2B5EF4-FFF2-40B4-BE49-F238E27FC236}">
                  <a16:creationId xmlns:a16="http://schemas.microsoft.com/office/drawing/2014/main" id="{E79BC688-7418-432F-8B24-7FF6CA2788FF}"/>
                </a:ext>
              </a:extLst>
            </p:cNvPr>
            <p:cNvSpPr>
              <a:spLocks/>
            </p:cNvSpPr>
            <p:nvPr/>
          </p:nvSpPr>
          <p:spPr bwMode="auto">
            <a:xfrm>
              <a:off x="2946400" y="9275764"/>
              <a:ext cx="668338" cy="528638"/>
            </a:xfrm>
            <a:custGeom>
              <a:avLst/>
              <a:gdLst>
                <a:gd name="T0" fmla="*/ 0 w 421"/>
                <a:gd name="T1" fmla="*/ 0 h 333"/>
                <a:gd name="T2" fmla="*/ 421 w 421"/>
                <a:gd name="T3" fmla="*/ 244 h 333"/>
                <a:gd name="T4" fmla="*/ 421 w 421"/>
                <a:gd name="T5" fmla="*/ 333 h 333"/>
                <a:gd name="T6" fmla="*/ 0 w 421"/>
                <a:gd name="T7" fmla="*/ 89 h 333"/>
                <a:gd name="T8" fmla="*/ 0 w 421"/>
                <a:gd name="T9" fmla="*/ 0 h 333"/>
              </a:gdLst>
              <a:ahLst/>
              <a:cxnLst>
                <a:cxn ang="0">
                  <a:pos x="T0" y="T1"/>
                </a:cxn>
                <a:cxn ang="0">
                  <a:pos x="T2" y="T3"/>
                </a:cxn>
                <a:cxn ang="0">
                  <a:pos x="T4" y="T5"/>
                </a:cxn>
                <a:cxn ang="0">
                  <a:pos x="T6" y="T7"/>
                </a:cxn>
                <a:cxn ang="0">
                  <a:pos x="T8" y="T9"/>
                </a:cxn>
              </a:cxnLst>
              <a:rect l="0" t="0" r="r" b="b"/>
              <a:pathLst>
                <a:path w="421" h="333">
                  <a:moveTo>
                    <a:pt x="0" y="0"/>
                  </a:moveTo>
                  <a:lnTo>
                    <a:pt x="421" y="244"/>
                  </a:lnTo>
                  <a:lnTo>
                    <a:pt x="421" y="333"/>
                  </a:lnTo>
                  <a:lnTo>
                    <a:pt x="0" y="89"/>
                  </a:lnTo>
                  <a:lnTo>
                    <a:pt x="0" y="0"/>
                  </a:lnTo>
                  <a:close/>
                </a:path>
              </a:pathLst>
            </a:custGeom>
            <a:solidFill>
              <a:srgbClr val="B5B5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407" name="Freeform 89">
              <a:extLst>
                <a:ext uri="{FF2B5EF4-FFF2-40B4-BE49-F238E27FC236}">
                  <a16:creationId xmlns:a16="http://schemas.microsoft.com/office/drawing/2014/main" id="{98CB96E1-BB9A-400C-93D7-8CC122F51667}"/>
                </a:ext>
              </a:extLst>
            </p:cNvPr>
            <p:cNvSpPr>
              <a:spLocks/>
            </p:cNvSpPr>
            <p:nvPr/>
          </p:nvSpPr>
          <p:spPr bwMode="auto">
            <a:xfrm>
              <a:off x="2946400" y="9275764"/>
              <a:ext cx="668338" cy="528638"/>
            </a:xfrm>
            <a:custGeom>
              <a:avLst/>
              <a:gdLst>
                <a:gd name="T0" fmla="*/ 0 w 421"/>
                <a:gd name="T1" fmla="*/ 0 h 333"/>
                <a:gd name="T2" fmla="*/ 421 w 421"/>
                <a:gd name="T3" fmla="*/ 244 h 333"/>
                <a:gd name="T4" fmla="*/ 421 w 421"/>
                <a:gd name="T5" fmla="*/ 333 h 333"/>
                <a:gd name="T6" fmla="*/ 0 w 421"/>
                <a:gd name="T7" fmla="*/ 89 h 333"/>
                <a:gd name="T8" fmla="*/ 0 w 421"/>
                <a:gd name="T9" fmla="*/ 0 h 333"/>
              </a:gdLst>
              <a:ahLst/>
              <a:cxnLst>
                <a:cxn ang="0">
                  <a:pos x="T0" y="T1"/>
                </a:cxn>
                <a:cxn ang="0">
                  <a:pos x="T2" y="T3"/>
                </a:cxn>
                <a:cxn ang="0">
                  <a:pos x="T4" y="T5"/>
                </a:cxn>
                <a:cxn ang="0">
                  <a:pos x="T6" y="T7"/>
                </a:cxn>
                <a:cxn ang="0">
                  <a:pos x="T8" y="T9"/>
                </a:cxn>
              </a:cxnLst>
              <a:rect l="0" t="0" r="r" b="b"/>
              <a:pathLst>
                <a:path w="421" h="333">
                  <a:moveTo>
                    <a:pt x="0" y="0"/>
                  </a:moveTo>
                  <a:lnTo>
                    <a:pt x="421" y="244"/>
                  </a:lnTo>
                  <a:lnTo>
                    <a:pt x="421" y="333"/>
                  </a:lnTo>
                  <a:lnTo>
                    <a:pt x="0" y="89"/>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408" name="Freeform 90">
              <a:extLst>
                <a:ext uri="{FF2B5EF4-FFF2-40B4-BE49-F238E27FC236}">
                  <a16:creationId xmlns:a16="http://schemas.microsoft.com/office/drawing/2014/main" id="{3CF31EFE-67B1-4FCC-AAB8-A906C6135DAD}"/>
                </a:ext>
              </a:extLst>
            </p:cNvPr>
            <p:cNvSpPr>
              <a:spLocks/>
            </p:cNvSpPr>
            <p:nvPr/>
          </p:nvSpPr>
          <p:spPr bwMode="auto">
            <a:xfrm>
              <a:off x="2946400" y="9488489"/>
              <a:ext cx="668338" cy="525463"/>
            </a:xfrm>
            <a:custGeom>
              <a:avLst/>
              <a:gdLst>
                <a:gd name="T0" fmla="*/ 0 w 421"/>
                <a:gd name="T1" fmla="*/ 0 h 331"/>
                <a:gd name="T2" fmla="*/ 421 w 421"/>
                <a:gd name="T3" fmla="*/ 242 h 331"/>
                <a:gd name="T4" fmla="*/ 421 w 421"/>
                <a:gd name="T5" fmla="*/ 331 h 331"/>
                <a:gd name="T6" fmla="*/ 0 w 421"/>
                <a:gd name="T7" fmla="*/ 87 h 331"/>
                <a:gd name="T8" fmla="*/ 0 w 421"/>
                <a:gd name="T9" fmla="*/ 0 h 331"/>
              </a:gdLst>
              <a:ahLst/>
              <a:cxnLst>
                <a:cxn ang="0">
                  <a:pos x="T0" y="T1"/>
                </a:cxn>
                <a:cxn ang="0">
                  <a:pos x="T2" y="T3"/>
                </a:cxn>
                <a:cxn ang="0">
                  <a:pos x="T4" y="T5"/>
                </a:cxn>
                <a:cxn ang="0">
                  <a:pos x="T6" y="T7"/>
                </a:cxn>
                <a:cxn ang="0">
                  <a:pos x="T8" y="T9"/>
                </a:cxn>
              </a:cxnLst>
              <a:rect l="0" t="0" r="r" b="b"/>
              <a:pathLst>
                <a:path w="421" h="331">
                  <a:moveTo>
                    <a:pt x="0" y="0"/>
                  </a:moveTo>
                  <a:lnTo>
                    <a:pt x="421" y="242"/>
                  </a:lnTo>
                  <a:lnTo>
                    <a:pt x="421" y="331"/>
                  </a:lnTo>
                  <a:lnTo>
                    <a:pt x="0" y="87"/>
                  </a:lnTo>
                  <a:lnTo>
                    <a:pt x="0" y="0"/>
                  </a:lnTo>
                  <a:close/>
                </a:path>
              </a:pathLst>
            </a:custGeom>
            <a:solidFill>
              <a:srgbClr val="B5B5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409" name="Freeform 91">
              <a:extLst>
                <a:ext uri="{FF2B5EF4-FFF2-40B4-BE49-F238E27FC236}">
                  <a16:creationId xmlns:a16="http://schemas.microsoft.com/office/drawing/2014/main" id="{30D8EE1E-3784-42ED-AF72-5A7A4EFD4CDC}"/>
                </a:ext>
              </a:extLst>
            </p:cNvPr>
            <p:cNvSpPr>
              <a:spLocks/>
            </p:cNvSpPr>
            <p:nvPr/>
          </p:nvSpPr>
          <p:spPr bwMode="auto">
            <a:xfrm>
              <a:off x="2946400" y="9488489"/>
              <a:ext cx="668338" cy="525463"/>
            </a:xfrm>
            <a:custGeom>
              <a:avLst/>
              <a:gdLst>
                <a:gd name="T0" fmla="*/ 0 w 421"/>
                <a:gd name="T1" fmla="*/ 0 h 331"/>
                <a:gd name="T2" fmla="*/ 421 w 421"/>
                <a:gd name="T3" fmla="*/ 242 h 331"/>
                <a:gd name="T4" fmla="*/ 421 w 421"/>
                <a:gd name="T5" fmla="*/ 331 h 331"/>
                <a:gd name="T6" fmla="*/ 0 w 421"/>
                <a:gd name="T7" fmla="*/ 87 h 331"/>
                <a:gd name="T8" fmla="*/ 0 w 421"/>
                <a:gd name="T9" fmla="*/ 0 h 331"/>
              </a:gdLst>
              <a:ahLst/>
              <a:cxnLst>
                <a:cxn ang="0">
                  <a:pos x="T0" y="T1"/>
                </a:cxn>
                <a:cxn ang="0">
                  <a:pos x="T2" y="T3"/>
                </a:cxn>
                <a:cxn ang="0">
                  <a:pos x="T4" y="T5"/>
                </a:cxn>
                <a:cxn ang="0">
                  <a:pos x="T6" y="T7"/>
                </a:cxn>
                <a:cxn ang="0">
                  <a:pos x="T8" y="T9"/>
                </a:cxn>
              </a:cxnLst>
              <a:rect l="0" t="0" r="r" b="b"/>
              <a:pathLst>
                <a:path w="421" h="331">
                  <a:moveTo>
                    <a:pt x="0" y="0"/>
                  </a:moveTo>
                  <a:lnTo>
                    <a:pt x="421" y="242"/>
                  </a:lnTo>
                  <a:lnTo>
                    <a:pt x="421" y="331"/>
                  </a:lnTo>
                  <a:lnTo>
                    <a:pt x="0" y="87"/>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410" name="Freeform 92">
              <a:extLst>
                <a:ext uri="{FF2B5EF4-FFF2-40B4-BE49-F238E27FC236}">
                  <a16:creationId xmlns:a16="http://schemas.microsoft.com/office/drawing/2014/main" id="{BF3DC187-6A9C-40F6-8378-3F66BBCF98CA}"/>
                </a:ext>
              </a:extLst>
            </p:cNvPr>
            <p:cNvSpPr>
              <a:spLocks/>
            </p:cNvSpPr>
            <p:nvPr/>
          </p:nvSpPr>
          <p:spPr bwMode="auto">
            <a:xfrm>
              <a:off x="2946400" y="9698039"/>
              <a:ext cx="668338" cy="525463"/>
            </a:xfrm>
            <a:custGeom>
              <a:avLst/>
              <a:gdLst>
                <a:gd name="T0" fmla="*/ 0 w 421"/>
                <a:gd name="T1" fmla="*/ 0 h 331"/>
                <a:gd name="T2" fmla="*/ 421 w 421"/>
                <a:gd name="T3" fmla="*/ 242 h 331"/>
                <a:gd name="T4" fmla="*/ 421 w 421"/>
                <a:gd name="T5" fmla="*/ 331 h 331"/>
                <a:gd name="T6" fmla="*/ 0 w 421"/>
                <a:gd name="T7" fmla="*/ 89 h 331"/>
                <a:gd name="T8" fmla="*/ 0 w 421"/>
                <a:gd name="T9" fmla="*/ 0 h 331"/>
              </a:gdLst>
              <a:ahLst/>
              <a:cxnLst>
                <a:cxn ang="0">
                  <a:pos x="T0" y="T1"/>
                </a:cxn>
                <a:cxn ang="0">
                  <a:pos x="T2" y="T3"/>
                </a:cxn>
                <a:cxn ang="0">
                  <a:pos x="T4" y="T5"/>
                </a:cxn>
                <a:cxn ang="0">
                  <a:pos x="T6" y="T7"/>
                </a:cxn>
                <a:cxn ang="0">
                  <a:pos x="T8" y="T9"/>
                </a:cxn>
              </a:cxnLst>
              <a:rect l="0" t="0" r="r" b="b"/>
              <a:pathLst>
                <a:path w="421" h="331">
                  <a:moveTo>
                    <a:pt x="0" y="0"/>
                  </a:moveTo>
                  <a:lnTo>
                    <a:pt x="421" y="242"/>
                  </a:lnTo>
                  <a:lnTo>
                    <a:pt x="421" y="331"/>
                  </a:lnTo>
                  <a:lnTo>
                    <a:pt x="0" y="89"/>
                  </a:lnTo>
                  <a:lnTo>
                    <a:pt x="0" y="0"/>
                  </a:lnTo>
                  <a:close/>
                </a:path>
              </a:pathLst>
            </a:custGeom>
            <a:solidFill>
              <a:srgbClr val="B5B5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411" name="Freeform 93">
              <a:extLst>
                <a:ext uri="{FF2B5EF4-FFF2-40B4-BE49-F238E27FC236}">
                  <a16:creationId xmlns:a16="http://schemas.microsoft.com/office/drawing/2014/main" id="{17DE2B58-4E42-41CD-BA76-27B09712DAEF}"/>
                </a:ext>
              </a:extLst>
            </p:cNvPr>
            <p:cNvSpPr>
              <a:spLocks/>
            </p:cNvSpPr>
            <p:nvPr/>
          </p:nvSpPr>
          <p:spPr bwMode="auto">
            <a:xfrm>
              <a:off x="2946400" y="9698039"/>
              <a:ext cx="668338" cy="525463"/>
            </a:xfrm>
            <a:custGeom>
              <a:avLst/>
              <a:gdLst>
                <a:gd name="T0" fmla="*/ 0 w 421"/>
                <a:gd name="T1" fmla="*/ 0 h 331"/>
                <a:gd name="T2" fmla="*/ 421 w 421"/>
                <a:gd name="T3" fmla="*/ 242 h 331"/>
                <a:gd name="T4" fmla="*/ 421 w 421"/>
                <a:gd name="T5" fmla="*/ 331 h 331"/>
                <a:gd name="T6" fmla="*/ 0 w 421"/>
                <a:gd name="T7" fmla="*/ 89 h 331"/>
                <a:gd name="T8" fmla="*/ 0 w 421"/>
                <a:gd name="T9" fmla="*/ 0 h 331"/>
              </a:gdLst>
              <a:ahLst/>
              <a:cxnLst>
                <a:cxn ang="0">
                  <a:pos x="T0" y="T1"/>
                </a:cxn>
                <a:cxn ang="0">
                  <a:pos x="T2" y="T3"/>
                </a:cxn>
                <a:cxn ang="0">
                  <a:pos x="T4" y="T5"/>
                </a:cxn>
                <a:cxn ang="0">
                  <a:pos x="T6" y="T7"/>
                </a:cxn>
                <a:cxn ang="0">
                  <a:pos x="T8" y="T9"/>
                </a:cxn>
              </a:cxnLst>
              <a:rect l="0" t="0" r="r" b="b"/>
              <a:pathLst>
                <a:path w="421" h="331">
                  <a:moveTo>
                    <a:pt x="0" y="0"/>
                  </a:moveTo>
                  <a:lnTo>
                    <a:pt x="421" y="242"/>
                  </a:lnTo>
                  <a:lnTo>
                    <a:pt x="421" y="331"/>
                  </a:lnTo>
                  <a:lnTo>
                    <a:pt x="0" y="89"/>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412" name="Freeform 94">
              <a:extLst>
                <a:ext uri="{FF2B5EF4-FFF2-40B4-BE49-F238E27FC236}">
                  <a16:creationId xmlns:a16="http://schemas.microsoft.com/office/drawing/2014/main" id="{A147A998-574F-42A0-BAE7-CF3E1F335C11}"/>
                </a:ext>
              </a:extLst>
            </p:cNvPr>
            <p:cNvSpPr>
              <a:spLocks/>
            </p:cNvSpPr>
            <p:nvPr/>
          </p:nvSpPr>
          <p:spPr bwMode="auto">
            <a:xfrm>
              <a:off x="3008313" y="6991351"/>
              <a:ext cx="60325" cy="2978150"/>
            </a:xfrm>
            <a:custGeom>
              <a:avLst/>
              <a:gdLst>
                <a:gd name="T0" fmla="*/ 0 w 38"/>
                <a:gd name="T1" fmla="*/ 0 h 1876"/>
                <a:gd name="T2" fmla="*/ 38 w 38"/>
                <a:gd name="T3" fmla="*/ 23 h 1876"/>
                <a:gd name="T4" fmla="*/ 38 w 38"/>
                <a:gd name="T5" fmla="*/ 1876 h 1876"/>
                <a:gd name="T6" fmla="*/ 0 w 38"/>
                <a:gd name="T7" fmla="*/ 1855 h 1876"/>
                <a:gd name="T8" fmla="*/ 0 w 38"/>
                <a:gd name="T9" fmla="*/ 0 h 1876"/>
              </a:gdLst>
              <a:ahLst/>
              <a:cxnLst>
                <a:cxn ang="0">
                  <a:pos x="T0" y="T1"/>
                </a:cxn>
                <a:cxn ang="0">
                  <a:pos x="T2" y="T3"/>
                </a:cxn>
                <a:cxn ang="0">
                  <a:pos x="T4" y="T5"/>
                </a:cxn>
                <a:cxn ang="0">
                  <a:pos x="T6" y="T7"/>
                </a:cxn>
                <a:cxn ang="0">
                  <a:pos x="T8" y="T9"/>
                </a:cxn>
              </a:cxnLst>
              <a:rect l="0" t="0" r="r" b="b"/>
              <a:pathLst>
                <a:path w="38" h="1876">
                  <a:moveTo>
                    <a:pt x="0" y="0"/>
                  </a:moveTo>
                  <a:lnTo>
                    <a:pt x="38" y="23"/>
                  </a:lnTo>
                  <a:lnTo>
                    <a:pt x="38" y="1876"/>
                  </a:lnTo>
                  <a:lnTo>
                    <a:pt x="0" y="1855"/>
                  </a:lnTo>
                  <a:lnTo>
                    <a:pt x="0" y="0"/>
                  </a:lnTo>
                  <a:close/>
                </a:path>
              </a:pathLst>
            </a:custGeom>
            <a:solidFill>
              <a:srgbClr val="4579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413" name="Freeform 95">
              <a:extLst>
                <a:ext uri="{FF2B5EF4-FFF2-40B4-BE49-F238E27FC236}">
                  <a16:creationId xmlns:a16="http://schemas.microsoft.com/office/drawing/2014/main" id="{B7C067DD-4309-4D2C-936D-72BC38F9FE5F}"/>
                </a:ext>
              </a:extLst>
            </p:cNvPr>
            <p:cNvSpPr>
              <a:spLocks/>
            </p:cNvSpPr>
            <p:nvPr/>
          </p:nvSpPr>
          <p:spPr bwMode="auto">
            <a:xfrm>
              <a:off x="3008313" y="6991351"/>
              <a:ext cx="60325" cy="2978150"/>
            </a:xfrm>
            <a:custGeom>
              <a:avLst/>
              <a:gdLst>
                <a:gd name="T0" fmla="*/ 5 w 38"/>
                <a:gd name="T1" fmla="*/ 1852 h 1876"/>
                <a:gd name="T2" fmla="*/ 5 w 38"/>
                <a:gd name="T3" fmla="*/ 4 h 1876"/>
                <a:gd name="T4" fmla="*/ 0 w 38"/>
                <a:gd name="T5" fmla="*/ 0 h 1876"/>
                <a:gd name="T6" fmla="*/ 0 w 38"/>
                <a:gd name="T7" fmla="*/ 1855 h 1876"/>
                <a:gd name="T8" fmla="*/ 38 w 38"/>
                <a:gd name="T9" fmla="*/ 1876 h 1876"/>
                <a:gd name="T10" fmla="*/ 38 w 38"/>
                <a:gd name="T11" fmla="*/ 1872 h 1876"/>
                <a:gd name="T12" fmla="*/ 5 w 38"/>
                <a:gd name="T13" fmla="*/ 1852 h 1876"/>
              </a:gdLst>
              <a:ahLst/>
              <a:cxnLst>
                <a:cxn ang="0">
                  <a:pos x="T0" y="T1"/>
                </a:cxn>
                <a:cxn ang="0">
                  <a:pos x="T2" y="T3"/>
                </a:cxn>
                <a:cxn ang="0">
                  <a:pos x="T4" y="T5"/>
                </a:cxn>
                <a:cxn ang="0">
                  <a:pos x="T6" y="T7"/>
                </a:cxn>
                <a:cxn ang="0">
                  <a:pos x="T8" y="T9"/>
                </a:cxn>
                <a:cxn ang="0">
                  <a:pos x="T10" y="T11"/>
                </a:cxn>
                <a:cxn ang="0">
                  <a:pos x="T12" y="T13"/>
                </a:cxn>
              </a:cxnLst>
              <a:rect l="0" t="0" r="r" b="b"/>
              <a:pathLst>
                <a:path w="38" h="1876">
                  <a:moveTo>
                    <a:pt x="5" y="1852"/>
                  </a:moveTo>
                  <a:lnTo>
                    <a:pt x="5" y="4"/>
                  </a:lnTo>
                  <a:lnTo>
                    <a:pt x="0" y="0"/>
                  </a:lnTo>
                  <a:lnTo>
                    <a:pt x="0" y="1855"/>
                  </a:lnTo>
                  <a:lnTo>
                    <a:pt x="38" y="1876"/>
                  </a:lnTo>
                  <a:lnTo>
                    <a:pt x="38" y="1872"/>
                  </a:lnTo>
                  <a:lnTo>
                    <a:pt x="5" y="1852"/>
                  </a:lnTo>
                  <a:close/>
                </a:path>
              </a:pathLst>
            </a:custGeom>
            <a:solidFill>
              <a:srgbClr val="0250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414" name="Freeform 96">
              <a:extLst>
                <a:ext uri="{FF2B5EF4-FFF2-40B4-BE49-F238E27FC236}">
                  <a16:creationId xmlns:a16="http://schemas.microsoft.com/office/drawing/2014/main" id="{285B223B-CCC0-453A-8C11-2C2206BB4531}"/>
                </a:ext>
              </a:extLst>
            </p:cNvPr>
            <p:cNvSpPr>
              <a:spLocks/>
            </p:cNvSpPr>
            <p:nvPr/>
          </p:nvSpPr>
          <p:spPr bwMode="auto">
            <a:xfrm>
              <a:off x="3128963" y="7064376"/>
              <a:ext cx="60325" cy="2973388"/>
            </a:xfrm>
            <a:custGeom>
              <a:avLst/>
              <a:gdLst>
                <a:gd name="T0" fmla="*/ 0 w 38"/>
                <a:gd name="T1" fmla="*/ 0 h 1873"/>
                <a:gd name="T2" fmla="*/ 38 w 38"/>
                <a:gd name="T3" fmla="*/ 20 h 1873"/>
                <a:gd name="T4" fmla="*/ 38 w 38"/>
                <a:gd name="T5" fmla="*/ 1873 h 1873"/>
                <a:gd name="T6" fmla="*/ 0 w 38"/>
                <a:gd name="T7" fmla="*/ 1853 h 1873"/>
                <a:gd name="T8" fmla="*/ 0 w 38"/>
                <a:gd name="T9" fmla="*/ 0 h 1873"/>
              </a:gdLst>
              <a:ahLst/>
              <a:cxnLst>
                <a:cxn ang="0">
                  <a:pos x="T0" y="T1"/>
                </a:cxn>
                <a:cxn ang="0">
                  <a:pos x="T2" y="T3"/>
                </a:cxn>
                <a:cxn ang="0">
                  <a:pos x="T4" y="T5"/>
                </a:cxn>
                <a:cxn ang="0">
                  <a:pos x="T6" y="T7"/>
                </a:cxn>
                <a:cxn ang="0">
                  <a:pos x="T8" y="T9"/>
                </a:cxn>
              </a:cxnLst>
              <a:rect l="0" t="0" r="r" b="b"/>
              <a:pathLst>
                <a:path w="38" h="1873">
                  <a:moveTo>
                    <a:pt x="0" y="0"/>
                  </a:moveTo>
                  <a:lnTo>
                    <a:pt x="38" y="20"/>
                  </a:lnTo>
                  <a:lnTo>
                    <a:pt x="38" y="1873"/>
                  </a:lnTo>
                  <a:lnTo>
                    <a:pt x="0" y="1853"/>
                  </a:lnTo>
                  <a:lnTo>
                    <a:pt x="0" y="0"/>
                  </a:lnTo>
                  <a:close/>
                </a:path>
              </a:pathLst>
            </a:custGeom>
            <a:solidFill>
              <a:srgbClr val="4579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415" name="Freeform 97">
              <a:extLst>
                <a:ext uri="{FF2B5EF4-FFF2-40B4-BE49-F238E27FC236}">
                  <a16:creationId xmlns:a16="http://schemas.microsoft.com/office/drawing/2014/main" id="{8044C869-6052-498D-8253-61A16188D6C0}"/>
                </a:ext>
              </a:extLst>
            </p:cNvPr>
            <p:cNvSpPr>
              <a:spLocks/>
            </p:cNvSpPr>
            <p:nvPr/>
          </p:nvSpPr>
          <p:spPr bwMode="auto">
            <a:xfrm>
              <a:off x="3128963" y="7064376"/>
              <a:ext cx="60325" cy="2973388"/>
            </a:xfrm>
            <a:custGeom>
              <a:avLst/>
              <a:gdLst>
                <a:gd name="T0" fmla="*/ 5 w 38"/>
                <a:gd name="T1" fmla="*/ 1851 h 1873"/>
                <a:gd name="T2" fmla="*/ 5 w 38"/>
                <a:gd name="T3" fmla="*/ 1 h 1873"/>
                <a:gd name="T4" fmla="*/ 0 w 38"/>
                <a:gd name="T5" fmla="*/ 0 h 1873"/>
                <a:gd name="T6" fmla="*/ 0 w 38"/>
                <a:gd name="T7" fmla="*/ 1853 h 1873"/>
                <a:gd name="T8" fmla="*/ 38 w 38"/>
                <a:gd name="T9" fmla="*/ 1873 h 1873"/>
                <a:gd name="T10" fmla="*/ 38 w 38"/>
                <a:gd name="T11" fmla="*/ 1870 h 1873"/>
                <a:gd name="T12" fmla="*/ 5 w 38"/>
                <a:gd name="T13" fmla="*/ 1851 h 1873"/>
              </a:gdLst>
              <a:ahLst/>
              <a:cxnLst>
                <a:cxn ang="0">
                  <a:pos x="T0" y="T1"/>
                </a:cxn>
                <a:cxn ang="0">
                  <a:pos x="T2" y="T3"/>
                </a:cxn>
                <a:cxn ang="0">
                  <a:pos x="T4" y="T5"/>
                </a:cxn>
                <a:cxn ang="0">
                  <a:pos x="T6" y="T7"/>
                </a:cxn>
                <a:cxn ang="0">
                  <a:pos x="T8" y="T9"/>
                </a:cxn>
                <a:cxn ang="0">
                  <a:pos x="T10" y="T11"/>
                </a:cxn>
                <a:cxn ang="0">
                  <a:pos x="T12" y="T13"/>
                </a:cxn>
              </a:cxnLst>
              <a:rect l="0" t="0" r="r" b="b"/>
              <a:pathLst>
                <a:path w="38" h="1873">
                  <a:moveTo>
                    <a:pt x="5" y="1851"/>
                  </a:moveTo>
                  <a:lnTo>
                    <a:pt x="5" y="1"/>
                  </a:lnTo>
                  <a:lnTo>
                    <a:pt x="0" y="0"/>
                  </a:lnTo>
                  <a:lnTo>
                    <a:pt x="0" y="1853"/>
                  </a:lnTo>
                  <a:lnTo>
                    <a:pt x="38" y="1873"/>
                  </a:lnTo>
                  <a:lnTo>
                    <a:pt x="38" y="1870"/>
                  </a:lnTo>
                  <a:lnTo>
                    <a:pt x="5" y="1851"/>
                  </a:lnTo>
                  <a:close/>
                </a:path>
              </a:pathLst>
            </a:custGeom>
            <a:solidFill>
              <a:srgbClr val="0250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416" name="Freeform 98">
              <a:extLst>
                <a:ext uri="{FF2B5EF4-FFF2-40B4-BE49-F238E27FC236}">
                  <a16:creationId xmlns:a16="http://schemas.microsoft.com/office/drawing/2014/main" id="{C38EF8FC-9497-4642-B683-7DBAD48E343C}"/>
                </a:ext>
              </a:extLst>
            </p:cNvPr>
            <p:cNvSpPr>
              <a:spLocks/>
            </p:cNvSpPr>
            <p:nvPr/>
          </p:nvSpPr>
          <p:spPr bwMode="auto">
            <a:xfrm>
              <a:off x="3251200" y="7132639"/>
              <a:ext cx="60325" cy="2978150"/>
            </a:xfrm>
            <a:custGeom>
              <a:avLst/>
              <a:gdLst>
                <a:gd name="T0" fmla="*/ 0 w 38"/>
                <a:gd name="T1" fmla="*/ 0 h 1876"/>
                <a:gd name="T2" fmla="*/ 38 w 38"/>
                <a:gd name="T3" fmla="*/ 21 h 1876"/>
                <a:gd name="T4" fmla="*/ 38 w 38"/>
                <a:gd name="T5" fmla="*/ 1876 h 1876"/>
                <a:gd name="T6" fmla="*/ 0 w 38"/>
                <a:gd name="T7" fmla="*/ 1853 h 1876"/>
                <a:gd name="T8" fmla="*/ 0 w 38"/>
                <a:gd name="T9" fmla="*/ 0 h 1876"/>
              </a:gdLst>
              <a:ahLst/>
              <a:cxnLst>
                <a:cxn ang="0">
                  <a:pos x="T0" y="T1"/>
                </a:cxn>
                <a:cxn ang="0">
                  <a:pos x="T2" y="T3"/>
                </a:cxn>
                <a:cxn ang="0">
                  <a:pos x="T4" y="T5"/>
                </a:cxn>
                <a:cxn ang="0">
                  <a:pos x="T6" y="T7"/>
                </a:cxn>
                <a:cxn ang="0">
                  <a:pos x="T8" y="T9"/>
                </a:cxn>
              </a:cxnLst>
              <a:rect l="0" t="0" r="r" b="b"/>
              <a:pathLst>
                <a:path w="38" h="1876">
                  <a:moveTo>
                    <a:pt x="0" y="0"/>
                  </a:moveTo>
                  <a:lnTo>
                    <a:pt x="38" y="21"/>
                  </a:lnTo>
                  <a:lnTo>
                    <a:pt x="38" y="1876"/>
                  </a:lnTo>
                  <a:lnTo>
                    <a:pt x="0" y="1853"/>
                  </a:lnTo>
                  <a:lnTo>
                    <a:pt x="0" y="0"/>
                  </a:lnTo>
                  <a:close/>
                </a:path>
              </a:pathLst>
            </a:custGeom>
            <a:solidFill>
              <a:srgbClr val="4579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417" name="Freeform 99">
              <a:extLst>
                <a:ext uri="{FF2B5EF4-FFF2-40B4-BE49-F238E27FC236}">
                  <a16:creationId xmlns:a16="http://schemas.microsoft.com/office/drawing/2014/main" id="{ABC60590-AE85-45F3-B96A-A538A5A50023}"/>
                </a:ext>
              </a:extLst>
            </p:cNvPr>
            <p:cNvSpPr>
              <a:spLocks/>
            </p:cNvSpPr>
            <p:nvPr/>
          </p:nvSpPr>
          <p:spPr bwMode="auto">
            <a:xfrm>
              <a:off x="3251200" y="7132639"/>
              <a:ext cx="60325" cy="2978150"/>
            </a:xfrm>
            <a:custGeom>
              <a:avLst/>
              <a:gdLst>
                <a:gd name="T0" fmla="*/ 5 w 38"/>
                <a:gd name="T1" fmla="*/ 1851 h 1876"/>
                <a:gd name="T2" fmla="*/ 5 w 38"/>
                <a:gd name="T3" fmla="*/ 2 h 1876"/>
                <a:gd name="T4" fmla="*/ 0 w 38"/>
                <a:gd name="T5" fmla="*/ 0 h 1876"/>
                <a:gd name="T6" fmla="*/ 0 w 38"/>
                <a:gd name="T7" fmla="*/ 1853 h 1876"/>
                <a:gd name="T8" fmla="*/ 38 w 38"/>
                <a:gd name="T9" fmla="*/ 1876 h 1876"/>
                <a:gd name="T10" fmla="*/ 38 w 38"/>
                <a:gd name="T11" fmla="*/ 1870 h 1876"/>
                <a:gd name="T12" fmla="*/ 5 w 38"/>
                <a:gd name="T13" fmla="*/ 1851 h 1876"/>
              </a:gdLst>
              <a:ahLst/>
              <a:cxnLst>
                <a:cxn ang="0">
                  <a:pos x="T0" y="T1"/>
                </a:cxn>
                <a:cxn ang="0">
                  <a:pos x="T2" y="T3"/>
                </a:cxn>
                <a:cxn ang="0">
                  <a:pos x="T4" y="T5"/>
                </a:cxn>
                <a:cxn ang="0">
                  <a:pos x="T6" y="T7"/>
                </a:cxn>
                <a:cxn ang="0">
                  <a:pos x="T8" y="T9"/>
                </a:cxn>
                <a:cxn ang="0">
                  <a:pos x="T10" y="T11"/>
                </a:cxn>
                <a:cxn ang="0">
                  <a:pos x="T12" y="T13"/>
                </a:cxn>
              </a:cxnLst>
              <a:rect l="0" t="0" r="r" b="b"/>
              <a:pathLst>
                <a:path w="38" h="1876">
                  <a:moveTo>
                    <a:pt x="5" y="1851"/>
                  </a:moveTo>
                  <a:lnTo>
                    <a:pt x="5" y="2"/>
                  </a:lnTo>
                  <a:lnTo>
                    <a:pt x="0" y="0"/>
                  </a:lnTo>
                  <a:lnTo>
                    <a:pt x="0" y="1853"/>
                  </a:lnTo>
                  <a:lnTo>
                    <a:pt x="38" y="1876"/>
                  </a:lnTo>
                  <a:lnTo>
                    <a:pt x="38" y="1870"/>
                  </a:lnTo>
                  <a:lnTo>
                    <a:pt x="5" y="1851"/>
                  </a:lnTo>
                  <a:close/>
                </a:path>
              </a:pathLst>
            </a:custGeom>
            <a:solidFill>
              <a:srgbClr val="0250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418" name="Freeform 100">
              <a:extLst>
                <a:ext uri="{FF2B5EF4-FFF2-40B4-BE49-F238E27FC236}">
                  <a16:creationId xmlns:a16="http://schemas.microsoft.com/office/drawing/2014/main" id="{C520D3DB-481A-4830-A57E-CAFE05026917}"/>
                </a:ext>
              </a:extLst>
            </p:cNvPr>
            <p:cNvSpPr>
              <a:spLocks/>
            </p:cNvSpPr>
            <p:nvPr/>
          </p:nvSpPr>
          <p:spPr bwMode="auto">
            <a:xfrm>
              <a:off x="3371850" y="7202489"/>
              <a:ext cx="63500" cy="2976563"/>
            </a:xfrm>
            <a:custGeom>
              <a:avLst/>
              <a:gdLst>
                <a:gd name="T0" fmla="*/ 2 w 40"/>
                <a:gd name="T1" fmla="*/ 0 h 1875"/>
                <a:gd name="T2" fmla="*/ 40 w 40"/>
                <a:gd name="T3" fmla="*/ 22 h 1875"/>
                <a:gd name="T4" fmla="*/ 40 w 40"/>
                <a:gd name="T5" fmla="*/ 1875 h 1875"/>
                <a:gd name="T6" fmla="*/ 0 w 40"/>
                <a:gd name="T7" fmla="*/ 1853 h 1875"/>
                <a:gd name="T8" fmla="*/ 2 w 40"/>
                <a:gd name="T9" fmla="*/ 0 h 1875"/>
              </a:gdLst>
              <a:ahLst/>
              <a:cxnLst>
                <a:cxn ang="0">
                  <a:pos x="T0" y="T1"/>
                </a:cxn>
                <a:cxn ang="0">
                  <a:pos x="T2" y="T3"/>
                </a:cxn>
                <a:cxn ang="0">
                  <a:pos x="T4" y="T5"/>
                </a:cxn>
                <a:cxn ang="0">
                  <a:pos x="T6" y="T7"/>
                </a:cxn>
                <a:cxn ang="0">
                  <a:pos x="T8" y="T9"/>
                </a:cxn>
              </a:cxnLst>
              <a:rect l="0" t="0" r="r" b="b"/>
              <a:pathLst>
                <a:path w="40" h="1875">
                  <a:moveTo>
                    <a:pt x="2" y="0"/>
                  </a:moveTo>
                  <a:lnTo>
                    <a:pt x="40" y="22"/>
                  </a:lnTo>
                  <a:lnTo>
                    <a:pt x="40" y="1875"/>
                  </a:lnTo>
                  <a:lnTo>
                    <a:pt x="0" y="1853"/>
                  </a:lnTo>
                  <a:lnTo>
                    <a:pt x="2" y="0"/>
                  </a:lnTo>
                  <a:close/>
                </a:path>
              </a:pathLst>
            </a:custGeom>
            <a:solidFill>
              <a:srgbClr val="4579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419" name="Freeform 101">
              <a:extLst>
                <a:ext uri="{FF2B5EF4-FFF2-40B4-BE49-F238E27FC236}">
                  <a16:creationId xmlns:a16="http://schemas.microsoft.com/office/drawing/2014/main" id="{A54903A5-5493-460E-879A-D648D0CD9844}"/>
                </a:ext>
              </a:extLst>
            </p:cNvPr>
            <p:cNvSpPr>
              <a:spLocks/>
            </p:cNvSpPr>
            <p:nvPr/>
          </p:nvSpPr>
          <p:spPr bwMode="auto">
            <a:xfrm>
              <a:off x="3371850" y="7202489"/>
              <a:ext cx="63500" cy="2976563"/>
            </a:xfrm>
            <a:custGeom>
              <a:avLst/>
              <a:gdLst>
                <a:gd name="T0" fmla="*/ 5 w 40"/>
                <a:gd name="T1" fmla="*/ 1851 h 1875"/>
                <a:gd name="T2" fmla="*/ 5 w 40"/>
                <a:gd name="T3" fmla="*/ 3 h 1875"/>
                <a:gd name="T4" fmla="*/ 2 w 40"/>
                <a:gd name="T5" fmla="*/ 0 h 1875"/>
                <a:gd name="T6" fmla="*/ 0 w 40"/>
                <a:gd name="T7" fmla="*/ 1853 h 1875"/>
                <a:gd name="T8" fmla="*/ 40 w 40"/>
                <a:gd name="T9" fmla="*/ 1875 h 1875"/>
                <a:gd name="T10" fmla="*/ 40 w 40"/>
                <a:gd name="T11" fmla="*/ 1870 h 1875"/>
                <a:gd name="T12" fmla="*/ 5 w 40"/>
                <a:gd name="T13" fmla="*/ 1851 h 1875"/>
              </a:gdLst>
              <a:ahLst/>
              <a:cxnLst>
                <a:cxn ang="0">
                  <a:pos x="T0" y="T1"/>
                </a:cxn>
                <a:cxn ang="0">
                  <a:pos x="T2" y="T3"/>
                </a:cxn>
                <a:cxn ang="0">
                  <a:pos x="T4" y="T5"/>
                </a:cxn>
                <a:cxn ang="0">
                  <a:pos x="T6" y="T7"/>
                </a:cxn>
                <a:cxn ang="0">
                  <a:pos x="T8" y="T9"/>
                </a:cxn>
                <a:cxn ang="0">
                  <a:pos x="T10" y="T11"/>
                </a:cxn>
                <a:cxn ang="0">
                  <a:pos x="T12" y="T13"/>
                </a:cxn>
              </a:cxnLst>
              <a:rect l="0" t="0" r="r" b="b"/>
              <a:pathLst>
                <a:path w="40" h="1875">
                  <a:moveTo>
                    <a:pt x="5" y="1851"/>
                  </a:moveTo>
                  <a:lnTo>
                    <a:pt x="5" y="3"/>
                  </a:lnTo>
                  <a:lnTo>
                    <a:pt x="2" y="0"/>
                  </a:lnTo>
                  <a:lnTo>
                    <a:pt x="0" y="1853"/>
                  </a:lnTo>
                  <a:lnTo>
                    <a:pt x="40" y="1875"/>
                  </a:lnTo>
                  <a:lnTo>
                    <a:pt x="40" y="1870"/>
                  </a:lnTo>
                  <a:lnTo>
                    <a:pt x="5" y="1851"/>
                  </a:lnTo>
                  <a:close/>
                </a:path>
              </a:pathLst>
            </a:custGeom>
            <a:solidFill>
              <a:srgbClr val="0250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420" name="Freeform 102">
              <a:extLst>
                <a:ext uri="{FF2B5EF4-FFF2-40B4-BE49-F238E27FC236}">
                  <a16:creationId xmlns:a16="http://schemas.microsoft.com/office/drawing/2014/main" id="{597ACA88-EE99-4F6F-865A-64D20891D07D}"/>
                </a:ext>
              </a:extLst>
            </p:cNvPr>
            <p:cNvSpPr>
              <a:spLocks/>
            </p:cNvSpPr>
            <p:nvPr/>
          </p:nvSpPr>
          <p:spPr bwMode="auto">
            <a:xfrm>
              <a:off x="3495675" y="7270751"/>
              <a:ext cx="61913" cy="2978150"/>
            </a:xfrm>
            <a:custGeom>
              <a:avLst/>
              <a:gdLst>
                <a:gd name="T0" fmla="*/ 0 w 39"/>
                <a:gd name="T1" fmla="*/ 0 h 1876"/>
                <a:gd name="T2" fmla="*/ 39 w 39"/>
                <a:gd name="T3" fmla="*/ 23 h 1876"/>
                <a:gd name="T4" fmla="*/ 39 w 39"/>
                <a:gd name="T5" fmla="*/ 1876 h 1876"/>
                <a:gd name="T6" fmla="*/ 0 w 39"/>
                <a:gd name="T7" fmla="*/ 1855 h 1876"/>
                <a:gd name="T8" fmla="*/ 0 w 39"/>
                <a:gd name="T9" fmla="*/ 0 h 1876"/>
              </a:gdLst>
              <a:ahLst/>
              <a:cxnLst>
                <a:cxn ang="0">
                  <a:pos x="T0" y="T1"/>
                </a:cxn>
                <a:cxn ang="0">
                  <a:pos x="T2" y="T3"/>
                </a:cxn>
                <a:cxn ang="0">
                  <a:pos x="T4" y="T5"/>
                </a:cxn>
                <a:cxn ang="0">
                  <a:pos x="T6" y="T7"/>
                </a:cxn>
                <a:cxn ang="0">
                  <a:pos x="T8" y="T9"/>
                </a:cxn>
              </a:cxnLst>
              <a:rect l="0" t="0" r="r" b="b"/>
              <a:pathLst>
                <a:path w="39" h="1876">
                  <a:moveTo>
                    <a:pt x="0" y="0"/>
                  </a:moveTo>
                  <a:lnTo>
                    <a:pt x="39" y="23"/>
                  </a:lnTo>
                  <a:lnTo>
                    <a:pt x="39" y="1876"/>
                  </a:lnTo>
                  <a:lnTo>
                    <a:pt x="0" y="1855"/>
                  </a:lnTo>
                  <a:lnTo>
                    <a:pt x="0" y="0"/>
                  </a:lnTo>
                  <a:close/>
                </a:path>
              </a:pathLst>
            </a:custGeom>
            <a:solidFill>
              <a:srgbClr val="4579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421" name="Freeform 103">
              <a:extLst>
                <a:ext uri="{FF2B5EF4-FFF2-40B4-BE49-F238E27FC236}">
                  <a16:creationId xmlns:a16="http://schemas.microsoft.com/office/drawing/2014/main" id="{71D1DEF3-CFFE-408E-A25F-5E8FD6F0930B}"/>
                </a:ext>
              </a:extLst>
            </p:cNvPr>
            <p:cNvSpPr>
              <a:spLocks/>
            </p:cNvSpPr>
            <p:nvPr/>
          </p:nvSpPr>
          <p:spPr bwMode="auto">
            <a:xfrm>
              <a:off x="3495675" y="7270751"/>
              <a:ext cx="61913" cy="2978150"/>
            </a:xfrm>
            <a:custGeom>
              <a:avLst/>
              <a:gdLst>
                <a:gd name="T0" fmla="*/ 4 w 39"/>
                <a:gd name="T1" fmla="*/ 1851 h 1876"/>
                <a:gd name="T2" fmla="*/ 4 w 39"/>
                <a:gd name="T3" fmla="*/ 4 h 1876"/>
                <a:gd name="T4" fmla="*/ 0 w 39"/>
                <a:gd name="T5" fmla="*/ 0 h 1876"/>
                <a:gd name="T6" fmla="*/ 0 w 39"/>
                <a:gd name="T7" fmla="*/ 1855 h 1876"/>
                <a:gd name="T8" fmla="*/ 39 w 39"/>
                <a:gd name="T9" fmla="*/ 1876 h 1876"/>
                <a:gd name="T10" fmla="*/ 39 w 39"/>
                <a:gd name="T11" fmla="*/ 1872 h 1876"/>
                <a:gd name="T12" fmla="*/ 4 w 39"/>
                <a:gd name="T13" fmla="*/ 1851 h 1876"/>
              </a:gdLst>
              <a:ahLst/>
              <a:cxnLst>
                <a:cxn ang="0">
                  <a:pos x="T0" y="T1"/>
                </a:cxn>
                <a:cxn ang="0">
                  <a:pos x="T2" y="T3"/>
                </a:cxn>
                <a:cxn ang="0">
                  <a:pos x="T4" y="T5"/>
                </a:cxn>
                <a:cxn ang="0">
                  <a:pos x="T6" y="T7"/>
                </a:cxn>
                <a:cxn ang="0">
                  <a:pos x="T8" y="T9"/>
                </a:cxn>
                <a:cxn ang="0">
                  <a:pos x="T10" y="T11"/>
                </a:cxn>
                <a:cxn ang="0">
                  <a:pos x="T12" y="T13"/>
                </a:cxn>
              </a:cxnLst>
              <a:rect l="0" t="0" r="r" b="b"/>
              <a:pathLst>
                <a:path w="39" h="1876">
                  <a:moveTo>
                    <a:pt x="4" y="1851"/>
                  </a:moveTo>
                  <a:lnTo>
                    <a:pt x="4" y="4"/>
                  </a:lnTo>
                  <a:lnTo>
                    <a:pt x="0" y="0"/>
                  </a:lnTo>
                  <a:lnTo>
                    <a:pt x="0" y="1855"/>
                  </a:lnTo>
                  <a:lnTo>
                    <a:pt x="39" y="1876"/>
                  </a:lnTo>
                  <a:lnTo>
                    <a:pt x="39" y="1872"/>
                  </a:lnTo>
                  <a:lnTo>
                    <a:pt x="4" y="1851"/>
                  </a:lnTo>
                  <a:close/>
                </a:path>
              </a:pathLst>
            </a:custGeom>
            <a:solidFill>
              <a:srgbClr val="0250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422" name="Freeform 104">
              <a:extLst>
                <a:ext uri="{FF2B5EF4-FFF2-40B4-BE49-F238E27FC236}">
                  <a16:creationId xmlns:a16="http://schemas.microsoft.com/office/drawing/2014/main" id="{BE683E40-7537-4851-BFBA-2E6AFC231388}"/>
                </a:ext>
              </a:extLst>
            </p:cNvPr>
            <p:cNvSpPr>
              <a:spLocks/>
            </p:cNvSpPr>
            <p:nvPr/>
          </p:nvSpPr>
          <p:spPr bwMode="auto">
            <a:xfrm>
              <a:off x="4160838" y="6991351"/>
              <a:ext cx="61913" cy="2978150"/>
            </a:xfrm>
            <a:custGeom>
              <a:avLst/>
              <a:gdLst>
                <a:gd name="T0" fmla="*/ 39 w 39"/>
                <a:gd name="T1" fmla="*/ 0 h 1876"/>
                <a:gd name="T2" fmla="*/ 0 w 39"/>
                <a:gd name="T3" fmla="*/ 23 h 1876"/>
                <a:gd name="T4" fmla="*/ 0 w 39"/>
                <a:gd name="T5" fmla="*/ 1876 h 1876"/>
                <a:gd name="T6" fmla="*/ 39 w 39"/>
                <a:gd name="T7" fmla="*/ 1855 h 1876"/>
                <a:gd name="T8" fmla="*/ 39 w 39"/>
                <a:gd name="T9" fmla="*/ 0 h 1876"/>
              </a:gdLst>
              <a:ahLst/>
              <a:cxnLst>
                <a:cxn ang="0">
                  <a:pos x="T0" y="T1"/>
                </a:cxn>
                <a:cxn ang="0">
                  <a:pos x="T2" y="T3"/>
                </a:cxn>
                <a:cxn ang="0">
                  <a:pos x="T4" y="T5"/>
                </a:cxn>
                <a:cxn ang="0">
                  <a:pos x="T6" y="T7"/>
                </a:cxn>
                <a:cxn ang="0">
                  <a:pos x="T8" y="T9"/>
                </a:cxn>
              </a:cxnLst>
              <a:rect l="0" t="0" r="r" b="b"/>
              <a:pathLst>
                <a:path w="39" h="1876">
                  <a:moveTo>
                    <a:pt x="39" y="0"/>
                  </a:moveTo>
                  <a:lnTo>
                    <a:pt x="0" y="23"/>
                  </a:lnTo>
                  <a:lnTo>
                    <a:pt x="0" y="1876"/>
                  </a:lnTo>
                  <a:lnTo>
                    <a:pt x="39" y="1855"/>
                  </a:lnTo>
                  <a:lnTo>
                    <a:pt x="39" y="0"/>
                  </a:lnTo>
                  <a:close/>
                </a:path>
              </a:pathLst>
            </a:custGeom>
            <a:solidFill>
              <a:srgbClr val="346F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423" name="Freeform 105">
              <a:extLst>
                <a:ext uri="{FF2B5EF4-FFF2-40B4-BE49-F238E27FC236}">
                  <a16:creationId xmlns:a16="http://schemas.microsoft.com/office/drawing/2014/main" id="{ECA492CD-4153-4F8E-B110-C09D463A9673}"/>
                </a:ext>
              </a:extLst>
            </p:cNvPr>
            <p:cNvSpPr>
              <a:spLocks/>
            </p:cNvSpPr>
            <p:nvPr/>
          </p:nvSpPr>
          <p:spPr bwMode="auto">
            <a:xfrm>
              <a:off x="4160838" y="6991351"/>
              <a:ext cx="61913" cy="2978150"/>
            </a:xfrm>
            <a:custGeom>
              <a:avLst/>
              <a:gdLst>
                <a:gd name="T0" fmla="*/ 33 w 39"/>
                <a:gd name="T1" fmla="*/ 1852 h 1876"/>
                <a:gd name="T2" fmla="*/ 33 w 39"/>
                <a:gd name="T3" fmla="*/ 4 h 1876"/>
                <a:gd name="T4" fmla="*/ 39 w 39"/>
                <a:gd name="T5" fmla="*/ 0 h 1876"/>
                <a:gd name="T6" fmla="*/ 39 w 39"/>
                <a:gd name="T7" fmla="*/ 1855 h 1876"/>
                <a:gd name="T8" fmla="*/ 0 w 39"/>
                <a:gd name="T9" fmla="*/ 1876 h 1876"/>
                <a:gd name="T10" fmla="*/ 0 w 39"/>
                <a:gd name="T11" fmla="*/ 1872 h 1876"/>
                <a:gd name="T12" fmla="*/ 33 w 39"/>
                <a:gd name="T13" fmla="*/ 1852 h 1876"/>
              </a:gdLst>
              <a:ahLst/>
              <a:cxnLst>
                <a:cxn ang="0">
                  <a:pos x="T0" y="T1"/>
                </a:cxn>
                <a:cxn ang="0">
                  <a:pos x="T2" y="T3"/>
                </a:cxn>
                <a:cxn ang="0">
                  <a:pos x="T4" y="T5"/>
                </a:cxn>
                <a:cxn ang="0">
                  <a:pos x="T6" y="T7"/>
                </a:cxn>
                <a:cxn ang="0">
                  <a:pos x="T8" y="T9"/>
                </a:cxn>
                <a:cxn ang="0">
                  <a:pos x="T10" y="T11"/>
                </a:cxn>
                <a:cxn ang="0">
                  <a:pos x="T12" y="T13"/>
                </a:cxn>
              </a:cxnLst>
              <a:rect l="0" t="0" r="r" b="b"/>
              <a:pathLst>
                <a:path w="39" h="1876">
                  <a:moveTo>
                    <a:pt x="33" y="1852"/>
                  </a:moveTo>
                  <a:lnTo>
                    <a:pt x="33" y="4"/>
                  </a:lnTo>
                  <a:lnTo>
                    <a:pt x="39" y="0"/>
                  </a:lnTo>
                  <a:lnTo>
                    <a:pt x="39" y="1855"/>
                  </a:lnTo>
                  <a:lnTo>
                    <a:pt x="0" y="1876"/>
                  </a:lnTo>
                  <a:lnTo>
                    <a:pt x="0" y="1872"/>
                  </a:lnTo>
                  <a:lnTo>
                    <a:pt x="33" y="1852"/>
                  </a:lnTo>
                  <a:close/>
                </a:path>
              </a:pathLst>
            </a:custGeom>
            <a:solidFill>
              <a:srgbClr val="0250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424" name="Freeform 106">
              <a:extLst>
                <a:ext uri="{FF2B5EF4-FFF2-40B4-BE49-F238E27FC236}">
                  <a16:creationId xmlns:a16="http://schemas.microsoft.com/office/drawing/2014/main" id="{E338C3F5-E822-4F83-A32D-2338FABC992D}"/>
                </a:ext>
              </a:extLst>
            </p:cNvPr>
            <p:cNvSpPr>
              <a:spLocks/>
            </p:cNvSpPr>
            <p:nvPr/>
          </p:nvSpPr>
          <p:spPr bwMode="auto">
            <a:xfrm>
              <a:off x="4040188" y="7064376"/>
              <a:ext cx="60325" cy="2973388"/>
            </a:xfrm>
            <a:custGeom>
              <a:avLst/>
              <a:gdLst>
                <a:gd name="T0" fmla="*/ 38 w 38"/>
                <a:gd name="T1" fmla="*/ 0 h 1873"/>
                <a:gd name="T2" fmla="*/ 0 w 38"/>
                <a:gd name="T3" fmla="*/ 20 h 1873"/>
                <a:gd name="T4" fmla="*/ 0 w 38"/>
                <a:gd name="T5" fmla="*/ 1873 h 1873"/>
                <a:gd name="T6" fmla="*/ 38 w 38"/>
                <a:gd name="T7" fmla="*/ 1853 h 1873"/>
                <a:gd name="T8" fmla="*/ 38 w 38"/>
                <a:gd name="T9" fmla="*/ 0 h 1873"/>
              </a:gdLst>
              <a:ahLst/>
              <a:cxnLst>
                <a:cxn ang="0">
                  <a:pos x="T0" y="T1"/>
                </a:cxn>
                <a:cxn ang="0">
                  <a:pos x="T2" y="T3"/>
                </a:cxn>
                <a:cxn ang="0">
                  <a:pos x="T4" y="T5"/>
                </a:cxn>
                <a:cxn ang="0">
                  <a:pos x="T6" y="T7"/>
                </a:cxn>
                <a:cxn ang="0">
                  <a:pos x="T8" y="T9"/>
                </a:cxn>
              </a:cxnLst>
              <a:rect l="0" t="0" r="r" b="b"/>
              <a:pathLst>
                <a:path w="38" h="1873">
                  <a:moveTo>
                    <a:pt x="38" y="0"/>
                  </a:moveTo>
                  <a:lnTo>
                    <a:pt x="0" y="20"/>
                  </a:lnTo>
                  <a:lnTo>
                    <a:pt x="0" y="1873"/>
                  </a:lnTo>
                  <a:lnTo>
                    <a:pt x="38" y="1853"/>
                  </a:lnTo>
                  <a:lnTo>
                    <a:pt x="38" y="0"/>
                  </a:lnTo>
                  <a:close/>
                </a:path>
              </a:pathLst>
            </a:custGeom>
            <a:solidFill>
              <a:srgbClr val="346F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425" name="Freeform 107">
              <a:extLst>
                <a:ext uri="{FF2B5EF4-FFF2-40B4-BE49-F238E27FC236}">
                  <a16:creationId xmlns:a16="http://schemas.microsoft.com/office/drawing/2014/main" id="{A2C95970-99B2-430A-AECD-5A6DA20947AF}"/>
                </a:ext>
              </a:extLst>
            </p:cNvPr>
            <p:cNvSpPr>
              <a:spLocks/>
            </p:cNvSpPr>
            <p:nvPr/>
          </p:nvSpPr>
          <p:spPr bwMode="auto">
            <a:xfrm>
              <a:off x="4040188" y="7064376"/>
              <a:ext cx="60325" cy="2973388"/>
            </a:xfrm>
            <a:custGeom>
              <a:avLst/>
              <a:gdLst>
                <a:gd name="T0" fmla="*/ 33 w 38"/>
                <a:gd name="T1" fmla="*/ 1851 h 1873"/>
                <a:gd name="T2" fmla="*/ 33 w 38"/>
                <a:gd name="T3" fmla="*/ 1 h 1873"/>
                <a:gd name="T4" fmla="*/ 38 w 38"/>
                <a:gd name="T5" fmla="*/ 0 h 1873"/>
                <a:gd name="T6" fmla="*/ 38 w 38"/>
                <a:gd name="T7" fmla="*/ 1853 h 1873"/>
                <a:gd name="T8" fmla="*/ 0 w 38"/>
                <a:gd name="T9" fmla="*/ 1873 h 1873"/>
                <a:gd name="T10" fmla="*/ 0 w 38"/>
                <a:gd name="T11" fmla="*/ 1870 h 1873"/>
                <a:gd name="T12" fmla="*/ 33 w 38"/>
                <a:gd name="T13" fmla="*/ 1851 h 1873"/>
              </a:gdLst>
              <a:ahLst/>
              <a:cxnLst>
                <a:cxn ang="0">
                  <a:pos x="T0" y="T1"/>
                </a:cxn>
                <a:cxn ang="0">
                  <a:pos x="T2" y="T3"/>
                </a:cxn>
                <a:cxn ang="0">
                  <a:pos x="T4" y="T5"/>
                </a:cxn>
                <a:cxn ang="0">
                  <a:pos x="T6" y="T7"/>
                </a:cxn>
                <a:cxn ang="0">
                  <a:pos x="T8" y="T9"/>
                </a:cxn>
                <a:cxn ang="0">
                  <a:pos x="T10" y="T11"/>
                </a:cxn>
                <a:cxn ang="0">
                  <a:pos x="T12" y="T13"/>
                </a:cxn>
              </a:cxnLst>
              <a:rect l="0" t="0" r="r" b="b"/>
              <a:pathLst>
                <a:path w="38" h="1873">
                  <a:moveTo>
                    <a:pt x="33" y="1851"/>
                  </a:moveTo>
                  <a:lnTo>
                    <a:pt x="33" y="1"/>
                  </a:lnTo>
                  <a:lnTo>
                    <a:pt x="38" y="0"/>
                  </a:lnTo>
                  <a:lnTo>
                    <a:pt x="38" y="1853"/>
                  </a:lnTo>
                  <a:lnTo>
                    <a:pt x="0" y="1873"/>
                  </a:lnTo>
                  <a:lnTo>
                    <a:pt x="0" y="1870"/>
                  </a:lnTo>
                  <a:lnTo>
                    <a:pt x="33" y="1851"/>
                  </a:lnTo>
                  <a:close/>
                </a:path>
              </a:pathLst>
            </a:custGeom>
            <a:solidFill>
              <a:srgbClr val="0250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426" name="Freeform 108">
              <a:extLst>
                <a:ext uri="{FF2B5EF4-FFF2-40B4-BE49-F238E27FC236}">
                  <a16:creationId xmlns:a16="http://schemas.microsoft.com/office/drawing/2014/main" id="{B6C7022E-32BD-42A0-8E13-01CDD37A4A28}"/>
                </a:ext>
              </a:extLst>
            </p:cNvPr>
            <p:cNvSpPr>
              <a:spLocks/>
            </p:cNvSpPr>
            <p:nvPr/>
          </p:nvSpPr>
          <p:spPr bwMode="auto">
            <a:xfrm>
              <a:off x="3917950" y="7132639"/>
              <a:ext cx="61913" cy="2978150"/>
            </a:xfrm>
            <a:custGeom>
              <a:avLst/>
              <a:gdLst>
                <a:gd name="T0" fmla="*/ 39 w 39"/>
                <a:gd name="T1" fmla="*/ 0 h 1876"/>
                <a:gd name="T2" fmla="*/ 0 w 39"/>
                <a:gd name="T3" fmla="*/ 21 h 1876"/>
                <a:gd name="T4" fmla="*/ 0 w 39"/>
                <a:gd name="T5" fmla="*/ 1876 h 1876"/>
                <a:gd name="T6" fmla="*/ 39 w 39"/>
                <a:gd name="T7" fmla="*/ 1853 h 1876"/>
                <a:gd name="T8" fmla="*/ 39 w 39"/>
                <a:gd name="T9" fmla="*/ 0 h 1876"/>
              </a:gdLst>
              <a:ahLst/>
              <a:cxnLst>
                <a:cxn ang="0">
                  <a:pos x="T0" y="T1"/>
                </a:cxn>
                <a:cxn ang="0">
                  <a:pos x="T2" y="T3"/>
                </a:cxn>
                <a:cxn ang="0">
                  <a:pos x="T4" y="T5"/>
                </a:cxn>
                <a:cxn ang="0">
                  <a:pos x="T6" y="T7"/>
                </a:cxn>
                <a:cxn ang="0">
                  <a:pos x="T8" y="T9"/>
                </a:cxn>
              </a:cxnLst>
              <a:rect l="0" t="0" r="r" b="b"/>
              <a:pathLst>
                <a:path w="39" h="1876">
                  <a:moveTo>
                    <a:pt x="39" y="0"/>
                  </a:moveTo>
                  <a:lnTo>
                    <a:pt x="0" y="21"/>
                  </a:lnTo>
                  <a:lnTo>
                    <a:pt x="0" y="1876"/>
                  </a:lnTo>
                  <a:lnTo>
                    <a:pt x="39" y="1853"/>
                  </a:lnTo>
                  <a:lnTo>
                    <a:pt x="39" y="0"/>
                  </a:lnTo>
                  <a:close/>
                </a:path>
              </a:pathLst>
            </a:custGeom>
            <a:solidFill>
              <a:srgbClr val="346F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427" name="Freeform 109">
              <a:extLst>
                <a:ext uri="{FF2B5EF4-FFF2-40B4-BE49-F238E27FC236}">
                  <a16:creationId xmlns:a16="http://schemas.microsoft.com/office/drawing/2014/main" id="{557E179C-6CDD-4FCC-BFA3-3250F950BD88}"/>
                </a:ext>
              </a:extLst>
            </p:cNvPr>
            <p:cNvSpPr>
              <a:spLocks/>
            </p:cNvSpPr>
            <p:nvPr/>
          </p:nvSpPr>
          <p:spPr bwMode="auto">
            <a:xfrm>
              <a:off x="3917950" y="7132639"/>
              <a:ext cx="61913" cy="2978150"/>
            </a:xfrm>
            <a:custGeom>
              <a:avLst/>
              <a:gdLst>
                <a:gd name="T0" fmla="*/ 33 w 39"/>
                <a:gd name="T1" fmla="*/ 1851 h 1876"/>
                <a:gd name="T2" fmla="*/ 33 w 39"/>
                <a:gd name="T3" fmla="*/ 2 h 1876"/>
                <a:gd name="T4" fmla="*/ 39 w 39"/>
                <a:gd name="T5" fmla="*/ 0 h 1876"/>
                <a:gd name="T6" fmla="*/ 39 w 39"/>
                <a:gd name="T7" fmla="*/ 1853 h 1876"/>
                <a:gd name="T8" fmla="*/ 0 w 39"/>
                <a:gd name="T9" fmla="*/ 1876 h 1876"/>
                <a:gd name="T10" fmla="*/ 0 w 39"/>
                <a:gd name="T11" fmla="*/ 1870 h 1876"/>
                <a:gd name="T12" fmla="*/ 33 w 39"/>
                <a:gd name="T13" fmla="*/ 1851 h 1876"/>
              </a:gdLst>
              <a:ahLst/>
              <a:cxnLst>
                <a:cxn ang="0">
                  <a:pos x="T0" y="T1"/>
                </a:cxn>
                <a:cxn ang="0">
                  <a:pos x="T2" y="T3"/>
                </a:cxn>
                <a:cxn ang="0">
                  <a:pos x="T4" y="T5"/>
                </a:cxn>
                <a:cxn ang="0">
                  <a:pos x="T6" y="T7"/>
                </a:cxn>
                <a:cxn ang="0">
                  <a:pos x="T8" y="T9"/>
                </a:cxn>
                <a:cxn ang="0">
                  <a:pos x="T10" y="T11"/>
                </a:cxn>
                <a:cxn ang="0">
                  <a:pos x="T12" y="T13"/>
                </a:cxn>
              </a:cxnLst>
              <a:rect l="0" t="0" r="r" b="b"/>
              <a:pathLst>
                <a:path w="39" h="1876">
                  <a:moveTo>
                    <a:pt x="33" y="1851"/>
                  </a:moveTo>
                  <a:lnTo>
                    <a:pt x="33" y="2"/>
                  </a:lnTo>
                  <a:lnTo>
                    <a:pt x="39" y="0"/>
                  </a:lnTo>
                  <a:lnTo>
                    <a:pt x="39" y="1853"/>
                  </a:lnTo>
                  <a:lnTo>
                    <a:pt x="0" y="1876"/>
                  </a:lnTo>
                  <a:lnTo>
                    <a:pt x="0" y="1870"/>
                  </a:lnTo>
                  <a:lnTo>
                    <a:pt x="33" y="1851"/>
                  </a:lnTo>
                  <a:close/>
                </a:path>
              </a:pathLst>
            </a:custGeom>
            <a:solidFill>
              <a:srgbClr val="0250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428" name="Freeform 110">
              <a:extLst>
                <a:ext uri="{FF2B5EF4-FFF2-40B4-BE49-F238E27FC236}">
                  <a16:creationId xmlns:a16="http://schemas.microsoft.com/office/drawing/2014/main" id="{70FE8C48-8F97-485B-AB6B-C8E8D60666C5}"/>
                </a:ext>
              </a:extLst>
            </p:cNvPr>
            <p:cNvSpPr>
              <a:spLocks/>
            </p:cNvSpPr>
            <p:nvPr/>
          </p:nvSpPr>
          <p:spPr bwMode="auto">
            <a:xfrm>
              <a:off x="3797300" y="7202489"/>
              <a:ext cx="60325" cy="2976563"/>
            </a:xfrm>
            <a:custGeom>
              <a:avLst/>
              <a:gdLst>
                <a:gd name="T0" fmla="*/ 38 w 38"/>
                <a:gd name="T1" fmla="*/ 0 h 1875"/>
                <a:gd name="T2" fmla="*/ 0 w 38"/>
                <a:gd name="T3" fmla="*/ 22 h 1875"/>
                <a:gd name="T4" fmla="*/ 0 w 38"/>
                <a:gd name="T5" fmla="*/ 1875 h 1875"/>
                <a:gd name="T6" fmla="*/ 38 w 38"/>
                <a:gd name="T7" fmla="*/ 1853 h 1875"/>
                <a:gd name="T8" fmla="*/ 38 w 38"/>
                <a:gd name="T9" fmla="*/ 0 h 1875"/>
              </a:gdLst>
              <a:ahLst/>
              <a:cxnLst>
                <a:cxn ang="0">
                  <a:pos x="T0" y="T1"/>
                </a:cxn>
                <a:cxn ang="0">
                  <a:pos x="T2" y="T3"/>
                </a:cxn>
                <a:cxn ang="0">
                  <a:pos x="T4" y="T5"/>
                </a:cxn>
                <a:cxn ang="0">
                  <a:pos x="T6" y="T7"/>
                </a:cxn>
                <a:cxn ang="0">
                  <a:pos x="T8" y="T9"/>
                </a:cxn>
              </a:cxnLst>
              <a:rect l="0" t="0" r="r" b="b"/>
              <a:pathLst>
                <a:path w="38" h="1875">
                  <a:moveTo>
                    <a:pt x="38" y="0"/>
                  </a:moveTo>
                  <a:lnTo>
                    <a:pt x="0" y="22"/>
                  </a:lnTo>
                  <a:lnTo>
                    <a:pt x="0" y="1875"/>
                  </a:lnTo>
                  <a:lnTo>
                    <a:pt x="38" y="1853"/>
                  </a:lnTo>
                  <a:lnTo>
                    <a:pt x="38" y="0"/>
                  </a:lnTo>
                  <a:close/>
                </a:path>
              </a:pathLst>
            </a:custGeom>
            <a:solidFill>
              <a:srgbClr val="346F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429" name="Freeform 111">
              <a:extLst>
                <a:ext uri="{FF2B5EF4-FFF2-40B4-BE49-F238E27FC236}">
                  <a16:creationId xmlns:a16="http://schemas.microsoft.com/office/drawing/2014/main" id="{58A33978-EEC6-46D2-B2CB-AE9EBE96A600}"/>
                </a:ext>
              </a:extLst>
            </p:cNvPr>
            <p:cNvSpPr>
              <a:spLocks/>
            </p:cNvSpPr>
            <p:nvPr/>
          </p:nvSpPr>
          <p:spPr bwMode="auto">
            <a:xfrm>
              <a:off x="3797300" y="7202489"/>
              <a:ext cx="60325" cy="2976563"/>
            </a:xfrm>
            <a:custGeom>
              <a:avLst/>
              <a:gdLst>
                <a:gd name="T0" fmla="*/ 33 w 38"/>
                <a:gd name="T1" fmla="*/ 1851 h 1875"/>
                <a:gd name="T2" fmla="*/ 33 w 38"/>
                <a:gd name="T3" fmla="*/ 3 h 1875"/>
                <a:gd name="T4" fmla="*/ 38 w 38"/>
                <a:gd name="T5" fmla="*/ 0 h 1875"/>
                <a:gd name="T6" fmla="*/ 38 w 38"/>
                <a:gd name="T7" fmla="*/ 1853 h 1875"/>
                <a:gd name="T8" fmla="*/ 0 w 38"/>
                <a:gd name="T9" fmla="*/ 1875 h 1875"/>
                <a:gd name="T10" fmla="*/ 0 w 38"/>
                <a:gd name="T11" fmla="*/ 1870 h 1875"/>
                <a:gd name="T12" fmla="*/ 33 w 38"/>
                <a:gd name="T13" fmla="*/ 1851 h 1875"/>
              </a:gdLst>
              <a:ahLst/>
              <a:cxnLst>
                <a:cxn ang="0">
                  <a:pos x="T0" y="T1"/>
                </a:cxn>
                <a:cxn ang="0">
                  <a:pos x="T2" y="T3"/>
                </a:cxn>
                <a:cxn ang="0">
                  <a:pos x="T4" y="T5"/>
                </a:cxn>
                <a:cxn ang="0">
                  <a:pos x="T6" y="T7"/>
                </a:cxn>
                <a:cxn ang="0">
                  <a:pos x="T8" y="T9"/>
                </a:cxn>
                <a:cxn ang="0">
                  <a:pos x="T10" y="T11"/>
                </a:cxn>
                <a:cxn ang="0">
                  <a:pos x="T12" y="T13"/>
                </a:cxn>
              </a:cxnLst>
              <a:rect l="0" t="0" r="r" b="b"/>
              <a:pathLst>
                <a:path w="38" h="1875">
                  <a:moveTo>
                    <a:pt x="33" y="1851"/>
                  </a:moveTo>
                  <a:lnTo>
                    <a:pt x="33" y="3"/>
                  </a:lnTo>
                  <a:lnTo>
                    <a:pt x="38" y="0"/>
                  </a:lnTo>
                  <a:lnTo>
                    <a:pt x="38" y="1853"/>
                  </a:lnTo>
                  <a:lnTo>
                    <a:pt x="0" y="1875"/>
                  </a:lnTo>
                  <a:lnTo>
                    <a:pt x="0" y="1870"/>
                  </a:lnTo>
                  <a:lnTo>
                    <a:pt x="33" y="1851"/>
                  </a:lnTo>
                  <a:close/>
                </a:path>
              </a:pathLst>
            </a:custGeom>
            <a:solidFill>
              <a:srgbClr val="0250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430" name="Freeform 112">
              <a:extLst>
                <a:ext uri="{FF2B5EF4-FFF2-40B4-BE49-F238E27FC236}">
                  <a16:creationId xmlns:a16="http://schemas.microsoft.com/office/drawing/2014/main" id="{0CF8A6FF-5163-4120-BAAD-7D1C2F6DA27B}"/>
                </a:ext>
              </a:extLst>
            </p:cNvPr>
            <p:cNvSpPr>
              <a:spLocks/>
            </p:cNvSpPr>
            <p:nvPr/>
          </p:nvSpPr>
          <p:spPr bwMode="auto">
            <a:xfrm>
              <a:off x="3675063" y="7270751"/>
              <a:ext cx="61913" cy="2978150"/>
            </a:xfrm>
            <a:custGeom>
              <a:avLst/>
              <a:gdLst>
                <a:gd name="T0" fmla="*/ 39 w 39"/>
                <a:gd name="T1" fmla="*/ 0 h 1876"/>
                <a:gd name="T2" fmla="*/ 0 w 39"/>
                <a:gd name="T3" fmla="*/ 23 h 1876"/>
                <a:gd name="T4" fmla="*/ 0 w 39"/>
                <a:gd name="T5" fmla="*/ 1876 h 1876"/>
                <a:gd name="T6" fmla="*/ 39 w 39"/>
                <a:gd name="T7" fmla="*/ 1855 h 1876"/>
                <a:gd name="T8" fmla="*/ 39 w 39"/>
                <a:gd name="T9" fmla="*/ 0 h 1876"/>
              </a:gdLst>
              <a:ahLst/>
              <a:cxnLst>
                <a:cxn ang="0">
                  <a:pos x="T0" y="T1"/>
                </a:cxn>
                <a:cxn ang="0">
                  <a:pos x="T2" y="T3"/>
                </a:cxn>
                <a:cxn ang="0">
                  <a:pos x="T4" y="T5"/>
                </a:cxn>
                <a:cxn ang="0">
                  <a:pos x="T6" y="T7"/>
                </a:cxn>
                <a:cxn ang="0">
                  <a:pos x="T8" y="T9"/>
                </a:cxn>
              </a:cxnLst>
              <a:rect l="0" t="0" r="r" b="b"/>
              <a:pathLst>
                <a:path w="39" h="1876">
                  <a:moveTo>
                    <a:pt x="39" y="0"/>
                  </a:moveTo>
                  <a:lnTo>
                    <a:pt x="0" y="23"/>
                  </a:lnTo>
                  <a:lnTo>
                    <a:pt x="0" y="1876"/>
                  </a:lnTo>
                  <a:lnTo>
                    <a:pt x="39" y="1855"/>
                  </a:lnTo>
                  <a:lnTo>
                    <a:pt x="39" y="0"/>
                  </a:lnTo>
                  <a:close/>
                </a:path>
              </a:pathLst>
            </a:custGeom>
            <a:solidFill>
              <a:srgbClr val="346F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431" name="Freeform 113">
              <a:extLst>
                <a:ext uri="{FF2B5EF4-FFF2-40B4-BE49-F238E27FC236}">
                  <a16:creationId xmlns:a16="http://schemas.microsoft.com/office/drawing/2014/main" id="{DC6E0D0F-CC47-4B1A-9B0D-9C447DD8F1A1}"/>
                </a:ext>
              </a:extLst>
            </p:cNvPr>
            <p:cNvSpPr>
              <a:spLocks/>
            </p:cNvSpPr>
            <p:nvPr/>
          </p:nvSpPr>
          <p:spPr bwMode="auto">
            <a:xfrm>
              <a:off x="3675063" y="7270751"/>
              <a:ext cx="61913" cy="2978150"/>
            </a:xfrm>
            <a:custGeom>
              <a:avLst/>
              <a:gdLst>
                <a:gd name="T0" fmla="*/ 33 w 39"/>
                <a:gd name="T1" fmla="*/ 1851 h 1876"/>
                <a:gd name="T2" fmla="*/ 33 w 39"/>
                <a:gd name="T3" fmla="*/ 4 h 1876"/>
                <a:gd name="T4" fmla="*/ 39 w 39"/>
                <a:gd name="T5" fmla="*/ 0 h 1876"/>
                <a:gd name="T6" fmla="*/ 39 w 39"/>
                <a:gd name="T7" fmla="*/ 1855 h 1876"/>
                <a:gd name="T8" fmla="*/ 0 w 39"/>
                <a:gd name="T9" fmla="*/ 1876 h 1876"/>
                <a:gd name="T10" fmla="*/ 0 w 39"/>
                <a:gd name="T11" fmla="*/ 1872 h 1876"/>
                <a:gd name="T12" fmla="*/ 33 w 39"/>
                <a:gd name="T13" fmla="*/ 1851 h 1876"/>
              </a:gdLst>
              <a:ahLst/>
              <a:cxnLst>
                <a:cxn ang="0">
                  <a:pos x="T0" y="T1"/>
                </a:cxn>
                <a:cxn ang="0">
                  <a:pos x="T2" y="T3"/>
                </a:cxn>
                <a:cxn ang="0">
                  <a:pos x="T4" y="T5"/>
                </a:cxn>
                <a:cxn ang="0">
                  <a:pos x="T6" y="T7"/>
                </a:cxn>
                <a:cxn ang="0">
                  <a:pos x="T8" y="T9"/>
                </a:cxn>
                <a:cxn ang="0">
                  <a:pos x="T10" y="T11"/>
                </a:cxn>
                <a:cxn ang="0">
                  <a:pos x="T12" y="T13"/>
                </a:cxn>
              </a:cxnLst>
              <a:rect l="0" t="0" r="r" b="b"/>
              <a:pathLst>
                <a:path w="39" h="1876">
                  <a:moveTo>
                    <a:pt x="33" y="1851"/>
                  </a:moveTo>
                  <a:lnTo>
                    <a:pt x="33" y="4"/>
                  </a:lnTo>
                  <a:lnTo>
                    <a:pt x="39" y="0"/>
                  </a:lnTo>
                  <a:lnTo>
                    <a:pt x="39" y="1855"/>
                  </a:lnTo>
                  <a:lnTo>
                    <a:pt x="0" y="1876"/>
                  </a:lnTo>
                  <a:lnTo>
                    <a:pt x="0" y="1872"/>
                  </a:lnTo>
                  <a:lnTo>
                    <a:pt x="33" y="1851"/>
                  </a:lnTo>
                  <a:close/>
                </a:path>
              </a:pathLst>
            </a:custGeom>
            <a:solidFill>
              <a:srgbClr val="0250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432" name="Freeform 114">
              <a:extLst>
                <a:ext uri="{FF2B5EF4-FFF2-40B4-BE49-F238E27FC236}">
                  <a16:creationId xmlns:a16="http://schemas.microsoft.com/office/drawing/2014/main" id="{1B1CD48B-9DF9-46B3-B145-AFA8CE14AE65}"/>
                </a:ext>
              </a:extLst>
            </p:cNvPr>
            <p:cNvSpPr>
              <a:spLocks/>
            </p:cNvSpPr>
            <p:nvPr/>
          </p:nvSpPr>
          <p:spPr bwMode="auto">
            <a:xfrm>
              <a:off x="3068638" y="6608764"/>
              <a:ext cx="546100" cy="593725"/>
            </a:xfrm>
            <a:custGeom>
              <a:avLst/>
              <a:gdLst>
                <a:gd name="T0" fmla="*/ 0 w 344"/>
                <a:gd name="T1" fmla="*/ 175 h 374"/>
                <a:gd name="T2" fmla="*/ 0 w 344"/>
                <a:gd name="T3" fmla="*/ 0 h 374"/>
                <a:gd name="T4" fmla="*/ 344 w 344"/>
                <a:gd name="T5" fmla="*/ 198 h 374"/>
                <a:gd name="T6" fmla="*/ 344 w 344"/>
                <a:gd name="T7" fmla="*/ 374 h 374"/>
                <a:gd name="T8" fmla="*/ 0 w 344"/>
                <a:gd name="T9" fmla="*/ 175 h 374"/>
              </a:gdLst>
              <a:ahLst/>
              <a:cxnLst>
                <a:cxn ang="0">
                  <a:pos x="T0" y="T1"/>
                </a:cxn>
                <a:cxn ang="0">
                  <a:pos x="T2" y="T3"/>
                </a:cxn>
                <a:cxn ang="0">
                  <a:pos x="T4" y="T5"/>
                </a:cxn>
                <a:cxn ang="0">
                  <a:pos x="T6" y="T7"/>
                </a:cxn>
                <a:cxn ang="0">
                  <a:pos x="T8" y="T9"/>
                </a:cxn>
              </a:cxnLst>
              <a:rect l="0" t="0" r="r" b="b"/>
              <a:pathLst>
                <a:path w="344" h="374">
                  <a:moveTo>
                    <a:pt x="0" y="175"/>
                  </a:moveTo>
                  <a:lnTo>
                    <a:pt x="0" y="0"/>
                  </a:lnTo>
                  <a:lnTo>
                    <a:pt x="344" y="198"/>
                  </a:lnTo>
                  <a:lnTo>
                    <a:pt x="344" y="374"/>
                  </a:lnTo>
                  <a:lnTo>
                    <a:pt x="0" y="175"/>
                  </a:lnTo>
                  <a:close/>
                </a:path>
              </a:pathLst>
            </a:custGeom>
            <a:solidFill>
              <a:srgbClr val="D6CDB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433" name="Freeform 115">
              <a:extLst>
                <a:ext uri="{FF2B5EF4-FFF2-40B4-BE49-F238E27FC236}">
                  <a16:creationId xmlns:a16="http://schemas.microsoft.com/office/drawing/2014/main" id="{806951E4-28AC-4B6E-81A3-B44D3422F10E}"/>
                </a:ext>
              </a:extLst>
            </p:cNvPr>
            <p:cNvSpPr>
              <a:spLocks/>
            </p:cNvSpPr>
            <p:nvPr/>
          </p:nvSpPr>
          <p:spPr bwMode="auto">
            <a:xfrm>
              <a:off x="3614738" y="6608764"/>
              <a:ext cx="546100" cy="593725"/>
            </a:xfrm>
            <a:custGeom>
              <a:avLst/>
              <a:gdLst>
                <a:gd name="T0" fmla="*/ 0 w 344"/>
                <a:gd name="T1" fmla="*/ 198 h 374"/>
                <a:gd name="T2" fmla="*/ 344 w 344"/>
                <a:gd name="T3" fmla="*/ 0 h 374"/>
                <a:gd name="T4" fmla="*/ 344 w 344"/>
                <a:gd name="T5" fmla="*/ 175 h 374"/>
                <a:gd name="T6" fmla="*/ 0 w 344"/>
                <a:gd name="T7" fmla="*/ 374 h 374"/>
                <a:gd name="T8" fmla="*/ 0 w 344"/>
                <a:gd name="T9" fmla="*/ 198 h 374"/>
              </a:gdLst>
              <a:ahLst/>
              <a:cxnLst>
                <a:cxn ang="0">
                  <a:pos x="T0" y="T1"/>
                </a:cxn>
                <a:cxn ang="0">
                  <a:pos x="T2" y="T3"/>
                </a:cxn>
                <a:cxn ang="0">
                  <a:pos x="T4" y="T5"/>
                </a:cxn>
                <a:cxn ang="0">
                  <a:pos x="T6" y="T7"/>
                </a:cxn>
                <a:cxn ang="0">
                  <a:pos x="T8" y="T9"/>
                </a:cxn>
              </a:cxnLst>
              <a:rect l="0" t="0" r="r" b="b"/>
              <a:pathLst>
                <a:path w="344" h="374">
                  <a:moveTo>
                    <a:pt x="0" y="198"/>
                  </a:moveTo>
                  <a:lnTo>
                    <a:pt x="344" y="0"/>
                  </a:lnTo>
                  <a:lnTo>
                    <a:pt x="344" y="175"/>
                  </a:lnTo>
                  <a:lnTo>
                    <a:pt x="0" y="374"/>
                  </a:lnTo>
                  <a:lnTo>
                    <a:pt x="0" y="198"/>
                  </a:lnTo>
                  <a:close/>
                </a:path>
              </a:pathLst>
            </a:custGeom>
            <a:solidFill>
              <a:srgbClr val="B3B0A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434" name="Freeform 116">
              <a:extLst>
                <a:ext uri="{FF2B5EF4-FFF2-40B4-BE49-F238E27FC236}">
                  <a16:creationId xmlns:a16="http://schemas.microsoft.com/office/drawing/2014/main" id="{A4A0DF20-3510-41EE-B0C6-BD8251E4DF46}"/>
                </a:ext>
              </a:extLst>
            </p:cNvPr>
            <p:cNvSpPr>
              <a:spLocks/>
            </p:cNvSpPr>
            <p:nvPr/>
          </p:nvSpPr>
          <p:spPr bwMode="auto">
            <a:xfrm>
              <a:off x="3068638" y="6289676"/>
              <a:ext cx="1092200" cy="633413"/>
            </a:xfrm>
            <a:custGeom>
              <a:avLst/>
              <a:gdLst>
                <a:gd name="T0" fmla="*/ 0 w 688"/>
                <a:gd name="T1" fmla="*/ 201 h 399"/>
                <a:gd name="T2" fmla="*/ 344 w 688"/>
                <a:gd name="T3" fmla="*/ 0 h 399"/>
                <a:gd name="T4" fmla="*/ 688 w 688"/>
                <a:gd name="T5" fmla="*/ 201 h 399"/>
                <a:gd name="T6" fmla="*/ 344 w 688"/>
                <a:gd name="T7" fmla="*/ 399 h 399"/>
                <a:gd name="T8" fmla="*/ 0 w 688"/>
                <a:gd name="T9" fmla="*/ 201 h 399"/>
              </a:gdLst>
              <a:ahLst/>
              <a:cxnLst>
                <a:cxn ang="0">
                  <a:pos x="T0" y="T1"/>
                </a:cxn>
                <a:cxn ang="0">
                  <a:pos x="T2" y="T3"/>
                </a:cxn>
                <a:cxn ang="0">
                  <a:pos x="T4" y="T5"/>
                </a:cxn>
                <a:cxn ang="0">
                  <a:pos x="T6" y="T7"/>
                </a:cxn>
                <a:cxn ang="0">
                  <a:pos x="T8" y="T9"/>
                </a:cxn>
              </a:cxnLst>
              <a:rect l="0" t="0" r="r" b="b"/>
              <a:pathLst>
                <a:path w="688" h="399">
                  <a:moveTo>
                    <a:pt x="0" y="201"/>
                  </a:moveTo>
                  <a:lnTo>
                    <a:pt x="344" y="0"/>
                  </a:lnTo>
                  <a:lnTo>
                    <a:pt x="688" y="201"/>
                  </a:lnTo>
                  <a:lnTo>
                    <a:pt x="344" y="399"/>
                  </a:lnTo>
                  <a:lnTo>
                    <a:pt x="0" y="201"/>
                  </a:lnTo>
                  <a:close/>
                </a:path>
              </a:pathLst>
            </a:custGeom>
            <a:solidFill>
              <a:srgbClr val="F7EEE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435" name="Freeform 117">
              <a:extLst>
                <a:ext uri="{FF2B5EF4-FFF2-40B4-BE49-F238E27FC236}">
                  <a16:creationId xmlns:a16="http://schemas.microsoft.com/office/drawing/2014/main" id="{5C0D5133-790E-48D2-B7CE-B94215152C31}"/>
                </a:ext>
              </a:extLst>
            </p:cNvPr>
            <p:cNvSpPr>
              <a:spLocks/>
            </p:cNvSpPr>
            <p:nvPr/>
          </p:nvSpPr>
          <p:spPr bwMode="auto">
            <a:xfrm>
              <a:off x="3189288" y="6362701"/>
              <a:ext cx="850900" cy="488950"/>
            </a:xfrm>
            <a:custGeom>
              <a:avLst/>
              <a:gdLst>
                <a:gd name="T0" fmla="*/ 0 w 536"/>
                <a:gd name="T1" fmla="*/ 155 h 308"/>
                <a:gd name="T2" fmla="*/ 268 w 536"/>
                <a:gd name="T3" fmla="*/ 0 h 308"/>
                <a:gd name="T4" fmla="*/ 536 w 536"/>
                <a:gd name="T5" fmla="*/ 155 h 308"/>
                <a:gd name="T6" fmla="*/ 268 w 536"/>
                <a:gd name="T7" fmla="*/ 308 h 308"/>
                <a:gd name="T8" fmla="*/ 0 w 536"/>
                <a:gd name="T9" fmla="*/ 155 h 308"/>
              </a:gdLst>
              <a:ahLst/>
              <a:cxnLst>
                <a:cxn ang="0">
                  <a:pos x="T0" y="T1"/>
                </a:cxn>
                <a:cxn ang="0">
                  <a:pos x="T2" y="T3"/>
                </a:cxn>
                <a:cxn ang="0">
                  <a:pos x="T4" y="T5"/>
                </a:cxn>
                <a:cxn ang="0">
                  <a:pos x="T6" y="T7"/>
                </a:cxn>
                <a:cxn ang="0">
                  <a:pos x="T8" y="T9"/>
                </a:cxn>
              </a:cxnLst>
              <a:rect l="0" t="0" r="r" b="b"/>
              <a:pathLst>
                <a:path w="536" h="308">
                  <a:moveTo>
                    <a:pt x="0" y="155"/>
                  </a:moveTo>
                  <a:lnTo>
                    <a:pt x="268" y="0"/>
                  </a:lnTo>
                  <a:lnTo>
                    <a:pt x="536" y="155"/>
                  </a:lnTo>
                  <a:lnTo>
                    <a:pt x="268" y="308"/>
                  </a:lnTo>
                  <a:lnTo>
                    <a:pt x="0" y="155"/>
                  </a:lnTo>
                  <a:close/>
                </a:path>
              </a:pathLst>
            </a:custGeom>
            <a:solidFill>
              <a:srgbClr val="B5B5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436" name="Freeform 118">
              <a:extLst>
                <a:ext uri="{FF2B5EF4-FFF2-40B4-BE49-F238E27FC236}">
                  <a16:creationId xmlns:a16="http://schemas.microsoft.com/office/drawing/2014/main" id="{E29FFC58-1C67-4FCC-B8B0-E13A59654215}"/>
                </a:ext>
              </a:extLst>
            </p:cNvPr>
            <p:cNvSpPr>
              <a:spLocks/>
            </p:cNvSpPr>
            <p:nvPr/>
          </p:nvSpPr>
          <p:spPr bwMode="auto">
            <a:xfrm>
              <a:off x="3189288" y="6362701"/>
              <a:ext cx="425450" cy="277813"/>
            </a:xfrm>
            <a:custGeom>
              <a:avLst/>
              <a:gdLst>
                <a:gd name="T0" fmla="*/ 39 w 268"/>
                <a:gd name="T1" fmla="*/ 175 h 175"/>
                <a:gd name="T2" fmla="*/ 268 w 268"/>
                <a:gd name="T3" fmla="*/ 43 h 175"/>
                <a:gd name="T4" fmla="*/ 268 w 268"/>
                <a:gd name="T5" fmla="*/ 0 h 175"/>
                <a:gd name="T6" fmla="*/ 0 w 268"/>
                <a:gd name="T7" fmla="*/ 155 h 175"/>
                <a:gd name="T8" fmla="*/ 39 w 268"/>
                <a:gd name="T9" fmla="*/ 175 h 175"/>
              </a:gdLst>
              <a:ahLst/>
              <a:cxnLst>
                <a:cxn ang="0">
                  <a:pos x="T0" y="T1"/>
                </a:cxn>
                <a:cxn ang="0">
                  <a:pos x="T2" y="T3"/>
                </a:cxn>
                <a:cxn ang="0">
                  <a:pos x="T4" y="T5"/>
                </a:cxn>
                <a:cxn ang="0">
                  <a:pos x="T6" y="T7"/>
                </a:cxn>
                <a:cxn ang="0">
                  <a:pos x="T8" y="T9"/>
                </a:cxn>
              </a:cxnLst>
              <a:rect l="0" t="0" r="r" b="b"/>
              <a:pathLst>
                <a:path w="268" h="175">
                  <a:moveTo>
                    <a:pt x="39" y="175"/>
                  </a:moveTo>
                  <a:lnTo>
                    <a:pt x="268" y="43"/>
                  </a:lnTo>
                  <a:lnTo>
                    <a:pt x="268" y="0"/>
                  </a:lnTo>
                  <a:lnTo>
                    <a:pt x="0" y="155"/>
                  </a:lnTo>
                  <a:lnTo>
                    <a:pt x="39" y="175"/>
                  </a:lnTo>
                  <a:close/>
                </a:path>
              </a:pathLst>
            </a:custGeom>
            <a:solidFill>
              <a:srgbClr val="84848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437" name="Freeform 119">
              <a:extLst>
                <a:ext uri="{FF2B5EF4-FFF2-40B4-BE49-F238E27FC236}">
                  <a16:creationId xmlns:a16="http://schemas.microsoft.com/office/drawing/2014/main" id="{0A61D54A-C0EE-459E-8047-00D70B8019E3}"/>
                </a:ext>
              </a:extLst>
            </p:cNvPr>
            <p:cNvSpPr>
              <a:spLocks/>
            </p:cNvSpPr>
            <p:nvPr/>
          </p:nvSpPr>
          <p:spPr bwMode="auto">
            <a:xfrm>
              <a:off x="3614738" y="6362701"/>
              <a:ext cx="425450" cy="277813"/>
            </a:xfrm>
            <a:custGeom>
              <a:avLst/>
              <a:gdLst>
                <a:gd name="T0" fmla="*/ 0 w 268"/>
                <a:gd name="T1" fmla="*/ 43 h 175"/>
                <a:gd name="T2" fmla="*/ 230 w 268"/>
                <a:gd name="T3" fmla="*/ 175 h 175"/>
                <a:gd name="T4" fmla="*/ 268 w 268"/>
                <a:gd name="T5" fmla="*/ 155 h 175"/>
                <a:gd name="T6" fmla="*/ 0 w 268"/>
                <a:gd name="T7" fmla="*/ 0 h 175"/>
                <a:gd name="T8" fmla="*/ 0 w 268"/>
                <a:gd name="T9" fmla="*/ 43 h 175"/>
              </a:gdLst>
              <a:ahLst/>
              <a:cxnLst>
                <a:cxn ang="0">
                  <a:pos x="T0" y="T1"/>
                </a:cxn>
                <a:cxn ang="0">
                  <a:pos x="T2" y="T3"/>
                </a:cxn>
                <a:cxn ang="0">
                  <a:pos x="T4" y="T5"/>
                </a:cxn>
                <a:cxn ang="0">
                  <a:pos x="T6" y="T7"/>
                </a:cxn>
                <a:cxn ang="0">
                  <a:pos x="T8" y="T9"/>
                </a:cxn>
              </a:cxnLst>
              <a:rect l="0" t="0" r="r" b="b"/>
              <a:pathLst>
                <a:path w="268" h="175">
                  <a:moveTo>
                    <a:pt x="0" y="43"/>
                  </a:moveTo>
                  <a:lnTo>
                    <a:pt x="230" y="175"/>
                  </a:lnTo>
                  <a:lnTo>
                    <a:pt x="268" y="155"/>
                  </a:lnTo>
                  <a:lnTo>
                    <a:pt x="0" y="0"/>
                  </a:lnTo>
                  <a:lnTo>
                    <a:pt x="0" y="43"/>
                  </a:lnTo>
                  <a:close/>
                </a:path>
              </a:pathLst>
            </a:custGeom>
            <a:solidFill>
              <a:srgbClr val="9999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438" name="Freeform 120">
              <a:extLst>
                <a:ext uri="{FF2B5EF4-FFF2-40B4-BE49-F238E27FC236}">
                  <a16:creationId xmlns:a16="http://schemas.microsoft.com/office/drawing/2014/main" id="{42C17A56-23C3-4143-B221-8E333BFC5150}"/>
                </a:ext>
              </a:extLst>
            </p:cNvPr>
            <p:cNvSpPr>
              <a:spLocks/>
            </p:cNvSpPr>
            <p:nvPr/>
          </p:nvSpPr>
          <p:spPr bwMode="auto">
            <a:xfrm>
              <a:off x="3505200" y="6561139"/>
              <a:ext cx="220663" cy="130175"/>
            </a:xfrm>
            <a:custGeom>
              <a:avLst/>
              <a:gdLst>
                <a:gd name="T0" fmla="*/ 66 w 80"/>
                <a:gd name="T1" fmla="*/ 38 h 47"/>
                <a:gd name="T2" fmla="*/ 14 w 80"/>
                <a:gd name="T3" fmla="*/ 38 h 47"/>
                <a:gd name="T4" fmla="*/ 14 w 80"/>
                <a:gd name="T5" fmla="*/ 8 h 47"/>
                <a:gd name="T6" fmla="*/ 66 w 80"/>
                <a:gd name="T7" fmla="*/ 8 h 47"/>
                <a:gd name="T8" fmla="*/ 66 w 80"/>
                <a:gd name="T9" fmla="*/ 38 h 47"/>
              </a:gdLst>
              <a:ahLst/>
              <a:cxnLst>
                <a:cxn ang="0">
                  <a:pos x="T0" y="T1"/>
                </a:cxn>
                <a:cxn ang="0">
                  <a:pos x="T2" y="T3"/>
                </a:cxn>
                <a:cxn ang="0">
                  <a:pos x="T4" y="T5"/>
                </a:cxn>
                <a:cxn ang="0">
                  <a:pos x="T6" y="T7"/>
                </a:cxn>
                <a:cxn ang="0">
                  <a:pos x="T8" y="T9"/>
                </a:cxn>
              </a:cxnLst>
              <a:rect l="0" t="0" r="r" b="b"/>
              <a:pathLst>
                <a:path w="80" h="47">
                  <a:moveTo>
                    <a:pt x="66" y="38"/>
                  </a:moveTo>
                  <a:cubicBezTo>
                    <a:pt x="52" y="47"/>
                    <a:pt x="28" y="47"/>
                    <a:pt x="14" y="38"/>
                  </a:cubicBezTo>
                  <a:cubicBezTo>
                    <a:pt x="0" y="30"/>
                    <a:pt x="0" y="17"/>
                    <a:pt x="14" y="8"/>
                  </a:cubicBezTo>
                  <a:cubicBezTo>
                    <a:pt x="28" y="0"/>
                    <a:pt x="52" y="0"/>
                    <a:pt x="66" y="8"/>
                  </a:cubicBezTo>
                  <a:cubicBezTo>
                    <a:pt x="80" y="17"/>
                    <a:pt x="80" y="30"/>
                    <a:pt x="66" y="3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439" name="Freeform 121">
              <a:extLst>
                <a:ext uri="{FF2B5EF4-FFF2-40B4-BE49-F238E27FC236}">
                  <a16:creationId xmlns:a16="http://schemas.microsoft.com/office/drawing/2014/main" id="{3BF313F7-0D4C-447E-9E97-72F5DE95621F}"/>
                </a:ext>
              </a:extLst>
            </p:cNvPr>
            <p:cNvSpPr>
              <a:spLocks/>
            </p:cNvSpPr>
            <p:nvPr/>
          </p:nvSpPr>
          <p:spPr bwMode="auto">
            <a:xfrm>
              <a:off x="3562350" y="5459414"/>
              <a:ext cx="104775" cy="1198563"/>
            </a:xfrm>
            <a:custGeom>
              <a:avLst/>
              <a:gdLst>
                <a:gd name="T0" fmla="*/ 24 w 38"/>
                <a:gd name="T1" fmla="*/ 0 h 434"/>
                <a:gd name="T2" fmla="*/ 14 w 38"/>
                <a:gd name="T3" fmla="*/ 0 h 434"/>
                <a:gd name="T4" fmla="*/ 0 w 38"/>
                <a:gd name="T5" fmla="*/ 422 h 434"/>
                <a:gd name="T6" fmla="*/ 6 w 38"/>
                <a:gd name="T7" fmla="*/ 430 h 434"/>
                <a:gd name="T8" fmla="*/ 32 w 38"/>
                <a:gd name="T9" fmla="*/ 430 h 434"/>
                <a:gd name="T10" fmla="*/ 38 w 38"/>
                <a:gd name="T11" fmla="*/ 422 h 434"/>
                <a:gd name="T12" fmla="*/ 24 w 38"/>
                <a:gd name="T13" fmla="*/ 0 h 434"/>
              </a:gdLst>
              <a:ahLst/>
              <a:cxnLst>
                <a:cxn ang="0">
                  <a:pos x="T0" y="T1"/>
                </a:cxn>
                <a:cxn ang="0">
                  <a:pos x="T2" y="T3"/>
                </a:cxn>
                <a:cxn ang="0">
                  <a:pos x="T4" y="T5"/>
                </a:cxn>
                <a:cxn ang="0">
                  <a:pos x="T6" y="T7"/>
                </a:cxn>
                <a:cxn ang="0">
                  <a:pos x="T8" y="T9"/>
                </a:cxn>
                <a:cxn ang="0">
                  <a:pos x="T10" y="T11"/>
                </a:cxn>
                <a:cxn ang="0">
                  <a:pos x="T12" y="T13"/>
                </a:cxn>
              </a:cxnLst>
              <a:rect l="0" t="0" r="r" b="b"/>
              <a:pathLst>
                <a:path w="38" h="434">
                  <a:moveTo>
                    <a:pt x="24" y="0"/>
                  </a:moveTo>
                  <a:cubicBezTo>
                    <a:pt x="14" y="0"/>
                    <a:pt x="14" y="0"/>
                    <a:pt x="14" y="0"/>
                  </a:cubicBezTo>
                  <a:cubicBezTo>
                    <a:pt x="0" y="422"/>
                    <a:pt x="0" y="422"/>
                    <a:pt x="0" y="422"/>
                  </a:cubicBezTo>
                  <a:cubicBezTo>
                    <a:pt x="0" y="425"/>
                    <a:pt x="2" y="428"/>
                    <a:pt x="6" y="430"/>
                  </a:cubicBezTo>
                  <a:cubicBezTo>
                    <a:pt x="13" y="434"/>
                    <a:pt x="25" y="434"/>
                    <a:pt x="32" y="430"/>
                  </a:cubicBezTo>
                  <a:cubicBezTo>
                    <a:pt x="36" y="428"/>
                    <a:pt x="38" y="425"/>
                    <a:pt x="38" y="422"/>
                  </a:cubicBezTo>
                  <a:lnTo>
                    <a:pt x="24" y="0"/>
                  </a:lnTo>
                  <a:close/>
                </a:path>
              </a:pathLst>
            </a:custGeom>
            <a:solidFill>
              <a:srgbClr val="F7EEE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440" name="Freeform 122">
              <a:extLst>
                <a:ext uri="{FF2B5EF4-FFF2-40B4-BE49-F238E27FC236}">
                  <a16:creationId xmlns:a16="http://schemas.microsoft.com/office/drawing/2014/main" id="{43EEC681-9C7C-4492-84A2-51A8FDF0AFA9}"/>
                </a:ext>
              </a:extLst>
            </p:cNvPr>
            <p:cNvSpPr>
              <a:spLocks/>
            </p:cNvSpPr>
            <p:nvPr/>
          </p:nvSpPr>
          <p:spPr bwMode="auto">
            <a:xfrm>
              <a:off x="3621088" y="5459414"/>
              <a:ext cx="46038" cy="1190625"/>
            </a:xfrm>
            <a:custGeom>
              <a:avLst/>
              <a:gdLst>
                <a:gd name="T0" fmla="*/ 3 w 17"/>
                <a:gd name="T1" fmla="*/ 0 h 431"/>
                <a:gd name="T2" fmla="*/ 0 w 17"/>
                <a:gd name="T3" fmla="*/ 0 h 431"/>
                <a:gd name="T4" fmla="*/ 9 w 17"/>
                <a:gd name="T5" fmla="*/ 431 h 431"/>
                <a:gd name="T6" fmla="*/ 11 w 17"/>
                <a:gd name="T7" fmla="*/ 430 h 431"/>
                <a:gd name="T8" fmla="*/ 17 w 17"/>
                <a:gd name="T9" fmla="*/ 422 h 431"/>
                <a:gd name="T10" fmla="*/ 3 w 17"/>
                <a:gd name="T11" fmla="*/ 0 h 431"/>
              </a:gdLst>
              <a:ahLst/>
              <a:cxnLst>
                <a:cxn ang="0">
                  <a:pos x="T0" y="T1"/>
                </a:cxn>
                <a:cxn ang="0">
                  <a:pos x="T2" y="T3"/>
                </a:cxn>
                <a:cxn ang="0">
                  <a:pos x="T4" y="T5"/>
                </a:cxn>
                <a:cxn ang="0">
                  <a:pos x="T6" y="T7"/>
                </a:cxn>
                <a:cxn ang="0">
                  <a:pos x="T8" y="T9"/>
                </a:cxn>
                <a:cxn ang="0">
                  <a:pos x="T10" y="T11"/>
                </a:cxn>
              </a:cxnLst>
              <a:rect l="0" t="0" r="r" b="b"/>
              <a:pathLst>
                <a:path w="17" h="431">
                  <a:moveTo>
                    <a:pt x="3" y="0"/>
                  </a:moveTo>
                  <a:cubicBezTo>
                    <a:pt x="0" y="0"/>
                    <a:pt x="0" y="0"/>
                    <a:pt x="0" y="0"/>
                  </a:cubicBezTo>
                  <a:cubicBezTo>
                    <a:pt x="9" y="431"/>
                    <a:pt x="9" y="431"/>
                    <a:pt x="9" y="431"/>
                  </a:cubicBezTo>
                  <a:cubicBezTo>
                    <a:pt x="10" y="431"/>
                    <a:pt x="11" y="430"/>
                    <a:pt x="11" y="430"/>
                  </a:cubicBezTo>
                  <a:cubicBezTo>
                    <a:pt x="15" y="428"/>
                    <a:pt x="17" y="425"/>
                    <a:pt x="17" y="422"/>
                  </a:cubicBezTo>
                  <a:lnTo>
                    <a:pt x="3" y="0"/>
                  </a:lnTo>
                  <a:close/>
                </a:path>
              </a:pathLst>
            </a:custGeom>
            <a:solidFill>
              <a:srgbClr val="B3B0A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441" name="Oval 123">
              <a:extLst>
                <a:ext uri="{FF2B5EF4-FFF2-40B4-BE49-F238E27FC236}">
                  <a16:creationId xmlns:a16="http://schemas.microsoft.com/office/drawing/2014/main" id="{13A2F75D-4441-461F-BE3C-27508CF6218C}"/>
                </a:ext>
              </a:extLst>
            </p:cNvPr>
            <p:cNvSpPr>
              <a:spLocks noChangeArrowheads="1"/>
            </p:cNvSpPr>
            <p:nvPr/>
          </p:nvSpPr>
          <p:spPr bwMode="auto">
            <a:xfrm>
              <a:off x="3570288" y="5414964"/>
              <a:ext cx="88900" cy="85725"/>
            </a:xfrm>
            <a:prstGeom prst="ellipse">
              <a:avLst/>
            </a:prstGeom>
            <a:solidFill>
              <a:srgbClr val="F7EEE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442" name="Freeform 124">
              <a:extLst>
                <a:ext uri="{FF2B5EF4-FFF2-40B4-BE49-F238E27FC236}">
                  <a16:creationId xmlns:a16="http://schemas.microsoft.com/office/drawing/2014/main" id="{83F72093-6897-49A6-AC0B-F86899E95794}"/>
                </a:ext>
              </a:extLst>
            </p:cNvPr>
            <p:cNvSpPr>
              <a:spLocks/>
            </p:cNvSpPr>
            <p:nvPr/>
          </p:nvSpPr>
          <p:spPr bwMode="auto">
            <a:xfrm>
              <a:off x="3587750" y="5418139"/>
              <a:ext cx="71438" cy="82550"/>
            </a:xfrm>
            <a:custGeom>
              <a:avLst/>
              <a:gdLst>
                <a:gd name="T0" fmla="*/ 14 w 26"/>
                <a:gd name="T1" fmla="*/ 0 h 30"/>
                <a:gd name="T2" fmla="*/ 19 w 26"/>
                <a:gd name="T3" fmla="*/ 11 h 30"/>
                <a:gd name="T4" fmla="*/ 4 w 26"/>
                <a:gd name="T5" fmla="*/ 27 h 30"/>
                <a:gd name="T6" fmla="*/ 0 w 26"/>
                <a:gd name="T7" fmla="*/ 26 h 30"/>
                <a:gd name="T8" fmla="*/ 10 w 26"/>
                <a:gd name="T9" fmla="*/ 30 h 30"/>
                <a:gd name="T10" fmla="*/ 26 w 26"/>
                <a:gd name="T11" fmla="*/ 15 h 30"/>
                <a:gd name="T12" fmla="*/ 14 w 26"/>
                <a:gd name="T13" fmla="*/ 0 h 30"/>
              </a:gdLst>
              <a:ahLst/>
              <a:cxnLst>
                <a:cxn ang="0">
                  <a:pos x="T0" y="T1"/>
                </a:cxn>
                <a:cxn ang="0">
                  <a:pos x="T2" y="T3"/>
                </a:cxn>
                <a:cxn ang="0">
                  <a:pos x="T4" y="T5"/>
                </a:cxn>
                <a:cxn ang="0">
                  <a:pos x="T6" y="T7"/>
                </a:cxn>
                <a:cxn ang="0">
                  <a:pos x="T8" y="T9"/>
                </a:cxn>
                <a:cxn ang="0">
                  <a:pos x="T10" y="T11"/>
                </a:cxn>
                <a:cxn ang="0">
                  <a:pos x="T12" y="T13"/>
                </a:cxn>
              </a:cxnLst>
              <a:rect l="0" t="0" r="r" b="b"/>
              <a:pathLst>
                <a:path w="26" h="30">
                  <a:moveTo>
                    <a:pt x="14" y="0"/>
                  </a:moveTo>
                  <a:cubicBezTo>
                    <a:pt x="17" y="3"/>
                    <a:pt x="19" y="7"/>
                    <a:pt x="19" y="11"/>
                  </a:cubicBezTo>
                  <a:cubicBezTo>
                    <a:pt x="19" y="20"/>
                    <a:pt x="12" y="27"/>
                    <a:pt x="4" y="27"/>
                  </a:cubicBezTo>
                  <a:cubicBezTo>
                    <a:pt x="2" y="27"/>
                    <a:pt x="1" y="27"/>
                    <a:pt x="0" y="26"/>
                  </a:cubicBezTo>
                  <a:cubicBezTo>
                    <a:pt x="2" y="29"/>
                    <a:pt x="6" y="30"/>
                    <a:pt x="10" y="30"/>
                  </a:cubicBezTo>
                  <a:cubicBezTo>
                    <a:pt x="19" y="30"/>
                    <a:pt x="26" y="24"/>
                    <a:pt x="26" y="15"/>
                  </a:cubicBezTo>
                  <a:cubicBezTo>
                    <a:pt x="26" y="8"/>
                    <a:pt x="21" y="2"/>
                    <a:pt x="14" y="0"/>
                  </a:cubicBezTo>
                  <a:close/>
                </a:path>
              </a:pathLst>
            </a:custGeom>
            <a:solidFill>
              <a:srgbClr val="B3B0A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443" name="Freeform 125">
              <a:extLst>
                <a:ext uri="{FF2B5EF4-FFF2-40B4-BE49-F238E27FC236}">
                  <a16:creationId xmlns:a16="http://schemas.microsoft.com/office/drawing/2014/main" id="{54F7EC42-E065-498C-BBDC-327E341AED87}"/>
                </a:ext>
              </a:extLst>
            </p:cNvPr>
            <p:cNvSpPr>
              <a:spLocks/>
            </p:cNvSpPr>
            <p:nvPr/>
          </p:nvSpPr>
          <p:spPr bwMode="auto">
            <a:xfrm>
              <a:off x="2825750" y="9902826"/>
              <a:ext cx="1576388" cy="525463"/>
            </a:xfrm>
            <a:custGeom>
              <a:avLst/>
              <a:gdLst>
                <a:gd name="T0" fmla="*/ 76 w 993"/>
                <a:gd name="T1" fmla="*/ 0 h 331"/>
                <a:gd name="T2" fmla="*/ 0 w 993"/>
                <a:gd name="T3" fmla="*/ 44 h 331"/>
                <a:gd name="T4" fmla="*/ 497 w 993"/>
                <a:gd name="T5" fmla="*/ 331 h 331"/>
                <a:gd name="T6" fmla="*/ 993 w 993"/>
                <a:gd name="T7" fmla="*/ 45 h 331"/>
                <a:gd name="T8" fmla="*/ 918 w 993"/>
                <a:gd name="T9" fmla="*/ 0 h 331"/>
                <a:gd name="T10" fmla="*/ 918 w 993"/>
                <a:gd name="T11" fmla="*/ 45 h 331"/>
                <a:gd name="T12" fmla="*/ 497 w 993"/>
                <a:gd name="T13" fmla="*/ 287 h 331"/>
                <a:gd name="T14" fmla="*/ 76 w 993"/>
                <a:gd name="T15" fmla="*/ 45 h 331"/>
                <a:gd name="T16" fmla="*/ 76 w 993"/>
                <a:gd name="T17" fmla="*/ 0 h 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93" h="331">
                  <a:moveTo>
                    <a:pt x="76" y="0"/>
                  </a:moveTo>
                  <a:lnTo>
                    <a:pt x="0" y="44"/>
                  </a:lnTo>
                  <a:lnTo>
                    <a:pt x="497" y="331"/>
                  </a:lnTo>
                  <a:lnTo>
                    <a:pt x="993" y="45"/>
                  </a:lnTo>
                  <a:lnTo>
                    <a:pt x="918" y="0"/>
                  </a:lnTo>
                  <a:lnTo>
                    <a:pt x="918" y="45"/>
                  </a:lnTo>
                  <a:lnTo>
                    <a:pt x="497" y="287"/>
                  </a:lnTo>
                  <a:lnTo>
                    <a:pt x="76" y="45"/>
                  </a:lnTo>
                  <a:lnTo>
                    <a:pt x="76" y="0"/>
                  </a:lnTo>
                  <a:close/>
                </a:path>
              </a:pathLst>
            </a:custGeom>
            <a:solidFill>
              <a:srgbClr val="F7EEE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444" name="Freeform 126">
              <a:extLst>
                <a:ext uri="{FF2B5EF4-FFF2-40B4-BE49-F238E27FC236}">
                  <a16:creationId xmlns:a16="http://schemas.microsoft.com/office/drawing/2014/main" id="{A18ADA18-ADF7-4715-9DD0-54468B7F4949}"/>
                </a:ext>
              </a:extLst>
            </p:cNvPr>
            <p:cNvSpPr>
              <a:spLocks/>
            </p:cNvSpPr>
            <p:nvPr/>
          </p:nvSpPr>
          <p:spPr bwMode="auto">
            <a:xfrm>
              <a:off x="2825750" y="9972676"/>
              <a:ext cx="788988" cy="527050"/>
            </a:xfrm>
            <a:custGeom>
              <a:avLst/>
              <a:gdLst>
                <a:gd name="T0" fmla="*/ 0 w 497"/>
                <a:gd name="T1" fmla="*/ 0 h 332"/>
                <a:gd name="T2" fmla="*/ 0 w 497"/>
                <a:gd name="T3" fmla="*/ 45 h 332"/>
                <a:gd name="T4" fmla="*/ 497 w 497"/>
                <a:gd name="T5" fmla="*/ 332 h 332"/>
                <a:gd name="T6" fmla="*/ 497 w 497"/>
                <a:gd name="T7" fmla="*/ 287 h 332"/>
                <a:gd name="T8" fmla="*/ 0 w 497"/>
                <a:gd name="T9" fmla="*/ 0 h 332"/>
              </a:gdLst>
              <a:ahLst/>
              <a:cxnLst>
                <a:cxn ang="0">
                  <a:pos x="T0" y="T1"/>
                </a:cxn>
                <a:cxn ang="0">
                  <a:pos x="T2" y="T3"/>
                </a:cxn>
                <a:cxn ang="0">
                  <a:pos x="T4" y="T5"/>
                </a:cxn>
                <a:cxn ang="0">
                  <a:pos x="T6" y="T7"/>
                </a:cxn>
                <a:cxn ang="0">
                  <a:pos x="T8" y="T9"/>
                </a:cxn>
              </a:cxnLst>
              <a:rect l="0" t="0" r="r" b="b"/>
              <a:pathLst>
                <a:path w="497" h="332">
                  <a:moveTo>
                    <a:pt x="0" y="0"/>
                  </a:moveTo>
                  <a:lnTo>
                    <a:pt x="0" y="45"/>
                  </a:lnTo>
                  <a:lnTo>
                    <a:pt x="497" y="332"/>
                  </a:lnTo>
                  <a:lnTo>
                    <a:pt x="497" y="287"/>
                  </a:lnTo>
                  <a:lnTo>
                    <a:pt x="0" y="0"/>
                  </a:lnTo>
                  <a:close/>
                </a:path>
              </a:pathLst>
            </a:custGeom>
            <a:solidFill>
              <a:srgbClr val="D6CDB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445" name="Freeform 127">
              <a:extLst>
                <a:ext uri="{FF2B5EF4-FFF2-40B4-BE49-F238E27FC236}">
                  <a16:creationId xmlns:a16="http://schemas.microsoft.com/office/drawing/2014/main" id="{1769F9DC-FDBC-4ACA-A2C4-AD7E1C49485A}"/>
                </a:ext>
              </a:extLst>
            </p:cNvPr>
            <p:cNvSpPr>
              <a:spLocks/>
            </p:cNvSpPr>
            <p:nvPr/>
          </p:nvSpPr>
          <p:spPr bwMode="auto">
            <a:xfrm>
              <a:off x="3614738" y="9974264"/>
              <a:ext cx="787400" cy="525463"/>
            </a:xfrm>
            <a:custGeom>
              <a:avLst/>
              <a:gdLst>
                <a:gd name="T0" fmla="*/ 496 w 496"/>
                <a:gd name="T1" fmla="*/ 0 h 331"/>
                <a:gd name="T2" fmla="*/ 496 w 496"/>
                <a:gd name="T3" fmla="*/ 44 h 331"/>
                <a:gd name="T4" fmla="*/ 0 w 496"/>
                <a:gd name="T5" fmla="*/ 331 h 331"/>
                <a:gd name="T6" fmla="*/ 0 w 496"/>
                <a:gd name="T7" fmla="*/ 286 h 331"/>
                <a:gd name="T8" fmla="*/ 496 w 496"/>
                <a:gd name="T9" fmla="*/ 0 h 331"/>
              </a:gdLst>
              <a:ahLst/>
              <a:cxnLst>
                <a:cxn ang="0">
                  <a:pos x="T0" y="T1"/>
                </a:cxn>
                <a:cxn ang="0">
                  <a:pos x="T2" y="T3"/>
                </a:cxn>
                <a:cxn ang="0">
                  <a:pos x="T4" y="T5"/>
                </a:cxn>
                <a:cxn ang="0">
                  <a:pos x="T6" y="T7"/>
                </a:cxn>
                <a:cxn ang="0">
                  <a:pos x="T8" y="T9"/>
                </a:cxn>
              </a:cxnLst>
              <a:rect l="0" t="0" r="r" b="b"/>
              <a:pathLst>
                <a:path w="496" h="331">
                  <a:moveTo>
                    <a:pt x="496" y="0"/>
                  </a:moveTo>
                  <a:lnTo>
                    <a:pt x="496" y="44"/>
                  </a:lnTo>
                  <a:lnTo>
                    <a:pt x="0" y="331"/>
                  </a:lnTo>
                  <a:lnTo>
                    <a:pt x="0" y="286"/>
                  </a:lnTo>
                  <a:lnTo>
                    <a:pt x="496" y="0"/>
                  </a:lnTo>
                  <a:close/>
                </a:path>
              </a:pathLst>
            </a:custGeom>
            <a:solidFill>
              <a:srgbClr val="B3B0A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grpSp>
      <p:grpSp>
        <p:nvGrpSpPr>
          <p:cNvPr id="526" name="Group 525">
            <a:extLst>
              <a:ext uri="{FF2B5EF4-FFF2-40B4-BE49-F238E27FC236}">
                <a16:creationId xmlns:a16="http://schemas.microsoft.com/office/drawing/2014/main" id="{35062A7E-49A9-4330-9551-96F6BEEDA21E}"/>
              </a:ext>
            </a:extLst>
          </p:cNvPr>
          <p:cNvGrpSpPr/>
          <p:nvPr/>
        </p:nvGrpSpPr>
        <p:grpSpPr>
          <a:xfrm>
            <a:off x="8692302" y="1966197"/>
            <a:ext cx="1445176" cy="2608825"/>
            <a:chOff x="17865726" y="7904163"/>
            <a:chExt cx="2444750" cy="4413251"/>
          </a:xfrm>
        </p:grpSpPr>
        <p:sp>
          <p:nvSpPr>
            <p:cNvPr id="234" name="Freeform 317">
              <a:extLst>
                <a:ext uri="{FF2B5EF4-FFF2-40B4-BE49-F238E27FC236}">
                  <a16:creationId xmlns:a16="http://schemas.microsoft.com/office/drawing/2014/main" id="{57FAC851-0A5B-4FD5-99EA-B81FF142FAE7}"/>
                </a:ext>
              </a:extLst>
            </p:cNvPr>
            <p:cNvSpPr>
              <a:spLocks/>
            </p:cNvSpPr>
            <p:nvPr/>
          </p:nvSpPr>
          <p:spPr bwMode="auto">
            <a:xfrm>
              <a:off x="17962563" y="10917238"/>
              <a:ext cx="2347913" cy="1355725"/>
            </a:xfrm>
            <a:custGeom>
              <a:avLst/>
              <a:gdLst>
                <a:gd name="T0" fmla="*/ 1479 w 1479"/>
                <a:gd name="T1" fmla="*/ 273 h 854"/>
                <a:gd name="T2" fmla="*/ 473 w 1479"/>
                <a:gd name="T3" fmla="*/ 854 h 854"/>
                <a:gd name="T4" fmla="*/ 24 w 1479"/>
                <a:gd name="T5" fmla="*/ 595 h 854"/>
                <a:gd name="T6" fmla="*/ 24 w 1479"/>
                <a:gd name="T7" fmla="*/ 595 h 854"/>
                <a:gd name="T8" fmla="*/ 0 w 1479"/>
                <a:gd name="T9" fmla="*/ 581 h 854"/>
                <a:gd name="T10" fmla="*/ 1007 w 1479"/>
                <a:gd name="T11" fmla="*/ 0 h 854"/>
                <a:gd name="T12" fmla="*/ 1479 w 1479"/>
                <a:gd name="T13" fmla="*/ 273 h 854"/>
              </a:gdLst>
              <a:ahLst/>
              <a:cxnLst>
                <a:cxn ang="0">
                  <a:pos x="T0" y="T1"/>
                </a:cxn>
                <a:cxn ang="0">
                  <a:pos x="T2" y="T3"/>
                </a:cxn>
                <a:cxn ang="0">
                  <a:pos x="T4" y="T5"/>
                </a:cxn>
                <a:cxn ang="0">
                  <a:pos x="T6" y="T7"/>
                </a:cxn>
                <a:cxn ang="0">
                  <a:pos x="T8" y="T9"/>
                </a:cxn>
                <a:cxn ang="0">
                  <a:pos x="T10" y="T11"/>
                </a:cxn>
                <a:cxn ang="0">
                  <a:pos x="T12" y="T13"/>
                </a:cxn>
              </a:cxnLst>
              <a:rect l="0" t="0" r="r" b="b"/>
              <a:pathLst>
                <a:path w="1479" h="854">
                  <a:moveTo>
                    <a:pt x="1479" y="273"/>
                  </a:moveTo>
                  <a:lnTo>
                    <a:pt x="473" y="854"/>
                  </a:lnTo>
                  <a:lnTo>
                    <a:pt x="24" y="595"/>
                  </a:lnTo>
                  <a:lnTo>
                    <a:pt x="24" y="595"/>
                  </a:lnTo>
                  <a:lnTo>
                    <a:pt x="0" y="581"/>
                  </a:lnTo>
                  <a:lnTo>
                    <a:pt x="1007" y="0"/>
                  </a:lnTo>
                  <a:lnTo>
                    <a:pt x="1479" y="27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235" name="Freeform 318">
              <a:extLst>
                <a:ext uri="{FF2B5EF4-FFF2-40B4-BE49-F238E27FC236}">
                  <a16:creationId xmlns:a16="http://schemas.microsoft.com/office/drawing/2014/main" id="{09D1052A-28E9-4306-994F-E5EDA0A234A2}"/>
                </a:ext>
              </a:extLst>
            </p:cNvPr>
            <p:cNvSpPr>
              <a:spLocks/>
            </p:cNvSpPr>
            <p:nvPr/>
          </p:nvSpPr>
          <p:spPr bwMode="auto">
            <a:xfrm>
              <a:off x="17962563" y="11839576"/>
              <a:ext cx="750888" cy="477838"/>
            </a:xfrm>
            <a:custGeom>
              <a:avLst/>
              <a:gdLst>
                <a:gd name="T0" fmla="*/ 473 w 473"/>
                <a:gd name="T1" fmla="*/ 273 h 301"/>
                <a:gd name="T2" fmla="*/ 473 w 473"/>
                <a:gd name="T3" fmla="*/ 301 h 301"/>
                <a:gd name="T4" fmla="*/ 0 w 473"/>
                <a:gd name="T5" fmla="*/ 26 h 301"/>
                <a:gd name="T6" fmla="*/ 0 w 473"/>
                <a:gd name="T7" fmla="*/ 0 h 301"/>
                <a:gd name="T8" fmla="*/ 24 w 473"/>
                <a:gd name="T9" fmla="*/ 14 h 301"/>
                <a:gd name="T10" fmla="*/ 24 w 473"/>
                <a:gd name="T11" fmla="*/ 14 h 301"/>
                <a:gd name="T12" fmla="*/ 473 w 473"/>
                <a:gd name="T13" fmla="*/ 273 h 301"/>
              </a:gdLst>
              <a:ahLst/>
              <a:cxnLst>
                <a:cxn ang="0">
                  <a:pos x="T0" y="T1"/>
                </a:cxn>
                <a:cxn ang="0">
                  <a:pos x="T2" y="T3"/>
                </a:cxn>
                <a:cxn ang="0">
                  <a:pos x="T4" y="T5"/>
                </a:cxn>
                <a:cxn ang="0">
                  <a:pos x="T6" y="T7"/>
                </a:cxn>
                <a:cxn ang="0">
                  <a:pos x="T8" y="T9"/>
                </a:cxn>
                <a:cxn ang="0">
                  <a:pos x="T10" y="T11"/>
                </a:cxn>
                <a:cxn ang="0">
                  <a:pos x="T12" y="T13"/>
                </a:cxn>
              </a:cxnLst>
              <a:rect l="0" t="0" r="r" b="b"/>
              <a:pathLst>
                <a:path w="473" h="301">
                  <a:moveTo>
                    <a:pt x="473" y="273"/>
                  </a:moveTo>
                  <a:lnTo>
                    <a:pt x="473" y="301"/>
                  </a:lnTo>
                  <a:lnTo>
                    <a:pt x="0" y="26"/>
                  </a:lnTo>
                  <a:lnTo>
                    <a:pt x="0" y="0"/>
                  </a:lnTo>
                  <a:lnTo>
                    <a:pt x="24" y="14"/>
                  </a:lnTo>
                  <a:lnTo>
                    <a:pt x="24" y="14"/>
                  </a:lnTo>
                  <a:lnTo>
                    <a:pt x="473" y="273"/>
                  </a:lnTo>
                  <a:close/>
                </a:path>
              </a:pathLst>
            </a:custGeom>
            <a:solidFill>
              <a:srgbClr val="E4DFD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236" name="Freeform 319">
              <a:extLst>
                <a:ext uri="{FF2B5EF4-FFF2-40B4-BE49-F238E27FC236}">
                  <a16:creationId xmlns:a16="http://schemas.microsoft.com/office/drawing/2014/main" id="{DE227EFB-7A9A-44AA-8388-50ABA3CE3D3A}"/>
                </a:ext>
              </a:extLst>
            </p:cNvPr>
            <p:cNvSpPr>
              <a:spLocks/>
            </p:cNvSpPr>
            <p:nvPr/>
          </p:nvSpPr>
          <p:spPr bwMode="auto">
            <a:xfrm>
              <a:off x="18713451" y="11350626"/>
              <a:ext cx="1597025" cy="966788"/>
            </a:xfrm>
            <a:custGeom>
              <a:avLst/>
              <a:gdLst>
                <a:gd name="T0" fmla="*/ 1006 w 1006"/>
                <a:gd name="T1" fmla="*/ 0 h 609"/>
                <a:gd name="T2" fmla="*/ 1006 w 1006"/>
                <a:gd name="T3" fmla="*/ 28 h 609"/>
                <a:gd name="T4" fmla="*/ 0 w 1006"/>
                <a:gd name="T5" fmla="*/ 609 h 609"/>
                <a:gd name="T6" fmla="*/ 0 w 1006"/>
                <a:gd name="T7" fmla="*/ 581 h 609"/>
                <a:gd name="T8" fmla="*/ 1006 w 1006"/>
                <a:gd name="T9" fmla="*/ 0 h 609"/>
              </a:gdLst>
              <a:ahLst/>
              <a:cxnLst>
                <a:cxn ang="0">
                  <a:pos x="T0" y="T1"/>
                </a:cxn>
                <a:cxn ang="0">
                  <a:pos x="T2" y="T3"/>
                </a:cxn>
                <a:cxn ang="0">
                  <a:pos x="T4" y="T5"/>
                </a:cxn>
                <a:cxn ang="0">
                  <a:pos x="T6" y="T7"/>
                </a:cxn>
                <a:cxn ang="0">
                  <a:pos x="T8" y="T9"/>
                </a:cxn>
              </a:cxnLst>
              <a:rect l="0" t="0" r="r" b="b"/>
              <a:pathLst>
                <a:path w="1006" h="609">
                  <a:moveTo>
                    <a:pt x="1006" y="0"/>
                  </a:moveTo>
                  <a:lnTo>
                    <a:pt x="1006" y="28"/>
                  </a:lnTo>
                  <a:lnTo>
                    <a:pt x="0" y="609"/>
                  </a:lnTo>
                  <a:lnTo>
                    <a:pt x="0" y="581"/>
                  </a:lnTo>
                  <a:lnTo>
                    <a:pt x="1006" y="0"/>
                  </a:lnTo>
                  <a:close/>
                </a:path>
              </a:pathLst>
            </a:custGeom>
            <a:solidFill>
              <a:srgbClr val="BEB9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237" name="Freeform 320">
              <a:extLst>
                <a:ext uri="{FF2B5EF4-FFF2-40B4-BE49-F238E27FC236}">
                  <a16:creationId xmlns:a16="http://schemas.microsoft.com/office/drawing/2014/main" id="{E33AD009-EB1A-4143-B5CA-000D33A8D536}"/>
                </a:ext>
              </a:extLst>
            </p:cNvPr>
            <p:cNvSpPr>
              <a:spLocks/>
            </p:cNvSpPr>
            <p:nvPr/>
          </p:nvSpPr>
          <p:spPr bwMode="auto">
            <a:xfrm>
              <a:off x="17865726" y="9124951"/>
              <a:ext cx="847725" cy="3040063"/>
            </a:xfrm>
            <a:custGeom>
              <a:avLst/>
              <a:gdLst>
                <a:gd name="T0" fmla="*/ 307 w 307"/>
                <a:gd name="T1" fmla="*/ 1101 h 1101"/>
                <a:gd name="T2" fmla="*/ 307 w 307"/>
                <a:gd name="T3" fmla="*/ 118 h 1101"/>
                <a:gd name="T4" fmla="*/ 103 w 307"/>
                <a:gd name="T5" fmla="*/ 0 h 1101"/>
                <a:gd name="T6" fmla="*/ 103 w 307"/>
                <a:gd name="T7" fmla="*/ 983 h 1101"/>
                <a:gd name="T8" fmla="*/ 307 w 307"/>
                <a:gd name="T9" fmla="*/ 1101 h 1101"/>
              </a:gdLst>
              <a:ahLst/>
              <a:cxnLst>
                <a:cxn ang="0">
                  <a:pos x="T0" y="T1"/>
                </a:cxn>
                <a:cxn ang="0">
                  <a:pos x="T2" y="T3"/>
                </a:cxn>
                <a:cxn ang="0">
                  <a:pos x="T4" y="T5"/>
                </a:cxn>
                <a:cxn ang="0">
                  <a:pos x="T6" y="T7"/>
                </a:cxn>
                <a:cxn ang="0">
                  <a:pos x="T8" y="T9"/>
                </a:cxn>
              </a:cxnLst>
              <a:rect l="0" t="0" r="r" b="b"/>
              <a:pathLst>
                <a:path w="307" h="1101">
                  <a:moveTo>
                    <a:pt x="307" y="1101"/>
                  </a:moveTo>
                  <a:cubicBezTo>
                    <a:pt x="229" y="849"/>
                    <a:pt x="204" y="545"/>
                    <a:pt x="307" y="118"/>
                  </a:cubicBezTo>
                  <a:cubicBezTo>
                    <a:pt x="103" y="0"/>
                    <a:pt x="103" y="0"/>
                    <a:pt x="103" y="0"/>
                  </a:cubicBezTo>
                  <a:cubicBezTo>
                    <a:pt x="0" y="427"/>
                    <a:pt x="25" y="731"/>
                    <a:pt x="103" y="983"/>
                  </a:cubicBezTo>
                  <a:lnTo>
                    <a:pt x="307" y="1101"/>
                  </a:lnTo>
                  <a:close/>
                </a:path>
              </a:pathLst>
            </a:custGeom>
            <a:solidFill>
              <a:srgbClr val="E4DFD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238" name="Freeform 321">
              <a:extLst>
                <a:ext uri="{FF2B5EF4-FFF2-40B4-BE49-F238E27FC236}">
                  <a16:creationId xmlns:a16="http://schemas.microsoft.com/office/drawing/2014/main" id="{A2EEEAEC-ECAF-4E5E-BC38-1B14C29DC1BA}"/>
                </a:ext>
              </a:extLst>
            </p:cNvPr>
            <p:cNvSpPr>
              <a:spLocks/>
            </p:cNvSpPr>
            <p:nvPr/>
          </p:nvSpPr>
          <p:spPr bwMode="auto">
            <a:xfrm>
              <a:off x="18149888" y="8312151"/>
              <a:ext cx="1973263" cy="1138238"/>
            </a:xfrm>
            <a:custGeom>
              <a:avLst/>
              <a:gdLst>
                <a:gd name="T0" fmla="*/ 0 w 1243"/>
                <a:gd name="T1" fmla="*/ 512 h 717"/>
                <a:gd name="T2" fmla="*/ 355 w 1243"/>
                <a:gd name="T3" fmla="*/ 717 h 717"/>
                <a:gd name="T4" fmla="*/ 1243 w 1243"/>
                <a:gd name="T5" fmla="*/ 204 h 717"/>
                <a:gd name="T6" fmla="*/ 889 w 1243"/>
                <a:gd name="T7" fmla="*/ 0 h 717"/>
                <a:gd name="T8" fmla="*/ 0 w 1243"/>
                <a:gd name="T9" fmla="*/ 512 h 717"/>
              </a:gdLst>
              <a:ahLst/>
              <a:cxnLst>
                <a:cxn ang="0">
                  <a:pos x="T0" y="T1"/>
                </a:cxn>
                <a:cxn ang="0">
                  <a:pos x="T2" y="T3"/>
                </a:cxn>
                <a:cxn ang="0">
                  <a:pos x="T4" y="T5"/>
                </a:cxn>
                <a:cxn ang="0">
                  <a:pos x="T6" y="T7"/>
                </a:cxn>
                <a:cxn ang="0">
                  <a:pos x="T8" y="T9"/>
                </a:cxn>
              </a:cxnLst>
              <a:rect l="0" t="0" r="r" b="b"/>
              <a:pathLst>
                <a:path w="1243" h="717">
                  <a:moveTo>
                    <a:pt x="0" y="512"/>
                  </a:moveTo>
                  <a:lnTo>
                    <a:pt x="355" y="717"/>
                  </a:lnTo>
                  <a:lnTo>
                    <a:pt x="1243" y="204"/>
                  </a:lnTo>
                  <a:lnTo>
                    <a:pt x="889" y="0"/>
                  </a:lnTo>
                  <a:lnTo>
                    <a:pt x="0" y="512"/>
                  </a:lnTo>
                  <a:close/>
                </a:path>
              </a:pathLst>
            </a:custGeom>
            <a:solidFill>
              <a:srgbClr val="4579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239" name="Freeform 322">
              <a:extLst>
                <a:ext uri="{FF2B5EF4-FFF2-40B4-BE49-F238E27FC236}">
                  <a16:creationId xmlns:a16="http://schemas.microsoft.com/office/drawing/2014/main" id="{48253413-C604-4DEA-BDA9-68C78E0CF6E0}"/>
                </a:ext>
              </a:extLst>
            </p:cNvPr>
            <p:cNvSpPr>
              <a:spLocks/>
            </p:cNvSpPr>
            <p:nvPr/>
          </p:nvSpPr>
          <p:spPr bwMode="auto">
            <a:xfrm>
              <a:off x="18337213" y="8420101"/>
              <a:ext cx="1598613" cy="922338"/>
            </a:xfrm>
            <a:custGeom>
              <a:avLst/>
              <a:gdLst>
                <a:gd name="T0" fmla="*/ 0 w 1007"/>
                <a:gd name="T1" fmla="*/ 444 h 581"/>
                <a:gd name="T2" fmla="*/ 771 w 1007"/>
                <a:gd name="T3" fmla="*/ 0 h 581"/>
                <a:gd name="T4" fmla="*/ 1007 w 1007"/>
                <a:gd name="T5" fmla="*/ 136 h 581"/>
                <a:gd name="T6" fmla="*/ 237 w 1007"/>
                <a:gd name="T7" fmla="*/ 581 h 581"/>
                <a:gd name="T8" fmla="*/ 0 w 1007"/>
                <a:gd name="T9" fmla="*/ 444 h 581"/>
              </a:gdLst>
              <a:ahLst/>
              <a:cxnLst>
                <a:cxn ang="0">
                  <a:pos x="T0" y="T1"/>
                </a:cxn>
                <a:cxn ang="0">
                  <a:pos x="T2" y="T3"/>
                </a:cxn>
                <a:cxn ang="0">
                  <a:pos x="T4" y="T5"/>
                </a:cxn>
                <a:cxn ang="0">
                  <a:pos x="T6" y="T7"/>
                </a:cxn>
                <a:cxn ang="0">
                  <a:pos x="T8" y="T9"/>
                </a:cxn>
              </a:cxnLst>
              <a:rect l="0" t="0" r="r" b="b"/>
              <a:pathLst>
                <a:path w="1007" h="581">
                  <a:moveTo>
                    <a:pt x="0" y="444"/>
                  </a:moveTo>
                  <a:lnTo>
                    <a:pt x="771" y="0"/>
                  </a:lnTo>
                  <a:lnTo>
                    <a:pt x="1007" y="136"/>
                  </a:lnTo>
                  <a:lnTo>
                    <a:pt x="237" y="581"/>
                  </a:lnTo>
                  <a:lnTo>
                    <a:pt x="0" y="444"/>
                  </a:lnTo>
                  <a:close/>
                </a:path>
              </a:pathLst>
            </a:custGeom>
            <a:noFill/>
            <a:ln w="3175" cap="flat">
              <a:solidFill>
                <a:srgbClr val="4579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240" name="Freeform 323">
              <a:extLst>
                <a:ext uri="{FF2B5EF4-FFF2-40B4-BE49-F238E27FC236}">
                  <a16:creationId xmlns:a16="http://schemas.microsoft.com/office/drawing/2014/main" id="{F6322B40-03A5-4D61-B3C9-649235363362}"/>
                </a:ext>
              </a:extLst>
            </p:cNvPr>
            <p:cNvSpPr>
              <a:spLocks/>
            </p:cNvSpPr>
            <p:nvPr/>
          </p:nvSpPr>
          <p:spPr bwMode="auto">
            <a:xfrm>
              <a:off x="18337213" y="8420101"/>
              <a:ext cx="1223963" cy="758825"/>
            </a:xfrm>
            <a:custGeom>
              <a:avLst/>
              <a:gdLst>
                <a:gd name="T0" fmla="*/ 60 w 771"/>
                <a:gd name="T1" fmla="*/ 478 h 478"/>
                <a:gd name="T2" fmla="*/ 771 w 771"/>
                <a:gd name="T3" fmla="*/ 68 h 478"/>
                <a:gd name="T4" fmla="*/ 771 w 771"/>
                <a:gd name="T5" fmla="*/ 0 h 478"/>
                <a:gd name="T6" fmla="*/ 0 w 771"/>
                <a:gd name="T7" fmla="*/ 444 h 478"/>
                <a:gd name="T8" fmla="*/ 60 w 771"/>
                <a:gd name="T9" fmla="*/ 478 h 478"/>
              </a:gdLst>
              <a:ahLst/>
              <a:cxnLst>
                <a:cxn ang="0">
                  <a:pos x="T0" y="T1"/>
                </a:cxn>
                <a:cxn ang="0">
                  <a:pos x="T2" y="T3"/>
                </a:cxn>
                <a:cxn ang="0">
                  <a:pos x="T4" y="T5"/>
                </a:cxn>
                <a:cxn ang="0">
                  <a:pos x="T6" y="T7"/>
                </a:cxn>
                <a:cxn ang="0">
                  <a:pos x="T8" y="T9"/>
                </a:cxn>
              </a:cxnLst>
              <a:rect l="0" t="0" r="r" b="b"/>
              <a:pathLst>
                <a:path w="771" h="478">
                  <a:moveTo>
                    <a:pt x="60" y="478"/>
                  </a:moveTo>
                  <a:lnTo>
                    <a:pt x="771" y="68"/>
                  </a:lnTo>
                  <a:lnTo>
                    <a:pt x="771" y="0"/>
                  </a:lnTo>
                  <a:lnTo>
                    <a:pt x="0" y="444"/>
                  </a:lnTo>
                  <a:lnTo>
                    <a:pt x="60" y="478"/>
                  </a:lnTo>
                  <a:close/>
                </a:path>
              </a:pathLst>
            </a:custGeom>
            <a:solidFill>
              <a:srgbClr val="79BB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241" name="Freeform 324">
              <a:extLst>
                <a:ext uri="{FF2B5EF4-FFF2-40B4-BE49-F238E27FC236}">
                  <a16:creationId xmlns:a16="http://schemas.microsoft.com/office/drawing/2014/main" id="{A08DDE64-28B1-4420-98CB-9BF1CBC57B57}"/>
                </a:ext>
              </a:extLst>
            </p:cNvPr>
            <p:cNvSpPr>
              <a:spLocks/>
            </p:cNvSpPr>
            <p:nvPr/>
          </p:nvSpPr>
          <p:spPr bwMode="auto">
            <a:xfrm>
              <a:off x="19561176" y="8420101"/>
              <a:ext cx="374650" cy="269875"/>
            </a:xfrm>
            <a:custGeom>
              <a:avLst/>
              <a:gdLst>
                <a:gd name="T0" fmla="*/ 0 w 236"/>
                <a:gd name="T1" fmla="*/ 0 h 170"/>
                <a:gd name="T2" fmla="*/ 236 w 236"/>
                <a:gd name="T3" fmla="*/ 136 h 170"/>
                <a:gd name="T4" fmla="*/ 175 w 236"/>
                <a:gd name="T5" fmla="*/ 170 h 170"/>
                <a:gd name="T6" fmla="*/ 0 w 236"/>
                <a:gd name="T7" fmla="*/ 68 h 170"/>
                <a:gd name="T8" fmla="*/ 0 w 236"/>
                <a:gd name="T9" fmla="*/ 0 h 170"/>
              </a:gdLst>
              <a:ahLst/>
              <a:cxnLst>
                <a:cxn ang="0">
                  <a:pos x="T0" y="T1"/>
                </a:cxn>
                <a:cxn ang="0">
                  <a:pos x="T2" y="T3"/>
                </a:cxn>
                <a:cxn ang="0">
                  <a:pos x="T4" y="T5"/>
                </a:cxn>
                <a:cxn ang="0">
                  <a:pos x="T6" y="T7"/>
                </a:cxn>
                <a:cxn ang="0">
                  <a:pos x="T8" y="T9"/>
                </a:cxn>
              </a:cxnLst>
              <a:rect l="0" t="0" r="r" b="b"/>
              <a:pathLst>
                <a:path w="236" h="170">
                  <a:moveTo>
                    <a:pt x="0" y="0"/>
                  </a:moveTo>
                  <a:lnTo>
                    <a:pt x="236" y="136"/>
                  </a:lnTo>
                  <a:lnTo>
                    <a:pt x="175" y="170"/>
                  </a:lnTo>
                  <a:lnTo>
                    <a:pt x="0" y="68"/>
                  </a:lnTo>
                  <a:lnTo>
                    <a:pt x="0" y="0"/>
                  </a:lnTo>
                  <a:close/>
                </a:path>
              </a:pathLst>
            </a:custGeom>
            <a:solidFill>
              <a:srgbClr val="9CCF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242" name="Freeform 325">
              <a:extLst>
                <a:ext uri="{FF2B5EF4-FFF2-40B4-BE49-F238E27FC236}">
                  <a16:creationId xmlns:a16="http://schemas.microsoft.com/office/drawing/2014/main" id="{5AC56B65-F0CC-446A-88CC-2E988AC52BAF}"/>
                </a:ext>
              </a:extLst>
            </p:cNvPr>
            <p:cNvSpPr>
              <a:spLocks/>
            </p:cNvSpPr>
            <p:nvPr/>
          </p:nvSpPr>
          <p:spPr bwMode="auto">
            <a:xfrm>
              <a:off x="18432463" y="8528051"/>
              <a:ext cx="1406525" cy="814388"/>
            </a:xfrm>
            <a:custGeom>
              <a:avLst/>
              <a:gdLst>
                <a:gd name="T0" fmla="*/ 0 w 886"/>
                <a:gd name="T1" fmla="*/ 410 h 513"/>
                <a:gd name="T2" fmla="*/ 711 w 886"/>
                <a:gd name="T3" fmla="*/ 0 h 513"/>
                <a:gd name="T4" fmla="*/ 886 w 886"/>
                <a:gd name="T5" fmla="*/ 102 h 513"/>
                <a:gd name="T6" fmla="*/ 177 w 886"/>
                <a:gd name="T7" fmla="*/ 513 h 513"/>
                <a:gd name="T8" fmla="*/ 0 w 886"/>
                <a:gd name="T9" fmla="*/ 410 h 513"/>
              </a:gdLst>
              <a:ahLst/>
              <a:cxnLst>
                <a:cxn ang="0">
                  <a:pos x="T0" y="T1"/>
                </a:cxn>
                <a:cxn ang="0">
                  <a:pos x="T2" y="T3"/>
                </a:cxn>
                <a:cxn ang="0">
                  <a:pos x="T4" y="T5"/>
                </a:cxn>
                <a:cxn ang="0">
                  <a:pos x="T6" y="T7"/>
                </a:cxn>
                <a:cxn ang="0">
                  <a:pos x="T8" y="T9"/>
                </a:cxn>
              </a:cxnLst>
              <a:rect l="0" t="0" r="r" b="b"/>
              <a:pathLst>
                <a:path w="886" h="513">
                  <a:moveTo>
                    <a:pt x="0" y="410"/>
                  </a:moveTo>
                  <a:lnTo>
                    <a:pt x="711" y="0"/>
                  </a:lnTo>
                  <a:lnTo>
                    <a:pt x="886" y="102"/>
                  </a:lnTo>
                  <a:lnTo>
                    <a:pt x="177" y="513"/>
                  </a:lnTo>
                  <a:lnTo>
                    <a:pt x="0" y="410"/>
                  </a:lnTo>
                  <a:close/>
                </a:path>
              </a:pathLst>
            </a:custGeom>
            <a:solidFill>
              <a:srgbClr val="5C98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243" name="Freeform 326">
              <a:extLst>
                <a:ext uri="{FF2B5EF4-FFF2-40B4-BE49-F238E27FC236}">
                  <a16:creationId xmlns:a16="http://schemas.microsoft.com/office/drawing/2014/main" id="{F07E9C46-936F-4BB9-A088-C3E32CEB0D0C}"/>
                </a:ext>
              </a:extLst>
            </p:cNvPr>
            <p:cNvSpPr>
              <a:spLocks/>
            </p:cNvSpPr>
            <p:nvPr/>
          </p:nvSpPr>
          <p:spPr bwMode="auto">
            <a:xfrm>
              <a:off x="18048288" y="9372601"/>
              <a:ext cx="609600" cy="571500"/>
            </a:xfrm>
            <a:custGeom>
              <a:avLst/>
              <a:gdLst>
                <a:gd name="T0" fmla="*/ 221 w 221"/>
                <a:gd name="T1" fmla="*/ 118 h 207"/>
                <a:gd name="T2" fmla="*/ 204 w 221"/>
                <a:gd name="T3" fmla="*/ 207 h 207"/>
                <a:gd name="T4" fmla="*/ 0 w 221"/>
                <a:gd name="T5" fmla="*/ 89 h 207"/>
                <a:gd name="T6" fmla="*/ 17 w 221"/>
                <a:gd name="T7" fmla="*/ 0 h 207"/>
                <a:gd name="T8" fmla="*/ 221 w 221"/>
                <a:gd name="T9" fmla="*/ 118 h 207"/>
              </a:gdLst>
              <a:ahLst/>
              <a:cxnLst>
                <a:cxn ang="0">
                  <a:pos x="T0" y="T1"/>
                </a:cxn>
                <a:cxn ang="0">
                  <a:pos x="T2" y="T3"/>
                </a:cxn>
                <a:cxn ang="0">
                  <a:pos x="T4" y="T5"/>
                </a:cxn>
                <a:cxn ang="0">
                  <a:pos x="T6" y="T7"/>
                </a:cxn>
                <a:cxn ang="0">
                  <a:pos x="T8" y="T9"/>
                </a:cxn>
              </a:cxnLst>
              <a:rect l="0" t="0" r="r" b="b"/>
              <a:pathLst>
                <a:path w="221" h="207">
                  <a:moveTo>
                    <a:pt x="221" y="118"/>
                  </a:moveTo>
                  <a:cubicBezTo>
                    <a:pt x="215" y="148"/>
                    <a:pt x="209" y="178"/>
                    <a:pt x="204" y="207"/>
                  </a:cubicBezTo>
                  <a:cubicBezTo>
                    <a:pt x="0" y="89"/>
                    <a:pt x="0" y="89"/>
                    <a:pt x="0" y="89"/>
                  </a:cubicBezTo>
                  <a:cubicBezTo>
                    <a:pt x="5" y="60"/>
                    <a:pt x="11" y="30"/>
                    <a:pt x="17" y="0"/>
                  </a:cubicBezTo>
                  <a:lnTo>
                    <a:pt x="221" y="118"/>
                  </a:lnTo>
                  <a:close/>
                </a:path>
              </a:pathLst>
            </a:custGeom>
            <a:solidFill>
              <a:srgbClr val="4579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244" name="Freeform 327">
              <a:extLst>
                <a:ext uri="{FF2B5EF4-FFF2-40B4-BE49-F238E27FC236}">
                  <a16:creationId xmlns:a16="http://schemas.microsoft.com/office/drawing/2014/main" id="{5054A7A7-E6E4-4DBE-952B-7454D9152711}"/>
                </a:ext>
              </a:extLst>
            </p:cNvPr>
            <p:cNvSpPr>
              <a:spLocks/>
            </p:cNvSpPr>
            <p:nvPr/>
          </p:nvSpPr>
          <p:spPr bwMode="auto">
            <a:xfrm>
              <a:off x="17999076" y="9737726"/>
              <a:ext cx="592138" cy="560388"/>
            </a:xfrm>
            <a:custGeom>
              <a:avLst/>
              <a:gdLst>
                <a:gd name="T0" fmla="*/ 215 w 215"/>
                <a:gd name="T1" fmla="*/ 118 h 203"/>
                <a:gd name="T2" fmla="*/ 204 w 215"/>
                <a:gd name="T3" fmla="*/ 203 h 203"/>
                <a:gd name="T4" fmla="*/ 0 w 215"/>
                <a:gd name="T5" fmla="*/ 85 h 203"/>
                <a:gd name="T6" fmla="*/ 11 w 215"/>
                <a:gd name="T7" fmla="*/ 0 h 203"/>
                <a:gd name="T8" fmla="*/ 215 w 215"/>
                <a:gd name="T9" fmla="*/ 118 h 203"/>
              </a:gdLst>
              <a:ahLst/>
              <a:cxnLst>
                <a:cxn ang="0">
                  <a:pos x="T0" y="T1"/>
                </a:cxn>
                <a:cxn ang="0">
                  <a:pos x="T2" y="T3"/>
                </a:cxn>
                <a:cxn ang="0">
                  <a:pos x="T4" y="T5"/>
                </a:cxn>
                <a:cxn ang="0">
                  <a:pos x="T6" y="T7"/>
                </a:cxn>
                <a:cxn ang="0">
                  <a:pos x="T8" y="T9"/>
                </a:cxn>
              </a:cxnLst>
              <a:rect l="0" t="0" r="r" b="b"/>
              <a:pathLst>
                <a:path w="215" h="203">
                  <a:moveTo>
                    <a:pt x="215" y="118"/>
                  </a:moveTo>
                  <a:cubicBezTo>
                    <a:pt x="211" y="147"/>
                    <a:pt x="207" y="175"/>
                    <a:pt x="204" y="203"/>
                  </a:cubicBezTo>
                  <a:cubicBezTo>
                    <a:pt x="0" y="85"/>
                    <a:pt x="0" y="85"/>
                    <a:pt x="0" y="85"/>
                  </a:cubicBezTo>
                  <a:cubicBezTo>
                    <a:pt x="3" y="57"/>
                    <a:pt x="7" y="29"/>
                    <a:pt x="11" y="0"/>
                  </a:cubicBezTo>
                  <a:lnTo>
                    <a:pt x="215" y="118"/>
                  </a:lnTo>
                  <a:close/>
                </a:path>
              </a:pathLst>
            </a:custGeom>
            <a:solidFill>
              <a:srgbClr val="4579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245" name="Freeform 328">
              <a:extLst>
                <a:ext uri="{FF2B5EF4-FFF2-40B4-BE49-F238E27FC236}">
                  <a16:creationId xmlns:a16="http://schemas.microsoft.com/office/drawing/2014/main" id="{CB6BCBE4-24F4-4A1F-9F95-B8284AA81617}"/>
                </a:ext>
              </a:extLst>
            </p:cNvPr>
            <p:cNvSpPr>
              <a:spLocks/>
            </p:cNvSpPr>
            <p:nvPr/>
          </p:nvSpPr>
          <p:spPr bwMode="auto">
            <a:xfrm>
              <a:off x="17968913" y="10088563"/>
              <a:ext cx="581025" cy="552450"/>
            </a:xfrm>
            <a:custGeom>
              <a:avLst/>
              <a:gdLst>
                <a:gd name="T0" fmla="*/ 211 w 211"/>
                <a:gd name="T1" fmla="*/ 118 h 200"/>
                <a:gd name="T2" fmla="*/ 205 w 211"/>
                <a:gd name="T3" fmla="*/ 200 h 200"/>
                <a:gd name="T4" fmla="*/ 0 w 211"/>
                <a:gd name="T5" fmla="*/ 82 h 200"/>
                <a:gd name="T6" fmla="*/ 6 w 211"/>
                <a:gd name="T7" fmla="*/ 0 h 200"/>
                <a:gd name="T8" fmla="*/ 210 w 211"/>
                <a:gd name="T9" fmla="*/ 118 h 200"/>
                <a:gd name="T10" fmla="*/ 211 w 211"/>
                <a:gd name="T11" fmla="*/ 118 h 200"/>
              </a:gdLst>
              <a:ahLst/>
              <a:cxnLst>
                <a:cxn ang="0">
                  <a:pos x="T0" y="T1"/>
                </a:cxn>
                <a:cxn ang="0">
                  <a:pos x="T2" y="T3"/>
                </a:cxn>
                <a:cxn ang="0">
                  <a:pos x="T4" y="T5"/>
                </a:cxn>
                <a:cxn ang="0">
                  <a:pos x="T6" y="T7"/>
                </a:cxn>
                <a:cxn ang="0">
                  <a:pos x="T8" y="T9"/>
                </a:cxn>
                <a:cxn ang="0">
                  <a:pos x="T10" y="T11"/>
                </a:cxn>
              </a:cxnLst>
              <a:rect l="0" t="0" r="r" b="b"/>
              <a:pathLst>
                <a:path w="211" h="200">
                  <a:moveTo>
                    <a:pt x="211" y="118"/>
                  </a:moveTo>
                  <a:cubicBezTo>
                    <a:pt x="208" y="146"/>
                    <a:pt x="206" y="173"/>
                    <a:pt x="205" y="200"/>
                  </a:cubicBezTo>
                  <a:cubicBezTo>
                    <a:pt x="0" y="82"/>
                    <a:pt x="0" y="82"/>
                    <a:pt x="0" y="82"/>
                  </a:cubicBezTo>
                  <a:cubicBezTo>
                    <a:pt x="2" y="56"/>
                    <a:pt x="4" y="28"/>
                    <a:pt x="6" y="0"/>
                  </a:cubicBezTo>
                  <a:cubicBezTo>
                    <a:pt x="210" y="118"/>
                    <a:pt x="210" y="118"/>
                    <a:pt x="210" y="118"/>
                  </a:cubicBezTo>
                  <a:lnTo>
                    <a:pt x="211" y="118"/>
                  </a:lnTo>
                  <a:close/>
                </a:path>
              </a:pathLst>
            </a:custGeom>
            <a:solidFill>
              <a:srgbClr val="4579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246" name="Freeform 329">
              <a:extLst>
                <a:ext uri="{FF2B5EF4-FFF2-40B4-BE49-F238E27FC236}">
                  <a16:creationId xmlns:a16="http://schemas.microsoft.com/office/drawing/2014/main" id="{D3B54E66-DF49-4BAA-88C5-0E21225F11C2}"/>
                </a:ext>
              </a:extLst>
            </p:cNvPr>
            <p:cNvSpPr>
              <a:spLocks/>
            </p:cNvSpPr>
            <p:nvPr/>
          </p:nvSpPr>
          <p:spPr bwMode="auto">
            <a:xfrm>
              <a:off x="17962563" y="10428288"/>
              <a:ext cx="565150" cy="541338"/>
            </a:xfrm>
            <a:custGeom>
              <a:avLst/>
              <a:gdLst>
                <a:gd name="T0" fmla="*/ 204 w 205"/>
                <a:gd name="T1" fmla="*/ 196 h 196"/>
                <a:gd name="T2" fmla="*/ 0 w 205"/>
                <a:gd name="T3" fmla="*/ 78 h 196"/>
                <a:gd name="T4" fmla="*/ 1 w 205"/>
                <a:gd name="T5" fmla="*/ 0 h 196"/>
                <a:gd name="T6" fmla="*/ 205 w 205"/>
                <a:gd name="T7" fmla="*/ 118 h 196"/>
                <a:gd name="T8" fmla="*/ 204 w 205"/>
                <a:gd name="T9" fmla="*/ 196 h 196"/>
              </a:gdLst>
              <a:ahLst/>
              <a:cxnLst>
                <a:cxn ang="0">
                  <a:pos x="T0" y="T1"/>
                </a:cxn>
                <a:cxn ang="0">
                  <a:pos x="T2" y="T3"/>
                </a:cxn>
                <a:cxn ang="0">
                  <a:pos x="T4" y="T5"/>
                </a:cxn>
                <a:cxn ang="0">
                  <a:pos x="T6" y="T7"/>
                </a:cxn>
                <a:cxn ang="0">
                  <a:pos x="T8" y="T9"/>
                </a:cxn>
              </a:cxnLst>
              <a:rect l="0" t="0" r="r" b="b"/>
              <a:pathLst>
                <a:path w="205" h="196">
                  <a:moveTo>
                    <a:pt x="204" y="196"/>
                  </a:moveTo>
                  <a:cubicBezTo>
                    <a:pt x="0" y="78"/>
                    <a:pt x="0" y="78"/>
                    <a:pt x="0" y="78"/>
                  </a:cubicBezTo>
                  <a:cubicBezTo>
                    <a:pt x="0" y="53"/>
                    <a:pt x="0" y="27"/>
                    <a:pt x="1" y="0"/>
                  </a:cubicBezTo>
                  <a:cubicBezTo>
                    <a:pt x="205" y="118"/>
                    <a:pt x="205" y="118"/>
                    <a:pt x="205" y="118"/>
                  </a:cubicBezTo>
                  <a:cubicBezTo>
                    <a:pt x="204" y="144"/>
                    <a:pt x="204" y="171"/>
                    <a:pt x="204" y="196"/>
                  </a:cubicBezTo>
                  <a:close/>
                </a:path>
              </a:pathLst>
            </a:custGeom>
            <a:solidFill>
              <a:srgbClr val="4579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247" name="Freeform 330">
              <a:extLst>
                <a:ext uri="{FF2B5EF4-FFF2-40B4-BE49-F238E27FC236}">
                  <a16:creationId xmlns:a16="http://schemas.microsoft.com/office/drawing/2014/main" id="{025F5083-F435-4475-97CA-C4A728D63D27}"/>
                </a:ext>
              </a:extLst>
            </p:cNvPr>
            <p:cNvSpPr>
              <a:spLocks/>
            </p:cNvSpPr>
            <p:nvPr/>
          </p:nvSpPr>
          <p:spPr bwMode="auto">
            <a:xfrm>
              <a:off x="17965738" y="10750551"/>
              <a:ext cx="576263" cy="536575"/>
            </a:xfrm>
            <a:custGeom>
              <a:avLst/>
              <a:gdLst>
                <a:gd name="T0" fmla="*/ 209 w 209"/>
                <a:gd name="T1" fmla="*/ 194 h 194"/>
                <a:gd name="T2" fmla="*/ 5 w 209"/>
                <a:gd name="T3" fmla="*/ 76 h 194"/>
                <a:gd name="T4" fmla="*/ 0 w 209"/>
                <a:gd name="T5" fmla="*/ 0 h 194"/>
                <a:gd name="T6" fmla="*/ 204 w 209"/>
                <a:gd name="T7" fmla="*/ 118 h 194"/>
                <a:gd name="T8" fmla="*/ 209 w 209"/>
                <a:gd name="T9" fmla="*/ 194 h 194"/>
              </a:gdLst>
              <a:ahLst/>
              <a:cxnLst>
                <a:cxn ang="0">
                  <a:pos x="T0" y="T1"/>
                </a:cxn>
                <a:cxn ang="0">
                  <a:pos x="T2" y="T3"/>
                </a:cxn>
                <a:cxn ang="0">
                  <a:pos x="T4" y="T5"/>
                </a:cxn>
                <a:cxn ang="0">
                  <a:pos x="T6" y="T7"/>
                </a:cxn>
                <a:cxn ang="0">
                  <a:pos x="T8" y="T9"/>
                </a:cxn>
              </a:cxnLst>
              <a:rect l="0" t="0" r="r" b="b"/>
              <a:pathLst>
                <a:path w="209" h="194">
                  <a:moveTo>
                    <a:pt x="209" y="194"/>
                  </a:moveTo>
                  <a:cubicBezTo>
                    <a:pt x="5" y="76"/>
                    <a:pt x="5" y="76"/>
                    <a:pt x="5" y="76"/>
                  </a:cubicBezTo>
                  <a:cubicBezTo>
                    <a:pt x="3" y="51"/>
                    <a:pt x="1" y="26"/>
                    <a:pt x="0" y="0"/>
                  </a:cubicBezTo>
                  <a:cubicBezTo>
                    <a:pt x="204" y="118"/>
                    <a:pt x="204" y="118"/>
                    <a:pt x="204" y="118"/>
                  </a:cubicBezTo>
                  <a:cubicBezTo>
                    <a:pt x="205" y="144"/>
                    <a:pt x="207" y="169"/>
                    <a:pt x="209" y="194"/>
                  </a:cubicBezTo>
                  <a:close/>
                </a:path>
              </a:pathLst>
            </a:custGeom>
            <a:solidFill>
              <a:srgbClr val="4579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248" name="Freeform 331">
              <a:extLst>
                <a:ext uri="{FF2B5EF4-FFF2-40B4-BE49-F238E27FC236}">
                  <a16:creationId xmlns:a16="http://schemas.microsoft.com/office/drawing/2014/main" id="{8E5BE2A5-BA9F-40A6-8C0E-028273E66B18}"/>
                </a:ext>
              </a:extLst>
            </p:cNvPr>
            <p:cNvSpPr>
              <a:spLocks/>
            </p:cNvSpPr>
            <p:nvPr/>
          </p:nvSpPr>
          <p:spPr bwMode="auto">
            <a:xfrm>
              <a:off x="18032413" y="11364913"/>
              <a:ext cx="603250" cy="519113"/>
            </a:xfrm>
            <a:custGeom>
              <a:avLst/>
              <a:gdLst>
                <a:gd name="T0" fmla="*/ 219 w 219"/>
                <a:gd name="T1" fmla="*/ 188 h 188"/>
                <a:gd name="T2" fmla="*/ 15 w 219"/>
                <a:gd name="T3" fmla="*/ 70 h 188"/>
                <a:gd name="T4" fmla="*/ 0 w 219"/>
                <a:gd name="T5" fmla="*/ 0 h 188"/>
                <a:gd name="T6" fmla="*/ 205 w 219"/>
                <a:gd name="T7" fmla="*/ 118 h 188"/>
                <a:gd name="T8" fmla="*/ 219 w 219"/>
                <a:gd name="T9" fmla="*/ 188 h 188"/>
              </a:gdLst>
              <a:ahLst/>
              <a:cxnLst>
                <a:cxn ang="0">
                  <a:pos x="T0" y="T1"/>
                </a:cxn>
                <a:cxn ang="0">
                  <a:pos x="T2" y="T3"/>
                </a:cxn>
                <a:cxn ang="0">
                  <a:pos x="T4" y="T5"/>
                </a:cxn>
                <a:cxn ang="0">
                  <a:pos x="T6" y="T7"/>
                </a:cxn>
                <a:cxn ang="0">
                  <a:pos x="T8" y="T9"/>
                </a:cxn>
              </a:cxnLst>
              <a:rect l="0" t="0" r="r" b="b"/>
              <a:pathLst>
                <a:path w="219" h="188">
                  <a:moveTo>
                    <a:pt x="219" y="188"/>
                  </a:moveTo>
                  <a:cubicBezTo>
                    <a:pt x="15" y="70"/>
                    <a:pt x="15" y="70"/>
                    <a:pt x="15" y="70"/>
                  </a:cubicBezTo>
                  <a:cubicBezTo>
                    <a:pt x="10" y="47"/>
                    <a:pt x="5" y="24"/>
                    <a:pt x="0" y="0"/>
                  </a:cubicBezTo>
                  <a:cubicBezTo>
                    <a:pt x="205" y="118"/>
                    <a:pt x="205" y="118"/>
                    <a:pt x="205" y="118"/>
                  </a:cubicBezTo>
                  <a:cubicBezTo>
                    <a:pt x="209" y="142"/>
                    <a:pt x="214" y="165"/>
                    <a:pt x="219" y="188"/>
                  </a:cubicBezTo>
                  <a:close/>
                </a:path>
              </a:pathLst>
            </a:custGeom>
            <a:solidFill>
              <a:srgbClr val="4579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249" name="Freeform 332">
              <a:extLst>
                <a:ext uri="{FF2B5EF4-FFF2-40B4-BE49-F238E27FC236}">
                  <a16:creationId xmlns:a16="http://schemas.microsoft.com/office/drawing/2014/main" id="{3EB1B90D-6389-436E-8740-2047425BE24A}"/>
                </a:ext>
              </a:extLst>
            </p:cNvPr>
            <p:cNvSpPr>
              <a:spLocks/>
            </p:cNvSpPr>
            <p:nvPr/>
          </p:nvSpPr>
          <p:spPr bwMode="auto">
            <a:xfrm>
              <a:off x="17987963" y="11063288"/>
              <a:ext cx="590550" cy="527050"/>
            </a:xfrm>
            <a:custGeom>
              <a:avLst/>
              <a:gdLst>
                <a:gd name="T0" fmla="*/ 214 w 214"/>
                <a:gd name="T1" fmla="*/ 191 h 191"/>
                <a:gd name="T2" fmla="*/ 214 w 214"/>
                <a:gd name="T3" fmla="*/ 191 h 191"/>
                <a:gd name="T4" fmla="*/ 10 w 214"/>
                <a:gd name="T5" fmla="*/ 73 h 191"/>
                <a:gd name="T6" fmla="*/ 5 w 214"/>
                <a:gd name="T7" fmla="*/ 37 h 191"/>
                <a:gd name="T8" fmla="*/ 0 w 214"/>
                <a:gd name="T9" fmla="*/ 0 h 191"/>
                <a:gd name="T10" fmla="*/ 205 w 214"/>
                <a:gd name="T11" fmla="*/ 118 h 191"/>
                <a:gd name="T12" fmla="*/ 209 w 214"/>
                <a:gd name="T13" fmla="*/ 155 h 191"/>
                <a:gd name="T14" fmla="*/ 214 w 214"/>
                <a:gd name="T15" fmla="*/ 191 h 19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4" h="191">
                  <a:moveTo>
                    <a:pt x="214" y="191"/>
                  </a:moveTo>
                  <a:cubicBezTo>
                    <a:pt x="214" y="191"/>
                    <a:pt x="214" y="191"/>
                    <a:pt x="214" y="191"/>
                  </a:cubicBezTo>
                  <a:cubicBezTo>
                    <a:pt x="10" y="73"/>
                    <a:pt x="10" y="73"/>
                    <a:pt x="10" y="73"/>
                  </a:cubicBezTo>
                  <a:cubicBezTo>
                    <a:pt x="8" y="61"/>
                    <a:pt x="7" y="49"/>
                    <a:pt x="5" y="37"/>
                  </a:cubicBezTo>
                  <a:cubicBezTo>
                    <a:pt x="3" y="25"/>
                    <a:pt x="2" y="13"/>
                    <a:pt x="0" y="0"/>
                  </a:cubicBezTo>
                  <a:cubicBezTo>
                    <a:pt x="205" y="118"/>
                    <a:pt x="205" y="118"/>
                    <a:pt x="205" y="118"/>
                  </a:cubicBezTo>
                  <a:cubicBezTo>
                    <a:pt x="206" y="131"/>
                    <a:pt x="207" y="143"/>
                    <a:pt x="209" y="155"/>
                  </a:cubicBezTo>
                  <a:cubicBezTo>
                    <a:pt x="211" y="167"/>
                    <a:pt x="213" y="179"/>
                    <a:pt x="214" y="191"/>
                  </a:cubicBezTo>
                  <a:close/>
                </a:path>
              </a:pathLst>
            </a:custGeom>
            <a:solidFill>
              <a:srgbClr val="4579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250" name="Freeform 333">
              <a:extLst>
                <a:ext uri="{FF2B5EF4-FFF2-40B4-BE49-F238E27FC236}">
                  <a16:creationId xmlns:a16="http://schemas.microsoft.com/office/drawing/2014/main" id="{2D0FD18B-78B5-4F91-958A-62C0BCDB6CD5}"/>
                </a:ext>
              </a:extLst>
            </p:cNvPr>
            <p:cNvSpPr>
              <a:spLocks/>
            </p:cNvSpPr>
            <p:nvPr/>
          </p:nvSpPr>
          <p:spPr bwMode="auto">
            <a:xfrm>
              <a:off x="18048288" y="9372601"/>
              <a:ext cx="565150" cy="571500"/>
            </a:xfrm>
            <a:custGeom>
              <a:avLst/>
              <a:gdLst>
                <a:gd name="T0" fmla="*/ 4 w 205"/>
                <a:gd name="T1" fmla="*/ 86 h 207"/>
                <a:gd name="T2" fmla="*/ 20 w 205"/>
                <a:gd name="T3" fmla="*/ 2 h 207"/>
                <a:gd name="T4" fmla="*/ 17 w 205"/>
                <a:gd name="T5" fmla="*/ 0 h 207"/>
                <a:gd name="T6" fmla="*/ 0 w 205"/>
                <a:gd name="T7" fmla="*/ 89 h 207"/>
                <a:gd name="T8" fmla="*/ 204 w 205"/>
                <a:gd name="T9" fmla="*/ 207 h 207"/>
                <a:gd name="T10" fmla="*/ 205 w 205"/>
                <a:gd name="T11" fmla="*/ 202 h 207"/>
                <a:gd name="T12" fmla="*/ 4 w 205"/>
                <a:gd name="T13" fmla="*/ 86 h 207"/>
              </a:gdLst>
              <a:ahLst/>
              <a:cxnLst>
                <a:cxn ang="0">
                  <a:pos x="T0" y="T1"/>
                </a:cxn>
                <a:cxn ang="0">
                  <a:pos x="T2" y="T3"/>
                </a:cxn>
                <a:cxn ang="0">
                  <a:pos x="T4" y="T5"/>
                </a:cxn>
                <a:cxn ang="0">
                  <a:pos x="T6" y="T7"/>
                </a:cxn>
                <a:cxn ang="0">
                  <a:pos x="T8" y="T9"/>
                </a:cxn>
                <a:cxn ang="0">
                  <a:pos x="T10" y="T11"/>
                </a:cxn>
                <a:cxn ang="0">
                  <a:pos x="T12" y="T13"/>
                </a:cxn>
              </a:cxnLst>
              <a:rect l="0" t="0" r="r" b="b"/>
              <a:pathLst>
                <a:path w="205" h="207">
                  <a:moveTo>
                    <a:pt x="4" y="86"/>
                  </a:moveTo>
                  <a:cubicBezTo>
                    <a:pt x="9" y="58"/>
                    <a:pt x="14" y="30"/>
                    <a:pt x="20" y="2"/>
                  </a:cubicBezTo>
                  <a:cubicBezTo>
                    <a:pt x="17" y="0"/>
                    <a:pt x="17" y="0"/>
                    <a:pt x="17" y="0"/>
                  </a:cubicBezTo>
                  <a:cubicBezTo>
                    <a:pt x="11" y="30"/>
                    <a:pt x="5" y="60"/>
                    <a:pt x="0" y="89"/>
                  </a:cubicBezTo>
                  <a:cubicBezTo>
                    <a:pt x="204" y="207"/>
                    <a:pt x="204" y="207"/>
                    <a:pt x="204" y="207"/>
                  </a:cubicBezTo>
                  <a:cubicBezTo>
                    <a:pt x="205" y="205"/>
                    <a:pt x="205" y="203"/>
                    <a:pt x="205" y="202"/>
                  </a:cubicBezTo>
                  <a:lnTo>
                    <a:pt x="4" y="86"/>
                  </a:lnTo>
                  <a:close/>
                </a:path>
              </a:pathLst>
            </a:custGeom>
            <a:solidFill>
              <a:srgbClr val="165A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251" name="Freeform 334">
              <a:extLst>
                <a:ext uri="{FF2B5EF4-FFF2-40B4-BE49-F238E27FC236}">
                  <a16:creationId xmlns:a16="http://schemas.microsoft.com/office/drawing/2014/main" id="{62F92CA9-CE7B-4F3B-9625-C02DC93FDE33}"/>
                </a:ext>
              </a:extLst>
            </p:cNvPr>
            <p:cNvSpPr>
              <a:spLocks/>
            </p:cNvSpPr>
            <p:nvPr/>
          </p:nvSpPr>
          <p:spPr bwMode="auto">
            <a:xfrm>
              <a:off x="17999076" y="9737726"/>
              <a:ext cx="565150" cy="560388"/>
            </a:xfrm>
            <a:custGeom>
              <a:avLst/>
              <a:gdLst>
                <a:gd name="T0" fmla="*/ 4 w 205"/>
                <a:gd name="T1" fmla="*/ 82 h 203"/>
                <a:gd name="T2" fmla="*/ 15 w 205"/>
                <a:gd name="T3" fmla="*/ 2 h 203"/>
                <a:gd name="T4" fmla="*/ 11 w 205"/>
                <a:gd name="T5" fmla="*/ 0 h 203"/>
                <a:gd name="T6" fmla="*/ 0 w 205"/>
                <a:gd name="T7" fmla="*/ 85 h 203"/>
                <a:gd name="T8" fmla="*/ 204 w 205"/>
                <a:gd name="T9" fmla="*/ 203 h 203"/>
                <a:gd name="T10" fmla="*/ 205 w 205"/>
                <a:gd name="T11" fmla="*/ 198 h 203"/>
                <a:gd name="T12" fmla="*/ 4 w 205"/>
                <a:gd name="T13" fmla="*/ 82 h 203"/>
              </a:gdLst>
              <a:ahLst/>
              <a:cxnLst>
                <a:cxn ang="0">
                  <a:pos x="T0" y="T1"/>
                </a:cxn>
                <a:cxn ang="0">
                  <a:pos x="T2" y="T3"/>
                </a:cxn>
                <a:cxn ang="0">
                  <a:pos x="T4" y="T5"/>
                </a:cxn>
                <a:cxn ang="0">
                  <a:pos x="T6" y="T7"/>
                </a:cxn>
                <a:cxn ang="0">
                  <a:pos x="T8" y="T9"/>
                </a:cxn>
                <a:cxn ang="0">
                  <a:pos x="T10" y="T11"/>
                </a:cxn>
                <a:cxn ang="0">
                  <a:pos x="T12" y="T13"/>
                </a:cxn>
              </a:cxnLst>
              <a:rect l="0" t="0" r="r" b="b"/>
              <a:pathLst>
                <a:path w="205" h="203">
                  <a:moveTo>
                    <a:pt x="4" y="82"/>
                  </a:moveTo>
                  <a:cubicBezTo>
                    <a:pt x="7" y="56"/>
                    <a:pt x="10" y="29"/>
                    <a:pt x="15" y="2"/>
                  </a:cubicBezTo>
                  <a:cubicBezTo>
                    <a:pt x="11" y="0"/>
                    <a:pt x="11" y="0"/>
                    <a:pt x="11" y="0"/>
                  </a:cubicBezTo>
                  <a:cubicBezTo>
                    <a:pt x="7" y="29"/>
                    <a:pt x="3" y="57"/>
                    <a:pt x="0" y="85"/>
                  </a:cubicBezTo>
                  <a:cubicBezTo>
                    <a:pt x="204" y="203"/>
                    <a:pt x="204" y="203"/>
                    <a:pt x="204" y="203"/>
                  </a:cubicBezTo>
                  <a:cubicBezTo>
                    <a:pt x="204" y="202"/>
                    <a:pt x="204" y="200"/>
                    <a:pt x="205" y="198"/>
                  </a:cubicBezTo>
                  <a:lnTo>
                    <a:pt x="4" y="82"/>
                  </a:lnTo>
                  <a:close/>
                </a:path>
              </a:pathLst>
            </a:custGeom>
            <a:solidFill>
              <a:srgbClr val="165A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252" name="Freeform 335">
              <a:extLst>
                <a:ext uri="{FF2B5EF4-FFF2-40B4-BE49-F238E27FC236}">
                  <a16:creationId xmlns:a16="http://schemas.microsoft.com/office/drawing/2014/main" id="{FE6AD483-3066-46BB-8D47-545F45314298}"/>
                </a:ext>
              </a:extLst>
            </p:cNvPr>
            <p:cNvSpPr>
              <a:spLocks/>
            </p:cNvSpPr>
            <p:nvPr/>
          </p:nvSpPr>
          <p:spPr bwMode="auto">
            <a:xfrm>
              <a:off x="17968913" y="10088563"/>
              <a:ext cx="565150" cy="552450"/>
            </a:xfrm>
            <a:custGeom>
              <a:avLst/>
              <a:gdLst>
                <a:gd name="T0" fmla="*/ 4 w 205"/>
                <a:gd name="T1" fmla="*/ 79 h 200"/>
                <a:gd name="T2" fmla="*/ 10 w 205"/>
                <a:gd name="T3" fmla="*/ 3 h 200"/>
                <a:gd name="T4" fmla="*/ 6 w 205"/>
                <a:gd name="T5" fmla="*/ 0 h 200"/>
                <a:gd name="T6" fmla="*/ 0 w 205"/>
                <a:gd name="T7" fmla="*/ 82 h 200"/>
                <a:gd name="T8" fmla="*/ 205 w 205"/>
                <a:gd name="T9" fmla="*/ 200 h 200"/>
                <a:gd name="T10" fmla="*/ 205 w 205"/>
                <a:gd name="T11" fmla="*/ 195 h 200"/>
                <a:gd name="T12" fmla="*/ 4 w 205"/>
                <a:gd name="T13" fmla="*/ 79 h 200"/>
              </a:gdLst>
              <a:ahLst/>
              <a:cxnLst>
                <a:cxn ang="0">
                  <a:pos x="T0" y="T1"/>
                </a:cxn>
                <a:cxn ang="0">
                  <a:pos x="T2" y="T3"/>
                </a:cxn>
                <a:cxn ang="0">
                  <a:pos x="T4" y="T5"/>
                </a:cxn>
                <a:cxn ang="0">
                  <a:pos x="T6" y="T7"/>
                </a:cxn>
                <a:cxn ang="0">
                  <a:pos x="T8" y="T9"/>
                </a:cxn>
                <a:cxn ang="0">
                  <a:pos x="T10" y="T11"/>
                </a:cxn>
                <a:cxn ang="0">
                  <a:pos x="T12" y="T13"/>
                </a:cxn>
              </a:cxnLst>
              <a:rect l="0" t="0" r="r" b="b"/>
              <a:pathLst>
                <a:path w="205" h="200">
                  <a:moveTo>
                    <a:pt x="4" y="79"/>
                  </a:moveTo>
                  <a:cubicBezTo>
                    <a:pt x="6" y="54"/>
                    <a:pt x="8" y="29"/>
                    <a:pt x="10" y="3"/>
                  </a:cubicBezTo>
                  <a:cubicBezTo>
                    <a:pt x="6" y="0"/>
                    <a:pt x="6" y="0"/>
                    <a:pt x="6" y="0"/>
                  </a:cubicBezTo>
                  <a:cubicBezTo>
                    <a:pt x="4" y="28"/>
                    <a:pt x="2" y="56"/>
                    <a:pt x="0" y="82"/>
                  </a:cubicBezTo>
                  <a:cubicBezTo>
                    <a:pt x="205" y="200"/>
                    <a:pt x="205" y="200"/>
                    <a:pt x="205" y="200"/>
                  </a:cubicBezTo>
                  <a:cubicBezTo>
                    <a:pt x="205" y="198"/>
                    <a:pt x="205" y="197"/>
                    <a:pt x="205" y="195"/>
                  </a:cubicBezTo>
                  <a:lnTo>
                    <a:pt x="4" y="79"/>
                  </a:lnTo>
                  <a:close/>
                </a:path>
              </a:pathLst>
            </a:custGeom>
            <a:solidFill>
              <a:srgbClr val="165A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253" name="Freeform 336">
              <a:extLst>
                <a:ext uri="{FF2B5EF4-FFF2-40B4-BE49-F238E27FC236}">
                  <a16:creationId xmlns:a16="http://schemas.microsoft.com/office/drawing/2014/main" id="{28E514E0-FEDF-4992-8ECF-B0F22A526CF1}"/>
                </a:ext>
              </a:extLst>
            </p:cNvPr>
            <p:cNvSpPr>
              <a:spLocks/>
            </p:cNvSpPr>
            <p:nvPr/>
          </p:nvSpPr>
          <p:spPr bwMode="auto">
            <a:xfrm>
              <a:off x="17962563" y="10428288"/>
              <a:ext cx="563563" cy="541338"/>
            </a:xfrm>
            <a:custGeom>
              <a:avLst/>
              <a:gdLst>
                <a:gd name="T0" fmla="*/ 4 w 204"/>
                <a:gd name="T1" fmla="*/ 75 h 196"/>
                <a:gd name="T2" fmla="*/ 5 w 204"/>
                <a:gd name="T3" fmla="*/ 2 h 196"/>
                <a:gd name="T4" fmla="*/ 1 w 204"/>
                <a:gd name="T5" fmla="*/ 0 h 196"/>
                <a:gd name="T6" fmla="*/ 0 w 204"/>
                <a:gd name="T7" fmla="*/ 78 h 196"/>
                <a:gd name="T8" fmla="*/ 204 w 204"/>
                <a:gd name="T9" fmla="*/ 196 h 196"/>
                <a:gd name="T10" fmla="*/ 204 w 204"/>
                <a:gd name="T11" fmla="*/ 191 h 196"/>
                <a:gd name="T12" fmla="*/ 4 w 204"/>
                <a:gd name="T13" fmla="*/ 75 h 196"/>
              </a:gdLst>
              <a:ahLst/>
              <a:cxnLst>
                <a:cxn ang="0">
                  <a:pos x="T0" y="T1"/>
                </a:cxn>
                <a:cxn ang="0">
                  <a:pos x="T2" y="T3"/>
                </a:cxn>
                <a:cxn ang="0">
                  <a:pos x="T4" y="T5"/>
                </a:cxn>
                <a:cxn ang="0">
                  <a:pos x="T6" y="T7"/>
                </a:cxn>
                <a:cxn ang="0">
                  <a:pos x="T8" y="T9"/>
                </a:cxn>
                <a:cxn ang="0">
                  <a:pos x="T10" y="T11"/>
                </a:cxn>
                <a:cxn ang="0">
                  <a:pos x="T12" y="T13"/>
                </a:cxn>
              </a:cxnLst>
              <a:rect l="0" t="0" r="r" b="b"/>
              <a:pathLst>
                <a:path w="204" h="196">
                  <a:moveTo>
                    <a:pt x="4" y="75"/>
                  </a:moveTo>
                  <a:cubicBezTo>
                    <a:pt x="4" y="51"/>
                    <a:pt x="4" y="27"/>
                    <a:pt x="5" y="2"/>
                  </a:cubicBezTo>
                  <a:cubicBezTo>
                    <a:pt x="1" y="0"/>
                    <a:pt x="1" y="0"/>
                    <a:pt x="1" y="0"/>
                  </a:cubicBezTo>
                  <a:cubicBezTo>
                    <a:pt x="0" y="27"/>
                    <a:pt x="0" y="53"/>
                    <a:pt x="0" y="78"/>
                  </a:cubicBezTo>
                  <a:cubicBezTo>
                    <a:pt x="204" y="196"/>
                    <a:pt x="204" y="196"/>
                    <a:pt x="204" y="196"/>
                  </a:cubicBezTo>
                  <a:cubicBezTo>
                    <a:pt x="204" y="194"/>
                    <a:pt x="204" y="193"/>
                    <a:pt x="204" y="191"/>
                  </a:cubicBezTo>
                  <a:lnTo>
                    <a:pt x="4" y="75"/>
                  </a:lnTo>
                  <a:close/>
                </a:path>
              </a:pathLst>
            </a:custGeom>
            <a:solidFill>
              <a:srgbClr val="165A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254" name="Freeform 337">
              <a:extLst>
                <a:ext uri="{FF2B5EF4-FFF2-40B4-BE49-F238E27FC236}">
                  <a16:creationId xmlns:a16="http://schemas.microsoft.com/office/drawing/2014/main" id="{59E772D3-6726-4100-8F82-FB89B9CE6F88}"/>
                </a:ext>
              </a:extLst>
            </p:cNvPr>
            <p:cNvSpPr>
              <a:spLocks/>
            </p:cNvSpPr>
            <p:nvPr/>
          </p:nvSpPr>
          <p:spPr bwMode="auto">
            <a:xfrm>
              <a:off x="17965738" y="10750551"/>
              <a:ext cx="576263" cy="536575"/>
            </a:xfrm>
            <a:custGeom>
              <a:avLst/>
              <a:gdLst>
                <a:gd name="T0" fmla="*/ 9 w 209"/>
                <a:gd name="T1" fmla="*/ 73 h 194"/>
                <a:gd name="T2" fmla="*/ 4 w 209"/>
                <a:gd name="T3" fmla="*/ 2 h 194"/>
                <a:gd name="T4" fmla="*/ 0 w 209"/>
                <a:gd name="T5" fmla="*/ 0 h 194"/>
                <a:gd name="T6" fmla="*/ 5 w 209"/>
                <a:gd name="T7" fmla="*/ 76 h 194"/>
                <a:gd name="T8" fmla="*/ 209 w 209"/>
                <a:gd name="T9" fmla="*/ 194 h 194"/>
                <a:gd name="T10" fmla="*/ 208 w 209"/>
                <a:gd name="T11" fmla="*/ 188 h 194"/>
                <a:gd name="T12" fmla="*/ 9 w 209"/>
                <a:gd name="T13" fmla="*/ 73 h 194"/>
              </a:gdLst>
              <a:ahLst/>
              <a:cxnLst>
                <a:cxn ang="0">
                  <a:pos x="T0" y="T1"/>
                </a:cxn>
                <a:cxn ang="0">
                  <a:pos x="T2" y="T3"/>
                </a:cxn>
                <a:cxn ang="0">
                  <a:pos x="T4" y="T5"/>
                </a:cxn>
                <a:cxn ang="0">
                  <a:pos x="T6" y="T7"/>
                </a:cxn>
                <a:cxn ang="0">
                  <a:pos x="T8" y="T9"/>
                </a:cxn>
                <a:cxn ang="0">
                  <a:pos x="T10" y="T11"/>
                </a:cxn>
                <a:cxn ang="0">
                  <a:pos x="T12" y="T13"/>
                </a:cxn>
              </a:cxnLst>
              <a:rect l="0" t="0" r="r" b="b"/>
              <a:pathLst>
                <a:path w="209" h="194">
                  <a:moveTo>
                    <a:pt x="9" y="73"/>
                  </a:moveTo>
                  <a:cubicBezTo>
                    <a:pt x="7" y="50"/>
                    <a:pt x="5" y="26"/>
                    <a:pt x="4" y="2"/>
                  </a:cubicBezTo>
                  <a:cubicBezTo>
                    <a:pt x="0" y="0"/>
                    <a:pt x="0" y="0"/>
                    <a:pt x="0" y="0"/>
                  </a:cubicBezTo>
                  <a:cubicBezTo>
                    <a:pt x="1" y="26"/>
                    <a:pt x="3" y="51"/>
                    <a:pt x="5" y="76"/>
                  </a:cubicBezTo>
                  <a:cubicBezTo>
                    <a:pt x="209" y="194"/>
                    <a:pt x="209" y="194"/>
                    <a:pt x="209" y="194"/>
                  </a:cubicBezTo>
                  <a:cubicBezTo>
                    <a:pt x="209" y="192"/>
                    <a:pt x="209" y="190"/>
                    <a:pt x="208" y="188"/>
                  </a:cubicBezTo>
                  <a:lnTo>
                    <a:pt x="9" y="73"/>
                  </a:lnTo>
                  <a:close/>
                </a:path>
              </a:pathLst>
            </a:custGeom>
            <a:solidFill>
              <a:srgbClr val="165A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255" name="Freeform 338">
              <a:extLst>
                <a:ext uri="{FF2B5EF4-FFF2-40B4-BE49-F238E27FC236}">
                  <a16:creationId xmlns:a16="http://schemas.microsoft.com/office/drawing/2014/main" id="{ADDFAB01-2E17-47BF-AC8B-26CEE7445F1B}"/>
                </a:ext>
              </a:extLst>
            </p:cNvPr>
            <p:cNvSpPr>
              <a:spLocks/>
            </p:cNvSpPr>
            <p:nvPr/>
          </p:nvSpPr>
          <p:spPr bwMode="auto">
            <a:xfrm>
              <a:off x="18032413" y="11364913"/>
              <a:ext cx="603250" cy="519113"/>
            </a:xfrm>
            <a:custGeom>
              <a:avLst/>
              <a:gdLst>
                <a:gd name="T0" fmla="*/ 19 w 219"/>
                <a:gd name="T1" fmla="*/ 67 h 188"/>
                <a:gd name="T2" fmla="*/ 6 w 219"/>
                <a:gd name="T3" fmla="*/ 3 h 188"/>
                <a:gd name="T4" fmla="*/ 0 w 219"/>
                <a:gd name="T5" fmla="*/ 0 h 188"/>
                <a:gd name="T6" fmla="*/ 15 w 219"/>
                <a:gd name="T7" fmla="*/ 70 h 188"/>
                <a:gd name="T8" fmla="*/ 219 w 219"/>
                <a:gd name="T9" fmla="*/ 188 h 188"/>
                <a:gd name="T10" fmla="*/ 218 w 219"/>
                <a:gd name="T11" fmla="*/ 181 h 188"/>
                <a:gd name="T12" fmla="*/ 19 w 219"/>
                <a:gd name="T13" fmla="*/ 67 h 188"/>
              </a:gdLst>
              <a:ahLst/>
              <a:cxnLst>
                <a:cxn ang="0">
                  <a:pos x="T0" y="T1"/>
                </a:cxn>
                <a:cxn ang="0">
                  <a:pos x="T2" y="T3"/>
                </a:cxn>
                <a:cxn ang="0">
                  <a:pos x="T4" y="T5"/>
                </a:cxn>
                <a:cxn ang="0">
                  <a:pos x="T6" y="T7"/>
                </a:cxn>
                <a:cxn ang="0">
                  <a:pos x="T8" y="T9"/>
                </a:cxn>
                <a:cxn ang="0">
                  <a:pos x="T10" y="T11"/>
                </a:cxn>
                <a:cxn ang="0">
                  <a:pos x="T12" y="T13"/>
                </a:cxn>
              </a:cxnLst>
              <a:rect l="0" t="0" r="r" b="b"/>
              <a:pathLst>
                <a:path w="219" h="188">
                  <a:moveTo>
                    <a:pt x="19" y="67"/>
                  </a:moveTo>
                  <a:cubicBezTo>
                    <a:pt x="14" y="46"/>
                    <a:pt x="10" y="25"/>
                    <a:pt x="6" y="3"/>
                  </a:cubicBezTo>
                  <a:cubicBezTo>
                    <a:pt x="0" y="0"/>
                    <a:pt x="0" y="0"/>
                    <a:pt x="0" y="0"/>
                  </a:cubicBezTo>
                  <a:cubicBezTo>
                    <a:pt x="5" y="24"/>
                    <a:pt x="10" y="47"/>
                    <a:pt x="15" y="70"/>
                  </a:cubicBezTo>
                  <a:cubicBezTo>
                    <a:pt x="219" y="188"/>
                    <a:pt x="219" y="188"/>
                    <a:pt x="219" y="188"/>
                  </a:cubicBezTo>
                  <a:cubicBezTo>
                    <a:pt x="219" y="186"/>
                    <a:pt x="218" y="184"/>
                    <a:pt x="218" y="181"/>
                  </a:cubicBezTo>
                  <a:lnTo>
                    <a:pt x="19" y="67"/>
                  </a:lnTo>
                  <a:close/>
                </a:path>
              </a:pathLst>
            </a:custGeom>
            <a:solidFill>
              <a:srgbClr val="165A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256" name="Freeform 339">
              <a:extLst>
                <a:ext uri="{FF2B5EF4-FFF2-40B4-BE49-F238E27FC236}">
                  <a16:creationId xmlns:a16="http://schemas.microsoft.com/office/drawing/2014/main" id="{E56B19E5-B89C-457D-AA81-208169F48D8E}"/>
                </a:ext>
              </a:extLst>
            </p:cNvPr>
            <p:cNvSpPr>
              <a:spLocks/>
            </p:cNvSpPr>
            <p:nvPr/>
          </p:nvSpPr>
          <p:spPr bwMode="auto">
            <a:xfrm>
              <a:off x="17987963" y="11063288"/>
              <a:ext cx="590550" cy="527050"/>
            </a:xfrm>
            <a:custGeom>
              <a:avLst/>
              <a:gdLst>
                <a:gd name="T0" fmla="*/ 14 w 214"/>
                <a:gd name="T1" fmla="*/ 70 h 191"/>
                <a:gd name="T2" fmla="*/ 9 w 214"/>
                <a:gd name="T3" fmla="*/ 34 h 191"/>
                <a:gd name="T4" fmla="*/ 5 w 214"/>
                <a:gd name="T5" fmla="*/ 3 h 191"/>
                <a:gd name="T6" fmla="*/ 0 w 214"/>
                <a:gd name="T7" fmla="*/ 0 h 191"/>
                <a:gd name="T8" fmla="*/ 5 w 214"/>
                <a:gd name="T9" fmla="*/ 37 h 191"/>
                <a:gd name="T10" fmla="*/ 10 w 214"/>
                <a:gd name="T11" fmla="*/ 73 h 191"/>
                <a:gd name="T12" fmla="*/ 214 w 214"/>
                <a:gd name="T13" fmla="*/ 191 h 191"/>
                <a:gd name="T14" fmla="*/ 214 w 214"/>
                <a:gd name="T15" fmla="*/ 191 h 191"/>
                <a:gd name="T16" fmla="*/ 214 w 214"/>
                <a:gd name="T17" fmla="*/ 185 h 191"/>
                <a:gd name="T18" fmla="*/ 14 w 214"/>
                <a:gd name="T19" fmla="*/ 70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4" h="191">
                  <a:moveTo>
                    <a:pt x="14" y="70"/>
                  </a:moveTo>
                  <a:cubicBezTo>
                    <a:pt x="12" y="58"/>
                    <a:pt x="11" y="46"/>
                    <a:pt x="9" y="34"/>
                  </a:cubicBezTo>
                  <a:cubicBezTo>
                    <a:pt x="8" y="24"/>
                    <a:pt x="6" y="13"/>
                    <a:pt x="5" y="3"/>
                  </a:cubicBezTo>
                  <a:cubicBezTo>
                    <a:pt x="0" y="0"/>
                    <a:pt x="0" y="0"/>
                    <a:pt x="0" y="0"/>
                  </a:cubicBezTo>
                  <a:cubicBezTo>
                    <a:pt x="2" y="13"/>
                    <a:pt x="3" y="25"/>
                    <a:pt x="5" y="37"/>
                  </a:cubicBezTo>
                  <a:cubicBezTo>
                    <a:pt x="7" y="49"/>
                    <a:pt x="8" y="61"/>
                    <a:pt x="10" y="73"/>
                  </a:cubicBezTo>
                  <a:cubicBezTo>
                    <a:pt x="214" y="191"/>
                    <a:pt x="214" y="191"/>
                    <a:pt x="214" y="191"/>
                  </a:cubicBezTo>
                  <a:cubicBezTo>
                    <a:pt x="214" y="191"/>
                    <a:pt x="214" y="191"/>
                    <a:pt x="214" y="191"/>
                  </a:cubicBezTo>
                  <a:cubicBezTo>
                    <a:pt x="214" y="189"/>
                    <a:pt x="214" y="187"/>
                    <a:pt x="214" y="185"/>
                  </a:cubicBezTo>
                  <a:lnTo>
                    <a:pt x="14" y="70"/>
                  </a:lnTo>
                  <a:close/>
                </a:path>
              </a:pathLst>
            </a:custGeom>
            <a:solidFill>
              <a:srgbClr val="165A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257" name="Freeform 340">
              <a:extLst>
                <a:ext uri="{FF2B5EF4-FFF2-40B4-BE49-F238E27FC236}">
                  <a16:creationId xmlns:a16="http://schemas.microsoft.com/office/drawing/2014/main" id="{6045A3D8-4EC9-44AA-B3F2-49DBA292CECB}"/>
                </a:ext>
              </a:extLst>
            </p:cNvPr>
            <p:cNvSpPr>
              <a:spLocks/>
            </p:cNvSpPr>
            <p:nvPr/>
          </p:nvSpPr>
          <p:spPr bwMode="auto">
            <a:xfrm>
              <a:off x="18429288" y="8636001"/>
              <a:ext cx="1693863" cy="3529013"/>
            </a:xfrm>
            <a:custGeom>
              <a:avLst/>
              <a:gdLst>
                <a:gd name="T0" fmla="*/ 103 w 614"/>
                <a:gd name="T1" fmla="*/ 1278 h 1278"/>
                <a:gd name="T2" fmla="*/ 103 w 614"/>
                <a:gd name="T3" fmla="*/ 295 h 1278"/>
                <a:gd name="T4" fmla="*/ 614 w 614"/>
                <a:gd name="T5" fmla="*/ 0 h 1278"/>
                <a:gd name="T6" fmla="*/ 614 w 614"/>
                <a:gd name="T7" fmla="*/ 983 h 1278"/>
                <a:gd name="T8" fmla="*/ 103 w 614"/>
                <a:gd name="T9" fmla="*/ 1278 h 1278"/>
              </a:gdLst>
              <a:ahLst/>
              <a:cxnLst>
                <a:cxn ang="0">
                  <a:pos x="T0" y="T1"/>
                </a:cxn>
                <a:cxn ang="0">
                  <a:pos x="T2" y="T3"/>
                </a:cxn>
                <a:cxn ang="0">
                  <a:pos x="T4" y="T5"/>
                </a:cxn>
                <a:cxn ang="0">
                  <a:pos x="T6" y="T7"/>
                </a:cxn>
                <a:cxn ang="0">
                  <a:pos x="T8" y="T9"/>
                </a:cxn>
              </a:cxnLst>
              <a:rect l="0" t="0" r="r" b="b"/>
              <a:pathLst>
                <a:path w="614" h="1278">
                  <a:moveTo>
                    <a:pt x="103" y="1278"/>
                  </a:moveTo>
                  <a:cubicBezTo>
                    <a:pt x="25" y="1026"/>
                    <a:pt x="0" y="722"/>
                    <a:pt x="103" y="295"/>
                  </a:cubicBezTo>
                  <a:cubicBezTo>
                    <a:pt x="614" y="0"/>
                    <a:pt x="614" y="0"/>
                    <a:pt x="614" y="0"/>
                  </a:cubicBezTo>
                  <a:cubicBezTo>
                    <a:pt x="614" y="983"/>
                    <a:pt x="614" y="983"/>
                    <a:pt x="614" y="983"/>
                  </a:cubicBezTo>
                  <a:lnTo>
                    <a:pt x="103" y="1278"/>
                  </a:lnTo>
                  <a:close/>
                </a:path>
              </a:pathLst>
            </a:custGeom>
            <a:solidFill>
              <a:srgbClr val="BEB9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258" name="Line 341">
              <a:extLst>
                <a:ext uri="{FF2B5EF4-FFF2-40B4-BE49-F238E27FC236}">
                  <a16:creationId xmlns:a16="http://schemas.microsoft.com/office/drawing/2014/main" id="{0BB58228-B50D-4A0B-821A-ACBD93E43A5B}"/>
                </a:ext>
              </a:extLst>
            </p:cNvPr>
            <p:cNvSpPr>
              <a:spLocks noChangeShapeType="1"/>
            </p:cNvSpPr>
            <p:nvPr/>
          </p:nvSpPr>
          <p:spPr bwMode="auto">
            <a:xfrm flipH="1">
              <a:off x="18591213" y="10063163"/>
              <a:ext cx="3175" cy="0"/>
            </a:xfrm>
            <a:prstGeom prst="line">
              <a:avLst/>
            </a:prstGeom>
            <a:noFill/>
            <a:ln w="3175" cap="flat">
              <a:solidFill>
                <a:srgbClr val="4579EE"/>
              </a:solidFill>
              <a:prstDash val="solid"/>
              <a:miter lim="800000"/>
              <a:headEnd/>
              <a:tailEnd/>
            </a:ln>
            <a:extLst>
              <a:ext uri="{909E8E84-426E-40DD-AFC4-6F175D3DCCD1}">
                <a14:hiddenFill xmlns:a14="http://schemas.microsoft.com/office/drawing/2010/main">
                  <a:noFill/>
                </a14:hiddenFill>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259" name="Line 342">
              <a:extLst>
                <a:ext uri="{FF2B5EF4-FFF2-40B4-BE49-F238E27FC236}">
                  <a16:creationId xmlns:a16="http://schemas.microsoft.com/office/drawing/2014/main" id="{3FA62B6F-434F-4585-B5FC-C15183DF4761}"/>
                </a:ext>
              </a:extLst>
            </p:cNvPr>
            <p:cNvSpPr>
              <a:spLocks noChangeShapeType="1"/>
            </p:cNvSpPr>
            <p:nvPr/>
          </p:nvSpPr>
          <p:spPr bwMode="auto">
            <a:xfrm>
              <a:off x="18526126" y="10969626"/>
              <a:ext cx="0" cy="0"/>
            </a:xfrm>
            <a:prstGeom prst="line">
              <a:avLst/>
            </a:prstGeom>
            <a:noFill/>
            <a:ln w="3175" cap="flat">
              <a:solidFill>
                <a:srgbClr val="4579EE"/>
              </a:solidFill>
              <a:prstDash val="solid"/>
              <a:miter lim="800000"/>
              <a:headEnd/>
              <a:tailEnd/>
            </a:ln>
            <a:extLst>
              <a:ext uri="{909E8E84-426E-40DD-AFC4-6F175D3DCCD1}">
                <a14:hiddenFill xmlns:a14="http://schemas.microsoft.com/office/drawing/2010/main">
                  <a:noFill/>
                </a14:hiddenFill>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260" name="Line 343">
              <a:extLst>
                <a:ext uri="{FF2B5EF4-FFF2-40B4-BE49-F238E27FC236}">
                  <a16:creationId xmlns:a16="http://schemas.microsoft.com/office/drawing/2014/main" id="{F989F3C0-9A2D-4599-BAFC-1808EE884994}"/>
                </a:ext>
              </a:extLst>
            </p:cNvPr>
            <p:cNvSpPr>
              <a:spLocks noChangeShapeType="1"/>
            </p:cNvSpPr>
            <p:nvPr/>
          </p:nvSpPr>
          <p:spPr bwMode="auto">
            <a:xfrm>
              <a:off x="18527713" y="11077576"/>
              <a:ext cx="0" cy="0"/>
            </a:xfrm>
            <a:prstGeom prst="line">
              <a:avLst/>
            </a:prstGeom>
            <a:noFill/>
            <a:ln w="3175" cap="flat">
              <a:solidFill>
                <a:srgbClr val="4579EE"/>
              </a:solidFill>
              <a:prstDash val="solid"/>
              <a:miter lim="800000"/>
              <a:headEnd/>
              <a:tailEnd/>
            </a:ln>
            <a:extLst>
              <a:ext uri="{909E8E84-426E-40DD-AFC4-6F175D3DCCD1}">
                <a14:hiddenFill xmlns:a14="http://schemas.microsoft.com/office/drawing/2010/main">
                  <a:noFill/>
                </a14:hiddenFill>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261" name="Line 344">
              <a:extLst>
                <a:ext uri="{FF2B5EF4-FFF2-40B4-BE49-F238E27FC236}">
                  <a16:creationId xmlns:a16="http://schemas.microsoft.com/office/drawing/2014/main" id="{6D3899E3-4D16-48AA-99E6-0A5AE7F4DA8F}"/>
                </a:ext>
              </a:extLst>
            </p:cNvPr>
            <p:cNvSpPr>
              <a:spLocks noChangeShapeType="1"/>
            </p:cNvSpPr>
            <p:nvPr/>
          </p:nvSpPr>
          <p:spPr bwMode="auto">
            <a:xfrm>
              <a:off x="18542001" y="11287126"/>
              <a:ext cx="0" cy="0"/>
            </a:xfrm>
            <a:prstGeom prst="line">
              <a:avLst/>
            </a:prstGeom>
            <a:noFill/>
            <a:ln w="3175" cap="flat">
              <a:solidFill>
                <a:srgbClr val="4579EE"/>
              </a:solidFill>
              <a:prstDash val="solid"/>
              <a:miter lim="800000"/>
              <a:headEnd/>
              <a:tailEnd/>
            </a:ln>
            <a:extLst>
              <a:ext uri="{909E8E84-426E-40DD-AFC4-6F175D3DCCD1}">
                <a14:hiddenFill xmlns:a14="http://schemas.microsoft.com/office/drawing/2010/main">
                  <a:noFill/>
                </a14:hiddenFill>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262" name="Line 345">
              <a:extLst>
                <a:ext uri="{FF2B5EF4-FFF2-40B4-BE49-F238E27FC236}">
                  <a16:creationId xmlns:a16="http://schemas.microsoft.com/office/drawing/2014/main" id="{11053A11-9ACD-46F3-AD4A-64A68B98391D}"/>
                </a:ext>
              </a:extLst>
            </p:cNvPr>
            <p:cNvSpPr>
              <a:spLocks noChangeShapeType="1"/>
            </p:cNvSpPr>
            <p:nvPr/>
          </p:nvSpPr>
          <p:spPr bwMode="auto">
            <a:xfrm>
              <a:off x="18635663" y="11884026"/>
              <a:ext cx="0" cy="0"/>
            </a:xfrm>
            <a:prstGeom prst="line">
              <a:avLst/>
            </a:prstGeom>
            <a:noFill/>
            <a:ln w="3175" cap="flat">
              <a:solidFill>
                <a:srgbClr val="4579EE"/>
              </a:solidFill>
              <a:prstDash val="solid"/>
              <a:miter lim="800000"/>
              <a:headEnd/>
              <a:tailEnd/>
            </a:ln>
            <a:extLst>
              <a:ext uri="{909E8E84-426E-40DD-AFC4-6F175D3DCCD1}">
                <a14:hiddenFill xmlns:a14="http://schemas.microsoft.com/office/drawing/2010/main">
                  <a:noFill/>
                </a14:hiddenFill>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263" name="Freeform 346">
              <a:extLst>
                <a:ext uri="{FF2B5EF4-FFF2-40B4-BE49-F238E27FC236}">
                  <a16:creationId xmlns:a16="http://schemas.microsoft.com/office/drawing/2014/main" id="{ACB6B5E3-4906-4D4B-B0E8-668EBCBD8FB0}"/>
                </a:ext>
              </a:extLst>
            </p:cNvPr>
            <p:cNvSpPr>
              <a:spLocks/>
            </p:cNvSpPr>
            <p:nvPr/>
          </p:nvSpPr>
          <p:spPr bwMode="auto">
            <a:xfrm>
              <a:off x="18597563" y="10806113"/>
              <a:ext cx="1525588" cy="1077913"/>
            </a:xfrm>
            <a:custGeom>
              <a:avLst/>
              <a:gdLst>
                <a:gd name="T0" fmla="*/ 553 w 553"/>
                <a:gd name="T1" fmla="*/ 0 h 390"/>
                <a:gd name="T2" fmla="*/ 553 w 553"/>
                <a:gd name="T3" fmla="*/ 79 h 390"/>
                <a:gd name="T4" fmla="*/ 14 w 553"/>
                <a:gd name="T5" fmla="*/ 390 h 390"/>
                <a:gd name="T6" fmla="*/ 0 w 553"/>
                <a:gd name="T7" fmla="*/ 320 h 390"/>
                <a:gd name="T8" fmla="*/ 553 w 553"/>
                <a:gd name="T9" fmla="*/ 0 h 390"/>
              </a:gdLst>
              <a:ahLst/>
              <a:cxnLst>
                <a:cxn ang="0">
                  <a:pos x="T0" y="T1"/>
                </a:cxn>
                <a:cxn ang="0">
                  <a:pos x="T2" y="T3"/>
                </a:cxn>
                <a:cxn ang="0">
                  <a:pos x="T4" y="T5"/>
                </a:cxn>
                <a:cxn ang="0">
                  <a:pos x="T6" y="T7"/>
                </a:cxn>
                <a:cxn ang="0">
                  <a:pos x="T8" y="T9"/>
                </a:cxn>
              </a:cxnLst>
              <a:rect l="0" t="0" r="r" b="b"/>
              <a:pathLst>
                <a:path w="553" h="390">
                  <a:moveTo>
                    <a:pt x="553" y="0"/>
                  </a:moveTo>
                  <a:cubicBezTo>
                    <a:pt x="553" y="79"/>
                    <a:pt x="553" y="79"/>
                    <a:pt x="553" y="79"/>
                  </a:cubicBezTo>
                  <a:cubicBezTo>
                    <a:pt x="14" y="390"/>
                    <a:pt x="14" y="390"/>
                    <a:pt x="14" y="390"/>
                  </a:cubicBezTo>
                  <a:cubicBezTo>
                    <a:pt x="9" y="367"/>
                    <a:pt x="4" y="344"/>
                    <a:pt x="0" y="320"/>
                  </a:cubicBezTo>
                  <a:lnTo>
                    <a:pt x="553" y="0"/>
                  </a:lnTo>
                  <a:close/>
                </a:path>
              </a:pathLst>
            </a:custGeom>
            <a:solidFill>
              <a:srgbClr val="2E70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264" name="Freeform 347">
              <a:extLst>
                <a:ext uri="{FF2B5EF4-FFF2-40B4-BE49-F238E27FC236}">
                  <a16:creationId xmlns:a16="http://schemas.microsoft.com/office/drawing/2014/main" id="{E8A49A6E-0BA2-459A-8DDD-015D94A7E1E7}"/>
                </a:ext>
              </a:extLst>
            </p:cNvPr>
            <p:cNvSpPr>
              <a:spLocks/>
            </p:cNvSpPr>
            <p:nvPr/>
          </p:nvSpPr>
          <p:spPr bwMode="auto">
            <a:xfrm>
              <a:off x="18553113" y="10483851"/>
              <a:ext cx="1570038" cy="1106488"/>
            </a:xfrm>
            <a:custGeom>
              <a:avLst/>
              <a:gdLst>
                <a:gd name="T0" fmla="*/ 569 w 569"/>
                <a:gd name="T1" fmla="*/ 0 h 401"/>
                <a:gd name="T2" fmla="*/ 569 w 569"/>
                <a:gd name="T3" fmla="*/ 78 h 401"/>
                <a:gd name="T4" fmla="*/ 9 w 569"/>
                <a:gd name="T5" fmla="*/ 401 h 401"/>
                <a:gd name="T6" fmla="*/ 0 w 569"/>
                <a:gd name="T7" fmla="*/ 328 h 401"/>
                <a:gd name="T8" fmla="*/ 569 w 569"/>
                <a:gd name="T9" fmla="*/ 0 h 401"/>
              </a:gdLst>
              <a:ahLst/>
              <a:cxnLst>
                <a:cxn ang="0">
                  <a:pos x="T0" y="T1"/>
                </a:cxn>
                <a:cxn ang="0">
                  <a:pos x="T2" y="T3"/>
                </a:cxn>
                <a:cxn ang="0">
                  <a:pos x="T4" y="T5"/>
                </a:cxn>
                <a:cxn ang="0">
                  <a:pos x="T6" y="T7"/>
                </a:cxn>
                <a:cxn ang="0">
                  <a:pos x="T8" y="T9"/>
                </a:cxn>
              </a:cxnLst>
              <a:rect l="0" t="0" r="r" b="b"/>
              <a:pathLst>
                <a:path w="569" h="401">
                  <a:moveTo>
                    <a:pt x="569" y="0"/>
                  </a:moveTo>
                  <a:cubicBezTo>
                    <a:pt x="569" y="78"/>
                    <a:pt x="569" y="78"/>
                    <a:pt x="569" y="78"/>
                  </a:cubicBezTo>
                  <a:cubicBezTo>
                    <a:pt x="9" y="401"/>
                    <a:pt x="9" y="401"/>
                    <a:pt x="9" y="401"/>
                  </a:cubicBezTo>
                  <a:cubicBezTo>
                    <a:pt x="6" y="377"/>
                    <a:pt x="2" y="353"/>
                    <a:pt x="0" y="328"/>
                  </a:cubicBezTo>
                  <a:lnTo>
                    <a:pt x="569" y="0"/>
                  </a:lnTo>
                  <a:close/>
                </a:path>
              </a:pathLst>
            </a:custGeom>
            <a:solidFill>
              <a:srgbClr val="2E70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265" name="Freeform 348">
              <a:extLst>
                <a:ext uri="{FF2B5EF4-FFF2-40B4-BE49-F238E27FC236}">
                  <a16:creationId xmlns:a16="http://schemas.microsoft.com/office/drawing/2014/main" id="{9230D5CC-5E76-4EB5-8B78-8513A79DFE65}"/>
                </a:ext>
              </a:extLst>
            </p:cNvPr>
            <p:cNvSpPr>
              <a:spLocks/>
            </p:cNvSpPr>
            <p:nvPr/>
          </p:nvSpPr>
          <p:spPr bwMode="auto">
            <a:xfrm>
              <a:off x="18527713" y="10156826"/>
              <a:ext cx="1595438" cy="1130300"/>
            </a:xfrm>
            <a:custGeom>
              <a:avLst/>
              <a:gdLst>
                <a:gd name="T0" fmla="*/ 578 w 578"/>
                <a:gd name="T1" fmla="*/ 0 h 409"/>
                <a:gd name="T2" fmla="*/ 578 w 578"/>
                <a:gd name="T3" fmla="*/ 78 h 409"/>
                <a:gd name="T4" fmla="*/ 5 w 578"/>
                <a:gd name="T5" fmla="*/ 409 h 409"/>
                <a:gd name="T6" fmla="*/ 0 w 578"/>
                <a:gd name="T7" fmla="*/ 333 h 409"/>
                <a:gd name="T8" fmla="*/ 578 w 578"/>
                <a:gd name="T9" fmla="*/ 0 h 409"/>
              </a:gdLst>
              <a:ahLst/>
              <a:cxnLst>
                <a:cxn ang="0">
                  <a:pos x="T0" y="T1"/>
                </a:cxn>
                <a:cxn ang="0">
                  <a:pos x="T2" y="T3"/>
                </a:cxn>
                <a:cxn ang="0">
                  <a:pos x="T4" y="T5"/>
                </a:cxn>
                <a:cxn ang="0">
                  <a:pos x="T6" y="T7"/>
                </a:cxn>
                <a:cxn ang="0">
                  <a:pos x="T8" y="T9"/>
                </a:cxn>
              </a:cxnLst>
              <a:rect l="0" t="0" r="r" b="b"/>
              <a:pathLst>
                <a:path w="578" h="409">
                  <a:moveTo>
                    <a:pt x="578" y="0"/>
                  </a:moveTo>
                  <a:cubicBezTo>
                    <a:pt x="578" y="78"/>
                    <a:pt x="578" y="78"/>
                    <a:pt x="578" y="78"/>
                  </a:cubicBezTo>
                  <a:cubicBezTo>
                    <a:pt x="5" y="409"/>
                    <a:pt x="5" y="409"/>
                    <a:pt x="5" y="409"/>
                  </a:cubicBezTo>
                  <a:cubicBezTo>
                    <a:pt x="3" y="384"/>
                    <a:pt x="1" y="359"/>
                    <a:pt x="0" y="333"/>
                  </a:cubicBezTo>
                  <a:lnTo>
                    <a:pt x="578" y="0"/>
                  </a:lnTo>
                  <a:close/>
                </a:path>
              </a:pathLst>
            </a:custGeom>
            <a:solidFill>
              <a:srgbClr val="2E70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266" name="Freeform 349">
              <a:extLst>
                <a:ext uri="{FF2B5EF4-FFF2-40B4-BE49-F238E27FC236}">
                  <a16:creationId xmlns:a16="http://schemas.microsoft.com/office/drawing/2014/main" id="{6FC3E8E3-3F0D-48EE-9B04-40781B02DC53}"/>
                </a:ext>
              </a:extLst>
            </p:cNvPr>
            <p:cNvSpPr>
              <a:spLocks/>
            </p:cNvSpPr>
            <p:nvPr/>
          </p:nvSpPr>
          <p:spPr bwMode="auto">
            <a:xfrm>
              <a:off x="18526126" y="9831388"/>
              <a:ext cx="1597025" cy="1138238"/>
            </a:xfrm>
            <a:custGeom>
              <a:avLst/>
              <a:gdLst>
                <a:gd name="T0" fmla="*/ 579 w 579"/>
                <a:gd name="T1" fmla="*/ 0 h 412"/>
                <a:gd name="T2" fmla="*/ 579 w 579"/>
                <a:gd name="T3" fmla="*/ 79 h 412"/>
                <a:gd name="T4" fmla="*/ 0 w 579"/>
                <a:gd name="T5" fmla="*/ 412 h 412"/>
                <a:gd name="T6" fmla="*/ 1 w 579"/>
                <a:gd name="T7" fmla="*/ 333 h 412"/>
                <a:gd name="T8" fmla="*/ 579 w 579"/>
                <a:gd name="T9" fmla="*/ 0 h 412"/>
              </a:gdLst>
              <a:ahLst/>
              <a:cxnLst>
                <a:cxn ang="0">
                  <a:pos x="T0" y="T1"/>
                </a:cxn>
                <a:cxn ang="0">
                  <a:pos x="T2" y="T3"/>
                </a:cxn>
                <a:cxn ang="0">
                  <a:pos x="T4" y="T5"/>
                </a:cxn>
                <a:cxn ang="0">
                  <a:pos x="T6" y="T7"/>
                </a:cxn>
                <a:cxn ang="0">
                  <a:pos x="T8" y="T9"/>
                </a:cxn>
              </a:cxnLst>
              <a:rect l="0" t="0" r="r" b="b"/>
              <a:pathLst>
                <a:path w="579" h="412">
                  <a:moveTo>
                    <a:pt x="579" y="0"/>
                  </a:moveTo>
                  <a:cubicBezTo>
                    <a:pt x="579" y="79"/>
                    <a:pt x="579" y="79"/>
                    <a:pt x="579" y="79"/>
                  </a:cubicBezTo>
                  <a:cubicBezTo>
                    <a:pt x="0" y="412"/>
                    <a:pt x="0" y="412"/>
                    <a:pt x="0" y="412"/>
                  </a:cubicBezTo>
                  <a:cubicBezTo>
                    <a:pt x="0" y="387"/>
                    <a:pt x="0" y="360"/>
                    <a:pt x="1" y="333"/>
                  </a:cubicBezTo>
                  <a:lnTo>
                    <a:pt x="579" y="0"/>
                  </a:lnTo>
                  <a:close/>
                </a:path>
              </a:pathLst>
            </a:custGeom>
            <a:solidFill>
              <a:srgbClr val="2E70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267" name="Freeform 350">
              <a:extLst>
                <a:ext uri="{FF2B5EF4-FFF2-40B4-BE49-F238E27FC236}">
                  <a16:creationId xmlns:a16="http://schemas.microsoft.com/office/drawing/2014/main" id="{E55F8F40-C114-4A81-80C8-481549857A73}"/>
                </a:ext>
              </a:extLst>
            </p:cNvPr>
            <p:cNvSpPr>
              <a:spLocks/>
            </p:cNvSpPr>
            <p:nvPr/>
          </p:nvSpPr>
          <p:spPr bwMode="auto">
            <a:xfrm>
              <a:off x="18534063" y="9505951"/>
              <a:ext cx="1589088" cy="1135063"/>
            </a:xfrm>
            <a:custGeom>
              <a:avLst/>
              <a:gdLst>
                <a:gd name="T0" fmla="*/ 576 w 576"/>
                <a:gd name="T1" fmla="*/ 0 h 411"/>
                <a:gd name="T2" fmla="*/ 576 w 576"/>
                <a:gd name="T3" fmla="*/ 79 h 411"/>
                <a:gd name="T4" fmla="*/ 0 w 576"/>
                <a:gd name="T5" fmla="*/ 411 h 411"/>
                <a:gd name="T6" fmla="*/ 6 w 576"/>
                <a:gd name="T7" fmla="*/ 329 h 411"/>
                <a:gd name="T8" fmla="*/ 576 w 576"/>
                <a:gd name="T9" fmla="*/ 0 h 411"/>
              </a:gdLst>
              <a:ahLst/>
              <a:cxnLst>
                <a:cxn ang="0">
                  <a:pos x="T0" y="T1"/>
                </a:cxn>
                <a:cxn ang="0">
                  <a:pos x="T2" y="T3"/>
                </a:cxn>
                <a:cxn ang="0">
                  <a:pos x="T4" y="T5"/>
                </a:cxn>
                <a:cxn ang="0">
                  <a:pos x="T6" y="T7"/>
                </a:cxn>
                <a:cxn ang="0">
                  <a:pos x="T8" y="T9"/>
                </a:cxn>
              </a:cxnLst>
              <a:rect l="0" t="0" r="r" b="b"/>
              <a:pathLst>
                <a:path w="576" h="411">
                  <a:moveTo>
                    <a:pt x="576" y="0"/>
                  </a:moveTo>
                  <a:cubicBezTo>
                    <a:pt x="576" y="79"/>
                    <a:pt x="576" y="79"/>
                    <a:pt x="576" y="79"/>
                  </a:cubicBezTo>
                  <a:cubicBezTo>
                    <a:pt x="0" y="411"/>
                    <a:pt x="0" y="411"/>
                    <a:pt x="0" y="411"/>
                  </a:cubicBezTo>
                  <a:cubicBezTo>
                    <a:pt x="1" y="384"/>
                    <a:pt x="3" y="357"/>
                    <a:pt x="6" y="329"/>
                  </a:cubicBezTo>
                  <a:lnTo>
                    <a:pt x="576" y="0"/>
                  </a:lnTo>
                  <a:close/>
                </a:path>
              </a:pathLst>
            </a:custGeom>
            <a:solidFill>
              <a:srgbClr val="2E70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268" name="Freeform 351">
              <a:extLst>
                <a:ext uri="{FF2B5EF4-FFF2-40B4-BE49-F238E27FC236}">
                  <a16:creationId xmlns:a16="http://schemas.microsoft.com/office/drawing/2014/main" id="{324DD0DE-B9FA-41E3-8EF3-CA3154D1A2B3}"/>
                </a:ext>
              </a:extLst>
            </p:cNvPr>
            <p:cNvSpPr>
              <a:spLocks/>
            </p:cNvSpPr>
            <p:nvPr/>
          </p:nvSpPr>
          <p:spPr bwMode="auto">
            <a:xfrm>
              <a:off x="18561051" y="9178926"/>
              <a:ext cx="1562100" cy="1119188"/>
            </a:xfrm>
            <a:custGeom>
              <a:avLst/>
              <a:gdLst>
                <a:gd name="T0" fmla="*/ 566 w 566"/>
                <a:gd name="T1" fmla="*/ 0 h 405"/>
                <a:gd name="T2" fmla="*/ 566 w 566"/>
                <a:gd name="T3" fmla="*/ 79 h 405"/>
                <a:gd name="T4" fmla="*/ 0 w 566"/>
                <a:gd name="T5" fmla="*/ 405 h 405"/>
                <a:gd name="T6" fmla="*/ 11 w 566"/>
                <a:gd name="T7" fmla="*/ 320 h 405"/>
                <a:gd name="T8" fmla="*/ 11 w 566"/>
                <a:gd name="T9" fmla="*/ 320 h 405"/>
                <a:gd name="T10" fmla="*/ 566 w 566"/>
                <a:gd name="T11" fmla="*/ 0 h 405"/>
              </a:gdLst>
              <a:ahLst/>
              <a:cxnLst>
                <a:cxn ang="0">
                  <a:pos x="T0" y="T1"/>
                </a:cxn>
                <a:cxn ang="0">
                  <a:pos x="T2" y="T3"/>
                </a:cxn>
                <a:cxn ang="0">
                  <a:pos x="T4" y="T5"/>
                </a:cxn>
                <a:cxn ang="0">
                  <a:pos x="T6" y="T7"/>
                </a:cxn>
                <a:cxn ang="0">
                  <a:pos x="T8" y="T9"/>
                </a:cxn>
                <a:cxn ang="0">
                  <a:pos x="T10" y="T11"/>
                </a:cxn>
              </a:cxnLst>
              <a:rect l="0" t="0" r="r" b="b"/>
              <a:pathLst>
                <a:path w="566" h="405">
                  <a:moveTo>
                    <a:pt x="566" y="0"/>
                  </a:moveTo>
                  <a:cubicBezTo>
                    <a:pt x="566" y="79"/>
                    <a:pt x="566" y="79"/>
                    <a:pt x="566" y="79"/>
                  </a:cubicBezTo>
                  <a:cubicBezTo>
                    <a:pt x="0" y="405"/>
                    <a:pt x="0" y="405"/>
                    <a:pt x="0" y="405"/>
                  </a:cubicBezTo>
                  <a:cubicBezTo>
                    <a:pt x="3" y="377"/>
                    <a:pt x="7" y="349"/>
                    <a:pt x="11" y="320"/>
                  </a:cubicBezTo>
                  <a:cubicBezTo>
                    <a:pt x="11" y="320"/>
                    <a:pt x="11" y="320"/>
                    <a:pt x="11" y="320"/>
                  </a:cubicBezTo>
                  <a:lnTo>
                    <a:pt x="566" y="0"/>
                  </a:lnTo>
                  <a:close/>
                </a:path>
              </a:pathLst>
            </a:custGeom>
            <a:solidFill>
              <a:srgbClr val="2E70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269" name="Freeform 352">
              <a:extLst>
                <a:ext uri="{FF2B5EF4-FFF2-40B4-BE49-F238E27FC236}">
                  <a16:creationId xmlns:a16="http://schemas.microsoft.com/office/drawing/2014/main" id="{30032A79-E817-42DF-885B-05F605553830}"/>
                </a:ext>
              </a:extLst>
            </p:cNvPr>
            <p:cNvSpPr>
              <a:spLocks/>
            </p:cNvSpPr>
            <p:nvPr/>
          </p:nvSpPr>
          <p:spPr bwMode="auto">
            <a:xfrm>
              <a:off x="18611851" y="8853488"/>
              <a:ext cx="1511300" cy="1090613"/>
            </a:xfrm>
            <a:custGeom>
              <a:avLst/>
              <a:gdLst>
                <a:gd name="T0" fmla="*/ 548 w 548"/>
                <a:gd name="T1" fmla="*/ 0 h 395"/>
                <a:gd name="T2" fmla="*/ 548 w 548"/>
                <a:gd name="T3" fmla="*/ 79 h 395"/>
                <a:gd name="T4" fmla="*/ 0 w 548"/>
                <a:gd name="T5" fmla="*/ 395 h 395"/>
                <a:gd name="T6" fmla="*/ 17 w 548"/>
                <a:gd name="T7" fmla="*/ 306 h 395"/>
                <a:gd name="T8" fmla="*/ 548 w 548"/>
                <a:gd name="T9" fmla="*/ 0 h 395"/>
              </a:gdLst>
              <a:ahLst/>
              <a:cxnLst>
                <a:cxn ang="0">
                  <a:pos x="T0" y="T1"/>
                </a:cxn>
                <a:cxn ang="0">
                  <a:pos x="T2" y="T3"/>
                </a:cxn>
                <a:cxn ang="0">
                  <a:pos x="T4" y="T5"/>
                </a:cxn>
                <a:cxn ang="0">
                  <a:pos x="T6" y="T7"/>
                </a:cxn>
                <a:cxn ang="0">
                  <a:pos x="T8" y="T9"/>
                </a:cxn>
              </a:cxnLst>
              <a:rect l="0" t="0" r="r" b="b"/>
              <a:pathLst>
                <a:path w="548" h="395">
                  <a:moveTo>
                    <a:pt x="548" y="0"/>
                  </a:moveTo>
                  <a:cubicBezTo>
                    <a:pt x="548" y="79"/>
                    <a:pt x="548" y="79"/>
                    <a:pt x="548" y="79"/>
                  </a:cubicBezTo>
                  <a:cubicBezTo>
                    <a:pt x="0" y="395"/>
                    <a:pt x="0" y="395"/>
                    <a:pt x="0" y="395"/>
                  </a:cubicBezTo>
                  <a:cubicBezTo>
                    <a:pt x="5" y="366"/>
                    <a:pt x="11" y="336"/>
                    <a:pt x="17" y="306"/>
                  </a:cubicBezTo>
                  <a:lnTo>
                    <a:pt x="548" y="0"/>
                  </a:lnTo>
                  <a:close/>
                </a:path>
              </a:pathLst>
            </a:custGeom>
            <a:solidFill>
              <a:srgbClr val="2E70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270" name="Freeform 353">
              <a:extLst>
                <a:ext uri="{FF2B5EF4-FFF2-40B4-BE49-F238E27FC236}">
                  <a16:creationId xmlns:a16="http://schemas.microsoft.com/office/drawing/2014/main" id="{BAD7781D-03F7-4E64-AF4F-1A1F812E13A6}"/>
                </a:ext>
              </a:extLst>
            </p:cNvPr>
            <p:cNvSpPr>
              <a:spLocks/>
            </p:cNvSpPr>
            <p:nvPr/>
          </p:nvSpPr>
          <p:spPr bwMode="auto">
            <a:xfrm>
              <a:off x="18635663" y="10806113"/>
              <a:ext cx="1487488" cy="1077913"/>
            </a:xfrm>
            <a:custGeom>
              <a:avLst/>
              <a:gdLst>
                <a:gd name="T0" fmla="*/ 535 w 539"/>
                <a:gd name="T1" fmla="*/ 3 h 390"/>
                <a:gd name="T2" fmla="*/ 535 w 539"/>
                <a:gd name="T3" fmla="*/ 77 h 390"/>
                <a:gd name="T4" fmla="*/ 0 w 539"/>
                <a:gd name="T5" fmla="*/ 386 h 390"/>
                <a:gd name="T6" fmla="*/ 0 w 539"/>
                <a:gd name="T7" fmla="*/ 390 h 390"/>
                <a:gd name="T8" fmla="*/ 539 w 539"/>
                <a:gd name="T9" fmla="*/ 79 h 390"/>
                <a:gd name="T10" fmla="*/ 539 w 539"/>
                <a:gd name="T11" fmla="*/ 0 h 390"/>
                <a:gd name="T12" fmla="*/ 535 w 539"/>
                <a:gd name="T13" fmla="*/ 3 h 390"/>
              </a:gdLst>
              <a:ahLst/>
              <a:cxnLst>
                <a:cxn ang="0">
                  <a:pos x="T0" y="T1"/>
                </a:cxn>
                <a:cxn ang="0">
                  <a:pos x="T2" y="T3"/>
                </a:cxn>
                <a:cxn ang="0">
                  <a:pos x="T4" y="T5"/>
                </a:cxn>
                <a:cxn ang="0">
                  <a:pos x="T6" y="T7"/>
                </a:cxn>
                <a:cxn ang="0">
                  <a:pos x="T8" y="T9"/>
                </a:cxn>
                <a:cxn ang="0">
                  <a:pos x="T10" y="T11"/>
                </a:cxn>
                <a:cxn ang="0">
                  <a:pos x="T12" y="T13"/>
                </a:cxn>
              </a:cxnLst>
              <a:rect l="0" t="0" r="r" b="b"/>
              <a:pathLst>
                <a:path w="539" h="390">
                  <a:moveTo>
                    <a:pt x="535" y="3"/>
                  </a:moveTo>
                  <a:cubicBezTo>
                    <a:pt x="535" y="77"/>
                    <a:pt x="535" y="77"/>
                    <a:pt x="535" y="77"/>
                  </a:cubicBezTo>
                  <a:cubicBezTo>
                    <a:pt x="0" y="386"/>
                    <a:pt x="0" y="386"/>
                    <a:pt x="0" y="386"/>
                  </a:cubicBezTo>
                  <a:cubicBezTo>
                    <a:pt x="0" y="387"/>
                    <a:pt x="0" y="389"/>
                    <a:pt x="0" y="390"/>
                  </a:cubicBezTo>
                  <a:cubicBezTo>
                    <a:pt x="539" y="79"/>
                    <a:pt x="539" y="79"/>
                    <a:pt x="539" y="79"/>
                  </a:cubicBezTo>
                  <a:cubicBezTo>
                    <a:pt x="539" y="0"/>
                    <a:pt x="539" y="0"/>
                    <a:pt x="539" y="0"/>
                  </a:cubicBezTo>
                  <a:lnTo>
                    <a:pt x="535" y="3"/>
                  </a:lnTo>
                  <a:close/>
                </a:path>
              </a:pathLst>
            </a:custGeom>
            <a:solidFill>
              <a:srgbClr val="0250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271" name="Freeform 354">
              <a:extLst>
                <a:ext uri="{FF2B5EF4-FFF2-40B4-BE49-F238E27FC236}">
                  <a16:creationId xmlns:a16="http://schemas.microsoft.com/office/drawing/2014/main" id="{CB5372F9-8002-47E6-9030-83BD804F17C8}"/>
                </a:ext>
              </a:extLst>
            </p:cNvPr>
            <p:cNvSpPr>
              <a:spLocks/>
            </p:cNvSpPr>
            <p:nvPr/>
          </p:nvSpPr>
          <p:spPr bwMode="auto">
            <a:xfrm>
              <a:off x="18578513" y="10483851"/>
              <a:ext cx="1544638" cy="1106488"/>
            </a:xfrm>
            <a:custGeom>
              <a:avLst/>
              <a:gdLst>
                <a:gd name="T0" fmla="*/ 556 w 560"/>
                <a:gd name="T1" fmla="*/ 2 h 401"/>
                <a:gd name="T2" fmla="*/ 556 w 560"/>
                <a:gd name="T3" fmla="*/ 76 h 401"/>
                <a:gd name="T4" fmla="*/ 0 w 560"/>
                <a:gd name="T5" fmla="*/ 397 h 401"/>
                <a:gd name="T6" fmla="*/ 0 w 560"/>
                <a:gd name="T7" fmla="*/ 401 h 401"/>
                <a:gd name="T8" fmla="*/ 560 w 560"/>
                <a:gd name="T9" fmla="*/ 78 h 401"/>
                <a:gd name="T10" fmla="*/ 560 w 560"/>
                <a:gd name="T11" fmla="*/ 0 h 401"/>
                <a:gd name="T12" fmla="*/ 556 w 560"/>
                <a:gd name="T13" fmla="*/ 2 h 401"/>
              </a:gdLst>
              <a:ahLst/>
              <a:cxnLst>
                <a:cxn ang="0">
                  <a:pos x="T0" y="T1"/>
                </a:cxn>
                <a:cxn ang="0">
                  <a:pos x="T2" y="T3"/>
                </a:cxn>
                <a:cxn ang="0">
                  <a:pos x="T4" y="T5"/>
                </a:cxn>
                <a:cxn ang="0">
                  <a:pos x="T6" y="T7"/>
                </a:cxn>
                <a:cxn ang="0">
                  <a:pos x="T8" y="T9"/>
                </a:cxn>
                <a:cxn ang="0">
                  <a:pos x="T10" y="T11"/>
                </a:cxn>
                <a:cxn ang="0">
                  <a:pos x="T12" y="T13"/>
                </a:cxn>
              </a:cxnLst>
              <a:rect l="0" t="0" r="r" b="b"/>
              <a:pathLst>
                <a:path w="560" h="401">
                  <a:moveTo>
                    <a:pt x="556" y="2"/>
                  </a:moveTo>
                  <a:cubicBezTo>
                    <a:pt x="556" y="76"/>
                    <a:pt x="556" y="76"/>
                    <a:pt x="556" y="76"/>
                  </a:cubicBezTo>
                  <a:cubicBezTo>
                    <a:pt x="0" y="397"/>
                    <a:pt x="0" y="397"/>
                    <a:pt x="0" y="397"/>
                  </a:cubicBezTo>
                  <a:cubicBezTo>
                    <a:pt x="0" y="398"/>
                    <a:pt x="0" y="400"/>
                    <a:pt x="0" y="401"/>
                  </a:cubicBezTo>
                  <a:cubicBezTo>
                    <a:pt x="560" y="78"/>
                    <a:pt x="560" y="78"/>
                    <a:pt x="560" y="78"/>
                  </a:cubicBezTo>
                  <a:cubicBezTo>
                    <a:pt x="560" y="0"/>
                    <a:pt x="560" y="0"/>
                    <a:pt x="560" y="0"/>
                  </a:cubicBezTo>
                  <a:lnTo>
                    <a:pt x="556" y="2"/>
                  </a:lnTo>
                  <a:close/>
                </a:path>
              </a:pathLst>
            </a:custGeom>
            <a:solidFill>
              <a:srgbClr val="0250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272" name="Freeform 355">
              <a:extLst>
                <a:ext uri="{FF2B5EF4-FFF2-40B4-BE49-F238E27FC236}">
                  <a16:creationId xmlns:a16="http://schemas.microsoft.com/office/drawing/2014/main" id="{6DC569FB-003A-4ADE-8C71-52B1739BC5E6}"/>
                </a:ext>
              </a:extLst>
            </p:cNvPr>
            <p:cNvSpPr>
              <a:spLocks/>
            </p:cNvSpPr>
            <p:nvPr/>
          </p:nvSpPr>
          <p:spPr bwMode="auto">
            <a:xfrm>
              <a:off x="18542001" y="10156826"/>
              <a:ext cx="1581150" cy="1130300"/>
            </a:xfrm>
            <a:custGeom>
              <a:avLst/>
              <a:gdLst>
                <a:gd name="T0" fmla="*/ 569 w 573"/>
                <a:gd name="T1" fmla="*/ 2 h 409"/>
                <a:gd name="T2" fmla="*/ 569 w 573"/>
                <a:gd name="T3" fmla="*/ 76 h 409"/>
                <a:gd name="T4" fmla="*/ 0 w 573"/>
                <a:gd name="T5" fmla="*/ 404 h 409"/>
                <a:gd name="T6" fmla="*/ 0 w 573"/>
                <a:gd name="T7" fmla="*/ 409 h 409"/>
                <a:gd name="T8" fmla="*/ 573 w 573"/>
                <a:gd name="T9" fmla="*/ 78 h 409"/>
                <a:gd name="T10" fmla="*/ 573 w 573"/>
                <a:gd name="T11" fmla="*/ 0 h 409"/>
                <a:gd name="T12" fmla="*/ 569 w 573"/>
                <a:gd name="T13" fmla="*/ 2 h 409"/>
              </a:gdLst>
              <a:ahLst/>
              <a:cxnLst>
                <a:cxn ang="0">
                  <a:pos x="T0" y="T1"/>
                </a:cxn>
                <a:cxn ang="0">
                  <a:pos x="T2" y="T3"/>
                </a:cxn>
                <a:cxn ang="0">
                  <a:pos x="T4" y="T5"/>
                </a:cxn>
                <a:cxn ang="0">
                  <a:pos x="T6" y="T7"/>
                </a:cxn>
                <a:cxn ang="0">
                  <a:pos x="T8" y="T9"/>
                </a:cxn>
                <a:cxn ang="0">
                  <a:pos x="T10" y="T11"/>
                </a:cxn>
                <a:cxn ang="0">
                  <a:pos x="T12" y="T13"/>
                </a:cxn>
              </a:cxnLst>
              <a:rect l="0" t="0" r="r" b="b"/>
              <a:pathLst>
                <a:path w="573" h="409">
                  <a:moveTo>
                    <a:pt x="569" y="2"/>
                  </a:moveTo>
                  <a:cubicBezTo>
                    <a:pt x="569" y="76"/>
                    <a:pt x="569" y="76"/>
                    <a:pt x="569" y="76"/>
                  </a:cubicBezTo>
                  <a:cubicBezTo>
                    <a:pt x="0" y="404"/>
                    <a:pt x="0" y="404"/>
                    <a:pt x="0" y="404"/>
                  </a:cubicBezTo>
                  <a:cubicBezTo>
                    <a:pt x="0" y="406"/>
                    <a:pt x="0" y="408"/>
                    <a:pt x="0" y="409"/>
                  </a:cubicBezTo>
                  <a:cubicBezTo>
                    <a:pt x="573" y="78"/>
                    <a:pt x="573" y="78"/>
                    <a:pt x="573" y="78"/>
                  </a:cubicBezTo>
                  <a:cubicBezTo>
                    <a:pt x="573" y="0"/>
                    <a:pt x="573" y="0"/>
                    <a:pt x="573" y="0"/>
                  </a:cubicBezTo>
                  <a:lnTo>
                    <a:pt x="569" y="2"/>
                  </a:lnTo>
                  <a:close/>
                </a:path>
              </a:pathLst>
            </a:custGeom>
            <a:solidFill>
              <a:srgbClr val="0250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273" name="Freeform 356">
              <a:extLst>
                <a:ext uri="{FF2B5EF4-FFF2-40B4-BE49-F238E27FC236}">
                  <a16:creationId xmlns:a16="http://schemas.microsoft.com/office/drawing/2014/main" id="{6EE0CB3A-BDEE-4930-B3FF-36667A2ED01F}"/>
                </a:ext>
              </a:extLst>
            </p:cNvPr>
            <p:cNvSpPr>
              <a:spLocks/>
            </p:cNvSpPr>
            <p:nvPr/>
          </p:nvSpPr>
          <p:spPr bwMode="auto">
            <a:xfrm>
              <a:off x="18526126" y="9831388"/>
              <a:ext cx="1597025" cy="1138238"/>
            </a:xfrm>
            <a:custGeom>
              <a:avLst/>
              <a:gdLst>
                <a:gd name="T0" fmla="*/ 575 w 579"/>
                <a:gd name="T1" fmla="*/ 2 h 412"/>
                <a:gd name="T2" fmla="*/ 575 w 579"/>
                <a:gd name="T3" fmla="*/ 76 h 412"/>
                <a:gd name="T4" fmla="*/ 0 w 579"/>
                <a:gd name="T5" fmla="*/ 408 h 412"/>
                <a:gd name="T6" fmla="*/ 0 w 579"/>
                <a:gd name="T7" fmla="*/ 412 h 412"/>
                <a:gd name="T8" fmla="*/ 579 w 579"/>
                <a:gd name="T9" fmla="*/ 79 h 412"/>
                <a:gd name="T10" fmla="*/ 579 w 579"/>
                <a:gd name="T11" fmla="*/ 0 h 412"/>
                <a:gd name="T12" fmla="*/ 575 w 579"/>
                <a:gd name="T13" fmla="*/ 2 h 412"/>
              </a:gdLst>
              <a:ahLst/>
              <a:cxnLst>
                <a:cxn ang="0">
                  <a:pos x="T0" y="T1"/>
                </a:cxn>
                <a:cxn ang="0">
                  <a:pos x="T2" y="T3"/>
                </a:cxn>
                <a:cxn ang="0">
                  <a:pos x="T4" y="T5"/>
                </a:cxn>
                <a:cxn ang="0">
                  <a:pos x="T6" y="T7"/>
                </a:cxn>
                <a:cxn ang="0">
                  <a:pos x="T8" y="T9"/>
                </a:cxn>
                <a:cxn ang="0">
                  <a:pos x="T10" y="T11"/>
                </a:cxn>
                <a:cxn ang="0">
                  <a:pos x="T12" y="T13"/>
                </a:cxn>
              </a:cxnLst>
              <a:rect l="0" t="0" r="r" b="b"/>
              <a:pathLst>
                <a:path w="579" h="412">
                  <a:moveTo>
                    <a:pt x="575" y="2"/>
                  </a:moveTo>
                  <a:cubicBezTo>
                    <a:pt x="575" y="76"/>
                    <a:pt x="575" y="76"/>
                    <a:pt x="575" y="76"/>
                  </a:cubicBezTo>
                  <a:cubicBezTo>
                    <a:pt x="0" y="408"/>
                    <a:pt x="0" y="408"/>
                    <a:pt x="0" y="408"/>
                  </a:cubicBezTo>
                  <a:cubicBezTo>
                    <a:pt x="0" y="409"/>
                    <a:pt x="0" y="411"/>
                    <a:pt x="0" y="412"/>
                  </a:cubicBezTo>
                  <a:cubicBezTo>
                    <a:pt x="579" y="79"/>
                    <a:pt x="579" y="79"/>
                    <a:pt x="579" y="79"/>
                  </a:cubicBezTo>
                  <a:cubicBezTo>
                    <a:pt x="579" y="0"/>
                    <a:pt x="579" y="0"/>
                    <a:pt x="579" y="0"/>
                  </a:cubicBezTo>
                  <a:lnTo>
                    <a:pt x="575" y="2"/>
                  </a:lnTo>
                  <a:close/>
                </a:path>
              </a:pathLst>
            </a:custGeom>
            <a:solidFill>
              <a:srgbClr val="0250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274" name="Freeform 357">
              <a:extLst>
                <a:ext uri="{FF2B5EF4-FFF2-40B4-BE49-F238E27FC236}">
                  <a16:creationId xmlns:a16="http://schemas.microsoft.com/office/drawing/2014/main" id="{E377AA0F-7D21-4660-94B5-E234DC39D037}"/>
                </a:ext>
              </a:extLst>
            </p:cNvPr>
            <p:cNvSpPr>
              <a:spLocks/>
            </p:cNvSpPr>
            <p:nvPr/>
          </p:nvSpPr>
          <p:spPr bwMode="auto">
            <a:xfrm>
              <a:off x="18534063" y="9505951"/>
              <a:ext cx="1589088" cy="1135063"/>
            </a:xfrm>
            <a:custGeom>
              <a:avLst/>
              <a:gdLst>
                <a:gd name="T0" fmla="*/ 572 w 576"/>
                <a:gd name="T1" fmla="*/ 2 h 411"/>
                <a:gd name="T2" fmla="*/ 572 w 576"/>
                <a:gd name="T3" fmla="*/ 76 h 411"/>
                <a:gd name="T4" fmla="*/ 0 w 576"/>
                <a:gd name="T5" fmla="*/ 406 h 411"/>
                <a:gd name="T6" fmla="*/ 0 w 576"/>
                <a:gd name="T7" fmla="*/ 411 h 411"/>
                <a:gd name="T8" fmla="*/ 576 w 576"/>
                <a:gd name="T9" fmla="*/ 79 h 411"/>
                <a:gd name="T10" fmla="*/ 576 w 576"/>
                <a:gd name="T11" fmla="*/ 0 h 411"/>
                <a:gd name="T12" fmla="*/ 572 w 576"/>
                <a:gd name="T13" fmla="*/ 2 h 411"/>
              </a:gdLst>
              <a:ahLst/>
              <a:cxnLst>
                <a:cxn ang="0">
                  <a:pos x="T0" y="T1"/>
                </a:cxn>
                <a:cxn ang="0">
                  <a:pos x="T2" y="T3"/>
                </a:cxn>
                <a:cxn ang="0">
                  <a:pos x="T4" y="T5"/>
                </a:cxn>
                <a:cxn ang="0">
                  <a:pos x="T6" y="T7"/>
                </a:cxn>
                <a:cxn ang="0">
                  <a:pos x="T8" y="T9"/>
                </a:cxn>
                <a:cxn ang="0">
                  <a:pos x="T10" y="T11"/>
                </a:cxn>
                <a:cxn ang="0">
                  <a:pos x="T12" y="T13"/>
                </a:cxn>
              </a:cxnLst>
              <a:rect l="0" t="0" r="r" b="b"/>
              <a:pathLst>
                <a:path w="576" h="411">
                  <a:moveTo>
                    <a:pt x="572" y="2"/>
                  </a:moveTo>
                  <a:cubicBezTo>
                    <a:pt x="572" y="76"/>
                    <a:pt x="572" y="76"/>
                    <a:pt x="572" y="76"/>
                  </a:cubicBezTo>
                  <a:cubicBezTo>
                    <a:pt x="0" y="406"/>
                    <a:pt x="0" y="406"/>
                    <a:pt x="0" y="406"/>
                  </a:cubicBezTo>
                  <a:cubicBezTo>
                    <a:pt x="0" y="408"/>
                    <a:pt x="0" y="410"/>
                    <a:pt x="0" y="411"/>
                  </a:cubicBezTo>
                  <a:cubicBezTo>
                    <a:pt x="576" y="79"/>
                    <a:pt x="576" y="79"/>
                    <a:pt x="576" y="79"/>
                  </a:cubicBezTo>
                  <a:cubicBezTo>
                    <a:pt x="576" y="0"/>
                    <a:pt x="576" y="0"/>
                    <a:pt x="576" y="0"/>
                  </a:cubicBezTo>
                  <a:lnTo>
                    <a:pt x="572" y="2"/>
                  </a:lnTo>
                  <a:close/>
                </a:path>
              </a:pathLst>
            </a:custGeom>
            <a:solidFill>
              <a:srgbClr val="0250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275" name="Freeform 358">
              <a:extLst>
                <a:ext uri="{FF2B5EF4-FFF2-40B4-BE49-F238E27FC236}">
                  <a16:creationId xmlns:a16="http://schemas.microsoft.com/office/drawing/2014/main" id="{0D65B6C7-98CA-4B32-9D31-1AA17F960287}"/>
                </a:ext>
              </a:extLst>
            </p:cNvPr>
            <p:cNvSpPr>
              <a:spLocks/>
            </p:cNvSpPr>
            <p:nvPr/>
          </p:nvSpPr>
          <p:spPr bwMode="auto">
            <a:xfrm>
              <a:off x="18561051" y="9178926"/>
              <a:ext cx="1562100" cy="1119188"/>
            </a:xfrm>
            <a:custGeom>
              <a:avLst/>
              <a:gdLst>
                <a:gd name="T0" fmla="*/ 562 w 566"/>
                <a:gd name="T1" fmla="*/ 2 h 405"/>
                <a:gd name="T2" fmla="*/ 562 w 566"/>
                <a:gd name="T3" fmla="*/ 76 h 405"/>
                <a:gd name="T4" fmla="*/ 1 w 566"/>
                <a:gd name="T5" fmla="*/ 400 h 405"/>
                <a:gd name="T6" fmla="*/ 0 w 566"/>
                <a:gd name="T7" fmla="*/ 405 h 405"/>
                <a:gd name="T8" fmla="*/ 566 w 566"/>
                <a:gd name="T9" fmla="*/ 79 h 405"/>
                <a:gd name="T10" fmla="*/ 566 w 566"/>
                <a:gd name="T11" fmla="*/ 0 h 405"/>
                <a:gd name="T12" fmla="*/ 562 w 566"/>
                <a:gd name="T13" fmla="*/ 2 h 405"/>
              </a:gdLst>
              <a:ahLst/>
              <a:cxnLst>
                <a:cxn ang="0">
                  <a:pos x="T0" y="T1"/>
                </a:cxn>
                <a:cxn ang="0">
                  <a:pos x="T2" y="T3"/>
                </a:cxn>
                <a:cxn ang="0">
                  <a:pos x="T4" y="T5"/>
                </a:cxn>
                <a:cxn ang="0">
                  <a:pos x="T6" y="T7"/>
                </a:cxn>
                <a:cxn ang="0">
                  <a:pos x="T8" y="T9"/>
                </a:cxn>
                <a:cxn ang="0">
                  <a:pos x="T10" y="T11"/>
                </a:cxn>
                <a:cxn ang="0">
                  <a:pos x="T12" y="T13"/>
                </a:cxn>
              </a:cxnLst>
              <a:rect l="0" t="0" r="r" b="b"/>
              <a:pathLst>
                <a:path w="566" h="405">
                  <a:moveTo>
                    <a:pt x="562" y="2"/>
                  </a:moveTo>
                  <a:cubicBezTo>
                    <a:pt x="562" y="76"/>
                    <a:pt x="562" y="76"/>
                    <a:pt x="562" y="76"/>
                  </a:cubicBezTo>
                  <a:cubicBezTo>
                    <a:pt x="1" y="400"/>
                    <a:pt x="1" y="400"/>
                    <a:pt x="1" y="400"/>
                  </a:cubicBezTo>
                  <a:cubicBezTo>
                    <a:pt x="0" y="402"/>
                    <a:pt x="0" y="404"/>
                    <a:pt x="0" y="405"/>
                  </a:cubicBezTo>
                  <a:cubicBezTo>
                    <a:pt x="566" y="79"/>
                    <a:pt x="566" y="79"/>
                    <a:pt x="566" y="79"/>
                  </a:cubicBezTo>
                  <a:cubicBezTo>
                    <a:pt x="566" y="0"/>
                    <a:pt x="566" y="0"/>
                    <a:pt x="566" y="0"/>
                  </a:cubicBezTo>
                  <a:lnTo>
                    <a:pt x="562" y="2"/>
                  </a:lnTo>
                  <a:close/>
                </a:path>
              </a:pathLst>
            </a:custGeom>
            <a:solidFill>
              <a:srgbClr val="0250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276" name="Freeform 359">
              <a:extLst>
                <a:ext uri="{FF2B5EF4-FFF2-40B4-BE49-F238E27FC236}">
                  <a16:creationId xmlns:a16="http://schemas.microsoft.com/office/drawing/2014/main" id="{59FDE909-5E02-4A42-A77D-C2A829D234A5}"/>
                </a:ext>
              </a:extLst>
            </p:cNvPr>
            <p:cNvSpPr>
              <a:spLocks/>
            </p:cNvSpPr>
            <p:nvPr/>
          </p:nvSpPr>
          <p:spPr bwMode="auto">
            <a:xfrm>
              <a:off x="18611851" y="8853488"/>
              <a:ext cx="1511300" cy="1090613"/>
            </a:xfrm>
            <a:custGeom>
              <a:avLst/>
              <a:gdLst>
                <a:gd name="T0" fmla="*/ 544 w 548"/>
                <a:gd name="T1" fmla="*/ 2 h 395"/>
                <a:gd name="T2" fmla="*/ 544 w 548"/>
                <a:gd name="T3" fmla="*/ 76 h 395"/>
                <a:gd name="T4" fmla="*/ 1 w 548"/>
                <a:gd name="T5" fmla="*/ 389 h 395"/>
                <a:gd name="T6" fmla="*/ 0 w 548"/>
                <a:gd name="T7" fmla="*/ 395 h 395"/>
                <a:gd name="T8" fmla="*/ 548 w 548"/>
                <a:gd name="T9" fmla="*/ 79 h 395"/>
                <a:gd name="T10" fmla="*/ 548 w 548"/>
                <a:gd name="T11" fmla="*/ 0 h 395"/>
                <a:gd name="T12" fmla="*/ 544 w 548"/>
                <a:gd name="T13" fmla="*/ 2 h 395"/>
              </a:gdLst>
              <a:ahLst/>
              <a:cxnLst>
                <a:cxn ang="0">
                  <a:pos x="T0" y="T1"/>
                </a:cxn>
                <a:cxn ang="0">
                  <a:pos x="T2" y="T3"/>
                </a:cxn>
                <a:cxn ang="0">
                  <a:pos x="T4" y="T5"/>
                </a:cxn>
                <a:cxn ang="0">
                  <a:pos x="T6" y="T7"/>
                </a:cxn>
                <a:cxn ang="0">
                  <a:pos x="T8" y="T9"/>
                </a:cxn>
                <a:cxn ang="0">
                  <a:pos x="T10" y="T11"/>
                </a:cxn>
                <a:cxn ang="0">
                  <a:pos x="T12" y="T13"/>
                </a:cxn>
              </a:cxnLst>
              <a:rect l="0" t="0" r="r" b="b"/>
              <a:pathLst>
                <a:path w="548" h="395">
                  <a:moveTo>
                    <a:pt x="544" y="2"/>
                  </a:moveTo>
                  <a:cubicBezTo>
                    <a:pt x="544" y="76"/>
                    <a:pt x="544" y="76"/>
                    <a:pt x="544" y="76"/>
                  </a:cubicBezTo>
                  <a:cubicBezTo>
                    <a:pt x="1" y="389"/>
                    <a:pt x="1" y="389"/>
                    <a:pt x="1" y="389"/>
                  </a:cubicBezTo>
                  <a:cubicBezTo>
                    <a:pt x="1" y="391"/>
                    <a:pt x="1" y="393"/>
                    <a:pt x="0" y="395"/>
                  </a:cubicBezTo>
                  <a:cubicBezTo>
                    <a:pt x="548" y="79"/>
                    <a:pt x="548" y="79"/>
                    <a:pt x="548" y="79"/>
                  </a:cubicBezTo>
                  <a:cubicBezTo>
                    <a:pt x="548" y="0"/>
                    <a:pt x="548" y="0"/>
                    <a:pt x="548" y="0"/>
                  </a:cubicBezTo>
                  <a:lnTo>
                    <a:pt x="544" y="2"/>
                  </a:lnTo>
                  <a:close/>
                </a:path>
              </a:pathLst>
            </a:custGeom>
            <a:solidFill>
              <a:srgbClr val="0250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277" name="Freeform 360">
              <a:extLst>
                <a:ext uri="{FF2B5EF4-FFF2-40B4-BE49-F238E27FC236}">
                  <a16:creationId xmlns:a16="http://schemas.microsoft.com/office/drawing/2014/main" id="{7D861783-CCD3-46F0-B272-71B6FEAC5615}"/>
                </a:ext>
              </a:extLst>
            </p:cNvPr>
            <p:cNvSpPr>
              <a:spLocks/>
            </p:cNvSpPr>
            <p:nvPr/>
          </p:nvSpPr>
          <p:spPr bwMode="auto">
            <a:xfrm>
              <a:off x="19016663" y="8685213"/>
              <a:ext cx="239713" cy="320675"/>
            </a:xfrm>
            <a:custGeom>
              <a:avLst/>
              <a:gdLst>
                <a:gd name="T0" fmla="*/ 0 w 151"/>
                <a:gd name="T1" fmla="*/ 115 h 202"/>
                <a:gd name="T2" fmla="*/ 151 w 151"/>
                <a:gd name="T3" fmla="*/ 202 h 202"/>
                <a:gd name="T4" fmla="*/ 151 w 151"/>
                <a:gd name="T5" fmla="*/ 87 h 202"/>
                <a:gd name="T6" fmla="*/ 0 w 151"/>
                <a:gd name="T7" fmla="*/ 0 h 202"/>
                <a:gd name="T8" fmla="*/ 0 w 151"/>
                <a:gd name="T9" fmla="*/ 115 h 202"/>
              </a:gdLst>
              <a:ahLst/>
              <a:cxnLst>
                <a:cxn ang="0">
                  <a:pos x="T0" y="T1"/>
                </a:cxn>
                <a:cxn ang="0">
                  <a:pos x="T2" y="T3"/>
                </a:cxn>
                <a:cxn ang="0">
                  <a:pos x="T4" y="T5"/>
                </a:cxn>
                <a:cxn ang="0">
                  <a:pos x="T6" y="T7"/>
                </a:cxn>
                <a:cxn ang="0">
                  <a:pos x="T8" y="T9"/>
                </a:cxn>
              </a:cxnLst>
              <a:rect l="0" t="0" r="r" b="b"/>
              <a:pathLst>
                <a:path w="151" h="202">
                  <a:moveTo>
                    <a:pt x="0" y="115"/>
                  </a:moveTo>
                  <a:lnTo>
                    <a:pt x="151" y="202"/>
                  </a:lnTo>
                  <a:lnTo>
                    <a:pt x="151" y="87"/>
                  </a:lnTo>
                  <a:lnTo>
                    <a:pt x="0" y="0"/>
                  </a:lnTo>
                  <a:lnTo>
                    <a:pt x="0" y="115"/>
                  </a:lnTo>
                  <a:close/>
                </a:path>
              </a:pathLst>
            </a:custGeom>
            <a:solidFill>
              <a:srgbClr val="E4DFD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278" name="Freeform 361">
              <a:extLst>
                <a:ext uri="{FF2B5EF4-FFF2-40B4-BE49-F238E27FC236}">
                  <a16:creationId xmlns:a16="http://schemas.microsoft.com/office/drawing/2014/main" id="{6B942ED6-89B8-4F06-B75A-BEEFFC20B164}"/>
                </a:ext>
              </a:extLst>
            </p:cNvPr>
            <p:cNvSpPr>
              <a:spLocks/>
            </p:cNvSpPr>
            <p:nvPr/>
          </p:nvSpPr>
          <p:spPr bwMode="auto">
            <a:xfrm>
              <a:off x="19256376" y="8505826"/>
              <a:ext cx="549275" cy="500063"/>
            </a:xfrm>
            <a:custGeom>
              <a:avLst/>
              <a:gdLst>
                <a:gd name="T0" fmla="*/ 0 w 346"/>
                <a:gd name="T1" fmla="*/ 200 h 315"/>
                <a:gd name="T2" fmla="*/ 346 w 346"/>
                <a:gd name="T3" fmla="*/ 0 h 315"/>
                <a:gd name="T4" fmla="*/ 346 w 346"/>
                <a:gd name="T5" fmla="*/ 116 h 315"/>
                <a:gd name="T6" fmla="*/ 0 w 346"/>
                <a:gd name="T7" fmla="*/ 315 h 315"/>
                <a:gd name="T8" fmla="*/ 0 w 346"/>
                <a:gd name="T9" fmla="*/ 200 h 315"/>
              </a:gdLst>
              <a:ahLst/>
              <a:cxnLst>
                <a:cxn ang="0">
                  <a:pos x="T0" y="T1"/>
                </a:cxn>
                <a:cxn ang="0">
                  <a:pos x="T2" y="T3"/>
                </a:cxn>
                <a:cxn ang="0">
                  <a:pos x="T4" y="T5"/>
                </a:cxn>
                <a:cxn ang="0">
                  <a:pos x="T6" y="T7"/>
                </a:cxn>
                <a:cxn ang="0">
                  <a:pos x="T8" y="T9"/>
                </a:cxn>
              </a:cxnLst>
              <a:rect l="0" t="0" r="r" b="b"/>
              <a:pathLst>
                <a:path w="346" h="315">
                  <a:moveTo>
                    <a:pt x="0" y="200"/>
                  </a:moveTo>
                  <a:lnTo>
                    <a:pt x="346" y="0"/>
                  </a:lnTo>
                  <a:lnTo>
                    <a:pt x="346" y="116"/>
                  </a:lnTo>
                  <a:lnTo>
                    <a:pt x="0" y="315"/>
                  </a:lnTo>
                  <a:lnTo>
                    <a:pt x="0" y="200"/>
                  </a:lnTo>
                  <a:close/>
                </a:path>
              </a:pathLst>
            </a:custGeom>
            <a:solidFill>
              <a:srgbClr val="BEB9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279" name="Freeform 362">
              <a:extLst>
                <a:ext uri="{FF2B5EF4-FFF2-40B4-BE49-F238E27FC236}">
                  <a16:creationId xmlns:a16="http://schemas.microsoft.com/office/drawing/2014/main" id="{D34BA42C-1FF5-4FEE-9594-4BD193A51419}"/>
                </a:ext>
              </a:extLst>
            </p:cNvPr>
            <p:cNvSpPr>
              <a:spLocks/>
            </p:cNvSpPr>
            <p:nvPr/>
          </p:nvSpPr>
          <p:spPr bwMode="auto">
            <a:xfrm>
              <a:off x="19016663" y="8367713"/>
              <a:ext cx="788988" cy="455613"/>
            </a:xfrm>
            <a:custGeom>
              <a:avLst/>
              <a:gdLst>
                <a:gd name="T0" fmla="*/ 0 w 497"/>
                <a:gd name="T1" fmla="*/ 200 h 287"/>
                <a:gd name="T2" fmla="*/ 348 w 497"/>
                <a:gd name="T3" fmla="*/ 0 h 287"/>
                <a:gd name="T4" fmla="*/ 497 w 497"/>
                <a:gd name="T5" fmla="*/ 87 h 287"/>
                <a:gd name="T6" fmla="*/ 151 w 497"/>
                <a:gd name="T7" fmla="*/ 287 h 287"/>
                <a:gd name="T8" fmla="*/ 0 w 497"/>
                <a:gd name="T9" fmla="*/ 200 h 287"/>
              </a:gdLst>
              <a:ahLst/>
              <a:cxnLst>
                <a:cxn ang="0">
                  <a:pos x="T0" y="T1"/>
                </a:cxn>
                <a:cxn ang="0">
                  <a:pos x="T2" y="T3"/>
                </a:cxn>
                <a:cxn ang="0">
                  <a:pos x="T4" y="T5"/>
                </a:cxn>
                <a:cxn ang="0">
                  <a:pos x="T6" y="T7"/>
                </a:cxn>
                <a:cxn ang="0">
                  <a:pos x="T8" y="T9"/>
                </a:cxn>
              </a:cxnLst>
              <a:rect l="0" t="0" r="r" b="b"/>
              <a:pathLst>
                <a:path w="497" h="287">
                  <a:moveTo>
                    <a:pt x="0" y="200"/>
                  </a:moveTo>
                  <a:lnTo>
                    <a:pt x="348" y="0"/>
                  </a:lnTo>
                  <a:lnTo>
                    <a:pt x="497" y="87"/>
                  </a:lnTo>
                  <a:lnTo>
                    <a:pt x="151" y="287"/>
                  </a:lnTo>
                  <a:lnTo>
                    <a:pt x="0" y="20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280" name="Freeform 363">
              <a:extLst>
                <a:ext uri="{FF2B5EF4-FFF2-40B4-BE49-F238E27FC236}">
                  <a16:creationId xmlns:a16="http://schemas.microsoft.com/office/drawing/2014/main" id="{2D71BA81-D26F-4714-810D-37F25550163D}"/>
                </a:ext>
              </a:extLst>
            </p:cNvPr>
            <p:cNvSpPr>
              <a:spLocks/>
            </p:cNvSpPr>
            <p:nvPr/>
          </p:nvSpPr>
          <p:spPr bwMode="auto">
            <a:xfrm>
              <a:off x="19232563" y="8540751"/>
              <a:ext cx="176213" cy="163513"/>
            </a:xfrm>
            <a:custGeom>
              <a:avLst/>
              <a:gdLst>
                <a:gd name="T0" fmla="*/ 0 w 111"/>
                <a:gd name="T1" fmla="*/ 39 h 103"/>
                <a:gd name="T2" fmla="*/ 111 w 111"/>
                <a:gd name="T3" fmla="*/ 103 h 103"/>
                <a:gd name="T4" fmla="*/ 111 w 111"/>
                <a:gd name="T5" fmla="*/ 65 h 103"/>
                <a:gd name="T6" fmla="*/ 0 w 111"/>
                <a:gd name="T7" fmla="*/ 0 h 103"/>
                <a:gd name="T8" fmla="*/ 0 w 111"/>
                <a:gd name="T9" fmla="*/ 39 h 103"/>
              </a:gdLst>
              <a:ahLst/>
              <a:cxnLst>
                <a:cxn ang="0">
                  <a:pos x="T0" y="T1"/>
                </a:cxn>
                <a:cxn ang="0">
                  <a:pos x="T2" y="T3"/>
                </a:cxn>
                <a:cxn ang="0">
                  <a:pos x="T4" y="T5"/>
                </a:cxn>
                <a:cxn ang="0">
                  <a:pos x="T6" y="T7"/>
                </a:cxn>
                <a:cxn ang="0">
                  <a:pos x="T8" y="T9"/>
                </a:cxn>
              </a:cxnLst>
              <a:rect l="0" t="0" r="r" b="b"/>
              <a:pathLst>
                <a:path w="111" h="103">
                  <a:moveTo>
                    <a:pt x="0" y="39"/>
                  </a:moveTo>
                  <a:lnTo>
                    <a:pt x="111" y="103"/>
                  </a:lnTo>
                  <a:lnTo>
                    <a:pt x="111" y="65"/>
                  </a:lnTo>
                  <a:lnTo>
                    <a:pt x="0" y="0"/>
                  </a:lnTo>
                  <a:lnTo>
                    <a:pt x="0" y="39"/>
                  </a:lnTo>
                  <a:close/>
                </a:path>
              </a:pathLst>
            </a:custGeom>
            <a:solidFill>
              <a:srgbClr val="E4DFD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281" name="Freeform 364">
              <a:extLst>
                <a:ext uri="{FF2B5EF4-FFF2-40B4-BE49-F238E27FC236}">
                  <a16:creationId xmlns:a16="http://schemas.microsoft.com/office/drawing/2014/main" id="{43372C84-46AF-4426-9560-720553B28BA6}"/>
                </a:ext>
              </a:extLst>
            </p:cNvPr>
            <p:cNvSpPr>
              <a:spLocks/>
            </p:cNvSpPr>
            <p:nvPr/>
          </p:nvSpPr>
          <p:spPr bwMode="auto">
            <a:xfrm>
              <a:off x="19408776" y="8450263"/>
              <a:ext cx="339725" cy="254000"/>
            </a:xfrm>
            <a:custGeom>
              <a:avLst/>
              <a:gdLst>
                <a:gd name="T0" fmla="*/ 0 w 214"/>
                <a:gd name="T1" fmla="*/ 122 h 160"/>
                <a:gd name="T2" fmla="*/ 214 w 214"/>
                <a:gd name="T3" fmla="*/ 0 h 160"/>
                <a:gd name="T4" fmla="*/ 214 w 214"/>
                <a:gd name="T5" fmla="*/ 37 h 160"/>
                <a:gd name="T6" fmla="*/ 0 w 214"/>
                <a:gd name="T7" fmla="*/ 160 h 160"/>
                <a:gd name="T8" fmla="*/ 0 w 214"/>
                <a:gd name="T9" fmla="*/ 122 h 160"/>
              </a:gdLst>
              <a:ahLst/>
              <a:cxnLst>
                <a:cxn ang="0">
                  <a:pos x="T0" y="T1"/>
                </a:cxn>
                <a:cxn ang="0">
                  <a:pos x="T2" y="T3"/>
                </a:cxn>
                <a:cxn ang="0">
                  <a:pos x="T4" y="T5"/>
                </a:cxn>
                <a:cxn ang="0">
                  <a:pos x="T6" y="T7"/>
                </a:cxn>
                <a:cxn ang="0">
                  <a:pos x="T8" y="T9"/>
                </a:cxn>
              </a:cxnLst>
              <a:rect l="0" t="0" r="r" b="b"/>
              <a:pathLst>
                <a:path w="214" h="160">
                  <a:moveTo>
                    <a:pt x="0" y="122"/>
                  </a:moveTo>
                  <a:lnTo>
                    <a:pt x="214" y="0"/>
                  </a:lnTo>
                  <a:lnTo>
                    <a:pt x="214" y="37"/>
                  </a:lnTo>
                  <a:lnTo>
                    <a:pt x="0" y="160"/>
                  </a:lnTo>
                  <a:lnTo>
                    <a:pt x="0" y="122"/>
                  </a:lnTo>
                  <a:close/>
                </a:path>
              </a:pathLst>
            </a:custGeom>
            <a:solidFill>
              <a:srgbClr val="BEB9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282" name="Freeform 365">
              <a:extLst>
                <a:ext uri="{FF2B5EF4-FFF2-40B4-BE49-F238E27FC236}">
                  <a16:creationId xmlns:a16="http://schemas.microsoft.com/office/drawing/2014/main" id="{ABA29FEA-6E5D-4E0E-989F-C87D76D2E4D1}"/>
                </a:ext>
              </a:extLst>
            </p:cNvPr>
            <p:cNvSpPr>
              <a:spLocks/>
            </p:cNvSpPr>
            <p:nvPr/>
          </p:nvSpPr>
          <p:spPr bwMode="auto">
            <a:xfrm>
              <a:off x="19232563" y="8348663"/>
              <a:ext cx="515938" cy="295275"/>
            </a:xfrm>
            <a:custGeom>
              <a:avLst/>
              <a:gdLst>
                <a:gd name="T0" fmla="*/ 0 w 325"/>
                <a:gd name="T1" fmla="*/ 121 h 186"/>
                <a:gd name="T2" fmla="*/ 214 w 325"/>
                <a:gd name="T3" fmla="*/ 0 h 186"/>
                <a:gd name="T4" fmla="*/ 325 w 325"/>
                <a:gd name="T5" fmla="*/ 64 h 186"/>
                <a:gd name="T6" fmla="*/ 111 w 325"/>
                <a:gd name="T7" fmla="*/ 186 h 186"/>
                <a:gd name="T8" fmla="*/ 0 w 325"/>
                <a:gd name="T9" fmla="*/ 121 h 186"/>
              </a:gdLst>
              <a:ahLst/>
              <a:cxnLst>
                <a:cxn ang="0">
                  <a:pos x="T0" y="T1"/>
                </a:cxn>
                <a:cxn ang="0">
                  <a:pos x="T2" y="T3"/>
                </a:cxn>
                <a:cxn ang="0">
                  <a:pos x="T4" y="T5"/>
                </a:cxn>
                <a:cxn ang="0">
                  <a:pos x="T6" y="T7"/>
                </a:cxn>
                <a:cxn ang="0">
                  <a:pos x="T8" y="T9"/>
                </a:cxn>
              </a:cxnLst>
              <a:rect l="0" t="0" r="r" b="b"/>
              <a:pathLst>
                <a:path w="325" h="186">
                  <a:moveTo>
                    <a:pt x="0" y="121"/>
                  </a:moveTo>
                  <a:lnTo>
                    <a:pt x="214" y="0"/>
                  </a:lnTo>
                  <a:lnTo>
                    <a:pt x="325" y="64"/>
                  </a:lnTo>
                  <a:lnTo>
                    <a:pt x="111" y="186"/>
                  </a:lnTo>
                  <a:lnTo>
                    <a:pt x="0" y="12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283" name="Freeform 366">
              <a:extLst>
                <a:ext uri="{FF2B5EF4-FFF2-40B4-BE49-F238E27FC236}">
                  <a16:creationId xmlns:a16="http://schemas.microsoft.com/office/drawing/2014/main" id="{35CF9A7B-8D52-4447-9DDB-A6AB413208B9}"/>
                </a:ext>
              </a:extLst>
            </p:cNvPr>
            <p:cNvSpPr>
              <a:spLocks/>
            </p:cNvSpPr>
            <p:nvPr/>
          </p:nvSpPr>
          <p:spPr bwMode="auto">
            <a:xfrm>
              <a:off x="19486563" y="8405813"/>
              <a:ext cx="146050" cy="85725"/>
            </a:xfrm>
            <a:custGeom>
              <a:avLst/>
              <a:gdLst>
                <a:gd name="T0" fmla="*/ 44 w 53"/>
                <a:gd name="T1" fmla="*/ 26 h 31"/>
                <a:gd name="T2" fmla="*/ 10 w 53"/>
                <a:gd name="T3" fmla="*/ 26 h 31"/>
                <a:gd name="T4" fmla="*/ 10 w 53"/>
                <a:gd name="T5" fmla="*/ 6 h 31"/>
                <a:gd name="T6" fmla="*/ 44 w 53"/>
                <a:gd name="T7" fmla="*/ 6 h 31"/>
                <a:gd name="T8" fmla="*/ 44 w 53"/>
                <a:gd name="T9" fmla="*/ 26 h 31"/>
              </a:gdLst>
              <a:ahLst/>
              <a:cxnLst>
                <a:cxn ang="0">
                  <a:pos x="T0" y="T1"/>
                </a:cxn>
                <a:cxn ang="0">
                  <a:pos x="T2" y="T3"/>
                </a:cxn>
                <a:cxn ang="0">
                  <a:pos x="T4" y="T5"/>
                </a:cxn>
                <a:cxn ang="0">
                  <a:pos x="T6" y="T7"/>
                </a:cxn>
                <a:cxn ang="0">
                  <a:pos x="T8" y="T9"/>
                </a:cxn>
              </a:cxnLst>
              <a:rect l="0" t="0" r="r" b="b"/>
              <a:pathLst>
                <a:path w="53" h="31">
                  <a:moveTo>
                    <a:pt x="44" y="26"/>
                  </a:moveTo>
                  <a:cubicBezTo>
                    <a:pt x="34" y="31"/>
                    <a:pt x="19" y="31"/>
                    <a:pt x="10" y="26"/>
                  </a:cubicBezTo>
                  <a:cubicBezTo>
                    <a:pt x="0" y="20"/>
                    <a:pt x="0" y="11"/>
                    <a:pt x="10" y="6"/>
                  </a:cubicBezTo>
                  <a:cubicBezTo>
                    <a:pt x="19" y="0"/>
                    <a:pt x="34" y="0"/>
                    <a:pt x="44" y="6"/>
                  </a:cubicBezTo>
                  <a:cubicBezTo>
                    <a:pt x="53" y="11"/>
                    <a:pt x="53" y="20"/>
                    <a:pt x="44" y="26"/>
                  </a:cubicBezTo>
                  <a:close/>
                </a:path>
              </a:pathLst>
            </a:custGeom>
            <a:solidFill>
              <a:srgbClr val="7B97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284" name="Freeform 367">
              <a:extLst>
                <a:ext uri="{FF2B5EF4-FFF2-40B4-BE49-F238E27FC236}">
                  <a16:creationId xmlns:a16="http://schemas.microsoft.com/office/drawing/2014/main" id="{3857E28F-5266-4E1C-A762-8BAC19CEE3CA}"/>
                </a:ext>
              </a:extLst>
            </p:cNvPr>
            <p:cNvSpPr>
              <a:spLocks/>
            </p:cNvSpPr>
            <p:nvPr/>
          </p:nvSpPr>
          <p:spPr bwMode="auto">
            <a:xfrm>
              <a:off x="19524663" y="7931151"/>
              <a:ext cx="68263" cy="541338"/>
            </a:xfrm>
            <a:custGeom>
              <a:avLst/>
              <a:gdLst>
                <a:gd name="T0" fmla="*/ 16 w 25"/>
                <a:gd name="T1" fmla="*/ 0 h 196"/>
                <a:gd name="T2" fmla="*/ 9 w 25"/>
                <a:gd name="T3" fmla="*/ 0 h 196"/>
                <a:gd name="T4" fmla="*/ 0 w 25"/>
                <a:gd name="T5" fmla="*/ 188 h 196"/>
                <a:gd name="T6" fmla="*/ 4 w 25"/>
                <a:gd name="T7" fmla="*/ 193 h 196"/>
                <a:gd name="T8" fmla="*/ 21 w 25"/>
                <a:gd name="T9" fmla="*/ 193 h 196"/>
                <a:gd name="T10" fmla="*/ 25 w 25"/>
                <a:gd name="T11" fmla="*/ 188 h 196"/>
                <a:gd name="T12" fmla="*/ 16 w 25"/>
                <a:gd name="T13" fmla="*/ 0 h 196"/>
              </a:gdLst>
              <a:ahLst/>
              <a:cxnLst>
                <a:cxn ang="0">
                  <a:pos x="T0" y="T1"/>
                </a:cxn>
                <a:cxn ang="0">
                  <a:pos x="T2" y="T3"/>
                </a:cxn>
                <a:cxn ang="0">
                  <a:pos x="T4" y="T5"/>
                </a:cxn>
                <a:cxn ang="0">
                  <a:pos x="T6" y="T7"/>
                </a:cxn>
                <a:cxn ang="0">
                  <a:pos x="T8" y="T9"/>
                </a:cxn>
                <a:cxn ang="0">
                  <a:pos x="T10" y="T11"/>
                </a:cxn>
                <a:cxn ang="0">
                  <a:pos x="T12" y="T13"/>
                </a:cxn>
              </a:cxnLst>
              <a:rect l="0" t="0" r="r" b="b"/>
              <a:pathLst>
                <a:path w="25" h="196">
                  <a:moveTo>
                    <a:pt x="16" y="0"/>
                  </a:moveTo>
                  <a:cubicBezTo>
                    <a:pt x="9" y="0"/>
                    <a:pt x="9" y="0"/>
                    <a:pt x="9" y="0"/>
                  </a:cubicBezTo>
                  <a:cubicBezTo>
                    <a:pt x="0" y="188"/>
                    <a:pt x="0" y="188"/>
                    <a:pt x="0" y="188"/>
                  </a:cubicBezTo>
                  <a:cubicBezTo>
                    <a:pt x="0" y="190"/>
                    <a:pt x="1" y="191"/>
                    <a:pt x="4" y="193"/>
                  </a:cubicBezTo>
                  <a:cubicBezTo>
                    <a:pt x="9" y="196"/>
                    <a:pt x="17" y="196"/>
                    <a:pt x="21" y="193"/>
                  </a:cubicBezTo>
                  <a:cubicBezTo>
                    <a:pt x="24" y="191"/>
                    <a:pt x="25" y="190"/>
                    <a:pt x="25" y="188"/>
                  </a:cubicBezTo>
                  <a:lnTo>
                    <a:pt x="16" y="0"/>
                  </a:lnTo>
                  <a:close/>
                </a:path>
              </a:pathLst>
            </a:custGeom>
            <a:solidFill>
              <a:srgbClr val="2132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285" name="Freeform 368">
              <a:extLst>
                <a:ext uri="{FF2B5EF4-FFF2-40B4-BE49-F238E27FC236}">
                  <a16:creationId xmlns:a16="http://schemas.microsoft.com/office/drawing/2014/main" id="{B953A4C3-2C34-40A9-B418-57BBCA91F0F4}"/>
                </a:ext>
              </a:extLst>
            </p:cNvPr>
            <p:cNvSpPr>
              <a:spLocks/>
            </p:cNvSpPr>
            <p:nvPr/>
          </p:nvSpPr>
          <p:spPr bwMode="auto">
            <a:xfrm>
              <a:off x="19562763" y="7931151"/>
              <a:ext cx="30163" cy="534988"/>
            </a:xfrm>
            <a:custGeom>
              <a:avLst/>
              <a:gdLst>
                <a:gd name="T0" fmla="*/ 2 w 11"/>
                <a:gd name="T1" fmla="*/ 0 h 194"/>
                <a:gd name="T2" fmla="*/ 0 w 11"/>
                <a:gd name="T3" fmla="*/ 0 h 194"/>
                <a:gd name="T4" fmla="*/ 6 w 11"/>
                <a:gd name="T5" fmla="*/ 194 h 194"/>
                <a:gd name="T6" fmla="*/ 7 w 11"/>
                <a:gd name="T7" fmla="*/ 193 h 194"/>
                <a:gd name="T8" fmla="*/ 11 w 11"/>
                <a:gd name="T9" fmla="*/ 188 h 194"/>
                <a:gd name="T10" fmla="*/ 2 w 11"/>
                <a:gd name="T11" fmla="*/ 0 h 194"/>
              </a:gdLst>
              <a:ahLst/>
              <a:cxnLst>
                <a:cxn ang="0">
                  <a:pos x="T0" y="T1"/>
                </a:cxn>
                <a:cxn ang="0">
                  <a:pos x="T2" y="T3"/>
                </a:cxn>
                <a:cxn ang="0">
                  <a:pos x="T4" y="T5"/>
                </a:cxn>
                <a:cxn ang="0">
                  <a:pos x="T6" y="T7"/>
                </a:cxn>
                <a:cxn ang="0">
                  <a:pos x="T8" y="T9"/>
                </a:cxn>
                <a:cxn ang="0">
                  <a:pos x="T10" y="T11"/>
                </a:cxn>
              </a:cxnLst>
              <a:rect l="0" t="0" r="r" b="b"/>
              <a:pathLst>
                <a:path w="11" h="194">
                  <a:moveTo>
                    <a:pt x="2" y="0"/>
                  </a:moveTo>
                  <a:cubicBezTo>
                    <a:pt x="0" y="0"/>
                    <a:pt x="0" y="0"/>
                    <a:pt x="0" y="0"/>
                  </a:cubicBezTo>
                  <a:cubicBezTo>
                    <a:pt x="6" y="194"/>
                    <a:pt x="6" y="194"/>
                    <a:pt x="6" y="194"/>
                  </a:cubicBezTo>
                  <a:cubicBezTo>
                    <a:pt x="6" y="193"/>
                    <a:pt x="7" y="193"/>
                    <a:pt x="7" y="193"/>
                  </a:cubicBezTo>
                  <a:cubicBezTo>
                    <a:pt x="10" y="191"/>
                    <a:pt x="11" y="190"/>
                    <a:pt x="11" y="188"/>
                  </a:cubicBezTo>
                  <a:lnTo>
                    <a:pt x="2" y="0"/>
                  </a:lnTo>
                  <a:close/>
                </a:path>
              </a:pathLst>
            </a:custGeom>
            <a:solidFill>
              <a:srgbClr val="0F1E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286" name="Oval 369">
              <a:extLst>
                <a:ext uri="{FF2B5EF4-FFF2-40B4-BE49-F238E27FC236}">
                  <a16:creationId xmlns:a16="http://schemas.microsoft.com/office/drawing/2014/main" id="{8E5D8DC6-5EC9-4AAA-9F07-5494A16675FC}"/>
                </a:ext>
              </a:extLst>
            </p:cNvPr>
            <p:cNvSpPr>
              <a:spLocks noChangeArrowheads="1"/>
            </p:cNvSpPr>
            <p:nvPr/>
          </p:nvSpPr>
          <p:spPr bwMode="auto">
            <a:xfrm>
              <a:off x="19529426" y="7904163"/>
              <a:ext cx="58738" cy="53975"/>
            </a:xfrm>
            <a:prstGeom prst="ellipse">
              <a:avLst/>
            </a:prstGeom>
            <a:solidFill>
              <a:srgbClr val="E4DFD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287" name="Freeform 370">
              <a:extLst>
                <a:ext uri="{FF2B5EF4-FFF2-40B4-BE49-F238E27FC236}">
                  <a16:creationId xmlns:a16="http://schemas.microsoft.com/office/drawing/2014/main" id="{64A9DA5C-6C81-4802-9638-4183AEB599FD}"/>
                </a:ext>
              </a:extLst>
            </p:cNvPr>
            <p:cNvSpPr>
              <a:spLocks/>
            </p:cNvSpPr>
            <p:nvPr/>
          </p:nvSpPr>
          <p:spPr bwMode="auto">
            <a:xfrm>
              <a:off x="19540538" y="7904163"/>
              <a:ext cx="47625" cy="53975"/>
            </a:xfrm>
            <a:custGeom>
              <a:avLst/>
              <a:gdLst>
                <a:gd name="T0" fmla="*/ 9 w 17"/>
                <a:gd name="T1" fmla="*/ 0 h 20"/>
                <a:gd name="T2" fmla="*/ 13 w 17"/>
                <a:gd name="T3" fmla="*/ 8 h 20"/>
                <a:gd name="T4" fmla="*/ 2 w 17"/>
                <a:gd name="T5" fmla="*/ 18 h 20"/>
                <a:gd name="T6" fmla="*/ 0 w 17"/>
                <a:gd name="T7" fmla="*/ 18 h 20"/>
                <a:gd name="T8" fmla="*/ 7 w 17"/>
                <a:gd name="T9" fmla="*/ 20 h 20"/>
                <a:gd name="T10" fmla="*/ 17 w 17"/>
                <a:gd name="T11" fmla="*/ 10 h 20"/>
                <a:gd name="T12" fmla="*/ 9 w 17"/>
                <a:gd name="T13" fmla="*/ 0 h 20"/>
              </a:gdLst>
              <a:ahLst/>
              <a:cxnLst>
                <a:cxn ang="0">
                  <a:pos x="T0" y="T1"/>
                </a:cxn>
                <a:cxn ang="0">
                  <a:pos x="T2" y="T3"/>
                </a:cxn>
                <a:cxn ang="0">
                  <a:pos x="T4" y="T5"/>
                </a:cxn>
                <a:cxn ang="0">
                  <a:pos x="T6" y="T7"/>
                </a:cxn>
                <a:cxn ang="0">
                  <a:pos x="T8" y="T9"/>
                </a:cxn>
                <a:cxn ang="0">
                  <a:pos x="T10" y="T11"/>
                </a:cxn>
                <a:cxn ang="0">
                  <a:pos x="T12" y="T13"/>
                </a:cxn>
              </a:cxnLst>
              <a:rect l="0" t="0" r="r" b="b"/>
              <a:pathLst>
                <a:path w="17" h="20">
                  <a:moveTo>
                    <a:pt x="9" y="0"/>
                  </a:moveTo>
                  <a:cubicBezTo>
                    <a:pt x="11" y="2"/>
                    <a:pt x="13" y="5"/>
                    <a:pt x="13" y="8"/>
                  </a:cubicBezTo>
                  <a:cubicBezTo>
                    <a:pt x="13" y="13"/>
                    <a:pt x="8" y="18"/>
                    <a:pt x="2" y="18"/>
                  </a:cubicBezTo>
                  <a:cubicBezTo>
                    <a:pt x="2" y="18"/>
                    <a:pt x="1" y="18"/>
                    <a:pt x="0" y="18"/>
                  </a:cubicBezTo>
                  <a:cubicBezTo>
                    <a:pt x="2" y="19"/>
                    <a:pt x="4" y="20"/>
                    <a:pt x="7" y="20"/>
                  </a:cubicBezTo>
                  <a:cubicBezTo>
                    <a:pt x="12" y="20"/>
                    <a:pt x="17" y="16"/>
                    <a:pt x="17" y="10"/>
                  </a:cubicBezTo>
                  <a:cubicBezTo>
                    <a:pt x="17" y="5"/>
                    <a:pt x="14" y="1"/>
                    <a:pt x="9" y="0"/>
                  </a:cubicBezTo>
                  <a:close/>
                </a:path>
              </a:pathLst>
            </a:custGeom>
            <a:solidFill>
              <a:srgbClr val="BEB9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grpSp>
      <p:grpSp>
        <p:nvGrpSpPr>
          <p:cNvPr id="541" name="Group 540">
            <a:extLst>
              <a:ext uri="{FF2B5EF4-FFF2-40B4-BE49-F238E27FC236}">
                <a16:creationId xmlns:a16="http://schemas.microsoft.com/office/drawing/2014/main" id="{18BC9FEE-271E-4454-A3EF-CEB16C5942E0}"/>
              </a:ext>
            </a:extLst>
          </p:cNvPr>
          <p:cNvGrpSpPr/>
          <p:nvPr/>
        </p:nvGrpSpPr>
        <p:grpSpPr>
          <a:xfrm>
            <a:off x="9688374" y="2878682"/>
            <a:ext cx="534903" cy="577132"/>
            <a:chOff x="14595475" y="6778626"/>
            <a:chExt cx="904875" cy="976313"/>
          </a:xfrm>
        </p:grpSpPr>
        <p:sp>
          <p:nvSpPr>
            <p:cNvPr id="111" name="Freeform 510">
              <a:extLst>
                <a:ext uri="{FF2B5EF4-FFF2-40B4-BE49-F238E27FC236}">
                  <a16:creationId xmlns:a16="http://schemas.microsoft.com/office/drawing/2014/main" id="{438EA9C2-2752-443E-94C5-D44127F1A931}"/>
                </a:ext>
              </a:extLst>
            </p:cNvPr>
            <p:cNvSpPr>
              <a:spLocks/>
            </p:cNvSpPr>
            <p:nvPr/>
          </p:nvSpPr>
          <p:spPr bwMode="auto">
            <a:xfrm>
              <a:off x="14624050" y="6778626"/>
              <a:ext cx="876300" cy="954088"/>
            </a:xfrm>
            <a:custGeom>
              <a:avLst/>
              <a:gdLst>
                <a:gd name="T0" fmla="*/ 260 w 318"/>
                <a:gd name="T1" fmla="*/ 326 h 345"/>
                <a:gd name="T2" fmla="*/ 58 w 318"/>
                <a:gd name="T3" fmla="*/ 209 h 345"/>
                <a:gd name="T4" fmla="*/ 58 w 318"/>
                <a:gd name="T5" fmla="*/ 209 h 345"/>
                <a:gd name="T6" fmla="*/ 0 w 318"/>
                <a:gd name="T7" fmla="*/ 109 h 345"/>
                <a:gd name="T8" fmla="*/ 58 w 318"/>
                <a:gd name="T9" fmla="*/ 75 h 345"/>
                <a:gd name="T10" fmla="*/ 60 w 318"/>
                <a:gd name="T11" fmla="*/ 76 h 345"/>
                <a:gd name="T12" fmla="*/ 57 w 318"/>
                <a:gd name="T13" fmla="*/ 52 h 345"/>
                <a:gd name="T14" fmla="*/ 115 w 318"/>
                <a:gd name="T15" fmla="*/ 18 h 345"/>
                <a:gd name="T16" fmla="*/ 163 w 318"/>
                <a:gd name="T17" fmla="*/ 75 h 345"/>
                <a:gd name="T18" fmla="*/ 187 w 318"/>
                <a:gd name="T19" fmla="*/ 83 h 345"/>
                <a:gd name="T20" fmla="*/ 245 w 318"/>
                <a:gd name="T21" fmla="*/ 183 h 345"/>
                <a:gd name="T22" fmla="*/ 245 w 318"/>
                <a:gd name="T23" fmla="*/ 186 h 345"/>
                <a:gd name="T24" fmla="*/ 260 w 318"/>
                <a:gd name="T25" fmla="*/ 192 h 345"/>
                <a:gd name="T26" fmla="*/ 318 w 318"/>
                <a:gd name="T27" fmla="*/ 293 h 345"/>
                <a:gd name="T28" fmla="*/ 260 w 318"/>
                <a:gd name="T29" fmla="*/ 326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18" h="345">
                  <a:moveTo>
                    <a:pt x="260" y="326"/>
                  </a:moveTo>
                  <a:cubicBezTo>
                    <a:pt x="58" y="209"/>
                    <a:pt x="58" y="209"/>
                    <a:pt x="58" y="209"/>
                  </a:cubicBezTo>
                  <a:cubicBezTo>
                    <a:pt x="58" y="209"/>
                    <a:pt x="58" y="209"/>
                    <a:pt x="58" y="209"/>
                  </a:cubicBezTo>
                  <a:cubicBezTo>
                    <a:pt x="26" y="191"/>
                    <a:pt x="0" y="146"/>
                    <a:pt x="0" y="109"/>
                  </a:cubicBezTo>
                  <a:cubicBezTo>
                    <a:pt x="0" y="72"/>
                    <a:pt x="26" y="57"/>
                    <a:pt x="58" y="75"/>
                  </a:cubicBezTo>
                  <a:cubicBezTo>
                    <a:pt x="59" y="76"/>
                    <a:pt x="59" y="76"/>
                    <a:pt x="60" y="76"/>
                  </a:cubicBezTo>
                  <a:cubicBezTo>
                    <a:pt x="58" y="68"/>
                    <a:pt x="57" y="60"/>
                    <a:pt x="57" y="52"/>
                  </a:cubicBezTo>
                  <a:cubicBezTo>
                    <a:pt x="57" y="15"/>
                    <a:pt x="83" y="0"/>
                    <a:pt x="115" y="18"/>
                  </a:cubicBezTo>
                  <a:cubicBezTo>
                    <a:pt x="135" y="30"/>
                    <a:pt x="152" y="51"/>
                    <a:pt x="163" y="75"/>
                  </a:cubicBezTo>
                  <a:cubicBezTo>
                    <a:pt x="170" y="75"/>
                    <a:pt x="178" y="78"/>
                    <a:pt x="187" y="83"/>
                  </a:cubicBezTo>
                  <a:cubicBezTo>
                    <a:pt x="219" y="101"/>
                    <a:pt x="245" y="146"/>
                    <a:pt x="245" y="183"/>
                  </a:cubicBezTo>
                  <a:cubicBezTo>
                    <a:pt x="245" y="184"/>
                    <a:pt x="245" y="185"/>
                    <a:pt x="245" y="186"/>
                  </a:cubicBezTo>
                  <a:cubicBezTo>
                    <a:pt x="250" y="187"/>
                    <a:pt x="255" y="189"/>
                    <a:pt x="260" y="192"/>
                  </a:cubicBezTo>
                  <a:cubicBezTo>
                    <a:pt x="292" y="211"/>
                    <a:pt x="318" y="256"/>
                    <a:pt x="318" y="293"/>
                  </a:cubicBezTo>
                  <a:cubicBezTo>
                    <a:pt x="318" y="330"/>
                    <a:pt x="292" y="345"/>
                    <a:pt x="260" y="326"/>
                  </a:cubicBezTo>
                </a:path>
              </a:pathLst>
            </a:custGeom>
            <a:solidFill>
              <a:srgbClr val="7B97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112" name="Freeform 511">
              <a:extLst>
                <a:ext uri="{FF2B5EF4-FFF2-40B4-BE49-F238E27FC236}">
                  <a16:creationId xmlns:a16="http://schemas.microsoft.com/office/drawing/2014/main" id="{F6592219-FC0A-4AAE-B42F-E01243E5FDC6}"/>
                </a:ext>
              </a:extLst>
            </p:cNvPr>
            <p:cNvSpPr>
              <a:spLocks/>
            </p:cNvSpPr>
            <p:nvPr/>
          </p:nvSpPr>
          <p:spPr bwMode="auto">
            <a:xfrm>
              <a:off x="14595475" y="6800851"/>
              <a:ext cx="877888" cy="954088"/>
            </a:xfrm>
            <a:custGeom>
              <a:avLst/>
              <a:gdLst>
                <a:gd name="T0" fmla="*/ 260 w 318"/>
                <a:gd name="T1" fmla="*/ 326 h 345"/>
                <a:gd name="T2" fmla="*/ 58 w 318"/>
                <a:gd name="T3" fmla="*/ 210 h 345"/>
                <a:gd name="T4" fmla="*/ 58 w 318"/>
                <a:gd name="T5" fmla="*/ 209 h 345"/>
                <a:gd name="T6" fmla="*/ 0 w 318"/>
                <a:gd name="T7" fmla="*/ 109 h 345"/>
                <a:gd name="T8" fmla="*/ 58 w 318"/>
                <a:gd name="T9" fmla="*/ 75 h 345"/>
                <a:gd name="T10" fmla="*/ 60 w 318"/>
                <a:gd name="T11" fmla="*/ 77 h 345"/>
                <a:gd name="T12" fmla="*/ 56 w 318"/>
                <a:gd name="T13" fmla="*/ 52 h 345"/>
                <a:gd name="T14" fmla="*/ 114 w 318"/>
                <a:gd name="T15" fmla="*/ 19 h 345"/>
                <a:gd name="T16" fmla="*/ 162 w 318"/>
                <a:gd name="T17" fmla="*/ 75 h 345"/>
                <a:gd name="T18" fmla="*/ 187 w 318"/>
                <a:gd name="T19" fmla="*/ 83 h 345"/>
                <a:gd name="T20" fmla="*/ 245 w 318"/>
                <a:gd name="T21" fmla="*/ 184 h 345"/>
                <a:gd name="T22" fmla="*/ 245 w 318"/>
                <a:gd name="T23" fmla="*/ 186 h 345"/>
                <a:gd name="T24" fmla="*/ 260 w 318"/>
                <a:gd name="T25" fmla="*/ 192 h 345"/>
                <a:gd name="T26" fmla="*/ 318 w 318"/>
                <a:gd name="T27" fmla="*/ 293 h 345"/>
                <a:gd name="T28" fmla="*/ 260 w 318"/>
                <a:gd name="T29" fmla="*/ 326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18" h="345">
                  <a:moveTo>
                    <a:pt x="260" y="326"/>
                  </a:moveTo>
                  <a:cubicBezTo>
                    <a:pt x="58" y="210"/>
                    <a:pt x="58" y="210"/>
                    <a:pt x="58" y="210"/>
                  </a:cubicBezTo>
                  <a:cubicBezTo>
                    <a:pt x="58" y="209"/>
                    <a:pt x="58" y="209"/>
                    <a:pt x="58" y="209"/>
                  </a:cubicBezTo>
                  <a:cubicBezTo>
                    <a:pt x="26" y="191"/>
                    <a:pt x="0" y="146"/>
                    <a:pt x="0" y="109"/>
                  </a:cubicBezTo>
                  <a:cubicBezTo>
                    <a:pt x="0" y="72"/>
                    <a:pt x="26" y="57"/>
                    <a:pt x="58" y="75"/>
                  </a:cubicBezTo>
                  <a:cubicBezTo>
                    <a:pt x="58" y="76"/>
                    <a:pt x="59" y="76"/>
                    <a:pt x="60" y="77"/>
                  </a:cubicBezTo>
                  <a:cubicBezTo>
                    <a:pt x="57" y="68"/>
                    <a:pt x="56" y="60"/>
                    <a:pt x="56" y="52"/>
                  </a:cubicBezTo>
                  <a:cubicBezTo>
                    <a:pt x="56" y="15"/>
                    <a:pt x="82" y="0"/>
                    <a:pt x="114" y="19"/>
                  </a:cubicBezTo>
                  <a:cubicBezTo>
                    <a:pt x="134" y="30"/>
                    <a:pt x="152" y="52"/>
                    <a:pt x="162" y="75"/>
                  </a:cubicBezTo>
                  <a:cubicBezTo>
                    <a:pt x="170" y="75"/>
                    <a:pt x="178" y="78"/>
                    <a:pt x="187" y="83"/>
                  </a:cubicBezTo>
                  <a:cubicBezTo>
                    <a:pt x="219" y="102"/>
                    <a:pt x="245" y="147"/>
                    <a:pt x="245" y="184"/>
                  </a:cubicBezTo>
                  <a:cubicBezTo>
                    <a:pt x="245" y="184"/>
                    <a:pt x="245" y="185"/>
                    <a:pt x="245" y="186"/>
                  </a:cubicBezTo>
                  <a:cubicBezTo>
                    <a:pt x="250" y="187"/>
                    <a:pt x="255" y="189"/>
                    <a:pt x="260" y="192"/>
                  </a:cubicBezTo>
                  <a:cubicBezTo>
                    <a:pt x="292" y="211"/>
                    <a:pt x="318" y="256"/>
                    <a:pt x="318" y="293"/>
                  </a:cubicBezTo>
                  <a:cubicBezTo>
                    <a:pt x="318" y="330"/>
                    <a:pt x="292" y="345"/>
                    <a:pt x="260" y="326"/>
                  </a:cubicBezTo>
                </a:path>
              </a:pathLst>
            </a:custGeom>
            <a:solidFill>
              <a:srgbClr val="B0C0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grpSp>
      <p:grpSp>
        <p:nvGrpSpPr>
          <p:cNvPr id="525" name="Group 524">
            <a:extLst>
              <a:ext uri="{FF2B5EF4-FFF2-40B4-BE49-F238E27FC236}">
                <a16:creationId xmlns:a16="http://schemas.microsoft.com/office/drawing/2014/main" id="{A7A1F20E-EB82-43E3-A437-4D890E73FC4D}"/>
              </a:ext>
            </a:extLst>
          </p:cNvPr>
          <p:cNvGrpSpPr/>
          <p:nvPr/>
        </p:nvGrpSpPr>
        <p:grpSpPr>
          <a:xfrm>
            <a:off x="9685157" y="3140503"/>
            <a:ext cx="737603" cy="1409516"/>
            <a:chOff x="20310476" y="7599363"/>
            <a:chExt cx="1247775" cy="2384426"/>
          </a:xfrm>
        </p:grpSpPr>
        <p:sp>
          <p:nvSpPr>
            <p:cNvPr id="288" name="Freeform 371">
              <a:extLst>
                <a:ext uri="{FF2B5EF4-FFF2-40B4-BE49-F238E27FC236}">
                  <a16:creationId xmlns:a16="http://schemas.microsoft.com/office/drawing/2014/main" id="{FDC718D2-1E5F-45BE-9EAF-9D9577B14BA2}"/>
                </a:ext>
              </a:extLst>
            </p:cNvPr>
            <p:cNvSpPr>
              <a:spLocks/>
            </p:cNvSpPr>
            <p:nvPr/>
          </p:nvSpPr>
          <p:spPr bwMode="auto">
            <a:xfrm>
              <a:off x="20310476" y="9209088"/>
              <a:ext cx="1247775" cy="719138"/>
            </a:xfrm>
            <a:custGeom>
              <a:avLst/>
              <a:gdLst>
                <a:gd name="T0" fmla="*/ 393 w 786"/>
                <a:gd name="T1" fmla="*/ 0 h 453"/>
                <a:gd name="T2" fmla="*/ 0 w 786"/>
                <a:gd name="T3" fmla="*/ 227 h 453"/>
                <a:gd name="T4" fmla="*/ 393 w 786"/>
                <a:gd name="T5" fmla="*/ 453 h 453"/>
                <a:gd name="T6" fmla="*/ 786 w 786"/>
                <a:gd name="T7" fmla="*/ 227 h 453"/>
                <a:gd name="T8" fmla="*/ 393 w 786"/>
                <a:gd name="T9" fmla="*/ 0 h 453"/>
              </a:gdLst>
              <a:ahLst/>
              <a:cxnLst>
                <a:cxn ang="0">
                  <a:pos x="T0" y="T1"/>
                </a:cxn>
                <a:cxn ang="0">
                  <a:pos x="T2" y="T3"/>
                </a:cxn>
                <a:cxn ang="0">
                  <a:pos x="T4" y="T5"/>
                </a:cxn>
                <a:cxn ang="0">
                  <a:pos x="T6" y="T7"/>
                </a:cxn>
                <a:cxn ang="0">
                  <a:pos x="T8" y="T9"/>
                </a:cxn>
              </a:cxnLst>
              <a:rect l="0" t="0" r="r" b="b"/>
              <a:pathLst>
                <a:path w="786" h="453">
                  <a:moveTo>
                    <a:pt x="393" y="0"/>
                  </a:moveTo>
                  <a:lnTo>
                    <a:pt x="0" y="227"/>
                  </a:lnTo>
                  <a:lnTo>
                    <a:pt x="393" y="453"/>
                  </a:lnTo>
                  <a:lnTo>
                    <a:pt x="786" y="227"/>
                  </a:lnTo>
                  <a:lnTo>
                    <a:pt x="39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289" name="Freeform 372">
              <a:extLst>
                <a:ext uri="{FF2B5EF4-FFF2-40B4-BE49-F238E27FC236}">
                  <a16:creationId xmlns:a16="http://schemas.microsoft.com/office/drawing/2014/main" id="{29AD99FA-7F44-4DA3-824B-753A6E433E6D}"/>
                </a:ext>
              </a:extLst>
            </p:cNvPr>
            <p:cNvSpPr>
              <a:spLocks/>
            </p:cNvSpPr>
            <p:nvPr/>
          </p:nvSpPr>
          <p:spPr bwMode="auto">
            <a:xfrm>
              <a:off x="20310476" y="9569451"/>
              <a:ext cx="623888" cy="414338"/>
            </a:xfrm>
            <a:custGeom>
              <a:avLst/>
              <a:gdLst>
                <a:gd name="T0" fmla="*/ 0 w 393"/>
                <a:gd name="T1" fmla="*/ 0 h 261"/>
                <a:gd name="T2" fmla="*/ 0 w 393"/>
                <a:gd name="T3" fmla="*/ 34 h 261"/>
                <a:gd name="T4" fmla="*/ 393 w 393"/>
                <a:gd name="T5" fmla="*/ 261 h 261"/>
                <a:gd name="T6" fmla="*/ 393 w 393"/>
                <a:gd name="T7" fmla="*/ 226 h 261"/>
                <a:gd name="T8" fmla="*/ 0 w 393"/>
                <a:gd name="T9" fmla="*/ 0 h 261"/>
              </a:gdLst>
              <a:ahLst/>
              <a:cxnLst>
                <a:cxn ang="0">
                  <a:pos x="T0" y="T1"/>
                </a:cxn>
                <a:cxn ang="0">
                  <a:pos x="T2" y="T3"/>
                </a:cxn>
                <a:cxn ang="0">
                  <a:pos x="T4" y="T5"/>
                </a:cxn>
                <a:cxn ang="0">
                  <a:pos x="T6" y="T7"/>
                </a:cxn>
                <a:cxn ang="0">
                  <a:pos x="T8" y="T9"/>
                </a:cxn>
              </a:cxnLst>
              <a:rect l="0" t="0" r="r" b="b"/>
              <a:pathLst>
                <a:path w="393" h="261">
                  <a:moveTo>
                    <a:pt x="0" y="0"/>
                  </a:moveTo>
                  <a:lnTo>
                    <a:pt x="0" y="34"/>
                  </a:lnTo>
                  <a:lnTo>
                    <a:pt x="393" y="261"/>
                  </a:lnTo>
                  <a:lnTo>
                    <a:pt x="393" y="226"/>
                  </a:lnTo>
                  <a:lnTo>
                    <a:pt x="0" y="0"/>
                  </a:lnTo>
                  <a:close/>
                </a:path>
              </a:pathLst>
            </a:custGeom>
            <a:solidFill>
              <a:srgbClr val="E4DFD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290" name="Freeform 373">
              <a:extLst>
                <a:ext uri="{FF2B5EF4-FFF2-40B4-BE49-F238E27FC236}">
                  <a16:creationId xmlns:a16="http://schemas.microsoft.com/office/drawing/2014/main" id="{F8DF288F-2ED2-4FE0-B8CB-247D2BE4BEC9}"/>
                </a:ext>
              </a:extLst>
            </p:cNvPr>
            <p:cNvSpPr>
              <a:spLocks/>
            </p:cNvSpPr>
            <p:nvPr/>
          </p:nvSpPr>
          <p:spPr bwMode="auto">
            <a:xfrm>
              <a:off x="20934363" y="9569451"/>
              <a:ext cx="623888" cy="414338"/>
            </a:xfrm>
            <a:custGeom>
              <a:avLst/>
              <a:gdLst>
                <a:gd name="T0" fmla="*/ 0 w 393"/>
                <a:gd name="T1" fmla="*/ 226 h 261"/>
                <a:gd name="T2" fmla="*/ 393 w 393"/>
                <a:gd name="T3" fmla="*/ 0 h 261"/>
                <a:gd name="T4" fmla="*/ 393 w 393"/>
                <a:gd name="T5" fmla="*/ 34 h 261"/>
                <a:gd name="T6" fmla="*/ 0 w 393"/>
                <a:gd name="T7" fmla="*/ 261 h 261"/>
                <a:gd name="T8" fmla="*/ 0 w 393"/>
                <a:gd name="T9" fmla="*/ 226 h 261"/>
              </a:gdLst>
              <a:ahLst/>
              <a:cxnLst>
                <a:cxn ang="0">
                  <a:pos x="T0" y="T1"/>
                </a:cxn>
                <a:cxn ang="0">
                  <a:pos x="T2" y="T3"/>
                </a:cxn>
                <a:cxn ang="0">
                  <a:pos x="T4" y="T5"/>
                </a:cxn>
                <a:cxn ang="0">
                  <a:pos x="T6" y="T7"/>
                </a:cxn>
                <a:cxn ang="0">
                  <a:pos x="T8" y="T9"/>
                </a:cxn>
              </a:cxnLst>
              <a:rect l="0" t="0" r="r" b="b"/>
              <a:pathLst>
                <a:path w="393" h="261">
                  <a:moveTo>
                    <a:pt x="0" y="226"/>
                  </a:moveTo>
                  <a:lnTo>
                    <a:pt x="393" y="0"/>
                  </a:lnTo>
                  <a:lnTo>
                    <a:pt x="393" y="34"/>
                  </a:lnTo>
                  <a:lnTo>
                    <a:pt x="0" y="261"/>
                  </a:lnTo>
                  <a:lnTo>
                    <a:pt x="0" y="226"/>
                  </a:lnTo>
                  <a:close/>
                </a:path>
              </a:pathLst>
            </a:custGeom>
            <a:solidFill>
              <a:srgbClr val="BEB9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291" name="Freeform 374">
              <a:extLst>
                <a:ext uri="{FF2B5EF4-FFF2-40B4-BE49-F238E27FC236}">
                  <a16:creationId xmlns:a16="http://schemas.microsoft.com/office/drawing/2014/main" id="{F84CE1D7-4BAC-47C1-B0CE-338E930CFA46}"/>
                </a:ext>
              </a:extLst>
            </p:cNvPr>
            <p:cNvSpPr>
              <a:spLocks noEditPoints="1"/>
            </p:cNvSpPr>
            <p:nvPr/>
          </p:nvSpPr>
          <p:spPr bwMode="auto">
            <a:xfrm>
              <a:off x="20358101" y="7599363"/>
              <a:ext cx="1154113" cy="665163"/>
            </a:xfrm>
            <a:custGeom>
              <a:avLst/>
              <a:gdLst>
                <a:gd name="T0" fmla="*/ 363 w 727"/>
                <a:gd name="T1" fmla="*/ 0 h 419"/>
                <a:gd name="T2" fmla="*/ 0 w 727"/>
                <a:gd name="T3" fmla="*/ 211 h 419"/>
                <a:gd name="T4" fmla="*/ 363 w 727"/>
                <a:gd name="T5" fmla="*/ 419 h 419"/>
                <a:gd name="T6" fmla="*/ 727 w 727"/>
                <a:gd name="T7" fmla="*/ 211 h 419"/>
                <a:gd name="T8" fmla="*/ 363 w 727"/>
                <a:gd name="T9" fmla="*/ 0 h 419"/>
                <a:gd name="T10" fmla="*/ 363 w 727"/>
                <a:gd name="T11" fmla="*/ 385 h 419"/>
                <a:gd name="T12" fmla="*/ 61 w 727"/>
                <a:gd name="T13" fmla="*/ 211 h 419"/>
                <a:gd name="T14" fmla="*/ 363 w 727"/>
                <a:gd name="T15" fmla="*/ 35 h 419"/>
                <a:gd name="T16" fmla="*/ 666 w 727"/>
                <a:gd name="T17" fmla="*/ 209 h 419"/>
                <a:gd name="T18" fmla="*/ 363 w 727"/>
                <a:gd name="T19" fmla="*/ 385 h 4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27" h="419">
                  <a:moveTo>
                    <a:pt x="363" y="0"/>
                  </a:moveTo>
                  <a:lnTo>
                    <a:pt x="0" y="211"/>
                  </a:lnTo>
                  <a:lnTo>
                    <a:pt x="363" y="419"/>
                  </a:lnTo>
                  <a:lnTo>
                    <a:pt x="727" y="211"/>
                  </a:lnTo>
                  <a:lnTo>
                    <a:pt x="363" y="0"/>
                  </a:lnTo>
                  <a:close/>
                  <a:moveTo>
                    <a:pt x="363" y="385"/>
                  </a:moveTo>
                  <a:lnTo>
                    <a:pt x="61" y="211"/>
                  </a:lnTo>
                  <a:lnTo>
                    <a:pt x="363" y="35"/>
                  </a:lnTo>
                  <a:lnTo>
                    <a:pt x="666" y="209"/>
                  </a:lnTo>
                  <a:lnTo>
                    <a:pt x="363" y="38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292" name="Freeform 375">
              <a:extLst>
                <a:ext uri="{FF2B5EF4-FFF2-40B4-BE49-F238E27FC236}">
                  <a16:creationId xmlns:a16="http://schemas.microsoft.com/office/drawing/2014/main" id="{79F62C08-9975-4965-B376-C27A7DFE36BF}"/>
                </a:ext>
              </a:extLst>
            </p:cNvPr>
            <p:cNvSpPr>
              <a:spLocks/>
            </p:cNvSpPr>
            <p:nvPr/>
          </p:nvSpPr>
          <p:spPr bwMode="auto">
            <a:xfrm>
              <a:off x="20454938" y="7654926"/>
              <a:ext cx="960438" cy="555625"/>
            </a:xfrm>
            <a:custGeom>
              <a:avLst/>
              <a:gdLst>
                <a:gd name="T0" fmla="*/ 605 w 605"/>
                <a:gd name="T1" fmla="*/ 174 h 350"/>
                <a:gd name="T2" fmla="*/ 302 w 605"/>
                <a:gd name="T3" fmla="*/ 350 h 350"/>
                <a:gd name="T4" fmla="*/ 0 w 605"/>
                <a:gd name="T5" fmla="*/ 176 h 350"/>
                <a:gd name="T6" fmla="*/ 302 w 605"/>
                <a:gd name="T7" fmla="*/ 0 h 350"/>
                <a:gd name="T8" fmla="*/ 605 w 605"/>
                <a:gd name="T9" fmla="*/ 174 h 350"/>
              </a:gdLst>
              <a:ahLst/>
              <a:cxnLst>
                <a:cxn ang="0">
                  <a:pos x="T0" y="T1"/>
                </a:cxn>
                <a:cxn ang="0">
                  <a:pos x="T2" y="T3"/>
                </a:cxn>
                <a:cxn ang="0">
                  <a:pos x="T4" y="T5"/>
                </a:cxn>
                <a:cxn ang="0">
                  <a:pos x="T6" y="T7"/>
                </a:cxn>
                <a:cxn ang="0">
                  <a:pos x="T8" y="T9"/>
                </a:cxn>
              </a:cxnLst>
              <a:rect l="0" t="0" r="r" b="b"/>
              <a:pathLst>
                <a:path w="605" h="350">
                  <a:moveTo>
                    <a:pt x="605" y="174"/>
                  </a:moveTo>
                  <a:lnTo>
                    <a:pt x="302" y="350"/>
                  </a:lnTo>
                  <a:lnTo>
                    <a:pt x="0" y="176"/>
                  </a:lnTo>
                  <a:lnTo>
                    <a:pt x="302" y="0"/>
                  </a:lnTo>
                  <a:lnTo>
                    <a:pt x="605" y="174"/>
                  </a:lnTo>
                  <a:close/>
                </a:path>
              </a:pathLst>
            </a:custGeom>
            <a:noFill/>
            <a:ln w="3175" cap="flat">
              <a:solidFill>
                <a:srgbClr val="4D4D4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293" name="Freeform 376">
              <a:extLst>
                <a:ext uri="{FF2B5EF4-FFF2-40B4-BE49-F238E27FC236}">
                  <a16:creationId xmlns:a16="http://schemas.microsoft.com/office/drawing/2014/main" id="{C2F59EC0-538F-4C80-B63F-B82EDC152668}"/>
                </a:ext>
              </a:extLst>
            </p:cNvPr>
            <p:cNvSpPr>
              <a:spLocks/>
            </p:cNvSpPr>
            <p:nvPr/>
          </p:nvSpPr>
          <p:spPr bwMode="auto">
            <a:xfrm>
              <a:off x="20358101" y="7934326"/>
              <a:ext cx="576263" cy="1968500"/>
            </a:xfrm>
            <a:custGeom>
              <a:avLst/>
              <a:gdLst>
                <a:gd name="T0" fmla="*/ 0 w 363"/>
                <a:gd name="T1" fmla="*/ 0 h 1240"/>
                <a:gd name="T2" fmla="*/ 0 w 363"/>
                <a:gd name="T3" fmla="*/ 1030 h 1240"/>
                <a:gd name="T4" fmla="*/ 363 w 363"/>
                <a:gd name="T5" fmla="*/ 1240 h 1240"/>
                <a:gd name="T6" fmla="*/ 363 w 363"/>
                <a:gd name="T7" fmla="*/ 208 h 1240"/>
                <a:gd name="T8" fmla="*/ 0 w 363"/>
                <a:gd name="T9" fmla="*/ 0 h 1240"/>
              </a:gdLst>
              <a:ahLst/>
              <a:cxnLst>
                <a:cxn ang="0">
                  <a:pos x="T0" y="T1"/>
                </a:cxn>
                <a:cxn ang="0">
                  <a:pos x="T2" y="T3"/>
                </a:cxn>
                <a:cxn ang="0">
                  <a:pos x="T4" y="T5"/>
                </a:cxn>
                <a:cxn ang="0">
                  <a:pos x="T6" y="T7"/>
                </a:cxn>
                <a:cxn ang="0">
                  <a:pos x="T8" y="T9"/>
                </a:cxn>
              </a:cxnLst>
              <a:rect l="0" t="0" r="r" b="b"/>
              <a:pathLst>
                <a:path w="363" h="1240">
                  <a:moveTo>
                    <a:pt x="0" y="0"/>
                  </a:moveTo>
                  <a:lnTo>
                    <a:pt x="0" y="1030"/>
                  </a:lnTo>
                  <a:lnTo>
                    <a:pt x="363" y="1240"/>
                  </a:lnTo>
                  <a:lnTo>
                    <a:pt x="363" y="208"/>
                  </a:lnTo>
                  <a:lnTo>
                    <a:pt x="0" y="0"/>
                  </a:lnTo>
                  <a:close/>
                </a:path>
              </a:pathLst>
            </a:custGeom>
            <a:solidFill>
              <a:srgbClr val="E4DFD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294" name="Freeform 377">
              <a:extLst>
                <a:ext uri="{FF2B5EF4-FFF2-40B4-BE49-F238E27FC236}">
                  <a16:creationId xmlns:a16="http://schemas.microsoft.com/office/drawing/2014/main" id="{502DC6F1-5D70-4C20-B1B8-B1275D05C757}"/>
                </a:ext>
              </a:extLst>
            </p:cNvPr>
            <p:cNvSpPr>
              <a:spLocks/>
            </p:cNvSpPr>
            <p:nvPr/>
          </p:nvSpPr>
          <p:spPr bwMode="auto">
            <a:xfrm>
              <a:off x="20934363" y="7934326"/>
              <a:ext cx="574675" cy="1968500"/>
            </a:xfrm>
            <a:custGeom>
              <a:avLst/>
              <a:gdLst>
                <a:gd name="T0" fmla="*/ 0 w 362"/>
                <a:gd name="T1" fmla="*/ 208 h 1240"/>
                <a:gd name="T2" fmla="*/ 362 w 362"/>
                <a:gd name="T3" fmla="*/ 0 h 1240"/>
                <a:gd name="T4" fmla="*/ 362 w 362"/>
                <a:gd name="T5" fmla="*/ 1030 h 1240"/>
                <a:gd name="T6" fmla="*/ 0 w 362"/>
                <a:gd name="T7" fmla="*/ 1240 h 1240"/>
                <a:gd name="T8" fmla="*/ 0 w 362"/>
                <a:gd name="T9" fmla="*/ 208 h 1240"/>
              </a:gdLst>
              <a:ahLst/>
              <a:cxnLst>
                <a:cxn ang="0">
                  <a:pos x="T0" y="T1"/>
                </a:cxn>
                <a:cxn ang="0">
                  <a:pos x="T2" y="T3"/>
                </a:cxn>
                <a:cxn ang="0">
                  <a:pos x="T4" y="T5"/>
                </a:cxn>
                <a:cxn ang="0">
                  <a:pos x="T6" y="T7"/>
                </a:cxn>
                <a:cxn ang="0">
                  <a:pos x="T8" y="T9"/>
                </a:cxn>
              </a:cxnLst>
              <a:rect l="0" t="0" r="r" b="b"/>
              <a:pathLst>
                <a:path w="362" h="1240">
                  <a:moveTo>
                    <a:pt x="0" y="208"/>
                  </a:moveTo>
                  <a:lnTo>
                    <a:pt x="362" y="0"/>
                  </a:lnTo>
                  <a:lnTo>
                    <a:pt x="362" y="1030"/>
                  </a:lnTo>
                  <a:lnTo>
                    <a:pt x="0" y="1240"/>
                  </a:lnTo>
                  <a:lnTo>
                    <a:pt x="0" y="208"/>
                  </a:lnTo>
                  <a:close/>
                </a:path>
              </a:pathLst>
            </a:custGeom>
            <a:solidFill>
              <a:srgbClr val="BEB9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295" name="Freeform 378">
              <a:extLst>
                <a:ext uri="{FF2B5EF4-FFF2-40B4-BE49-F238E27FC236}">
                  <a16:creationId xmlns:a16="http://schemas.microsoft.com/office/drawing/2014/main" id="{F9B09956-4FA7-4CD5-ADE9-9546FC9BB72D}"/>
                </a:ext>
              </a:extLst>
            </p:cNvPr>
            <p:cNvSpPr>
              <a:spLocks/>
            </p:cNvSpPr>
            <p:nvPr/>
          </p:nvSpPr>
          <p:spPr bwMode="auto">
            <a:xfrm>
              <a:off x="20454938" y="7654926"/>
              <a:ext cx="960438" cy="555625"/>
            </a:xfrm>
            <a:custGeom>
              <a:avLst/>
              <a:gdLst>
                <a:gd name="T0" fmla="*/ 605 w 605"/>
                <a:gd name="T1" fmla="*/ 174 h 350"/>
                <a:gd name="T2" fmla="*/ 302 w 605"/>
                <a:gd name="T3" fmla="*/ 350 h 350"/>
                <a:gd name="T4" fmla="*/ 0 w 605"/>
                <a:gd name="T5" fmla="*/ 176 h 350"/>
                <a:gd name="T6" fmla="*/ 302 w 605"/>
                <a:gd name="T7" fmla="*/ 0 h 350"/>
                <a:gd name="T8" fmla="*/ 605 w 605"/>
                <a:gd name="T9" fmla="*/ 174 h 350"/>
              </a:gdLst>
              <a:ahLst/>
              <a:cxnLst>
                <a:cxn ang="0">
                  <a:pos x="T0" y="T1"/>
                </a:cxn>
                <a:cxn ang="0">
                  <a:pos x="T2" y="T3"/>
                </a:cxn>
                <a:cxn ang="0">
                  <a:pos x="T4" y="T5"/>
                </a:cxn>
                <a:cxn ang="0">
                  <a:pos x="T6" y="T7"/>
                </a:cxn>
                <a:cxn ang="0">
                  <a:pos x="T8" y="T9"/>
                </a:cxn>
              </a:cxnLst>
              <a:rect l="0" t="0" r="r" b="b"/>
              <a:pathLst>
                <a:path w="605" h="350">
                  <a:moveTo>
                    <a:pt x="605" y="174"/>
                  </a:moveTo>
                  <a:lnTo>
                    <a:pt x="302" y="350"/>
                  </a:lnTo>
                  <a:lnTo>
                    <a:pt x="0" y="176"/>
                  </a:lnTo>
                  <a:lnTo>
                    <a:pt x="302" y="0"/>
                  </a:lnTo>
                  <a:lnTo>
                    <a:pt x="605" y="174"/>
                  </a:lnTo>
                  <a:close/>
                </a:path>
              </a:pathLst>
            </a:custGeom>
            <a:solidFill>
              <a:srgbClr val="4579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296" name="Freeform 379">
              <a:extLst>
                <a:ext uri="{FF2B5EF4-FFF2-40B4-BE49-F238E27FC236}">
                  <a16:creationId xmlns:a16="http://schemas.microsoft.com/office/drawing/2014/main" id="{3796C297-CEB5-46B9-9B25-AE9A234315F1}"/>
                </a:ext>
              </a:extLst>
            </p:cNvPr>
            <p:cNvSpPr>
              <a:spLocks/>
            </p:cNvSpPr>
            <p:nvPr/>
          </p:nvSpPr>
          <p:spPr bwMode="auto">
            <a:xfrm>
              <a:off x="20454938" y="7654926"/>
              <a:ext cx="479425" cy="306388"/>
            </a:xfrm>
            <a:custGeom>
              <a:avLst/>
              <a:gdLst>
                <a:gd name="T0" fmla="*/ 29 w 302"/>
                <a:gd name="T1" fmla="*/ 193 h 193"/>
                <a:gd name="T2" fmla="*/ 302 w 302"/>
                <a:gd name="T3" fmla="*/ 35 h 193"/>
                <a:gd name="T4" fmla="*/ 302 w 302"/>
                <a:gd name="T5" fmla="*/ 0 h 193"/>
                <a:gd name="T6" fmla="*/ 0 w 302"/>
                <a:gd name="T7" fmla="*/ 176 h 193"/>
                <a:gd name="T8" fmla="*/ 29 w 302"/>
                <a:gd name="T9" fmla="*/ 193 h 193"/>
              </a:gdLst>
              <a:ahLst/>
              <a:cxnLst>
                <a:cxn ang="0">
                  <a:pos x="T0" y="T1"/>
                </a:cxn>
                <a:cxn ang="0">
                  <a:pos x="T2" y="T3"/>
                </a:cxn>
                <a:cxn ang="0">
                  <a:pos x="T4" y="T5"/>
                </a:cxn>
                <a:cxn ang="0">
                  <a:pos x="T6" y="T7"/>
                </a:cxn>
                <a:cxn ang="0">
                  <a:pos x="T8" y="T9"/>
                </a:cxn>
              </a:cxnLst>
              <a:rect l="0" t="0" r="r" b="b"/>
              <a:pathLst>
                <a:path w="302" h="193">
                  <a:moveTo>
                    <a:pt x="29" y="193"/>
                  </a:moveTo>
                  <a:lnTo>
                    <a:pt x="302" y="35"/>
                  </a:lnTo>
                  <a:lnTo>
                    <a:pt x="302" y="0"/>
                  </a:lnTo>
                  <a:lnTo>
                    <a:pt x="0" y="176"/>
                  </a:lnTo>
                  <a:lnTo>
                    <a:pt x="29" y="193"/>
                  </a:lnTo>
                  <a:close/>
                </a:path>
              </a:pathLst>
            </a:custGeom>
            <a:solidFill>
              <a:srgbClr val="BEB9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297" name="Freeform 380">
              <a:extLst>
                <a:ext uri="{FF2B5EF4-FFF2-40B4-BE49-F238E27FC236}">
                  <a16:creationId xmlns:a16="http://schemas.microsoft.com/office/drawing/2014/main" id="{5BA85BF2-F835-4A81-9C70-CC1E23982989}"/>
                </a:ext>
              </a:extLst>
            </p:cNvPr>
            <p:cNvSpPr>
              <a:spLocks/>
            </p:cNvSpPr>
            <p:nvPr/>
          </p:nvSpPr>
          <p:spPr bwMode="auto">
            <a:xfrm>
              <a:off x="20934363" y="7654926"/>
              <a:ext cx="481013" cy="306388"/>
            </a:xfrm>
            <a:custGeom>
              <a:avLst/>
              <a:gdLst>
                <a:gd name="T0" fmla="*/ 0 w 303"/>
                <a:gd name="T1" fmla="*/ 0 h 193"/>
                <a:gd name="T2" fmla="*/ 303 w 303"/>
                <a:gd name="T3" fmla="*/ 174 h 193"/>
                <a:gd name="T4" fmla="*/ 273 w 303"/>
                <a:gd name="T5" fmla="*/ 193 h 193"/>
                <a:gd name="T6" fmla="*/ 0 w 303"/>
                <a:gd name="T7" fmla="*/ 35 h 193"/>
                <a:gd name="T8" fmla="*/ 0 w 303"/>
                <a:gd name="T9" fmla="*/ 0 h 193"/>
              </a:gdLst>
              <a:ahLst/>
              <a:cxnLst>
                <a:cxn ang="0">
                  <a:pos x="T0" y="T1"/>
                </a:cxn>
                <a:cxn ang="0">
                  <a:pos x="T2" y="T3"/>
                </a:cxn>
                <a:cxn ang="0">
                  <a:pos x="T4" y="T5"/>
                </a:cxn>
                <a:cxn ang="0">
                  <a:pos x="T6" y="T7"/>
                </a:cxn>
                <a:cxn ang="0">
                  <a:pos x="T8" y="T9"/>
                </a:cxn>
              </a:cxnLst>
              <a:rect l="0" t="0" r="r" b="b"/>
              <a:pathLst>
                <a:path w="303" h="193">
                  <a:moveTo>
                    <a:pt x="0" y="0"/>
                  </a:moveTo>
                  <a:lnTo>
                    <a:pt x="303" y="174"/>
                  </a:lnTo>
                  <a:lnTo>
                    <a:pt x="273" y="193"/>
                  </a:lnTo>
                  <a:lnTo>
                    <a:pt x="0" y="35"/>
                  </a:lnTo>
                  <a:lnTo>
                    <a:pt x="0" y="0"/>
                  </a:lnTo>
                  <a:close/>
                </a:path>
              </a:pathLst>
            </a:custGeom>
            <a:solidFill>
              <a:srgbClr val="E4DFD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298" name="Freeform 381">
              <a:extLst>
                <a:ext uri="{FF2B5EF4-FFF2-40B4-BE49-F238E27FC236}">
                  <a16:creationId xmlns:a16="http://schemas.microsoft.com/office/drawing/2014/main" id="{5F05A95B-7E06-453F-A403-8FDFC69DCD1A}"/>
                </a:ext>
              </a:extLst>
            </p:cNvPr>
            <p:cNvSpPr>
              <a:spLocks/>
            </p:cNvSpPr>
            <p:nvPr/>
          </p:nvSpPr>
          <p:spPr bwMode="auto">
            <a:xfrm>
              <a:off x="20405726" y="8229601"/>
              <a:ext cx="479425" cy="284163"/>
            </a:xfrm>
            <a:custGeom>
              <a:avLst/>
              <a:gdLst>
                <a:gd name="T0" fmla="*/ 302 w 302"/>
                <a:gd name="T1" fmla="*/ 169 h 179"/>
                <a:gd name="T2" fmla="*/ 302 w 302"/>
                <a:gd name="T3" fmla="*/ 179 h 179"/>
                <a:gd name="T4" fmla="*/ 0 w 302"/>
                <a:gd name="T5" fmla="*/ 5 h 179"/>
                <a:gd name="T6" fmla="*/ 10 w 302"/>
                <a:gd name="T7" fmla="*/ 0 h 179"/>
                <a:gd name="T8" fmla="*/ 302 w 302"/>
                <a:gd name="T9" fmla="*/ 169 h 179"/>
              </a:gdLst>
              <a:ahLst/>
              <a:cxnLst>
                <a:cxn ang="0">
                  <a:pos x="T0" y="T1"/>
                </a:cxn>
                <a:cxn ang="0">
                  <a:pos x="T2" y="T3"/>
                </a:cxn>
                <a:cxn ang="0">
                  <a:pos x="T4" y="T5"/>
                </a:cxn>
                <a:cxn ang="0">
                  <a:pos x="T6" y="T7"/>
                </a:cxn>
                <a:cxn ang="0">
                  <a:pos x="T8" y="T9"/>
                </a:cxn>
              </a:cxnLst>
              <a:rect l="0" t="0" r="r" b="b"/>
              <a:pathLst>
                <a:path w="302" h="179">
                  <a:moveTo>
                    <a:pt x="302" y="169"/>
                  </a:moveTo>
                  <a:lnTo>
                    <a:pt x="302" y="179"/>
                  </a:lnTo>
                  <a:lnTo>
                    <a:pt x="0" y="5"/>
                  </a:lnTo>
                  <a:lnTo>
                    <a:pt x="10" y="0"/>
                  </a:lnTo>
                  <a:lnTo>
                    <a:pt x="302" y="169"/>
                  </a:lnTo>
                  <a:close/>
                </a:path>
              </a:pathLst>
            </a:custGeom>
            <a:solidFill>
              <a:srgbClr val="6298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299" name="Freeform 382">
              <a:extLst>
                <a:ext uri="{FF2B5EF4-FFF2-40B4-BE49-F238E27FC236}">
                  <a16:creationId xmlns:a16="http://schemas.microsoft.com/office/drawing/2014/main" id="{363BA3D4-0129-430D-9752-1E9351B4BB39}"/>
                </a:ext>
              </a:extLst>
            </p:cNvPr>
            <p:cNvSpPr>
              <a:spLocks/>
            </p:cNvSpPr>
            <p:nvPr/>
          </p:nvSpPr>
          <p:spPr bwMode="auto">
            <a:xfrm>
              <a:off x="20405726" y="8072438"/>
              <a:ext cx="15875" cy="165100"/>
            </a:xfrm>
            <a:custGeom>
              <a:avLst/>
              <a:gdLst>
                <a:gd name="T0" fmla="*/ 10 w 10"/>
                <a:gd name="T1" fmla="*/ 5 h 104"/>
                <a:gd name="T2" fmla="*/ 10 w 10"/>
                <a:gd name="T3" fmla="*/ 99 h 104"/>
                <a:gd name="T4" fmla="*/ 0 w 10"/>
                <a:gd name="T5" fmla="*/ 104 h 104"/>
                <a:gd name="T6" fmla="*/ 0 w 10"/>
                <a:gd name="T7" fmla="*/ 0 h 104"/>
                <a:gd name="T8" fmla="*/ 10 w 10"/>
                <a:gd name="T9" fmla="*/ 5 h 104"/>
              </a:gdLst>
              <a:ahLst/>
              <a:cxnLst>
                <a:cxn ang="0">
                  <a:pos x="T0" y="T1"/>
                </a:cxn>
                <a:cxn ang="0">
                  <a:pos x="T2" y="T3"/>
                </a:cxn>
                <a:cxn ang="0">
                  <a:pos x="T4" y="T5"/>
                </a:cxn>
                <a:cxn ang="0">
                  <a:pos x="T6" y="T7"/>
                </a:cxn>
                <a:cxn ang="0">
                  <a:pos x="T8" y="T9"/>
                </a:cxn>
              </a:cxnLst>
              <a:rect l="0" t="0" r="r" b="b"/>
              <a:pathLst>
                <a:path w="10" h="104">
                  <a:moveTo>
                    <a:pt x="10" y="5"/>
                  </a:moveTo>
                  <a:lnTo>
                    <a:pt x="10" y="99"/>
                  </a:lnTo>
                  <a:lnTo>
                    <a:pt x="0" y="104"/>
                  </a:lnTo>
                  <a:lnTo>
                    <a:pt x="0" y="0"/>
                  </a:lnTo>
                  <a:lnTo>
                    <a:pt x="10" y="5"/>
                  </a:lnTo>
                  <a:close/>
                </a:path>
              </a:pathLst>
            </a:custGeom>
            <a:solidFill>
              <a:srgbClr val="376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300" name="Freeform 383">
              <a:extLst>
                <a:ext uri="{FF2B5EF4-FFF2-40B4-BE49-F238E27FC236}">
                  <a16:creationId xmlns:a16="http://schemas.microsoft.com/office/drawing/2014/main" id="{E8E281BC-97A3-47F8-9F1E-C0FFEE414E83}"/>
                </a:ext>
              </a:extLst>
            </p:cNvPr>
            <p:cNvSpPr>
              <a:spLocks/>
            </p:cNvSpPr>
            <p:nvPr/>
          </p:nvSpPr>
          <p:spPr bwMode="auto">
            <a:xfrm>
              <a:off x="20421601" y="8080376"/>
              <a:ext cx="463550" cy="417513"/>
            </a:xfrm>
            <a:custGeom>
              <a:avLst/>
              <a:gdLst>
                <a:gd name="T0" fmla="*/ 292 w 292"/>
                <a:gd name="T1" fmla="*/ 169 h 263"/>
                <a:gd name="T2" fmla="*/ 292 w 292"/>
                <a:gd name="T3" fmla="*/ 263 h 263"/>
                <a:gd name="T4" fmla="*/ 0 w 292"/>
                <a:gd name="T5" fmla="*/ 94 h 263"/>
                <a:gd name="T6" fmla="*/ 0 w 292"/>
                <a:gd name="T7" fmla="*/ 0 h 263"/>
                <a:gd name="T8" fmla="*/ 292 w 292"/>
                <a:gd name="T9" fmla="*/ 169 h 263"/>
              </a:gdLst>
              <a:ahLst/>
              <a:cxnLst>
                <a:cxn ang="0">
                  <a:pos x="T0" y="T1"/>
                </a:cxn>
                <a:cxn ang="0">
                  <a:pos x="T2" y="T3"/>
                </a:cxn>
                <a:cxn ang="0">
                  <a:pos x="T4" y="T5"/>
                </a:cxn>
                <a:cxn ang="0">
                  <a:pos x="T6" y="T7"/>
                </a:cxn>
                <a:cxn ang="0">
                  <a:pos x="T8" y="T9"/>
                </a:cxn>
              </a:cxnLst>
              <a:rect l="0" t="0" r="r" b="b"/>
              <a:pathLst>
                <a:path w="292" h="263">
                  <a:moveTo>
                    <a:pt x="292" y="169"/>
                  </a:moveTo>
                  <a:lnTo>
                    <a:pt x="292" y="263"/>
                  </a:lnTo>
                  <a:lnTo>
                    <a:pt x="0" y="94"/>
                  </a:lnTo>
                  <a:lnTo>
                    <a:pt x="0" y="0"/>
                  </a:lnTo>
                  <a:lnTo>
                    <a:pt x="292" y="169"/>
                  </a:lnTo>
                  <a:close/>
                </a:path>
              </a:pathLst>
            </a:custGeom>
            <a:solidFill>
              <a:srgbClr val="4579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301" name="Freeform 384">
              <a:extLst>
                <a:ext uri="{FF2B5EF4-FFF2-40B4-BE49-F238E27FC236}">
                  <a16:creationId xmlns:a16="http://schemas.microsoft.com/office/drawing/2014/main" id="{676B77A0-B450-45C4-B455-8ECF6C636430}"/>
                </a:ext>
              </a:extLst>
            </p:cNvPr>
            <p:cNvSpPr>
              <a:spLocks/>
            </p:cNvSpPr>
            <p:nvPr/>
          </p:nvSpPr>
          <p:spPr bwMode="auto">
            <a:xfrm>
              <a:off x="20421601" y="8080376"/>
              <a:ext cx="463550" cy="417513"/>
            </a:xfrm>
            <a:custGeom>
              <a:avLst/>
              <a:gdLst>
                <a:gd name="T0" fmla="*/ 3 w 292"/>
                <a:gd name="T1" fmla="*/ 90 h 263"/>
                <a:gd name="T2" fmla="*/ 3 w 292"/>
                <a:gd name="T3" fmla="*/ 2 h 263"/>
                <a:gd name="T4" fmla="*/ 0 w 292"/>
                <a:gd name="T5" fmla="*/ 0 h 263"/>
                <a:gd name="T6" fmla="*/ 0 w 292"/>
                <a:gd name="T7" fmla="*/ 94 h 263"/>
                <a:gd name="T8" fmla="*/ 292 w 292"/>
                <a:gd name="T9" fmla="*/ 263 h 263"/>
                <a:gd name="T10" fmla="*/ 292 w 292"/>
                <a:gd name="T11" fmla="*/ 257 h 263"/>
                <a:gd name="T12" fmla="*/ 3 w 292"/>
                <a:gd name="T13" fmla="*/ 90 h 263"/>
              </a:gdLst>
              <a:ahLst/>
              <a:cxnLst>
                <a:cxn ang="0">
                  <a:pos x="T0" y="T1"/>
                </a:cxn>
                <a:cxn ang="0">
                  <a:pos x="T2" y="T3"/>
                </a:cxn>
                <a:cxn ang="0">
                  <a:pos x="T4" y="T5"/>
                </a:cxn>
                <a:cxn ang="0">
                  <a:pos x="T6" y="T7"/>
                </a:cxn>
                <a:cxn ang="0">
                  <a:pos x="T8" y="T9"/>
                </a:cxn>
                <a:cxn ang="0">
                  <a:pos x="T10" y="T11"/>
                </a:cxn>
                <a:cxn ang="0">
                  <a:pos x="T12" y="T13"/>
                </a:cxn>
              </a:cxnLst>
              <a:rect l="0" t="0" r="r" b="b"/>
              <a:pathLst>
                <a:path w="292" h="263">
                  <a:moveTo>
                    <a:pt x="3" y="90"/>
                  </a:moveTo>
                  <a:lnTo>
                    <a:pt x="3" y="2"/>
                  </a:lnTo>
                  <a:lnTo>
                    <a:pt x="0" y="0"/>
                  </a:lnTo>
                  <a:lnTo>
                    <a:pt x="0" y="94"/>
                  </a:lnTo>
                  <a:lnTo>
                    <a:pt x="292" y="263"/>
                  </a:lnTo>
                  <a:lnTo>
                    <a:pt x="292" y="257"/>
                  </a:lnTo>
                  <a:lnTo>
                    <a:pt x="3" y="90"/>
                  </a:lnTo>
                  <a:close/>
                </a:path>
              </a:pathLst>
            </a:custGeom>
            <a:solidFill>
              <a:srgbClr val="2F539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302" name="Freeform 385">
              <a:extLst>
                <a:ext uri="{FF2B5EF4-FFF2-40B4-BE49-F238E27FC236}">
                  <a16:creationId xmlns:a16="http://schemas.microsoft.com/office/drawing/2014/main" id="{B30F0306-BEF7-4E53-8C57-7B9E25D868D1}"/>
                </a:ext>
              </a:extLst>
            </p:cNvPr>
            <p:cNvSpPr>
              <a:spLocks/>
            </p:cNvSpPr>
            <p:nvPr/>
          </p:nvSpPr>
          <p:spPr bwMode="auto">
            <a:xfrm>
              <a:off x="20981988" y="8229601"/>
              <a:ext cx="479425" cy="284163"/>
            </a:xfrm>
            <a:custGeom>
              <a:avLst/>
              <a:gdLst>
                <a:gd name="T0" fmla="*/ 0 w 302"/>
                <a:gd name="T1" fmla="*/ 169 h 179"/>
                <a:gd name="T2" fmla="*/ 0 w 302"/>
                <a:gd name="T3" fmla="*/ 179 h 179"/>
                <a:gd name="T4" fmla="*/ 302 w 302"/>
                <a:gd name="T5" fmla="*/ 5 h 179"/>
                <a:gd name="T6" fmla="*/ 294 w 302"/>
                <a:gd name="T7" fmla="*/ 0 h 179"/>
                <a:gd name="T8" fmla="*/ 0 w 302"/>
                <a:gd name="T9" fmla="*/ 169 h 179"/>
              </a:gdLst>
              <a:ahLst/>
              <a:cxnLst>
                <a:cxn ang="0">
                  <a:pos x="T0" y="T1"/>
                </a:cxn>
                <a:cxn ang="0">
                  <a:pos x="T2" y="T3"/>
                </a:cxn>
                <a:cxn ang="0">
                  <a:pos x="T4" y="T5"/>
                </a:cxn>
                <a:cxn ang="0">
                  <a:pos x="T6" y="T7"/>
                </a:cxn>
                <a:cxn ang="0">
                  <a:pos x="T8" y="T9"/>
                </a:cxn>
              </a:cxnLst>
              <a:rect l="0" t="0" r="r" b="b"/>
              <a:pathLst>
                <a:path w="302" h="179">
                  <a:moveTo>
                    <a:pt x="0" y="169"/>
                  </a:moveTo>
                  <a:lnTo>
                    <a:pt x="0" y="179"/>
                  </a:lnTo>
                  <a:lnTo>
                    <a:pt x="302" y="5"/>
                  </a:lnTo>
                  <a:lnTo>
                    <a:pt x="294" y="0"/>
                  </a:lnTo>
                  <a:lnTo>
                    <a:pt x="0" y="169"/>
                  </a:lnTo>
                  <a:close/>
                </a:path>
              </a:pathLst>
            </a:custGeom>
            <a:solidFill>
              <a:srgbClr val="6298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303" name="Freeform 386">
              <a:extLst>
                <a:ext uri="{FF2B5EF4-FFF2-40B4-BE49-F238E27FC236}">
                  <a16:creationId xmlns:a16="http://schemas.microsoft.com/office/drawing/2014/main" id="{931FF889-14FD-4DE9-889E-128EA1B4A708}"/>
                </a:ext>
              </a:extLst>
            </p:cNvPr>
            <p:cNvSpPr>
              <a:spLocks/>
            </p:cNvSpPr>
            <p:nvPr/>
          </p:nvSpPr>
          <p:spPr bwMode="auto">
            <a:xfrm>
              <a:off x="21448713" y="8072438"/>
              <a:ext cx="12700" cy="165100"/>
            </a:xfrm>
            <a:custGeom>
              <a:avLst/>
              <a:gdLst>
                <a:gd name="T0" fmla="*/ 0 w 8"/>
                <a:gd name="T1" fmla="*/ 5 h 104"/>
                <a:gd name="T2" fmla="*/ 0 w 8"/>
                <a:gd name="T3" fmla="*/ 99 h 104"/>
                <a:gd name="T4" fmla="*/ 8 w 8"/>
                <a:gd name="T5" fmla="*/ 104 h 104"/>
                <a:gd name="T6" fmla="*/ 8 w 8"/>
                <a:gd name="T7" fmla="*/ 0 h 104"/>
                <a:gd name="T8" fmla="*/ 0 w 8"/>
                <a:gd name="T9" fmla="*/ 5 h 104"/>
              </a:gdLst>
              <a:ahLst/>
              <a:cxnLst>
                <a:cxn ang="0">
                  <a:pos x="T0" y="T1"/>
                </a:cxn>
                <a:cxn ang="0">
                  <a:pos x="T2" y="T3"/>
                </a:cxn>
                <a:cxn ang="0">
                  <a:pos x="T4" y="T5"/>
                </a:cxn>
                <a:cxn ang="0">
                  <a:pos x="T6" y="T7"/>
                </a:cxn>
                <a:cxn ang="0">
                  <a:pos x="T8" y="T9"/>
                </a:cxn>
              </a:cxnLst>
              <a:rect l="0" t="0" r="r" b="b"/>
              <a:pathLst>
                <a:path w="8" h="104">
                  <a:moveTo>
                    <a:pt x="0" y="5"/>
                  </a:moveTo>
                  <a:lnTo>
                    <a:pt x="0" y="99"/>
                  </a:lnTo>
                  <a:lnTo>
                    <a:pt x="8" y="104"/>
                  </a:lnTo>
                  <a:lnTo>
                    <a:pt x="8" y="0"/>
                  </a:lnTo>
                  <a:lnTo>
                    <a:pt x="0" y="5"/>
                  </a:lnTo>
                  <a:close/>
                </a:path>
              </a:pathLst>
            </a:custGeom>
            <a:solidFill>
              <a:srgbClr val="376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304" name="Freeform 387">
              <a:extLst>
                <a:ext uri="{FF2B5EF4-FFF2-40B4-BE49-F238E27FC236}">
                  <a16:creationId xmlns:a16="http://schemas.microsoft.com/office/drawing/2014/main" id="{976436A0-9B39-4874-9EBB-16631C65CC0A}"/>
                </a:ext>
              </a:extLst>
            </p:cNvPr>
            <p:cNvSpPr>
              <a:spLocks/>
            </p:cNvSpPr>
            <p:nvPr/>
          </p:nvSpPr>
          <p:spPr bwMode="auto">
            <a:xfrm>
              <a:off x="20981988" y="8080376"/>
              <a:ext cx="466725" cy="417513"/>
            </a:xfrm>
            <a:custGeom>
              <a:avLst/>
              <a:gdLst>
                <a:gd name="T0" fmla="*/ 0 w 294"/>
                <a:gd name="T1" fmla="*/ 169 h 263"/>
                <a:gd name="T2" fmla="*/ 0 w 294"/>
                <a:gd name="T3" fmla="*/ 263 h 263"/>
                <a:gd name="T4" fmla="*/ 294 w 294"/>
                <a:gd name="T5" fmla="*/ 94 h 263"/>
                <a:gd name="T6" fmla="*/ 294 w 294"/>
                <a:gd name="T7" fmla="*/ 0 h 263"/>
                <a:gd name="T8" fmla="*/ 0 w 294"/>
                <a:gd name="T9" fmla="*/ 169 h 263"/>
              </a:gdLst>
              <a:ahLst/>
              <a:cxnLst>
                <a:cxn ang="0">
                  <a:pos x="T0" y="T1"/>
                </a:cxn>
                <a:cxn ang="0">
                  <a:pos x="T2" y="T3"/>
                </a:cxn>
                <a:cxn ang="0">
                  <a:pos x="T4" y="T5"/>
                </a:cxn>
                <a:cxn ang="0">
                  <a:pos x="T6" y="T7"/>
                </a:cxn>
                <a:cxn ang="0">
                  <a:pos x="T8" y="T9"/>
                </a:cxn>
              </a:cxnLst>
              <a:rect l="0" t="0" r="r" b="b"/>
              <a:pathLst>
                <a:path w="294" h="263">
                  <a:moveTo>
                    <a:pt x="0" y="169"/>
                  </a:moveTo>
                  <a:lnTo>
                    <a:pt x="0" y="263"/>
                  </a:lnTo>
                  <a:lnTo>
                    <a:pt x="294" y="94"/>
                  </a:lnTo>
                  <a:lnTo>
                    <a:pt x="294" y="0"/>
                  </a:lnTo>
                  <a:lnTo>
                    <a:pt x="0" y="169"/>
                  </a:lnTo>
                  <a:close/>
                </a:path>
              </a:pathLst>
            </a:custGeom>
            <a:solidFill>
              <a:srgbClr val="4579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305" name="Freeform 388">
              <a:extLst>
                <a:ext uri="{FF2B5EF4-FFF2-40B4-BE49-F238E27FC236}">
                  <a16:creationId xmlns:a16="http://schemas.microsoft.com/office/drawing/2014/main" id="{D1818731-293C-418F-98E1-4D6D4E307B1E}"/>
                </a:ext>
              </a:extLst>
            </p:cNvPr>
            <p:cNvSpPr>
              <a:spLocks/>
            </p:cNvSpPr>
            <p:nvPr/>
          </p:nvSpPr>
          <p:spPr bwMode="auto">
            <a:xfrm>
              <a:off x="20981988" y="8080376"/>
              <a:ext cx="466725" cy="417513"/>
            </a:xfrm>
            <a:custGeom>
              <a:avLst/>
              <a:gdLst>
                <a:gd name="T0" fmla="*/ 288 w 294"/>
                <a:gd name="T1" fmla="*/ 90 h 263"/>
                <a:gd name="T2" fmla="*/ 288 w 294"/>
                <a:gd name="T3" fmla="*/ 2 h 263"/>
                <a:gd name="T4" fmla="*/ 294 w 294"/>
                <a:gd name="T5" fmla="*/ 0 h 263"/>
                <a:gd name="T6" fmla="*/ 294 w 294"/>
                <a:gd name="T7" fmla="*/ 94 h 263"/>
                <a:gd name="T8" fmla="*/ 0 w 294"/>
                <a:gd name="T9" fmla="*/ 263 h 263"/>
                <a:gd name="T10" fmla="*/ 0 w 294"/>
                <a:gd name="T11" fmla="*/ 257 h 263"/>
                <a:gd name="T12" fmla="*/ 288 w 294"/>
                <a:gd name="T13" fmla="*/ 90 h 263"/>
              </a:gdLst>
              <a:ahLst/>
              <a:cxnLst>
                <a:cxn ang="0">
                  <a:pos x="T0" y="T1"/>
                </a:cxn>
                <a:cxn ang="0">
                  <a:pos x="T2" y="T3"/>
                </a:cxn>
                <a:cxn ang="0">
                  <a:pos x="T4" y="T5"/>
                </a:cxn>
                <a:cxn ang="0">
                  <a:pos x="T6" y="T7"/>
                </a:cxn>
                <a:cxn ang="0">
                  <a:pos x="T8" y="T9"/>
                </a:cxn>
                <a:cxn ang="0">
                  <a:pos x="T10" y="T11"/>
                </a:cxn>
                <a:cxn ang="0">
                  <a:pos x="T12" y="T13"/>
                </a:cxn>
              </a:cxnLst>
              <a:rect l="0" t="0" r="r" b="b"/>
              <a:pathLst>
                <a:path w="294" h="263">
                  <a:moveTo>
                    <a:pt x="288" y="90"/>
                  </a:moveTo>
                  <a:lnTo>
                    <a:pt x="288" y="2"/>
                  </a:lnTo>
                  <a:lnTo>
                    <a:pt x="294" y="0"/>
                  </a:lnTo>
                  <a:lnTo>
                    <a:pt x="294" y="94"/>
                  </a:lnTo>
                  <a:lnTo>
                    <a:pt x="0" y="263"/>
                  </a:lnTo>
                  <a:lnTo>
                    <a:pt x="0" y="257"/>
                  </a:lnTo>
                  <a:lnTo>
                    <a:pt x="288" y="90"/>
                  </a:lnTo>
                  <a:close/>
                </a:path>
              </a:pathLst>
            </a:custGeom>
            <a:solidFill>
              <a:srgbClr val="2F539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306" name="Freeform 389">
              <a:extLst>
                <a:ext uri="{FF2B5EF4-FFF2-40B4-BE49-F238E27FC236}">
                  <a16:creationId xmlns:a16="http://schemas.microsoft.com/office/drawing/2014/main" id="{CD0B5AA0-67E4-4504-9D4A-356173BEA956}"/>
                </a:ext>
              </a:extLst>
            </p:cNvPr>
            <p:cNvSpPr>
              <a:spLocks/>
            </p:cNvSpPr>
            <p:nvPr/>
          </p:nvSpPr>
          <p:spPr bwMode="auto">
            <a:xfrm>
              <a:off x="20405726" y="8509001"/>
              <a:ext cx="479425" cy="284163"/>
            </a:xfrm>
            <a:custGeom>
              <a:avLst/>
              <a:gdLst>
                <a:gd name="T0" fmla="*/ 302 w 302"/>
                <a:gd name="T1" fmla="*/ 168 h 179"/>
                <a:gd name="T2" fmla="*/ 302 w 302"/>
                <a:gd name="T3" fmla="*/ 179 h 179"/>
                <a:gd name="T4" fmla="*/ 0 w 302"/>
                <a:gd name="T5" fmla="*/ 5 h 179"/>
                <a:gd name="T6" fmla="*/ 10 w 302"/>
                <a:gd name="T7" fmla="*/ 0 h 179"/>
                <a:gd name="T8" fmla="*/ 302 w 302"/>
                <a:gd name="T9" fmla="*/ 168 h 179"/>
              </a:gdLst>
              <a:ahLst/>
              <a:cxnLst>
                <a:cxn ang="0">
                  <a:pos x="T0" y="T1"/>
                </a:cxn>
                <a:cxn ang="0">
                  <a:pos x="T2" y="T3"/>
                </a:cxn>
                <a:cxn ang="0">
                  <a:pos x="T4" y="T5"/>
                </a:cxn>
                <a:cxn ang="0">
                  <a:pos x="T6" y="T7"/>
                </a:cxn>
                <a:cxn ang="0">
                  <a:pos x="T8" y="T9"/>
                </a:cxn>
              </a:cxnLst>
              <a:rect l="0" t="0" r="r" b="b"/>
              <a:pathLst>
                <a:path w="302" h="179">
                  <a:moveTo>
                    <a:pt x="302" y="168"/>
                  </a:moveTo>
                  <a:lnTo>
                    <a:pt x="302" y="179"/>
                  </a:lnTo>
                  <a:lnTo>
                    <a:pt x="0" y="5"/>
                  </a:lnTo>
                  <a:lnTo>
                    <a:pt x="10" y="0"/>
                  </a:lnTo>
                  <a:lnTo>
                    <a:pt x="302" y="168"/>
                  </a:lnTo>
                  <a:close/>
                </a:path>
              </a:pathLst>
            </a:custGeom>
            <a:solidFill>
              <a:srgbClr val="6298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307" name="Freeform 390">
              <a:extLst>
                <a:ext uri="{FF2B5EF4-FFF2-40B4-BE49-F238E27FC236}">
                  <a16:creationId xmlns:a16="http://schemas.microsoft.com/office/drawing/2014/main" id="{7862A8E6-8C2A-44B5-AD78-B641C0B7F843}"/>
                </a:ext>
              </a:extLst>
            </p:cNvPr>
            <p:cNvSpPr>
              <a:spLocks/>
            </p:cNvSpPr>
            <p:nvPr/>
          </p:nvSpPr>
          <p:spPr bwMode="auto">
            <a:xfrm>
              <a:off x="20405726" y="8350251"/>
              <a:ext cx="15875" cy="166688"/>
            </a:xfrm>
            <a:custGeom>
              <a:avLst/>
              <a:gdLst>
                <a:gd name="T0" fmla="*/ 10 w 10"/>
                <a:gd name="T1" fmla="*/ 6 h 105"/>
                <a:gd name="T2" fmla="*/ 10 w 10"/>
                <a:gd name="T3" fmla="*/ 100 h 105"/>
                <a:gd name="T4" fmla="*/ 0 w 10"/>
                <a:gd name="T5" fmla="*/ 105 h 105"/>
                <a:gd name="T6" fmla="*/ 0 w 10"/>
                <a:gd name="T7" fmla="*/ 0 h 105"/>
                <a:gd name="T8" fmla="*/ 10 w 10"/>
                <a:gd name="T9" fmla="*/ 6 h 105"/>
              </a:gdLst>
              <a:ahLst/>
              <a:cxnLst>
                <a:cxn ang="0">
                  <a:pos x="T0" y="T1"/>
                </a:cxn>
                <a:cxn ang="0">
                  <a:pos x="T2" y="T3"/>
                </a:cxn>
                <a:cxn ang="0">
                  <a:pos x="T4" y="T5"/>
                </a:cxn>
                <a:cxn ang="0">
                  <a:pos x="T6" y="T7"/>
                </a:cxn>
                <a:cxn ang="0">
                  <a:pos x="T8" y="T9"/>
                </a:cxn>
              </a:cxnLst>
              <a:rect l="0" t="0" r="r" b="b"/>
              <a:pathLst>
                <a:path w="10" h="105">
                  <a:moveTo>
                    <a:pt x="10" y="6"/>
                  </a:moveTo>
                  <a:lnTo>
                    <a:pt x="10" y="100"/>
                  </a:lnTo>
                  <a:lnTo>
                    <a:pt x="0" y="105"/>
                  </a:lnTo>
                  <a:lnTo>
                    <a:pt x="0" y="0"/>
                  </a:lnTo>
                  <a:lnTo>
                    <a:pt x="10" y="6"/>
                  </a:lnTo>
                  <a:close/>
                </a:path>
              </a:pathLst>
            </a:custGeom>
            <a:solidFill>
              <a:srgbClr val="376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308" name="Freeform 391">
              <a:extLst>
                <a:ext uri="{FF2B5EF4-FFF2-40B4-BE49-F238E27FC236}">
                  <a16:creationId xmlns:a16="http://schemas.microsoft.com/office/drawing/2014/main" id="{9B965B5F-3C40-49DF-AC8F-828E88C98462}"/>
                </a:ext>
              </a:extLst>
            </p:cNvPr>
            <p:cNvSpPr>
              <a:spLocks/>
            </p:cNvSpPr>
            <p:nvPr/>
          </p:nvSpPr>
          <p:spPr bwMode="auto">
            <a:xfrm>
              <a:off x="20421601" y="8359776"/>
              <a:ext cx="463550" cy="415925"/>
            </a:xfrm>
            <a:custGeom>
              <a:avLst/>
              <a:gdLst>
                <a:gd name="T0" fmla="*/ 292 w 292"/>
                <a:gd name="T1" fmla="*/ 168 h 262"/>
                <a:gd name="T2" fmla="*/ 292 w 292"/>
                <a:gd name="T3" fmla="*/ 262 h 262"/>
                <a:gd name="T4" fmla="*/ 0 w 292"/>
                <a:gd name="T5" fmla="*/ 94 h 262"/>
                <a:gd name="T6" fmla="*/ 0 w 292"/>
                <a:gd name="T7" fmla="*/ 0 h 262"/>
                <a:gd name="T8" fmla="*/ 292 w 292"/>
                <a:gd name="T9" fmla="*/ 168 h 262"/>
              </a:gdLst>
              <a:ahLst/>
              <a:cxnLst>
                <a:cxn ang="0">
                  <a:pos x="T0" y="T1"/>
                </a:cxn>
                <a:cxn ang="0">
                  <a:pos x="T2" y="T3"/>
                </a:cxn>
                <a:cxn ang="0">
                  <a:pos x="T4" y="T5"/>
                </a:cxn>
                <a:cxn ang="0">
                  <a:pos x="T6" y="T7"/>
                </a:cxn>
                <a:cxn ang="0">
                  <a:pos x="T8" y="T9"/>
                </a:cxn>
              </a:cxnLst>
              <a:rect l="0" t="0" r="r" b="b"/>
              <a:pathLst>
                <a:path w="292" h="262">
                  <a:moveTo>
                    <a:pt x="292" y="168"/>
                  </a:moveTo>
                  <a:lnTo>
                    <a:pt x="292" y="262"/>
                  </a:lnTo>
                  <a:lnTo>
                    <a:pt x="0" y="94"/>
                  </a:lnTo>
                  <a:lnTo>
                    <a:pt x="0" y="0"/>
                  </a:lnTo>
                  <a:lnTo>
                    <a:pt x="292" y="168"/>
                  </a:lnTo>
                  <a:close/>
                </a:path>
              </a:pathLst>
            </a:custGeom>
            <a:solidFill>
              <a:srgbClr val="4579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309" name="Freeform 392">
              <a:extLst>
                <a:ext uri="{FF2B5EF4-FFF2-40B4-BE49-F238E27FC236}">
                  <a16:creationId xmlns:a16="http://schemas.microsoft.com/office/drawing/2014/main" id="{7FAED783-AE7D-48E4-8EF2-665F4404C2D3}"/>
                </a:ext>
              </a:extLst>
            </p:cNvPr>
            <p:cNvSpPr>
              <a:spLocks/>
            </p:cNvSpPr>
            <p:nvPr/>
          </p:nvSpPr>
          <p:spPr bwMode="auto">
            <a:xfrm>
              <a:off x="20421601" y="8359776"/>
              <a:ext cx="463550" cy="415925"/>
            </a:xfrm>
            <a:custGeom>
              <a:avLst/>
              <a:gdLst>
                <a:gd name="T0" fmla="*/ 3 w 292"/>
                <a:gd name="T1" fmla="*/ 90 h 262"/>
                <a:gd name="T2" fmla="*/ 3 w 292"/>
                <a:gd name="T3" fmla="*/ 1 h 262"/>
                <a:gd name="T4" fmla="*/ 0 w 292"/>
                <a:gd name="T5" fmla="*/ 0 h 262"/>
                <a:gd name="T6" fmla="*/ 0 w 292"/>
                <a:gd name="T7" fmla="*/ 94 h 262"/>
                <a:gd name="T8" fmla="*/ 292 w 292"/>
                <a:gd name="T9" fmla="*/ 262 h 262"/>
                <a:gd name="T10" fmla="*/ 292 w 292"/>
                <a:gd name="T11" fmla="*/ 257 h 262"/>
                <a:gd name="T12" fmla="*/ 3 w 292"/>
                <a:gd name="T13" fmla="*/ 90 h 262"/>
              </a:gdLst>
              <a:ahLst/>
              <a:cxnLst>
                <a:cxn ang="0">
                  <a:pos x="T0" y="T1"/>
                </a:cxn>
                <a:cxn ang="0">
                  <a:pos x="T2" y="T3"/>
                </a:cxn>
                <a:cxn ang="0">
                  <a:pos x="T4" y="T5"/>
                </a:cxn>
                <a:cxn ang="0">
                  <a:pos x="T6" y="T7"/>
                </a:cxn>
                <a:cxn ang="0">
                  <a:pos x="T8" y="T9"/>
                </a:cxn>
                <a:cxn ang="0">
                  <a:pos x="T10" y="T11"/>
                </a:cxn>
                <a:cxn ang="0">
                  <a:pos x="T12" y="T13"/>
                </a:cxn>
              </a:cxnLst>
              <a:rect l="0" t="0" r="r" b="b"/>
              <a:pathLst>
                <a:path w="292" h="262">
                  <a:moveTo>
                    <a:pt x="3" y="90"/>
                  </a:moveTo>
                  <a:lnTo>
                    <a:pt x="3" y="1"/>
                  </a:lnTo>
                  <a:lnTo>
                    <a:pt x="0" y="0"/>
                  </a:lnTo>
                  <a:lnTo>
                    <a:pt x="0" y="94"/>
                  </a:lnTo>
                  <a:lnTo>
                    <a:pt x="292" y="262"/>
                  </a:lnTo>
                  <a:lnTo>
                    <a:pt x="292" y="257"/>
                  </a:lnTo>
                  <a:lnTo>
                    <a:pt x="3" y="90"/>
                  </a:lnTo>
                  <a:close/>
                </a:path>
              </a:pathLst>
            </a:custGeom>
            <a:solidFill>
              <a:srgbClr val="2F539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310" name="Freeform 393">
              <a:extLst>
                <a:ext uri="{FF2B5EF4-FFF2-40B4-BE49-F238E27FC236}">
                  <a16:creationId xmlns:a16="http://schemas.microsoft.com/office/drawing/2014/main" id="{C5C1B058-649E-471A-A362-A58CE79954A3}"/>
                </a:ext>
              </a:extLst>
            </p:cNvPr>
            <p:cNvSpPr>
              <a:spLocks/>
            </p:cNvSpPr>
            <p:nvPr/>
          </p:nvSpPr>
          <p:spPr bwMode="auto">
            <a:xfrm>
              <a:off x="20981988" y="8509001"/>
              <a:ext cx="479425" cy="284163"/>
            </a:xfrm>
            <a:custGeom>
              <a:avLst/>
              <a:gdLst>
                <a:gd name="T0" fmla="*/ 0 w 302"/>
                <a:gd name="T1" fmla="*/ 168 h 179"/>
                <a:gd name="T2" fmla="*/ 0 w 302"/>
                <a:gd name="T3" fmla="*/ 179 h 179"/>
                <a:gd name="T4" fmla="*/ 302 w 302"/>
                <a:gd name="T5" fmla="*/ 5 h 179"/>
                <a:gd name="T6" fmla="*/ 294 w 302"/>
                <a:gd name="T7" fmla="*/ 0 h 179"/>
                <a:gd name="T8" fmla="*/ 0 w 302"/>
                <a:gd name="T9" fmla="*/ 168 h 179"/>
              </a:gdLst>
              <a:ahLst/>
              <a:cxnLst>
                <a:cxn ang="0">
                  <a:pos x="T0" y="T1"/>
                </a:cxn>
                <a:cxn ang="0">
                  <a:pos x="T2" y="T3"/>
                </a:cxn>
                <a:cxn ang="0">
                  <a:pos x="T4" y="T5"/>
                </a:cxn>
                <a:cxn ang="0">
                  <a:pos x="T6" y="T7"/>
                </a:cxn>
                <a:cxn ang="0">
                  <a:pos x="T8" y="T9"/>
                </a:cxn>
              </a:cxnLst>
              <a:rect l="0" t="0" r="r" b="b"/>
              <a:pathLst>
                <a:path w="302" h="179">
                  <a:moveTo>
                    <a:pt x="0" y="168"/>
                  </a:moveTo>
                  <a:lnTo>
                    <a:pt x="0" y="179"/>
                  </a:lnTo>
                  <a:lnTo>
                    <a:pt x="302" y="5"/>
                  </a:lnTo>
                  <a:lnTo>
                    <a:pt x="294" y="0"/>
                  </a:lnTo>
                  <a:lnTo>
                    <a:pt x="0" y="168"/>
                  </a:lnTo>
                  <a:close/>
                </a:path>
              </a:pathLst>
            </a:custGeom>
            <a:solidFill>
              <a:srgbClr val="6298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311" name="Freeform 394">
              <a:extLst>
                <a:ext uri="{FF2B5EF4-FFF2-40B4-BE49-F238E27FC236}">
                  <a16:creationId xmlns:a16="http://schemas.microsoft.com/office/drawing/2014/main" id="{1C9CBD13-1071-4350-BC7E-1AE0992F932C}"/>
                </a:ext>
              </a:extLst>
            </p:cNvPr>
            <p:cNvSpPr>
              <a:spLocks/>
            </p:cNvSpPr>
            <p:nvPr/>
          </p:nvSpPr>
          <p:spPr bwMode="auto">
            <a:xfrm>
              <a:off x="21448713" y="8350251"/>
              <a:ext cx="12700" cy="166688"/>
            </a:xfrm>
            <a:custGeom>
              <a:avLst/>
              <a:gdLst>
                <a:gd name="T0" fmla="*/ 0 w 8"/>
                <a:gd name="T1" fmla="*/ 6 h 105"/>
                <a:gd name="T2" fmla="*/ 0 w 8"/>
                <a:gd name="T3" fmla="*/ 100 h 105"/>
                <a:gd name="T4" fmla="*/ 8 w 8"/>
                <a:gd name="T5" fmla="*/ 105 h 105"/>
                <a:gd name="T6" fmla="*/ 8 w 8"/>
                <a:gd name="T7" fmla="*/ 0 h 105"/>
                <a:gd name="T8" fmla="*/ 0 w 8"/>
                <a:gd name="T9" fmla="*/ 6 h 105"/>
              </a:gdLst>
              <a:ahLst/>
              <a:cxnLst>
                <a:cxn ang="0">
                  <a:pos x="T0" y="T1"/>
                </a:cxn>
                <a:cxn ang="0">
                  <a:pos x="T2" y="T3"/>
                </a:cxn>
                <a:cxn ang="0">
                  <a:pos x="T4" y="T5"/>
                </a:cxn>
                <a:cxn ang="0">
                  <a:pos x="T6" y="T7"/>
                </a:cxn>
                <a:cxn ang="0">
                  <a:pos x="T8" y="T9"/>
                </a:cxn>
              </a:cxnLst>
              <a:rect l="0" t="0" r="r" b="b"/>
              <a:pathLst>
                <a:path w="8" h="105">
                  <a:moveTo>
                    <a:pt x="0" y="6"/>
                  </a:moveTo>
                  <a:lnTo>
                    <a:pt x="0" y="100"/>
                  </a:lnTo>
                  <a:lnTo>
                    <a:pt x="8" y="105"/>
                  </a:lnTo>
                  <a:lnTo>
                    <a:pt x="8" y="0"/>
                  </a:lnTo>
                  <a:lnTo>
                    <a:pt x="0" y="6"/>
                  </a:lnTo>
                  <a:close/>
                </a:path>
              </a:pathLst>
            </a:custGeom>
            <a:solidFill>
              <a:srgbClr val="376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312" name="Freeform 395">
              <a:extLst>
                <a:ext uri="{FF2B5EF4-FFF2-40B4-BE49-F238E27FC236}">
                  <a16:creationId xmlns:a16="http://schemas.microsoft.com/office/drawing/2014/main" id="{E8FD2287-DC10-40B8-9A6D-1327C07B8531}"/>
                </a:ext>
              </a:extLst>
            </p:cNvPr>
            <p:cNvSpPr>
              <a:spLocks/>
            </p:cNvSpPr>
            <p:nvPr/>
          </p:nvSpPr>
          <p:spPr bwMode="auto">
            <a:xfrm>
              <a:off x="20981988" y="8359776"/>
              <a:ext cx="466725" cy="415925"/>
            </a:xfrm>
            <a:custGeom>
              <a:avLst/>
              <a:gdLst>
                <a:gd name="T0" fmla="*/ 0 w 294"/>
                <a:gd name="T1" fmla="*/ 168 h 262"/>
                <a:gd name="T2" fmla="*/ 0 w 294"/>
                <a:gd name="T3" fmla="*/ 262 h 262"/>
                <a:gd name="T4" fmla="*/ 294 w 294"/>
                <a:gd name="T5" fmla="*/ 94 h 262"/>
                <a:gd name="T6" fmla="*/ 294 w 294"/>
                <a:gd name="T7" fmla="*/ 0 h 262"/>
                <a:gd name="T8" fmla="*/ 0 w 294"/>
                <a:gd name="T9" fmla="*/ 168 h 262"/>
              </a:gdLst>
              <a:ahLst/>
              <a:cxnLst>
                <a:cxn ang="0">
                  <a:pos x="T0" y="T1"/>
                </a:cxn>
                <a:cxn ang="0">
                  <a:pos x="T2" y="T3"/>
                </a:cxn>
                <a:cxn ang="0">
                  <a:pos x="T4" y="T5"/>
                </a:cxn>
                <a:cxn ang="0">
                  <a:pos x="T6" y="T7"/>
                </a:cxn>
                <a:cxn ang="0">
                  <a:pos x="T8" y="T9"/>
                </a:cxn>
              </a:cxnLst>
              <a:rect l="0" t="0" r="r" b="b"/>
              <a:pathLst>
                <a:path w="294" h="262">
                  <a:moveTo>
                    <a:pt x="0" y="168"/>
                  </a:moveTo>
                  <a:lnTo>
                    <a:pt x="0" y="262"/>
                  </a:lnTo>
                  <a:lnTo>
                    <a:pt x="294" y="94"/>
                  </a:lnTo>
                  <a:lnTo>
                    <a:pt x="294" y="0"/>
                  </a:lnTo>
                  <a:lnTo>
                    <a:pt x="0" y="168"/>
                  </a:lnTo>
                  <a:close/>
                </a:path>
              </a:pathLst>
            </a:custGeom>
            <a:solidFill>
              <a:srgbClr val="4579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313" name="Freeform 396">
              <a:extLst>
                <a:ext uri="{FF2B5EF4-FFF2-40B4-BE49-F238E27FC236}">
                  <a16:creationId xmlns:a16="http://schemas.microsoft.com/office/drawing/2014/main" id="{D5B26155-EC24-4124-A6CB-B19EC51C0B59}"/>
                </a:ext>
              </a:extLst>
            </p:cNvPr>
            <p:cNvSpPr>
              <a:spLocks/>
            </p:cNvSpPr>
            <p:nvPr/>
          </p:nvSpPr>
          <p:spPr bwMode="auto">
            <a:xfrm>
              <a:off x="20981988" y="8359776"/>
              <a:ext cx="466725" cy="415925"/>
            </a:xfrm>
            <a:custGeom>
              <a:avLst/>
              <a:gdLst>
                <a:gd name="T0" fmla="*/ 288 w 294"/>
                <a:gd name="T1" fmla="*/ 90 h 262"/>
                <a:gd name="T2" fmla="*/ 288 w 294"/>
                <a:gd name="T3" fmla="*/ 1 h 262"/>
                <a:gd name="T4" fmla="*/ 294 w 294"/>
                <a:gd name="T5" fmla="*/ 0 h 262"/>
                <a:gd name="T6" fmla="*/ 294 w 294"/>
                <a:gd name="T7" fmla="*/ 94 h 262"/>
                <a:gd name="T8" fmla="*/ 0 w 294"/>
                <a:gd name="T9" fmla="*/ 262 h 262"/>
                <a:gd name="T10" fmla="*/ 0 w 294"/>
                <a:gd name="T11" fmla="*/ 257 h 262"/>
                <a:gd name="T12" fmla="*/ 288 w 294"/>
                <a:gd name="T13" fmla="*/ 90 h 262"/>
              </a:gdLst>
              <a:ahLst/>
              <a:cxnLst>
                <a:cxn ang="0">
                  <a:pos x="T0" y="T1"/>
                </a:cxn>
                <a:cxn ang="0">
                  <a:pos x="T2" y="T3"/>
                </a:cxn>
                <a:cxn ang="0">
                  <a:pos x="T4" y="T5"/>
                </a:cxn>
                <a:cxn ang="0">
                  <a:pos x="T6" y="T7"/>
                </a:cxn>
                <a:cxn ang="0">
                  <a:pos x="T8" y="T9"/>
                </a:cxn>
                <a:cxn ang="0">
                  <a:pos x="T10" y="T11"/>
                </a:cxn>
                <a:cxn ang="0">
                  <a:pos x="T12" y="T13"/>
                </a:cxn>
              </a:cxnLst>
              <a:rect l="0" t="0" r="r" b="b"/>
              <a:pathLst>
                <a:path w="294" h="262">
                  <a:moveTo>
                    <a:pt x="288" y="90"/>
                  </a:moveTo>
                  <a:lnTo>
                    <a:pt x="288" y="1"/>
                  </a:lnTo>
                  <a:lnTo>
                    <a:pt x="294" y="0"/>
                  </a:lnTo>
                  <a:lnTo>
                    <a:pt x="294" y="94"/>
                  </a:lnTo>
                  <a:lnTo>
                    <a:pt x="0" y="262"/>
                  </a:lnTo>
                  <a:lnTo>
                    <a:pt x="0" y="257"/>
                  </a:lnTo>
                  <a:lnTo>
                    <a:pt x="288" y="90"/>
                  </a:lnTo>
                  <a:close/>
                </a:path>
              </a:pathLst>
            </a:custGeom>
            <a:solidFill>
              <a:srgbClr val="2F539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314" name="Freeform 397">
              <a:extLst>
                <a:ext uri="{FF2B5EF4-FFF2-40B4-BE49-F238E27FC236}">
                  <a16:creationId xmlns:a16="http://schemas.microsoft.com/office/drawing/2014/main" id="{54DC97AC-80C9-43D4-B81C-7C8D89A71518}"/>
                </a:ext>
              </a:extLst>
            </p:cNvPr>
            <p:cNvSpPr>
              <a:spLocks/>
            </p:cNvSpPr>
            <p:nvPr/>
          </p:nvSpPr>
          <p:spPr bwMode="auto">
            <a:xfrm>
              <a:off x="20405726" y="8786813"/>
              <a:ext cx="479425" cy="284163"/>
            </a:xfrm>
            <a:custGeom>
              <a:avLst/>
              <a:gdLst>
                <a:gd name="T0" fmla="*/ 302 w 302"/>
                <a:gd name="T1" fmla="*/ 169 h 179"/>
                <a:gd name="T2" fmla="*/ 302 w 302"/>
                <a:gd name="T3" fmla="*/ 179 h 179"/>
                <a:gd name="T4" fmla="*/ 0 w 302"/>
                <a:gd name="T5" fmla="*/ 5 h 179"/>
                <a:gd name="T6" fmla="*/ 10 w 302"/>
                <a:gd name="T7" fmla="*/ 0 h 179"/>
                <a:gd name="T8" fmla="*/ 302 w 302"/>
                <a:gd name="T9" fmla="*/ 169 h 179"/>
              </a:gdLst>
              <a:ahLst/>
              <a:cxnLst>
                <a:cxn ang="0">
                  <a:pos x="T0" y="T1"/>
                </a:cxn>
                <a:cxn ang="0">
                  <a:pos x="T2" y="T3"/>
                </a:cxn>
                <a:cxn ang="0">
                  <a:pos x="T4" y="T5"/>
                </a:cxn>
                <a:cxn ang="0">
                  <a:pos x="T6" y="T7"/>
                </a:cxn>
                <a:cxn ang="0">
                  <a:pos x="T8" y="T9"/>
                </a:cxn>
              </a:cxnLst>
              <a:rect l="0" t="0" r="r" b="b"/>
              <a:pathLst>
                <a:path w="302" h="179">
                  <a:moveTo>
                    <a:pt x="302" y="169"/>
                  </a:moveTo>
                  <a:lnTo>
                    <a:pt x="302" y="179"/>
                  </a:lnTo>
                  <a:lnTo>
                    <a:pt x="0" y="5"/>
                  </a:lnTo>
                  <a:lnTo>
                    <a:pt x="10" y="0"/>
                  </a:lnTo>
                  <a:lnTo>
                    <a:pt x="302" y="169"/>
                  </a:lnTo>
                  <a:close/>
                </a:path>
              </a:pathLst>
            </a:custGeom>
            <a:solidFill>
              <a:srgbClr val="6298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315" name="Freeform 398">
              <a:extLst>
                <a:ext uri="{FF2B5EF4-FFF2-40B4-BE49-F238E27FC236}">
                  <a16:creationId xmlns:a16="http://schemas.microsoft.com/office/drawing/2014/main" id="{57BAF22D-AC14-4554-BFBC-32FB31844148}"/>
                </a:ext>
              </a:extLst>
            </p:cNvPr>
            <p:cNvSpPr>
              <a:spLocks/>
            </p:cNvSpPr>
            <p:nvPr/>
          </p:nvSpPr>
          <p:spPr bwMode="auto">
            <a:xfrm>
              <a:off x="20405726" y="8626476"/>
              <a:ext cx="15875" cy="168275"/>
            </a:xfrm>
            <a:custGeom>
              <a:avLst/>
              <a:gdLst>
                <a:gd name="T0" fmla="*/ 10 w 10"/>
                <a:gd name="T1" fmla="*/ 7 h 106"/>
                <a:gd name="T2" fmla="*/ 10 w 10"/>
                <a:gd name="T3" fmla="*/ 101 h 106"/>
                <a:gd name="T4" fmla="*/ 0 w 10"/>
                <a:gd name="T5" fmla="*/ 106 h 106"/>
                <a:gd name="T6" fmla="*/ 0 w 10"/>
                <a:gd name="T7" fmla="*/ 0 h 106"/>
                <a:gd name="T8" fmla="*/ 10 w 10"/>
                <a:gd name="T9" fmla="*/ 7 h 106"/>
              </a:gdLst>
              <a:ahLst/>
              <a:cxnLst>
                <a:cxn ang="0">
                  <a:pos x="T0" y="T1"/>
                </a:cxn>
                <a:cxn ang="0">
                  <a:pos x="T2" y="T3"/>
                </a:cxn>
                <a:cxn ang="0">
                  <a:pos x="T4" y="T5"/>
                </a:cxn>
                <a:cxn ang="0">
                  <a:pos x="T6" y="T7"/>
                </a:cxn>
                <a:cxn ang="0">
                  <a:pos x="T8" y="T9"/>
                </a:cxn>
              </a:cxnLst>
              <a:rect l="0" t="0" r="r" b="b"/>
              <a:pathLst>
                <a:path w="10" h="106">
                  <a:moveTo>
                    <a:pt x="10" y="7"/>
                  </a:moveTo>
                  <a:lnTo>
                    <a:pt x="10" y="101"/>
                  </a:lnTo>
                  <a:lnTo>
                    <a:pt x="0" y="106"/>
                  </a:lnTo>
                  <a:lnTo>
                    <a:pt x="0" y="0"/>
                  </a:lnTo>
                  <a:lnTo>
                    <a:pt x="10" y="7"/>
                  </a:lnTo>
                  <a:close/>
                </a:path>
              </a:pathLst>
            </a:custGeom>
            <a:solidFill>
              <a:srgbClr val="376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316" name="Freeform 399">
              <a:extLst>
                <a:ext uri="{FF2B5EF4-FFF2-40B4-BE49-F238E27FC236}">
                  <a16:creationId xmlns:a16="http://schemas.microsoft.com/office/drawing/2014/main" id="{D9FEB656-E570-4C87-87A9-930F320C662E}"/>
                </a:ext>
              </a:extLst>
            </p:cNvPr>
            <p:cNvSpPr>
              <a:spLocks/>
            </p:cNvSpPr>
            <p:nvPr/>
          </p:nvSpPr>
          <p:spPr bwMode="auto">
            <a:xfrm>
              <a:off x="20421601" y="8637588"/>
              <a:ext cx="463550" cy="417513"/>
            </a:xfrm>
            <a:custGeom>
              <a:avLst/>
              <a:gdLst>
                <a:gd name="T0" fmla="*/ 292 w 292"/>
                <a:gd name="T1" fmla="*/ 169 h 263"/>
                <a:gd name="T2" fmla="*/ 292 w 292"/>
                <a:gd name="T3" fmla="*/ 263 h 263"/>
                <a:gd name="T4" fmla="*/ 0 w 292"/>
                <a:gd name="T5" fmla="*/ 94 h 263"/>
                <a:gd name="T6" fmla="*/ 0 w 292"/>
                <a:gd name="T7" fmla="*/ 0 h 263"/>
                <a:gd name="T8" fmla="*/ 292 w 292"/>
                <a:gd name="T9" fmla="*/ 169 h 263"/>
              </a:gdLst>
              <a:ahLst/>
              <a:cxnLst>
                <a:cxn ang="0">
                  <a:pos x="T0" y="T1"/>
                </a:cxn>
                <a:cxn ang="0">
                  <a:pos x="T2" y="T3"/>
                </a:cxn>
                <a:cxn ang="0">
                  <a:pos x="T4" y="T5"/>
                </a:cxn>
                <a:cxn ang="0">
                  <a:pos x="T6" y="T7"/>
                </a:cxn>
                <a:cxn ang="0">
                  <a:pos x="T8" y="T9"/>
                </a:cxn>
              </a:cxnLst>
              <a:rect l="0" t="0" r="r" b="b"/>
              <a:pathLst>
                <a:path w="292" h="263">
                  <a:moveTo>
                    <a:pt x="292" y="169"/>
                  </a:moveTo>
                  <a:lnTo>
                    <a:pt x="292" y="263"/>
                  </a:lnTo>
                  <a:lnTo>
                    <a:pt x="0" y="94"/>
                  </a:lnTo>
                  <a:lnTo>
                    <a:pt x="0" y="0"/>
                  </a:lnTo>
                  <a:lnTo>
                    <a:pt x="292" y="169"/>
                  </a:lnTo>
                  <a:close/>
                </a:path>
              </a:pathLst>
            </a:custGeom>
            <a:solidFill>
              <a:srgbClr val="4579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317" name="Freeform 400">
              <a:extLst>
                <a:ext uri="{FF2B5EF4-FFF2-40B4-BE49-F238E27FC236}">
                  <a16:creationId xmlns:a16="http://schemas.microsoft.com/office/drawing/2014/main" id="{0D5C1668-035C-4A2F-9BCC-F17A95635C60}"/>
                </a:ext>
              </a:extLst>
            </p:cNvPr>
            <p:cNvSpPr>
              <a:spLocks/>
            </p:cNvSpPr>
            <p:nvPr/>
          </p:nvSpPr>
          <p:spPr bwMode="auto">
            <a:xfrm>
              <a:off x="20421601" y="8637588"/>
              <a:ext cx="463550" cy="417513"/>
            </a:xfrm>
            <a:custGeom>
              <a:avLst/>
              <a:gdLst>
                <a:gd name="T0" fmla="*/ 3 w 292"/>
                <a:gd name="T1" fmla="*/ 91 h 263"/>
                <a:gd name="T2" fmla="*/ 3 w 292"/>
                <a:gd name="T3" fmla="*/ 2 h 263"/>
                <a:gd name="T4" fmla="*/ 0 w 292"/>
                <a:gd name="T5" fmla="*/ 0 h 263"/>
                <a:gd name="T6" fmla="*/ 0 w 292"/>
                <a:gd name="T7" fmla="*/ 94 h 263"/>
                <a:gd name="T8" fmla="*/ 292 w 292"/>
                <a:gd name="T9" fmla="*/ 263 h 263"/>
                <a:gd name="T10" fmla="*/ 292 w 292"/>
                <a:gd name="T11" fmla="*/ 258 h 263"/>
                <a:gd name="T12" fmla="*/ 3 w 292"/>
                <a:gd name="T13" fmla="*/ 91 h 263"/>
              </a:gdLst>
              <a:ahLst/>
              <a:cxnLst>
                <a:cxn ang="0">
                  <a:pos x="T0" y="T1"/>
                </a:cxn>
                <a:cxn ang="0">
                  <a:pos x="T2" y="T3"/>
                </a:cxn>
                <a:cxn ang="0">
                  <a:pos x="T4" y="T5"/>
                </a:cxn>
                <a:cxn ang="0">
                  <a:pos x="T6" y="T7"/>
                </a:cxn>
                <a:cxn ang="0">
                  <a:pos x="T8" y="T9"/>
                </a:cxn>
                <a:cxn ang="0">
                  <a:pos x="T10" y="T11"/>
                </a:cxn>
                <a:cxn ang="0">
                  <a:pos x="T12" y="T13"/>
                </a:cxn>
              </a:cxnLst>
              <a:rect l="0" t="0" r="r" b="b"/>
              <a:pathLst>
                <a:path w="292" h="263">
                  <a:moveTo>
                    <a:pt x="3" y="91"/>
                  </a:moveTo>
                  <a:lnTo>
                    <a:pt x="3" y="2"/>
                  </a:lnTo>
                  <a:lnTo>
                    <a:pt x="0" y="0"/>
                  </a:lnTo>
                  <a:lnTo>
                    <a:pt x="0" y="94"/>
                  </a:lnTo>
                  <a:lnTo>
                    <a:pt x="292" y="263"/>
                  </a:lnTo>
                  <a:lnTo>
                    <a:pt x="292" y="258"/>
                  </a:lnTo>
                  <a:lnTo>
                    <a:pt x="3" y="91"/>
                  </a:lnTo>
                  <a:close/>
                </a:path>
              </a:pathLst>
            </a:custGeom>
            <a:solidFill>
              <a:srgbClr val="2F539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318" name="Freeform 401">
              <a:extLst>
                <a:ext uri="{FF2B5EF4-FFF2-40B4-BE49-F238E27FC236}">
                  <a16:creationId xmlns:a16="http://schemas.microsoft.com/office/drawing/2014/main" id="{D9B1D912-5011-4B27-BA2D-84C65C25C8DE}"/>
                </a:ext>
              </a:extLst>
            </p:cNvPr>
            <p:cNvSpPr>
              <a:spLocks/>
            </p:cNvSpPr>
            <p:nvPr/>
          </p:nvSpPr>
          <p:spPr bwMode="auto">
            <a:xfrm>
              <a:off x="20981988" y="8786813"/>
              <a:ext cx="479425" cy="284163"/>
            </a:xfrm>
            <a:custGeom>
              <a:avLst/>
              <a:gdLst>
                <a:gd name="T0" fmla="*/ 0 w 302"/>
                <a:gd name="T1" fmla="*/ 169 h 179"/>
                <a:gd name="T2" fmla="*/ 0 w 302"/>
                <a:gd name="T3" fmla="*/ 179 h 179"/>
                <a:gd name="T4" fmla="*/ 302 w 302"/>
                <a:gd name="T5" fmla="*/ 5 h 179"/>
                <a:gd name="T6" fmla="*/ 294 w 302"/>
                <a:gd name="T7" fmla="*/ 0 h 179"/>
                <a:gd name="T8" fmla="*/ 0 w 302"/>
                <a:gd name="T9" fmla="*/ 169 h 179"/>
              </a:gdLst>
              <a:ahLst/>
              <a:cxnLst>
                <a:cxn ang="0">
                  <a:pos x="T0" y="T1"/>
                </a:cxn>
                <a:cxn ang="0">
                  <a:pos x="T2" y="T3"/>
                </a:cxn>
                <a:cxn ang="0">
                  <a:pos x="T4" y="T5"/>
                </a:cxn>
                <a:cxn ang="0">
                  <a:pos x="T6" y="T7"/>
                </a:cxn>
                <a:cxn ang="0">
                  <a:pos x="T8" y="T9"/>
                </a:cxn>
              </a:cxnLst>
              <a:rect l="0" t="0" r="r" b="b"/>
              <a:pathLst>
                <a:path w="302" h="179">
                  <a:moveTo>
                    <a:pt x="0" y="169"/>
                  </a:moveTo>
                  <a:lnTo>
                    <a:pt x="0" y="179"/>
                  </a:lnTo>
                  <a:lnTo>
                    <a:pt x="302" y="5"/>
                  </a:lnTo>
                  <a:lnTo>
                    <a:pt x="294" y="0"/>
                  </a:lnTo>
                  <a:lnTo>
                    <a:pt x="0" y="169"/>
                  </a:lnTo>
                  <a:close/>
                </a:path>
              </a:pathLst>
            </a:custGeom>
            <a:solidFill>
              <a:srgbClr val="6298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319" name="Freeform 402">
              <a:extLst>
                <a:ext uri="{FF2B5EF4-FFF2-40B4-BE49-F238E27FC236}">
                  <a16:creationId xmlns:a16="http://schemas.microsoft.com/office/drawing/2014/main" id="{146ACD3C-D64C-4DF4-9A5E-F556C6C12BD9}"/>
                </a:ext>
              </a:extLst>
            </p:cNvPr>
            <p:cNvSpPr>
              <a:spLocks/>
            </p:cNvSpPr>
            <p:nvPr/>
          </p:nvSpPr>
          <p:spPr bwMode="auto">
            <a:xfrm>
              <a:off x="21448713" y="8626476"/>
              <a:ext cx="12700" cy="168275"/>
            </a:xfrm>
            <a:custGeom>
              <a:avLst/>
              <a:gdLst>
                <a:gd name="T0" fmla="*/ 0 w 8"/>
                <a:gd name="T1" fmla="*/ 7 h 106"/>
                <a:gd name="T2" fmla="*/ 0 w 8"/>
                <a:gd name="T3" fmla="*/ 101 h 106"/>
                <a:gd name="T4" fmla="*/ 8 w 8"/>
                <a:gd name="T5" fmla="*/ 106 h 106"/>
                <a:gd name="T6" fmla="*/ 8 w 8"/>
                <a:gd name="T7" fmla="*/ 0 h 106"/>
                <a:gd name="T8" fmla="*/ 0 w 8"/>
                <a:gd name="T9" fmla="*/ 7 h 106"/>
              </a:gdLst>
              <a:ahLst/>
              <a:cxnLst>
                <a:cxn ang="0">
                  <a:pos x="T0" y="T1"/>
                </a:cxn>
                <a:cxn ang="0">
                  <a:pos x="T2" y="T3"/>
                </a:cxn>
                <a:cxn ang="0">
                  <a:pos x="T4" y="T5"/>
                </a:cxn>
                <a:cxn ang="0">
                  <a:pos x="T6" y="T7"/>
                </a:cxn>
                <a:cxn ang="0">
                  <a:pos x="T8" y="T9"/>
                </a:cxn>
              </a:cxnLst>
              <a:rect l="0" t="0" r="r" b="b"/>
              <a:pathLst>
                <a:path w="8" h="106">
                  <a:moveTo>
                    <a:pt x="0" y="7"/>
                  </a:moveTo>
                  <a:lnTo>
                    <a:pt x="0" y="101"/>
                  </a:lnTo>
                  <a:lnTo>
                    <a:pt x="8" y="106"/>
                  </a:lnTo>
                  <a:lnTo>
                    <a:pt x="8" y="0"/>
                  </a:lnTo>
                  <a:lnTo>
                    <a:pt x="0" y="7"/>
                  </a:lnTo>
                  <a:close/>
                </a:path>
              </a:pathLst>
            </a:custGeom>
            <a:solidFill>
              <a:srgbClr val="376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320" name="Freeform 403">
              <a:extLst>
                <a:ext uri="{FF2B5EF4-FFF2-40B4-BE49-F238E27FC236}">
                  <a16:creationId xmlns:a16="http://schemas.microsoft.com/office/drawing/2014/main" id="{37019104-A9A3-41B5-8928-D673A074AE29}"/>
                </a:ext>
              </a:extLst>
            </p:cNvPr>
            <p:cNvSpPr>
              <a:spLocks/>
            </p:cNvSpPr>
            <p:nvPr/>
          </p:nvSpPr>
          <p:spPr bwMode="auto">
            <a:xfrm>
              <a:off x="20981988" y="8637588"/>
              <a:ext cx="466725" cy="417513"/>
            </a:xfrm>
            <a:custGeom>
              <a:avLst/>
              <a:gdLst>
                <a:gd name="T0" fmla="*/ 0 w 294"/>
                <a:gd name="T1" fmla="*/ 169 h 263"/>
                <a:gd name="T2" fmla="*/ 0 w 294"/>
                <a:gd name="T3" fmla="*/ 263 h 263"/>
                <a:gd name="T4" fmla="*/ 294 w 294"/>
                <a:gd name="T5" fmla="*/ 94 h 263"/>
                <a:gd name="T6" fmla="*/ 294 w 294"/>
                <a:gd name="T7" fmla="*/ 0 h 263"/>
                <a:gd name="T8" fmla="*/ 0 w 294"/>
                <a:gd name="T9" fmla="*/ 169 h 263"/>
              </a:gdLst>
              <a:ahLst/>
              <a:cxnLst>
                <a:cxn ang="0">
                  <a:pos x="T0" y="T1"/>
                </a:cxn>
                <a:cxn ang="0">
                  <a:pos x="T2" y="T3"/>
                </a:cxn>
                <a:cxn ang="0">
                  <a:pos x="T4" y="T5"/>
                </a:cxn>
                <a:cxn ang="0">
                  <a:pos x="T6" y="T7"/>
                </a:cxn>
                <a:cxn ang="0">
                  <a:pos x="T8" y="T9"/>
                </a:cxn>
              </a:cxnLst>
              <a:rect l="0" t="0" r="r" b="b"/>
              <a:pathLst>
                <a:path w="294" h="263">
                  <a:moveTo>
                    <a:pt x="0" y="169"/>
                  </a:moveTo>
                  <a:lnTo>
                    <a:pt x="0" y="263"/>
                  </a:lnTo>
                  <a:lnTo>
                    <a:pt x="294" y="94"/>
                  </a:lnTo>
                  <a:lnTo>
                    <a:pt x="294" y="0"/>
                  </a:lnTo>
                  <a:lnTo>
                    <a:pt x="0" y="169"/>
                  </a:lnTo>
                  <a:close/>
                </a:path>
              </a:pathLst>
            </a:custGeom>
            <a:solidFill>
              <a:srgbClr val="4579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321" name="Freeform 404">
              <a:extLst>
                <a:ext uri="{FF2B5EF4-FFF2-40B4-BE49-F238E27FC236}">
                  <a16:creationId xmlns:a16="http://schemas.microsoft.com/office/drawing/2014/main" id="{28F5FF16-1F98-43B1-8395-E26D7779C143}"/>
                </a:ext>
              </a:extLst>
            </p:cNvPr>
            <p:cNvSpPr>
              <a:spLocks/>
            </p:cNvSpPr>
            <p:nvPr/>
          </p:nvSpPr>
          <p:spPr bwMode="auto">
            <a:xfrm>
              <a:off x="20981988" y="8637588"/>
              <a:ext cx="466725" cy="417513"/>
            </a:xfrm>
            <a:custGeom>
              <a:avLst/>
              <a:gdLst>
                <a:gd name="T0" fmla="*/ 288 w 294"/>
                <a:gd name="T1" fmla="*/ 91 h 263"/>
                <a:gd name="T2" fmla="*/ 288 w 294"/>
                <a:gd name="T3" fmla="*/ 2 h 263"/>
                <a:gd name="T4" fmla="*/ 294 w 294"/>
                <a:gd name="T5" fmla="*/ 0 h 263"/>
                <a:gd name="T6" fmla="*/ 294 w 294"/>
                <a:gd name="T7" fmla="*/ 94 h 263"/>
                <a:gd name="T8" fmla="*/ 0 w 294"/>
                <a:gd name="T9" fmla="*/ 263 h 263"/>
                <a:gd name="T10" fmla="*/ 0 w 294"/>
                <a:gd name="T11" fmla="*/ 258 h 263"/>
                <a:gd name="T12" fmla="*/ 288 w 294"/>
                <a:gd name="T13" fmla="*/ 91 h 263"/>
              </a:gdLst>
              <a:ahLst/>
              <a:cxnLst>
                <a:cxn ang="0">
                  <a:pos x="T0" y="T1"/>
                </a:cxn>
                <a:cxn ang="0">
                  <a:pos x="T2" y="T3"/>
                </a:cxn>
                <a:cxn ang="0">
                  <a:pos x="T4" y="T5"/>
                </a:cxn>
                <a:cxn ang="0">
                  <a:pos x="T6" y="T7"/>
                </a:cxn>
                <a:cxn ang="0">
                  <a:pos x="T8" y="T9"/>
                </a:cxn>
                <a:cxn ang="0">
                  <a:pos x="T10" y="T11"/>
                </a:cxn>
                <a:cxn ang="0">
                  <a:pos x="T12" y="T13"/>
                </a:cxn>
              </a:cxnLst>
              <a:rect l="0" t="0" r="r" b="b"/>
              <a:pathLst>
                <a:path w="294" h="263">
                  <a:moveTo>
                    <a:pt x="288" y="91"/>
                  </a:moveTo>
                  <a:lnTo>
                    <a:pt x="288" y="2"/>
                  </a:lnTo>
                  <a:lnTo>
                    <a:pt x="294" y="0"/>
                  </a:lnTo>
                  <a:lnTo>
                    <a:pt x="294" y="94"/>
                  </a:lnTo>
                  <a:lnTo>
                    <a:pt x="0" y="263"/>
                  </a:lnTo>
                  <a:lnTo>
                    <a:pt x="0" y="258"/>
                  </a:lnTo>
                  <a:lnTo>
                    <a:pt x="288" y="91"/>
                  </a:lnTo>
                  <a:close/>
                </a:path>
              </a:pathLst>
            </a:custGeom>
            <a:solidFill>
              <a:srgbClr val="2F539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322" name="Freeform 405">
              <a:extLst>
                <a:ext uri="{FF2B5EF4-FFF2-40B4-BE49-F238E27FC236}">
                  <a16:creationId xmlns:a16="http://schemas.microsoft.com/office/drawing/2014/main" id="{AF577601-A92C-428A-B556-D5EB4CCD7CD5}"/>
                </a:ext>
              </a:extLst>
            </p:cNvPr>
            <p:cNvSpPr>
              <a:spLocks/>
            </p:cNvSpPr>
            <p:nvPr/>
          </p:nvSpPr>
          <p:spPr bwMode="auto">
            <a:xfrm>
              <a:off x="20405726" y="9063038"/>
              <a:ext cx="479425" cy="287338"/>
            </a:xfrm>
            <a:custGeom>
              <a:avLst/>
              <a:gdLst>
                <a:gd name="T0" fmla="*/ 302 w 302"/>
                <a:gd name="T1" fmla="*/ 171 h 181"/>
                <a:gd name="T2" fmla="*/ 302 w 302"/>
                <a:gd name="T3" fmla="*/ 181 h 181"/>
                <a:gd name="T4" fmla="*/ 0 w 302"/>
                <a:gd name="T5" fmla="*/ 7 h 181"/>
                <a:gd name="T6" fmla="*/ 10 w 302"/>
                <a:gd name="T7" fmla="*/ 0 h 181"/>
                <a:gd name="T8" fmla="*/ 302 w 302"/>
                <a:gd name="T9" fmla="*/ 171 h 181"/>
              </a:gdLst>
              <a:ahLst/>
              <a:cxnLst>
                <a:cxn ang="0">
                  <a:pos x="T0" y="T1"/>
                </a:cxn>
                <a:cxn ang="0">
                  <a:pos x="T2" y="T3"/>
                </a:cxn>
                <a:cxn ang="0">
                  <a:pos x="T4" y="T5"/>
                </a:cxn>
                <a:cxn ang="0">
                  <a:pos x="T6" y="T7"/>
                </a:cxn>
                <a:cxn ang="0">
                  <a:pos x="T8" y="T9"/>
                </a:cxn>
              </a:cxnLst>
              <a:rect l="0" t="0" r="r" b="b"/>
              <a:pathLst>
                <a:path w="302" h="181">
                  <a:moveTo>
                    <a:pt x="302" y="171"/>
                  </a:moveTo>
                  <a:lnTo>
                    <a:pt x="302" y="181"/>
                  </a:lnTo>
                  <a:lnTo>
                    <a:pt x="0" y="7"/>
                  </a:lnTo>
                  <a:lnTo>
                    <a:pt x="10" y="0"/>
                  </a:lnTo>
                  <a:lnTo>
                    <a:pt x="302" y="171"/>
                  </a:lnTo>
                  <a:close/>
                </a:path>
              </a:pathLst>
            </a:custGeom>
            <a:solidFill>
              <a:srgbClr val="6298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8" name="Freeform 407">
              <a:extLst>
                <a:ext uri="{FF2B5EF4-FFF2-40B4-BE49-F238E27FC236}">
                  <a16:creationId xmlns:a16="http://schemas.microsoft.com/office/drawing/2014/main" id="{32ADF493-F03C-4C79-95EA-BFB407EF2AB6}"/>
                </a:ext>
              </a:extLst>
            </p:cNvPr>
            <p:cNvSpPr>
              <a:spLocks/>
            </p:cNvSpPr>
            <p:nvPr/>
          </p:nvSpPr>
          <p:spPr bwMode="auto">
            <a:xfrm>
              <a:off x="20405725" y="8905876"/>
              <a:ext cx="15875" cy="168275"/>
            </a:xfrm>
            <a:custGeom>
              <a:avLst/>
              <a:gdLst>
                <a:gd name="T0" fmla="*/ 10 w 10"/>
                <a:gd name="T1" fmla="*/ 7 h 106"/>
                <a:gd name="T2" fmla="*/ 10 w 10"/>
                <a:gd name="T3" fmla="*/ 99 h 106"/>
                <a:gd name="T4" fmla="*/ 0 w 10"/>
                <a:gd name="T5" fmla="*/ 106 h 106"/>
                <a:gd name="T6" fmla="*/ 0 w 10"/>
                <a:gd name="T7" fmla="*/ 0 h 106"/>
                <a:gd name="T8" fmla="*/ 10 w 10"/>
                <a:gd name="T9" fmla="*/ 7 h 106"/>
              </a:gdLst>
              <a:ahLst/>
              <a:cxnLst>
                <a:cxn ang="0">
                  <a:pos x="T0" y="T1"/>
                </a:cxn>
                <a:cxn ang="0">
                  <a:pos x="T2" y="T3"/>
                </a:cxn>
                <a:cxn ang="0">
                  <a:pos x="T4" y="T5"/>
                </a:cxn>
                <a:cxn ang="0">
                  <a:pos x="T6" y="T7"/>
                </a:cxn>
                <a:cxn ang="0">
                  <a:pos x="T8" y="T9"/>
                </a:cxn>
              </a:cxnLst>
              <a:rect l="0" t="0" r="r" b="b"/>
              <a:pathLst>
                <a:path w="10" h="106">
                  <a:moveTo>
                    <a:pt x="10" y="7"/>
                  </a:moveTo>
                  <a:lnTo>
                    <a:pt x="10" y="99"/>
                  </a:lnTo>
                  <a:lnTo>
                    <a:pt x="0" y="106"/>
                  </a:lnTo>
                  <a:lnTo>
                    <a:pt x="0" y="0"/>
                  </a:lnTo>
                  <a:lnTo>
                    <a:pt x="10" y="7"/>
                  </a:lnTo>
                  <a:close/>
                </a:path>
              </a:pathLst>
            </a:custGeom>
            <a:solidFill>
              <a:srgbClr val="376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9" name="Freeform 408">
              <a:extLst>
                <a:ext uri="{FF2B5EF4-FFF2-40B4-BE49-F238E27FC236}">
                  <a16:creationId xmlns:a16="http://schemas.microsoft.com/office/drawing/2014/main" id="{7E7473E4-1156-44BB-B2D0-E056DDA661B3}"/>
                </a:ext>
              </a:extLst>
            </p:cNvPr>
            <p:cNvSpPr>
              <a:spLocks/>
            </p:cNvSpPr>
            <p:nvPr/>
          </p:nvSpPr>
          <p:spPr bwMode="auto">
            <a:xfrm>
              <a:off x="20421600" y="8916988"/>
              <a:ext cx="463550" cy="417513"/>
            </a:xfrm>
            <a:custGeom>
              <a:avLst/>
              <a:gdLst>
                <a:gd name="T0" fmla="*/ 292 w 292"/>
                <a:gd name="T1" fmla="*/ 169 h 263"/>
                <a:gd name="T2" fmla="*/ 292 w 292"/>
                <a:gd name="T3" fmla="*/ 263 h 263"/>
                <a:gd name="T4" fmla="*/ 0 w 292"/>
                <a:gd name="T5" fmla="*/ 92 h 263"/>
                <a:gd name="T6" fmla="*/ 0 w 292"/>
                <a:gd name="T7" fmla="*/ 0 h 263"/>
                <a:gd name="T8" fmla="*/ 292 w 292"/>
                <a:gd name="T9" fmla="*/ 169 h 263"/>
              </a:gdLst>
              <a:ahLst/>
              <a:cxnLst>
                <a:cxn ang="0">
                  <a:pos x="T0" y="T1"/>
                </a:cxn>
                <a:cxn ang="0">
                  <a:pos x="T2" y="T3"/>
                </a:cxn>
                <a:cxn ang="0">
                  <a:pos x="T4" y="T5"/>
                </a:cxn>
                <a:cxn ang="0">
                  <a:pos x="T6" y="T7"/>
                </a:cxn>
                <a:cxn ang="0">
                  <a:pos x="T8" y="T9"/>
                </a:cxn>
              </a:cxnLst>
              <a:rect l="0" t="0" r="r" b="b"/>
              <a:pathLst>
                <a:path w="292" h="263">
                  <a:moveTo>
                    <a:pt x="292" y="169"/>
                  </a:moveTo>
                  <a:lnTo>
                    <a:pt x="292" y="263"/>
                  </a:lnTo>
                  <a:lnTo>
                    <a:pt x="0" y="92"/>
                  </a:lnTo>
                  <a:lnTo>
                    <a:pt x="0" y="0"/>
                  </a:lnTo>
                  <a:lnTo>
                    <a:pt x="292" y="169"/>
                  </a:lnTo>
                  <a:close/>
                </a:path>
              </a:pathLst>
            </a:custGeom>
            <a:solidFill>
              <a:srgbClr val="4579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10" name="Freeform 409">
              <a:extLst>
                <a:ext uri="{FF2B5EF4-FFF2-40B4-BE49-F238E27FC236}">
                  <a16:creationId xmlns:a16="http://schemas.microsoft.com/office/drawing/2014/main" id="{DBD6F1B6-364F-4747-92E9-B664B03A173F}"/>
                </a:ext>
              </a:extLst>
            </p:cNvPr>
            <p:cNvSpPr>
              <a:spLocks/>
            </p:cNvSpPr>
            <p:nvPr/>
          </p:nvSpPr>
          <p:spPr bwMode="auto">
            <a:xfrm>
              <a:off x="20421600" y="8916988"/>
              <a:ext cx="463550" cy="417513"/>
            </a:xfrm>
            <a:custGeom>
              <a:avLst/>
              <a:gdLst>
                <a:gd name="T0" fmla="*/ 3 w 292"/>
                <a:gd name="T1" fmla="*/ 91 h 263"/>
                <a:gd name="T2" fmla="*/ 3 w 292"/>
                <a:gd name="T3" fmla="*/ 2 h 263"/>
                <a:gd name="T4" fmla="*/ 0 w 292"/>
                <a:gd name="T5" fmla="*/ 0 h 263"/>
                <a:gd name="T6" fmla="*/ 0 w 292"/>
                <a:gd name="T7" fmla="*/ 92 h 263"/>
                <a:gd name="T8" fmla="*/ 292 w 292"/>
                <a:gd name="T9" fmla="*/ 263 h 263"/>
                <a:gd name="T10" fmla="*/ 292 w 292"/>
                <a:gd name="T11" fmla="*/ 258 h 263"/>
                <a:gd name="T12" fmla="*/ 3 w 292"/>
                <a:gd name="T13" fmla="*/ 91 h 263"/>
              </a:gdLst>
              <a:ahLst/>
              <a:cxnLst>
                <a:cxn ang="0">
                  <a:pos x="T0" y="T1"/>
                </a:cxn>
                <a:cxn ang="0">
                  <a:pos x="T2" y="T3"/>
                </a:cxn>
                <a:cxn ang="0">
                  <a:pos x="T4" y="T5"/>
                </a:cxn>
                <a:cxn ang="0">
                  <a:pos x="T6" y="T7"/>
                </a:cxn>
                <a:cxn ang="0">
                  <a:pos x="T8" y="T9"/>
                </a:cxn>
                <a:cxn ang="0">
                  <a:pos x="T10" y="T11"/>
                </a:cxn>
                <a:cxn ang="0">
                  <a:pos x="T12" y="T13"/>
                </a:cxn>
              </a:cxnLst>
              <a:rect l="0" t="0" r="r" b="b"/>
              <a:pathLst>
                <a:path w="292" h="263">
                  <a:moveTo>
                    <a:pt x="3" y="91"/>
                  </a:moveTo>
                  <a:lnTo>
                    <a:pt x="3" y="2"/>
                  </a:lnTo>
                  <a:lnTo>
                    <a:pt x="0" y="0"/>
                  </a:lnTo>
                  <a:lnTo>
                    <a:pt x="0" y="92"/>
                  </a:lnTo>
                  <a:lnTo>
                    <a:pt x="292" y="263"/>
                  </a:lnTo>
                  <a:lnTo>
                    <a:pt x="292" y="258"/>
                  </a:lnTo>
                  <a:lnTo>
                    <a:pt x="3" y="91"/>
                  </a:lnTo>
                  <a:close/>
                </a:path>
              </a:pathLst>
            </a:custGeom>
            <a:solidFill>
              <a:srgbClr val="2F539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11" name="Freeform 410">
              <a:extLst>
                <a:ext uri="{FF2B5EF4-FFF2-40B4-BE49-F238E27FC236}">
                  <a16:creationId xmlns:a16="http://schemas.microsoft.com/office/drawing/2014/main" id="{72AA555E-1C53-46F8-9B74-81AC57E8A9BB}"/>
                </a:ext>
              </a:extLst>
            </p:cNvPr>
            <p:cNvSpPr>
              <a:spLocks/>
            </p:cNvSpPr>
            <p:nvPr/>
          </p:nvSpPr>
          <p:spPr bwMode="auto">
            <a:xfrm>
              <a:off x="20981988" y="9063038"/>
              <a:ext cx="479425" cy="287338"/>
            </a:xfrm>
            <a:custGeom>
              <a:avLst/>
              <a:gdLst>
                <a:gd name="T0" fmla="*/ 0 w 302"/>
                <a:gd name="T1" fmla="*/ 171 h 181"/>
                <a:gd name="T2" fmla="*/ 0 w 302"/>
                <a:gd name="T3" fmla="*/ 181 h 181"/>
                <a:gd name="T4" fmla="*/ 302 w 302"/>
                <a:gd name="T5" fmla="*/ 7 h 181"/>
                <a:gd name="T6" fmla="*/ 294 w 302"/>
                <a:gd name="T7" fmla="*/ 0 h 181"/>
                <a:gd name="T8" fmla="*/ 0 w 302"/>
                <a:gd name="T9" fmla="*/ 171 h 181"/>
              </a:gdLst>
              <a:ahLst/>
              <a:cxnLst>
                <a:cxn ang="0">
                  <a:pos x="T0" y="T1"/>
                </a:cxn>
                <a:cxn ang="0">
                  <a:pos x="T2" y="T3"/>
                </a:cxn>
                <a:cxn ang="0">
                  <a:pos x="T4" y="T5"/>
                </a:cxn>
                <a:cxn ang="0">
                  <a:pos x="T6" y="T7"/>
                </a:cxn>
                <a:cxn ang="0">
                  <a:pos x="T8" y="T9"/>
                </a:cxn>
              </a:cxnLst>
              <a:rect l="0" t="0" r="r" b="b"/>
              <a:pathLst>
                <a:path w="302" h="181">
                  <a:moveTo>
                    <a:pt x="0" y="171"/>
                  </a:moveTo>
                  <a:lnTo>
                    <a:pt x="0" y="181"/>
                  </a:lnTo>
                  <a:lnTo>
                    <a:pt x="302" y="7"/>
                  </a:lnTo>
                  <a:lnTo>
                    <a:pt x="294" y="0"/>
                  </a:lnTo>
                  <a:lnTo>
                    <a:pt x="0" y="171"/>
                  </a:lnTo>
                  <a:close/>
                </a:path>
              </a:pathLst>
            </a:custGeom>
            <a:solidFill>
              <a:srgbClr val="6298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12" name="Freeform 411">
              <a:extLst>
                <a:ext uri="{FF2B5EF4-FFF2-40B4-BE49-F238E27FC236}">
                  <a16:creationId xmlns:a16="http://schemas.microsoft.com/office/drawing/2014/main" id="{2DB86CB4-0D22-463F-873F-4394676E193A}"/>
                </a:ext>
              </a:extLst>
            </p:cNvPr>
            <p:cNvSpPr>
              <a:spLocks/>
            </p:cNvSpPr>
            <p:nvPr/>
          </p:nvSpPr>
          <p:spPr bwMode="auto">
            <a:xfrm>
              <a:off x="21448713" y="8905876"/>
              <a:ext cx="12700" cy="168275"/>
            </a:xfrm>
            <a:custGeom>
              <a:avLst/>
              <a:gdLst>
                <a:gd name="T0" fmla="*/ 0 w 8"/>
                <a:gd name="T1" fmla="*/ 7 h 106"/>
                <a:gd name="T2" fmla="*/ 0 w 8"/>
                <a:gd name="T3" fmla="*/ 99 h 106"/>
                <a:gd name="T4" fmla="*/ 8 w 8"/>
                <a:gd name="T5" fmla="*/ 106 h 106"/>
                <a:gd name="T6" fmla="*/ 8 w 8"/>
                <a:gd name="T7" fmla="*/ 0 h 106"/>
                <a:gd name="T8" fmla="*/ 0 w 8"/>
                <a:gd name="T9" fmla="*/ 7 h 106"/>
              </a:gdLst>
              <a:ahLst/>
              <a:cxnLst>
                <a:cxn ang="0">
                  <a:pos x="T0" y="T1"/>
                </a:cxn>
                <a:cxn ang="0">
                  <a:pos x="T2" y="T3"/>
                </a:cxn>
                <a:cxn ang="0">
                  <a:pos x="T4" y="T5"/>
                </a:cxn>
                <a:cxn ang="0">
                  <a:pos x="T6" y="T7"/>
                </a:cxn>
                <a:cxn ang="0">
                  <a:pos x="T8" y="T9"/>
                </a:cxn>
              </a:cxnLst>
              <a:rect l="0" t="0" r="r" b="b"/>
              <a:pathLst>
                <a:path w="8" h="106">
                  <a:moveTo>
                    <a:pt x="0" y="7"/>
                  </a:moveTo>
                  <a:lnTo>
                    <a:pt x="0" y="99"/>
                  </a:lnTo>
                  <a:lnTo>
                    <a:pt x="8" y="106"/>
                  </a:lnTo>
                  <a:lnTo>
                    <a:pt x="8" y="0"/>
                  </a:lnTo>
                  <a:lnTo>
                    <a:pt x="0" y="7"/>
                  </a:lnTo>
                  <a:close/>
                </a:path>
              </a:pathLst>
            </a:custGeom>
            <a:solidFill>
              <a:srgbClr val="376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13" name="Freeform 412">
              <a:extLst>
                <a:ext uri="{FF2B5EF4-FFF2-40B4-BE49-F238E27FC236}">
                  <a16:creationId xmlns:a16="http://schemas.microsoft.com/office/drawing/2014/main" id="{8F9E8096-9050-451A-8EB7-D44B4887C982}"/>
                </a:ext>
              </a:extLst>
            </p:cNvPr>
            <p:cNvSpPr>
              <a:spLocks/>
            </p:cNvSpPr>
            <p:nvPr/>
          </p:nvSpPr>
          <p:spPr bwMode="auto">
            <a:xfrm>
              <a:off x="20981988" y="8916988"/>
              <a:ext cx="466725" cy="417513"/>
            </a:xfrm>
            <a:custGeom>
              <a:avLst/>
              <a:gdLst>
                <a:gd name="T0" fmla="*/ 0 w 294"/>
                <a:gd name="T1" fmla="*/ 169 h 263"/>
                <a:gd name="T2" fmla="*/ 0 w 294"/>
                <a:gd name="T3" fmla="*/ 263 h 263"/>
                <a:gd name="T4" fmla="*/ 294 w 294"/>
                <a:gd name="T5" fmla="*/ 92 h 263"/>
                <a:gd name="T6" fmla="*/ 294 w 294"/>
                <a:gd name="T7" fmla="*/ 0 h 263"/>
                <a:gd name="T8" fmla="*/ 0 w 294"/>
                <a:gd name="T9" fmla="*/ 169 h 263"/>
              </a:gdLst>
              <a:ahLst/>
              <a:cxnLst>
                <a:cxn ang="0">
                  <a:pos x="T0" y="T1"/>
                </a:cxn>
                <a:cxn ang="0">
                  <a:pos x="T2" y="T3"/>
                </a:cxn>
                <a:cxn ang="0">
                  <a:pos x="T4" y="T5"/>
                </a:cxn>
                <a:cxn ang="0">
                  <a:pos x="T6" y="T7"/>
                </a:cxn>
                <a:cxn ang="0">
                  <a:pos x="T8" y="T9"/>
                </a:cxn>
              </a:cxnLst>
              <a:rect l="0" t="0" r="r" b="b"/>
              <a:pathLst>
                <a:path w="294" h="263">
                  <a:moveTo>
                    <a:pt x="0" y="169"/>
                  </a:moveTo>
                  <a:lnTo>
                    <a:pt x="0" y="263"/>
                  </a:lnTo>
                  <a:lnTo>
                    <a:pt x="294" y="92"/>
                  </a:lnTo>
                  <a:lnTo>
                    <a:pt x="294" y="0"/>
                  </a:lnTo>
                  <a:lnTo>
                    <a:pt x="0" y="169"/>
                  </a:lnTo>
                  <a:close/>
                </a:path>
              </a:pathLst>
            </a:custGeom>
            <a:solidFill>
              <a:srgbClr val="4579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14" name="Freeform 413">
              <a:extLst>
                <a:ext uri="{FF2B5EF4-FFF2-40B4-BE49-F238E27FC236}">
                  <a16:creationId xmlns:a16="http://schemas.microsoft.com/office/drawing/2014/main" id="{1272E9EC-7BCE-4354-9D60-B90B66AD89B6}"/>
                </a:ext>
              </a:extLst>
            </p:cNvPr>
            <p:cNvSpPr>
              <a:spLocks/>
            </p:cNvSpPr>
            <p:nvPr/>
          </p:nvSpPr>
          <p:spPr bwMode="auto">
            <a:xfrm>
              <a:off x="20981988" y="8916988"/>
              <a:ext cx="466725" cy="417513"/>
            </a:xfrm>
            <a:custGeom>
              <a:avLst/>
              <a:gdLst>
                <a:gd name="T0" fmla="*/ 288 w 294"/>
                <a:gd name="T1" fmla="*/ 91 h 263"/>
                <a:gd name="T2" fmla="*/ 288 w 294"/>
                <a:gd name="T3" fmla="*/ 2 h 263"/>
                <a:gd name="T4" fmla="*/ 294 w 294"/>
                <a:gd name="T5" fmla="*/ 0 h 263"/>
                <a:gd name="T6" fmla="*/ 294 w 294"/>
                <a:gd name="T7" fmla="*/ 92 h 263"/>
                <a:gd name="T8" fmla="*/ 0 w 294"/>
                <a:gd name="T9" fmla="*/ 263 h 263"/>
                <a:gd name="T10" fmla="*/ 0 w 294"/>
                <a:gd name="T11" fmla="*/ 258 h 263"/>
                <a:gd name="T12" fmla="*/ 288 w 294"/>
                <a:gd name="T13" fmla="*/ 91 h 263"/>
              </a:gdLst>
              <a:ahLst/>
              <a:cxnLst>
                <a:cxn ang="0">
                  <a:pos x="T0" y="T1"/>
                </a:cxn>
                <a:cxn ang="0">
                  <a:pos x="T2" y="T3"/>
                </a:cxn>
                <a:cxn ang="0">
                  <a:pos x="T4" y="T5"/>
                </a:cxn>
                <a:cxn ang="0">
                  <a:pos x="T6" y="T7"/>
                </a:cxn>
                <a:cxn ang="0">
                  <a:pos x="T8" y="T9"/>
                </a:cxn>
                <a:cxn ang="0">
                  <a:pos x="T10" y="T11"/>
                </a:cxn>
                <a:cxn ang="0">
                  <a:pos x="T12" y="T13"/>
                </a:cxn>
              </a:cxnLst>
              <a:rect l="0" t="0" r="r" b="b"/>
              <a:pathLst>
                <a:path w="294" h="263">
                  <a:moveTo>
                    <a:pt x="288" y="91"/>
                  </a:moveTo>
                  <a:lnTo>
                    <a:pt x="288" y="2"/>
                  </a:lnTo>
                  <a:lnTo>
                    <a:pt x="294" y="0"/>
                  </a:lnTo>
                  <a:lnTo>
                    <a:pt x="294" y="92"/>
                  </a:lnTo>
                  <a:lnTo>
                    <a:pt x="0" y="263"/>
                  </a:lnTo>
                  <a:lnTo>
                    <a:pt x="0" y="258"/>
                  </a:lnTo>
                  <a:lnTo>
                    <a:pt x="288" y="91"/>
                  </a:lnTo>
                  <a:close/>
                </a:path>
              </a:pathLst>
            </a:custGeom>
            <a:solidFill>
              <a:srgbClr val="2F539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15" name="Freeform 414">
              <a:extLst>
                <a:ext uri="{FF2B5EF4-FFF2-40B4-BE49-F238E27FC236}">
                  <a16:creationId xmlns:a16="http://schemas.microsoft.com/office/drawing/2014/main" id="{6B489A4C-D509-484C-B29B-C449F7521ABD}"/>
                </a:ext>
              </a:extLst>
            </p:cNvPr>
            <p:cNvSpPr>
              <a:spLocks/>
            </p:cNvSpPr>
            <p:nvPr/>
          </p:nvSpPr>
          <p:spPr bwMode="auto">
            <a:xfrm>
              <a:off x="20405725" y="9342438"/>
              <a:ext cx="479425" cy="287338"/>
            </a:xfrm>
            <a:custGeom>
              <a:avLst/>
              <a:gdLst>
                <a:gd name="T0" fmla="*/ 302 w 302"/>
                <a:gd name="T1" fmla="*/ 170 h 181"/>
                <a:gd name="T2" fmla="*/ 302 w 302"/>
                <a:gd name="T3" fmla="*/ 181 h 181"/>
                <a:gd name="T4" fmla="*/ 0 w 302"/>
                <a:gd name="T5" fmla="*/ 7 h 181"/>
                <a:gd name="T6" fmla="*/ 10 w 302"/>
                <a:gd name="T7" fmla="*/ 0 h 181"/>
                <a:gd name="T8" fmla="*/ 302 w 302"/>
                <a:gd name="T9" fmla="*/ 170 h 181"/>
              </a:gdLst>
              <a:ahLst/>
              <a:cxnLst>
                <a:cxn ang="0">
                  <a:pos x="T0" y="T1"/>
                </a:cxn>
                <a:cxn ang="0">
                  <a:pos x="T2" y="T3"/>
                </a:cxn>
                <a:cxn ang="0">
                  <a:pos x="T4" y="T5"/>
                </a:cxn>
                <a:cxn ang="0">
                  <a:pos x="T6" y="T7"/>
                </a:cxn>
                <a:cxn ang="0">
                  <a:pos x="T8" y="T9"/>
                </a:cxn>
              </a:cxnLst>
              <a:rect l="0" t="0" r="r" b="b"/>
              <a:pathLst>
                <a:path w="302" h="181">
                  <a:moveTo>
                    <a:pt x="302" y="170"/>
                  </a:moveTo>
                  <a:lnTo>
                    <a:pt x="302" y="181"/>
                  </a:lnTo>
                  <a:lnTo>
                    <a:pt x="0" y="7"/>
                  </a:lnTo>
                  <a:lnTo>
                    <a:pt x="10" y="0"/>
                  </a:lnTo>
                  <a:lnTo>
                    <a:pt x="302" y="170"/>
                  </a:lnTo>
                  <a:close/>
                </a:path>
              </a:pathLst>
            </a:custGeom>
            <a:solidFill>
              <a:srgbClr val="6298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16" name="Freeform 415">
              <a:extLst>
                <a:ext uri="{FF2B5EF4-FFF2-40B4-BE49-F238E27FC236}">
                  <a16:creationId xmlns:a16="http://schemas.microsoft.com/office/drawing/2014/main" id="{6C464426-34B6-4AE7-A31A-7871ED7DD21E}"/>
                </a:ext>
              </a:extLst>
            </p:cNvPr>
            <p:cNvSpPr>
              <a:spLocks/>
            </p:cNvSpPr>
            <p:nvPr/>
          </p:nvSpPr>
          <p:spPr bwMode="auto">
            <a:xfrm>
              <a:off x="20405725" y="9185276"/>
              <a:ext cx="15875" cy="168275"/>
            </a:xfrm>
            <a:custGeom>
              <a:avLst/>
              <a:gdLst>
                <a:gd name="T0" fmla="*/ 10 w 10"/>
                <a:gd name="T1" fmla="*/ 7 h 106"/>
                <a:gd name="T2" fmla="*/ 10 w 10"/>
                <a:gd name="T3" fmla="*/ 99 h 106"/>
                <a:gd name="T4" fmla="*/ 0 w 10"/>
                <a:gd name="T5" fmla="*/ 106 h 106"/>
                <a:gd name="T6" fmla="*/ 0 w 10"/>
                <a:gd name="T7" fmla="*/ 0 h 106"/>
                <a:gd name="T8" fmla="*/ 10 w 10"/>
                <a:gd name="T9" fmla="*/ 7 h 106"/>
              </a:gdLst>
              <a:ahLst/>
              <a:cxnLst>
                <a:cxn ang="0">
                  <a:pos x="T0" y="T1"/>
                </a:cxn>
                <a:cxn ang="0">
                  <a:pos x="T2" y="T3"/>
                </a:cxn>
                <a:cxn ang="0">
                  <a:pos x="T4" y="T5"/>
                </a:cxn>
                <a:cxn ang="0">
                  <a:pos x="T6" y="T7"/>
                </a:cxn>
                <a:cxn ang="0">
                  <a:pos x="T8" y="T9"/>
                </a:cxn>
              </a:cxnLst>
              <a:rect l="0" t="0" r="r" b="b"/>
              <a:pathLst>
                <a:path w="10" h="106">
                  <a:moveTo>
                    <a:pt x="10" y="7"/>
                  </a:moveTo>
                  <a:lnTo>
                    <a:pt x="10" y="99"/>
                  </a:lnTo>
                  <a:lnTo>
                    <a:pt x="0" y="106"/>
                  </a:lnTo>
                  <a:lnTo>
                    <a:pt x="0" y="0"/>
                  </a:lnTo>
                  <a:lnTo>
                    <a:pt x="10" y="7"/>
                  </a:lnTo>
                  <a:close/>
                </a:path>
              </a:pathLst>
            </a:custGeom>
            <a:solidFill>
              <a:srgbClr val="376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17" name="Freeform 416">
              <a:extLst>
                <a:ext uri="{FF2B5EF4-FFF2-40B4-BE49-F238E27FC236}">
                  <a16:creationId xmlns:a16="http://schemas.microsoft.com/office/drawing/2014/main" id="{A7C27982-1968-485D-AFEF-71715BA98C18}"/>
                </a:ext>
              </a:extLst>
            </p:cNvPr>
            <p:cNvSpPr>
              <a:spLocks/>
            </p:cNvSpPr>
            <p:nvPr/>
          </p:nvSpPr>
          <p:spPr bwMode="auto">
            <a:xfrm>
              <a:off x="20421600" y="9196388"/>
              <a:ext cx="463550" cy="415925"/>
            </a:xfrm>
            <a:custGeom>
              <a:avLst/>
              <a:gdLst>
                <a:gd name="T0" fmla="*/ 292 w 292"/>
                <a:gd name="T1" fmla="*/ 169 h 262"/>
                <a:gd name="T2" fmla="*/ 292 w 292"/>
                <a:gd name="T3" fmla="*/ 262 h 262"/>
                <a:gd name="T4" fmla="*/ 0 w 292"/>
                <a:gd name="T5" fmla="*/ 92 h 262"/>
                <a:gd name="T6" fmla="*/ 0 w 292"/>
                <a:gd name="T7" fmla="*/ 0 h 262"/>
                <a:gd name="T8" fmla="*/ 292 w 292"/>
                <a:gd name="T9" fmla="*/ 169 h 262"/>
              </a:gdLst>
              <a:ahLst/>
              <a:cxnLst>
                <a:cxn ang="0">
                  <a:pos x="T0" y="T1"/>
                </a:cxn>
                <a:cxn ang="0">
                  <a:pos x="T2" y="T3"/>
                </a:cxn>
                <a:cxn ang="0">
                  <a:pos x="T4" y="T5"/>
                </a:cxn>
                <a:cxn ang="0">
                  <a:pos x="T6" y="T7"/>
                </a:cxn>
                <a:cxn ang="0">
                  <a:pos x="T8" y="T9"/>
                </a:cxn>
              </a:cxnLst>
              <a:rect l="0" t="0" r="r" b="b"/>
              <a:pathLst>
                <a:path w="292" h="262">
                  <a:moveTo>
                    <a:pt x="292" y="169"/>
                  </a:moveTo>
                  <a:lnTo>
                    <a:pt x="292" y="262"/>
                  </a:lnTo>
                  <a:lnTo>
                    <a:pt x="0" y="92"/>
                  </a:lnTo>
                  <a:lnTo>
                    <a:pt x="0" y="0"/>
                  </a:lnTo>
                  <a:lnTo>
                    <a:pt x="292" y="169"/>
                  </a:lnTo>
                  <a:close/>
                </a:path>
              </a:pathLst>
            </a:custGeom>
            <a:solidFill>
              <a:srgbClr val="4579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18" name="Freeform 417">
              <a:extLst>
                <a:ext uri="{FF2B5EF4-FFF2-40B4-BE49-F238E27FC236}">
                  <a16:creationId xmlns:a16="http://schemas.microsoft.com/office/drawing/2014/main" id="{1902855E-9ACE-45D7-A3BE-23BCC1DCB417}"/>
                </a:ext>
              </a:extLst>
            </p:cNvPr>
            <p:cNvSpPr>
              <a:spLocks/>
            </p:cNvSpPr>
            <p:nvPr/>
          </p:nvSpPr>
          <p:spPr bwMode="auto">
            <a:xfrm>
              <a:off x="20421600" y="9196388"/>
              <a:ext cx="463550" cy="415925"/>
            </a:xfrm>
            <a:custGeom>
              <a:avLst/>
              <a:gdLst>
                <a:gd name="T0" fmla="*/ 3 w 292"/>
                <a:gd name="T1" fmla="*/ 90 h 262"/>
                <a:gd name="T2" fmla="*/ 3 w 292"/>
                <a:gd name="T3" fmla="*/ 1 h 262"/>
                <a:gd name="T4" fmla="*/ 0 w 292"/>
                <a:gd name="T5" fmla="*/ 0 h 262"/>
                <a:gd name="T6" fmla="*/ 0 w 292"/>
                <a:gd name="T7" fmla="*/ 92 h 262"/>
                <a:gd name="T8" fmla="*/ 292 w 292"/>
                <a:gd name="T9" fmla="*/ 262 h 262"/>
                <a:gd name="T10" fmla="*/ 292 w 292"/>
                <a:gd name="T11" fmla="*/ 257 h 262"/>
                <a:gd name="T12" fmla="*/ 3 w 292"/>
                <a:gd name="T13" fmla="*/ 90 h 262"/>
              </a:gdLst>
              <a:ahLst/>
              <a:cxnLst>
                <a:cxn ang="0">
                  <a:pos x="T0" y="T1"/>
                </a:cxn>
                <a:cxn ang="0">
                  <a:pos x="T2" y="T3"/>
                </a:cxn>
                <a:cxn ang="0">
                  <a:pos x="T4" y="T5"/>
                </a:cxn>
                <a:cxn ang="0">
                  <a:pos x="T6" y="T7"/>
                </a:cxn>
                <a:cxn ang="0">
                  <a:pos x="T8" y="T9"/>
                </a:cxn>
                <a:cxn ang="0">
                  <a:pos x="T10" y="T11"/>
                </a:cxn>
                <a:cxn ang="0">
                  <a:pos x="T12" y="T13"/>
                </a:cxn>
              </a:cxnLst>
              <a:rect l="0" t="0" r="r" b="b"/>
              <a:pathLst>
                <a:path w="292" h="262">
                  <a:moveTo>
                    <a:pt x="3" y="90"/>
                  </a:moveTo>
                  <a:lnTo>
                    <a:pt x="3" y="1"/>
                  </a:lnTo>
                  <a:lnTo>
                    <a:pt x="0" y="0"/>
                  </a:lnTo>
                  <a:lnTo>
                    <a:pt x="0" y="92"/>
                  </a:lnTo>
                  <a:lnTo>
                    <a:pt x="292" y="262"/>
                  </a:lnTo>
                  <a:lnTo>
                    <a:pt x="292" y="257"/>
                  </a:lnTo>
                  <a:lnTo>
                    <a:pt x="3" y="90"/>
                  </a:lnTo>
                  <a:close/>
                </a:path>
              </a:pathLst>
            </a:custGeom>
            <a:solidFill>
              <a:srgbClr val="2F539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19" name="Freeform 418">
              <a:extLst>
                <a:ext uri="{FF2B5EF4-FFF2-40B4-BE49-F238E27FC236}">
                  <a16:creationId xmlns:a16="http://schemas.microsoft.com/office/drawing/2014/main" id="{2FF22AC3-9BCA-410A-8D84-BC6BDE5C06CE}"/>
                </a:ext>
              </a:extLst>
            </p:cNvPr>
            <p:cNvSpPr>
              <a:spLocks/>
            </p:cNvSpPr>
            <p:nvPr/>
          </p:nvSpPr>
          <p:spPr bwMode="auto">
            <a:xfrm>
              <a:off x="20981988" y="9342438"/>
              <a:ext cx="479425" cy="287338"/>
            </a:xfrm>
            <a:custGeom>
              <a:avLst/>
              <a:gdLst>
                <a:gd name="T0" fmla="*/ 0 w 302"/>
                <a:gd name="T1" fmla="*/ 170 h 181"/>
                <a:gd name="T2" fmla="*/ 0 w 302"/>
                <a:gd name="T3" fmla="*/ 181 h 181"/>
                <a:gd name="T4" fmla="*/ 302 w 302"/>
                <a:gd name="T5" fmla="*/ 7 h 181"/>
                <a:gd name="T6" fmla="*/ 294 w 302"/>
                <a:gd name="T7" fmla="*/ 0 h 181"/>
                <a:gd name="T8" fmla="*/ 0 w 302"/>
                <a:gd name="T9" fmla="*/ 170 h 181"/>
              </a:gdLst>
              <a:ahLst/>
              <a:cxnLst>
                <a:cxn ang="0">
                  <a:pos x="T0" y="T1"/>
                </a:cxn>
                <a:cxn ang="0">
                  <a:pos x="T2" y="T3"/>
                </a:cxn>
                <a:cxn ang="0">
                  <a:pos x="T4" y="T5"/>
                </a:cxn>
                <a:cxn ang="0">
                  <a:pos x="T6" y="T7"/>
                </a:cxn>
                <a:cxn ang="0">
                  <a:pos x="T8" y="T9"/>
                </a:cxn>
              </a:cxnLst>
              <a:rect l="0" t="0" r="r" b="b"/>
              <a:pathLst>
                <a:path w="302" h="181">
                  <a:moveTo>
                    <a:pt x="0" y="170"/>
                  </a:moveTo>
                  <a:lnTo>
                    <a:pt x="0" y="181"/>
                  </a:lnTo>
                  <a:lnTo>
                    <a:pt x="302" y="7"/>
                  </a:lnTo>
                  <a:lnTo>
                    <a:pt x="294" y="0"/>
                  </a:lnTo>
                  <a:lnTo>
                    <a:pt x="0" y="170"/>
                  </a:lnTo>
                  <a:close/>
                </a:path>
              </a:pathLst>
            </a:custGeom>
            <a:solidFill>
              <a:srgbClr val="6298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20" name="Freeform 419">
              <a:extLst>
                <a:ext uri="{FF2B5EF4-FFF2-40B4-BE49-F238E27FC236}">
                  <a16:creationId xmlns:a16="http://schemas.microsoft.com/office/drawing/2014/main" id="{96FF635B-D675-4B64-8374-F1D0A2EE963C}"/>
                </a:ext>
              </a:extLst>
            </p:cNvPr>
            <p:cNvSpPr>
              <a:spLocks/>
            </p:cNvSpPr>
            <p:nvPr/>
          </p:nvSpPr>
          <p:spPr bwMode="auto">
            <a:xfrm>
              <a:off x="21448713" y="9185276"/>
              <a:ext cx="12700" cy="168275"/>
            </a:xfrm>
            <a:custGeom>
              <a:avLst/>
              <a:gdLst>
                <a:gd name="T0" fmla="*/ 0 w 8"/>
                <a:gd name="T1" fmla="*/ 7 h 106"/>
                <a:gd name="T2" fmla="*/ 0 w 8"/>
                <a:gd name="T3" fmla="*/ 99 h 106"/>
                <a:gd name="T4" fmla="*/ 8 w 8"/>
                <a:gd name="T5" fmla="*/ 106 h 106"/>
                <a:gd name="T6" fmla="*/ 8 w 8"/>
                <a:gd name="T7" fmla="*/ 0 h 106"/>
                <a:gd name="T8" fmla="*/ 0 w 8"/>
                <a:gd name="T9" fmla="*/ 7 h 106"/>
              </a:gdLst>
              <a:ahLst/>
              <a:cxnLst>
                <a:cxn ang="0">
                  <a:pos x="T0" y="T1"/>
                </a:cxn>
                <a:cxn ang="0">
                  <a:pos x="T2" y="T3"/>
                </a:cxn>
                <a:cxn ang="0">
                  <a:pos x="T4" y="T5"/>
                </a:cxn>
                <a:cxn ang="0">
                  <a:pos x="T6" y="T7"/>
                </a:cxn>
                <a:cxn ang="0">
                  <a:pos x="T8" y="T9"/>
                </a:cxn>
              </a:cxnLst>
              <a:rect l="0" t="0" r="r" b="b"/>
              <a:pathLst>
                <a:path w="8" h="106">
                  <a:moveTo>
                    <a:pt x="0" y="7"/>
                  </a:moveTo>
                  <a:lnTo>
                    <a:pt x="0" y="99"/>
                  </a:lnTo>
                  <a:lnTo>
                    <a:pt x="8" y="106"/>
                  </a:lnTo>
                  <a:lnTo>
                    <a:pt x="8" y="0"/>
                  </a:lnTo>
                  <a:lnTo>
                    <a:pt x="0" y="7"/>
                  </a:lnTo>
                  <a:close/>
                </a:path>
              </a:pathLst>
            </a:custGeom>
            <a:solidFill>
              <a:srgbClr val="376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21" name="Freeform 420">
              <a:extLst>
                <a:ext uri="{FF2B5EF4-FFF2-40B4-BE49-F238E27FC236}">
                  <a16:creationId xmlns:a16="http://schemas.microsoft.com/office/drawing/2014/main" id="{2BCE3D9A-08D2-49C5-8640-0EC79791BE33}"/>
                </a:ext>
              </a:extLst>
            </p:cNvPr>
            <p:cNvSpPr>
              <a:spLocks/>
            </p:cNvSpPr>
            <p:nvPr/>
          </p:nvSpPr>
          <p:spPr bwMode="auto">
            <a:xfrm>
              <a:off x="20981988" y="9196388"/>
              <a:ext cx="466725" cy="415925"/>
            </a:xfrm>
            <a:custGeom>
              <a:avLst/>
              <a:gdLst>
                <a:gd name="T0" fmla="*/ 0 w 294"/>
                <a:gd name="T1" fmla="*/ 169 h 262"/>
                <a:gd name="T2" fmla="*/ 0 w 294"/>
                <a:gd name="T3" fmla="*/ 262 h 262"/>
                <a:gd name="T4" fmla="*/ 294 w 294"/>
                <a:gd name="T5" fmla="*/ 92 h 262"/>
                <a:gd name="T6" fmla="*/ 294 w 294"/>
                <a:gd name="T7" fmla="*/ 0 h 262"/>
                <a:gd name="T8" fmla="*/ 0 w 294"/>
                <a:gd name="T9" fmla="*/ 169 h 262"/>
              </a:gdLst>
              <a:ahLst/>
              <a:cxnLst>
                <a:cxn ang="0">
                  <a:pos x="T0" y="T1"/>
                </a:cxn>
                <a:cxn ang="0">
                  <a:pos x="T2" y="T3"/>
                </a:cxn>
                <a:cxn ang="0">
                  <a:pos x="T4" y="T5"/>
                </a:cxn>
                <a:cxn ang="0">
                  <a:pos x="T6" y="T7"/>
                </a:cxn>
                <a:cxn ang="0">
                  <a:pos x="T8" y="T9"/>
                </a:cxn>
              </a:cxnLst>
              <a:rect l="0" t="0" r="r" b="b"/>
              <a:pathLst>
                <a:path w="294" h="262">
                  <a:moveTo>
                    <a:pt x="0" y="169"/>
                  </a:moveTo>
                  <a:lnTo>
                    <a:pt x="0" y="262"/>
                  </a:lnTo>
                  <a:lnTo>
                    <a:pt x="294" y="92"/>
                  </a:lnTo>
                  <a:lnTo>
                    <a:pt x="294" y="0"/>
                  </a:lnTo>
                  <a:lnTo>
                    <a:pt x="0" y="169"/>
                  </a:lnTo>
                  <a:close/>
                </a:path>
              </a:pathLst>
            </a:custGeom>
            <a:solidFill>
              <a:srgbClr val="4579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22" name="Freeform 421">
              <a:extLst>
                <a:ext uri="{FF2B5EF4-FFF2-40B4-BE49-F238E27FC236}">
                  <a16:creationId xmlns:a16="http://schemas.microsoft.com/office/drawing/2014/main" id="{CE6CF906-9618-4994-AB77-ADB35AD9FB3B}"/>
                </a:ext>
              </a:extLst>
            </p:cNvPr>
            <p:cNvSpPr>
              <a:spLocks/>
            </p:cNvSpPr>
            <p:nvPr/>
          </p:nvSpPr>
          <p:spPr bwMode="auto">
            <a:xfrm>
              <a:off x="20981988" y="9196388"/>
              <a:ext cx="466725" cy="415925"/>
            </a:xfrm>
            <a:custGeom>
              <a:avLst/>
              <a:gdLst>
                <a:gd name="T0" fmla="*/ 288 w 294"/>
                <a:gd name="T1" fmla="*/ 90 h 262"/>
                <a:gd name="T2" fmla="*/ 288 w 294"/>
                <a:gd name="T3" fmla="*/ 1 h 262"/>
                <a:gd name="T4" fmla="*/ 294 w 294"/>
                <a:gd name="T5" fmla="*/ 0 h 262"/>
                <a:gd name="T6" fmla="*/ 294 w 294"/>
                <a:gd name="T7" fmla="*/ 92 h 262"/>
                <a:gd name="T8" fmla="*/ 0 w 294"/>
                <a:gd name="T9" fmla="*/ 262 h 262"/>
                <a:gd name="T10" fmla="*/ 0 w 294"/>
                <a:gd name="T11" fmla="*/ 257 h 262"/>
                <a:gd name="T12" fmla="*/ 288 w 294"/>
                <a:gd name="T13" fmla="*/ 90 h 262"/>
              </a:gdLst>
              <a:ahLst/>
              <a:cxnLst>
                <a:cxn ang="0">
                  <a:pos x="T0" y="T1"/>
                </a:cxn>
                <a:cxn ang="0">
                  <a:pos x="T2" y="T3"/>
                </a:cxn>
                <a:cxn ang="0">
                  <a:pos x="T4" y="T5"/>
                </a:cxn>
                <a:cxn ang="0">
                  <a:pos x="T6" y="T7"/>
                </a:cxn>
                <a:cxn ang="0">
                  <a:pos x="T8" y="T9"/>
                </a:cxn>
                <a:cxn ang="0">
                  <a:pos x="T10" y="T11"/>
                </a:cxn>
                <a:cxn ang="0">
                  <a:pos x="T12" y="T13"/>
                </a:cxn>
              </a:cxnLst>
              <a:rect l="0" t="0" r="r" b="b"/>
              <a:pathLst>
                <a:path w="294" h="262">
                  <a:moveTo>
                    <a:pt x="288" y="90"/>
                  </a:moveTo>
                  <a:lnTo>
                    <a:pt x="288" y="1"/>
                  </a:lnTo>
                  <a:lnTo>
                    <a:pt x="294" y="0"/>
                  </a:lnTo>
                  <a:lnTo>
                    <a:pt x="294" y="92"/>
                  </a:lnTo>
                  <a:lnTo>
                    <a:pt x="0" y="262"/>
                  </a:lnTo>
                  <a:lnTo>
                    <a:pt x="0" y="257"/>
                  </a:lnTo>
                  <a:lnTo>
                    <a:pt x="288" y="90"/>
                  </a:lnTo>
                  <a:close/>
                </a:path>
              </a:pathLst>
            </a:custGeom>
            <a:solidFill>
              <a:srgbClr val="2F539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23" name="Freeform 422">
              <a:extLst>
                <a:ext uri="{FF2B5EF4-FFF2-40B4-BE49-F238E27FC236}">
                  <a16:creationId xmlns:a16="http://schemas.microsoft.com/office/drawing/2014/main" id="{10F817EC-023D-40D2-877F-E602DA1DF295}"/>
                </a:ext>
              </a:extLst>
            </p:cNvPr>
            <p:cNvSpPr>
              <a:spLocks/>
            </p:cNvSpPr>
            <p:nvPr/>
          </p:nvSpPr>
          <p:spPr bwMode="auto">
            <a:xfrm>
              <a:off x="20694650" y="7699376"/>
              <a:ext cx="496888" cy="287338"/>
            </a:xfrm>
            <a:custGeom>
              <a:avLst/>
              <a:gdLst>
                <a:gd name="T0" fmla="*/ 0 w 313"/>
                <a:gd name="T1" fmla="*/ 94 h 181"/>
                <a:gd name="T2" fmla="*/ 151 w 313"/>
                <a:gd name="T3" fmla="*/ 181 h 181"/>
                <a:gd name="T4" fmla="*/ 313 w 313"/>
                <a:gd name="T5" fmla="*/ 89 h 181"/>
                <a:gd name="T6" fmla="*/ 162 w 313"/>
                <a:gd name="T7" fmla="*/ 0 h 181"/>
                <a:gd name="T8" fmla="*/ 0 w 313"/>
                <a:gd name="T9" fmla="*/ 94 h 181"/>
              </a:gdLst>
              <a:ahLst/>
              <a:cxnLst>
                <a:cxn ang="0">
                  <a:pos x="T0" y="T1"/>
                </a:cxn>
                <a:cxn ang="0">
                  <a:pos x="T2" y="T3"/>
                </a:cxn>
                <a:cxn ang="0">
                  <a:pos x="T4" y="T5"/>
                </a:cxn>
                <a:cxn ang="0">
                  <a:pos x="T6" y="T7"/>
                </a:cxn>
                <a:cxn ang="0">
                  <a:pos x="T8" y="T9"/>
                </a:cxn>
              </a:cxnLst>
              <a:rect l="0" t="0" r="r" b="b"/>
              <a:pathLst>
                <a:path w="313" h="181">
                  <a:moveTo>
                    <a:pt x="0" y="94"/>
                  </a:moveTo>
                  <a:lnTo>
                    <a:pt x="151" y="181"/>
                  </a:lnTo>
                  <a:lnTo>
                    <a:pt x="313" y="89"/>
                  </a:lnTo>
                  <a:lnTo>
                    <a:pt x="162" y="0"/>
                  </a:lnTo>
                  <a:lnTo>
                    <a:pt x="0" y="9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24" name="Freeform 423">
              <a:extLst>
                <a:ext uri="{FF2B5EF4-FFF2-40B4-BE49-F238E27FC236}">
                  <a16:creationId xmlns:a16="http://schemas.microsoft.com/office/drawing/2014/main" id="{EF351A13-AED8-41ED-832D-4AB996350904}"/>
                </a:ext>
              </a:extLst>
            </p:cNvPr>
            <p:cNvSpPr>
              <a:spLocks/>
            </p:cNvSpPr>
            <p:nvPr/>
          </p:nvSpPr>
          <p:spPr bwMode="auto">
            <a:xfrm>
              <a:off x="20934363" y="7840663"/>
              <a:ext cx="257175" cy="314325"/>
            </a:xfrm>
            <a:custGeom>
              <a:avLst/>
              <a:gdLst>
                <a:gd name="T0" fmla="*/ 162 w 162"/>
                <a:gd name="T1" fmla="*/ 0 h 198"/>
                <a:gd name="T2" fmla="*/ 0 w 162"/>
                <a:gd name="T3" fmla="*/ 92 h 198"/>
                <a:gd name="T4" fmla="*/ 0 w 162"/>
                <a:gd name="T5" fmla="*/ 198 h 198"/>
                <a:gd name="T6" fmla="*/ 162 w 162"/>
                <a:gd name="T7" fmla="*/ 104 h 198"/>
                <a:gd name="T8" fmla="*/ 162 w 162"/>
                <a:gd name="T9" fmla="*/ 0 h 198"/>
              </a:gdLst>
              <a:ahLst/>
              <a:cxnLst>
                <a:cxn ang="0">
                  <a:pos x="T0" y="T1"/>
                </a:cxn>
                <a:cxn ang="0">
                  <a:pos x="T2" y="T3"/>
                </a:cxn>
                <a:cxn ang="0">
                  <a:pos x="T4" y="T5"/>
                </a:cxn>
                <a:cxn ang="0">
                  <a:pos x="T6" y="T7"/>
                </a:cxn>
                <a:cxn ang="0">
                  <a:pos x="T8" y="T9"/>
                </a:cxn>
              </a:cxnLst>
              <a:rect l="0" t="0" r="r" b="b"/>
              <a:pathLst>
                <a:path w="162" h="198">
                  <a:moveTo>
                    <a:pt x="162" y="0"/>
                  </a:moveTo>
                  <a:lnTo>
                    <a:pt x="0" y="92"/>
                  </a:lnTo>
                  <a:lnTo>
                    <a:pt x="0" y="198"/>
                  </a:lnTo>
                  <a:lnTo>
                    <a:pt x="162" y="104"/>
                  </a:lnTo>
                  <a:lnTo>
                    <a:pt x="162" y="0"/>
                  </a:lnTo>
                  <a:close/>
                </a:path>
              </a:pathLst>
            </a:custGeom>
            <a:solidFill>
              <a:srgbClr val="BEB9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25" name="Freeform 424">
              <a:extLst>
                <a:ext uri="{FF2B5EF4-FFF2-40B4-BE49-F238E27FC236}">
                  <a16:creationId xmlns:a16="http://schemas.microsoft.com/office/drawing/2014/main" id="{B7793F43-E0FB-4A84-894A-FF397AC658B5}"/>
                </a:ext>
              </a:extLst>
            </p:cNvPr>
            <p:cNvSpPr>
              <a:spLocks/>
            </p:cNvSpPr>
            <p:nvPr/>
          </p:nvSpPr>
          <p:spPr bwMode="auto">
            <a:xfrm>
              <a:off x="20694650" y="7848601"/>
              <a:ext cx="239713" cy="306388"/>
            </a:xfrm>
            <a:custGeom>
              <a:avLst/>
              <a:gdLst>
                <a:gd name="T0" fmla="*/ 0 w 151"/>
                <a:gd name="T1" fmla="*/ 0 h 193"/>
                <a:gd name="T2" fmla="*/ 151 w 151"/>
                <a:gd name="T3" fmla="*/ 87 h 193"/>
                <a:gd name="T4" fmla="*/ 151 w 151"/>
                <a:gd name="T5" fmla="*/ 193 h 193"/>
                <a:gd name="T6" fmla="*/ 0 w 151"/>
                <a:gd name="T7" fmla="*/ 104 h 193"/>
                <a:gd name="T8" fmla="*/ 0 w 151"/>
                <a:gd name="T9" fmla="*/ 0 h 193"/>
              </a:gdLst>
              <a:ahLst/>
              <a:cxnLst>
                <a:cxn ang="0">
                  <a:pos x="T0" y="T1"/>
                </a:cxn>
                <a:cxn ang="0">
                  <a:pos x="T2" y="T3"/>
                </a:cxn>
                <a:cxn ang="0">
                  <a:pos x="T4" y="T5"/>
                </a:cxn>
                <a:cxn ang="0">
                  <a:pos x="T6" y="T7"/>
                </a:cxn>
                <a:cxn ang="0">
                  <a:pos x="T8" y="T9"/>
                </a:cxn>
              </a:cxnLst>
              <a:rect l="0" t="0" r="r" b="b"/>
              <a:pathLst>
                <a:path w="151" h="193">
                  <a:moveTo>
                    <a:pt x="0" y="0"/>
                  </a:moveTo>
                  <a:lnTo>
                    <a:pt x="151" y="87"/>
                  </a:lnTo>
                  <a:lnTo>
                    <a:pt x="151" y="193"/>
                  </a:lnTo>
                  <a:lnTo>
                    <a:pt x="0" y="104"/>
                  </a:lnTo>
                  <a:lnTo>
                    <a:pt x="0" y="0"/>
                  </a:lnTo>
                  <a:close/>
                </a:path>
              </a:pathLst>
            </a:custGeom>
            <a:solidFill>
              <a:srgbClr val="E4DFD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grpSp>
      <p:sp>
        <p:nvSpPr>
          <p:cNvPr id="544" name="TextBox 543">
            <a:extLst>
              <a:ext uri="{FF2B5EF4-FFF2-40B4-BE49-F238E27FC236}">
                <a16:creationId xmlns:a16="http://schemas.microsoft.com/office/drawing/2014/main" id="{9BF606EB-28BB-44FA-94CF-E795B284DF29}"/>
              </a:ext>
            </a:extLst>
          </p:cNvPr>
          <p:cNvSpPr txBox="1"/>
          <p:nvPr/>
        </p:nvSpPr>
        <p:spPr>
          <a:xfrm>
            <a:off x="653935" y="745855"/>
            <a:ext cx="4031485" cy="2000291"/>
          </a:xfrm>
          <a:prstGeom prst="rect">
            <a:avLst/>
          </a:prstGeom>
          <a:noFill/>
        </p:spPr>
        <p:txBody>
          <a:bodyPr wrap="square" rtlCol="0">
            <a:spAutoFit/>
          </a:bodyPr>
          <a:lstStyle/>
          <a:p>
            <a:pPr defTabSz="228554">
              <a:defRPr/>
            </a:pPr>
            <a:r>
              <a:rPr lang="fr-FR" sz="3200" b="1" dirty="0">
                <a:solidFill>
                  <a:srgbClr val="FFFFFF"/>
                </a:solidFill>
                <a:latin typeface="Century Gothic" panose="020B0502020202020204" pitchFamily="34" charset="0"/>
              </a:rPr>
              <a:t>1-Qu’est ce que</a:t>
            </a:r>
            <a:endParaRPr lang="mn-MN" sz="3200" b="1" dirty="0">
              <a:solidFill>
                <a:srgbClr val="FFFFFF"/>
              </a:solidFill>
              <a:latin typeface="Century Gothic" panose="020B0502020202020204" pitchFamily="34" charset="0"/>
            </a:endParaRPr>
          </a:p>
          <a:p>
            <a:pPr defTabSz="228554">
              <a:defRPr/>
            </a:pPr>
            <a:r>
              <a:rPr lang="en-US" sz="4399" b="1" dirty="0">
                <a:solidFill>
                  <a:schemeClr val="accent2"/>
                </a:solidFill>
                <a:latin typeface="Century Gothic" panose="020B0502020202020204" pitchFamily="34" charset="0"/>
              </a:rPr>
              <a:t>la Transition numérique ?</a:t>
            </a:r>
            <a:endParaRPr lang="en-US" sz="2999" b="1" dirty="0">
              <a:solidFill>
                <a:schemeClr val="accent2"/>
              </a:solidFill>
              <a:latin typeface="Century Gothic" panose="020B0502020202020204" pitchFamily="34" charset="0"/>
            </a:endParaRPr>
          </a:p>
        </p:txBody>
      </p:sp>
      <p:pic>
        <p:nvPicPr>
          <p:cNvPr id="3" name="Image 2">
            <a:extLst>
              <a:ext uri="{FF2B5EF4-FFF2-40B4-BE49-F238E27FC236}">
                <a16:creationId xmlns:a16="http://schemas.microsoft.com/office/drawing/2014/main" id="{D3B018AE-E153-8219-9468-D9EF5B5E1CDC}"/>
              </a:ext>
            </a:extLst>
          </p:cNvPr>
          <p:cNvPicPr>
            <a:picLocks noChangeAspect="1"/>
          </p:cNvPicPr>
          <p:nvPr/>
        </p:nvPicPr>
        <p:blipFill>
          <a:blip r:embed="rId2"/>
          <a:stretch>
            <a:fillRect/>
          </a:stretch>
        </p:blipFill>
        <p:spPr>
          <a:xfrm>
            <a:off x="0" y="6229802"/>
            <a:ext cx="1555335" cy="625303"/>
          </a:xfrm>
          <a:prstGeom prst="rect">
            <a:avLst/>
          </a:prstGeom>
        </p:spPr>
      </p:pic>
      <p:sp>
        <p:nvSpPr>
          <p:cNvPr id="4" name="ZoneTexte 3">
            <a:extLst>
              <a:ext uri="{FF2B5EF4-FFF2-40B4-BE49-F238E27FC236}">
                <a16:creationId xmlns:a16="http://schemas.microsoft.com/office/drawing/2014/main" id="{97CA6577-B74D-085F-BE45-83FDA8008208}"/>
              </a:ext>
            </a:extLst>
          </p:cNvPr>
          <p:cNvSpPr txBox="1"/>
          <p:nvPr/>
        </p:nvSpPr>
        <p:spPr>
          <a:xfrm>
            <a:off x="728157" y="2708827"/>
            <a:ext cx="3686161" cy="1200329"/>
          </a:xfrm>
          <a:prstGeom prst="rect">
            <a:avLst/>
          </a:prstGeom>
          <a:noFill/>
        </p:spPr>
        <p:txBody>
          <a:bodyPr wrap="square" rtlCol="0">
            <a:spAutoFit/>
          </a:bodyPr>
          <a:lstStyle/>
          <a:p>
            <a:r>
              <a:rPr lang="fr-FR" dirty="0"/>
              <a:t>La transition numérique est l'intégration des technologies digitales dans les processus de l'entreprise</a:t>
            </a:r>
          </a:p>
        </p:txBody>
      </p:sp>
      <p:sp>
        <p:nvSpPr>
          <p:cNvPr id="5" name="ZoneTexte 4">
            <a:extLst>
              <a:ext uri="{FF2B5EF4-FFF2-40B4-BE49-F238E27FC236}">
                <a16:creationId xmlns:a16="http://schemas.microsoft.com/office/drawing/2014/main" id="{6BCF8B69-9045-3790-E347-4168E89C3DA6}"/>
              </a:ext>
            </a:extLst>
          </p:cNvPr>
          <p:cNvSpPr txBox="1"/>
          <p:nvPr/>
        </p:nvSpPr>
        <p:spPr>
          <a:xfrm>
            <a:off x="402146" y="4440967"/>
            <a:ext cx="4743453" cy="2862322"/>
          </a:xfrm>
          <a:prstGeom prst="rect">
            <a:avLst/>
          </a:prstGeom>
          <a:noFill/>
        </p:spPr>
        <p:txBody>
          <a:bodyPr wrap="square" rtlCol="0">
            <a:spAutoFit/>
          </a:bodyPr>
          <a:lstStyle/>
          <a:p>
            <a:pPr marL="285750" indent="-285750">
              <a:buFontTx/>
              <a:buChar char="-"/>
            </a:pPr>
            <a:r>
              <a:rPr lang="fr-FR" dirty="0"/>
              <a:t>Communication en temps réel</a:t>
            </a:r>
          </a:p>
          <a:p>
            <a:pPr marL="285750" indent="-285750">
              <a:buFontTx/>
              <a:buChar char="-"/>
            </a:pPr>
            <a:r>
              <a:rPr lang="fr-FR" dirty="0"/>
              <a:t>Suppression des contraintes Géographiques</a:t>
            </a:r>
          </a:p>
          <a:p>
            <a:pPr marL="285750" indent="-285750">
              <a:buFontTx/>
              <a:buChar char="-"/>
            </a:pPr>
            <a:r>
              <a:rPr lang="fr-FR" dirty="0"/>
              <a:t>Connaissances des clients et du marché</a:t>
            </a:r>
          </a:p>
          <a:p>
            <a:pPr marL="285750" indent="-285750">
              <a:buFontTx/>
              <a:buChar char="-"/>
            </a:pPr>
            <a:endParaRPr lang="fr-FR" dirty="0"/>
          </a:p>
          <a:p>
            <a:pPr marL="285750" indent="-285750">
              <a:buFontTx/>
              <a:buChar char="-"/>
            </a:pPr>
            <a:endParaRPr lang="fr-FR" dirty="0"/>
          </a:p>
          <a:p>
            <a:pPr marL="285750" indent="-285750">
              <a:buFontTx/>
              <a:buChar char="-"/>
            </a:pPr>
            <a:endParaRPr lang="fr-FR" dirty="0"/>
          </a:p>
          <a:p>
            <a:endParaRPr lang="fr-FR" dirty="0"/>
          </a:p>
          <a:p>
            <a:endParaRPr lang="fr-FR" dirty="0"/>
          </a:p>
          <a:p>
            <a:pPr marL="285750" indent="-285750">
              <a:buFontTx/>
              <a:buChar char="-"/>
            </a:pPr>
            <a:endParaRPr lang="fr-FR" dirty="0"/>
          </a:p>
        </p:txBody>
      </p:sp>
      <p:sp>
        <p:nvSpPr>
          <p:cNvPr id="564" name="ZoneTexte 563">
            <a:extLst>
              <a:ext uri="{FF2B5EF4-FFF2-40B4-BE49-F238E27FC236}">
                <a16:creationId xmlns:a16="http://schemas.microsoft.com/office/drawing/2014/main" id="{241596B3-1F12-2101-72B8-2800DA27FFAD}"/>
              </a:ext>
            </a:extLst>
          </p:cNvPr>
          <p:cNvSpPr txBox="1"/>
          <p:nvPr/>
        </p:nvSpPr>
        <p:spPr>
          <a:xfrm>
            <a:off x="101421" y="6441898"/>
            <a:ext cx="394871" cy="369332"/>
          </a:xfrm>
          <a:prstGeom prst="rect">
            <a:avLst/>
          </a:prstGeom>
          <a:noFill/>
        </p:spPr>
        <p:txBody>
          <a:bodyPr wrap="square" rtlCol="0">
            <a:spAutoFit/>
          </a:bodyPr>
          <a:lstStyle/>
          <a:p>
            <a:r>
              <a:rPr lang="fr-FR" dirty="0"/>
              <a:t>1</a:t>
            </a:r>
          </a:p>
        </p:txBody>
      </p:sp>
      <p:pic>
        <p:nvPicPr>
          <p:cNvPr id="565" name="Image 564">
            <a:extLst>
              <a:ext uri="{FF2B5EF4-FFF2-40B4-BE49-F238E27FC236}">
                <a16:creationId xmlns:a16="http://schemas.microsoft.com/office/drawing/2014/main" id="{1173AD1D-27DD-5267-EB07-4CC4C5CE383B}"/>
              </a:ext>
            </a:extLst>
          </p:cNvPr>
          <p:cNvPicPr>
            <a:picLocks noChangeAspect="1"/>
          </p:cNvPicPr>
          <p:nvPr/>
        </p:nvPicPr>
        <p:blipFill>
          <a:blip r:embed="rId2"/>
          <a:stretch>
            <a:fillRect/>
          </a:stretch>
        </p:blipFill>
        <p:spPr>
          <a:xfrm>
            <a:off x="1555335" y="6203370"/>
            <a:ext cx="10636665" cy="695554"/>
          </a:xfrm>
          <a:prstGeom prst="rect">
            <a:avLst/>
          </a:prstGeom>
        </p:spPr>
      </p:pic>
    </p:spTree>
    <p:extLst>
      <p:ext uri="{BB962C8B-B14F-4D97-AF65-F5344CB8AC3E}">
        <p14:creationId xmlns:p14="http://schemas.microsoft.com/office/powerpoint/2010/main" val="1993525306"/>
      </p:ext>
    </p:extLst>
  </p:cSld>
  <p:clrMapOvr>
    <a:overrideClrMapping bg1="dk1" tx1="lt1" bg2="dk2" tx2="lt2" accent1="accent1" accent2="accent2" accent3="accent3" accent4="accent4" accent5="accent5" accent6="accent6" hlink="hlink" folHlink="folHlink"/>
  </p:clrMapOvr>
  <p:transition spd="slow">
    <p:wipe/>
  </p:transition>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iterate type="wd">
                                        <p:tmPct val="10000"/>
                                      </p:iterate>
                                      <p:childTnLst>
                                        <p:set>
                                          <p:cBhvr>
                                            <p:cTn id="6" dur="1" fill="hold">
                                              <p:stCondLst>
                                                <p:cond delay="0"/>
                                              </p:stCondLst>
                                            </p:cTn>
                                            <p:tgtEl>
                                              <p:spTgt spid="544"/>
                                            </p:tgtEl>
                                            <p:attrNameLst>
                                              <p:attrName>style.visibility</p:attrName>
                                            </p:attrNameLst>
                                          </p:cBhvr>
                                          <p:to>
                                            <p:strVal val="visible"/>
                                          </p:to>
                                        </p:set>
                                        <p:animEffect transition="in" filter="fade">
                                          <p:cBhvr>
                                            <p:cTn id="7" dur="500"/>
                                            <p:tgtEl>
                                              <p:spTgt spid="544"/>
                                            </p:tgtEl>
                                          </p:cBhvr>
                                        </p:animEffect>
                                      </p:childTnLst>
                                    </p:cTn>
                                  </p:par>
                                  <p:par>
                                    <p:cTn id="8" presetID="2" presetClass="entr" presetSubtype="4" decel="100000" fill="hold" grpId="0" nodeType="withEffect">
                                      <p:stCondLst>
                                        <p:cond delay="0"/>
                                      </p:stCondLst>
                                      <p:childTnLst>
                                        <p:set>
                                          <p:cBhvr>
                                            <p:cTn id="9" dur="1" fill="hold">
                                              <p:stCondLst>
                                                <p:cond delay="0"/>
                                              </p:stCondLst>
                                            </p:cTn>
                                            <p:tgtEl>
                                              <p:spTgt spid="325"/>
                                            </p:tgtEl>
                                            <p:attrNameLst>
                                              <p:attrName>style.visibility</p:attrName>
                                            </p:attrNameLst>
                                          </p:cBhvr>
                                          <p:to>
                                            <p:strVal val="visible"/>
                                          </p:to>
                                        </p:set>
                                        <p:anim calcmode="lin" valueType="num">
                                          <p:cBhvr additive="base">
                                            <p:cTn id="10" dur="1000" fill="hold"/>
                                            <p:tgtEl>
                                              <p:spTgt spid="325"/>
                                            </p:tgtEl>
                                            <p:attrNameLst>
                                              <p:attrName>ppt_x</p:attrName>
                                            </p:attrNameLst>
                                          </p:cBhvr>
                                          <p:tavLst>
                                            <p:tav tm="0">
                                              <p:val>
                                                <p:strVal val="#ppt_x"/>
                                              </p:val>
                                            </p:tav>
                                            <p:tav tm="100000">
                                              <p:val>
                                                <p:strVal val="#ppt_x"/>
                                              </p:val>
                                            </p:tav>
                                          </p:tavLst>
                                        </p:anim>
                                        <p:anim calcmode="lin" valueType="num">
                                          <p:cBhvr additive="base">
                                            <p:cTn id="11" dur="1000" fill="hold"/>
                                            <p:tgtEl>
                                              <p:spTgt spid="325"/>
                                            </p:tgtEl>
                                            <p:attrNameLst>
                                              <p:attrName>ppt_y</p:attrName>
                                            </p:attrNameLst>
                                          </p:cBhvr>
                                          <p:tavLst>
                                            <p:tav tm="0">
                                              <p:val>
                                                <p:strVal val="1+#ppt_h/2"/>
                                              </p:val>
                                            </p:tav>
                                            <p:tav tm="100000">
                                              <p:val>
                                                <p:strVal val="#ppt_y"/>
                                              </p:val>
                                            </p:tav>
                                          </p:tavLst>
                                        </p:anim>
                                      </p:childTnLst>
                                    </p:cTn>
                                  </p:par>
                                  <p:par>
                                    <p:cTn id="12" presetID="2" presetClass="entr" presetSubtype="4" decel="100000" fill="hold" grpId="0" nodeType="withEffect">
                                      <p:stCondLst>
                                        <p:cond delay="100"/>
                                      </p:stCondLst>
                                      <p:childTnLst>
                                        <p:set>
                                          <p:cBhvr>
                                            <p:cTn id="13" dur="1" fill="hold">
                                              <p:stCondLst>
                                                <p:cond delay="0"/>
                                              </p:stCondLst>
                                            </p:cTn>
                                            <p:tgtEl>
                                              <p:spTgt spid="324"/>
                                            </p:tgtEl>
                                            <p:attrNameLst>
                                              <p:attrName>style.visibility</p:attrName>
                                            </p:attrNameLst>
                                          </p:cBhvr>
                                          <p:to>
                                            <p:strVal val="visible"/>
                                          </p:to>
                                        </p:set>
                                        <p:anim calcmode="lin" valueType="num">
                                          <p:cBhvr additive="base">
                                            <p:cTn id="14" dur="1000" fill="hold"/>
                                            <p:tgtEl>
                                              <p:spTgt spid="324"/>
                                            </p:tgtEl>
                                            <p:attrNameLst>
                                              <p:attrName>ppt_x</p:attrName>
                                            </p:attrNameLst>
                                          </p:cBhvr>
                                          <p:tavLst>
                                            <p:tav tm="0">
                                              <p:val>
                                                <p:strVal val="#ppt_x"/>
                                              </p:val>
                                            </p:tav>
                                            <p:tav tm="100000">
                                              <p:val>
                                                <p:strVal val="#ppt_x"/>
                                              </p:val>
                                            </p:tav>
                                          </p:tavLst>
                                        </p:anim>
                                        <p:anim calcmode="lin" valueType="num">
                                          <p:cBhvr additive="base">
                                            <p:cTn id="15" dur="1000" fill="hold"/>
                                            <p:tgtEl>
                                              <p:spTgt spid="324"/>
                                            </p:tgtEl>
                                            <p:attrNameLst>
                                              <p:attrName>ppt_y</p:attrName>
                                            </p:attrNameLst>
                                          </p:cBhvr>
                                          <p:tavLst>
                                            <p:tav tm="0">
                                              <p:val>
                                                <p:strVal val="1+#ppt_h/2"/>
                                              </p:val>
                                            </p:tav>
                                            <p:tav tm="100000">
                                              <p:val>
                                                <p:strVal val="#ppt_y"/>
                                              </p:val>
                                            </p:tav>
                                          </p:tavLst>
                                        </p:anim>
                                      </p:childTnLst>
                                    </p:cTn>
                                  </p:par>
                                  <p:par>
                                    <p:cTn id="16" presetID="2" presetClass="entr" presetSubtype="4" decel="100000" fill="hold" grpId="0" nodeType="withEffect">
                                      <p:stCondLst>
                                        <p:cond delay="200"/>
                                      </p:stCondLst>
                                      <p:childTnLst>
                                        <p:set>
                                          <p:cBhvr>
                                            <p:cTn id="17" dur="1" fill="hold">
                                              <p:stCondLst>
                                                <p:cond delay="0"/>
                                              </p:stCondLst>
                                            </p:cTn>
                                            <p:tgtEl>
                                              <p:spTgt spid="323"/>
                                            </p:tgtEl>
                                            <p:attrNameLst>
                                              <p:attrName>style.visibility</p:attrName>
                                            </p:attrNameLst>
                                          </p:cBhvr>
                                          <p:to>
                                            <p:strVal val="visible"/>
                                          </p:to>
                                        </p:set>
                                        <p:anim calcmode="lin" valueType="num">
                                          <p:cBhvr additive="base">
                                            <p:cTn id="18" dur="1000" fill="hold"/>
                                            <p:tgtEl>
                                              <p:spTgt spid="323"/>
                                            </p:tgtEl>
                                            <p:attrNameLst>
                                              <p:attrName>ppt_x</p:attrName>
                                            </p:attrNameLst>
                                          </p:cBhvr>
                                          <p:tavLst>
                                            <p:tav tm="0">
                                              <p:val>
                                                <p:strVal val="#ppt_x"/>
                                              </p:val>
                                            </p:tav>
                                            <p:tav tm="100000">
                                              <p:val>
                                                <p:strVal val="#ppt_x"/>
                                              </p:val>
                                            </p:tav>
                                          </p:tavLst>
                                        </p:anim>
                                        <p:anim calcmode="lin" valueType="num">
                                          <p:cBhvr additive="base">
                                            <p:cTn id="19" dur="1000" fill="hold"/>
                                            <p:tgtEl>
                                              <p:spTgt spid="323"/>
                                            </p:tgtEl>
                                            <p:attrNameLst>
                                              <p:attrName>ppt_y</p:attrName>
                                            </p:attrNameLst>
                                          </p:cBhvr>
                                          <p:tavLst>
                                            <p:tav tm="0">
                                              <p:val>
                                                <p:strVal val="1+#ppt_h/2"/>
                                              </p:val>
                                            </p:tav>
                                            <p:tav tm="100000">
                                              <p:val>
                                                <p:strVal val="#ppt_y"/>
                                              </p:val>
                                            </p:tav>
                                          </p:tavLst>
                                        </p:anim>
                                      </p:childTnLst>
                                    </p:cTn>
                                  </p:par>
                                  <p:par>
                                    <p:cTn id="20" presetID="2" presetClass="entr" presetSubtype="4" decel="100000" fill="hold" nodeType="withEffect">
                                      <p:stCondLst>
                                        <p:cond delay="300"/>
                                      </p:stCondLst>
                                      <p:childTnLst>
                                        <p:set>
                                          <p:cBhvr>
                                            <p:cTn id="21" dur="1" fill="hold">
                                              <p:stCondLst>
                                                <p:cond delay="0"/>
                                              </p:stCondLst>
                                            </p:cTn>
                                            <p:tgtEl>
                                              <p:spTgt spid="542"/>
                                            </p:tgtEl>
                                            <p:attrNameLst>
                                              <p:attrName>style.visibility</p:attrName>
                                            </p:attrNameLst>
                                          </p:cBhvr>
                                          <p:to>
                                            <p:strVal val="visible"/>
                                          </p:to>
                                        </p:set>
                                        <p:anim calcmode="lin" valueType="num">
                                          <p:cBhvr additive="base">
                                            <p:cTn id="22" dur="1000" fill="hold"/>
                                            <p:tgtEl>
                                              <p:spTgt spid="542"/>
                                            </p:tgtEl>
                                            <p:attrNameLst>
                                              <p:attrName>ppt_x</p:attrName>
                                            </p:attrNameLst>
                                          </p:cBhvr>
                                          <p:tavLst>
                                            <p:tav tm="0">
                                              <p:val>
                                                <p:strVal val="#ppt_x"/>
                                              </p:val>
                                            </p:tav>
                                            <p:tav tm="100000">
                                              <p:val>
                                                <p:strVal val="#ppt_x"/>
                                              </p:val>
                                            </p:tav>
                                          </p:tavLst>
                                        </p:anim>
                                        <p:anim calcmode="lin" valueType="num">
                                          <p:cBhvr additive="base">
                                            <p:cTn id="23" dur="1000" fill="hold"/>
                                            <p:tgtEl>
                                              <p:spTgt spid="542"/>
                                            </p:tgtEl>
                                            <p:attrNameLst>
                                              <p:attrName>ppt_y</p:attrName>
                                            </p:attrNameLst>
                                          </p:cBhvr>
                                          <p:tavLst>
                                            <p:tav tm="0">
                                              <p:val>
                                                <p:strVal val="1+#ppt_h/2"/>
                                              </p:val>
                                            </p:tav>
                                            <p:tav tm="100000">
                                              <p:val>
                                                <p:strVal val="#ppt_y"/>
                                              </p:val>
                                            </p:tav>
                                          </p:tavLst>
                                        </p:anim>
                                      </p:childTnLst>
                                    </p:cTn>
                                  </p:par>
                                  <p:par>
                                    <p:cTn id="24" presetID="2" presetClass="entr" presetSubtype="1" accel="20000" fill="hold" nodeType="withEffect" p14:presetBounceEnd="60000">
                                      <p:stCondLst>
                                        <p:cond delay="400"/>
                                      </p:stCondLst>
                                      <p:childTnLst>
                                        <p:set>
                                          <p:cBhvr>
                                            <p:cTn id="25" dur="1" fill="hold">
                                              <p:stCondLst>
                                                <p:cond delay="0"/>
                                              </p:stCondLst>
                                            </p:cTn>
                                            <p:tgtEl>
                                              <p:spTgt spid="527"/>
                                            </p:tgtEl>
                                            <p:attrNameLst>
                                              <p:attrName>style.visibility</p:attrName>
                                            </p:attrNameLst>
                                          </p:cBhvr>
                                          <p:to>
                                            <p:strVal val="visible"/>
                                          </p:to>
                                        </p:set>
                                        <p:anim calcmode="lin" valueType="num" p14:bounceEnd="60000">
                                          <p:cBhvr additive="base">
                                            <p:cTn id="26" dur="1500" fill="hold"/>
                                            <p:tgtEl>
                                              <p:spTgt spid="527"/>
                                            </p:tgtEl>
                                            <p:attrNameLst>
                                              <p:attrName>ppt_x</p:attrName>
                                            </p:attrNameLst>
                                          </p:cBhvr>
                                          <p:tavLst>
                                            <p:tav tm="0">
                                              <p:val>
                                                <p:strVal val="#ppt_x"/>
                                              </p:val>
                                            </p:tav>
                                            <p:tav tm="100000">
                                              <p:val>
                                                <p:strVal val="#ppt_x"/>
                                              </p:val>
                                            </p:tav>
                                          </p:tavLst>
                                        </p:anim>
                                        <p:anim calcmode="lin" valueType="num" p14:bounceEnd="60000">
                                          <p:cBhvr additive="base">
                                            <p:cTn id="27" dur="1500" fill="hold"/>
                                            <p:tgtEl>
                                              <p:spTgt spid="527"/>
                                            </p:tgtEl>
                                            <p:attrNameLst>
                                              <p:attrName>ppt_y</p:attrName>
                                            </p:attrNameLst>
                                          </p:cBhvr>
                                          <p:tavLst>
                                            <p:tav tm="0">
                                              <p:val>
                                                <p:strVal val="0-#ppt_h/2"/>
                                              </p:val>
                                            </p:tav>
                                            <p:tav tm="100000">
                                              <p:val>
                                                <p:strVal val="#ppt_y"/>
                                              </p:val>
                                            </p:tav>
                                          </p:tavLst>
                                        </p:anim>
                                      </p:childTnLst>
                                    </p:cTn>
                                  </p:par>
                                  <p:par>
                                    <p:cTn id="28" presetID="2" presetClass="entr" presetSubtype="1" accel="20000" fill="hold" nodeType="withEffect" p14:presetBounceEnd="60000">
                                      <p:stCondLst>
                                        <p:cond delay="500"/>
                                      </p:stCondLst>
                                      <p:childTnLst>
                                        <p:set>
                                          <p:cBhvr>
                                            <p:cTn id="29" dur="1" fill="hold">
                                              <p:stCondLst>
                                                <p:cond delay="0"/>
                                              </p:stCondLst>
                                            </p:cTn>
                                            <p:tgtEl>
                                              <p:spTgt spid="529"/>
                                            </p:tgtEl>
                                            <p:attrNameLst>
                                              <p:attrName>style.visibility</p:attrName>
                                            </p:attrNameLst>
                                          </p:cBhvr>
                                          <p:to>
                                            <p:strVal val="visible"/>
                                          </p:to>
                                        </p:set>
                                        <p:anim calcmode="lin" valueType="num" p14:bounceEnd="60000">
                                          <p:cBhvr additive="base">
                                            <p:cTn id="30" dur="1500" fill="hold"/>
                                            <p:tgtEl>
                                              <p:spTgt spid="529"/>
                                            </p:tgtEl>
                                            <p:attrNameLst>
                                              <p:attrName>ppt_x</p:attrName>
                                            </p:attrNameLst>
                                          </p:cBhvr>
                                          <p:tavLst>
                                            <p:tav tm="0">
                                              <p:val>
                                                <p:strVal val="#ppt_x"/>
                                              </p:val>
                                            </p:tav>
                                            <p:tav tm="100000">
                                              <p:val>
                                                <p:strVal val="#ppt_x"/>
                                              </p:val>
                                            </p:tav>
                                          </p:tavLst>
                                        </p:anim>
                                        <p:anim calcmode="lin" valueType="num" p14:bounceEnd="60000">
                                          <p:cBhvr additive="base">
                                            <p:cTn id="31" dur="1500" fill="hold"/>
                                            <p:tgtEl>
                                              <p:spTgt spid="529"/>
                                            </p:tgtEl>
                                            <p:attrNameLst>
                                              <p:attrName>ppt_y</p:attrName>
                                            </p:attrNameLst>
                                          </p:cBhvr>
                                          <p:tavLst>
                                            <p:tav tm="0">
                                              <p:val>
                                                <p:strVal val="0-#ppt_h/2"/>
                                              </p:val>
                                            </p:tav>
                                            <p:tav tm="100000">
                                              <p:val>
                                                <p:strVal val="#ppt_y"/>
                                              </p:val>
                                            </p:tav>
                                          </p:tavLst>
                                        </p:anim>
                                      </p:childTnLst>
                                    </p:cTn>
                                  </p:par>
                                  <p:par>
                                    <p:cTn id="32" presetID="2" presetClass="entr" presetSubtype="1" accel="20000" fill="hold" nodeType="withEffect" p14:presetBounceEnd="60000">
                                      <p:stCondLst>
                                        <p:cond delay="600"/>
                                      </p:stCondLst>
                                      <p:childTnLst>
                                        <p:set>
                                          <p:cBhvr>
                                            <p:cTn id="33" dur="1" fill="hold">
                                              <p:stCondLst>
                                                <p:cond delay="0"/>
                                              </p:stCondLst>
                                            </p:cTn>
                                            <p:tgtEl>
                                              <p:spTgt spid="528"/>
                                            </p:tgtEl>
                                            <p:attrNameLst>
                                              <p:attrName>style.visibility</p:attrName>
                                            </p:attrNameLst>
                                          </p:cBhvr>
                                          <p:to>
                                            <p:strVal val="visible"/>
                                          </p:to>
                                        </p:set>
                                        <p:anim calcmode="lin" valueType="num" p14:bounceEnd="60000">
                                          <p:cBhvr additive="base">
                                            <p:cTn id="34" dur="1500" fill="hold"/>
                                            <p:tgtEl>
                                              <p:spTgt spid="528"/>
                                            </p:tgtEl>
                                            <p:attrNameLst>
                                              <p:attrName>ppt_x</p:attrName>
                                            </p:attrNameLst>
                                          </p:cBhvr>
                                          <p:tavLst>
                                            <p:tav tm="0">
                                              <p:val>
                                                <p:strVal val="#ppt_x"/>
                                              </p:val>
                                            </p:tav>
                                            <p:tav tm="100000">
                                              <p:val>
                                                <p:strVal val="#ppt_x"/>
                                              </p:val>
                                            </p:tav>
                                          </p:tavLst>
                                        </p:anim>
                                        <p:anim calcmode="lin" valueType="num" p14:bounceEnd="60000">
                                          <p:cBhvr additive="base">
                                            <p:cTn id="35" dur="1500" fill="hold"/>
                                            <p:tgtEl>
                                              <p:spTgt spid="528"/>
                                            </p:tgtEl>
                                            <p:attrNameLst>
                                              <p:attrName>ppt_y</p:attrName>
                                            </p:attrNameLst>
                                          </p:cBhvr>
                                          <p:tavLst>
                                            <p:tav tm="0">
                                              <p:val>
                                                <p:strVal val="0-#ppt_h/2"/>
                                              </p:val>
                                            </p:tav>
                                            <p:tav tm="100000">
                                              <p:val>
                                                <p:strVal val="#ppt_y"/>
                                              </p:val>
                                            </p:tav>
                                          </p:tavLst>
                                        </p:anim>
                                      </p:childTnLst>
                                    </p:cTn>
                                  </p:par>
                                  <p:par>
                                    <p:cTn id="36" presetID="2" presetClass="entr" presetSubtype="1" accel="20000" fill="hold" nodeType="withEffect" p14:presetBounceEnd="60000">
                                      <p:stCondLst>
                                        <p:cond delay="700"/>
                                      </p:stCondLst>
                                      <p:childTnLst>
                                        <p:set>
                                          <p:cBhvr>
                                            <p:cTn id="37" dur="1" fill="hold">
                                              <p:stCondLst>
                                                <p:cond delay="0"/>
                                              </p:stCondLst>
                                            </p:cTn>
                                            <p:tgtEl>
                                              <p:spTgt spid="525"/>
                                            </p:tgtEl>
                                            <p:attrNameLst>
                                              <p:attrName>style.visibility</p:attrName>
                                            </p:attrNameLst>
                                          </p:cBhvr>
                                          <p:to>
                                            <p:strVal val="visible"/>
                                          </p:to>
                                        </p:set>
                                        <p:anim calcmode="lin" valueType="num" p14:bounceEnd="60000">
                                          <p:cBhvr additive="base">
                                            <p:cTn id="38" dur="1500" fill="hold"/>
                                            <p:tgtEl>
                                              <p:spTgt spid="525"/>
                                            </p:tgtEl>
                                            <p:attrNameLst>
                                              <p:attrName>ppt_x</p:attrName>
                                            </p:attrNameLst>
                                          </p:cBhvr>
                                          <p:tavLst>
                                            <p:tav tm="0">
                                              <p:val>
                                                <p:strVal val="#ppt_x"/>
                                              </p:val>
                                            </p:tav>
                                            <p:tav tm="100000">
                                              <p:val>
                                                <p:strVal val="#ppt_x"/>
                                              </p:val>
                                            </p:tav>
                                          </p:tavLst>
                                        </p:anim>
                                        <p:anim calcmode="lin" valueType="num" p14:bounceEnd="60000">
                                          <p:cBhvr additive="base">
                                            <p:cTn id="39" dur="1500" fill="hold"/>
                                            <p:tgtEl>
                                              <p:spTgt spid="525"/>
                                            </p:tgtEl>
                                            <p:attrNameLst>
                                              <p:attrName>ppt_y</p:attrName>
                                            </p:attrNameLst>
                                          </p:cBhvr>
                                          <p:tavLst>
                                            <p:tav tm="0">
                                              <p:val>
                                                <p:strVal val="0-#ppt_h/2"/>
                                              </p:val>
                                            </p:tav>
                                            <p:tav tm="100000">
                                              <p:val>
                                                <p:strVal val="#ppt_y"/>
                                              </p:val>
                                            </p:tav>
                                          </p:tavLst>
                                        </p:anim>
                                      </p:childTnLst>
                                    </p:cTn>
                                  </p:par>
                                  <p:par>
                                    <p:cTn id="40" presetID="2" presetClass="entr" presetSubtype="1" accel="20000" fill="hold" nodeType="withEffect" p14:presetBounceEnd="60000">
                                      <p:stCondLst>
                                        <p:cond delay="800"/>
                                      </p:stCondLst>
                                      <p:childTnLst>
                                        <p:set>
                                          <p:cBhvr>
                                            <p:cTn id="41" dur="1" fill="hold">
                                              <p:stCondLst>
                                                <p:cond delay="0"/>
                                              </p:stCondLst>
                                            </p:cTn>
                                            <p:tgtEl>
                                              <p:spTgt spid="523"/>
                                            </p:tgtEl>
                                            <p:attrNameLst>
                                              <p:attrName>style.visibility</p:attrName>
                                            </p:attrNameLst>
                                          </p:cBhvr>
                                          <p:to>
                                            <p:strVal val="visible"/>
                                          </p:to>
                                        </p:set>
                                        <p:anim calcmode="lin" valueType="num" p14:bounceEnd="60000">
                                          <p:cBhvr additive="base">
                                            <p:cTn id="42" dur="1500" fill="hold"/>
                                            <p:tgtEl>
                                              <p:spTgt spid="523"/>
                                            </p:tgtEl>
                                            <p:attrNameLst>
                                              <p:attrName>ppt_x</p:attrName>
                                            </p:attrNameLst>
                                          </p:cBhvr>
                                          <p:tavLst>
                                            <p:tav tm="0">
                                              <p:val>
                                                <p:strVal val="#ppt_x"/>
                                              </p:val>
                                            </p:tav>
                                            <p:tav tm="100000">
                                              <p:val>
                                                <p:strVal val="#ppt_x"/>
                                              </p:val>
                                            </p:tav>
                                          </p:tavLst>
                                        </p:anim>
                                        <p:anim calcmode="lin" valueType="num" p14:bounceEnd="60000">
                                          <p:cBhvr additive="base">
                                            <p:cTn id="43" dur="1500" fill="hold"/>
                                            <p:tgtEl>
                                              <p:spTgt spid="523"/>
                                            </p:tgtEl>
                                            <p:attrNameLst>
                                              <p:attrName>ppt_y</p:attrName>
                                            </p:attrNameLst>
                                          </p:cBhvr>
                                          <p:tavLst>
                                            <p:tav tm="0">
                                              <p:val>
                                                <p:strVal val="0-#ppt_h/2"/>
                                              </p:val>
                                            </p:tav>
                                            <p:tav tm="100000">
                                              <p:val>
                                                <p:strVal val="#ppt_y"/>
                                              </p:val>
                                            </p:tav>
                                          </p:tavLst>
                                        </p:anim>
                                      </p:childTnLst>
                                    </p:cTn>
                                  </p:par>
                                  <p:par>
                                    <p:cTn id="44" presetID="2" presetClass="entr" presetSubtype="1" accel="20000" fill="hold" nodeType="withEffect" p14:presetBounceEnd="60000">
                                      <p:stCondLst>
                                        <p:cond delay="900"/>
                                      </p:stCondLst>
                                      <p:childTnLst>
                                        <p:set>
                                          <p:cBhvr>
                                            <p:cTn id="45" dur="1" fill="hold">
                                              <p:stCondLst>
                                                <p:cond delay="0"/>
                                              </p:stCondLst>
                                            </p:cTn>
                                            <p:tgtEl>
                                              <p:spTgt spid="526"/>
                                            </p:tgtEl>
                                            <p:attrNameLst>
                                              <p:attrName>style.visibility</p:attrName>
                                            </p:attrNameLst>
                                          </p:cBhvr>
                                          <p:to>
                                            <p:strVal val="visible"/>
                                          </p:to>
                                        </p:set>
                                        <p:anim calcmode="lin" valueType="num" p14:bounceEnd="60000">
                                          <p:cBhvr additive="base">
                                            <p:cTn id="46" dur="1500" fill="hold"/>
                                            <p:tgtEl>
                                              <p:spTgt spid="526"/>
                                            </p:tgtEl>
                                            <p:attrNameLst>
                                              <p:attrName>ppt_x</p:attrName>
                                            </p:attrNameLst>
                                          </p:cBhvr>
                                          <p:tavLst>
                                            <p:tav tm="0">
                                              <p:val>
                                                <p:strVal val="#ppt_x"/>
                                              </p:val>
                                            </p:tav>
                                            <p:tav tm="100000">
                                              <p:val>
                                                <p:strVal val="#ppt_x"/>
                                              </p:val>
                                            </p:tav>
                                          </p:tavLst>
                                        </p:anim>
                                        <p:anim calcmode="lin" valueType="num" p14:bounceEnd="60000">
                                          <p:cBhvr additive="base">
                                            <p:cTn id="47" dur="1500" fill="hold"/>
                                            <p:tgtEl>
                                              <p:spTgt spid="526"/>
                                            </p:tgtEl>
                                            <p:attrNameLst>
                                              <p:attrName>ppt_y</p:attrName>
                                            </p:attrNameLst>
                                          </p:cBhvr>
                                          <p:tavLst>
                                            <p:tav tm="0">
                                              <p:val>
                                                <p:strVal val="0-#ppt_h/2"/>
                                              </p:val>
                                            </p:tav>
                                            <p:tav tm="100000">
                                              <p:val>
                                                <p:strVal val="#ppt_y"/>
                                              </p:val>
                                            </p:tav>
                                          </p:tavLst>
                                        </p:anim>
                                      </p:childTnLst>
                                    </p:cTn>
                                  </p:par>
                                  <p:par>
                                    <p:cTn id="48" presetID="2" presetClass="entr" presetSubtype="1" accel="20000" fill="hold" nodeType="withEffect" p14:presetBounceEnd="60000">
                                      <p:stCondLst>
                                        <p:cond delay="1000"/>
                                      </p:stCondLst>
                                      <p:childTnLst>
                                        <p:set>
                                          <p:cBhvr>
                                            <p:cTn id="49" dur="1" fill="hold">
                                              <p:stCondLst>
                                                <p:cond delay="0"/>
                                              </p:stCondLst>
                                            </p:cTn>
                                            <p:tgtEl>
                                              <p:spTgt spid="524"/>
                                            </p:tgtEl>
                                            <p:attrNameLst>
                                              <p:attrName>style.visibility</p:attrName>
                                            </p:attrNameLst>
                                          </p:cBhvr>
                                          <p:to>
                                            <p:strVal val="visible"/>
                                          </p:to>
                                        </p:set>
                                        <p:anim calcmode="lin" valueType="num" p14:bounceEnd="60000">
                                          <p:cBhvr additive="base">
                                            <p:cTn id="50" dur="1500" fill="hold"/>
                                            <p:tgtEl>
                                              <p:spTgt spid="524"/>
                                            </p:tgtEl>
                                            <p:attrNameLst>
                                              <p:attrName>ppt_x</p:attrName>
                                            </p:attrNameLst>
                                          </p:cBhvr>
                                          <p:tavLst>
                                            <p:tav tm="0">
                                              <p:val>
                                                <p:strVal val="#ppt_x"/>
                                              </p:val>
                                            </p:tav>
                                            <p:tav tm="100000">
                                              <p:val>
                                                <p:strVal val="#ppt_x"/>
                                              </p:val>
                                            </p:tav>
                                          </p:tavLst>
                                        </p:anim>
                                        <p:anim calcmode="lin" valueType="num" p14:bounceEnd="60000">
                                          <p:cBhvr additive="base">
                                            <p:cTn id="51" dur="1500" fill="hold"/>
                                            <p:tgtEl>
                                              <p:spTgt spid="524"/>
                                            </p:tgtEl>
                                            <p:attrNameLst>
                                              <p:attrName>ppt_y</p:attrName>
                                            </p:attrNameLst>
                                          </p:cBhvr>
                                          <p:tavLst>
                                            <p:tav tm="0">
                                              <p:val>
                                                <p:strVal val="0-#ppt_h/2"/>
                                              </p:val>
                                            </p:tav>
                                            <p:tav tm="100000">
                                              <p:val>
                                                <p:strVal val="#ppt_y"/>
                                              </p:val>
                                            </p:tav>
                                          </p:tavLst>
                                        </p:anim>
                                      </p:childTnLst>
                                    </p:cTn>
                                  </p:par>
                                  <p:par>
                                    <p:cTn id="52" presetID="2" presetClass="entr" presetSubtype="1" accel="20000" fill="hold" nodeType="withEffect" p14:presetBounceEnd="60000">
                                      <p:stCondLst>
                                        <p:cond delay="1500"/>
                                      </p:stCondLst>
                                      <p:childTnLst>
                                        <p:set>
                                          <p:cBhvr>
                                            <p:cTn id="53" dur="1" fill="hold">
                                              <p:stCondLst>
                                                <p:cond delay="0"/>
                                              </p:stCondLst>
                                            </p:cTn>
                                            <p:tgtEl>
                                              <p:spTgt spid="541"/>
                                            </p:tgtEl>
                                            <p:attrNameLst>
                                              <p:attrName>style.visibility</p:attrName>
                                            </p:attrNameLst>
                                          </p:cBhvr>
                                          <p:to>
                                            <p:strVal val="visible"/>
                                          </p:to>
                                        </p:set>
                                        <p:anim calcmode="lin" valueType="num" p14:bounceEnd="60000">
                                          <p:cBhvr additive="base">
                                            <p:cTn id="54" dur="1500" fill="hold"/>
                                            <p:tgtEl>
                                              <p:spTgt spid="541"/>
                                            </p:tgtEl>
                                            <p:attrNameLst>
                                              <p:attrName>ppt_x</p:attrName>
                                            </p:attrNameLst>
                                          </p:cBhvr>
                                          <p:tavLst>
                                            <p:tav tm="0">
                                              <p:val>
                                                <p:strVal val="#ppt_x"/>
                                              </p:val>
                                            </p:tav>
                                            <p:tav tm="100000">
                                              <p:val>
                                                <p:strVal val="#ppt_x"/>
                                              </p:val>
                                            </p:tav>
                                          </p:tavLst>
                                        </p:anim>
                                        <p:anim calcmode="lin" valueType="num" p14:bounceEnd="60000">
                                          <p:cBhvr additive="base">
                                            <p:cTn id="55" dur="1500" fill="hold"/>
                                            <p:tgtEl>
                                              <p:spTgt spid="541"/>
                                            </p:tgtEl>
                                            <p:attrNameLst>
                                              <p:attrName>ppt_y</p:attrName>
                                            </p:attrNameLst>
                                          </p:cBhvr>
                                          <p:tavLst>
                                            <p:tav tm="0">
                                              <p:val>
                                                <p:strVal val="0-#ppt_h/2"/>
                                              </p:val>
                                            </p:tav>
                                            <p:tav tm="100000">
                                              <p:val>
                                                <p:strVal val="#ppt_y"/>
                                              </p:val>
                                            </p:tav>
                                          </p:tavLst>
                                        </p:anim>
                                      </p:childTnLst>
                                    </p:cTn>
                                  </p:par>
                                  <p:par>
                                    <p:cTn id="56" presetID="2" presetClass="entr" presetSubtype="1" accel="20000" fill="hold" nodeType="withEffect" p14:presetBounceEnd="60000">
                                      <p:stCondLst>
                                        <p:cond delay="1600"/>
                                      </p:stCondLst>
                                      <p:childTnLst>
                                        <p:set>
                                          <p:cBhvr>
                                            <p:cTn id="57" dur="1" fill="hold">
                                              <p:stCondLst>
                                                <p:cond delay="0"/>
                                              </p:stCondLst>
                                            </p:cTn>
                                            <p:tgtEl>
                                              <p:spTgt spid="534"/>
                                            </p:tgtEl>
                                            <p:attrNameLst>
                                              <p:attrName>style.visibility</p:attrName>
                                            </p:attrNameLst>
                                          </p:cBhvr>
                                          <p:to>
                                            <p:strVal val="visible"/>
                                          </p:to>
                                        </p:set>
                                        <p:anim calcmode="lin" valueType="num" p14:bounceEnd="60000">
                                          <p:cBhvr additive="base">
                                            <p:cTn id="58" dur="1500" fill="hold"/>
                                            <p:tgtEl>
                                              <p:spTgt spid="534"/>
                                            </p:tgtEl>
                                            <p:attrNameLst>
                                              <p:attrName>ppt_x</p:attrName>
                                            </p:attrNameLst>
                                          </p:cBhvr>
                                          <p:tavLst>
                                            <p:tav tm="0">
                                              <p:val>
                                                <p:strVal val="#ppt_x"/>
                                              </p:val>
                                            </p:tav>
                                            <p:tav tm="100000">
                                              <p:val>
                                                <p:strVal val="#ppt_x"/>
                                              </p:val>
                                            </p:tav>
                                          </p:tavLst>
                                        </p:anim>
                                        <p:anim calcmode="lin" valueType="num" p14:bounceEnd="60000">
                                          <p:cBhvr additive="base">
                                            <p:cTn id="59" dur="1500" fill="hold"/>
                                            <p:tgtEl>
                                              <p:spTgt spid="534"/>
                                            </p:tgtEl>
                                            <p:attrNameLst>
                                              <p:attrName>ppt_y</p:attrName>
                                            </p:attrNameLst>
                                          </p:cBhvr>
                                          <p:tavLst>
                                            <p:tav tm="0">
                                              <p:val>
                                                <p:strVal val="0-#ppt_h/2"/>
                                              </p:val>
                                            </p:tav>
                                            <p:tav tm="100000">
                                              <p:val>
                                                <p:strVal val="#ppt_y"/>
                                              </p:val>
                                            </p:tav>
                                          </p:tavLst>
                                        </p:anim>
                                      </p:childTnLst>
                                    </p:cTn>
                                  </p:par>
                                  <p:par>
                                    <p:cTn id="60" presetID="2" presetClass="entr" presetSubtype="1" accel="20000" fill="hold" nodeType="withEffect" p14:presetBounceEnd="60000">
                                      <p:stCondLst>
                                        <p:cond delay="1700"/>
                                      </p:stCondLst>
                                      <p:childTnLst>
                                        <p:set>
                                          <p:cBhvr>
                                            <p:cTn id="61" dur="1" fill="hold">
                                              <p:stCondLst>
                                                <p:cond delay="0"/>
                                              </p:stCondLst>
                                            </p:cTn>
                                            <p:tgtEl>
                                              <p:spTgt spid="535"/>
                                            </p:tgtEl>
                                            <p:attrNameLst>
                                              <p:attrName>style.visibility</p:attrName>
                                            </p:attrNameLst>
                                          </p:cBhvr>
                                          <p:to>
                                            <p:strVal val="visible"/>
                                          </p:to>
                                        </p:set>
                                        <p:anim calcmode="lin" valueType="num" p14:bounceEnd="60000">
                                          <p:cBhvr additive="base">
                                            <p:cTn id="62" dur="1500" fill="hold"/>
                                            <p:tgtEl>
                                              <p:spTgt spid="535"/>
                                            </p:tgtEl>
                                            <p:attrNameLst>
                                              <p:attrName>ppt_x</p:attrName>
                                            </p:attrNameLst>
                                          </p:cBhvr>
                                          <p:tavLst>
                                            <p:tav tm="0">
                                              <p:val>
                                                <p:strVal val="#ppt_x"/>
                                              </p:val>
                                            </p:tav>
                                            <p:tav tm="100000">
                                              <p:val>
                                                <p:strVal val="#ppt_x"/>
                                              </p:val>
                                            </p:tav>
                                          </p:tavLst>
                                        </p:anim>
                                        <p:anim calcmode="lin" valueType="num" p14:bounceEnd="60000">
                                          <p:cBhvr additive="base">
                                            <p:cTn id="63" dur="1500" fill="hold"/>
                                            <p:tgtEl>
                                              <p:spTgt spid="535"/>
                                            </p:tgtEl>
                                            <p:attrNameLst>
                                              <p:attrName>ppt_y</p:attrName>
                                            </p:attrNameLst>
                                          </p:cBhvr>
                                          <p:tavLst>
                                            <p:tav tm="0">
                                              <p:val>
                                                <p:strVal val="0-#ppt_h/2"/>
                                              </p:val>
                                            </p:tav>
                                            <p:tav tm="100000">
                                              <p:val>
                                                <p:strVal val="#ppt_y"/>
                                              </p:val>
                                            </p:tav>
                                          </p:tavLst>
                                        </p:anim>
                                      </p:childTnLst>
                                    </p:cTn>
                                  </p:par>
                                  <p:par>
                                    <p:cTn id="64" presetID="2" presetClass="entr" presetSubtype="1" accel="20000" fill="hold" nodeType="withEffect" p14:presetBounceEnd="60000">
                                      <p:stCondLst>
                                        <p:cond delay="1800"/>
                                      </p:stCondLst>
                                      <p:childTnLst>
                                        <p:set>
                                          <p:cBhvr>
                                            <p:cTn id="65" dur="1" fill="hold">
                                              <p:stCondLst>
                                                <p:cond delay="0"/>
                                              </p:stCondLst>
                                            </p:cTn>
                                            <p:tgtEl>
                                              <p:spTgt spid="538"/>
                                            </p:tgtEl>
                                            <p:attrNameLst>
                                              <p:attrName>style.visibility</p:attrName>
                                            </p:attrNameLst>
                                          </p:cBhvr>
                                          <p:to>
                                            <p:strVal val="visible"/>
                                          </p:to>
                                        </p:set>
                                        <p:anim calcmode="lin" valueType="num" p14:bounceEnd="60000">
                                          <p:cBhvr additive="base">
                                            <p:cTn id="66" dur="1500" fill="hold"/>
                                            <p:tgtEl>
                                              <p:spTgt spid="538"/>
                                            </p:tgtEl>
                                            <p:attrNameLst>
                                              <p:attrName>ppt_x</p:attrName>
                                            </p:attrNameLst>
                                          </p:cBhvr>
                                          <p:tavLst>
                                            <p:tav tm="0">
                                              <p:val>
                                                <p:strVal val="#ppt_x"/>
                                              </p:val>
                                            </p:tav>
                                            <p:tav tm="100000">
                                              <p:val>
                                                <p:strVal val="#ppt_x"/>
                                              </p:val>
                                            </p:tav>
                                          </p:tavLst>
                                        </p:anim>
                                        <p:anim calcmode="lin" valueType="num" p14:bounceEnd="60000">
                                          <p:cBhvr additive="base">
                                            <p:cTn id="67" dur="1500" fill="hold"/>
                                            <p:tgtEl>
                                              <p:spTgt spid="538"/>
                                            </p:tgtEl>
                                            <p:attrNameLst>
                                              <p:attrName>ppt_y</p:attrName>
                                            </p:attrNameLst>
                                          </p:cBhvr>
                                          <p:tavLst>
                                            <p:tav tm="0">
                                              <p:val>
                                                <p:strVal val="0-#ppt_h/2"/>
                                              </p:val>
                                            </p:tav>
                                            <p:tav tm="100000">
                                              <p:val>
                                                <p:strVal val="#ppt_y"/>
                                              </p:val>
                                            </p:tav>
                                          </p:tavLst>
                                        </p:anim>
                                      </p:childTnLst>
                                    </p:cTn>
                                  </p:par>
                                  <p:par>
                                    <p:cTn id="68" presetID="2" presetClass="entr" presetSubtype="1" accel="20000" fill="hold" nodeType="withEffect" p14:presetBounceEnd="60000">
                                      <p:stCondLst>
                                        <p:cond delay="1900"/>
                                      </p:stCondLst>
                                      <p:childTnLst>
                                        <p:set>
                                          <p:cBhvr>
                                            <p:cTn id="69" dur="1" fill="hold">
                                              <p:stCondLst>
                                                <p:cond delay="0"/>
                                              </p:stCondLst>
                                            </p:cTn>
                                            <p:tgtEl>
                                              <p:spTgt spid="537"/>
                                            </p:tgtEl>
                                            <p:attrNameLst>
                                              <p:attrName>style.visibility</p:attrName>
                                            </p:attrNameLst>
                                          </p:cBhvr>
                                          <p:to>
                                            <p:strVal val="visible"/>
                                          </p:to>
                                        </p:set>
                                        <p:anim calcmode="lin" valueType="num" p14:bounceEnd="60000">
                                          <p:cBhvr additive="base">
                                            <p:cTn id="70" dur="1500" fill="hold"/>
                                            <p:tgtEl>
                                              <p:spTgt spid="537"/>
                                            </p:tgtEl>
                                            <p:attrNameLst>
                                              <p:attrName>ppt_x</p:attrName>
                                            </p:attrNameLst>
                                          </p:cBhvr>
                                          <p:tavLst>
                                            <p:tav tm="0">
                                              <p:val>
                                                <p:strVal val="#ppt_x"/>
                                              </p:val>
                                            </p:tav>
                                            <p:tav tm="100000">
                                              <p:val>
                                                <p:strVal val="#ppt_x"/>
                                              </p:val>
                                            </p:tav>
                                          </p:tavLst>
                                        </p:anim>
                                        <p:anim calcmode="lin" valueType="num" p14:bounceEnd="60000">
                                          <p:cBhvr additive="base">
                                            <p:cTn id="71" dur="1500" fill="hold"/>
                                            <p:tgtEl>
                                              <p:spTgt spid="537"/>
                                            </p:tgtEl>
                                            <p:attrNameLst>
                                              <p:attrName>ppt_y</p:attrName>
                                            </p:attrNameLst>
                                          </p:cBhvr>
                                          <p:tavLst>
                                            <p:tav tm="0">
                                              <p:val>
                                                <p:strVal val="0-#ppt_h/2"/>
                                              </p:val>
                                            </p:tav>
                                            <p:tav tm="100000">
                                              <p:val>
                                                <p:strVal val="#ppt_y"/>
                                              </p:val>
                                            </p:tav>
                                          </p:tavLst>
                                        </p:anim>
                                      </p:childTnLst>
                                    </p:cTn>
                                  </p:par>
                                  <p:par>
                                    <p:cTn id="72" presetID="2" presetClass="entr" presetSubtype="1" accel="20000" fill="hold" nodeType="withEffect" p14:presetBounceEnd="60000">
                                      <p:stCondLst>
                                        <p:cond delay="2000"/>
                                      </p:stCondLst>
                                      <p:childTnLst>
                                        <p:set>
                                          <p:cBhvr>
                                            <p:cTn id="73" dur="1" fill="hold">
                                              <p:stCondLst>
                                                <p:cond delay="0"/>
                                              </p:stCondLst>
                                            </p:cTn>
                                            <p:tgtEl>
                                              <p:spTgt spid="536"/>
                                            </p:tgtEl>
                                            <p:attrNameLst>
                                              <p:attrName>style.visibility</p:attrName>
                                            </p:attrNameLst>
                                          </p:cBhvr>
                                          <p:to>
                                            <p:strVal val="visible"/>
                                          </p:to>
                                        </p:set>
                                        <p:anim calcmode="lin" valueType="num" p14:bounceEnd="60000">
                                          <p:cBhvr additive="base">
                                            <p:cTn id="74" dur="1500" fill="hold"/>
                                            <p:tgtEl>
                                              <p:spTgt spid="536"/>
                                            </p:tgtEl>
                                            <p:attrNameLst>
                                              <p:attrName>ppt_x</p:attrName>
                                            </p:attrNameLst>
                                          </p:cBhvr>
                                          <p:tavLst>
                                            <p:tav tm="0">
                                              <p:val>
                                                <p:strVal val="#ppt_x"/>
                                              </p:val>
                                            </p:tav>
                                            <p:tav tm="100000">
                                              <p:val>
                                                <p:strVal val="#ppt_x"/>
                                              </p:val>
                                            </p:tav>
                                          </p:tavLst>
                                        </p:anim>
                                        <p:anim calcmode="lin" valueType="num" p14:bounceEnd="60000">
                                          <p:cBhvr additive="base">
                                            <p:cTn id="75" dur="1500" fill="hold"/>
                                            <p:tgtEl>
                                              <p:spTgt spid="536"/>
                                            </p:tgtEl>
                                            <p:attrNameLst>
                                              <p:attrName>ppt_y</p:attrName>
                                            </p:attrNameLst>
                                          </p:cBhvr>
                                          <p:tavLst>
                                            <p:tav tm="0">
                                              <p:val>
                                                <p:strVal val="0-#ppt_h/2"/>
                                              </p:val>
                                            </p:tav>
                                            <p:tav tm="100000">
                                              <p:val>
                                                <p:strVal val="#ppt_y"/>
                                              </p:val>
                                            </p:tav>
                                          </p:tavLst>
                                        </p:anim>
                                      </p:childTnLst>
                                    </p:cTn>
                                  </p:par>
                                  <p:par>
                                    <p:cTn id="76" presetID="2" presetClass="entr" presetSubtype="1" accel="20000" fill="hold" nodeType="withEffect" p14:presetBounceEnd="60000">
                                      <p:stCondLst>
                                        <p:cond delay="2100"/>
                                      </p:stCondLst>
                                      <p:childTnLst>
                                        <p:set>
                                          <p:cBhvr>
                                            <p:cTn id="77" dur="1" fill="hold">
                                              <p:stCondLst>
                                                <p:cond delay="0"/>
                                              </p:stCondLst>
                                            </p:cTn>
                                            <p:tgtEl>
                                              <p:spTgt spid="540"/>
                                            </p:tgtEl>
                                            <p:attrNameLst>
                                              <p:attrName>style.visibility</p:attrName>
                                            </p:attrNameLst>
                                          </p:cBhvr>
                                          <p:to>
                                            <p:strVal val="visible"/>
                                          </p:to>
                                        </p:set>
                                        <p:anim calcmode="lin" valueType="num" p14:bounceEnd="60000">
                                          <p:cBhvr additive="base">
                                            <p:cTn id="78" dur="1500" fill="hold"/>
                                            <p:tgtEl>
                                              <p:spTgt spid="540"/>
                                            </p:tgtEl>
                                            <p:attrNameLst>
                                              <p:attrName>ppt_x</p:attrName>
                                            </p:attrNameLst>
                                          </p:cBhvr>
                                          <p:tavLst>
                                            <p:tav tm="0">
                                              <p:val>
                                                <p:strVal val="#ppt_x"/>
                                              </p:val>
                                            </p:tav>
                                            <p:tav tm="100000">
                                              <p:val>
                                                <p:strVal val="#ppt_x"/>
                                              </p:val>
                                            </p:tav>
                                          </p:tavLst>
                                        </p:anim>
                                        <p:anim calcmode="lin" valueType="num" p14:bounceEnd="60000">
                                          <p:cBhvr additive="base">
                                            <p:cTn id="79" dur="1500" fill="hold"/>
                                            <p:tgtEl>
                                              <p:spTgt spid="540"/>
                                            </p:tgtEl>
                                            <p:attrNameLst>
                                              <p:attrName>ppt_y</p:attrName>
                                            </p:attrNameLst>
                                          </p:cBhvr>
                                          <p:tavLst>
                                            <p:tav tm="0">
                                              <p:val>
                                                <p:strVal val="0-#ppt_h/2"/>
                                              </p:val>
                                            </p:tav>
                                            <p:tav tm="100000">
                                              <p:val>
                                                <p:strVal val="#ppt_y"/>
                                              </p:val>
                                            </p:tav>
                                          </p:tavLst>
                                        </p:anim>
                                      </p:childTnLst>
                                    </p:cTn>
                                  </p:par>
                                  <p:par>
                                    <p:cTn id="80" presetID="2" presetClass="entr" presetSubtype="1" accel="20000" fill="hold" nodeType="withEffect" p14:presetBounceEnd="60000">
                                      <p:stCondLst>
                                        <p:cond delay="2200"/>
                                      </p:stCondLst>
                                      <p:childTnLst>
                                        <p:set>
                                          <p:cBhvr>
                                            <p:cTn id="81" dur="1" fill="hold">
                                              <p:stCondLst>
                                                <p:cond delay="0"/>
                                              </p:stCondLst>
                                            </p:cTn>
                                            <p:tgtEl>
                                              <p:spTgt spid="539"/>
                                            </p:tgtEl>
                                            <p:attrNameLst>
                                              <p:attrName>style.visibility</p:attrName>
                                            </p:attrNameLst>
                                          </p:cBhvr>
                                          <p:to>
                                            <p:strVal val="visible"/>
                                          </p:to>
                                        </p:set>
                                        <p:anim calcmode="lin" valueType="num" p14:bounceEnd="60000">
                                          <p:cBhvr additive="base">
                                            <p:cTn id="82" dur="1500" fill="hold"/>
                                            <p:tgtEl>
                                              <p:spTgt spid="539"/>
                                            </p:tgtEl>
                                            <p:attrNameLst>
                                              <p:attrName>ppt_x</p:attrName>
                                            </p:attrNameLst>
                                          </p:cBhvr>
                                          <p:tavLst>
                                            <p:tav tm="0">
                                              <p:val>
                                                <p:strVal val="#ppt_x"/>
                                              </p:val>
                                            </p:tav>
                                            <p:tav tm="100000">
                                              <p:val>
                                                <p:strVal val="#ppt_x"/>
                                              </p:val>
                                            </p:tav>
                                          </p:tavLst>
                                        </p:anim>
                                        <p:anim calcmode="lin" valueType="num" p14:bounceEnd="60000">
                                          <p:cBhvr additive="base">
                                            <p:cTn id="83" dur="1500" fill="hold"/>
                                            <p:tgtEl>
                                              <p:spTgt spid="539"/>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3" grpId="0" animBg="1"/>
          <p:bldP spid="324" grpId="0" animBg="1"/>
          <p:bldP spid="325" grpId="0" animBg="1"/>
          <p:bldP spid="544"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iterate type="wd">
                                        <p:tmPct val="10000"/>
                                      </p:iterate>
                                      <p:childTnLst>
                                        <p:set>
                                          <p:cBhvr>
                                            <p:cTn id="6" dur="1" fill="hold">
                                              <p:stCondLst>
                                                <p:cond delay="0"/>
                                              </p:stCondLst>
                                            </p:cTn>
                                            <p:tgtEl>
                                              <p:spTgt spid="544"/>
                                            </p:tgtEl>
                                            <p:attrNameLst>
                                              <p:attrName>style.visibility</p:attrName>
                                            </p:attrNameLst>
                                          </p:cBhvr>
                                          <p:to>
                                            <p:strVal val="visible"/>
                                          </p:to>
                                        </p:set>
                                        <p:animEffect transition="in" filter="fade">
                                          <p:cBhvr>
                                            <p:cTn id="7" dur="500"/>
                                            <p:tgtEl>
                                              <p:spTgt spid="544"/>
                                            </p:tgtEl>
                                          </p:cBhvr>
                                        </p:animEffect>
                                      </p:childTnLst>
                                    </p:cTn>
                                  </p:par>
                                  <p:par>
                                    <p:cTn id="8" presetID="2" presetClass="entr" presetSubtype="4" decel="100000" fill="hold" grpId="0" nodeType="withEffect">
                                      <p:stCondLst>
                                        <p:cond delay="0"/>
                                      </p:stCondLst>
                                      <p:childTnLst>
                                        <p:set>
                                          <p:cBhvr>
                                            <p:cTn id="9" dur="1" fill="hold">
                                              <p:stCondLst>
                                                <p:cond delay="0"/>
                                              </p:stCondLst>
                                            </p:cTn>
                                            <p:tgtEl>
                                              <p:spTgt spid="325"/>
                                            </p:tgtEl>
                                            <p:attrNameLst>
                                              <p:attrName>style.visibility</p:attrName>
                                            </p:attrNameLst>
                                          </p:cBhvr>
                                          <p:to>
                                            <p:strVal val="visible"/>
                                          </p:to>
                                        </p:set>
                                        <p:anim calcmode="lin" valueType="num">
                                          <p:cBhvr additive="base">
                                            <p:cTn id="10" dur="1000" fill="hold"/>
                                            <p:tgtEl>
                                              <p:spTgt spid="325"/>
                                            </p:tgtEl>
                                            <p:attrNameLst>
                                              <p:attrName>ppt_x</p:attrName>
                                            </p:attrNameLst>
                                          </p:cBhvr>
                                          <p:tavLst>
                                            <p:tav tm="0">
                                              <p:val>
                                                <p:strVal val="#ppt_x"/>
                                              </p:val>
                                            </p:tav>
                                            <p:tav tm="100000">
                                              <p:val>
                                                <p:strVal val="#ppt_x"/>
                                              </p:val>
                                            </p:tav>
                                          </p:tavLst>
                                        </p:anim>
                                        <p:anim calcmode="lin" valueType="num">
                                          <p:cBhvr additive="base">
                                            <p:cTn id="11" dur="1000" fill="hold"/>
                                            <p:tgtEl>
                                              <p:spTgt spid="325"/>
                                            </p:tgtEl>
                                            <p:attrNameLst>
                                              <p:attrName>ppt_y</p:attrName>
                                            </p:attrNameLst>
                                          </p:cBhvr>
                                          <p:tavLst>
                                            <p:tav tm="0">
                                              <p:val>
                                                <p:strVal val="1+#ppt_h/2"/>
                                              </p:val>
                                            </p:tav>
                                            <p:tav tm="100000">
                                              <p:val>
                                                <p:strVal val="#ppt_y"/>
                                              </p:val>
                                            </p:tav>
                                          </p:tavLst>
                                        </p:anim>
                                      </p:childTnLst>
                                    </p:cTn>
                                  </p:par>
                                  <p:par>
                                    <p:cTn id="12" presetID="2" presetClass="entr" presetSubtype="4" decel="100000" fill="hold" grpId="0" nodeType="withEffect">
                                      <p:stCondLst>
                                        <p:cond delay="100"/>
                                      </p:stCondLst>
                                      <p:childTnLst>
                                        <p:set>
                                          <p:cBhvr>
                                            <p:cTn id="13" dur="1" fill="hold">
                                              <p:stCondLst>
                                                <p:cond delay="0"/>
                                              </p:stCondLst>
                                            </p:cTn>
                                            <p:tgtEl>
                                              <p:spTgt spid="324"/>
                                            </p:tgtEl>
                                            <p:attrNameLst>
                                              <p:attrName>style.visibility</p:attrName>
                                            </p:attrNameLst>
                                          </p:cBhvr>
                                          <p:to>
                                            <p:strVal val="visible"/>
                                          </p:to>
                                        </p:set>
                                        <p:anim calcmode="lin" valueType="num">
                                          <p:cBhvr additive="base">
                                            <p:cTn id="14" dur="1000" fill="hold"/>
                                            <p:tgtEl>
                                              <p:spTgt spid="324"/>
                                            </p:tgtEl>
                                            <p:attrNameLst>
                                              <p:attrName>ppt_x</p:attrName>
                                            </p:attrNameLst>
                                          </p:cBhvr>
                                          <p:tavLst>
                                            <p:tav tm="0">
                                              <p:val>
                                                <p:strVal val="#ppt_x"/>
                                              </p:val>
                                            </p:tav>
                                            <p:tav tm="100000">
                                              <p:val>
                                                <p:strVal val="#ppt_x"/>
                                              </p:val>
                                            </p:tav>
                                          </p:tavLst>
                                        </p:anim>
                                        <p:anim calcmode="lin" valueType="num">
                                          <p:cBhvr additive="base">
                                            <p:cTn id="15" dur="1000" fill="hold"/>
                                            <p:tgtEl>
                                              <p:spTgt spid="324"/>
                                            </p:tgtEl>
                                            <p:attrNameLst>
                                              <p:attrName>ppt_y</p:attrName>
                                            </p:attrNameLst>
                                          </p:cBhvr>
                                          <p:tavLst>
                                            <p:tav tm="0">
                                              <p:val>
                                                <p:strVal val="1+#ppt_h/2"/>
                                              </p:val>
                                            </p:tav>
                                            <p:tav tm="100000">
                                              <p:val>
                                                <p:strVal val="#ppt_y"/>
                                              </p:val>
                                            </p:tav>
                                          </p:tavLst>
                                        </p:anim>
                                      </p:childTnLst>
                                    </p:cTn>
                                  </p:par>
                                  <p:par>
                                    <p:cTn id="16" presetID="2" presetClass="entr" presetSubtype="4" decel="100000" fill="hold" grpId="0" nodeType="withEffect">
                                      <p:stCondLst>
                                        <p:cond delay="200"/>
                                      </p:stCondLst>
                                      <p:childTnLst>
                                        <p:set>
                                          <p:cBhvr>
                                            <p:cTn id="17" dur="1" fill="hold">
                                              <p:stCondLst>
                                                <p:cond delay="0"/>
                                              </p:stCondLst>
                                            </p:cTn>
                                            <p:tgtEl>
                                              <p:spTgt spid="323"/>
                                            </p:tgtEl>
                                            <p:attrNameLst>
                                              <p:attrName>style.visibility</p:attrName>
                                            </p:attrNameLst>
                                          </p:cBhvr>
                                          <p:to>
                                            <p:strVal val="visible"/>
                                          </p:to>
                                        </p:set>
                                        <p:anim calcmode="lin" valueType="num">
                                          <p:cBhvr additive="base">
                                            <p:cTn id="18" dur="1000" fill="hold"/>
                                            <p:tgtEl>
                                              <p:spTgt spid="323"/>
                                            </p:tgtEl>
                                            <p:attrNameLst>
                                              <p:attrName>ppt_x</p:attrName>
                                            </p:attrNameLst>
                                          </p:cBhvr>
                                          <p:tavLst>
                                            <p:tav tm="0">
                                              <p:val>
                                                <p:strVal val="#ppt_x"/>
                                              </p:val>
                                            </p:tav>
                                            <p:tav tm="100000">
                                              <p:val>
                                                <p:strVal val="#ppt_x"/>
                                              </p:val>
                                            </p:tav>
                                          </p:tavLst>
                                        </p:anim>
                                        <p:anim calcmode="lin" valueType="num">
                                          <p:cBhvr additive="base">
                                            <p:cTn id="19" dur="1000" fill="hold"/>
                                            <p:tgtEl>
                                              <p:spTgt spid="323"/>
                                            </p:tgtEl>
                                            <p:attrNameLst>
                                              <p:attrName>ppt_y</p:attrName>
                                            </p:attrNameLst>
                                          </p:cBhvr>
                                          <p:tavLst>
                                            <p:tav tm="0">
                                              <p:val>
                                                <p:strVal val="1+#ppt_h/2"/>
                                              </p:val>
                                            </p:tav>
                                            <p:tav tm="100000">
                                              <p:val>
                                                <p:strVal val="#ppt_y"/>
                                              </p:val>
                                            </p:tav>
                                          </p:tavLst>
                                        </p:anim>
                                      </p:childTnLst>
                                    </p:cTn>
                                  </p:par>
                                  <p:par>
                                    <p:cTn id="20" presetID="2" presetClass="entr" presetSubtype="4" decel="100000" fill="hold" nodeType="withEffect">
                                      <p:stCondLst>
                                        <p:cond delay="300"/>
                                      </p:stCondLst>
                                      <p:childTnLst>
                                        <p:set>
                                          <p:cBhvr>
                                            <p:cTn id="21" dur="1" fill="hold">
                                              <p:stCondLst>
                                                <p:cond delay="0"/>
                                              </p:stCondLst>
                                            </p:cTn>
                                            <p:tgtEl>
                                              <p:spTgt spid="542"/>
                                            </p:tgtEl>
                                            <p:attrNameLst>
                                              <p:attrName>style.visibility</p:attrName>
                                            </p:attrNameLst>
                                          </p:cBhvr>
                                          <p:to>
                                            <p:strVal val="visible"/>
                                          </p:to>
                                        </p:set>
                                        <p:anim calcmode="lin" valueType="num">
                                          <p:cBhvr additive="base">
                                            <p:cTn id="22" dur="1000" fill="hold"/>
                                            <p:tgtEl>
                                              <p:spTgt spid="542"/>
                                            </p:tgtEl>
                                            <p:attrNameLst>
                                              <p:attrName>ppt_x</p:attrName>
                                            </p:attrNameLst>
                                          </p:cBhvr>
                                          <p:tavLst>
                                            <p:tav tm="0">
                                              <p:val>
                                                <p:strVal val="#ppt_x"/>
                                              </p:val>
                                            </p:tav>
                                            <p:tav tm="100000">
                                              <p:val>
                                                <p:strVal val="#ppt_x"/>
                                              </p:val>
                                            </p:tav>
                                          </p:tavLst>
                                        </p:anim>
                                        <p:anim calcmode="lin" valueType="num">
                                          <p:cBhvr additive="base">
                                            <p:cTn id="23" dur="1000" fill="hold"/>
                                            <p:tgtEl>
                                              <p:spTgt spid="542"/>
                                            </p:tgtEl>
                                            <p:attrNameLst>
                                              <p:attrName>ppt_y</p:attrName>
                                            </p:attrNameLst>
                                          </p:cBhvr>
                                          <p:tavLst>
                                            <p:tav tm="0">
                                              <p:val>
                                                <p:strVal val="1+#ppt_h/2"/>
                                              </p:val>
                                            </p:tav>
                                            <p:tav tm="100000">
                                              <p:val>
                                                <p:strVal val="#ppt_y"/>
                                              </p:val>
                                            </p:tav>
                                          </p:tavLst>
                                        </p:anim>
                                      </p:childTnLst>
                                    </p:cTn>
                                  </p:par>
                                  <p:par>
                                    <p:cTn id="24" presetID="2" presetClass="entr" presetSubtype="1" accel="20000" fill="hold" nodeType="withEffect">
                                      <p:stCondLst>
                                        <p:cond delay="400"/>
                                      </p:stCondLst>
                                      <p:childTnLst>
                                        <p:set>
                                          <p:cBhvr>
                                            <p:cTn id="25" dur="1" fill="hold">
                                              <p:stCondLst>
                                                <p:cond delay="0"/>
                                              </p:stCondLst>
                                            </p:cTn>
                                            <p:tgtEl>
                                              <p:spTgt spid="527"/>
                                            </p:tgtEl>
                                            <p:attrNameLst>
                                              <p:attrName>style.visibility</p:attrName>
                                            </p:attrNameLst>
                                          </p:cBhvr>
                                          <p:to>
                                            <p:strVal val="visible"/>
                                          </p:to>
                                        </p:set>
                                        <p:anim calcmode="lin" valueType="num">
                                          <p:cBhvr additive="base">
                                            <p:cTn id="26" dur="1500" fill="hold"/>
                                            <p:tgtEl>
                                              <p:spTgt spid="527"/>
                                            </p:tgtEl>
                                            <p:attrNameLst>
                                              <p:attrName>ppt_x</p:attrName>
                                            </p:attrNameLst>
                                          </p:cBhvr>
                                          <p:tavLst>
                                            <p:tav tm="0">
                                              <p:val>
                                                <p:strVal val="#ppt_x"/>
                                              </p:val>
                                            </p:tav>
                                            <p:tav tm="100000">
                                              <p:val>
                                                <p:strVal val="#ppt_x"/>
                                              </p:val>
                                            </p:tav>
                                          </p:tavLst>
                                        </p:anim>
                                        <p:anim calcmode="lin" valueType="num">
                                          <p:cBhvr additive="base">
                                            <p:cTn id="27" dur="1500" fill="hold"/>
                                            <p:tgtEl>
                                              <p:spTgt spid="527"/>
                                            </p:tgtEl>
                                            <p:attrNameLst>
                                              <p:attrName>ppt_y</p:attrName>
                                            </p:attrNameLst>
                                          </p:cBhvr>
                                          <p:tavLst>
                                            <p:tav tm="0">
                                              <p:val>
                                                <p:strVal val="0-#ppt_h/2"/>
                                              </p:val>
                                            </p:tav>
                                            <p:tav tm="100000">
                                              <p:val>
                                                <p:strVal val="#ppt_y"/>
                                              </p:val>
                                            </p:tav>
                                          </p:tavLst>
                                        </p:anim>
                                      </p:childTnLst>
                                    </p:cTn>
                                  </p:par>
                                  <p:par>
                                    <p:cTn id="28" presetID="2" presetClass="entr" presetSubtype="1" accel="20000" fill="hold" nodeType="withEffect">
                                      <p:stCondLst>
                                        <p:cond delay="500"/>
                                      </p:stCondLst>
                                      <p:childTnLst>
                                        <p:set>
                                          <p:cBhvr>
                                            <p:cTn id="29" dur="1" fill="hold">
                                              <p:stCondLst>
                                                <p:cond delay="0"/>
                                              </p:stCondLst>
                                            </p:cTn>
                                            <p:tgtEl>
                                              <p:spTgt spid="529"/>
                                            </p:tgtEl>
                                            <p:attrNameLst>
                                              <p:attrName>style.visibility</p:attrName>
                                            </p:attrNameLst>
                                          </p:cBhvr>
                                          <p:to>
                                            <p:strVal val="visible"/>
                                          </p:to>
                                        </p:set>
                                        <p:anim calcmode="lin" valueType="num">
                                          <p:cBhvr additive="base">
                                            <p:cTn id="30" dur="1500" fill="hold"/>
                                            <p:tgtEl>
                                              <p:spTgt spid="529"/>
                                            </p:tgtEl>
                                            <p:attrNameLst>
                                              <p:attrName>ppt_x</p:attrName>
                                            </p:attrNameLst>
                                          </p:cBhvr>
                                          <p:tavLst>
                                            <p:tav tm="0">
                                              <p:val>
                                                <p:strVal val="#ppt_x"/>
                                              </p:val>
                                            </p:tav>
                                            <p:tav tm="100000">
                                              <p:val>
                                                <p:strVal val="#ppt_x"/>
                                              </p:val>
                                            </p:tav>
                                          </p:tavLst>
                                        </p:anim>
                                        <p:anim calcmode="lin" valueType="num">
                                          <p:cBhvr additive="base">
                                            <p:cTn id="31" dur="1500" fill="hold"/>
                                            <p:tgtEl>
                                              <p:spTgt spid="529"/>
                                            </p:tgtEl>
                                            <p:attrNameLst>
                                              <p:attrName>ppt_y</p:attrName>
                                            </p:attrNameLst>
                                          </p:cBhvr>
                                          <p:tavLst>
                                            <p:tav tm="0">
                                              <p:val>
                                                <p:strVal val="0-#ppt_h/2"/>
                                              </p:val>
                                            </p:tav>
                                            <p:tav tm="100000">
                                              <p:val>
                                                <p:strVal val="#ppt_y"/>
                                              </p:val>
                                            </p:tav>
                                          </p:tavLst>
                                        </p:anim>
                                      </p:childTnLst>
                                    </p:cTn>
                                  </p:par>
                                  <p:par>
                                    <p:cTn id="32" presetID="2" presetClass="entr" presetSubtype="1" accel="20000" fill="hold" nodeType="withEffect">
                                      <p:stCondLst>
                                        <p:cond delay="600"/>
                                      </p:stCondLst>
                                      <p:childTnLst>
                                        <p:set>
                                          <p:cBhvr>
                                            <p:cTn id="33" dur="1" fill="hold">
                                              <p:stCondLst>
                                                <p:cond delay="0"/>
                                              </p:stCondLst>
                                            </p:cTn>
                                            <p:tgtEl>
                                              <p:spTgt spid="528"/>
                                            </p:tgtEl>
                                            <p:attrNameLst>
                                              <p:attrName>style.visibility</p:attrName>
                                            </p:attrNameLst>
                                          </p:cBhvr>
                                          <p:to>
                                            <p:strVal val="visible"/>
                                          </p:to>
                                        </p:set>
                                        <p:anim calcmode="lin" valueType="num">
                                          <p:cBhvr additive="base">
                                            <p:cTn id="34" dur="1500" fill="hold"/>
                                            <p:tgtEl>
                                              <p:spTgt spid="528"/>
                                            </p:tgtEl>
                                            <p:attrNameLst>
                                              <p:attrName>ppt_x</p:attrName>
                                            </p:attrNameLst>
                                          </p:cBhvr>
                                          <p:tavLst>
                                            <p:tav tm="0">
                                              <p:val>
                                                <p:strVal val="#ppt_x"/>
                                              </p:val>
                                            </p:tav>
                                            <p:tav tm="100000">
                                              <p:val>
                                                <p:strVal val="#ppt_x"/>
                                              </p:val>
                                            </p:tav>
                                          </p:tavLst>
                                        </p:anim>
                                        <p:anim calcmode="lin" valueType="num">
                                          <p:cBhvr additive="base">
                                            <p:cTn id="35" dur="1500" fill="hold"/>
                                            <p:tgtEl>
                                              <p:spTgt spid="528"/>
                                            </p:tgtEl>
                                            <p:attrNameLst>
                                              <p:attrName>ppt_y</p:attrName>
                                            </p:attrNameLst>
                                          </p:cBhvr>
                                          <p:tavLst>
                                            <p:tav tm="0">
                                              <p:val>
                                                <p:strVal val="0-#ppt_h/2"/>
                                              </p:val>
                                            </p:tav>
                                            <p:tav tm="100000">
                                              <p:val>
                                                <p:strVal val="#ppt_y"/>
                                              </p:val>
                                            </p:tav>
                                          </p:tavLst>
                                        </p:anim>
                                      </p:childTnLst>
                                    </p:cTn>
                                  </p:par>
                                  <p:par>
                                    <p:cTn id="36" presetID="2" presetClass="entr" presetSubtype="1" accel="20000" fill="hold" nodeType="withEffect">
                                      <p:stCondLst>
                                        <p:cond delay="700"/>
                                      </p:stCondLst>
                                      <p:childTnLst>
                                        <p:set>
                                          <p:cBhvr>
                                            <p:cTn id="37" dur="1" fill="hold">
                                              <p:stCondLst>
                                                <p:cond delay="0"/>
                                              </p:stCondLst>
                                            </p:cTn>
                                            <p:tgtEl>
                                              <p:spTgt spid="525"/>
                                            </p:tgtEl>
                                            <p:attrNameLst>
                                              <p:attrName>style.visibility</p:attrName>
                                            </p:attrNameLst>
                                          </p:cBhvr>
                                          <p:to>
                                            <p:strVal val="visible"/>
                                          </p:to>
                                        </p:set>
                                        <p:anim calcmode="lin" valueType="num">
                                          <p:cBhvr additive="base">
                                            <p:cTn id="38" dur="1500" fill="hold"/>
                                            <p:tgtEl>
                                              <p:spTgt spid="525"/>
                                            </p:tgtEl>
                                            <p:attrNameLst>
                                              <p:attrName>ppt_x</p:attrName>
                                            </p:attrNameLst>
                                          </p:cBhvr>
                                          <p:tavLst>
                                            <p:tav tm="0">
                                              <p:val>
                                                <p:strVal val="#ppt_x"/>
                                              </p:val>
                                            </p:tav>
                                            <p:tav tm="100000">
                                              <p:val>
                                                <p:strVal val="#ppt_x"/>
                                              </p:val>
                                            </p:tav>
                                          </p:tavLst>
                                        </p:anim>
                                        <p:anim calcmode="lin" valueType="num">
                                          <p:cBhvr additive="base">
                                            <p:cTn id="39" dur="1500" fill="hold"/>
                                            <p:tgtEl>
                                              <p:spTgt spid="525"/>
                                            </p:tgtEl>
                                            <p:attrNameLst>
                                              <p:attrName>ppt_y</p:attrName>
                                            </p:attrNameLst>
                                          </p:cBhvr>
                                          <p:tavLst>
                                            <p:tav tm="0">
                                              <p:val>
                                                <p:strVal val="0-#ppt_h/2"/>
                                              </p:val>
                                            </p:tav>
                                            <p:tav tm="100000">
                                              <p:val>
                                                <p:strVal val="#ppt_y"/>
                                              </p:val>
                                            </p:tav>
                                          </p:tavLst>
                                        </p:anim>
                                      </p:childTnLst>
                                    </p:cTn>
                                  </p:par>
                                  <p:par>
                                    <p:cTn id="40" presetID="2" presetClass="entr" presetSubtype="1" accel="20000" fill="hold" nodeType="withEffect">
                                      <p:stCondLst>
                                        <p:cond delay="800"/>
                                      </p:stCondLst>
                                      <p:childTnLst>
                                        <p:set>
                                          <p:cBhvr>
                                            <p:cTn id="41" dur="1" fill="hold">
                                              <p:stCondLst>
                                                <p:cond delay="0"/>
                                              </p:stCondLst>
                                            </p:cTn>
                                            <p:tgtEl>
                                              <p:spTgt spid="523"/>
                                            </p:tgtEl>
                                            <p:attrNameLst>
                                              <p:attrName>style.visibility</p:attrName>
                                            </p:attrNameLst>
                                          </p:cBhvr>
                                          <p:to>
                                            <p:strVal val="visible"/>
                                          </p:to>
                                        </p:set>
                                        <p:anim calcmode="lin" valueType="num">
                                          <p:cBhvr additive="base">
                                            <p:cTn id="42" dur="1500" fill="hold"/>
                                            <p:tgtEl>
                                              <p:spTgt spid="523"/>
                                            </p:tgtEl>
                                            <p:attrNameLst>
                                              <p:attrName>ppt_x</p:attrName>
                                            </p:attrNameLst>
                                          </p:cBhvr>
                                          <p:tavLst>
                                            <p:tav tm="0">
                                              <p:val>
                                                <p:strVal val="#ppt_x"/>
                                              </p:val>
                                            </p:tav>
                                            <p:tav tm="100000">
                                              <p:val>
                                                <p:strVal val="#ppt_x"/>
                                              </p:val>
                                            </p:tav>
                                          </p:tavLst>
                                        </p:anim>
                                        <p:anim calcmode="lin" valueType="num">
                                          <p:cBhvr additive="base">
                                            <p:cTn id="43" dur="1500" fill="hold"/>
                                            <p:tgtEl>
                                              <p:spTgt spid="523"/>
                                            </p:tgtEl>
                                            <p:attrNameLst>
                                              <p:attrName>ppt_y</p:attrName>
                                            </p:attrNameLst>
                                          </p:cBhvr>
                                          <p:tavLst>
                                            <p:tav tm="0">
                                              <p:val>
                                                <p:strVal val="0-#ppt_h/2"/>
                                              </p:val>
                                            </p:tav>
                                            <p:tav tm="100000">
                                              <p:val>
                                                <p:strVal val="#ppt_y"/>
                                              </p:val>
                                            </p:tav>
                                          </p:tavLst>
                                        </p:anim>
                                      </p:childTnLst>
                                    </p:cTn>
                                  </p:par>
                                  <p:par>
                                    <p:cTn id="44" presetID="2" presetClass="entr" presetSubtype="1" accel="20000" fill="hold" nodeType="withEffect">
                                      <p:stCondLst>
                                        <p:cond delay="900"/>
                                      </p:stCondLst>
                                      <p:childTnLst>
                                        <p:set>
                                          <p:cBhvr>
                                            <p:cTn id="45" dur="1" fill="hold">
                                              <p:stCondLst>
                                                <p:cond delay="0"/>
                                              </p:stCondLst>
                                            </p:cTn>
                                            <p:tgtEl>
                                              <p:spTgt spid="526"/>
                                            </p:tgtEl>
                                            <p:attrNameLst>
                                              <p:attrName>style.visibility</p:attrName>
                                            </p:attrNameLst>
                                          </p:cBhvr>
                                          <p:to>
                                            <p:strVal val="visible"/>
                                          </p:to>
                                        </p:set>
                                        <p:anim calcmode="lin" valueType="num">
                                          <p:cBhvr additive="base">
                                            <p:cTn id="46" dur="1500" fill="hold"/>
                                            <p:tgtEl>
                                              <p:spTgt spid="526"/>
                                            </p:tgtEl>
                                            <p:attrNameLst>
                                              <p:attrName>ppt_x</p:attrName>
                                            </p:attrNameLst>
                                          </p:cBhvr>
                                          <p:tavLst>
                                            <p:tav tm="0">
                                              <p:val>
                                                <p:strVal val="#ppt_x"/>
                                              </p:val>
                                            </p:tav>
                                            <p:tav tm="100000">
                                              <p:val>
                                                <p:strVal val="#ppt_x"/>
                                              </p:val>
                                            </p:tav>
                                          </p:tavLst>
                                        </p:anim>
                                        <p:anim calcmode="lin" valueType="num">
                                          <p:cBhvr additive="base">
                                            <p:cTn id="47" dur="1500" fill="hold"/>
                                            <p:tgtEl>
                                              <p:spTgt spid="526"/>
                                            </p:tgtEl>
                                            <p:attrNameLst>
                                              <p:attrName>ppt_y</p:attrName>
                                            </p:attrNameLst>
                                          </p:cBhvr>
                                          <p:tavLst>
                                            <p:tav tm="0">
                                              <p:val>
                                                <p:strVal val="0-#ppt_h/2"/>
                                              </p:val>
                                            </p:tav>
                                            <p:tav tm="100000">
                                              <p:val>
                                                <p:strVal val="#ppt_y"/>
                                              </p:val>
                                            </p:tav>
                                          </p:tavLst>
                                        </p:anim>
                                      </p:childTnLst>
                                    </p:cTn>
                                  </p:par>
                                  <p:par>
                                    <p:cTn id="48" presetID="2" presetClass="entr" presetSubtype="1" accel="20000" fill="hold" nodeType="withEffect">
                                      <p:stCondLst>
                                        <p:cond delay="1000"/>
                                      </p:stCondLst>
                                      <p:childTnLst>
                                        <p:set>
                                          <p:cBhvr>
                                            <p:cTn id="49" dur="1" fill="hold">
                                              <p:stCondLst>
                                                <p:cond delay="0"/>
                                              </p:stCondLst>
                                            </p:cTn>
                                            <p:tgtEl>
                                              <p:spTgt spid="524"/>
                                            </p:tgtEl>
                                            <p:attrNameLst>
                                              <p:attrName>style.visibility</p:attrName>
                                            </p:attrNameLst>
                                          </p:cBhvr>
                                          <p:to>
                                            <p:strVal val="visible"/>
                                          </p:to>
                                        </p:set>
                                        <p:anim calcmode="lin" valueType="num">
                                          <p:cBhvr additive="base">
                                            <p:cTn id="50" dur="1500" fill="hold"/>
                                            <p:tgtEl>
                                              <p:spTgt spid="524"/>
                                            </p:tgtEl>
                                            <p:attrNameLst>
                                              <p:attrName>ppt_x</p:attrName>
                                            </p:attrNameLst>
                                          </p:cBhvr>
                                          <p:tavLst>
                                            <p:tav tm="0">
                                              <p:val>
                                                <p:strVal val="#ppt_x"/>
                                              </p:val>
                                            </p:tav>
                                            <p:tav tm="100000">
                                              <p:val>
                                                <p:strVal val="#ppt_x"/>
                                              </p:val>
                                            </p:tav>
                                          </p:tavLst>
                                        </p:anim>
                                        <p:anim calcmode="lin" valueType="num">
                                          <p:cBhvr additive="base">
                                            <p:cTn id="51" dur="1500" fill="hold"/>
                                            <p:tgtEl>
                                              <p:spTgt spid="524"/>
                                            </p:tgtEl>
                                            <p:attrNameLst>
                                              <p:attrName>ppt_y</p:attrName>
                                            </p:attrNameLst>
                                          </p:cBhvr>
                                          <p:tavLst>
                                            <p:tav tm="0">
                                              <p:val>
                                                <p:strVal val="0-#ppt_h/2"/>
                                              </p:val>
                                            </p:tav>
                                            <p:tav tm="100000">
                                              <p:val>
                                                <p:strVal val="#ppt_y"/>
                                              </p:val>
                                            </p:tav>
                                          </p:tavLst>
                                        </p:anim>
                                      </p:childTnLst>
                                    </p:cTn>
                                  </p:par>
                                  <p:par>
                                    <p:cTn id="52" presetID="2" presetClass="entr" presetSubtype="1" accel="20000" fill="hold" nodeType="withEffect">
                                      <p:stCondLst>
                                        <p:cond delay="1500"/>
                                      </p:stCondLst>
                                      <p:childTnLst>
                                        <p:set>
                                          <p:cBhvr>
                                            <p:cTn id="53" dur="1" fill="hold">
                                              <p:stCondLst>
                                                <p:cond delay="0"/>
                                              </p:stCondLst>
                                            </p:cTn>
                                            <p:tgtEl>
                                              <p:spTgt spid="541"/>
                                            </p:tgtEl>
                                            <p:attrNameLst>
                                              <p:attrName>style.visibility</p:attrName>
                                            </p:attrNameLst>
                                          </p:cBhvr>
                                          <p:to>
                                            <p:strVal val="visible"/>
                                          </p:to>
                                        </p:set>
                                        <p:anim calcmode="lin" valueType="num">
                                          <p:cBhvr additive="base">
                                            <p:cTn id="54" dur="1500" fill="hold"/>
                                            <p:tgtEl>
                                              <p:spTgt spid="541"/>
                                            </p:tgtEl>
                                            <p:attrNameLst>
                                              <p:attrName>ppt_x</p:attrName>
                                            </p:attrNameLst>
                                          </p:cBhvr>
                                          <p:tavLst>
                                            <p:tav tm="0">
                                              <p:val>
                                                <p:strVal val="#ppt_x"/>
                                              </p:val>
                                            </p:tav>
                                            <p:tav tm="100000">
                                              <p:val>
                                                <p:strVal val="#ppt_x"/>
                                              </p:val>
                                            </p:tav>
                                          </p:tavLst>
                                        </p:anim>
                                        <p:anim calcmode="lin" valueType="num">
                                          <p:cBhvr additive="base">
                                            <p:cTn id="55" dur="1500" fill="hold"/>
                                            <p:tgtEl>
                                              <p:spTgt spid="541"/>
                                            </p:tgtEl>
                                            <p:attrNameLst>
                                              <p:attrName>ppt_y</p:attrName>
                                            </p:attrNameLst>
                                          </p:cBhvr>
                                          <p:tavLst>
                                            <p:tav tm="0">
                                              <p:val>
                                                <p:strVal val="0-#ppt_h/2"/>
                                              </p:val>
                                            </p:tav>
                                            <p:tav tm="100000">
                                              <p:val>
                                                <p:strVal val="#ppt_y"/>
                                              </p:val>
                                            </p:tav>
                                          </p:tavLst>
                                        </p:anim>
                                      </p:childTnLst>
                                    </p:cTn>
                                  </p:par>
                                  <p:par>
                                    <p:cTn id="56" presetID="2" presetClass="entr" presetSubtype="1" accel="20000" fill="hold" nodeType="withEffect">
                                      <p:stCondLst>
                                        <p:cond delay="1600"/>
                                      </p:stCondLst>
                                      <p:childTnLst>
                                        <p:set>
                                          <p:cBhvr>
                                            <p:cTn id="57" dur="1" fill="hold">
                                              <p:stCondLst>
                                                <p:cond delay="0"/>
                                              </p:stCondLst>
                                            </p:cTn>
                                            <p:tgtEl>
                                              <p:spTgt spid="534"/>
                                            </p:tgtEl>
                                            <p:attrNameLst>
                                              <p:attrName>style.visibility</p:attrName>
                                            </p:attrNameLst>
                                          </p:cBhvr>
                                          <p:to>
                                            <p:strVal val="visible"/>
                                          </p:to>
                                        </p:set>
                                        <p:anim calcmode="lin" valueType="num">
                                          <p:cBhvr additive="base">
                                            <p:cTn id="58" dur="1500" fill="hold"/>
                                            <p:tgtEl>
                                              <p:spTgt spid="534"/>
                                            </p:tgtEl>
                                            <p:attrNameLst>
                                              <p:attrName>ppt_x</p:attrName>
                                            </p:attrNameLst>
                                          </p:cBhvr>
                                          <p:tavLst>
                                            <p:tav tm="0">
                                              <p:val>
                                                <p:strVal val="#ppt_x"/>
                                              </p:val>
                                            </p:tav>
                                            <p:tav tm="100000">
                                              <p:val>
                                                <p:strVal val="#ppt_x"/>
                                              </p:val>
                                            </p:tav>
                                          </p:tavLst>
                                        </p:anim>
                                        <p:anim calcmode="lin" valueType="num">
                                          <p:cBhvr additive="base">
                                            <p:cTn id="59" dur="1500" fill="hold"/>
                                            <p:tgtEl>
                                              <p:spTgt spid="534"/>
                                            </p:tgtEl>
                                            <p:attrNameLst>
                                              <p:attrName>ppt_y</p:attrName>
                                            </p:attrNameLst>
                                          </p:cBhvr>
                                          <p:tavLst>
                                            <p:tav tm="0">
                                              <p:val>
                                                <p:strVal val="0-#ppt_h/2"/>
                                              </p:val>
                                            </p:tav>
                                            <p:tav tm="100000">
                                              <p:val>
                                                <p:strVal val="#ppt_y"/>
                                              </p:val>
                                            </p:tav>
                                          </p:tavLst>
                                        </p:anim>
                                      </p:childTnLst>
                                    </p:cTn>
                                  </p:par>
                                  <p:par>
                                    <p:cTn id="60" presetID="2" presetClass="entr" presetSubtype="1" accel="20000" fill="hold" nodeType="withEffect">
                                      <p:stCondLst>
                                        <p:cond delay="1700"/>
                                      </p:stCondLst>
                                      <p:childTnLst>
                                        <p:set>
                                          <p:cBhvr>
                                            <p:cTn id="61" dur="1" fill="hold">
                                              <p:stCondLst>
                                                <p:cond delay="0"/>
                                              </p:stCondLst>
                                            </p:cTn>
                                            <p:tgtEl>
                                              <p:spTgt spid="535"/>
                                            </p:tgtEl>
                                            <p:attrNameLst>
                                              <p:attrName>style.visibility</p:attrName>
                                            </p:attrNameLst>
                                          </p:cBhvr>
                                          <p:to>
                                            <p:strVal val="visible"/>
                                          </p:to>
                                        </p:set>
                                        <p:anim calcmode="lin" valueType="num">
                                          <p:cBhvr additive="base">
                                            <p:cTn id="62" dur="1500" fill="hold"/>
                                            <p:tgtEl>
                                              <p:spTgt spid="535"/>
                                            </p:tgtEl>
                                            <p:attrNameLst>
                                              <p:attrName>ppt_x</p:attrName>
                                            </p:attrNameLst>
                                          </p:cBhvr>
                                          <p:tavLst>
                                            <p:tav tm="0">
                                              <p:val>
                                                <p:strVal val="#ppt_x"/>
                                              </p:val>
                                            </p:tav>
                                            <p:tav tm="100000">
                                              <p:val>
                                                <p:strVal val="#ppt_x"/>
                                              </p:val>
                                            </p:tav>
                                          </p:tavLst>
                                        </p:anim>
                                        <p:anim calcmode="lin" valueType="num">
                                          <p:cBhvr additive="base">
                                            <p:cTn id="63" dur="1500" fill="hold"/>
                                            <p:tgtEl>
                                              <p:spTgt spid="535"/>
                                            </p:tgtEl>
                                            <p:attrNameLst>
                                              <p:attrName>ppt_y</p:attrName>
                                            </p:attrNameLst>
                                          </p:cBhvr>
                                          <p:tavLst>
                                            <p:tav tm="0">
                                              <p:val>
                                                <p:strVal val="0-#ppt_h/2"/>
                                              </p:val>
                                            </p:tav>
                                            <p:tav tm="100000">
                                              <p:val>
                                                <p:strVal val="#ppt_y"/>
                                              </p:val>
                                            </p:tav>
                                          </p:tavLst>
                                        </p:anim>
                                      </p:childTnLst>
                                    </p:cTn>
                                  </p:par>
                                  <p:par>
                                    <p:cTn id="64" presetID="2" presetClass="entr" presetSubtype="1" accel="20000" fill="hold" nodeType="withEffect">
                                      <p:stCondLst>
                                        <p:cond delay="1800"/>
                                      </p:stCondLst>
                                      <p:childTnLst>
                                        <p:set>
                                          <p:cBhvr>
                                            <p:cTn id="65" dur="1" fill="hold">
                                              <p:stCondLst>
                                                <p:cond delay="0"/>
                                              </p:stCondLst>
                                            </p:cTn>
                                            <p:tgtEl>
                                              <p:spTgt spid="538"/>
                                            </p:tgtEl>
                                            <p:attrNameLst>
                                              <p:attrName>style.visibility</p:attrName>
                                            </p:attrNameLst>
                                          </p:cBhvr>
                                          <p:to>
                                            <p:strVal val="visible"/>
                                          </p:to>
                                        </p:set>
                                        <p:anim calcmode="lin" valueType="num">
                                          <p:cBhvr additive="base">
                                            <p:cTn id="66" dur="1500" fill="hold"/>
                                            <p:tgtEl>
                                              <p:spTgt spid="538"/>
                                            </p:tgtEl>
                                            <p:attrNameLst>
                                              <p:attrName>ppt_x</p:attrName>
                                            </p:attrNameLst>
                                          </p:cBhvr>
                                          <p:tavLst>
                                            <p:tav tm="0">
                                              <p:val>
                                                <p:strVal val="#ppt_x"/>
                                              </p:val>
                                            </p:tav>
                                            <p:tav tm="100000">
                                              <p:val>
                                                <p:strVal val="#ppt_x"/>
                                              </p:val>
                                            </p:tav>
                                          </p:tavLst>
                                        </p:anim>
                                        <p:anim calcmode="lin" valueType="num">
                                          <p:cBhvr additive="base">
                                            <p:cTn id="67" dur="1500" fill="hold"/>
                                            <p:tgtEl>
                                              <p:spTgt spid="538"/>
                                            </p:tgtEl>
                                            <p:attrNameLst>
                                              <p:attrName>ppt_y</p:attrName>
                                            </p:attrNameLst>
                                          </p:cBhvr>
                                          <p:tavLst>
                                            <p:tav tm="0">
                                              <p:val>
                                                <p:strVal val="0-#ppt_h/2"/>
                                              </p:val>
                                            </p:tav>
                                            <p:tav tm="100000">
                                              <p:val>
                                                <p:strVal val="#ppt_y"/>
                                              </p:val>
                                            </p:tav>
                                          </p:tavLst>
                                        </p:anim>
                                      </p:childTnLst>
                                    </p:cTn>
                                  </p:par>
                                  <p:par>
                                    <p:cTn id="68" presetID="2" presetClass="entr" presetSubtype="1" accel="20000" fill="hold" nodeType="withEffect">
                                      <p:stCondLst>
                                        <p:cond delay="1900"/>
                                      </p:stCondLst>
                                      <p:childTnLst>
                                        <p:set>
                                          <p:cBhvr>
                                            <p:cTn id="69" dur="1" fill="hold">
                                              <p:stCondLst>
                                                <p:cond delay="0"/>
                                              </p:stCondLst>
                                            </p:cTn>
                                            <p:tgtEl>
                                              <p:spTgt spid="537"/>
                                            </p:tgtEl>
                                            <p:attrNameLst>
                                              <p:attrName>style.visibility</p:attrName>
                                            </p:attrNameLst>
                                          </p:cBhvr>
                                          <p:to>
                                            <p:strVal val="visible"/>
                                          </p:to>
                                        </p:set>
                                        <p:anim calcmode="lin" valueType="num">
                                          <p:cBhvr additive="base">
                                            <p:cTn id="70" dur="1500" fill="hold"/>
                                            <p:tgtEl>
                                              <p:spTgt spid="537"/>
                                            </p:tgtEl>
                                            <p:attrNameLst>
                                              <p:attrName>ppt_x</p:attrName>
                                            </p:attrNameLst>
                                          </p:cBhvr>
                                          <p:tavLst>
                                            <p:tav tm="0">
                                              <p:val>
                                                <p:strVal val="#ppt_x"/>
                                              </p:val>
                                            </p:tav>
                                            <p:tav tm="100000">
                                              <p:val>
                                                <p:strVal val="#ppt_x"/>
                                              </p:val>
                                            </p:tav>
                                          </p:tavLst>
                                        </p:anim>
                                        <p:anim calcmode="lin" valueType="num">
                                          <p:cBhvr additive="base">
                                            <p:cTn id="71" dur="1500" fill="hold"/>
                                            <p:tgtEl>
                                              <p:spTgt spid="537"/>
                                            </p:tgtEl>
                                            <p:attrNameLst>
                                              <p:attrName>ppt_y</p:attrName>
                                            </p:attrNameLst>
                                          </p:cBhvr>
                                          <p:tavLst>
                                            <p:tav tm="0">
                                              <p:val>
                                                <p:strVal val="0-#ppt_h/2"/>
                                              </p:val>
                                            </p:tav>
                                            <p:tav tm="100000">
                                              <p:val>
                                                <p:strVal val="#ppt_y"/>
                                              </p:val>
                                            </p:tav>
                                          </p:tavLst>
                                        </p:anim>
                                      </p:childTnLst>
                                    </p:cTn>
                                  </p:par>
                                  <p:par>
                                    <p:cTn id="72" presetID="2" presetClass="entr" presetSubtype="1" accel="20000" fill="hold" nodeType="withEffect">
                                      <p:stCondLst>
                                        <p:cond delay="2000"/>
                                      </p:stCondLst>
                                      <p:childTnLst>
                                        <p:set>
                                          <p:cBhvr>
                                            <p:cTn id="73" dur="1" fill="hold">
                                              <p:stCondLst>
                                                <p:cond delay="0"/>
                                              </p:stCondLst>
                                            </p:cTn>
                                            <p:tgtEl>
                                              <p:spTgt spid="536"/>
                                            </p:tgtEl>
                                            <p:attrNameLst>
                                              <p:attrName>style.visibility</p:attrName>
                                            </p:attrNameLst>
                                          </p:cBhvr>
                                          <p:to>
                                            <p:strVal val="visible"/>
                                          </p:to>
                                        </p:set>
                                        <p:anim calcmode="lin" valueType="num">
                                          <p:cBhvr additive="base">
                                            <p:cTn id="74" dur="1500" fill="hold"/>
                                            <p:tgtEl>
                                              <p:spTgt spid="536"/>
                                            </p:tgtEl>
                                            <p:attrNameLst>
                                              <p:attrName>ppt_x</p:attrName>
                                            </p:attrNameLst>
                                          </p:cBhvr>
                                          <p:tavLst>
                                            <p:tav tm="0">
                                              <p:val>
                                                <p:strVal val="#ppt_x"/>
                                              </p:val>
                                            </p:tav>
                                            <p:tav tm="100000">
                                              <p:val>
                                                <p:strVal val="#ppt_x"/>
                                              </p:val>
                                            </p:tav>
                                          </p:tavLst>
                                        </p:anim>
                                        <p:anim calcmode="lin" valueType="num">
                                          <p:cBhvr additive="base">
                                            <p:cTn id="75" dur="1500" fill="hold"/>
                                            <p:tgtEl>
                                              <p:spTgt spid="536"/>
                                            </p:tgtEl>
                                            <p:attrNameLst>
                                              <p:attrName>ppt_y</p:attrName>
                                            </p:attrNameLst>
                                          </p:cBhvr>
                                          <p:tavLst>
                                            <p:tav tm="0">
                                              <p:val>
                                                <p:strVal val="0-#ppt_h/2"/>
                                              </p:val>
                                            </p:tav>
                                            <p:tav tm="100000">
                                              <p:val>
                                                <p:strVal val="#ppt_y"/>
                                              </p:val>
                                            </p:tav>
                                          </p:tavLst>
                                        </p:anim>
                                      </p:childTnLst>
                                    </p:cTn>
                                  </p:par>
                                  <p:par>
                                    <p:cTn id="76" presetID="2" presetClass="entr" presetSubtype="1" accel="20000" fill="hold" nodeType="withEffect">
                                      <p:stCondLst>
                                        <p:cond delay="2100"/>
                                      </p:stCondLst>
                                      <p:childTnLst>
                                        <p:set>
                                          <p:cBhvr>
                                            <p:cTn id="77" dur="1" fill="hold">
                                              <p:stCondLst>
                                                <p:cond delay="0"/>
                                              </p:stCondLst>
                                            </p:cTn>
                                            <p:tgtEl>
                                              <p:spTgt spid="540"/>
                                            </p:tgtEl>
                                            <p:attrNameLst>
                                              <p:attrName>style.visibility</p:attrName>
                                            </p:attrNameLst>
                                          </p:cBhvr>
                                          <p:to>
                                            <p:strVal val="visible"/>
                                          </p:to>
                                        </p:set>
                                        <p:anim calcmode="lin" valueType="num">
                                          <p:cBhvr additive="base">
                                            <p:cTn id="78" dur="1500" fill="hold"/>
                                            <p:tgtEl>
                                              <p:spTgt spid="540"/>
                                            </p:tgtEl>
                                            <p:attrNameLst>
                                              <p:attrName>ppt_x</p:attrName>
                                            </p:attrNameLst>
                                          </p:cBhvr>
                                          <p:tavLst>
                                            <p:tav tm="0">
                                              <p:val>
                                                <p:strVal val="#ppt_x"/>
                                              </p:val>
                                            </p:tav>
                                            <p:tav tm="100000">
                                              <p:val>
                                                <p:strVal val="#ppt_x"/>
                                              </p:val>
                                            </p:tav>
                                          </p:tavLst>
                                        </p:anim>
                                        <p:anim calcmode="lin" valueType="num">
                                          <p:cBhvr additive="base">
                                            <p:cTn id="79" dur="1500" fill="hold"/>
                                            <p:tgtEl>
                                              <p:spTgt spid="540"/>
                                            </p:tgtEl>
                                            <p:attrNameLst>
                                              <p:attrName>ppt_y</p:attrName>
                                            </p:attrNameLst>
                                          </p:cBhvr>
                                          <p:tavLst>
                                            <p:tav tm="0">
                                              <p:val>
                                                <p:strVal val="0-#ppt_h/2"/>
                                              </p:val>
                                            </p:tav>
                                            <p:tav tm="100000">
                                              <p:val>
                                                <p:strVal val="#ppt_y"/>
                                              </p:val>
                                            </p:tav>
                                          </p:tavLst>
                                        </p:anim>
                                      </p:childTnLst>
                                    </p:cTn>
                                  </p:par>
                                  <p:par>
                                    <p:cTn id="80" presetID="2" presetClass="entr" presetSubtype="1" accel="20000" fill="hold" nodeType="withEffect">
                                      <p:stCondLst>
                                        <p:cond delay="2200"/>
                                      </p:stCondLst>
                                      <p:childTnLst>
                                        <p:set>
                                          <p:cBhvr>
                                            <p:cTn id="81" dur="1" fill="hold">
                                              <p:stCondLst>
                                                <p:cond delay="0"/>
                                              </p:stCondLst>
                                            </p:cTn>
                                            <p:tgtEl>
                                              <p:spTgt spid="539"/>
                                            </p:tgtEl>
                                            <p:attrNameLst>
                                              <p:attrName>style.visibility</p:attrName>
                                            </p:attrNameLst>
                                          </p:cBhvr>
                                          <p:to>
                                            <p:strVal val="visible"/>
                                          </p:to>
                                        </p:set>
                                        <p:anim calcmode="lin" valueType="num">
                                          <p:cBhvr additive="base">
                                            <p:cTn id="82" dur="1500" fill="hold"/>
                                            <p:tgtEl>
                                              <p:spTgt spid="539"/>
                                            </p:tgtEl>
                                            <p:attrNameLst>
                                              <p:attrName>ppt_x</p:attrName>
                                            </p:attrNameLst>
                                          </p:cBhvr>
                                          <p:tavLst>
                                            <p:tav tm="0">
                                              <p:val>
                                                <p:strVal val="#ppt_x"/>
                                              </p:val>
                                            </p:tav>
                                            <p:tav tm="100000">
                                              <p:val>
                                                <p:strVal val="#ppt_x"/>
                                              </p:val>
                                            </p:tav>
                                          </p:tavLst>
                                        </p:anim>
                                        <p:anim calcmode="lin" valueType="num">
                                          <p:cBhvr additive="base">
                                            <p:cTn id="83" dur="1500" fill="hold"/>
                                            <p:tgtEl>
                                              <p:spTgt spid="539"/>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3" grpId="0" animBg="1"/>
          <p:bldP spid="324" grpId="0" animBg="1"/>
          <p:bldP spid="325" grpId="0" animBg="1"/>
          <p:bldP spid="544" grpId="0"/>
        </p:bldLst>
      </p:timing>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1" name="Group 80">
            <a:extLst>
              <a:ext uri="{FF2B5EF4-FFF2-40B4-BE49-F238E27FC236}">
                <a16:creationId xmlns:a16="http://schemas.microsoft.com/office/drawing/2014/main" id="{77D638C8-C7F0-4699-B69A-92426FF4B0BE}"/>
              </a:ext>
            </a:extLst>
          </p:cNvPr>
          <p:cNvGrpSpPr/>
          <p:nvPr/>
        </p:nvGrpSpPr>
        <p:grpSpPr>
          <a:xfrm>
            <a:off x="1265377" y="2311606"/>
            <a:ext cx="340577" cy="2117250"/>
            <a:chOff x="9580563" y="5093121"/>
            <a:chExt cx="563011" cy="3500042"/>
          </a:xfrm>
          <a:solidFill>
            <a:schemeClr val="tx1">
              <a:lumMod val="10000"/>
              <a:lumOff val="90000"/>
            </a:schemeClr>
          </a:solidFill>
          <a:effectLst/>
        </p:grpSpPr>
        <p:sp>
          <p:nvSpPr>
            <p:cNvPr id="82" name="Freeform 318">
              <a:extLst>
                <a:ext uri="{FF2B5EF4-FFF2-40B4-BE49-F238E27FC236}">
                  <a16:creationId xmlns:a16="http://schemas.microsoft.com/office/drawing/2014/main" id="{E310CC01-69FA-4C02-A618-9E299509C70D}"/>
                </a:ext>
              </a:extLst>
            </p:cNvPr>
            <p:cNvSpPr>
              <a:spLocks/>
            </p:cNvSpPr>
            <p:nvPr/>
          </p:nvSpPr>
          <p:spPr bwMode="auto">
            <a:xfrm>
              <a:off x="9580563" y="8429978"/>
              <a:ext cx="563011" cy="163185"/>
            </a:xfrm>
            <a:custGeom>
              <a:avLst/>
              <a:gdLst>
                <a:gd name="T0" fmla="*/ 140 w 400"/>
                <a:gd name="T1" fmla="*/ 26 h 116"/>
                <a:gd name="T2" fmla="*/ 0 w 400"/>
                <a:gd name="T3" fmla="*/ 26 h 116"/>
                <a:gd name="T4" fmla="*/ 0 w 400"/>
                <a:gd name="T5" fmla="*/ 90 h 116"/>
                <a:gd name="T6" fmla="*/ 140 w 400"/>
                <a:gd name="T7" fmla="*/ 90 h 116"/>
                <a:gd name="T8" fmla="*/ 140 w 400"/>
                <a:gd name="T9" fmla="*/ 116 h 116"/>
                <a:gd name="T10" fmla="*/ 400 w 400"/>
                <a:gd name="T11" fmla="*/ 116 h 116"/>
                <a:gd name="T12" fmla="*/ 400 w 400"/>
                <a:gd name="T13" fmla="*/ 0 h 116"/>
                <a:gd name="T14" fmla="*/ 140 w 400"/>
                <a:gd name="T15" fmla="*/ 0 h 116"/>
                <a:gd name="T16" fmla="*/ 140 w 400"/>
                <a:gd name="T17" fmla="*/ 26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0" h="116">
                  <a:moveTo>
                    <a:pt x="140" y="26"/>
                  </a:moveTo>
                  <a:lnTo>
                    <a:pt x="0" y="26"/>
                  </a:lnTo>
                  <a:lnTo>
                    <a:pt x="0" y="90"/>
                  </a:lnTo>
                  <a:lnTo>
                    <a:pt x="140" y="90"/>
                  </a:lnTo>
                  <a:lnTo>
                    <a:pt x="140" y="116"/>
                  </a:lnTo>
                  <a:lnTo>
                    <a:pt x="400" y="116"/>
                  </a:lnTo>
                  <a:lnTo>
                    <a:pt x="400" y="0"/>
                  </a:lnTo>
                  <a:lnTo>
                    <a:pt x="140" y="0"/>
                  </a:lnTo>
                  <a:lnTo>
                    <a:pt x="140"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lumMod val="10000"/>
                    <a:lumOff val="90000"/>
                  </a:srgbClr>
                </a:solidFill>
                <a:latin typeface="Calibri"/>
              </a:endParaRPr>
            </a:p>
          </p:txBody>
        </p:sp>
        <p:sp>
          <p:nvSpPr>
            <p:cNvPr id="83" name="Freeform 319">
              <a:extLst>
                <a:ext uri="{FF2B5EF4-FFF2-40B4-BE49-F238E27FC236}">
                  <a16:creationId xmlns:a16="http://schemas.microsoft.com/office/drawing/2014/main" id="{F904AD09-8B33-40FB-BFFE-E1D3F6E450AD}"/>
                </a:ext>
              </a:extLst>
            </p:cNvPr>
            <p:cNvSpPr>
              <a:spLocks/>
            </p:cNvSpPr>
            <p:nvPr/>
          </p:nvSpPr>
          <p:spPr bwMode="auto">
            <a:xfrm>
              <a:off x="9580563" y="8012167"/>
              <a:ext cx="563011" cy="163185"/>
            </a:xfrm>
            <a:custGeom>
              <a:avLst/>
              <a:gdLst>
                <a:gd name="T0" fmla="*/ 140 w 400"/>
                <a:gd name="T1" fmla="*/ 26 h 116"/>
                <a:gd name="T2" fmla="*/ 0 w 400"/>
                <a:gd name="T3" fmla="*/ 26 h 116"/>
                <a:gd name="T4" fmla="*/ 0 w 400"/>
                <a:gd name="T5" fmla="*/ 90 h 116"/>
                <a:gd name="T6" fmla="*/ 140 w 400"/>
                <a:gd name="T7" fmla="*/ 90 h 116"/>
                <a:gd name="T8" fmla="*/ 140 w 400"/>
                <a:gd name="T9" fmla="*/ 116 h 116"/>
                <a:gd name="T10" fmla="*/ 400 w 400"/>
                <a:gd name="T11" fmla="*/ 116 h 116"/>
                <a:gd name="T12" fmla="*/ 400 w 400"/>
                <a:gd name="T13" fmla="*/ 0 h 116"/>
                <a:gd name="T14" fmla="*/ 140 w 400"/>
                <a:gd name="T15" fmla="*/ 0 h 116"/>
                <a:gd name="T16" fmla="*/ 140 w 400"/>
                <a:gd name="T17" fmla="*/ 26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0" h="116">
                  <a:moveTo>
                    <a:pt x="140" y="26"/>
                  </a:moveTo>
                  <a:lnTo>
                    <a:pt x="0" y="26"/>
                  </a:lnTo>
                  <a:lnTo>
                    <a:pt x="0" y="90"/>
                  </a:lnTo>
                  <a:lnTo>
                    <a:pt x="140" y="90"/>
                  </a:lnTo>
                  <a:lnTo>
                    <a:pt x="140" y="116"/>
                  </a:lnTo>
                  <a:lnTo>
                    <a:pt x="400" y="116"/>
                  </a:lnTo>
                  <a:lnTo>
                    <a:pt x="400" y="0"/>
                  </a:lnTo>
                  <a:lnTo>
                    <a:pt x="140" y="0"/>
                  </a:lnTo>
                  <a:lnTo>
                    <a:pt x="140"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lumMod val="10000"/>
                    <a:lumOff val="90000"/>
                  </a:srgbClr>
                </a:solidFill>
                <a:latin typeface="Calibri"/>
              </a:endParaRPr>
            </a:p>
          </p:txBody>
        </p:sp>
        <p:sp>
          <p:nvSpPr>
            <p:cNvPr id="84" name="Freeform 320">
              <a:extLst>
                <a:ext uri="{FF2B5EF4-FFF2-40B4-BE49-F238E27FC236}">
                  <a16:creationId xmlns:a16="http://schemas.microsoft.com/office/drawing/2014/main" id="{50A012F1-3818-4471-8FF8-A3205CA298D1}"/>
                </a:ext>
              </a:extLst>
            </p:cNvPr>
            <p:cNvSpPr>
              <a:spLocks/>
            </p:cNvSpPr>
            <p:nvPr/>
          </p:nvSpPr>
          <p:spPr bwMode="auto">
            <a:xfrm>
              <a:off x="9580563" y="7595764"/>
              <a:ext cx="563011" cy="163185"/>
            </a:xfrm>
            <a:custGeom>
              <a:avLst/>
              <a:gdLst>
                <a:gd name="T0" fmla="*/ 140 w 400"/>
                <a:gd name="T1" fmla="*/ 26 h 116"/>
                <a:gd name="T2" fmla="*/ 0 w 400"/>
                <a:gd name="T3" fmla="*/ 26 h 116"/>
                <a:gd name="T4" fmla="*/ 0 w 400"/>
                <a:gd name="T5" fmla="*/ 90 h 116"/>
                <a:gd name="T6" fmla="*/ 140 w 400"/>
                <a:gd name="T7" fmla="*/ 90 h 116"/>
                <a:gd name="T8" fmla="*/ 140 w 400"/>
                <a:gd name="T9" fmla="*/ 116 h 116"/>
                <a:gd name="T10" fmla="*/ 400 w 400"/>
                <a:gd name="T11" fmla="*/ 116 h 116"/>
                <a:gd name="T12" fmla="*/ 400 w 400"/>
                <a:gd name="T13" fmla="*/ 0 h 116"/>
                <a:gd name="T14" fmla="*/ 140 w 400"/>
                <a:gd name="T15" fmla="*/ 0 h 116"/>
                <a:gd name="T16" fmla="*/ 140 w 400"/>
                <a:gd name="T17" fmla="*/ 26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0" h="116">
                  <a:moveTo>
                    <a:pt x="140" y="26"/>
                  </a:moveTo>
                  <a:lnTo>
                    <a:pt x="0" y="26"/>
                  </a:lnTo>
                  <a:lnTo>
                    <a:pt x="0" y="90"/>
                  </a:lnTo>
                  <a:lnTo>
                    <a:pt x="140" y="90"/>
                  </a:lnTo>
                  <a:lnTo>
                    <a:pt x="140" y="116"/>
                  </a:lnTo>
                  <a:lnTo>
                    <a:pt x="400" y="116"/>
                  </a:lnTo>
                  <a:lnTo>
                    <a:pt x="400" y="0"/>
                  </a:lnTo>
                  <a:lnTo>
                    <a:pt x="140" y="0"/>
                  </a:lnTo>
                  <a:lnTo>
                    <a:pt x="140"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lumMod val="10000"/>
                    <a:lumOff val="90000"/>
                  </a:srgbClr>
                </a:solidFill>
                <a:latin typeface="Calibri"/>
              </a:endParaRPr>
            </a:p>
          </p:txBody>
        </p:sp>
        <p:sp>
          <p:nvSpPr>
            <p:cNvPr id="85" name="Freeform 321">
              <a:extLst>
                <a:ext uri="{FF2B5EF4-FFF2-40B4-BE49-F238E27FC236}">
                  <a16:creationId xmlns:a16="http://schemas.microsoft.com/office/drawing/2014/main" id="{D350E1E6-A022-4435-AD1E-282FDBF1D8E4}"/>
                </a:ext>
              </a:extLst>
            </p:cNvPr>
            <p:cNvSpPr>
              <a:spLocks/>
            </p:cNvSpPr>
            <p:nvPr/>
          </p:nvSpPr>
          <p:spPr bwMode="auto">
            <a:xfrm>
              <a:off x="9580563" y="7177953"/>
              <a:ext cx="563011" cy="164592"/>
            </a:xfrm>
            <a:custGeom>
              <a:avLst/>
              <a:gdLst>
                <a:gd name="T0" fmla="*/ 140 w 400"/>
                <a:gd name="T1" fmla="*/ 26 h 117"/>
                <a:gd name="T2" fmla="*/ 0 w 400"/>
                <a:gd name="T3" fmla="*/ 26 h 117"/>
                <a:gd name="T4" fmla="*/ 0 w 400"/>
                <a:gd name="T5" fmla="*/ 91 h 117"/>
                <a:gd name="T6" fmla="*/ 140 w 400"/>
                <a:gd name="T7" fmla="*/ 91 h 117"/>
                <a:gd name="T8" fmla="*/ 140 w 400"/>
                <a:gd name="T9" fmla="*/ 117 h 117"/>
                <a:gd name="T10" fmla="*/ 400 w 400"/>
                <a:gd name="T11" fmla="*/ 117 h 117"/>
                <a:gd name="T12" fmla="*/ 400 w 400"/>
                <a:gd name="T13" fmla="*/ 0 h 117"/>
                <a:gd name="T14" fmla="*/ 140 w 400"/>
                <a:gd name="T15" fmla="*/ 0 h 117"/>
                <a:gd name="T16" fmla="*/ 140 w 400"/>
                <a:gd name="T17" fmla="*/ 26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0" h="117">
                  <a:moveTo>
                    <a:pt x="140" y="26"/>
                  </a:moveTo>
                  <a:lnTo>
                    <a:pt x="0" y="26"/>
                  </a:lnTo>
                  <a:lnTo>
                    <a:pt x="0" y="91"/>
                  </a:lnTo>
                  <a:lnTo>
                    <a:pt x="140" y="91"/>
                  </a:lnTo>
                  <a:lnTo>
                    <a:pt x="140" y="117"/>
                  </a:lnTo>
                  <a:lnTo>
                    <a:pt x="400" y="117"/>
                  </a:lnTo>
                  <a:lnTo>
                    <a:pt x="400" y="0"/>
                  </a:lnTo>
                  <a:lnTo>
                    <a:pt x="140" y="0"/>
                  </a:lnTo>
                  <a:lnTo>
                    <a:pt x="140"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lumMod val="10000"/>
                    <a:lumOff val="90000"/>
                  </a:srgbClr>
                </a:solidFill>
                <a:latin typeface="Calibri"/>
              </a:endParaRPr>
            </a:p>
          </p:txBody>
        </p:sp>
        <p:sp>
          <p:nvSpPr>
            <p:cNvPr id="86" name="Freeform 322">
              <a:extLst>
                <a:ext uri="{FF2B5EF4-FFF2-40B4-BE49-F238E27FC236}">
                  <a16:creationId xmlns:a16="http://schemas.microsoft.com/office/drawing/2014/main" id="{F135F276-B611-41BD-B147-397BA0CFEDEC}"/>
                </a:ext>
              </a:extLst>
            </p:cNvPr>
            <p:cNvSpPr>
              <a:spLocks/>
            </p:cNvSpPr>
            <p:nvPr/>
          </p:nvSpPr>
          <p:spPr bwMode="auto">
            <a:xfrm>
              <a:off x="9580563" y="6761549"/>
              <a:ext cx="563011" cy="163185"/>
            </a:xfrm>
            <a:custGeom>
              <a:avLst/>
              <a:gdLst>
                <a:gd name="T0" fmla="*/ 140 w 400"/>
                <a:gd name="T1" fmla="*/ 26 h 116"/>
                <a:gd name="T2" fmla="*/ 0 w 400"/>
                <a:gd name="T3" fmla="*/ 26 h 116"/>
                <a:gd name="T4" fmla="*/ 0 w 400"/>
                <a:gd name="T5" fmla="*/ 90 h 116"/>
                <a:gd name="T6" fmla="*/ 140 w 400"/>
                <a:gd name="T7" fmla="*/ 90 h 116"/>
                <a:gd name="T8" fmla="*/ 140 w 400"/>
                <a:gd name="T9" fmla="*/ 116 h 116"/>
                <a:gd name="T10" fmla="*/ 400 w 400"/>
                <a:gd name="T11" fmla="*/ 116 h 116"/>
                <a:gd name="T12" fmla="*/ 400 w 400"/>
                <a:gd name="T13" fmla="*/ 0 h 116"/>
                <a:gd name="T14" fmla="*/ 140 w 400"/>
                <a:gd name="T15" fmla="*/ 0 h 116"/>
                <a:gd name="T16" fmla="*/ 140 w 400"/>
                <a:gd name="T17" fmla="*/ 26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0" h="116">
                  <a:moveTo>
                    <a:pt x="140" y="26"/>
                  </a:moveTo>
                  <a:lnTo>
                    <a:pt x="0" y="26"/>
                  </a:lnTo>
                  <a:lnTo>
                    <a:pt x="0" y="90"/>
                  </a:lnTo>
                  <a:lnTo>
                    <a:pt x="140" y="90"/>
                  </a:lnTo>
                  <a:lnTo>
                    <a:pt x="140" y="116"/>
                  </a:lnTo>
                  <a:lnTo>
                    <a:pt x="400" y="116"/>
                  </a:lnTo>
                  <a:lnTo>
                    <a:pt x="400" y="0"/>
                  </a:lnTo>
                  <a:lnTo>
                    <a:pt x="140" y="0"/>
                  </a:lnTo>
                  <a:lnTo>
                    <a:pt x="140"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lumMod val="10000"/>
                    <a:lumOff val="90000"/>
                  </a:srgbClr>
                </a:solidFill>
                <a:latin typeface="Calibri"/>
              </a:endParaRPr>
            </a:p>
          </p:txBody>
        </p:sp>
        <p:sp>
          <p:nvSpPr>
            <p:cNvPr id="87" name="Freeform 323">
              <a:extLst>
                <a:ext uri="{FF2B5EF4-FFF2-40B4-BE49-F238E27FC236}">
                  <a16:creationId xmlns:a16="http://schemas.microsoft.com/office/drawing/2014/main" id="{DD41351A-E004-4C14-854A-E3A00A112C04}"/>
                </a:ext>
              </a:extLst>
            </p:cNvPr>
            <p:cNvSpPr>
              <a:spLocks/>
            </p:cNvSpPr>
            <p:nvPr/>
          </p:nvSpPr>
          <p:spPr bwMode="auto">
            <a:xfrm>
              <a:off x="9580563" y="6343739"/>
              <a:ext cx="563011" cy="164592"/>
            </a:xfrm>
            <a:custGeom>
              <a:avLst/>
              <a:gdLst>
                <a:gd name="T0" fmla="*/ 140 w 400"/>
                <a:gd name="T1" fmla="*/ 26 h 117"/>
                <a:gd name="T2" fmla="*/ 0 w 400"/>
                <a:gd name="T3" fmla="*/ 26 h 117"/>
                <a:gd name="T4" fmla="*/ 0 w 400"/>
                <a:gd name="T5" fmla="*/ 91 h 117"/>
                <a:gd name="T6" fmla="*/ 140 w 400"/>
                <a:gd name="T7" fmla="*/ 91 h 117"/>
                <a:gd name="T8" fmla="*/ 140 w 400"/>
                <a:gd name="T9" fmla="*/ 117 h 117"/>
                <a:gd name="T10" fmla="*/ 400 w 400"/>
                <a:gd name="T11" fmla="*/ 117 h 117"/>
                <a:gd name="T12" fmla="*/ 400 w 400"/>
                <a:gd name="T13" fmla="*/ 0 h 117"/>
                <a:gd name="T14" fmla="*/ 140 w 400"/>
                <a:gd name="T15" fmla="*/ 0 h 117"/>
                <a:gd name="T16" fmla="*/ 140 w 400"/>
                <a:gd name="T17" fmla="*/ 26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0" h="117">
                  <a:moveTo>
                    <a:pt x="140" y="26"/>
                  </a:moveTo>
                  <a:lnTo>
                    <a:pt x="0" y="26"/>
                  </a:lnTo>
                  <a:lnTo>
                    <a:pt x="0" y="91"/>
                  </a:lnTo>
                  <a:lnTo>
                    <a:pt x="140" y="91"/>
                  </a:lnTo>
                  <a:lnTo>
                    <a:pt x="140" y="117"/>
                  </a:lnTo>
                  <a:lnTo>
                    <a:pt x="400" y="117"/>
                  </a:lnTo>
                  <a:lnTo>
                    <a:pt x="400" y="0"/>
                  </a:lnTo>
                  <a:lnTo>
                    <a:pt x="140" y="0"/>
                  </a:lnTo>
                  <a:lnTo>
                    <a:pt x="140"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lumMod val="10000"/>
                    <a:lumOff val="90000"/>
                  </a:srgbClr>
                </a:solidFill>
                <a:latin typeface="Calibri"/>
              </a:endParaRPr>
            </a:p>
          </p:txBody>
        </p:sp>
        <p:sp>
          <p:nvSpPr>
            <p:cNvPr id="88" name="Freeform 324">
              <a:extLst>
                <a:ext uri="{FF2B5EF4-FFF2-40B4-BE49-F238E27FC236}">
                  <a16:creationId xmlns:a16="http://schemas.microsoft.com/office/drawing/2014/main" id="{0D34D155-A94E-43E1-859B-E11816738859}"/>
                </a:ext>
              </a:extLst>
            </p:cNvPr>
            <p:cNvSpPr>
              <a:spLocks/>
            </p:cNvSpPr>
            <p:nvPr/>
          </p:nvSpPr>
          <p:spPr bwMode="auto">
            <a:xfrm>
              <a:off x="9580563" y="5927335"/>
              <a:ext cx="563011" cy="163185"/>
            </a:xfrm>
            <a:custGeom>
              <a:avLst/>
              <a:gdLst>
                <a:gd name="T0" fmla="*/ 140 w 400"/>
                <a:gd name="T1" fmla="*/ 26 h 116"/>
                <a:gd name="T2" fmla="*/ 0 w 400"/>
                <a:gd name="T3" fmla="*/ 26 h 116"/>
                <a:gd name="T4" fmla="*/ 0 w 400"/>
                <a:gd name="T5" fmla="*/ 90 h 116"/>
                <a:gd name="T6" fmla="*/ 140 w 400"/>
                <a:gd name="T7" fmla="*/ 90 h 116"/>
                <a:gd name="T8" fmla="*/ 140 w 400"/>
                <a:gd name="T9" fmla="*/ 116 h 116"/>
                <a:gd name="T10" fmla="*/ 400 w 400"/>
                <a:gd name="T11" fmla="*/ 116 h 116"/>
                <a:gd name="T12" fmla="*/ 400 w 400"/>
                <a:gd name="T13" fmla="*/ 0 h 116"/>
                <a:gd name="T14" fmla="*/ 140 w 400"/>
                <a:gd name="T15" fmla="*/ 0 h 116"/>
                <a:gd name="T16" fmla="*/ 140 w 400"/>
                <a:gd name="T17" fmla="*/ 26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0" h="116">
                  <a:moveTo>
                    <a:pt x="140" y="26"/>
                  </a:moveTo>
                  <a:lnTo>
                    <a:pt x="0" y="26"/>
                  </a:lnTo>
                  <a:lnTo>
                    <a:pt x="0" y="90"/>
                  </a:lnTo>
                  <a:lnTo>
                    <a:pt x="140" y="90"/>
                  </a:lnTo>
                  <a:lnTo>
                    <a:pt x="140" y="116"/>
                  </a:lnTo>
                  <a:lnTo>
                    <a:pt x="400" y="116"/>
                  </a:lnTo>
                  <a:lnTo>
                    <a:pt x="400" y="0"/>
                  </a:lnTo>
                  <a:lnTo>
                    <a:pt x="140" y="0"/>
                  </a:lnTo>
                  <a:lnTo>
                    <a:pt x="140"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lumMod val="10000"/>
                    <a:lumOff val="90000"/>
                  </a:srgbClr>
                </a:solidFill>
                <a:latin typeface="Calibri"/>
              </a:endParaRPr>
            </a:p>
          </p:txBody>
        </p:sp>
        <p:sp>
          <p:nvSpPr>
            <p:cNvPr id="89" name="Freeform 325">
              <a:extLst>
                <a:ext uri="{FF2B5EF4-FFF2-40B4-BE49-F238E27FC236}">
                  <a16:creationId xmlns:a16="http://schemas.microsoft.com/office/drawing/2014/main" id="{8E541A42-B210-4E12-BD0E-68935C9137DC}"/>
                </a:ext>
              </a:extLst>
            </p:cNvPr>
            <p:cNvSpPr>
              <a:spLocks/>
            </p:cNvSpPr>
            <p:nvPr/>
          </p:nvSpPr>
          <p:spPr bwMode="auto">
            <a:xfrm>
              <a:off x="9580563" y="5509525"/>
              <a:ext cx="563011" cy="164592"/>
            </a:xfrm>
            <a:custGeom>
              <a:avLst/>
              <a:gdLst>
                <a:gd name="T0" fmla="*/ 140 w 400"/>
                <a:gd name="T1" fmla="*/ 27 h 117"/>
                <a:gd name="T2" fmla="*/ 0 w 400"/>
                <a:gd name="T3" fmla="*/ 27 h 117"/>
                <a:gd name="T4" fmla="*/ 0 w 400"/>
                <a:gd name="T5" fmla="*/ 91 h 117"/>
                <a:gd name="T6" fmla="*/ 140 w 400"/>
                <a:gd name="T7" fmla="*/ 91 h 117"/>
                <a:gd name="T8" fmla="*/ 140 w 400"/>
                <a:gd name="T9" fmla="*/ 117 h 117"/>
                <a:gd name="T10" fmla="*/ 400 w 400"/>
                <a:gd name="T11" fmla="*/ 117 h 117"/>
                <a:gd name="T12" fmla="*/ 400 w 400"/>
                <a:gd name="T13" fmla="*/ 0 h 117"/>
                <a:gd name="T14" fmla="*/ 140 w 400"/>
                <a:gd name="T15" fmla="*/ 0 h 117"/>
                <a:gd name="T16" fmla="*/ 140 w 400"/>
                <a:gd name="T17" fmla="*/ 27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0" h="117">
                  <a:moveTo>
                    <a:pt x="140" y="27"/>
                  </a:moveTo>
                  <a:lnTo>
                    <a:pt x="0" y="27"/>
                  </a:lnTo>
                  <a:lnTo>
                    <a:pt x="0" y="91"/>
                  </a:lnTo>
                  <a:lnTo>
                    <a:pt x="140" y="91"/>
                  </a:lnTo>
                  <a:lnTo>
                    <a:pt x="140" y="117"/>
                  </a:lnTo>
                  <a:lnTo>
                    <a:pt x="400" y="117"/>
                  </a:lnTo>
                  <a:lnTo>
                    <a:pt x="400" y="0"/>
                  </a:lnTo>
                  <a:lnTo>
                    <a:pt x="140" y="0"/>
                  </a:lnTo>
                  <a:lnTo>
                    <a:pt x="140" y="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lumMod val="10000"/>
                    <a:lumOff val="90000"/>
                  </a:srgbClr>
                </a:solidFill>
                <a:latin typeface="Calibri"/>
              </a:endParaRPr>
            </a:p>
          </p:txBody>
        </p:sp>
        <p:sp>
          <p:nvSpPr>
            <p:cNvPr id="90" name="Freeform 326">
              <a:extLst>
                <a:ext uri="{FF2B5EF4-FFF2-40B4-BE49-F238E27FC236}">
                  <a16:creationId xmlns:a16="http://schemas.microsoft.com/office/drawing/2014/main" id="{6C84D9DD-6A78-4AD8-95D0-E385534CC48C}"/>
                </a:ext>
              </a:extLst>
            </p:cNvPr>
            <p:cNvSpPr>
              <a:spLocks/>
            </p:cNvSpPr>
            <p:nvPr/>
          </p:nvSpPr>
          <p:spPr bwMode="auto">
            <a:xfrm>
              <a:off x="9580563" y="5093121"/>
              <a:ext cx="563011" cy="163185"/>
            </a:xfrm>
            <a:custGeom>
              <a:avLst/>
              <a:gdLst>
                <a:gd name="T0" fmla="*/ 140 w 400"/>
                <a:gd name="T1" fmla="*/ 26 h 116"/>
                <a:gd name="T2" fmla="*/ 0 w 400"/>
                <a:gd name="T3" fmla="*/ 26 h 116"/>
                <a:gd name="T4" fmla="*/ 0 w 400"/>
                <a:gd name="T5" fmla="*/ 90 h 116"/>
                <a:gd name="T6" fmla="*/ 140 w 400"/>
                <a:gd name="T7" fmla="*/ 90 h 116"/>
                <a:gd name="T8" fmla="*/ 140 w 400"/>
                <a:gd name="T9" fmla="*/ 116 h 116"/>
                <a:gd name="T10" fmla="*/ 400 w 400"/>
                <a:gd name="T11" fmla="*/ 116 h 116"/>
                <a:gd name="T12" fmla="*/ 400 w 400"/>
                <a:gd name="T13" fmla="*/ 0 h 116"/>
                <a:gd name="T14" fmla="*/ 140 w 400"/>
                <a:gd name="T15" fmla="*/ 0 h 116"/>
                <a:gd name="T16" fmla="*/ 140 w 400"/>
                <a:gd name="T17" fmla="*/ 26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0" h="116">
                  <a:moveTo>
                    <a:pt x="140" y="26"/>
                  </a:moveTo>
                  <a:lnTo>
                    <a:pt x="0" y="26"/>
                  </a:lnTo>
                  <a:lnTo>
                    <a:pt x="0" y="90"/>
                  </a:lnTo>
                  <a:lnTo>
                    <a:pt x="140" y="90"/>
                  </a:lnTo>
                  <a:lnTo>
                    <a:pt x="140" y="116"/>
                  </a:lnTo>
                  <a:lnTo>
                    <a:pt x="400" y="116"/>
                  </a:lnTo>
                  <a:lnTo>
                    <a:pt x="400" y="0"/>
                  </a:lnTo>
                  <a:lnTo>
                    <a:pt x="140" y="0"/>
                  </a:lnTo>
                  <a:lnTo>
                    <a:pt x="140"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lumMod val="10000"/>
                    <a:lumOff val="90000"/>
                  </a:srgbClr>
                </a:solidFill>
                <a:latin typeface="Calibri"/>
              </a:endParaRPr>
            </a:p>
          </p:txBody>
        </p:sp>
      </p:grpSp>
      <p:grpSp>
        <p:nvGrpSpPr>
          <p:cNvPr id="71" name="Group 70">
            <a:extLst>
              <a:ext uri="{FF2B5EF4-FFF2-40B4-BE49-F238E27FC236}">
                <a16:creationId xmlns:a16="http://schemas.microsoft.com/office/drawing/2014/main" id="{5AA4B88F-3B4A-4349-A1E7-1A48A72DC0C1}"/>
              </a:ext>
            </a:extLst>
          </p:cNvPr>
          <p:cNvGrpSpPr/>
          <p:nvPr/>
        </p:nvGrpSpPr>
        <p:grpSpPr>
          <a:xfrm>
            <a:off x="4088761" y="2311606"/>
            <a:ext cx="340577" cy="2117250"/>
            <a:chOff x="14247920" y="5093121"/>
            <a:chExt cx="563011" cy="3500042"/>
          </a:xfrm>
          <a:solidFill>
            <a:schemeClr val="tx1">
              <a:lumMod val="10000"/>
              <a:lumOff val="90000"/>
            </a:schemeClr>
          </a:solidFill>
        </p:grpSpPr>
        <p:sp>
          <p:nvSpPr>
            <p:cNvPr id="72" name="Freeform 309">
              <a:extLst>
                <a:ext uri="{FF2B5EF4-FFF2-40B4-BE49-F238E27FC236}">
                  <a16:creationId xmlns:a16="http://schemas.microsoft.com/office/drawing/2014/main" id="{F76B2E1E-8400-45D0-AD55-3CFEC06AB357}"/>
                </a:ext>
              </a:extLst>
            </p:cNvPr>
            <p:cNvSpPr>
              <a:spLocks/>
            </p:cNvSpPr>
            <p:nvPr/>
          </p:nvSpPr>
          <p:spPr bwMode="auto">
            <a:xfrm>
              <a:off x="14247920" y="5093121"/>
              <a:ext cx="563011" cy="163185"/>
            </a:xfrm>
            <a:custGeom>
              <a:avLst/>
              <a:gdLst>
                <a:gd name="T0" fmla="*/ 260 w 400"/>
                <a:gd name="T1" fmla="*/ 26 h 116"/>
                <a:gd name="T2" fmla="*/ 260 w 400"/>
                <a:gd name="T3" fmla="*/ 0 h 116"/>
                <a:gd name="T4" fmla="*/ 0 w 400"/>
                <a:gd name="T5" fmla="*/ 0 h 116"/>
                <a:gd name="T6" fmla="*/ 0 w 400"/>
                <a:gd name="T7" fmla="*/ 116 h 116"/>
                <a:gd name="T8" fmla="*/ 260 w 400"/>
                <a:gd name="T9" fmla="*/ 116 h 116"/>
                <a:gd name="T10" fmla="*/ 260 w 400"/>
                <a:gd name="T11" fmla="*/ 90 h 116"/>
                <a:gd name="T12" fmla="*/ 400 w 400"/>
                <a:gd name="T13" fmla="*/ 90 h 116"/>
                <a:gd name="T14" fmla="*/ 400 w 400"/>
                <a:gd name="T15" fmla="*/ 26 h 116"/>
                <a:gd name="T16" fmla="*/ 260 w 400"/>
                <a:gd name="T17" fmla="*/ 26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0" h="116">
                  <a:moveTo>
                    <a:pt x="260" y="26"/>
                  </a:moveTo>
                  <a:lnTo>
                    <a:pt x="260" y="0"/>
                  </a:lnTo>
                  <a:lnTo>
                    <a:pt x="0" y="0"/>
                  </a:lnTo>
                  <a:lnTo>
                    <a:pt x="0" y="116"/>
                  </a:lnTo>
                  <a:lnTo>
                    <a:pt x="260" y="116"/>
                  </a:lnTo>
                  <a:lnTo>
                    <a:pt x="260" y="90"/>
                  </a:lnTo>
                  <a:lnTo>
                    <a:pt x="400" y="90"/>
                  </a:lnTo>
                  <a:lnTo>
                    <a:pt x="400" y="26"/>
                  </a:lnTo>
                  <a:lnTo>
                    <a:pt x="260"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lumMod val="10000"/>
                    <a:lumOff val="90000"/>
                  </a:srgbClr>
                </a:solidFill>
                <a:latin typeface="Calibri"/>
              </a:endParaRPr>
            </a:p>
          </p:txBody>
        </p:sp>
        <p:sp>
          <p:nvSpPr>
            <p:cNvPr id="73" name="Freeform 310">
              <a:extLst>
                <a:ext uri="{FF2B5EF4-FFF2-40B4-BE49-F238E27FC236}">
                  <a16:creationId xmlns:a16="http://schemas.microsoft.com/office/drawing/2014/main" id="{A42624DE-A4E8-4478-982F-86B1D783B089}"/>
                </a:ext>
              </a:extLst>
            </p:cNvPr>
            <p:cNvSpPr>
              <a:spLocks/>
            </p:cNvSpPr>
            <p:nvPr/>
          </p:nvSpPr>
          <p:spPr bwMode="auto">
            <a:xfrm>
              <a:off x="14247920" y="5509525"/>
              <a:ext cx="563011" cy="164592"/>
            </a:xfrm>
            <a:custGeom>
              <a:avLst/>
              <a:gdLst>
                <a:gd name="T0" fmla="*/ 260 w 400"/>
                <a:gd name="T1" fmla="*/ 0 h 117"/>
                <a:gd name="T2" fmla="*/ 0 w 400"/>
                <a:gd name="T3" fmla="*/ 0 h 117"/>
                <a:gd name="T4" fmla="*/ 0 w 400"/>
                <a:gd name="T5" fmla="*/ 117 h 117"/>
                <a:gd name="T6" fmla="*/ 260 w 400"/>
                <a:gd name="T7" fmla="*/ 117 h 117"/>
                <a:gd name="T8" fmla="*/ 260 w 400"/>
                <a:gd name="T9" fmla="*/ 91 h 117"/>
                <a:gd name="T10" fmla="*/ 400 w 400"/>
                <a:gd name="T11" fmla="*/ 91 h 117"/>
                <a:gd name="T12" fmla="*/ 400 w 400"/>
                <a:gd name="T13" fmla="*/ 27 h 117"/>
                <a:gd name="T14" fmla="*/ 260 w 400"/>
                <a:gd name="T15" fmla="*/ 27 h 117"/>
                <a:gd name="T16" fmla="*/ 260 w 400"/>
                <a:gd name="T17" fmla="*/ 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0" h="117">
                  <a:moveTo>
                    <a:pt x="260" y="0"/>
                  </a:moveTo>
                  <a:lnTo>
                    <a:pt x="0" y="0"/>
                  </a:lnTo>
                  <a:lnTo>
                    <a:pt x="0" y="117"/>
                  </a:lnTo>
                  <a:lnTo>
                    <a:pt x="260" y="117"/>
                  </a:lnTo>
                  <a:lnTo>
                    <a:pt x="260" y="91"/>
                  </a:lnTo>
                  <a:lnTo>
                    <a:pt x="400" y="91"/>
                  </a:lnTo>
                  <a:lnTo>
                    <a:pt x="400" y="27"/>
                  </a:lnTo>
                  <a:lnTo>
                    <a:pt x="260" y="27"/>
                  </a:lnTo>
                  <a:lnTo>
                    <a:pt x="26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lumMod val="10000"/>
                    <a:lumOff val="90000"/>
                  </a:srgbClr>
                </a:solidFill>
                <a:latin typeface="Calibri"/>
              </a:endParaRPr>
            </a:p>
          </p:txBody>
        </p:sp>
        <p:sp>
          <p:nvSpPr>
            <p:cNvPr id="74" name="Freeform 311">
              <a:extLst>
                <a:ext uri="{FF2B5EF4-FFF2-40B4-BE49-F238E27FC236}">
                  <a16:creationId xmlns:a16="http://schemas.microsoft.com/office/drawing/2014/main" id="{A70342BB-BAED-4031-A1F8-FAD6DAD1945B}"/>
                </a:ext>
              </a:extLst>
            </p:cNvPr>
            <p:cNvSpPr>
              <a:spLocks/>
            </p:cNvSpPr>
            <p:nvPr/>
          </p:nvSpPr>
          <p:spPr bwMode="auto">
            <a:xfrm>
              <a:off x="14247920" y="5927335"/>
              <a:ext cx="563011" cy="163185"/>
            </a:xfrm>
            <a:custGeom>
              <a:avLst/>
              <a:gdLst>
                <a:gd name="T0" fmla="*/ 260 w 400"/>
                <a:gd name="T1" fmla="*/ 0 h 116"/>
                <a:gd name="T2" fmla="*/ 0 w 400"/>
                <a:gd name="T3" fmla="*/ 0 h 116"/>
                <a:gd name="T4" fmla="*/ 0 w 400"/>
                <a:gd name="T5" fmla="*/ 116 h 116"/>
                <a:gd name="T6" fmla="*/ 260 w 400"/>
                <a:gd name="T7" fmla="*/ 116 h 116"/>
                <a:gd name="T8" fmla="*/ 260 w 400"/>
                <a:gd name="T9" fmla="*/ 90 h 116"/>
                <a:gd name="T10" fmla="*/ 400 w 400"/>
                <a:gd name="T11" fmla="*/ 90 h 116"/>
                <a:gd name="T12" fmla="*/ 400 w 400"/>
                <a:gd name="T13" fmla="*/ 26 h 116"/>
                <a:gd name="T14" fmla="*/ 260 w 400"/>
                <a:gd name="T15" fmla="*/ 26 h 116"/>
                <a:gd name="T16" fmla="*/ 260 w 400"/>
                <a:gd name="T17"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0" h="116">
                  <a:moveTo>
                    <a:pt x="260" y="0"/>
                  </a:moveTo>
                  <a:lnTo>
                    <a:pt x="0" y="0"/>
                  </a:lnTo>
                  <a:lnTo>
                    <a:pt x="0" y="116"/>
                  </a:lnTo>
                  <a:lnTo>
                    <a:pt x="260" y="116"/>
                  </a:lnTo>
                  <a:lnTo>
                    <a:pt x="260" y="90"/>
                  </a:lnTo>
                  <a:lnTo>
                    <a:pt x="400" y="90"/>
                  </a:lnTo>
                  <a:lnTo>
                    <a:pt x="400" y="26"/>
                  </a:lnTo>
                  <a:lnTo>
                    <a:pt x="260" y="26"/>
                  </a:lnTo>
                  <a:lnTo>
                    <a:pt x="26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lumMod val="10000"/>
                    <a:lumOff val="90000"/>
                  </a:srgbClr>
                </a:solidFill>
                <a:latin typeface="Calibri"/>
              </a:endParaRPr>
            </a:p>
          </p:txBody>
        </p:sp>
        <p:sp>
          <p:nvSpPr>
            <p:cNvPr id="75" name="Freeform 312">
              <a:extLst>
                <a:ext uri="{FF2B5EF4-FFF2-40B4-BE49-F238E27FC236}">
                  <a16:creationId xmlns:a16="http://schemas.microsoft.com/office/drawing/2014/main" id="{0D194909-B59F-49F2-B6E1-B530B1E82E71}"/>
                </a:ext>
              </a:extLst>
            </p:cNvPr>
            <p:cNvSpPr>
              <a:spLocks/>
            </p:cNvSpPr>
            <p:nvPr/>
          </p:nvSpPr>
          <p:spPr bwMode="auto">
            <a:xfrm>
              <a:off x="14247920" y="6343739"/>
              <a:ext cx="563011" cy="164592"/>
            </a:xfrm>
            <a:custGeom>
              <a:avLst/>
              <a:gdLst>
                <a:gd name="T0" fmla="*/ 260 w 400"/>
                <a:gd name="T1" fmla="*/ 0 h 117"/>
                <a:gd name="T2" fmla="*/ 0 w 400"/>
                <a:gd name="T3" fmla="*/ 0 h 117"/>
                <a:gd name="T4" fmla="*/ 0 w 400"/>
                <a:gd name="T5" fmla="*/ 117 h 117"/>
                <a:gd name="T6" fmla="*/ 260 w 400"/>
                <a:gd name="T7" fmla="*/ 117 h 117"/>
                <a:gd name="T8" fmla="*/ 260 w 400"/>
                <a:gd name="T9" fmla="*/ 91 h 117"/>
                <a:gd name="T10" fmla="*/ 400 w 400"/>
                <a:gd name="T11" fmla="*/ 91 h 117"/>
                <a:gd name="T12" fmla="*/ 400 w 400"/>
                <a:gd name="T13" fmla="*/ 26 h 117"/>
                <a:gd name="T14" fmla="*/ 260 w 400"/>
                <a:gd name="T15" fmla="*/ 26 h 117"/>
                <a:gd name="T16" fmla="*/ 260 w 400"/>
                <a:gd name="T17" fmla="*/ 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0" h="117">
                  <a:moveTo>
                    <a:pt x="260" y="0"/>
                  </a:moveTo>
                  <a:lnTo>
                    <a:pt x="0" y="0"/>
                  </a:lnTo>
                  <a:lnTo>
                    <a:pt x="0" y="117"/>
                  </a:lnTo>
                  <a:lnTo>
                    <a:pt x="260" y="117"/>
                  </a:lnTo>
                  <a:lnTo>
                    <a:pt x="260" y="91"/>
                  </a:lnTo>
                  <a:lnTo>
                    <a:pt x="400" y="91"/>
                  </a:lnTo>
                  <a:lnTo>
                    <a:pt x="400" y="26"/>
                  </a:lnTo>
                  <a:lnTo>
                    <a:pt x="260" y="26"/>
                  </a:lnTo>
                  <a:lnTo>
                    <a:pt x="26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lumMod val="10000"/>
                    <a:lumOff val="90000"/>
                  </a:srgbClr>
                </a:solidFill>
                <a:latin typeface="Calibri"/>
              </a:endParaRPr>
            </a:p>
          </p:txBody>
        </p:sp>
        <p:sp>
          <p:nvSpPr>
            <p:cNvPr id="76" name="Freeform 313">
              <a:extLst>
                <a:ext uri="{FF2B5EF4-FFF2-40B4-BE49-F238E27FC236}">
                  <a16:creationId xmlns:a16="http://schemas.microsoft.com/office/drawing/2014/main" id="{05AFE8B4-C37B-447C-9A9A-4D936CE72B8E}"/>
                </a:ext>
              </a:extLst>
            </p:cNvPr>
            <p:cNvSpPr>
              <a:spLocks/>
            </p:cNvSpPr>
            <p:nvPr/>
          </p:nvSpPr>
          <p:spPr bwMode="auto">
            <a:xfrm>
              <a:off x="14247920" y="6761549"/>
              <a:ext cx="563011" cy="163185"/>
            </a:xfrm>
            <a:custGeom>
              <a:avLst/>
              <a:gdLst>
                <a:gd name="T0" fmla="*/ 260 w 400"/>
                <a:gd name="T1" fmla="*/ 0 h 116"/>
                <a:gd name="T2" fmla="*/ 0 w 400"/>
                <a:gd name="T3" fmla="*/ 0 h 116"/>
                <a:gd name="T4" fmla="*/ 0 w 400"/>
                <a:gd name="T5" fmla="*/ 116 h 116"/>
                <a:gd name="T6" fmla="*/ 260 w 400"/>
                <a:gd name="T7" fmla="*/ 116 h 116"/>
                <a:gd name="T8" fmla="*/ 260 w 400"/>
                <a:gd name="T9" fmla="*/ 90 h 116"/>
                <a:gd name="T10" fmla="*/ 400 w 400"/>
                <a:gd name="T11" fmla="*/ 90 h 116"/>
                <a:gd name="T12" fmla="*/ 400 w 400"/>
                <a:gd name="T13" fmla="*/ 26 h 116"/>
                <a:gd name="T14" fmla="*/ 260 w 400"/>
                <a:gd name="T15" fmla="*/ 26 h 116"/>
                <a:gd name="T16" fmla="*/ 260 w 400"/>
                <a:gd name="T17"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0" h="116">
                  <a:moveTo>
                    <a:pt x="260" y="0"/>
                  </a:moveTo>
                  <a:lnTo>
                    <a:pt x="0" y="0"/>
                  </a:lnTo>
                  <a:lnTo>
                    <a:pt x="0" y="116"/>
                  </a:lnTo>
                  <a:lnTo>
                    <a:pt x="260" y="116"/>
                  </a:lnTo>
                  <a:lnTo>
                    <a:pt x="260" y="90"/>
                  </a:lnTo>
                  <a:lnTo>
                    <a:pt x="400" y="90"/>
                  </a:lnTo>
                  <a:lnTo>
                    <a:pt x="400" y="26"/>
                  </a:lnTo>
                  <a:lnTo>
                    <a:pt x="260" y="26"/>
                  </a:lnTo>
                  <a:lnTo>
                    <a:pt x="26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lumMod val="10000"/>
                    <a:lumOff val="90000"/>
                  </a:srgbClr>
                </a:solidFill>
                <a:latin typeface="Calibri"/>
              </a:endParaRPr>
            </a:p>
          </p:txBody>
        </p:sp>
        <p:sp>
          <p:nvSpPr>
            <p:cNvPr id="77" name="Freeform 314">
              <a:extLst>
                <a:ext uri="{FF2B5EF4-FFF2-40B4-BE49-F238E27FC236}">
                  <a16:creationId xmlns:a16="http://schemas.microsoft.com/office/drawing/2014/main" id="{A0456E5C-0770-43FC-99B8-2F8C27BDF337}"/>
                </a:ext>
              </a:extLst>
            </p:cNvPr>
            <p:cNvSpPr>
              <a:spLocks/>
            </p:cNvSpPr>
            <p:nvPr/>
          </p:nvSpPr>
          <p:spPr bwMode="auto">
            <a:xfrm>
              <a:off x="14247920" y="7177953"/>
              <a:ext cx="563011" cy="164592"/>
            </a:xfrm>
            <a:custGeom>
              <a:avLst/>
              <a:gdLst>
                <a:gd name="T0" fmla="*/ 260 w 400"/>
                <a:gd name="T1" fmla="*/ 0 h 117"/>
                <a:gd name="T2" fmla="*/ 0 w 400"/>
                <a:gd name="T3" fmla="*/ 0 h 117"/>
                <a:gd name="T4" fmla="*/ 0 w 400"/>
                <a:gd name="T5" fmla="*/ 117 h 117"/>
                <a:gd name="T6" fmla="*/ 260 w 400"/>
                <a:gd name="T7" fmla="*/ 117 h 117"/>
                <a:gd name="T8" fmla="*/ 260 w 400"/>
                <a:gd name="T9" fmla="*/ 91 h 117"/>
                <a:gd name="T10" fmla="*/ 400 w 400"/>
                <a:gd name="T11" fmla="*/ 91 h 117"/>
                <a:gd name="T12" fmla="*/ 400 w 400"/>
                <a:gd name="T13" fmla="*/ 26 h 117"/>
                <a:gd name="T14" fmla="*/ 260 w 400"/>
                <a:gd name="T15" fmla="*/ 26 h 117"/>
                <a:gd name="T16" fmla="*/ 260 w 400"/>
                <a:gd name="T17" fmla="*/ 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0" h="117">
                  <a:moveTo>
                    <a:pt x="260" y="0"/>
                  </a:moveTo>
                  <a:lnTo>
                    <a:pt x="0" y="0"/>
                  </a:lnTo>
                  <a:lnTo>
                    <a:pt x="0" y="117"/>
                  </a:lnTo>
                  <a:lnTo>
                    <a:pt x="260" y="117"/>
                  </a:lnTo>
                  <a:lnTo>
                    <a:pt x="260" y="91"/>
                  </a:lnTo>
                  <a:lnTo>
                    <a:pt x="400" y="91"/>
                  </a:lnTo>
                  <a:lnTo>
                    <a:pt x="400" y="26"/>
                  </a:lnTo>
                  <a:lnTo>
                    <a:pt x="260" y="26"/>
                  </a:lnTo>
                  <a:lnTo>
                    <a:pt x="26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lumMod val="10000"/>
                    <a:lumOff val="90000"/>
                  </a:srgbClr>
                </a:solidFill>
                <a:latin typeface="Calibri"/>
              </a:endParaRPr>
            </a:p>
          </p:txBody>
        </p:sp>
        <p:sp>
          <p:nvSpPr>
            <p:cNvPr id="78" name="Freeform 315">
              <a:extLst>
                <a:ext uri="{FF2B5EF4-FFF2-40B4-BE49-F238E27FC236}">
                  <a16:creationId xmlns:a16="http://schemas.microsoft.com/office/drawing/2014/main" id="{CCE66634-9740-4DF4-BDBC-C18EDD631CBB}"/>
                </a:ext>
              </a:extLst>
            </p:cNvPr>
            <p:cNvSpPr>
              <a:spLocks/>
            </p:cNvSpPr>
            <p:nvPr/>
          </p:nvSpPr>
          <p:spPr bwMode="auto">
            <a:xfrm>
              <a:off x="14247920" y="7595764"/>
              <a:ext cx="563011" cy="163185"/>
            </a:xfrm>
            <a:custGeom>
              <a:avLst/>
              <a:gdLst>
                <a:gd name="T0" fmla="*/ 260 w 400"/>
                <a:gd name="T1" fmla="*/ 0 h 116"/>
                <a:gd name="T2" fmla="*/ 0 w 400"/>
                <a:gd name="T3" fmla="*/ 0 h 116"/>
                <a:gd name="T4" fmla="*/ 0 w 400"/>
                <a:gd name="T5" fmla="*/ 116 h 116"/>
                <a:gd name="T6" fmla="*/ 260 w 400"/>
                <a:gd name="T7" fmla="*/ 116 h 116"/>
                <a:gd name="T8" fmla="*/ 260 w 400"/>
                <a:gd name="T9" fmla="*/ 90 h 116"/>
                <a:gd name="T10" fmla="*/ 400 w 400"/>
                <a:gd name="T11" fmla="*/ 90 h 116"/>
                <a:gd name="T12" fmla="*/ 400 w 400"/>
                <a:gd name="T13" fmla="*/ 26 h 116"/>
                <a:gd name="T14" fmla="*/ 260 w 400"/>
                <a:gd name="T15" fmla="*/ 26 h 116"/>
                <a:gd name="T16" fmla="*/ 260 w 400"/>
                <a:gd name="T17"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0" h="116">
                  <a:moveTo>
                    <a:pt x="260" y="0"/>
                  </a:moveTo>
                  <a:lnTo>
                    <a:pt x="0" y="0"/>
                  </a:lnTo>
                  <a:lnTo>
                    <a:pt x="0" y="116"/>
                  </a:lnTo>
                  <a:lnTo>
                    <a:pt x="260" y="116"/>
                  </a:lnTo>
                  <a:lnTo>
                    <a:pt x="260" y="90"/>
                  </a:lnTo>
                  <a:lnTo>
                    <a:pt x="400" y="90"/>
                  </a:lnTo>
                  <a:lnTo>
                    <a:pt x="400" y="26"/>
                  </a:lnTo>
                  <a:lnTo>
                    <a:pt x="260" y="26"/>
                  </a:lnTo>
                  <a:lnTo>
                    <a:pt x="26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lumMod val="10000"/>
                    <a:lumOff val="90000"/>
                  </a:srgbClr>
                </a:solidFill>
                <a:latin typeface="Calibri"/>
              </a:endParaRPr>
            </a:p>
          </p:txBody>
        </p:sp>
        <p:sp>
          <p:nvSpPr>
            <p:cNvPr id="79" name="Freeform 316">
              <a:extLst>
                <a:ext uri="{FF2B5EF4-FFF2-40B4-BE49-F238E27FC236}">
                  <a16:creationId xmlns:a16="http://schemas.microsoft.com/office/drawing/2014/main" id="{36A503DC-F75F-4E6D-9136-147D876AC214}"/>
                </a:ext>
              </a:extLst>
            </p:cNvPr>
            <p:cNvSpPr>
              <a:spLocks/>
            </p:cNvSpPr>
            <p:nvPr/>
          </p:nvSpPr>
          <p:spPr bwMode="auto">
            <a:xfrm>
              <a:off x="14247920" y="8012167"/>
              <a:ext cx="563011" cy="163185"/>
            </a:xfrm>
            <a:custGeom>
              <a:avLst/>
              <a:gdLst>
                <a:gd name="T0" fmla="*/ 260 w 400"/>
                <a:gd name="T1" fmla="*/ 0 h 116"/>
                <a:gd name="T2" fmla="*/ 0 w 400"/>
                <a:gd name="T3" fmla="*/ 0 h 116"/>
                <a:gd name="T4" fmla="*/ 0 w 400"/>
                <a:gd name="T5" fmla="*/ 116 h 116"/>
                <a:gd name="T6" fmla="*/ 260 w 400"/>
                <a:gd name="T7" fmla="*/ 116 h 116"/>
                <a:gd name="T8" fmla="*/ 260 w 400"/>
                <a:gd name="T9" fmla="*/ 90 h 116"/>
                <a:gd name="T10" fmla="*/ 400 w 400"/>
                <a:gd name="T11" fmla="*/ 90 h 116"/>
                <a:gd name="T12" fmla="*/ 400 w 400"/>
                <a:gd name="T13" fmla="*/ 26 h 116"/>
                <a:gd name="T14" fmla="*/ 260 w 400"/>
                <a:gd name="T15" fmla="*/ 26 h 116"/>
                <a:gd name="T16" fmla="*/ 260 w 400"/>
                <a:gd name="T17"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0" h="116">
                  <a:moveTo>
                    <a:pt x="260" y="0"/>
                  </a:moveTo>
                  <a:lnTo>
                    <a:pt x="0" y="0"/>
                  </a:lnTo>
                  <a:lnTo>
                    <a:pt x="0" y="116"/>
                  </a:lnTo>
                  <a:lnTo>
                    <a:pt x="260" y="116"/>
                  </a:lnTo>
                  <a:lnTo>
                    <a:pt x="260" y="90"/>
                  </a:lnTo>
                  <a:lnTo>
                    <a:pt x="400" y="90"/>
                  </a:lnTo>
                  <a:lnTo>
                    <a:pt x="400" y="26"/>
                  </a:lnTo>
                  <a:lnTo>
                    <a:pt x="260" y="26"/>
                  </a:lnTo>
                  <a:lnTo>
                    <a:pt x="26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lumMod val="10000"/>
                    <a:lumOff val="90000"/>
                  </a:srgbClr>
                </a:solidFill>
                <a:latin typeface="Calibri"/>
              </a:endParaRPr>
            </a:p>
          </p:txBody>
        </p:sp>
        <p:sp>
          <p:nvSpPr>
            <p:cNvPr id="80" name="Freeform 317">
              <a:extLst>
                <a:ext uri="{FF2B5EF4-FFF2-40B4-BE49-F238E27FC236}">
                  <a16:creationId xmlns:a16="http://schemas.microsoft.com/office/drawing/2014/main" id="{6BDD791D-967F-4B4B-B659-76EA7125B8E7}"/>
                </a:ext>
              </a:extLst>
            </p:cNvPr>
            <p:cNvSpPr>
              <a:spLocks/>
            </p:cNvSpPr>
            <p:nvPr/>
          </p:nvSpPr>
          <p:spPr bwMode="auto">
            <a:xfrm>
              <a:off x="14247920" y="8429978"/>
              <a:ext cx="563011" cy="163185"/>
            </a:xfrm>
            <a:custGeom>
              <a:avLst/>
              <a:gdLst>
                <a:gd name="T0" fmla="*/ 260 w 400"/>
                <a:gd name="T1" fmla="*/ 0 h 116"/>
                <a:gd name="T2" fmla="*/ 0 w 400"/>
                <a:gd name="T3" fmla="*/ 0 h 116"/>
                <a:gd name="T4" fmla="*/ 0 w 400"/>
                <a:gd name="T5" fmla="*/ 116 h 116"/>
                <a:gd name="T6" fmla="*/ 260 w 400"/>
                <a:gd name="T7" fmla="*/ 116 h 116"/>
                <a:gd name="T8" fmla="*/ 260 w 400"/>
                <a:gd name="T9" fmla="*/ 90 h 116"/>
                <a:gd name="T10" fmla="*/ 400 w 400"/>
                <a:gd name="T11" fmla="*/ 90 h 116"/>
                <a:gd name="T12" fmla="*/ 400 w 400"/>
                <a:gd name="T13" fmla="*/ 26 h 116"/>
                <a:gd name="T14" fmla="*/ 260 w 400"/>
                <a:gd name="T15" fmla="*/ 26 h 116"/>
                <a:gd name="T16" fmla="*/ 260 w 400"/>
                <a:gd name="T17"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0" h="116">
                  <a:moveTo>
                    <a:pt x="260" y="0"/>
                  </a:moveTo>
                  <a:lnTo>
                    <a:pt x="0" y="0"/>
                  </a:lnTo>
                  <a:lnTo>
                    <a:pt x="0" y="116"/>
                  </a:lnTo>
                  <a:lnTo>
                    <a:pt x="260" y="116"/>
                  </a:lnTo>
                  <a:lnTo>
                    <a:pt x="260" y="90"/>
                  </a:lnTo>
                  <a:lnTo>
                    <a:pt x="400" y="90"/>
                  </a:lnTo>
                  <a:lnTo>
                    <a:pt x="400" y="26"/>
                  </a:lnTo>
                  <a:lnTo>
                    <a:pt x="260" y="26"/>
                  </a:lnTo>
                  <a:lnTo>
                    <a:pt x="26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lumMod val="10000"/>
                    <a:lumOff val="90000"/>
                  </a:srgbClr>
                </a:solidFill>
                <a:latin typeface="Calibri"/>
              </a:endParaRPr>
            </a:p>
          </p:txBody>
        </p:sp>
      </p:grpSp>
      <p:grpSp>
        <p:nvGrpSpPr>
          <p:cNvPr id="51" name="Group 50">
            <a:extLst>
              <a:ext uri="{FF2B5EF4-FFF2-40B4-BE49-F238E27FC236}">
                <a16:creationId xmlns:a16="http://schemas.microsoft.com/office/drawing/2014/main" id="{02CD6473-05A0-443A-964A-2EC51A2F0D51}"/>
              </a:ext>
            </a:extLst>
          </p:cNvPr>
          <p:cNvGrpSpPr/>
          <p:nvPr/>
        </p:nvGrpSpPr>
        <p:grpSpPr>
          <a:xfrm>
            <a:off x="1789014" y="1788251"/>
            <a:ext cx="2116687" cy="341245"/>
            <a:chOff x="10446192" y="4227958"/>
            <a:chExt cx="3499111" cy="564115"/>
          </a:xfrm>
          <a:solidFill>
            <a:schemeClr val="tx1">
              <a:lumMod val="10000"/>
              <a:lumOff val="90000"/>
            </a:schemeClr>
          </a:solidFill>
        </p:grpSpPr>
        <p:sp>
          <p:nvSpPr>
            <p:cNvPr id="52" name="Freeform 291">
              <a:extLst>
                <a:ext uri="{FF2B5EF4-FFF2-40B4-BE49-F238E27FC236}">
                  <a16:creationId xmlns:a16="http://schemas.microsoft.com/office/drawing/2014/main" id="{F638C7CA-4287-4D19-9EFB-EB96357FA09F}"/>
                </a:ext>
              </a:extLst>
            </p:cNvPr>
            <p:cNvSpPr>
              <a:spLocks/>
            </p:cNvSpPr>
            <p:nvPr/>
          </p:nvSpPr>
          <p:spPr bwMode="auto">
            <a:xfrm>
              <a:off x="10446192" y="4227958"/>
              <a:ext cx="163273" cy="564115"/>
            </a:xfrm>
            <a:custGeom>
              <a:avLst/>
              <a:gdLst>
                <a:gd name="T0" fmla="*/ 90 w 116"/>
                <a:gd name="T1" fmla="*/ 0 h 401"/>
                <a:gd name="T2" fmla="*/ 26 w 116"/>
                <a:gd name="T3" fmla="*/ 0 h 401"/>
                <a:gd name="T4" fmla="*/ 26 w 116"/>
                <a:gd name="T5" fmla="*/ 140 h 401"/>
                <a:gd name="T6" fmla="*/ 0 w 116"/>
                <a:gd name="T7" fmla="*/ 140 h 401"/>
                <a:gd name="T8" fmla="*/ 0 w 116"/>
                <a:gd name="T9" fmla="*/ 401 h 401"/>
                <a:gd name="T10" fmla="*/ 116 w 116"/>
                <a:gd name="T11" fmla="*/ 401 h 401"/>
                <a:gd name="T12" fmla="*/ 116 w 116"/>
                <a:gd name="T13" fmla="*/ 140 h 401"/>
                <a:gd name="T14" fmla="*/ 90 w 116"/>
                <a:gd name="T15" fmla="*/ 140 h 401"/>
                <a:gd name="T16" fmla="*/ 90 w 116"/>
                <a:gd name="T17" fmla="*/ 0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6" h="401">
                  <a:moveTo>
                    <a:pt x="90" y="0"/>
                  </a:moveTo>
                  <a:lnTo>
                    <a:pt x="26" y="0"/>
                  </a:lnTo>
                  <a:lnTo>
                    <a:pt x="26" y="140"/>
                  </a:lnTo>
                  <a:lnTo>
                    <a:pt x="0" y="140"/>
                  </a:lnTo>
                  <a:lnTo>
                    <a:pt x="0" y="401"/>
                  </a:lnTo>
                  <a:lnTo>
                    <a:pt x="116" y="401"/>
                  </a:lnTo>
                  <a:lnTo>
                    <a:pt x="116" y="140"/>
                  </a:lnTo>
                  <a:lnTo>
                    <a:pt x="90" y="140"/>
                  </a:lnTo>
                  <a:lnTo>
                    <a:pt x="9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lumMod val="10000"/>
                    <a:lumOff val="90000"/>
                  </a:srgbClr>
                </a:solidFill>
                <a:latin typeface="Calibri"/>
              </a:endParaRPr>
            </a:p>
          </p:txBody>
        </p:sp>
        <p:sp>
          <p:nvSpPr>
            <p:cNvPr id="53" name="Freeform 292">
              <a:extLst>
                <a:ext uri="{FF2B5EF4-FFF2-40B4-BE49-F238E27FC236}">
                  <a16:creationId xmlns:a16="http://schemas.microsoft.com/office/drawing/2014/main" id="{21E1287A-3B9D-4B3B-89FA-2A0DB42BA159}"/>
                </a:ext>
              </a:extLst>
            </p:cNvPr>
            <p:cNvSpPr>
              <a:spLocks/>
            </p:cNvSpPr>
            <p:nvPr/>
          </p:nvSpPr>
          <p:spPr bwMode="auto">
            <a:xfrm>
              <a:off x="10862820" y="4227958"/>
              <a:ext cx="163273" cy="564115"/>
            </a:xfrm>
            <a:custGeom>
              <a:avLst/>
              <a:gdLst>
                <a:gd name="T0" fmla="*/ 90 w 116"/>
                <a:gd name="T1" fmla="*/ 0 h 401"/>
                <a:gd name="T2" fmla="*/ 26 w 116"/>
                <a:gd name="T3" fmla="*/ 0 h 401"/>
                <a:gd name="T4" fmla="*/ 26 w 116"/>
                <a:gd name="T5" fmla="*/ 140 h 401"/>
                <a:gd name="T6" fmla="*/ 0 w 116"/>
                <a:gd name="T7" fmla="*/ 140 h 401"/>
                <a:gd name="T8" fmla="*/ 0 w 116"/>
                <a:gd name="T9" fmla="*/ 401 h 401"/>
                <a:gd name="T10" fmla="*/ 116 w 116"/>
                <a:gd name="T11" fmla="*/ 401 h 401"/>
                <a:gd name="T12" fmla="*/ 116 w 116"/>
                <a:gd name="T13" fmla="*/ 140 h 401"/>
                <a:gd name="T14" fmla="*/ 90 w 116"/>
                <a:gd name="T15" fmla="*/ 140 h 401"/>
                <a:gd name="T16" fmla="*/ 90 w 116"/>
                <a:gd name="T17" fmla="*/ 0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6" h="401">
                  <a:moveTo>
                    <a:pt x="90" y="0"/>
                  </a:moveTo>
                  <a:lnTo>
                    <a:pt x="26" y="0"/>
                  </a:lnTo>
                  <a:lnTo>
                    <a:pt x="26" y="140"/>
                  </a:lnTo>
                  <a:lnTo>
                    <a:pt x="0" y="140"/>
                  </a:lnTo>
                  <a:lnTo>
                    <a:pt x="0" y="401"/>
                  </a:lnTo>
                  <a:lnTo>
                    <a:pt x="116" y="401"/>
                  </a:lnTo>
                  <a:lnTo>
                    <a:pt x="116" y="140"/>
                  </a:lnTo>
                  <a:lnTo>
                    <a:pt x="90" y="140"/>
                  </a:lnTo>
                  <a:lnTo>
                    <a:pt x="9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lumMod val="10000"/>
                    <a:lumOff val="90000"/>
                  </a:srgbClr>
                </a:solidFill>
                <a:latin typeface="Calibri"/>
              </a:endParaRPr>
            </a:p>
          </p:txBody>
        </p:sp>
        <p:sp>
          <p:nvSpPr>
            <p:cNvPr id="54" name="Freeform 293">
              <a:extLst>
                <a:ext uri="{FF2B5EF4-FFF2-40B4-BE49-F238E27FC236}">
                  <a16:creationId xmlns:a16="http://schemas.microsoft.com/office/drawing/2014/main" id="{7D3BAFBB-2DF4-452A-AC15-7A6B0B89425E}"/>
                </a:ext>
              </a:extLst>
            </p:cNvPr>
            <p:cNvSpPr>
              <a:spLocks/>
            </p:cNvSpPr>
            <p:nvPr/>
          </p:nvSpPr>
          <p:spPr bwMode="auto">
            <a:xfrm>
              <a:off x="11279448" y="4227958"/>
              <a:ext cx="163273" cy="564115"/>
            </a:xfrm>
            <a:custGeom>
              <a:avLst/>
              <a:gdLst>
                <a:gd name="T0" fmla="*/ 90 w 116"/>
                <a:gd name="T1" fmla="*/ 0 h 401"/>
                <a:gd name="T2" fmla="*/ 26 w 116"/>
                <a:gd name="T3" fmla="*/ 0 h 401"/>
                <a:gd name="T4" fmla="*/ 26 w 116"/>
                <a:gd name="T5" fmla="*/ 140 h 401"/>
                <a:gd name="T6" fmla="*/ 0 w 116"/>
                <a:gd name="T7" fmla="*/ 140 h 401"/>
                <a:gd name="T8" fmla="*/ 0 w 116"/>
                <a:gd name="T9" fmla="*/ 401 h 401"/>
                <a:gd name="T10" fmla="*/ 116 w 116"/>
                <a:gd name="T11" fmla="*/ 401 h 401"/>
                <a:gd name="T12" fmla="*/ 116 w 116"/>
                <a:gd name="T13" fmla="*/ 140 h 401"/>
                <a:gd name="T14" fmla="*/ 90 w 116"/>
                <a:gd name="T15" fmla="*/ 140 h 401"/>
                <a:gd name="T16" fmla="*/ 90 w 116"/>
                <a:gd name="T17" fmla="*/ 0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6" h="401">
                  <a:moveTo>
                    <a:pt x="90" y="0"/>
                  </a:moveTo>
                  <a:lnTo>
                    <a:pt x="26" y="0"/>
                  </a:lnTo>
                  <a:lnTo>
                    <a:pt x="26" y="140"/>
                  </a:lnTo>
                  <a:lnTo>
                    <a:pt x="0" y="140"/>
                  </a:lnTo>
                  <a:lnTo>
                    <a:pt x="0" y="401"/>
                  </a:lnTo>
                  <a:lnTo>
                    <a:pt x="116" y="401"/>
                  </a:lnTo>
                  <a:lnTo>
                    <a:pt x="116" y="140"/>
                  </a:lnTo>
                  <a:lnTo>
                    <a:pt x="90" y="140"/>
                  </a:lnTo>
                  <a:lnTo>
                    <a:pt x="9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lumMod val="10000"/>
                    <a:lumOff val="90000"/>
                  </a:srgbClr>
                </a:solidFill>
                <a:latin typeface="Calibri"/>
              </a:endParaRPr>
            </a:p>
          </p:txBody>
        </p:sp>
        <p:sp>
          <p:nvSpPr>
            <p:cNvPr id="55" name="Freeform 294">
              <a:extLst>
                <a:ext uri="{FF2B5EF4-FFF2-40B4-BE49-F238E27FC236}">
                  <a16:creationId xmlns:a16="http://schemas.microsoft.com/office/drawing/2014/main" id="{4B7481E5-46CE-4E5F-9E05-EE832D3AEABD}"/>
                </a:ext>
              </a:extLst>
            </p:cNvPr>
            <p:cNvSpPr>
              <a:spLocks/>
            </p:cNvSpPr>
            <p:nvPr/>
          </p:nvSpPr>
          <p:spPr bwMode="auto">
            <a:xfrm>
              <a:off x="11697483" y="4227958"/>
              <a:ext cx="163273" cy="564115"/>
            </a:xfrm>
            <a:custGeom>
              <a:avLst/>
              <a:gdLst>
                <a:gd name="T0" fmla="*/ 90 w 116"/>
                <a:gd name="T1" fmla="*/ 0 h 401"/>
                <a:gd name="T2" fmla="*/ 26 w 116"/>
                <a:gd name="T3" fmla="*/ 0 h 401"/>
                <a:gd name="T4" fmla="*/ 26 w 116"/>
                <a:gd name="T5" fmla="*/ 140 h 401"/>
                <a:gd name="T6" fmla="*/ 0 w 116"/>
                <a:gd name="T7" fmla="*/ 140 h 401"/>
                <a:gd name="T8" fmla="*/ 0 w 116"/>
                <a:gd name="T9" fmla="*/ 401 h 401"/>
                <a:gd name="T10" fmla="*/ 116 w 116"/>
                <a:gd name="T11" fmla="*/ 401 h 401"/>
                <a:gd name="T12" fmla="*/ 116 w 116"/>
                <a:gd name="T13" fmla="*/ 140 h 401"/>
                <a:gd name="T14" fmla="*/ 90 w 116"/>
                <a:gd name="T15" fmla="*/ 140 h 401"/>
                <a:gd name="T16" fmla="*/ 90 w 116"/>
                <a:gd name="T17" fmla="*/ 0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6" h="401">
                  <a:moveTo>
                    <a:pt x="90" y="0"/>
                  </a:moveTo>
                  <a:lnTo>
                    <a:pt x="26" y="0"/>
                  </a:lnTo>
                  <a:lnTo>
                    <a:pt x="26" y="140"/>
                  </a:lnTo>
                  <a:lnTo>
                    <a:pt x="0" y="140"/>
                  </a:lnTo>
                  <a:lnTo>
                    <a:pt x="0" y="401"/>
                  </a:lnTo>
                  <a:lnTo>
                    <a:pt x="116" y="401"/>
                  </a:lnTo>
                  <a:lnTo>
                    <a:pt x="116" y="140"/>
                  </a:lnTo>
                  <a:lnTo>
                    <a:pt x="90" y="140"/>
                  </a:lnTo>
                  <a:lnTo>
                    <a:pt x="9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lumMod val="10000"/>
                    <a:lumOff val="90000"/>
                  </a:srgbClr>
                </a:solidFill>
                <a:latin typeface="Calibri"/>
              </a:endParaRPr>
            </a:p>
          </p:txBody>
        </p:sp>
        <p:sp>
          <p:nvSpPr>
            <p:cNvPr id="56" name="Freeform 295">
              <a:extLst>
                <a:ext uri="{FF2B5EF4-FFF2-40B4-BE49-F238E27FC236}">
                  <a16:creationId xmlns:a16="http://schemas.microsoft.com/office/drawing/2014/main" id="{26412EA3-BAED-4889-9620-2DC9B9859ECA}"/>
                </a:ext>
              </a:extLst>
            </p:cNvPr>
            <p:cNvSpPr>
              <a:spLocks/>
            </p:cNvSpPr>
            <p:nvPr/>
          </p:nvSpPr>
          <p:spPr bwMode="auto">
            <a:xfrm>
              <a:off x="12114110" y="4227958"/>
              <a:ext cx="163273" cy="564115"/>
            </a:xfrm>
            <a:custGeom>
              <a:avLst/>
              <a:gdLst>
                <a:gd name="T0" fmla="*/ 90 w 116"/>
                <a:gd name="T1" fmla="*/ 0 h 401"/>
                <a:gd name="T2" fmla="*/ 26 w 116"/>
                <a:gd name="T3" fmla="*/ 0 h 401"/>
                <a:gd name="T4" fmla="*/ 26 w 116"/>
                <a:gd name="T5" fmla="*/ 140 h 401"/>
                <a:gd name="T6" fmla="*/ 0 w 116"/>
                <a:gd name="T7" fmla="*/ 140 h 401"/>
                <a:gd name="T8" fmla="*/ 0 w 116"/>
                <a:gd name="T9" fmla="*/ 401 h 401"/>
                <a:gd name="T10" fmla="*/ 116 w 116"/>
                <a:gd name="T11" fmla="*/ 401 h 401"/>
                <a:gd name="T12" fmla="*/ 116 w 116"/>
                <a:gd name="T13" fmla="*/ 140 h 401"/>
                <a:gd name="T14" fmla="*/ 90 w 116"/>
                <a:gd name="T15" fmla="*/ 140 h 401"/>
                <a:gd name="T16" fmla="*/ 90 w 116"/>
                <a:gd name="T17" fmla="*/ 0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6" h="401">
                  <a:moveTo>
                    <a:pt x="90" y="0"/>
                  </a:moveTo>
                  <a:lnTo>
                    <a:pt x="26" y="0"/>
                  </a:lnTo>
                  <a:lnTo>
                    <a:pt x="26" y="140"/>
                  </a:lnTo>
                  <a:lnTo>
                    <a:pt x="0" y="140"/>
                  </a:lnTo>
                  <a:lnTo>
                    <a:pt x="0" y="401"/>
                  </a:lnTo>
                  <a:lnTo>
                    <a:pt x="116" y="401"/>
                  </a:lnTo>
                  <a:lnTo>
                    <a:pt x="116" y="140"/>
                  </a:lnTo>
                  <a:lnTo>
                    <a:pt x="90" y="140"/>
                  </a:lnTo>
                  <a:lnTo>
                    <a:pt x="9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lumMod val="10000"/>
                    <a:lumOff val="90000"/>
                  </a:srgbClr>
                </a:solidFill>
                <a:latin typeface="Calibri"/>
              </a:endParaRPr>
            </a:p>
          </p:txBody>
        </p:sp>
        <p:sp>
          <p:nvSpPr>
            <p:cNvPr id="57" name="Freeform 296">
              <a:extLst>
                <a:ext uri="{FF2B5EF4-FFF2-40B4-BE49-F238E27FC236}">
                  <a16:creationId xmlns:a16="http://schemas.microsoft.com/office/drawing/2014/main" id="{FDE3151E-03F9-4D5B-AA4E-F93E2A5D7BA1}"/>
                </a:ext>
              </a:extLst>
            </p:cNvPr>
            <p:cNvSpPr>
              <a:spLocks/>
            </p:cNvSpPr>
            <p:nvPr/>
          </p:nvSpPr>
          <p:spPr bwMode="auto">
            <a:xfrm>
              <a:off x="12530738" y="4227958"/>
              <a:ext cx="163273" cy="564115"/>
            </a:xfrm>
            <a:custGeom>
              <a:avLst/>
              <a:gdLst>
                <a:gd name="T0" fmla="*/ 90 w 116"/>
                <a:gd name="T1" fmla="*/ 0 h 401"/>
                <a:gd name="T2" fmla="*/ 26 w 116"/>
                <a:gd name="T3" fmla="*/ 0 h 401"/>
                <a:gd name="T4" fmla="*/ 26 w 116"/>
                <a:gd name="T5" fmla="*/ 140 h 401"/>
                <a:gd name="T6" fmla="*/ 0 w 116"/>
                <a:gd name="T7" fmla="*/ 140 h 401"/>
                <a:gd name="T8" fmla="*/ 0 w 116"/>
                <a:gd name="T9" fmla="*/ 401 h 401"/>
                <a:gd name="T10" fmla="*/ 116 w 116"/>
                <a:gd name="T11" fmla="*/ 401 h 401"/>
                <a:gd name="T12" fmla="*/ 116 w 116"/>
                <a:gd name="T13" fmla="*/ 140 h 401"/>
                <a:gd name="T14" fmla="*/ 90 w 116"/>
                <a:gd name="T15" fmla="*/ 140 h 401"/>
                <a:gd name="T16" fmla="*/ 90 w 116"/>
                <a:gd name="T17" fmla="*/ 0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6" h="401">
                  <a:moveTo>
                    <a:pt x="90" y="0"/>
                  </a:moveTo>
                  <a:lnTo>
                    <a:pt x="26" y="0"/>
                  </a:lnTo>
                  <a:lnTo>
                    <a:pt x="26" y="140"/>
                  </a:lnTo>
                  <a:lnTo>
                    <a:pt x="0" y="140"/>
                  </a:lnTo>
                  <a:lnTo>
                    <a:pt x="0" y="401"/>
                  </a:lnTo>
                  <a:lnTo>
                    <a:pt x="116" y="401"/>
                  </a:lnTo>
                  <a:lnTo>
                    <a:pt x="116" y="140"/>
                  </a:lnTo>
                  <a:lnTo>
                    <a:pt x="90" y="140"/>
                  </a:lnTo>
                  <a:lnTo>
                    <a:pt x="9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lumMod val="10000"/>
                    <a:lumOff val="90000"/>
                  </a:srgbClr>
                </a:solidFill>
                <a:latin typeface="Calibri"/>
              </a:endParaRPr>
            </a:p>
          </p:txBody>
        </p:sp>
        <p:sp>
          <p:nvSpPr>
            <p:cNvPr id="58" name="Freeform 297">
              <a:extLst>
                <a:ext uri="{FF2B5EF4-FFF2-40B4-BE49-F238E27FC236}">
                  <a16:creationId xmlns:a16="http://schemas.microsoft.com/office/drawing/2014/main" id="{3E6DA525-A60D-4154-8CFE-F126520B07F1}"/>
                </a:ext>
              </a:extLst>
            </p:cNvPr>
            <p:cNvSpPr>
              <a:spLocks/>
            </p:cNvSpPr>
            <p:nvPr/>
          </p:nvSpPr>
          <p:spPr bwMode="auto">
            <a:xfrm>
              <a:off x="12948774" y="4227958"/>
              <a:ext cx="163273" cy="564115"/>
            </a:xfrm>
            <a:custGeom>
              <a:avLst/>
              <a:gdLst>
                <a:gd name="T0" fmla="*/ 90 w 116"/>
                <a:gd name="T1" fmla="*/ 0 h 401"/>
                <a:gd name="T2" fmla="*/ 26 w 116"/>
                <a:gd name="T3" fmla="*/ 0 h 401"/>
                <a:gd name="T4" fmla="*/ 26 w 116"/>
                <a:gd name="T5" fmla="*/ 140 h 401"/>
                <a:gd name="T6" fmla="*/ 0 w 116"/>
                <a:gd name="T7" fmla="*/ 140 h 401"/>
                <a:gd name="T8" fmla="*/ 0 w 116"/>
                <a:gd name="T9" fmla="*/ 401 h 401"/>
                <a:gd name="T10" fmla="*/ 116 w 116"/>
                <a:gd name="T11" fmla="*/ 401 h 401"/>
                <a:gd name="T12" fmla="*/ 116 w 116"/>
                <a:gd name="T13" fmla="*/ 140 h 401"/>
                <a:gd name="T14" fmla="*/ 90 w 116"/>
                <a:gd name="T15" fmla="*/ 140 h 401"/>
                <a:gd name="T16" fmla="*/ 90 w 116"/>
                <a:gd name="T17" fmla="*/ 0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6" h="401">
                  <a:moveTo>
                    <a:pt x="90" y="0"/>
                  </a:moveTo>
                  <a:lnTo>
                    <a:pt x="26" y="0"/>
                  </a:lnTo>
                  <a:lnTo>
                    <a:pt x="26" y="140"/>
                  </a:lnTo>
                  <a:lnTo>
                    <a:pt x="0" y="140"/>
                  </a:lnTo>
                  <a:lnTo>
                    <a:pt x="0" y="401"/>
                  </a:lnTo>
                  <a:lnTo>
                    <a:pt x="116" y="401"/>
                  </a:lnTo>
                  <a:lnTo>
                    <a:pt x="116" y="140"/>
                  </a:lnTo>
                  <a:lnTo>
                    <a:pt x="90" y="140"/>
                  </a:lnTo>
                  <a:lnTo>
                    <a:pt x="9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lumMod val="10000"/>
                    <a:lumOff val="90000"/>
                  </a:srgbClr>
                </a:solidFill>
                <a:latin typeface="Calibri"/>
              </a:endParaRPr>
            </a:p>
          </p:txBody>
        </p:sp>
        <p:sp>
          <p:nvSpPr>
            <p:cNvPr id="59" name="Freeform 298">
              <a:extLst>
                <a:ext uri="{FF2B5EF4-FFF2-40B4-BE49-F238E27FC236}">
                  <a16:creationId xmlns:a16="http://schemas.microsoft.com/office/drawing/2014/main" id="{3CDB7676-43E6-4853-B4C1-954ECE0753C4}"/>
                </a:ext>
              </a:extLst>
            </p:cNvPr>
            <p:cNvSpPr>
              <a:spLocks/>
            </p:cNvSpPr>
            <p:nvPr/>
          </p:nvSpPr>
          <p:spPr bwMode="auto">
            <a:xfrm>
              <a:off x="13365402" y="4227958"/>
              <a:ext cx="163273" cy="564115"/>
            </a:xfrm>
            <a:custGeom>
              <a:avLst/>
              <a:gdLst>
                <a:gd name="T0" fmla="*/ 90 w 116"/>
                <a:gd name="T1" fmla="*/ 0 h 401"/>
                <a:gd name="T2" fmla="*/ 26 w 116"/>
                <a:gd name="T3" fmla="*/ 0 h 401"/>
                <a:gd name="T4" fmla="*/ 26 w 116"/>
                <a:gd name="T5" fmla="*/ 140 h 401"/>
                <a:gd name="T6" fmla="*/ 0 w 116"/>
                <a:gd name="T7" fmla="*/ 140 h 401"/>
                <a:gd name="T8" fmla="*/ 0 w 116"/>
                <a:gd name="T9" fmla="*/ 401 h 401"/>
                <a:gd name="T10" fmla="*/ 116 w 116"/>
                <a:gd name="T11" fmla="*/ 401 h 401"/>
                <a:gd name="T12" fmla="*/ 116 w 116"/>
                <a:gd name="T13" fmla="*/ 140 h 401"/>
                <a:gd name="T14" fmla="*/ 90 w 116"/>
                <a:gd name="T15" fmla="*/ 140 h 401"/>
                <a:gd name="T16" fmla="*/ 90 w 116"/>
                <a:gd name="T17" fmla="*/ 0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6" h="401">
                  <a:moveTo>
                    <a:pt x="90" y="0"/>
                  </a:moveTo>
                  <a:lnTo>
                    <a:pt x="26" y="0"/>
                  </a:lnTo>
                  <a:lnTo>
                    <a:pt x="26" y="140"/>
                  </a:lnTo>
                  <a:lnTo>
                    <a:pt x="0" y="140"/>
                  </a:lnTo>
                  <a:lnTo>
                    <a:pt x="0" y="401"/>
                  </a:lnTo>
                  <a:lnTo>
                    <a:pt x="116" y="401"/>
                  </a:lnTo>
                  <a:lnTo>
                    <a:pt x="116" y="140"/>
                  </a:lnTo>
                  <a:lnTo>
                    <a:pt x="90" y="140"/>
                  </a:lnTo>
                  <a:lnTo>
                    <a:pt x="9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lumMod val="10000"/>
                    <a:lumOff val="90000"/>
                  </a:srgbClr>
                </a:solidFill>
                <a:latin typeface="Calibri"/>
              </a:endParaRPr>
            </a:p>
          </p:txBody>
        </p:sp>
        <p:sp>
          <p:nvSpPr>
            <p:cNvPr id="60" name="Freeform 299">
              <a:extLst>
                <a:ext uri="{FF2B5EF4-FFF2-40B4-BE49-F238E27FC236}">
                  <a16:creationId xmlns:a16="http://schemas.microsoft.com/office/drawing/2014/main" id="{CCE6A19D-289E-4EBB-9DED-F76701508629}"/>
                </a:ext>
              </a:extLst>
            </p:cNvPr>
            <p:cNvSpPr>
              <a:spLocks/>
            </p:cNvSpPr>
            <p:nvPr/>
          </p:nvSpPr>
          <p:spPr bwMode="auto">
            <a:xfrm>
              <a:off x="13782030" y="4227958"/>
              <a:ext cx="163273" cy="564115"/>
            </a:xfrm>
            <a:custGeom>
              <a:avLst/>
              <a:gdLst>
                <a:gd name="T0" fmla="*/ 90 w 116"/>
                <a:gd name="T1" fmla="*/ 140 h 401"/>
                <a:gd name="T2" fmla="*/ 90 w 116"/>
                <a:gd name="T3" fmla="*/ 0 h 401"/>
                <a:gd name="T4" fmla="*/ 26 w 116"/>
                <a:gd name="T5" fmla="*/ 0 h 401"/>
                <a:gd name="T6" fmla="*/ 26 w 116"/>
                <a:gd name="T7" fmla="*/ 140 h 401"/>
                <a:gd name="T8" fmla="*/ 0 w 116"/>
                <a:gd name="T9" fmla="*/ 140 h 401"/>
                <a:gd name="T10" fmla="*/ 0 w 116"/>
                <a:gd name="T11" fmla="*/ 401 h 401"/>
                <a:gd name="T12" fmla="*/ 116 w 116"/>
                <a:gd name="T13" fmla="*/ 401 h 401"/>
                <a:gd name="T14" fmla="*/ 116 w 116"/>
                <a:gd name="T15" fmla="*/ 140 h 401"/>
                <a:gd name="T16" fmla="*/ 90 w 116"/>
                <a:gd name="T17" fmla="*/ 140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6" h="401">
                  <a:moveTo>
                    <a:pt x="90" y="140"/>
                  </a:moveTo>
                  <a:lnTo>
                    <a:pt x="90" y="0"/>
                  </a:lnTo>
                  <a:lnTo>
                    <a:pt x="26" y="0"/>
                  </a:lnTo>
                  <a:lnTo>
                    <a:pt x="26" y="140"/>
                  </a:lnTo>
                  <a:lnTo>
                    <a:pt x="0" y="140"/>
                  </a:lnTo>
                  <a:lnTo>
                    <a:pt x="0" y="401"/>
                  </a:lnTo>
                  <a:lnTo>
                    <a:pt x="116" y="401"/>
                  </a:lnTo>
                  <a:lnTo>
                    <a:pt x="116" y="140"/>
                  </a:lnTo>
                  <a:lnTo>
                    <a:pt x="90" y="1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lumMod val="10000"/>
                    <a:lumOff val="90000"/>
                  </a:srgbClr>
                </a:solidFill>
                <a:latin typeface="Calibri"/>
              </a:endParaRPr>
            </a:p>
          </p:txBody>
        </p:sp>
      </p:grpSp>
      <p:grpSp>
        <p:nvGrpSpPr>
          <p:cNvPr id="61" name="Group 60">
            <a:extLst>
              <a:ext uri="{FF2B5EF4-FFF2-40B4-BE49-F238E27FC236}">
                <a16:creationId xmlns:a16="http://schemas.microsoft.com/office/drawing/2014/main" id="{4448B92E-E939-4431-B8CD-D9829106FB68}"/>
              </a:ext>
            </a:extLst>
          </p:cNvPr>
          <p:cNvGrpSpPr/>
          <p:nvPr/>
        </p:nvGrpSpPr>
        <p:grpSpPr>
          <a:xfrm>
            <a:off x="1789014" y="4610967"/>
            <a:ext cx="2116687" cy="341245"/>
            <a:chOff x="10446192" y="8894211"/>
            <a:chExt cx="3499111" cy="564115"/>
          </a:xfrm>
          <a:solidFill>
            <a:schemeClr val="tx1">
              <a:lumMod val="10000"/>
              <a:lumOff val="90000"/>
            </a:schemeClr>
          </a:solidFill>
        </p:grpSpPr>
        <p:sp>
          <p:nvSpPr>
            <p:cNvPr id="62" name="Freeform 300">
              <a:extLst>
                <a:ext uri="{FF2B5EF4-FFF2-40B4-BE49-F238E27FC236}">
                  <a16:creationId xmlns:a16="http://schemas.microsoft.com/office/drawing/2014/main" id="{11D2723D-0124-483C-8883-4FCF5F76284A}"/>
                </a:ext>
              </a:extLst>
            </p:cNvPr>
            <p:cNvSpPr>
              <a:spLocks/>
            </p:cNvSpPr>
            <p:nvPr/>
          </p:nvSpPr>
          <p:spPr bwMode="auto">
            <a:xfrm>
              <a:off x="13782030" y="8894211"/>
              <a:ext cx="163273" cy="564115"/>
            </a:xfrm>
            <a:custGeom>
              <a:avLst/>
              <a:gdLst>
                <a:gd name="T0" fmla="*/ 0 w 116"/>
                <a:gd name="T1" fmla="*/ 261 h 401"/>
                <a:gd name="T2" fmla="*/ 26 w 116"/>
                <a:gd name="T3" fmla="*/ 261 h 401"/>
                <a:gd name="T4" fmla="*/ 26 w 116"/>
                <a:gd name="T5" fmla="*/ 401 h 401"/>
                <a:gd name="T6" fmla="*/ 90 w 116"/>
                <a:gd name="T7" fmla="*/ 401 h 401"/>
                <a:gd name="T8" fmla="*/ 90 w 116"/>
                <a:gd name="T9" fmla="*/ 261 h 401"/>
                <a:gd name="T10" fmla="*/ 116 w 116"/>
                <a:gd name="T11" fmla="*/ 261 h 401"/>
                <a:gd name="T12" fmla="*/ 116 w 116"/>
                <a:gd name="T13" fmla="*/ 0 h 401"/>
                <a:gd name="T14" fmla="*/ 0 w 116"/>
                <a:gd name="T15" fmla="*/ 0 h 401"/>
                <a:gd name="T16" fmla="*/ 0 w 116"/>
                <a:gd name="T17" fmla="*/ 261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6" h="401">
                  <a:moveTo>
                    <a:pt x="0" y="261"/>
                  </a:moveTo>
                  <a:lnTo>
                    <a:pt x="26" y="261"/>
                  </a:lnTo>
                  <a:lnTo>
                    <a:pt x="26" y="401"/>
                  </a:lnTo>
                  <a:lnTo>
                    <a:pt x="90" y="401"/>
                  </a:lnTo>
                  <a:lnTo>
                    <a:pt x="90" y="261"/>
                  </a:lnTo>
                  <a:lnTo>
                    <a:pt x="116" y="261"/>
                  </a:lnTo>
                  <a:lnTo>
                    <a:pt x="116" y="0"/>
                  </a:lnTo>
                  <a:lnTo>
                    <a:pt x="0" y="0"/>
                  </a:lnTo>
                  <a:lnTo>
                    <a:pt x="0" y="2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lumMod val="10000"/>
                    <a:lumOff val="90000"/>
                  </a:srgbClr>
                </a:solidFill>
                <a:latin typeface="Calibri"/>
              </a:endParaRPr>
            </a:p>
          </p:txBody>
        </p:sp>
        <p:sp>
          <p:nvSpPr>
            <p:cNvPr id="63" name="Freeform 301">
              <a:extLst>
                <a:ext uri="{FF2B5EF4-FFF2-40B4-BE49-F238E27FC236}">
                  <a16:creationId xmlns:a16="http://schemas.microsoft.com/office/drawing/2014/main" id="{93C4F0BB-55FB-473C-807D-427207A9D2A9}"/>
                </a:ext>
              </a:extLst>
            </p:cNvPr>
            <p:cNvSpPr>
              <a:spLocks/>
            </p:cNvSpPr>
            <p:nvPr/>
          </p:nvSpPr>
          <p:spPr bwMode="auto">
            <a:xfrm>
              <a:off x="13365402" y="8894211"/>
              <a:ext cx="163273" cy="564115"/>
            </a:xfrm>
            <a:custGeom>
              <a:avLst/>
              <a:gdLst>
                <a:gd name="T0" fmla="*/ 0 w 116"/>
                <a:gd name="T1" fmla="*/ 261 h 401"/>
                <a:gd name="T2" fmla="*/ 26 w 116"/>
                <a:gd name="T3" fmla="*/ 261 h 401"/>
                <a:gd name="T4" fmla="*/ 26 w 116"/>
                <a:gd name="T5" fmla="*/ 401 h 401"/>
                <a:gd name="T6" fmla="*/ 90 w 116"/>
                <a:gd name="T7" fmla="*/ 401 h 401"/>
                <a:gd name="T8" fmla="*/ 90 w 116"/>
                <a:gd name="T9" fmla="*/ 261 h 401"/>
                <a:gd name="T10" fmla="*/ 116 w 116"/>
                <a:gd name="T11" fmla="*/ 261 h 401"/>
                <a:gd name="T12" fmla="*/ 116 w 116"/>
                <a:gd name="T13" fmla="*/ 0 h 401"/>
                <a:gd name="T14" fmla="*/ 0 w 116"/>
                <a:gd name="T15" fmla="*/ 0 h 401"/>
                <a:gd name="T16" fmla="*/ 0 w 116"/>
                <a:gd name="T17" fmla="*/ 261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6" h="401">
                  <a:moveTo>
                    <a:pt x="0" y="261"/>
                  </a:moveTo>
                  <a:lnTo>
                    <a:pt x="26" y="261"/>
                  </a:lnTo>
                  <a:lnTo>
                    <a:pt x="26" y="401"/>
                  </a:lnTo>
                  <a:lnTo>
                    <a:pt x="90" y="401"/>
                  </a:lnTo>
                  <a:lnTo>
                    <a:pt x="90" y="261"/>
                  </a:lnTo>
                  <a:lnTo>
                    <a:pt x="116" y="261"/>
                  </a:lnTo>
                  <a:lnTo>
                    <a:pt x="116" y="0"/>
                  </a:lnTo>
                  <a:lnTo>
                    <a:pt x="0" y="0"/>
                  </a:lnTo>
                  <a:lnTo>
                    <a:pt x="0" y="2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lumMod val="10000"/>
                    <a:lumOff val="90000"/>
                  </a:srgbClr>
                </a:solidFill>
                <a:latin typeface="Calibri"/>
              </a:endParaRPr>
            </a:p>
          </p:txBody>
        </p:sp>
        <p:sp>
          <p:nvSpPr>
            <p:cNvPr id="64" name="Freeform 302">
              <a:extLst>
                <a:ext uri="{FF2B5EF4-FFF2-40B4-BE49-F238E27FC236}">
                  <a16:creationId xmlns:a16="http://schemas.microsoft.com/office/drawing/2014/main" id="{690C6379-92F1-416C-951C-3F8171E0AA80}"/>
                </a:ext>
              </a:extLst>
            </p:cNvPr>
            <p:cNvSpPr>
              <a:spLocks/>
            </p:cNvSpPr>
            <p:nvPr/>
          </p:nvSpPr>
          <p:spPr bwMode="auto">
            <a:xfrm>
              <a:off x="12948774" y="8894211"/>
              <a:ext cx="163273" cy="564115"/>
            </a:xfrm>
            <a:custGeom>
              <a:avLst/>
              <a:gdLst>
                <a:gd name="T0" fmla="*/ 0 w 116"/>
                <a:gd name="T1" fmla="*/ 261 h 401"/>
                <a:gd name="T2" fmla="*/ 26 w 116"/>
                <a:gd name="T3" fmla="*/ 261 h 401"/>
                <a:gd name="T4" fmla="*/ 26 w 116"/>
                <a:gd name="T5" fmla="*/ 401 h 401"/>
                <a:gd name="T6" fmla="*/ 90 w 116"/>
                <a:gd name="T7" fmla="*/ 401 h 401"/>
                <a:gd name="T8" fmla="*/ 90 w 116"/>
                <a:gd name="T9" fmla="*/ 261 h 401"/>
                <a:gd name="T10" fmla="*/ 116 w 116"/>
                <a:gd name="T11" fmla="*/ 261 h 401"/>
                <a:gd name="T12" fmla="*/ 116 w 116"/>
                <a:gd name="T13" fmla="*/ 0 h 401"/>
                <a:gd name="T14" fmla="*/ 0 w 116"/>
                <a:gd name="T15" fmla="*/ 0 h 401"/>
                <a:gd name="T16" fmla="*/ 0 w 116"/>
                <a:gd name="T17" fmla="*/ 261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6" h="401">
                  <a:moveTo>
                    <a:pt x="0" y="261"/>
                  </a:moveTo>
                  <a:lnTo>
                    <a:pt x="26" y="261"/>
                  </a:lnTo>
                  <a:lnTo>
                    <a:pt x="26" y="401"/>
                  </a:lnTo>
                  <a:lnTo>
                    <a:pt x="90" y="401"/>
                  </a:lnTo>
                  <a:lnTo>
                    <a:pt x="90" y="261"/>
                  </a:lnTo>
                  <a:lnTo>
                    <a:pt x="116" y="261"/>
                  </a:lnTo>
                  <a:lnTo>
                    <a:pt x="116" y="0"/>
                  </a:lnTo>
                  <a:lnTo>
                    <a:pt x="0" y="0"/>
                  </a:lnTo>
                  <a:lnTo>
                    <a:pt x="0" y="2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lumMod val="10000"/>
                    <a:lumOff val="90000"/>
                  </a:srgbClr>
                </a:solidFill>
                <a:latin typeface="Calibri"/>
              </a:endParaRPr>
            </a:p>
          </p:txBody>
        </p:sp>
        <p:sp>
          <p:nvSpPr>
            <p:cNvPr id="65" name="Freeform 303">
              <a:extLst>
                <a:ext uri="{FF2B5EF4-FFF2-40B4-BE49-F238E27FC236}">
                  <a16:creationId xmlns:a16="http://schemas.microsoft.com/office/drawing/2014/main" id="{8BE91AFB-8632-49D0-9CE8-CA38E5E8650E}"/>
                </a:ext>
              </a:extLst>
            </p:cNvPr>
            <p:cNvSpPr>
              <a:spLocks/>
            </p:cNvSpPr>
            <p:nvPr/>
          </p:nvSpPr>
          <p:spPr bwMode="auto">
            <a:xfrm>
              <a:off x="12530738" y="8894211"/>
              <a:ext cx="163273" cy="564115"/>
            </a:xfrm>
            <a:custGeom>
              <a:avLst/>
              <a:gdLst>
                <a:gd name="T0" fmla="*/ 0 w 116"/>
                <a:gd name="T1" fmla="*/ 261 h 401"/>
                <a:gd name="T2" fmla="*/ 26 w 116"/>
                <a:gd name="T3" fmla="*/ 261 h 401"/>
                <a:gd name="T4" fmla="*/ 26 w 116"/>
                <a:gd name="T5" fmla="*/ 401 h 401"/>
                <a:gd name="T6" fmla="*/ 90 w 116"/>
                <a:gd name="T7" fmla="*/ 401 h 401"/>
                <a:gd name="T8" fmla="*/ 90 w 116"/>
                <a:gd name="T9" fmla="*/ 261 h 401"/>
                <a:gd name="T10" fmla="*/ 116 w 116"/>
                <a:gd name="T11" fmla="*/ 261 h 401"/>
                <a:gd name="T12" fmla="*/ 116 w 116"/>
                <a:gd name="T13" fmla="*/ 0 h 401"/>
                <a:gd name="T14" fmla="*/ 0 w 116"/>
                <a:gd name="T15" fmla="*/ 0 h 401"/>
                <a:gd name="T16" fmla="*/ 0 w 116"/>
                <a:gd name="T17" fmla="*/ 261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6" h="401">
                  <a:moveTo>
                    <a:pt x="0" y="261"/>
                  </a:moveTo>
                  <a:lnTo>
                    <a:pt x="26" y="261"/>
                  </a:lnTo>
                  <a:lnTo>
                    <a:pt x="26" y="401"/>
                  </a:lnTo>
                  <a:lnTo>
                    <a:pt x="90" y="401"/>
                  </a:lnTo>
                  <a:lnTo>
                    <a:pt x="90" y="261"/>
                  </a:lnTo>
                  <a:lnTo>
                    <a:pt x="116" y="261"/>
                  </a:lnTo>
                  <a:lnTo>
                    <a:pt x="116" y="0"/>
                  </a:lnTo>
                  <a:lnTo>
                    <a:pt x="0" y="0"/>
                  </a:lnTo>
                  <a:lnTo>
                    <a:pt x="0" y="2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lumMod val="10000"/>
                    <a:lumOff val="90000"/>
                  </a:srgbClr>
                </a:solidFill>
                <a:latin typeface="Calibri"/>
              </a:endParaRPr>
            </a:p>
          </p:txBody>
        </p:sp>
        <p:sp>
          <p:nvSpPr>
            <p:cNvPr id="66" name="Freeform 304">
              <a:extLst>
                <a:ext uri="{FF2B5EF4-FFF2-40B4-BE49-F238E27FC236}">
                  <a16:creationId xmlns:a16="http://schemas.microsoft.com/office/drawing/2014/main" id="{ECC1B940-DE23-4587-B311-A0AD7481442E}"/>
                </a:ext>
              </a:extLst>
            </p:cNvPr>
            <p:cNvSpPr>
              <a:spLocks/>
            </p:cNvSpPr>
            <p:nvPr/>
          </p:nvSpPr>
          <p:spPr bwMode="auto">
            <a:xfrm>
              <a:off x="12114110" y="8894211"/>
              <a:ext cx="163273" cy="564115"/>
            </a:xfrm>
            <a:custGeom>
              <a:avLst/>
              <a:gdLst>
                <a:gd name="T0" fmla="*/ 0 w 116"/>
                <a:gd name="T1" fmla="*/ 261 h 401"/>
                <a:gd name="T2" fmla="*/ 26 w 116"/>
                <a:gd name="T3" fmla="*/ 261 h 401"/>
                <a:gd name="T4" fmla="*/ 26 w 116"/>
                <a:gd name="T5" fmla="*/ 401 h 401"/>
                <a:gd name="T6" fmla="*/ 90 w 116"/>
                <a:gd name="T7" fmla="*/ 401 h 401"/>
                <a:gd name="T8" fmla="*/ 90 w 116"/>
                <a:gd name="T9" fmla="*/ 261 h 401"/>
                <a:gd name="T10" fmla="*/ 116 w 116"/>
                <a:gd name="T11" fmla="*/ 261 h 401"/>
                <a:gd name="T12" fmla="*/ 116 w 116"/>
                <a:gd name="T13" fmla="*/ 0 h 401"/>
                <a:gd name="T14" fmla="*/ 0 w 116"/>
                <a:gd name="T15" fmla="*/ 0 h 401"/>
                <a:gd name="T16" fmla="*/ 0 w 116"/>
                <a:gd name="T17" fmla="*/ 261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6" h="401">
                  <a:moveTo>
                    <a:pt x="0" y="261"/>
                  </a:moveTo>
                  <a:lnTo>
                    <a:pt x="26" y="261"/>
                  </a:lnTo>
                  <a:lnTo>
                    <a:pt x="26" y="401"/>
                  </a:lnTo>
                  <a:lnTo>
                    <a:pt x="90" y="401"/>
                  </a:lnTo>
                  <a:lnTo>
                    <a:pt x="90" y="261"/>
                  </a:lnTo>
                  <a:lnTo>
                    <a:pt x="116" y="261"/>
                  </a:lnTo>
                  <a:lnTo>
                    <a:pt x="116" y="0"/>
                  </a:lnTo>
                  <a:lnTo>
                    <a:pt x="0" y="0"/>
                  </a:lnTo>
                  <a:lnTo>
                    <a:pt x="0" y="2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lumMod val="10000"/>
                    <a:lumOff val="90000"/>
                  </a:srgbClr>
                </a:solidFill>
                <a:latin typeface="Calibri"/>
              </a:endParaRPr>
            </a:p>
          </p:txBody>
        </p:sp>
        <p:sp>
          <p:nvSpPr>
            <p:cNvPr id="67" name="Freeform 305">
              <a:extLst>
                <a:ext uri="{FF2B5EF4-FFF2-40B4-BE49-F238E27FC236}">
                  <a16:creationId xmlns:a16="http://schemas.microsoft.com/office/drawing/2014/main" id="{87DB4D2D-6DAF-4802-9888-B0618CD4DE5D}"/>
                </a:ext>
              </a:extLst>
            </p:cNvPr>
            <p:cNvSpPr>
              <a:spLocks/>
            </p:cNvSpPr>
            <p:nvPr/>
          </p:nvSpPr>
          <p:spPr bwMode="auto">
            <a:xfrm>
              <a:off x="11697483" y="8894211"/>
              <a:ext cx="163273" cy="564115"/>
            </a:xfrm>
            <a:custGeom>
              <a:avLst/>
              <a:gdLst>
                <a:gd name="T0" fmla="*/ 0 w 116"/>
                <a:gd name="T1" fmla="*/ 261 h 401"/>
                <a:gd name="T2" fmla="*/ 26 w 116"/>
                <a:gd name="T3" fmla="*/ 261 h 401"/>
                <a:gd name="T4" fmla="*/ 26 w 116"/>
                <a:gd name="T5" fmla="*/ 401 h 401"/>
                <a:gd name="T6" fmla="*/ 90 w 116"/>
                <a:gd name="T7" fmla="*/ 401 h 401"/>
                <a:gd name="T8" fmla="*/ 90 w 116"/>
                <a:gd name="T9" fmla="*/ 261 h 401"/>
                <a:gd name="T10" fmla="*/ 116 w 116"/>
                <a:gd name="T11" fmla="*/ 261 h 401"/>
                <a:gd name="T12" fmla="*/ 116 w 116"/>
                <a:gd name="T13" fmla="*/ 0 h 401"/>
                <a:gd name="T14" fmla="*/ 0 w 116"/>
                <a:gd name="T15" fmla="*/ 0 h 401"/>
                <a:gd name="T16" fmla="*/ 0 w 116"/>
                <a:gd name="T17" fmla="*/ 261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6" h="401">
                  <a:moveTo>
                    <a:pt x="0" y="261"/>
                  </a:moveTo>
                  <a:lnTo>
                    <a:pt x="26" y="261"/>
                  </a:lnTo>
                  <a:lnTo>
                    <a:pt x="26" y="401"/>
                  </a:lnTo>
                  <a:lnTo>
                    <a:pt x="90" y="401"/>
                  </a:lnTo>
                  <a:lnTo>
                    <a:pt x="90" y="261"/>
                  </a:lnTo>
                  <a:lnTo>
                    <a:pt x="116" y="261"/>
                  </a:lnTo>
                  <a:lnTo>
                    <a:pt x="116" y="0"/>
                  </a:lnTo>
                  <a:lnTo>
                    <a:pt x="0" y="0"/>
                  </a:lnTo>
                  <a:lnTo>
                    <a:pt x="0" y="2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lumMod val="10000"/>
                    <a:lumOff val="90000"/>
                  </a:srgbClr>
                </a:solidFill>
                <a:latin typeface="Calibri"/>
              </a:endParaRPr>
            </a:p>
          </p:txBody>
        </p:sp>
        <p:sp>
          <p:nvSpPr>
            <p:cNvPr id="68" name="Freeform 306">
              <a:extLst>
                <a:ext uri="{FF2B5EF4-FFF2-40B4-BE49-F238E27FC236}">
                  <a16:creationId xmlns:a16="http://schemas.microsoft.com/office/drawing/2014/main" id="{72297A46-E652-4CF5-9E45-FA68B14BAB94}"/>
                </a:ext>
              </a:extLst>
            </p:cNvPr>
            <p:cNvSpPr>
              <a:spLocks/>
            </p:cNvSpPr>
            <p:nvPr/>
          </p:nvSpPr>
          <p:spPr bwMode="auto">
            <a:xfrm>
              <a:off x="11279448" y="8894211"/>
              <a:ext cx="163273" cy="564115"/>
            </a:xfrm>
            <a:custGeom>
              <a:avLst/>
              <a:gdLst>
                <a:gd name="T0" fmla="*/ 0 w 116"/>
                <a:gd name="T1" fmla="*/ 261 h 401"/>
                <a:gd name="T2" fmla="*/ 26 w 116"/>
                <a:gd name="T3" fmla="*/ 261 h 401"/>
                <a:gd name="T4" fmla="*/ 26 w 116"/>
                <a:gd name="T5" fmla="*/ 401 h 401"/>
                <a:gd name="T6" fmla="*/ 90 w 116"/>
                <a:gd name="T7" fmla="*/ 401 h 401"/>
                <a:gd name="T8" fmla="*/ 90 w 116"/>
                <a:gd name="T9" fmla="*/ 261 h 401"/>
                <a:gd name="T10" fmla="*/ 116 w 116"/>
                <a:gd name="T11" fmla="*/ 261 h 401"/>
                <a:gd name="T12" fmla="*/ 116 w 116"/>
                <a:gd name="T13" fmla="*/ 0 h 401"/>
                <a:gd name="T14" fmla="*/ 0 w 116"/>
                <a:gd name="T15" fmla="*/ 0 h 401"/>
                <a:gd name="T16" fmla="*/ 0 w 116"/>
                <a:gd name="T17" fmla="*/ 261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6" h="401">
                  <a:moveTo>
                    <a:pt x="0" y="261"/>
                  </a:moveTo>
                  <a:lnTo>
                    <a:pt x="26" y="261"/>
                  </a:lnTo>
                  <a:lnTo>
                    <a:pt x="26" y="401"/>
                  </a:lnTo>
                  <a:lnTo>
                    <a:pt x="90" y="401"/>
                  </a:lnTo>
                  <a:lnTo>
                    <a:pt x="90" y="261"/>
                  </a:lnTo>
                  <a:lnTo>
                    <a:pt x="116" y="261"/>
                  </a:lnTo>
                  <a:lnTo>
                    <a:pt x="116" y="0"/>
                  </a:lnTo>
                  <a:lnTo>
                    <a:pt x="0" y="0"/>
                  </a:lnTo>
                  <a:lnTo>
                    <a:pt x="0" y="2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lumMod val="10000"/>
                    <a:lumOff val="90000"/>
                  </a:srgbClr>
                </a:solidFill>
                <a:latin typeface="Calibri"/>
              </a:endParaRPr>
            </a:p>
          </p:txBody>
        </p:sp>
        <p:sp>
          <p:nvSpPr>
            <p:cNvPr id="69" name="Freeform 307">
              <a:extLst>
                <a:ext uri="{FF2B5EF4-FFF2-40B4-BE49-F238E27FC236}">
                  <a16:creationId xmlns:a16="http://schemas.microsoft.com/office/drawing/2014/main" id="{FFED002F-B242-4114-BF6C-47E146C4771C}"/>
                </a:ext>
              </a:extLst>
            </p:cNvPr>
            <p:cNvSpPr>
              <a:spLocks/>
            </p:cNvSpPr>
            <p:nvPr/>
          </p:nvSpPr>
          <p:spPr bwMode="auto">
            <a:xfrm>
              <a:off x="10862820" y="8894211"/>
              <a:ext cx="163273" cy="564115"/>
            </a:xfrm>
            <a:custGeom>
              <a:avLst/>
              <a:gdLst>
                <a:gd name="T0" fmla="*/ 0 w 116"/>
                <a:gd name="T1" fmla="*/ 261 h 401"/>
                <a:gd name="T2" fmla="*/ 26 w 116"/>
                <a:gd name="T3" fmla="*/ 261 h 401"/>
                <a:gd name="T4" fmla="*/ 26 w 116"/>
                <a:gd name="T5" fmla="*/ 401 h 401"/>
                <a:gd name="T6" fmla="*/ 90 w 116"/>
                <a:gd name="T7" fmla="*/ 401 h 401"/>
                <a:gd name="T8" fmla="*/ 90 w 116"/>
                <a:gd name="T9" fmla="*/ 261 h 401"/>
                <a:gd name="T10" fmla="*/ 116 w 116"/>
                <a:gd name="T11" fmla="*/ 261 h 401"/>
                <a:gd name="T12" fmla="*/ 116 w 116"/>
                <a:gd name="T13" fmla="*/ 0 h 401"/>
                <a:gd name="T14" fmla="*/ 0 w 116"/>
                <a:gd name="T15" fmla="*/ 0 h 401"/>
                <a:gd name="T16" fmla="*/ 0 w 116"/>
                <a:gd name="T17" fmla="*/ 261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6" h="401">
                  <a:moveTo>
                    <a:pt x="0" y="261"/>
                  </a:moveTo>
                  <a:lnTo>
                    <a:pt x="26" y="261"/>
                  </a:lnTo>
                  <a:lnTo>
                    <a:pt x="26" y="401"/>
                  </a:lnTo>
                  <a:lnTo>
                    <a:pt x="90" y="401"/>
                  </a:lnTo>
                  <a:lnTo>
                    <a:pt x="90" y="261"/>
                  </a:lnTo>
                  <a:lnTo>
                    <a:pt x="116" y="261"/>
                  </a:lnTo>
                  <a:lnTo>
                    <a:pt x="116" y="0"/>
                  </a:lnTo>
                  <a:lnTo>
                    <a:pt x="0" y="0"/>
                  </a:lnTo>
                  <a:lnTo>
                    <a:pt x="0" y="2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lumMod val="10000"/>
                    <a:lumOff val="90000"/>
                  </a:srgbClr>
                </a:solidFill>
                <a:latin typeface="Calibri"/>
              </a:endParaRPr>
            </a:p>
          </p:txBody>
        </p:sp>
        <p:sp>
          <p:nvSpPr>
            <p:cNvPr id="70" name="Freeform 308">
              <a:extLst>
                <a:ext uri="{FF2B5EF4-FFF2-40B4-BE49-F238E27FC236}">
                  <a16:creationId xmlns:a16="http://schemas.microsoft.com/office/drawing/2014/main" id="{10CF4D9D-3860-4E00-8F46-165F00E595FF}"/>
                </a:ext>
              </a:extLst>
            </p:cNvPr>
            <p:cNvSpPr>
              <a:spLocks/>
            </p:cNvSpPr>
            <p:nvPr/>
          </p:nvSpPr>
          <p:spPr bwMode="auto">
            <a:xfrm>
              <a:off x="10446192" y="8894211"/>
              <a:ext cx="163273" cy="564115"/>
            </a:xfrm>
            <a:custGeom>
              <a:avLst/>
              <a:gdLst>
                <a:gd name="T0" fmla="*/ 0 w 116"/>
                <a:gd name="T1" fmla="*/ 261 h 401"/>
                <a:gd name="T2" fmla="*/ 26 w 116"/>
                <a:gd name="T3" fmla="*/ 261 h 401"/>
                <a:gd name="T4" fmla="*/ 26 w 116"/>
                <a:gd name="T5" fmla="*/ 401 h 401"/>
                <a:gd name="T6" fmla="*/ 90 w 116"/>
                <a:gd name="T7" fmla="*/ 401 h 401"/>
                <a:gd name="T8" fmla="*/ 90 w 116"/>
                <a:gd name="T9" fmla="*/ 261 h 401"/>
                <a:gd name="T10" fmla="*/ 116 w 116"/>
                <a:gd name="T11" fmla="*/ 261 h 401"/>
                <a:gd name="T12" fmla="*/ 116 w 116"/>
                <a:gd name="T13" fmla="*/ 0 h 401"/>
                <a:gd name="T14" fmla="*/ 0 w 116"/>
                <a:gd name="T15" fmla="*/ 0 h 401"/>
                <a:gd name="T16" fmla="*/ 0 w 116"/>
                <a:gd name="T17" fmla="*/ 261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6" h="401">
                  <a:moveTo>
                    <a:pt x="0" y="261"/>
                  </a:moveTo>
                  <a:lnTo>
                    <a:pt x="26" y="261"/>
                  </a:lnTo>
                  <a:lnTo>
                    <a:pt x="26" y="401"/>
                  </a:lnTo>
                  <a:lnTo>
                    <a:pt x="90" y="401"/>
                  </a:lnTo>
                  <a:lnTo>
                    <a:pt x="90" y="261"/>
                  </a:lnTo>
                  <a:lnTo>
                    <a:pt x="116" y="261"/>
                  </a:lnTo>
                  <a:lnTo>
                    <a:pt x="116" y="0"/>
                  </a:lnTo>
                  <a:lnTo>
                    <a:pt x="0" y="0"/>
                  </a:lnTo>
                  <a:lnTo>
                    <a:pt x="0" y="2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lumMod val="10000"/>
                    <a:lumOff val="90000"/>
                  </a:srgbClr>
                </a:solidFill>
                <a:latin typeface="Calibri"/>
              </a:endParaRPr>
            </a:p>
          </p:txBody>
        </p:sp>
      </p:grpSp>
      <p:pic>
        <p:nvPicPr>
          <p:cNvPr id="10" name="Espace réservé pour une image  9">
            <a:extLst>
              <a:ext uri="{FF2B5EF4-FFF2-40B4-BE49-F238E27FC236}">
                <a16:creationId xmlns:a16="http://schemas.microsoft.com/office/drawing/2014/main" id="{CFADDED1-BFB0-E1F2-F2F2-AA392C8FCDE3}"/>
              </a:ext>
            </a:extLst>
          </p:cNvPr>
          <p:cNvPicPr>
            <a:picLocks noGrp="1" noChangeAspect="1"/>
          </p:cNvPicPr>
          <p:nvPr>
            <p:ph type="pic" sz="quarter" idx="14"/>
          </p:nvPr>
        </p:nvPicPr>
        <p:blipFill>
          <a:blip r:embed="rId2">
            <a:extLst>
              <a:ext uri="{28A0092B-C50C-407E-A947-70E740481C1C}">
                <a14:useLocalDpi xmlns:a14="http://schemas.microsoft.com/office/drawing/2010/main" val="0"/>
              </a:ext>
            </a:extLst>
          </a:blip>
          <a:srcRect l="10801" r="10801"/>
          <a:stretch>
            <a:fillRect/>
          </a:stretch>
        </p:blipFill>
        <p:spPr>
          <a:xfrm>
            <a:off x="1517650" y="2108200"/>
            <a:ext cx="2659063" cy="2540000"/>
          </a:xfrm>
          <a:prstGeom prst="roundRect">
            <a:avLst>
              <a:gd name="adj" fmla="val 8594"/>
            </a:avLst>
          </a:prstGeom>
          <a:solidFill>
            <a:srgbClr val="FFFFFF">
              <a:shade val="85000"/>
            </a:srgbClr>
          </a:solidFill>
          <a:ln>
            <a:noFill/>
          </a:ln>
          <a:effectLst>
            <a:glow rad="228600">
              <a:schemeClr val="accent1">
                <a:lumMod val="60000"/>
                <a:lumOff val="40000"/>
                <a:alpha val="40000"/>
              </a:schemeClr>
            </a:glow>
          </a:effectLst>
        </p:spPr>
      </p:pic>
      <p:pic>
        <p:nvPicPr>
          <p:cNvPr id="4" name="Image 3">
            <a:extLst>
              <a:ext uri="{FF2B5EF4-FFF2-40B4-BE49-F238E27FC236}">
                <a16:creationId xmlns:a16="http://schemas.microsoft.com/office/drawing/2014/main" id="{771A14D6-CC96-DA3E-908E-D28CF14A6937}"/>
              </a:ext>
            </a:extLst>
          </p:cNvPr>
          <p:cNvPicPr>
            <a:picLocks noChangeAspect="1"/>
          </p:cNvPicPr>
          <p:nvPr/>
        </p:nvPicPr>
        <p:blipFill>
          <a:blip r:embed="rId3"/>
          <a:stretch>
            <a:fillRect/>
          </a:stretch>
        </p:blipFill>
        <p:spPr>
          <a:xfrm>
            <a:off x="12641" y="-11340"/>
            <a:ext cx="602656" cy="6869340"/>
          </a:xfrm>
          <a:prstGeom prst="rect">
            <a:avLst/>
          </a:prstGeom>
        </p:spPr>
      </p:pic>
      <p:sp>
        <p:nvSpPr>
          <p:cNvPr id="7" name="ZoneTexte 6">
            <a:extLst>
              <a:ext uri="{FF2B5EF4-FFF2-40B4-BE49-F238E27FC236}">
                <a16:creationId xmlns:a16="http://schemas.microsoft.com/office/drawing/2014/main" id="{CB1EFA33-2564-2872-ADFE-F6D61FBF778B}"/>
              </a:ext>
            </a:extLst>
          </p:cNvPr>
          <p:cNvSpPr txBox="1"/>
          <p:nvPr/>
        </p:nvSpPr>
        <p:spPr>
          <a:xfrm>
            <a:off x="5668805" y="1788251"/>
            <a:ext cx="5960798" cy="3416320"/>
          </a:xfrm>
          <a:prstGeom prst="rect">
            <a:avLst/>
          </a:prstGeom>
          <a:noFill/>
        </p:spPr>
        <p:txBody>
          <a:bodyPr wrap="square" rtlCol="0">
            <a:spAutoFit/>
          </a:bodyPr>
          <a:lstStyle/>
          <a:p>
            <a:pPr marL="285750" indent="-285750" algn="l">
              <a:buFontTx/>
              <a:buChar char="-"/>
            </a:pPr>
            <a:r>
              <a:rPr lang="fr-FR" dirty="0"/>
              <a:t>La transition numérique a prit de l’importance dans les années 2000.</a:t>
            </a:r>
          </a:p>
          <a:p>
            <a:pPr algn="l"/>
            <a:endParaRPr lang="fr-FR" dirty="0"/>
          </a:p>
          <a:p>
            <a:pPr marL="285750" indent="-285750" algn="l">
              <a:buFontTx/>
              <a:buChar char="-"/>
            </a:pPr>
            <a:r>
              <a:rPr lang="fr-FR" dirty="0"/>
              <a:t>Une meilleure productivité et relation avec les clients</a:t>
            </a:r>
          </a:p>
          <a:p>
            <a:pPr algn="l"/>
            <a:endParaRPr lang="fr-FR" dirty="0"/>
          </a:p>
          <a:p>
            <a:pPr marL="285750" indent="-285750" algn="l">
              <a:buFontTx/>
              <a:buChar char="-"/>
            </a:pPr>
            <a:r>
              <a:rPr lang="fr-FR" dirty="0"/>
              <a:t>Depuis 2015, 47% des entreprises ont prit le tournant de la transition numérique engendrant 30 000 postes en France</a:t>
            </a:r>
          </a:p>
          <a:p>
            <a:pPr algn="l"/>
            <a:endParaRPr lang="fr-FR" dirty="0"/>
          </a:p>
          <a:p>
            <a:pPr marL="285750" indent="-285750" algn="l">
              <a:buFontTx/>
              <a:buChar char="-"/>
            </a:pPr>
            <a:r>
              <a:rPr lang="fr-FR" dirty="0"/>
              <a:t>85% des entreprises ont un outil de gestion digital</a:t>
            </a:r>
          </a:p>
          <a:p>
            <a:pPr algn="l"/>
            <a:endParaRPr lang="fr-FR" dirty="0"/>
          </a:p>
          <a:p>
            <a:pPr marL="285750" indent="-285750" algn="l">
              <a:buFontTx/>
              <a:buChar char="-"/>
            </a:pPr>
            <a:r>
              <a:rPr lang="fr-FR" dirty="0"/>
              <a:t>1 800 Milliards de dollars investis dans le monde en 2022</a:t>
            </a:r>
          </a:p>
          <a:p>
            <a:pPr algn="l"/>
            <a:endParaRPr lang="fr-FR" dirty="0"/>
          </a:p>
        </p:txBody>
      </p:sp>
      <p:pic>
        <p:nvPicPr>
          <p:cNvPr id="8" name="Image 7">
            <a:extLst>
              <a:ext uri="{FF2B5EF4-FFF2-40B4-BE49-F238E27FC236}">
                <a16:creationId xmlns:a16="http://schemas.microsoft.com/office/drawing/2014/main" id="{3B14DB5E-84AF-94D3-7250-91014EF0B4DC}"/>
              </a:ext>
            </a:extLst>
          </p:cNvPr>
          <p:cNvPicPr>
            <a:picLocks noChangeAspect="1"/>
          </p:cNvPicPr>
          <p:nvPr/>
        </p:nvPicPr>
        <p:blipFill>
          <a:blip r:embed="rId3"/>
          <a:stretch>
            <a:fillRect/>
          </a:stretch>
        </p:blipFill>
        <p:spPr>
          <a:xfrm>
            <a:off x="11626660" y="0"/>
            <a:ext cx="602656" cy="6869340"/>
          </a:xfrm>
          <a:prstGeom prst="rect">
            <a:avLst/>
          </a:prstGeom>
        </p:spPr>
      </p:pic>
      <p:sp>
        <p:nvSpPr>
          <p:cNvPr id="11" name="ZoneTexte 10">
            <a:extLst>
              <a:ext uri="{FF2B5EF4-FFF2-40B4-BE49-F238E27FC236}">
                <a16:creationId xmlns:a16="http://schemas.microsoft.com/office/drawing/2014/main" id="{75BE59A8-3957-BA12-DD21-C4FC5CFAFACD}"/>
              </a:ext>
            </a:extLst>
          </p:cNvPr>
          <p:cNvSpPr txBox="1"/>
          <p:nvPr/>
        </p:nvSpPr>
        <p:spPr>
          <a:xfrm>
            <a:off x="101421" y="6441898"/>
            <a:ext cx="394871" cy="369332"/>
          </a:xfrm>
          <a:prstGeom prst="rect">
            <a:avLst/>
          </a:prstGeom>
          <a:noFill/>
        </p:spPr>
        <p:txBody>
          <a:bodyPr wrap="square" rtlCol="0">
            <a:spAutoFit/>
          </a:bodyPr>
          <a:lstStyle/>
          <a:p>
            <a:r>
              <a:rPr lang="fr-FR" dirty="0">
                <a:latin typeface="Open Sans" panose="020B0606030504020204" pitchFamily="34" charset="0"/>
                <a:ea typeface="Open Sans" panose="020B0606030504020204" pitchFamily="34" charset="0"/>
                <a:cs typeface="Open Sans" panose="020B0606030504020204" pitchFamily="34" charset="0"/>
              </a:rPr>
              <a:t>2</a:t>
            </a:r>
          </a:p>
        </p:txBody>
      </p:sp>
    </p:spTree>
    <p:extLst>
      <p:ext uri="{BB962C8B-B14F-4D97-AF65-F5344CB8AC3E}">
        <p14:creationId xmlns:p14="http://schemas.microsoft.com/office/powerpoint/2010/main" val="612965241"/>
      </p:ext>
    </p:extLst>
  </p:cSld>
  <p:clrMapOvr>
    <a:overrideClrMapping bg1="dk1" tx1="lt1" bg2="dk2" tx2="lt2" accent1="accent1" accent2="accent2" accent3="accent3" accent4="accent4" accent5="accent5" accent6="accent6" hlink="hlink" folHlink="folHlink"/>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1000"/>
                                  </p:stCondLst>
                                  <p:childTnLst>
                                    <p:set>
                                      <p:cBhvr>
                                        <p:cTn id="6" dur="1" fill="hold">
                                          <p:stCondLst>
                                            <p:cond delay="0"/>
                                          </p:stCondLst>
                                        </p:cTn>
                                        <p:tgtEl>
                                          <p:spTgt spid="51"/>
                                        </p:tgtEl>
                                        <p:attrNameLst>
                                          <p:attrName>style.visibility</p:attrName>
                                        </p:attrNameLst>
                                      </p:cBhvr>
                                      <p:to>
                                        <p:strVal val="visible"/>
                                      </p:to>
                                    </p:set>
                                  </p:childTnLst>
                                </p:cTn>
                              </p:par>
                              <p:par>
                                <p:cTn id="7" presetID="42" presetClass="path" presetSubtype="0" accel="50000" decel="50000" fill="hold" nodeType="withEffect">
                                  <p:stCondLst>
                                    <p:cond delay="400"/>
                                  </p:stCondLst>
                                  <p:childTnLst>
                                    <p:animMotion origin="layout" path="M -3.54167E-6 3.33333E-6 L -3.54167E-6 0.25 " pathEditMode="relative" rAng="0" ptsTypes="AA">
                                      <p:cBhvr>
                                        <p:cTn id="8" dur="1500" spd="-100000" fill="hold"/>
                                        <p:tgtEl>
                                          <p:spTgt spid="51"/>
                                        </p:tgtEl>
                                        <p:attrNameLst>
                                          <p:attrName>ppt_x</p:attrName>
                                          <p:attrName>ppt_y</p:attrName>
                                        </p:attrNameLst>
                                      </p:cBhvr>
                                      <p:rCtr x="0" y="12500"/>
                                    </p:animMotion>
                                  </p:childTnLst>
                                </p:cTn>
                              </p:par>
                              <p:par>
                                <p:cTn id="9" presetID="1" presetClass="entr" presetSubtype="0" fill="hold" nodeType="withEffect">
                                  <p:stCondLst>
                                    <p:cond delay="1000"/>
                                  </p:stCondLst>
                                  <p:childTnLst>
                                    <p:set>
                                      <p:cBhvr>
                                        <p:cTn id="10" dur="1" fill="hold">
                                          <p:stCondLst>
                                            <p:cond delay="0"/>
                                          </p:stCondLst>
                                        </p:cTn>
                                        <p:tgtEl>
                                          <p:spTgt spid="71"/>
                                        </p:tgtEl>
                                        <p:attrNameLst>
                                          <p:attrName>style.visibility</p:attrName>
                                        </p:attrNameLst>
                                      </p:cBhvr>
                                      <p:to>
                                        <p:strVal val="visible"/>
                                      </p:to>
                                    </p:set>
                                  </p:childTnLst>
                                </p:cTn>
                              </p:par>
                              <p:par>
                                <p:cTn id="11" presetID="42" presetClass="path" presetSubtype="0" accel="50000" decel="50000" fill="hold" nodeType="withEffect">
                                  <p:stCondLst>
                                    <p:cond delay="400"/>
                                  </p:stCondLst>
                                  <p:childTnLst>
                                    <p:animMotion origin="layout" path="M 1.04167E-6 4.81481E-6 L -0.0918 0.00115 " pathEditMode="relative" rAng="0" ptsTypes="AA">
                                      <p:cBhvr>
                                        <p:cTn id="12" dur="1500" spd="-100000" fill="hold"/>
                                        <p:tgtEl>
                                          <p:spTgt spid="71"/>
                                        </p:tgtEl>
                                        <p:attrNameLst>
                                          <p:attrName>ppt_x</p:attrName>
                                          <p:attrName>ppt_y</p:attrName>
                                        </p:attrNameLst>
                                      </p:cBhvr>
                                      <p:rCtr x="-4596" y="46"/>
                                    </p:animMotion>
                                  </p:childTnLst>
                                </p:cTn>
                              </p:par>
                              <p:par>
                                <p:cTn id="13" presetID="1" presetClass="entr" presetSubtype="0" fill="hold" nodeType="withEffect">
                                  <p:stCondLst>
                                    <p:cond delay="1000"/>
                                  </p:stCondLst>
                                  <p:childTnLst>
                                    <p:set>
                                      <p:cBhvr>
                                        <p:cTn id="14" dur="1" fill="hold">
                                          <p:stCondLst>
                                            <p:cond delay="0"/>
                                          </p:stCondLst>
                                        </p:cTn>
                                        <p:tgtEl>
                                          <p:spTgt spid="61"/>
                                        </p:tgtEl>
                                        <p:attrNameLst>
                                          <p:attrName>style.visibility</p:attrName>
                                        </p:attrNameLst>
                                      </p:cBhvr>
                                      <p:to>
                                        <p:strVal val="visible"/>
                                      </p:to>
                                    </p:set>
                                  </p:childTnLst>
                                </p:cTn>
                              </p:par>
                              <p:par>
                                <p:cTn id="15" presetID="42" presetClass="path" presetSubtype="0" accel="50000" decel="50000" fill="hold" nodeType="withEffect">
                                  <p:stCondLst>
                                    <p:cond delay="400"/>
                                  </p:stCondLst>
                                  <p:childTnLst>
                                    <p:animMotion origin="layout" path="M -3.54167E-6 -2.22222E-6 L -3.54167E-6 -0.16342 " pathEditMode="relative" rAng="0" ptsTypes="AA">
                                      <p:cBhvr>
                                        <p:cTn id="16" dur="1500" spd="-100000" fill="hold"/>
                                        <p:tgtEl>
                                          <p:spTgt spid="61"/>
                                        </p:tgtEl>
                                        <p:attrNameLst>
                                          <p:attrName>ppt_x</p:attrName>
                                          <p:attrName>ppt_y</p:attrName>
                                        </p:attrNameLst>
                                      </p:cBhvr>
                                      <p:rCtr x="0" y="-8171"/>
                                    </p:animMotion>
                                  </p:childTnLst>
                                </p:cTn>
                              </p:par>
                              <p:par>
                                <p:cTn id="17" presetID="1" presetClass="entr" presetSubtype="0" fill="hold" nodeType="withEffect">
                                  <p:stCondLst>
                                    <p:cond delay="1000"/>
                                  </p:stCondLst>
                                  <p:childTnLst>
                                    <p:set>
                                      <p:cBhvr>
                                        <p:cTn id="18" dur="1" fill="hold">
                                          <p:stCondLst>
                                            <p:cond delay="0"/>
                                          </p:stCondLst>
                                        </p:cTn>
                                        <p:tgtEl>
                                          <p:spTgt spid="81"/>
                                        </p:tgtEl>
                                        <p:attrNameLst>
                                          <p:attrName>style.visibility</p:attrName>
                                        </p:attrNameLst>
                                      </p:cBhvr>
                                      <p:to>
                                        <p:strVal val="visible"/>
                                      </p:to>
                                    </p:set>
                                  </p:childTnLst>
                                </p:cTn>
                              </p:par>
                              <p:par>
                                <p:cTn id="19" presetID="42" presetClass="path" presetSubtype="0" accel="50000" decel="50000" fill="hold" nodeType="withEffect">
                                  <p:stCondLst>
                                    <p:cond delay="400"/>
                                  </p:stCondLst>
                                  <p:childTnLst>
                                    <p:animMotion origin="layout" path="M 1.66667E-6 4.81481E-6 L 0.097 -0.00116 " pathEditMode="relative" rAng="0" ptsTypes="AA">
                                      <p:cBhvr>
                                        <p:cTn id="20" dur="1500" spd="-100000" fill="hold"/>
                                        <p:tgtEl>
                                          <p:spTgt spid="81"/>
                                        </p:tgtEl>
                                        <p:attrNameLst>
                                          <p:attrName>ppt_x</p:attrName>
                                          <p:attrName>ppt_y</p:attrName>
                                        </p:attrNameLst>
                                      </p:cBhvr>
                                      <p:rCtr x="4844" y="-69"/>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05" name="Group 204">
            <a:extLst>
              <a:ext uri="{FF2B5EF4-FFF2-40B4-BE49-F238E27FC236}">
                <a16:creationId xmlns:a16="http://schemas.microsoft.com/office/drawing/2014/main" id="{BA4567A2-5F29-4A64-A688-149CF37FE9F3}"/>
              </a:ext>
            </a:extLst>
          </p:cNvPr>
          <p:cNvGrpSpPr/>
          <p:nvPr/>
        </p:nvGrpSpPr>
        <p:grpSpPr>
          <a:xfrm>
            <a:off x="461924" y="3350748"/>
            <a:ext cx="2073120" cy="2404457"/>
            <a:chOff x="12692743" y="1389230"/>
            <a:chExt cx="4593771" cy="5246914"/>
          </a:xfrm>
        </p:grpSpPr>
        <p:sp>
          <p:nvSpPr>
            <p:cNvPr id="206" name="Rectangle: Rounded Corners 205">
              <a:extLst>
                <a:ext uri="{FF2B5EF4-FFF2-40B4-BE49-F238E27FC236}">
                  <a16:creationId xmlns:a16="http://schemas.microsoft.com/office/drawing/2014/main" id="{C662C91E-D8D5-4D3E-AFF1-E04A488725B0}"/>
                </a:ext>
              </a:extLst>
            </p:cNvPr>
            <p:cNvSpPr/>
            <p:nvPr/>
          </p:nvSpPr>
          <p:spPr>
            <a:xfrm>
              <a:off x="12692743" y="1389230"/>
              <a:ext cx="4593771" cy="5246914"/>
            </a:xfrm>
            <a:prstGeom prst="roundRect">
              <a:avLst>
                <a:gd name="adj" fmla="val 4345"/>
              </a:avLst>
            </a:prstGeom>
            <a:solidFill>
              <a:schemeClr val="bg1"/>
            </a:solidFill>
            <a:ln>
              <a:noFill/>
            </a:ln>
            <a:effectLst>
              <a:glow rad="101600">
                <a:schemeClr val="accent2">
                  <a:alpha val="60000"/>
                </a:schemeClr>
              </a:glow>
              <a:outerShdw blurRad="482600" dist="165100" dir="5400000" algn="t" rotWithShape="0">
                <a:schemeClr val="tx1">
                  <a:lumMod val="90000"/>
                  <a:lumOff val="10000"/>
                  <a:alpha val="1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14" tIns="22857" rIns="45714" bIns="22857" numCol="1" spcCol="0" rtlCol="0" fromWordArt="0" anchor="ctr" anchorCtr="0" forceAA="0" compatLnSpc="1">
              <a:prstTxWarp prst="textNoShape">
                <a:avLst/>
              </a:prstTxWarp>
              <a:noAutofit/>
            </a:bodyPr>
            <a:lstStyle/>
            <a:p>
              <a:pPr algn="ctr" defTabSz="228554">
                <a:defRPr/>
              </a:pPr>
              <a:endParaRPr lang="en-US" sz="900">
                <a:solidFill>
                  <a:srgbClr val="FFFFFF"/>
                </a:solidFill>
                <a:latin typeface="Open Sans Light"/>
              </a:endParaRPr>
            </a:p>
          </p:txBody>
        </p:sp>
        <p:sp>
          <p:nvSpPr>
            <p:cNvPr id="207" name="TextBox 206">
              <a:extLst>
                <a:ext uri="{FF2B5EF4-FFF2-40B4-BE49-F238E27FC236}">
                  <a16:creationId xmlns:a16="http://schemas.microsoft.com/office/drawing/2014/main" id="{52EC163A-6752-4F66-8741-2F4B43AF0675}"/>
                </a:ext>
              </a:extLst>
            </p:cNvPr>
            <p:cNvSpPr txBox="1"/>
            <p:nvPr/>
          </p:nvSpPr>
          <p:spPr>
            <a:xfrm>
              <a:off x="13087350" y="2734127"/>
              <a:ext cx="3352799" cy="738760"/>
            </a:xfrm>
            <a:prstGeom prst="rect">
              <a:avLst/>
            </a:prstGeom>
            <a:noFill/>
          </p:spPr>
          <p:txBody>
            <a:bodyPr wrap="square" rtlCol="0">
              <a:spAutoFit/>
            </a:bodyPr>
            <a:lstStyle/>
            <a:p>
              <a:pPr defTabSz="228554">
                <a:defRPr/>
              </a:pPr>
              <a:r>
                <a:rPr lang="en-US" b="1" dirty="0">
                  <a:solidFill>
                    <a:srgbClr val="FFFFFF">
                      <a:lumMod val="75000"/>
                      <a:lumOff val="25000"/>
                    </a:srgbClr>
                  </a:solidFill>
                  <a:latin typeface="Open Sans Light"/>
                </a:rPr>
                <a:t>Site internet</a:t>
              </a:r>
            </a:p>
          </p:txBody>
        </p:sp>
        <p:sp>
          <p:nvSpPr>
            <p:cNvPr id="208" name="TextBox 207">
              <a:extLst>
                <a:ext uri="{FF2B5EF4-FFF2-40B4-BE49-F238E27FC236}">
                  <a16:creationId xmlns:a16="http://schemas.microsoft.com/office/drawing/2014/main" id="{C3ACA4A5-75D7-4C75-8951-27DD80717820}"/>
                </a:ext>
              </a:extLst>
            </p:cNvPr>
            <p:cNvSpPr txBox="1"/>
            <p:nvPr/>
          </p:nvSpPr>
          <p:spPr>
            <a:xfrm>
              <a:off x="13046323" y="3657515"/>
              <a:ext cx="3906981" cy="2666324"/>
            </a:xfrm>
            <a:prstGeom prst="rect">
              <a:avLst/>
            </a:prstGeom>
            <a:noFill/>
          </p:spPr>
          <p:txBody>
            <a:bodyPr wrap="square" rtlCol="0">
              <a:spAutoFit/>
            </a:bodyPr>
            <a:lstStyle/>
            <a:p>
              <a:pPr defTabSz="228554">
                <a:lnSpc>
                  <a:spcPct val="150000"/>
                </a:lnSpc>
                <a:defRPr/>
              </a:pPr>
              <a:r>
                <a:rPr lang="en-US" sz="1000" dirty="0">
                  <a:solidFill>
                    <a:srgbClr val="FFFFFF">
                      <a:lumMod val="75000"/>
                      <a:lumOff val="25000"/>
                    </a:srgbClr>
                  </a:solidFill>
                  <a:latin typeface="Open Sans Light"/>
                </a:rPr>
                <a:t>Un site web permetterait a la boulangerie de se faire connaitre plus facilement via des publicitées, et des recherches web</a:t>
              </a:r>
            </a:p>
          </p:txBody>
        </p:sp>
        <p:sp>
          <p:nvSpPr>
            <p:cNvPr id="209" name="Rectangle 208">
              <a:extLst>
                <a:ext uri="{FF2B5EF4-FFF2-40B4-BE49-F238E27FC236}">
                  <a16:creationId xmlns:a16="http://schemas.microsoft.com/office/drawing/2014/main" id="{6C12682C-3D3B-4FFF-B749-10B356C3FDA2}"/>
                </a:ext>
              </a:extLst>
            </p:cNvPr>
            <p:cNvSpPr/>
            <p:nvPr/>
          </p:nvSpPr>
          <p:spPr>
            <a:xfrm>
              <a:off x="12980755" y="1655905"/>
              <a:ext cx="1138925" cy="1107884"/>
            </a:xfrm>
            <a:prstGeom prst="rect">
              <a:avLst/>
            </a:prstGeom>
          </p:spPr>
          <p:txBody>
            <a:bodyPr wrap="none">
              <a:spAutoFit/>
            </a:bodyPr>
            <a:lstStyle/>
            <a:p>
              <a:pPr algn="ctr" defTabSz="228554"/>
              <a:r>
                <a:rPr lang="en-US" sz="2999" dirty="0">
                  <a:solidFill>
                    <a:schemeClr val="accent3"/>
                  </a:solidFill>
                  <a:latin typeface="Designball-Communication-01" pitchFamily="2" charset="0"/>
                  <a:ea typeface="Open Sans" panose="020B0606030504020204" pitchFamily="34" charset="0"/>
                  <a:cs typeface="Open Sans" panose="020B0606030504020204" pitchFamily="34" charset="0"/>
                </a:rPr>
                <a:t>p</a:t>
              </a:r>
            </a:p>
          </p:txBody>
        </p:sp>
      </p:grpSp>
      <p:grpSp>
        <p:nvGrpSpPr>
          <p:cNvPr id="215" name="Group 214">
            <a:extLst>
              <a:ext uri="{FF2B5EF4-FFF2-40B4-BE49-F238E27FC236}">
                <a16:creationId xmlns:a16="http://schemas.microsoft.com/office/drawing/2014/main" id="{133C8715-A3FC-413E-9A18-30291C8D62F4}"/>
              </a:ext>
            </a:extLst>
          </p:cNvPr>
          <p:cNvGrpSpPr/>
          <p:nvPr/>
        </p:nvGrpSpPr>
        <p:grpSpPr>
          <a:xfrm>
            <a:off x="2966672" y="3350748"/>
            <a:ext cx="2073120" cy="2404457"/>
            <a:chOff x="17702893" y="3027371"/>
            <a:chExt cx="4593771" cy="5246914"/>
          </a:xfrm>
          <a:effectLst>
            <a:glow rad="101600">
              <a:schemeClr val="accent2">
                <a:alpha val="60000"/>
              </a:schemeClr>
            </a:glow>
          </a:effectLst>
        </p:grpSpPr>
        <p:sp>
          <p:nvSpPr>
            <p:cNvPr id="216" name="Rectangle: Rounded Corners 215">
              <a:extLst>
                <a:ext uri="{FF2B5EF4-FFF2-40B4-BE49-F238E27FC236}">
                  <a16:creationId xmlns:a16="http://schemas.microsoft.com/office/drawing/2014/main" id="{C55CFDCB-257E-4AC7-9F49-AE3A0E2112F1}"/>
                </a:ext>
              </a:extLst>
            </p:cNvPr>
            <p:cNvSpPr/>
            <p:nvPr/>
          </p:nvSpPr>
          <p:spPr>
            <a:xfrm>
              <a:off x="17702893" y="3027371"/>
              <a:ext cx="4593771" cy="5246914"/>
            </a:xfrm>
            <a:prstGeom prst="roundRect">
              <a:avLst>
                <a:gd name="adj" fmla="val 4345"/>
              </a:avLst>
            </a:prstGeom>
            <a:solidFill>
              <a:schemeClr val="bg1"/>
            </a:solidFill>
            <a:ln>
              <a:noFill/>
            </a:ln>
            <a:effectLst>
              <a:outerShdw blurRad="482600" dist="165100" dir="5400000" algn="t" rotWithShape="0">
                <a:schemeClr val="tx1">
                  <a:lumMod val="90000"/>
                  <a:lumOff val="10000"/>
                  <a:alpha val="1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14" tIns="22857" rIns="45714" bIns="22857" numCol="1" spcCol="0" rtlCol="0" fromWordArt="0" anchor="ctr" anchorCtr="0" forceAA="0" compatLnSpc="1">
              <a:prstTxWarp prst="textNoShape">
                <a:avLst/>
              </a:prstTxWarp>
              <a:noAutofit/>
            </a:bodyPr>
            <a:lstStyle/>
            <a:p>
              <a:pPr algn="ctr" defTabSz="228554">
                <a:defRPr/>
              </a:pPr>
              <a:endParaRPr lang="en-US" sz="900">
                <a:solidFill>
                  <a:srgbClr val="FFFFFF"/>
                </a:solidFill>
                <a:latin typeface="Open Sans Light"/>
              </a:endParaRPr>
            </a:p>
          </p:txBody>
        </p:sp>
        <p:sp>
          <p:nvSpPr>
            <p:cNvPr id="217" name="TextBox 216">
              <a:extLst>
                <a:ext uri="{FF2B5EF4-FFF2-40B4-BE49-F238E27FC236}">
                  <a16:creationId xmlns:a16="http://schemas.microsoft.com/office/drawing/2014/main" id="{1B3E3544-6C4F-4200-B144-F11C8EAC5F9F}"/>
                </a:ext>
              </a:extLst>
            </p:cNvPr>
            <p:cNvSpPr txBox="1"/>
            <p:nvPr/>
          </p:nvSpPr>
          <p:spPr>
            <a:xfrm>
              <a:off x="17978495" y="4393623"/>
              <a:ext cx="4071353" cy="1169702"/>
            </a:xfrm>
            <a:prstGeom prst="rect">
              <a:avLst/>
            </a:prstGeom>
            <a:noFill/>
          </p:spPr>
          <p:txBody>
            <a:bodyPr wrap="square" rtlCol="0">
              <a:spAutoFit/>
            </a:bodyPr>
            <a:lstStyle/>
            <a:p>
              <a:pPr defTabSz="228554">
                <a:defRPr/>
              </a:pPr>
              <a:r>
                <a:rPr lang="en-US" sz="1600" b="1" dirty="0">
                  <a:solidFill>
                    <a:srgbClr val="FFFFFF">
                      <a:lumMod val="75000"/>
                      <a:lumOff val="25000"/>
                    </a:srgbClr>
                  </a:solidFill>
                  <a:latin typeface="Open Sans Light"/>
                </a:rPr>
                <a:t>Commmandes </a:t>
              </a:r>
              <a:r>
                <a:rPr lang="en-US" sz="1600" b="1" dirty="0" err="1">
                  <a:solidFill>
                    <a:srgbClr val="FFFFFF">
                      <a:lumMod val="75000"/>
                      <a:lumOff val="25000"/>
                    </a:srgbClr>
                  </a:solidFill>
                  <a:latin typeface="Open Sans Light"/>
                </a:rPr>
                <a:t>en</a:t>
              </a:r>
              <a:r>
                <a:rPr lang="en-US" sz="1600" b="1" dirty="0">
                  <a:solidFill>
                    <a:srgbClr val="FFFFFF">
                      <a:lumMod val="75000"/>
                      <a:lumOff val="25000"/>
                    </a:srgbClr>
                  </a:solidFill>
                  <a:latin typeface="Open Sans Light"/>
                </a:rPr>
                <a:t> ligne</a:t>
              </a:r>
            </a:p>
          </p:txBody>
        </p:sp>
        <p:sp>
          <p:nvSpPr>
            <p:cNvPr id="218" name="TextBox 217">
              <a:extLst>
                <a:ext uri="{FF2B5EF4-FFF2-40B4-BE49-F238E27FC236}">
                  <a16:creationId xmlns:a16="http://schemas.microsoft.com/office/drawing/2014/main" id="{7FABA370-0257-4381-8F22-9C624393DC0E}"/>
                </a:ext>
              </a:extLst>
            </p:cNvPr>
            <p:cNvSpPr txBox="1"/>
            <p:nvPr/>
          </p:nvSpPr>
          <p:spPr>
            <a:xfrm>
              <a:off x="17994670" y="5525433"/>
              <a:ext cx="3877951" cy="2419784"/>
            </a:xfrm>
            <a:prstGeom prst="rect">
              <a:avLst/>
            </a:prstGeom>
            <a:noFill/>
          </p:spPr>
          <p:txBody>
            <a:bodyPr wrap="square" rtlCol="0">
              <a:spAutoFit/>
            </a:bodyPr>
            <a:lstStyle/>
            <a:p>
              <a:pPr defTabSz="228554">
                <a:lnSpc>
                  <a:spcPct val="150000"/>
                </a:lnSpc>
                <a:defRPr/>
              </a:pPr>
              <a:r>
                <a:rPr lang="en-US" sz="900" dirty="0">
                  <a:solidFill>
                    <a:srgbClr val="FFFFFF">
                      <a:lumMod val="75000"/>
                      <a:lumOff val="25000"/>
                    </a:srgbClr>
                  </a:solidFill>
                  <a:latin typeface="Open Sans Light"/>
                </a:rPr>
                <a:t>Un systeme de commande et de livraison connecté permetterait de mieux faciliter et augmenter les commandes et donc les revenus</a:t>
              </a:r>
            </a:p>
          </p:txBody>
        </p:sp>
        <p:sp>
          <p:nvSpPr>
            <p:cNvPr id="219" name="Rectangle 218">
              <a:extLst>
                <a:ext uri="{FF2B5EF4-FFF2-40B4-BE49-F238E27FC236}">
                  <a16:creationId xmlns:a16="http://schemas.microsoft.com/office/drawing/2014/main" id="{761C9A17-D8EC-42EF-9D7B-0587981E7763}"/>
                </a:ext>
              </a:extLst>
            </p:cNvPr>
            <p:cNvSpPr/>
            <p:nvPr/>
          </p:nvSpPr>
          <p:spPr>
            <a:xfrm>
              <a:off x="18081924" y="3273355"/>
              <a:ext cx="1138925" cy="1107884"/>
            </a:xfrm>
            <a:prstGeom prst="rect">
              <a:avLst/>
            </a:prstGeom>
          </p:spPr>
          <p:txBody>
            <a:bodyPr wrap="none">
              <a:spAutoFit/>
            </a:bodyPr>
            <a:lstStyle/>
            <a:p>
              <a:pPr algn="ctr" defTabSz="228554"/>
              <a:r>
                <a:rPr lang="en-US" sz="2999" dirty="0">
                  <a:solidFill>
                    <a:schemeClr val="accent3"/>
                  </a:solidFill>
                  <a:latin typeface="Designball-Finance-01" pitchFamily="2" charset="0"/>
                  <a:ea typeface="Open Sans" panose="020B0606030504020204" pitchFamily="34" charset="0"/>
                  <a:cs typeface="Open Sans" panose="020B0606030504020204" pitchFamily="34" charset="0"/>
                </a:rPr>
                <a:t>A</a:t>
              </a:r>
            </a:p>
          </p:txBody>
        </p:sp>
      </p:grpSp>
      <p:sp>
        <p:nvSpPr>
          <p:cNvPr id="6" name="Freeform 5">
            <a:extLst>
              <a:ext uri="{FF2B5EF4-FFF2-40B4-BE49-F238E27FC236}">
                <a16:creationId xmlns:a16="http://schemas.microsoft.com/office/drawing/2014/main" id="{C72BBE00-2ED1-42C0-8B13-1526AC6E7178}"/>
              </a:ext>
            </a:extLst>
          </p:cNvPr>
          <p:cNvSpPr>
            <a:spLocks/>
          </p:cNvSpPr>
          <p:nvPr/>
        </p:nvSpPr>
        <p:spPr bwMode="auto">
          <a:xfrm>
            <a:off x="5217992" y="2046811"/>
            <a:ext cx="6820740" cy="3942335"/>
          </a:xfrm>
          <a:custGeom>
            <a:avLst/>
            <a:gdLst>
              <a:gd name="T0" fmla="*/ 3673 w 4468"/>
              <a:gd name="T1" fmla="*/ 459 h 2580"/>
              <a:gd name="T2" fmla="*/ 3673 w 4468"/>
              <a:gd name="T3" fmla="*/ 2121 h 2580"/>
              <a:gd name="T4" fmla="*/ 795 w 4468"/>
              <a:gd name="T5" fmla="*/ 2121 h 2580"/>
              <a:gd name="T6" fmla="*/ 795 w 4468"/>
              <a:gd name="T7" fmla="*/ 459 h 2580"/>
              <a:gd name="T8" fmla="*/ 3673 w 4468"/>
              <a:gd name="T9" fmla="*/ 459 h 2580"/>
            </a:gdLst>
            <a:ahLst/>
            <a:cxnLst>
              <a:cxn ang="0">
                <a:pos x="T0" y="T1"/>
              </a:cxn>
              <a:cxn ang="0">
                <a:pos x="T2" y="T3"/>
              </a:cxn>
              <a:cxn ang="0">
                <a:pos x="T4" y="T5"/>
              </a:cxn>
              <a:cxn ang="0">
                <a:pos x="T6" y="T7"/>
              </a:cxn>
              <a:cxn ang="0">
                <a:pos x="T8" y="T9"/>
              </a:cxn>
            </a:cxnLst>
            <a:rect l="0" t="0" r="r" b="b"/>
            <a:pathLst>
              <a:path w="4468" h="2580">
                <a:moveTo>
                  <a:pt x="3673" y="459"/>
                </a:moveTo>
                <a:cubicBezTo>
                  <a:pt x="4468" y="918"/>
                  <a:pt x="4468" y="1662"/>
                  <a:pt x="3673" y="2121"/>
                </a:cubicBezTo>
                <a:cubicBezTo>
                  <a:pt x="2878" y="2580"/>
                  <a:pt x="1590" y="2580"/>
                  <a:pt x="795" y="2121"/>
                </a:cubicBezTo>
                <a:cubicBezTo>
                  <a:pt x="0" y="1662"/>
                  <a:pt x="0" y="918"/>
                  <a:pt x="795" y="459"/>
                </a:cubicBezTo>
                <a:cubicBezTo>
                  <a:pt x="1590" y="0"/>
                  <a:pt x="2878" y="0"/>
                  <a:pt x="3673" y="459"/>
                </a:cubicBezTo>
              </a:path>
            </a:pathLst>
          </a:custGeom>
          <a:solidFill>
            <a:schemeClr val="accent6">
              <a:lumMod val="50000"/>
            </a:schemeClr>
          </a:solidFill>
          <a:ln>
            <a:noFill/>
          </a:ln>
        </p:spPr>
        <p:txBody>
          <a:bodyPr vert="horz" wrap="square" lIns="45714" tIns="22857" rIns="45714" bIns="22857" numCol="1" anchor="t" anchorCtr="0" compatLnSpc="1">
            <a:prstTxWarp prst="textNoShape">
              <a:avLst/>
            </a:prstTxWarp>
          </a:bodyPr>
          <a:lstStyle/>
          <a:p>
            <a:pPr defTabSz="228554">
              <a:defRPr/>
            </a:pPr>
            <a:endParaRPr lang="en-US" sz="900" dirty="0">
              <a:solidFill>
                <a:srgbClr val="172144"/>
              </a:solidFill>
              <a:latin typeface="Open Sans Light"/>
            </a:endParaRPr>
          </a:p>
        </p:txBody>
      </p:sp>
      <p:sp>
        <p:nvSpPr>
          <p:cNvPr id="7" name="Freeform 6">
            <a:extLst>
              <a:ext uri="{FF2B5EF4-FFF2-40B4-BE49-F238E27FC236}">
                <a16:creationId xmlns:a16="http://schemas.microsoft.com/office/drawing/2014/main" id="{B2DCDDF8-2124-4431-9CFC-7ADD9E1D7655}"/>
              </a:ext>
            </a:extLst>
          </p:cNvPr>
          <p:cNvSpPr>
            <a:spLocks/>
          </p:cNvSpPr>
          <p:nvPr/>
        </p:nvSpPr>
        <p:spPr bwMode="auto">
          <a:xfrm>
            <a:off x="4895828" y="1400728"/>
            <a:ext cx="7465067" cy="4314535"/>
          </a:xfrm>
          <a:custGeom>
            <a:avLst/>
            <a:gdLst>
              <a:gd name="T0" fmla="*/ 4020 w 4890"/>
              <a:gd name="T1" fmla="*/ 502 h 2824"/>
              <a:gd name="T2" fmla="*/ 4020 w 4890"/>
              <a:gd name="T3" fmla="*/ 2321 h 2824"/>
              <a:gd name="T4" fmla="*/ 870 w 4890"/>
              <a:gd name="T5" fmla="*/ 2321 h 2824"/>
              <a:gd name="T6" fmla="*/ 870 w 4890"/>
              <a:gd name="T7" fmla="*/ 502 h 2824"/>
              <a:gd name="T8" fmla="*/ 4020 w 4890"/>
              <a:gd name="T9" fmla="*/ 502 h 2824"/>
            </a:gdLst>
            <a:ahLst/>
            <a:cxnLst>
              <a:cxn ang="0">
                <a:pos x="T0" y="T1"/>
              </a:cxn>
              <a:cxn ang="0">
                <a:pos x="T2" y="T3"/>
              </a:cxn>
              <a:cxn ang="0">
                <a:pos x="T4" y="T5"/>
              </a:cxn>
              <a:cxn ang="0">
                <a:pos x="T6" y="T7"/>
              </a:cxn>
              <a:cxn ang="0">
                <a:pos x="T8" y="T9"/>
              </a:cxn>
            </a:cxnLst>
            <a:rect l="0" t="0" r="r" b="b"/>
            <a:pathLst>
              <a:path w="4890" h="2824">
                <a:moveTo>
                  <a:pt x="4020" y="502"/>
                </a:moveTo>
                <a:cubicBezTo>
                  <a:pt x="4890" y="1004"/>
                  <a:pt x="4890" y="1819"/>
                  <a:pt x="4020" y="2321"/>
                </a:cubicBezTo>
                <a:cubicBezTo>
                  <a:pt x="3150" y="2824"/>
                  <a:pt x="1740" y="2824"/>
                  <a:pt x="870" y="2321"/>
                </a:cubicBezTo>
                <a:cubicBezTo>
                  <a:pt x="0" y="1819"/>
                  <a:pt x="0" y="1004"/>
                  <a:pt x="870" y="502"/>
                </a:cubicBezTo>
                <a:cubicBezTo>
                  <a:pt x="1740" y="0"/>
                  <a:pt x="3150" y="0"/>
                  <a:pt x="4020" y="502"/>
                </a:cubicBezTo>
              </a:path>
            </a:pathLst>
          </a:custGeom>
          <a:solidFill>
            <a:schemeClr val="accent6"/>
          </a:solidFill>
          <a:ln>
            <a:noFill/>
          </a:ln>
        </p:spPr>
        <p:txBody>
          <a:bodyPr vert="horz" wrap="square" lIns="45714" tIns="22857" rIns="45714" bIns="22857" numCol="1" anchor="t" anchorCtr="0" compatLnSpc="1">
            <a:prstTxWarp prst="textNoShape">
              <a:avLst/>
            </a:prstTxWarp>
          </a:bodyPr>
          <a:lstStyle/>
          <a:p>
            <a:pPr defTabSz="228554">
              <a:defRPr/>
            </a:pPr>
            <a:endParaRPr lang="en-US" sz="900" dirty="0">
              <a:solidFill>
                <a:srgbClr val="172144"/>
              </a:solidFill>
              <a:latin typeface="Open Sans Light"/>
            </a:endParaRPr>
          </a:p>
        </p:txBody>
      </p:sp>
      <p:sp>
        <p:nvSpPr>
          <p:cNvPr id="8" name="Freeform 7">
            <a:extLst>
              <a:ext uri="{FF2B5EF4-FFF2-40B4-BE49-F238E27FC236}">
                <a16:creationId xmlns:a16="http://schemas.microsoft.com/office/drawing/2014/main" id="{52EDD200-C0F1-4093-8A7C-CD327BD7C394}"/>
              </a:ext>
            </a:extLst>
          </p:cNvPr>
          <p:cNvSpPr>
            <a:spLocks/>
          </p:cNvSpPr>
          <p:nvPr/>
        </p:nvSpPr>
        <p:spPr bwMode="auto">
          <a:xfrm>
            <a:off x="6114256" y="2232033"/>
            <a:ext cx="5028211" cy="2905618"/>
          </a:xfrm>
          <a:custGeom>
            <a:avLst/>
            <a:gdLst>
              <a:gd name="T0" fmla="*/ 2708 w 3294"/>
              <a:gd name="T1" fmla="*/ 339 h 1902"/>
              <a:gd name="T2" fmla="*/ 2708 w 3294"/>
              <a:gd name="T3" fmla="*/ 1564 h 1902"/>
              <a:gd name="T4" fmla="*/ 586 w 3294"/>
              <a:gd name="T5" fmla="*/ 1564 h 1902"/>
              <a:gd name="T6" fmla="*/ 586 w 3294"/>
              <a:gd name="T7" fmla="*/ 339 h 1902"/>
              <a:gd name="T8" fmla="*/ 2708 w 3294"/>
              <a:gd name="T9" fmla="*/ 339 h 1902"/>
            </a:gdLst>
            <a:ahLst/>
            <a:cxnLst>
              <a:cxn ang="0">
                <a:pos x="T0" y="T1"/>
              </a:cxn>
              <a:cxn ang="0">
                <a:pos x="T2" y="T3"/>
              </a:cxn>
              <a:cxn ang="0">
                <a:pos x="T4" y="T5"/>
              </a:cxn>
              <a:cxn ang="0">
                <a:pos x="T6" y="T7"/>
              </a:cxn>
              <a:cxn ang="0">
                <a:pos x="T8" y="T9"/>
              </a:cxn>
            </a:cxnLst>
            <a:rect l="0" t="0" r="r" b="b"/>
            <a:pathLst>
              <a:path w="3294" h="1902">
                <a:moveTo>
                  <a:pt x="2708" y="339"/>
                </a:moveTo>
                <a:cubicBezTo>
                  <a:pt x="3294" y="677"/>
                  <a:pt x="3294" y="1225"/>
                  <a:pt x="2708" y="1564"/>
                </a:cubicBezTo>
                <a:cubicBezTo>
                  <a:pt x="2122" y="1902"/>
                  <a:pt x="1172" y="1902"/>
                  <a:pt x="586" y="1564"/>
                </a:cubicBezTo>
                <a:cubicBezTo>
                  <a:pt x="0" y="1225"/>
                  <a:pt x="0" y="677"/>
                  <a:pt x="586" y="339"/>
                </a:cubicBezTo>
                <a:cubicBezTo>
                  <a:pt x="1172" y="0"/>
                  <a:pt x="2122" y="0"/>
                  <a:pt x="2708" y="339"/>
                </a:cubicBezTo>
              </a:path>
            </a:pathLst>
          </a:custGeom>
          <a:solidFill>
            <a:schemeClr val="accent3">
              <a:lumMod val="75000"/>
            </a:schemeClr>
          </a:solidFill>
          <a:ln>
            <a:noFill/>
          </a:ln>
        </p:spPr>
        <p:txBody>
          <a:bodyPr vert="horz" wrap="square" lIns="45714" tIns="22857" rIns="45714" bIns="22857" numCol="1" anchor="t" anchorCtr="0" compatLnSpc="1">
            <a:prstTxWarp prst="textNoShape">
              <a:avLst/>
            </a:prstTxWarp>
          </a:bodyPr>
          <a:lstStyle/>
          <a:p>
            <a:pPr defTabSz="228554">
              <a:defRPr/>
            </a:pPr>
            <a:endParaRPr lang="en-US" sz="900" dirty="0">
              <a:solidFill>
                <a:srgbClr val="172144"/>
              </a:solidFill>
              <a:latin typeface="Open Sans Light"/>
            </a:endParaRPr>
          </a:p>
        </p:txBody>
      </p:sp>
      <p:sp>
        <p:nvSpPr>
          <p:cNvPr id="9" name="Freeform 8">
            <a:extLst>
              <a:ext uri="{FF2B5EF4-FFF2-40B4-BE49-F238E27FC236}">
                <a16:creationId xmlns:a16="http://schemas.microsoft.com/office/drawing/2014/main" id="{FA4A7E16-61A9-471A-A83C-355B1E59D13A}"/>
              </a:ext>
            </a:extLst>
          </p:cNvPr>
          <p:cNvSpPr>
            <a:spLocks/>
          </p:cNvSpPr>
          <p:nvPr/>
        </p:nvSpPr>
        <p:spPr bwMode="auto">
          <a:xfrm>
            <a:off x="6114256" y="2105625"/>
            <a:ext cx="5028211" cy="2905618"/>
          </a:xfrm>
          <a:custGeom>
            <a:avLst/>
            <a:gdLst>
              <a:gd name="T0" fmla="*/ 2708 w 3294"/>
              <a:gd name="T1" fmla="*/ 338 h 1902"/>
              <a:gd name="T2" fmla="*/ 2708 w 3294"/>
              <a:gd name="T3" fmla="*/ 1563 h 1902"/>
              <a:gd name="T4" fmla="*/ 586 w 3294"/>
              <a:gd name="T5" fmla="*/ 1563 h 1902"/>
              <a:gd name="T6" fmla="*/ 586 w 3294"/>
              <a:gd name="T7" fmla="*/ 338 h 1902"/>
              <a:gd name="T8" fmla="*/ 2708 w 3294"/>
              <a:gd name="T9" fmla="*/ 338 h 1902"/>
            </a:gdLst>
            <a:ahLst/>
            <a:cxnLst>
              <a:cxn ang="0">
                <a:pos x="T0" y="T1"/>
              </a:cxn>
              <a:cxn ang="0">
                <a:pos x="T2" y="T3"/>
              </a:cxn>
              <a:cxn ang="0">
                <a:pos x="T4" y="T5"/>
              </a:cxn>
              <a:cxn ang="0">
                <a:pos x="T6" y="T7"/>
              </a:cxn>
              <a:cxn ang="0">
                <a:pos x="T8" y="T9"/>
              </a:cxn>
            </a:cxnLst>
            <a:rect l="0" t="0" r="r" b="b"/>
            <a:pathLst>
              <a:path w="3294" h="1902">
                <a:moveTo>
                  <a:pt x="2708" y="338"/>
                </a:moveTo>
                <a:cubicBezTo>
                  <a:pt x="3294" y="676"/>
                  <a:pt x="3294" y="1225"/>
                  <a:pt x="2708" y="1563"/>
                </a:cubicBezTo>
                <a:cubicBezTo>
                  <a:pt x="2122" y="1902"/>
                  <a:pt x="1172" y="1902"/>
                  <a:pt x="586" y="1563"/>
                </a:cubicBezTo>
                <a:cubicBezTo>
                  <a:pt x="0" y="1225"/>
                  <a:pt x="0" y="676"/>
                  <a:pt x="586" y="338"/>
                </a:cubicBezTo>
                <a:cubicBezTo>
                  <a:pt x="1172" y="0"/>
                  <a:pt x="2122" y="0"/>
                  <a:pt x="2708" y="338"/>
                </a:cubicBezTo>
              </a:path>
            </a:pathLst>
          </a:custGeom>
          <a:solidFill>
            <a:schemeClr val="accent2"/>
          </a:solidFill>
          <a:ln>
            <a:noFill/>
          </a:ln>
        </p:spPr>
        <p:txBody>
          <a:bodyPr vert="horz" wrap="square" lIns="45714" tIns="22857" rIns="45714" bIns="22857" numCol="1" anchor="t" anchorCtr="0" compatLnSpc="1">
            <a:prstTxWarp prst="textNoShape">
              <a:avLst/>
            </a:prstTxWarp>
          </a:bodyPr>
          <a:lstStyle/>
          <a:p>
            <a:pPr defTabSz="228554">
              <a:defRPr/>
            </a:pPr>
            <a:endParaRPr lang="en-US" sz="900" dirty="0">
              <a:solidFill>
                <a:srgbClr val="172144"/>
              </a:solidFill>
              <a:latin typeface="Open Sans Light"/>
            </a:endParaRPr>
          </a:p>
        </p:txBody>
      </p:sp>
      <p:grpSp>
        <p:nvGrpSpPr>
          <p:cNvPr id="201" name="Group 200">
            <a:extLst>
              <a:ext uri="{FF2B5EF4-FFF2-40B4-BE49-F238E27FC236}">
                <a16:creationId xmlns:a16="http://schemas.microsoft.com/office/drawing/2014/main" id="{FFFC495B-D741-43EC-8270-BCBB1983639C}"/>
              </a:ext>
            </a:extLst>
          </p:cNvPr>
          <p:cNvGrpSpPr/>
          <p:nvPr/>
        </p:nvGrpSpPr>
        <p:grpSpPr>
          <a:xfrm>
            <a:off x="6399551" y="2040227"/>
            <a:ext cx="4721848" cy="2816079"/>
            <a:chOff x="8162926" y="4418013"/>
            <a:chExt cx="8539163" cy="5092700"/>
          </a:xfrm>
        </p:grpSpPr>
        <p:sp>
          <p:nvSpPr>
            <p:cNvPr id="16" name="Freeform 15">
              <a:extLst>
                <a:ext uri="{FF2B5EF4-FFF2-40B4-BE49-F238E27FC236}">
                  <a16:creationId xmlns:a16="http://schemas.microsoft.com/office/drawing/2014/main" id="{78D725E9-2126-405E-95A0-8C633711206E}"/>
                </a:ext>
              </a:extLst>
            </p:cNvPr>
            <p:cNvSpPr>
              <a:spLocks/>
            </p:cNvSpPr>
            <p:nvPr/>
          </p:nvSpPr>
          <p:spPr bwMode="auto">
            <a:xfrm>
              <a:off x="8162926" y="4567238"/>
              <a:ext cx="8539163" cy="4943475"/>
            </a:xfrm>
            <a:custGeom>
              <a:avLst/>
              <a:gdLst>
                <a:gd name="T0" fmla="*/ 2970 w 3093"/>
                <a:gd name="T1" fmla="*/ 1323 h 1789"/>
                <a:gd name="T2" fmla="*/ 2227 w 3093"/>
                <a:gd name="T3" fmla="*/ 1739 h 1789"/>
                <a:gd name="T4" fmla="*/ 1915 w 3093"/>
                <a:gd name="T5" fmla="*/ 1739 h 1789"/>
                <a:gd name="T6" fmla="*/ 114 w 3093"/>
                <a:gd name="T7" fmla="*/ 699 h 1789"/>
                <a:gd name="T8" fmla="*/ 106 w 3093"/>
                <a:gd name="T9" fmla="*/ 469 h 1789"/>
                <a:gd name="T10" fmla="*/ 832 w 3093"/>
                <a:gd name="T11" fmla="*/ 50 h 1789"/>
                <a:gd name="T12" fmla="*/ 1142 w 3093"/>
                <a:gd name="T13" fmla="*/ 63 h 1789"/>
                <a:gd name="T14" fmla="*/ 2964 w 3093"/>
                <a:gd name="T15" fmla="*/ 1098 h 1789"/>
                <a:gd name="T16" fmla="*/ 2970 w 3093"/>
                <a:gd name="T17" fmla="*/ 1323 h 17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93" h="1789">
                  <a:moveTo>
                    <a:pt x="2970" y="1323"/>
                  </a:moveTo>
                  <a:cubicBezTo>
                    <a:pt x="2227" y="1739"/>
                    <a:pt x="2227" y="1739"/>
                    <a:pt x="2227" y="1739"/>
                  </a:cubicBezTo>
                  <a:cubicBezTo>
                    <a:pt x="2141" y="1789"/>
                    <a:pt x="2001" y="1789"/>
                    <a:pt x="1915" y="1739"/>
                  </a:cubicBezTo>
                  <a:cubicBezTo>
                    <a:pt x="114" y="699"/>
                    <a:pt x="114" y="699"/>
                    <a:pt x="114" y="699"/>
                  </a:cubicBezTo>
                  <a:cubicBezTo>
                    <a:pt x="8" y="639"/>
                    <a:pt x="0" y="533"/>
                    <a:pt x="106" y="469"/>
                  </a:cubicBezTo>
                  <a:cubicBezTo>
                    <a:pt x="832" y="50"/>
                    <a:pt x="832" y="50"/>
                    <a:pt x="832" y="50"/>
                  </a:cubicBezTo>
                  <a:cubicBezTo>
                    <a:pt x="918" y="0"/>
                    <a:pt x="1056" y="13"/>
                    <a:pt x="1142" y="63"/>
                  </a:cubicBezTo>
                  <a:cubicBezTo>
                    <a:pt x="2964" y="1098"/>
                    <a:pt x="2964" y="1098"/>
                    <a:pt x="2964" y="1098"/>
                  </a:cubicBezTo>
                  <a:cubicBezTo>
                    <a:pt x="3004" y="1122"/>
                    <a:pt x="3093" y="1247"/>
                    <a:pt x="2970" y="1323"/>
                  </a:cubicBezTo>
                  <a:close/>
                </a:path>
              </a:pathLst>
            </a:custGeom>
            <a:solidFill>
              <a:srgbClr val="79BB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17" name="Freeform 16">
              <a:extLst>
                <a:ext uri="{FF2B5EF4-FFF2-40B4-BE49-F238E27FC236}">
                  <a16:creationId xmlns:a16="http://schemas.microsoft.com/office/drawing/2014/main" id="{2024F892-1F34-4A5E-A518-F4CDB624027C}"/>
                </a:ext>
              </a:extLst>
            </p:cNvPr>
            <p:cNvSpPr>
              <a:spLocks/>
            </p:cNvSpPr>
            <p:nvPr/>
          </p:nvSpPr>
          <p:spPr bwMode="auto">
            <a:xfrm>
              <a:off x="8162926" y="4437063"/>
              <a:ext cx="8539163" cy="4946650"/>
            </a:xfrm>
            <a:custGeom>
              <a:avLst/>
              <a:gdLst>
                <a:gd name="T0" fmla="*/ 2970 w 3093"/>
                <a:gd name="T1" fmla="*/ 1324 h 1790"/>
                <a:gd name="T2" fmla="*/ 2227 w 3093"/>
                <a:gd name="T3" fmla="*/ 1739 h 1790"/>
                <a:gd name="T4" fmla="*/ 1915 w 3093"/>
                <a:gd name="T5" fmla="*/ 1739 h 1790"/>
                <a:gd name="T6" fmla="*/ 114 w 3093"/>
                <a:gd name="T7" fmla="*/ 699 h 1790"/>
                <a:gd name="T8" fmla="*/ 106 w 3093"/>
                <a:gd name="T9" fmla="*/ 470 h 1790"/>
                <a:gd name="T10" fmla="*/ 832 w 3093"/>
                <a:gd name="T11" fmla="*/ 51 h 1790"/>
                <a:gd name="T12" fmla="*/ 1142 w 3093"/>
                <a:gd name="T13" fmla="*/ 64 h 1790"/>
                <a:gd name="T14" fmla="*/ 2964 w 3093"/>
                <a:gd name="T15" fmla="*/ 1099 h 1790"/>
                <a:gd name="T16" fmla="*/ 2970 w 3093"/>
                <a:gd name="T17" fmla="*/ 1324 h 17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93" h="1790">
                  <a:moveTo>
                    <a:pt x="2970" y="1324"/>
                  </a:moveTo>
                  <a:cubicBezTo>
                    <a:pt x="2227" y="1739"/>
                    <a:pt x="2227" y="1739"/>
                    <a:pt x="2227" y="1739"/>
                  </a:cubicBezTo>
                  <a:cubicBezTo>
                    <a:pt x="2141" y="1790"/>
                    <a:pt x="2001" y="1790"/>
                    <a:pt x="1915" y="1739"/>
                  </a:cubicBezTo>
                  <a:cubicBezTo>
                    <a:pt x="114" y="699"/>
                    <a:pt x="114" y="699"/>
                    <a:pt x="114" y="699"/>
                  </a:cubicBezTo>
                  <a:cubicBezTo>
                    <a:pt x="8" y="640"/>
                    <a:pt x="0" y="533"/>
                    <a:pt x="106" y="470"/>
                  </a:cubicBezTo>
                  <a:cubicBezTo>
                    <a:pt x="832" y="51"/>
                    <a:pt x="832" y="51"/>
                    <a:pt x="832" y="51"/>
                  </a:cubicBezTo>
                  <a:cubicBezTo>
                    <a:pt x="918" y="0"/>
                    <a:pt x="1056" y="14"/>
                    <a:pt x="1142" y="64"/>
                  </a:cubicBezTo>
                  <a:cubicBezTo>
                    <a:pt x="2964" y="1099"/>
                    <a:pt x="2964" y="1099"/>
                    <a:pt x="2964" y="1099"/>
                  </a:cubicBezTo>
                  <a:cubicBezTo>
                    <a:pt x="3004" y="1123"/>
                    <a:pt x="3093" y="1248"/>
                    <a:pt x="2970" y="1324"/>
                  </a:cubicBezTo>
                  <a:close/>
                </a:path>
              </a:pathLst>
            </a:custGeom>
            <a:solidFill>
              <a:srgbClr val="4579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18" name="Freeform 17">
              <a:extLst>
                <a:ext uri="{FF2B5EF4-FFF2-40B4-BE49-F238E27FC236}">
                  <a16:creationId xmlns:a16="http://schemas.microsoft.com/office/drawing/2014/main" id="{639BF760-42EE-42F9-8197-78F6F40C8C94}"/>
                </a:ext>
              </a:extLst>
            </p:cNvPr>
            <p:cNvSpPr>
              <a:spLocks/>
            </p:cNvSpPr>
            <p:nvPr/>
          </p:nvSpPr>
          <p:spPr bwMode="auto">
            <a:xfrm>
              <a:off x="8435976" y="4518025"/>
              <a:ext cx="7907338" cy="4567238"/>
            </a:xfrm>
            <a:custGeom>
              <a:avLst/>
              <a:gdLst>
                <a:gd name="T0" fmla="*/ 700 w 2864"/>
                <a:gd name="T1" fmla="*/ 110 h 1653"/>
                <a:gd name="T2" fmla="*/ 707 w 2864"/>
                <a:gd name="T3" fmla="*/ 114 h 1653"/>
                <a:gd name="T4" fmla="*/ 707 w 2864"/>
                <a:gd name="T5" fmla="*/ 170 h 1653"/>
                <a:gd name="T6" fmla="*/ 295 w 2864"/>
                <a:gd name="T7" fmla="*/ 408 h 1653"/>
                <a:gd name="T8" fmla="*/ 199 w 2864"/>
                <a:gd name="T9" fmla="*/ 408 h 1653"/>
                <a:gd name="T10" fmla="*/ 191 w 2864"/>
                <a:gd name="T11" fmla="*/ 404 h 1653"/>
                <a:gd name="T12" fmla="*/ 145 w 2864"/>
                <a:gd name="T13" fmla="*/ 404 h 1653"/>
                <a:gd name="T14" fmla="*/ 56 w 2864"/>
                <a:gd name="T15" fmla="*/ 455 h 1653"/>
                <a:gd name="T16" fmla="*/ 56 w 2864"/>
                <a:gd name="T17" fmla="*/ 572 h 1653"/>
                <a:gd name="T18" fmla="*/ 1872 w 2864"/>
                <a:gd name="T19" fmla="*/ 1621 h 1653"/>
                <a:gd name="T20" fmla="*/ 2075 w 2864"/>
                <a:gd name="T21" fmla="*/ 1621 h 1653"/>
                <a:gd name="T22" fmla="*/ 2808 w 2864"/>
                <a:gd name="T23" fmla="*/ 1198 h 1653"/>
                <a:gd name="T24" fmla="*/ 2808 w 2864"/>
                <a:gd name="T25" fmla="*/ 1080 h 1653"/>
                <a:gd name="T26" fmla="*/ 992 w 2864"/>
                <a:gd name="T27" fmla="*/ 32 h 1653"/>
                <a:gd name="T28" fmla="*/ 789 w 2864"/>
                <a:gd name="T29" fmla="*/ 32 h 1653"/>
                <a:gd name="T30" fmla="*/ 700 w 2864"/>
                <a:gd name="T31" fmla="*/ 83 h 1653"/>
                <a:gd name="T32" fmla="*/ 700 w 2864"/>
                <a:gd name="T33" fmla="*/ 110 h 16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864" h="1653">
                  <a:moveTo>
                    <a:pt x="700" y="110"/>
                  </a:moveTo>
                  <a:cubicBezTo>
                    <a:pt x="707" y="114"/>
                    <a:pt x="707" y="114"/>
                    <a:pt x="707" y="114"/>
                  </a:cubicBezTo>
                  <a:cubicBezTo>
                    <a:pt x="734" y="129"/>
                    <a:pt x="734" y="154"/>
                    <a:pt x="707" y="170"/>
                  </a:cubicBezTo>
                  <a:cubicBezTo>
                    <a:pt x="295" y="408"/>
                    <a:pt x="295" y="408"/>
                    <a:pt x="295" y="408"/>
                  </a:cubicBezTo>
                  <a:cubicBezTo>
                    <a:pt x="268" y="423"/>
                    <a:pt x="225" y="423"/>
                    <a:pt x="199" y="408"/>
                  </a:cubicBezTo>
                  <a:cubicBezTo>
                    <a:pt x="191" y="404"/>
                    <a:pt x="191" y="404"/>
                    <a:pt x="191" y="404"/>
                  </a:cubicBezTo>
                  <a:cubicBezTo>
                    <a:pt x="179" y="396"/>
                    <a:pt x="158" y="396"/>
                    <a:pt x="145" y="404"/>
                  </a:cubicBezTo>
                  <a:cubicBezTo>
                    <a:pt x="56" y="455"/>
                    <a:pt x="56" y="455"/>
                    <a:pt x="56" y="455"/>
                  </a:cubicBezTo>
                  <a:cubicBezTo>
                    <a:pt x="0" y="487"/>
                    <a:pt x="0" y="540"/>
                    <a:pt x="56" y="572"/>
                  </a:cubicBezTo>
                  <a:cubicBezTo>
                    <a:pt x="1872" y="1621"/>
                    <a:pt x="1872" y="1621"/>
                    <a:pt x="1872" y="1621"/>
                  </a:cubicBezTo>
                  <a:cubicBezTo>
                    <a:pt x="1928" y="1653"/>
                    <a:pt x="2019" y="1653"/>
                    <a:pt x="2075" y="1621"/>
                  </a:cubicBezTo>
                  <a:cubicBezTo>
                    <a:pt x="2808" y="1198"/>
                    <a:pt x="2808" y="1198"/>
                    <a:pt x="2808" y="1198"/>
                  </a:cubicBezTo>
                  <a:cubicBezTo>
                    <a:pt x="2864" y="1165"/>
                    <a:pt x="2864" y="1113"/>
                    <a:pt x="2808" y="1080"/>
                  </a:cubicBezTo>
                  <a:cubicBezTo>
                    <a:pt x="992" y="32"/>
                    <a:pt x="992" y="32"/>
                    <a:pt x="992" y="32"/>
                  </a:cubicBezTo>
                  <a:cubicBezTo>
                    <a:pt x="936" y="0"/>
                    <a:pt x="845" y="0"/>
                    <a:pt x="789" y="32"/>
                  </a:cubicBezTo>
                  <a:cubicBezTo>
                    <a:pt x="700" y="83"/>
                    <a:pt x="700" y="83"/>
                    <a:pt x="700" y="83"/>
                  </a:cubicBezTo>
                  <a:cubicBezTo>
                    <a:pt x="687" y="91"/>
                    <a:pt x="687" y="103"/>
                    <a:pt x="700" y="110"/>
                  </a:cubicBezTo>
                  <a:close/>
                </a:path>
              </a:pathLst>
            </a:custGeom>
            <a:solidFill>
              <a:srgbClr val="1B146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19" name="Freeform 18">
              <a:extLst>
                <a:ext uri="{FF2B5EF4-FFF2-40B4-BE49-F238E27FC236}">
                  <a16:creationId xmlns:a16="http://schemas.microsoft.com/office/drawing/2014/main" id="{DE18977C-546C-4E5C-9A38-F8BE6FB6379B}"/>
                </a:ext>
              </a:extLst>
            </p:cNvPr>
            <p:cNvSpPr>
              <a:spLocks noEditPoints="1"/>
            </p:cNvSpPr>
            <p:nvPr/>
          </p:nvSpPr>
          <p:spPr bwMode="auto">
            <a:xfrm>
              <a:off x="8277226" y="4418013"/>
              <a:ext cx="8242300" cy="4764088"/>
            </a:xfrm>
            <a:custGeom>
              <a:avLst/>
              <a:gdLst>
                <a:gd name="T0" fmla="*/ 819 w 2986"/>
                <a:gd name="T1" fmla="*/ 42 h 1724"/>
                <a:gd name="T2" fmla="*/ 72 w 2986"/>
                <a:gd name="T3" fmla="*/ 473 h 1724"/>
                <a:gd name="T4" fmla="*/ 72 w 2986"/>
                <a:gd name="T5" fmla="*/ 624 h 1724"/>
                <a:gd name="T6" fmla="*/ 1906 w 2986"/>
                <a:gd name="T7" fmla="*/ 1682 h 1724"/>
                <a:gd name="T8" fmla="*/ 2167 w 2986"/>
                <a:gd name="T9" fmla="*/ 1682 h 1724"/>
                <a:gd name="T10" fmla="*/ 2914 w 2986"/>
                <a:gd name="T11" fmla="*/ 1251 h 1724"/>
                <a:gd name="T12" fmla="*/ 2914 w 2986"/>
                <a:gd name="T13" fmla="*/ 1100 h 1724"/>
                <a:gd name="T14" fmla="*/ 1080 w 2986"/>
                <a:gd name="T15" fmla="*/ 42 h 1724"/>
                <a:gd name="T16" fmla="*/ 819 w 2986"/>
                <a:gd name="T17" fmla="*/ 42 h 1724"/>
                <a:gd name="T18" fmla="*/ 2866 w 2986"/>
                <a:gd name="T19" fmla="*/ 1116 h 1724"/>
                <a:gd name="T20" fmla="*/ 2866 w 2986"/>
                <a:gd name="T21" fmla="*/ 1233 h 1724"/>
                <a:gd name="T22" fmla="*/ 2133 w 2986"/>
                <a:gd name="T23" fmla="*/ 1656 h 1724"/>
                <a:gd name="T24" fmla="*/ 1930 w 2986"/>
                <a:gd name="T25" fmla="*/ 1656 h 1724"/>
                <a:gd name="T26" fmla="*/ 114 w 2986"/>
                <a:gd name="T27" fmla="*/ 608 h 1724"/>
                <a:gd name="T28" fmla="*/ 114 w 2986"/>
                <a:gd name="T29" fmla="*/ 491 h 1724"/>
                <a:gd name="T30" fmla="*/ 203 w 2986"/>
                <a:gd name="T31" fmla="*/ 439 h 1724"/>
                <a:gd name="T32" fmla="*/ 249 w 2986"/>
                <a:gd name="T33" fmla="*/ 439 h 1724"/>
                <a:gd name="T34" fmla="*/ 256 w 2986"/>
                <a:gd name="T35" fmla="*/ 444 h 1724"/>
                <a:gd name="T36" fmla="*/ 353 w 2986"/>
                <a:gd name="T37" fmla="*/ 444 h 1724"/>
                <a:gd name="T38" fmla="*/ 765 w 2986"/>
                <a:gd name="T39" fmla="*/ 205 h 1724"/>
                <a:gd name="T40" fmla="*/ 765 w 2986"/>
                <a:gd name="T41" fmla="*/ 150 h 1724"/>
                <a:gd name="T42" fmla="*/ 758 w 2986"/>
                <a:gd name="T43" fmla="*/ 146 h 1724"/>
                <a:gd name="T44" fmla="*/ 758 w 2986"/>
                <a:gd name="T45" fmla="*/ 119 h 1724"/>
                <a:gd name="T46" fmla="*/ 847 w 2986"/>
                <a:gd name="T47" fmla="*/ 68 h 1724"/>
                <a:gd name="T48" fmla="*/ 1050 w 2986"/>
                <a:gd name="T49" fmla="*/ 68 h 1724"/>
                <a:gd name="T50" fmla="*/ 2866 w 2986"/>
                <a:gd name="T51" fmla="*/ 1116 h 17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986" h="1724">
                  <a:moveTo>
                    <a:pt x="819" y="42"/>
                  </a:moveTo>
                  <a:cubicBezTo>
                    <a:pt x="72" y="473"/>
                    <a:pt x="72" y="473"/>
                    <a:pt x="72" y="473"/>
                  </a:cubicBezTo>
                  <a:cubicBezTo>
                    <a:pt x="0" y="515"/>
                    <a:pt x="0" y="582"/>
                    <a:pt x="72" y="624"/>
                  </a:cubicBezTo>
                  <a:cubicBezTo>
                    <a:pt x="1906" y="1682"/>
                    <a:pt x="1906" y="1682"/>
                    <a:pt x="1906" y="1682"/>
                  </a:cubicBezTo>
                  <a:cubicBezTo>
                    <a:pt x="1978" y="1724"/>
                    <a:pt x="2095" y="1724"/>
                    <a:pt x="2167" y="1682"/>
                  </a:cubicBezTo>
                  <a:cubicBezTo>
                    <a:pt x="2914" y="1251"/>
                    <a:pt x="2914" y="1251"/>
                    <a:pt x="2914" y="1251"/>
                  </a:cubicBezTo>
                  <a:cubicBezTo>
                    <a:pt x="2986" y="1209"/>
                    <a:pt x="2986" y="1142"/>
                    <a:pt x="2914" y="1100"/>
                  </a:cubicBezTo>
                  <a:cubicBezTo>
                    <a:pt x="1080" y="42"/>
                    <a:pt x="1080" y="42"/>
                    <a:pt x="1080" y="42"/>
                  </a:cubicBezTo>
                  <a:cubicBezTo>
                    <a:pt x="1008" y="0"/>
                    <a:pt x="891" y="0"/>
                    <a:pt x="819" y="42"/>
                  </a:cubicBezTo>
                  <a:close/>
                  <a:moveTo>
                    <a:pt x="2866" y="1116"/>
                  </a:moveTo>
                  <a:cubicBezTo>
                    <a:pt x="2922" y="1148"/>
                    <a:pt x="2922" y="1201"/>
                    <a:pt x="2866" y="1233"/>
                  </a:cubicBezTo>
                  <a:cubicBezTo>
                    <a:pt x="2133" y="1656"/>
                    <a:pt x="2133" y="1656"/>
                    <a:pt x="2133" y="1656"/>
                  </a:cubicBezTo>
                  <a:cubicBezTo>
                    <a:pt x="2077" y="1689"/>
                    <a:pt x="1986" y="1689"/>
                    <a:pt x="1930" y="1656"/>
                  </a:cubicBezTo>
                  <a:cubicBezTo>
                    <a:pt x="114" y="608"/>
                    <a:pt x="114" y="608"/>
                    <a:pt x="114" y="608"/>
                  </a:cubicBezTo>
                  <a:cubicBezTo>
                    <a:pt x="58" y="575"/>
                    <a:pt x="58" y="523"/>
                    <a:pt x="114" y="491"/>
                  </a:cubicBezTo>
                  <a:cubicBezTo>
                    <a:pt x="203" y="439"/>
                    <a:pt x="203" y="439"/>
                    <a:pt x="203" y="439"/>
                  </a:cubicBezTo>
                  <a:cubicBezTo>
                    <a:pt x="216" y="432"/>
                    <a:pt x="236" y="432"/>
                    <a:pt x="249" y="439"/>
                  </a:cubicBezTo>
                  <a:cubicBezTo>
                    <a:pt x="256" y="444"/>
                    <a:pt x="256" y="444"/>
                    <a:pt x="256" y="444"/>
                  </a:cubicBezTo>
                  <a:cubicBezTo>
                    <a:pt x="283" y="459"/>
                    <a:pt x="326" y="459"/>
                    <a:pt x="353" y="444"/>
                  </a:cubicBezTo>
                  <a:cubicBezTo>
                    <a:pt x="765" y="205"/>
                    <a:pt x="765" y="205"/>
                    <a:pt x="765" y="205"/>
                  </a:cubicBezTo>
                  <a:cubicBezTo>
                    <a:pt x="792" y="190"/>
                    <a:pt x="792" y="165"/>
                    <a:pt x="765" y="150"/>
                  </a:cubicBezTo>
                  <a:cubicBezTo>
                    <a:pt x="758" y="146"/>
                    <a:pt x="758" y="146"/>
                    <a:pt x="758" y="146"/>
                  </a:cubicBezTo>
                  <a:cubicBezTo>
                    <a:pt x="745" y="138"/>
                    <a:pt x="745" y="126"/>
                    <a:pt x="758" y="119"/>
                  </a:cubicBezTo>
                  <a:cubicBezTo>
                    <a:pt x="847" y="68"/>
                    <a:pt x="847" y="68"/>
                    <a:pt x="847" y="68"/>
                  </a:cubicBezTo>
                  <a:cubicBezTo>
                    <a:pt x="903" y="35"/>
                    <a:pt x="994" y="35"/>
                    <a:pt x="1050" y="68"/>
                  </a:cubicBezTo>
                  <a:lnTo>
                    <a:pt x="2866" y="111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20" name="Freeform 19">
              <a:extLst>
                <a:ext uri="{FF2B5EF4-FFF2-40B4-BE49-F238E27FC236}">
                  <a16:creationId xmlns:a16="http://schemas.microsoft.com/office/drawing/2014/main" id="{D3B56A3B-B413-4FF1-9D38-3774D3909002}"/>
                </a:ext>
              </a:extLst>
            </p:cNvPr>
            <p:cNvSpPr>
              <a:spLocks/>
            </p:cNvSpPr>
            <p:nvPr/>
          </p:nvSpPr>
          <p:spPr bwMode="auto">
            <a:xfrm>
              <a:off x="9480551" y="5119688"/>
              <a:ext cx="415925" cy="238125"/>
            </a:xfrm>
            <a:custGeom>
              <a:avLst/>
              <a:gdLst>
                <a:gd name="T0" fmla="*/ 145 w 151"/>
                <a:gd name="T1" fmla="*/ 15 h 86"/>
                <a:gd name="T2" fmla="*/ 27 w 151"/>
                <a:gd name="T3" fmla="*/ 83 h 86"/>
                <a:gd name="T4" fmla="*/ 7 w 151"/>
                <a:gd name="T5" fmla="*/ 83 h 86"/>
                <a:gd name="T6" fmla="*/ 6 w 151"/>
                <a:gd name="T7" fmla="*/ 71 h 86"/>
                <a:gd name="T8" fmla="*/ 124 w 151"/>
                <a:gd name="T9" fmla="*/ 3 h 86"/>
                <a:gd name="T10" fmla="*/ 144 w 151"/>
                <a:gd name="T11" fmla="*/ 4 h 86"/>
                <a:gd name="T12" fmla="*/ 145 w 151"/>
                <a:gd name="T13" fmla="*/ 15 h 86"/>
              </a:gdLst>
              <a:ahLst/>
              <a:cxnLst>
                <a:cxn ang="0">
                  <a:pos x="T0" y="T1"/>
                </a:cxn>
                <a:cxn ang="0">
                  <a:pos x="T2" y="T3"/>
                </a:cxn>
                <a:cxn ang="0">
                  <a:pos x="T4" y="T5"/>
                </a:cxn>
                <a:cxn ang="0">
                  <a:pos x="T6" y="T7"/>
                </a:cxn>
                <a:cxn ang="0">
                  <a:pos x="T8" y="T9"/>
                </a:cxn>
                <a:cxn ang="0">
                  <a:pos x="T10" y="T11"/>
                </a:cxn>
                <a:cxn ang="0">
                  <a:pos x="T12" y="T13"/>
                </a:cxn>
              </a:cxnLst>
              <a:rect l="0" t="0" r="r" b="b"/>
              <a:pathLst>
                <a:path w="151" h="86">
                  <a:moveTo>
                    <a:pt x="145" y="15"/>
                  </a:moveTo>
                  <a:cubicBezTo>
                    <a:pt x="27" y="83"/>
                    <a:pt x="27" y="83"/>
                    <a:pt x="27" y="83"/>
                  </a:cubicBezTo>
                  <a:cubicBezTo>
                    <a:pt x="22" y="86"/>
                    <a:pt x="13" y="86"/>
                    <a:pt x="7" y="83"/>
                  </a:cubicBezTo>
                  <a:cubicBezTo>
                    <a:pt x="1" y="79"/>
                    <a:pt x="0" y="74"/>
                    <a:pt x="6" y="71"/>
                  </a:cubicBezTo>
                  <a:cubicBezTo>
                    <a:pt x="124" y="3"/>
                    <a:pt x="124" y="3"/>
                    <a:pt x="124" y="3"/>
                  </a:cubicBezTo>
                  <a:cubicBezTo>
                    <a:pt x="129" y="0"/>
                    <a:pt x="138" y="0"/>
                    <a:pt x="144" y="4"/>
                  </a:cubicBezTo>
                  <a:cubicBezTo>
                    <a:pt x="150" y="7"/>
                    <a:pt x="151" y="12"/>
                    <a:pt x="145" y="15"/>
                  </a:cubicBezTo>
                  <a:close/>
                </a:path>
              </a:pathLst>
            </a:custGeom>
            <a:solidFill>
              <a:srgbClr val="4579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21" name="Freeform 20">
              <a:extLst>
                <a:ext uri="{FF2B5EF4-FFF2-40B4-BE49-F238E27FC236}">
                  <a16:creationId xmlns:a16="http://schemas.microsoft.com/office/drawing/2014/main" id="{46554450-2EFC-4372-B295-194777EBC9D6}"/>
                </a:ext>
              </a:extLst>
            </p:cNvPr>
            <p:cNvSpPr>
              <a:spLocks/>
            </p:cNvSpPr>
            <p:nvPr/>
          </p:nvSpPr>
          <p:spPr bwMode="auto">
            <a:xfrm>
              <a:off x="9921876" y="5010150"/>
              <a:ext cx="165100" cy="93663"/>
            </a:xfrm>
            <a:custGeom>
              <a:avLst/>
              <a:gdLst>
                <a:gd name="T0" fmla="*/ 49 w 60"/>
                <a:gd name="T1" fmla="*/ 6 h 34"/>
                <a:gd name="T2" fmla="*/ 49 w 60"/>
                <a:gd name="T3" fmla="*/ 28 h 34"/>
                <a:gd name="T4" fmla="*/ 11 w 60"/>
                <a:gd name="T5" fmla="*/ 28 h 34"/>
                <a:gd name="T6" fmla="*/ 11 w 60"/>
                <a:gd name="T7" fmla="*/ 6 h 34"/>
                <a:gd name="T8" fmla="*/ 49 w 60"/>
                <a:gd name="T9" fmla="*/ 6 h 34"/>
              </a:gdLst>
              <a:ahLst/>
              <a:cxnLst>
                <a:cxn ang="0">
                  <a:pos x="T0" y="T1"/>
                </a:cxn>
                <a:cxn ang="0">
                  <a:pos x="T2" y="T3"/>
                </a:cxn>
                <a:cxn ang="0">
                  <a:pos x="T4" y="T5"/>
                </a:cxn>
                <a:cxn ang="0">
                  <a:pos x="T6" y="T7"/>
                </a:cxn>
                <a:cxn ang="0">
                  <a:pos x="T8" y="T9"/>
                </a:cxn>
              </a:cxnLst>
              <a:rect l="0" t="0" r="r" b="b"/>
              <a:pathLst>
                <a:path w="60" h="34">
                  <a:moveTo>
                    <a:pt x="49" y="6"/>
                  </a:moveTo>
                  <a:cubicBezTo>
                    <a:pt x="60" y="12"/>
                    <a:pt x="60" y="22"/>
                    <a:pt x="49" y="28"/>
                  </a:cubicBezTo>
                  <a:cubicBezTo>
                    <a:pt x="39" y="34"/>
                    <a:pt x="21" y="34"/>
                    <a:pt x="11" y="28"/>
                  </a:cubicBezTo>
                  <a:cubicBezTo>
                    <a:pt x="0" y="22"/>
                    <a:pt x="0" y="12"/>
                    <a:pt x="11" y="6"/>
                  </a:cubicBezTo>
                  <a:cubicBezTo>
                    <a:pt x="21" y="0"/>
                    <a:pt x="39" y="0"/>
                    <a:pt x="49" y="6"/>
                  </a:cubicBezTo>
                  <a:close/>
                </a:path>
              </a:pathLst>
            </a:custGeom>
            <a:solidFill>
              <a:srgbClr val="4579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22" name="Freeform 21">
              <a:extLst>
                <a:ext uri="{FF2B5EF4-FFF2-40B4-BE49-F238E27FC236}">
                  <a16:creationId xmlns:a16="http://schemas.microsoft.com/office/drawing/2014/main" id="{17881B38-850D-46FD-98C8-33C720A9E98A}"/>
                </a:ext>
              </a:extLst>
            </p:cNvPr>
            <p:cNvSpPr>
              <a:spLocks/>
            </p:cNvSpPr>
            <p:nvPr/>
          </p:nvSpPr>
          <p:spPr bwMode="auto">
            <a:xfrm>
              <a:off x="8774113" y="6405563"/>
              <a:ext cx="134938" cy="117475"/>
            </a:xfrm>
            <a:custGeom>
              <a:avLst/>
              <a:gdLst>
                <a:gd name="T0" fmla="*/ 42 w 49"/>
                <a:gd name="T1" fmla="*/ 41 h 43"/>
                <a:gd name="T2" fmla="*/ 7 w 49"/>
                <a:gd name="T3" fmla="*/ 20 h 43"/>
                <a:gd name="T4" fmla="*/ 0 w 49"/>
                <a:gd name="T5" fmla="*/ 7 h 43"/>
                <a:gd name="T6" fmla="*/ 7 w 49"/>
                <a:gd name="T7" fmla="*/ 2 h 43"/>
                <a:gd name="T8" fmla="*/ 42 w 49"/>
                <a:gd name="T9" fmla="*/ 22 h 43"/>
                <a:gd name="T10" fmla="*/ 49 w 49"/>
                <a:gd name="T11" fmla="*/ 36 h 43"/>
                <a:gd name="T12" fmla="*/ 49 w 49"/>
                <a:gd name="T13" fmla="*/ 36 h 43"/>
                <a:gd name="T14" fmla="*/ 42 w 49"/>
                <a:gd name="T15" fmla="*/ 41 h 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9" h="43">
                  <a:moveTo>
                    <a:pt x="42" y="41"/>
                  </a:moveTo>
                  <a:cubicBezTo>
                    <a:pt x="7" y="20"/>
                    <a:pt x="7" y="20"/>
                    <a:pt x="7" y="20"/>
                  </a:cubicBezTo>
                  <a:cubicBezTo>
                    <a:pt x="3" y="18"/>
                    <a:pt x="0" y="12"/>
                    <a:pt x="0" y="7"/>
                  </a:cubicBezTo>
                  <a:cubicBezTo>
                    <a:pt x="0" y="2"/>
                    <a:pt x="3" y="0"/>
                    <a:pt x="7" y="2"/>
                  </a:cubicBezTo>
                  <a:cubicBezTo>
                    <a:pt x="42" y="22"/>
                    <a:pt x="42" y="22"/>
                    <a:pt x="42" y="22"/>
                  </a:cubicBezTo>
                  <a:cubicBezTo>
                    <a:pt x="46" y="25"/>
                    <a:pt x="49" y="30"/>
                    <a:pt x="49" y="36"/>
                  </a:cubicBezTo>
                  <a:cubicBezTo>
                    <a:pt x="49" y="36"/>
                    <a:pt x="49" y="36"/>
                    <a:pt x="49" y="36"/>
                  </a:cubicBezTo>
                  <a:cubicBezTo>
                    <a:pt x="49" y="41"/>
                    <a:pt x="46" y="43"/>
                    <a:pt x="42" y="41"/>
                  </a:cubicBezTo>
                  <a:close/>
                </a:path>
              </a:pathLst>
            </a:custGeom>
            <a:solidFill>
              <a:srgbClr val="689DD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23" name="Freeform 22">
              <a:extLst>
                <a:ext uri="{FF2B5EF4-FFF2-40B4-BE49-F238E27FC236}">
                  <a16:creationId xmlns:a16="http://schemas.microsoft.com/office/drawing/2014/main" id="{15F3099A-88DD-462B-8BA0-314DF6D71342}"/>
                </a:ext>
              </a:extLst>
            </p:cNvPr>
            <p:cNvSpPr>
              <a:spLocks/>
            </p:cNvSpPr>
            <p:nvPr/>
          </p:nvSpPr>
          <p:spPr bwMode="auto">
            <a:xfrm>
              <a:off x="8580438" y="6216650"/>
              <a:ext cx="71438" cy="249238"/>
            </a:xfrm>
            <a:custGeom>
              <a:avLst/>
              <a:gdLst>
                <a:gd name="T0" fmla="*/ 24 w 26"/>
                <a:gd name="T1" fmla="*/ 90 h 90"/>
                <a:gd name="T2" fmla="*/ 8 w 26"/>
                <a:gd name="T3" fmla="*/ 81 h 90"/>
                <a:gd name="T4" fmla="*/ 9 w 26"/>
                <a:gd name="T5" fmla="*/ 0 h 90"/>
                <a:gd name="T6" fmla="*/ 26 w 26"/>
                <a:gd name="T7" fmla="*/ 10 h 90"/>
                <a:gd name="T8" fmla="*/ 24 w 26"/>
                <a:gd name="T9" fmla="*/ 90 h 90"/>
              </a:gdLst>
              <a:ahLst/>
              <a:cxnLst>
                <a:cxn ang="0">
                  <a:pos x="T0" y="T1"/>
                </a:cxn>
                <a:cxn ang="0">
                  <a:pos x="T2" y="T3"/>
                </a:cxn>
                <a:cxn ang="0">
                  <a:pos x="T4" y="T5"/>
                </a:cxn>
                <a:cxn ang="0">
                  <a:pos x="T6" y="T7"/>
                </a:cxn>
                <a:cxn ang="0">
                  <a:pos x="T8" y="T9"/>
                </a:cxn>
              </a:cxnLst>
              <a:rect l="0" t="0" r="r" b="b"/>
              <a:pathLst>
                <a:path w="26" h="90">
                  <a:moveTo>
                    <a:pt x="24" y="90"/>
                  </a:moveTo>
                  <a:cubicBezTo>
                    <a:pt x="8" y="81"/>
                    <a:pt x="8" y="81"/>
                    <a:pt x="8" y="81"/>
                  </a:cubicBezTo>
                  <a:cubicBezTo>
                    <a:pt x="0" y="60"/>
                    <a:pt x="3" y="22"/>
                    <a:pt x="9" y="0"/>
                  </a:cubicBezTo>
                  <a:cubicBezTo>
                    <a:pt x="26" y="10"/>
                    <a:pt x="26" y="10"/>
                    <a:pt x="26" y="10"/>
                  </a:cubicBezTo>
                  <a:cubicBezTo>
                    <a:pt x="20" y="32"/>
                    <a:pt x="19" y="70"/>
                    <a:pt x="24" y="90"/>
                  </a:cubicBezTo>
                  <a:close/>
                </a:path>
              </a:pathLst>
            </a:custGeom>
            <a:solidFill>
              <a:srgbClr val="689DD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24" name="Freeform 23">
              <a:extLst>
                <a:ext uri="{FF2B5EF4-FFF2-40B4-BE49-F238E27FC236}">
                  <a16:creationId xmlns:a16="http://schemas.microsoft.com/office/drawing/2014/main" id="{733867EC-9E32-4D03-9164-AFBFAE2597C7}"/>
                </a:ext>
              </a:extLst>
            </p:cNvPr>
            <p:cNvSpPr>
              <a:spLocks/>
            </p:cNvSpPr>
            <p:nvPr/>
          </p:nvSpPr>
          <p:spPr bwMode="auto">
            <a:xfrm>
              <a:off x="9170988" y="6630988"/>
              <a:ext cx="284163" cy="227013"/>
            </a:xfrm>
            <a:custGeom>
              <a:avLst/>
              <a:gdLst>
                <a:gd name="T0" fmla="*/ 93 w 103"/>
                <a:gd name="T1" fmla="*/ 78 h 82"/>
                <a:gd name="T2" fmla="*/ 10 w 103"/>
                <a:gd name="T3" fmla="*/ 30 h 82"/>
                <a:gd name="T4" fmla="*/ 0 w 103"/>
                <a:gd name="T5" fmla="*/ 11 h 82"/>
                <a:gd name="T6" fmla="*/ 10 w 103"/>
                <a:gd name="T7" fmla="*/ 4 h 82"/>
                <a:gd name="T8" fmla="*/ 93 w 103"/>
                <a:gd name="T9" fmla="*/ 51 h 82"/>
                <a:gd name="T10" fmla="*/ 103 w 103"/>
                <a:gd name="T11" fmla="*/ 71 h 82"/>
                <a:gd name="T12" fmla="*/ 93 w 103"/>
                <a:gd name="T13" fmla="*/ 78 h 82"/>
              </a:gdLst>
              <a:ahLst/>
              <a:cxnLst>
                <a:cxn ang="0">
                  <a:pos x="T0" y="T1"/>
                </a:cxn>
                <a:cxn ang="0">
                  <a:pos x="T2" y="T3"/>
                </a:cxn>
                <a:cxn ang="0">
                  <a:pos x="T4" y="T5"/>
                </a:cxn>
                <a:cxn ang="0">
                  <a:pos x="T6" y="T7"/>
                </a:cxn>
                <a:cxn ang="0">
                  <a:pos x="T8" y="T9"/>
                </a:cxn>
                <a:cxn ang="0">
                  <a:pos x="T10" y="T11"/>
                </a:cxn>
                <a:cxn ang="0">
                  <a:pos x="T12" y="T13"/>
                </a:cxn>
              </a:cxnLst>
              <a:rect l="0" t="0" r="r" b="b"/>
              <a:pathLst>
                <a:path w="103" h="82">
                  <a:moveTo>
                    <a:pt x="93" y="78"/>
                  </a:moveTo>
                  <a:cubicBezTo>
                    <a:pt x="10" y="30"/>
                    <a:pt x="10" y="30"/>
                    <a:pt x="10" y="30"/>
                  </a:cubicBezTo>
                  <a:cubicBezTo>
                    <a:pt x="4" y="27"/>
                    <a:pt x="0" y="19"/>
                    <a:pt x="0" y="11"/>
                  </a:cubicBezTo>
                  <a:cubicBezTo>
                    <a:pt x="0" y="4"/>
                    <a:pt x="4" y="0"/>
                    <a:pt x="10" y="4"/>
                  </a:cubicBezTo>
                  <a:cubicBezTo>
                    <a:pt x="93" y="51"/>
                    <a:pt x="93" y="51"/>
                    <a:pt x="93" y="51"/>
                  </a:cubicBezTo>
                  <a:cubicBezTo>
                    <a:pt x="98" y="55"/>
                    <a:pt x="103" y="63"/>
                    <a:pt x="103" y="71"/>
                  </a:cubicBezTo>
                  <a:cubicBezTo>
                    <a:pt x="103" y="78"/>
                    <a:pt x="98" y="82"/>
                    <a:pt x="93" y="78"/>
                  </a:cubicBezTo>
                  <a:close/>
                </a:path>
              </a:pathLst>
            </a:custGeom>
            <a:solidFill>
              <a:srgbClr val="689DD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25" name="Freeform 24">
              <a:extLst>
                <a:ext uri="{FF2B5EF4-FFF2-40B4-BE49-F238E27FC236}">
                  <a16:creationId xmlns:a16="http://schemas.microsoft.com/office/drawing/2014/main" id="{6A431008-842D-46DA-A94C-B884D607009C}"/>
                </a:ext>
              </a:extLst>
            </p:cNvPr>
            <p:cNvSpPr>
              <a:spLocks/>
            </p:cNvSpPr>
            <p:nvPr/>
          </p:nvSpPr>
          <p:spPr bwMode="auto">
            <a:xfrm>
              <a:off x="9510713" y="6827838"/>
              <a:ext cx="284163" cy="223838"/>
            </a:xfrm>
            <a:custGeom>
              <a:avLst/>
              <a:gdLst>
                <a:gd name="T0" fmla="*/ 93 w 103"/>
                <a:gd name="T1" fmla="*/ 78 h 81"/>
                <a:gd name="T2" fmla="*/ 10 w 103"/>
                <a:gd name="T3" fmla="*/ 30 h 81"/>
                <a:gd name="T4" fmla="*/ 0 w 103"/>
                <a:gd name="T5" fmla="*/ 11 h 81"/>
                <a:gd name="T6" fmla="*/ 10 w 103"/>
                <a:gd name="T7" fmla="*/ 3 h 81"/>
                <a:gd name="T8" fmla="*/ 93 w 103"/>
                <a:gd name="T9" fmla="*/ 51 h 81"/>
                <a:gd name="T10" fmla="*/ 103 w 103"/>
                <a:gd name="T11" fmla="*/ 71 h 81"/>
                <a:gd name="T12" fmla="*/ 93 w 103"/>
                <a:gd name="T13" fmla="*/ 78 h 81"/>
              </a:gdLst>
              <a:ahLst/>
              <a:cxnLst>
                <a:cxn ang="0">
                  <a:pos x="T0" y="T1"/>
                </a:cxn>
                <a:cxn ang="0">
                  <a:pos x="T2" y="T3"/>
                </a:cxn>
                <a:cxn ang="0">
                  <a:pos x="T4" y="T5"/>
                </a:cxn>
                <a:cxn ang="0">
                  <a:pos x="T6" y="T7"/>
                </a:cxn>
                <a:cxn ang="0">
                  <a:pos x="T8" y="T9"/>
                </a:cxn>
                <a:cxn ang="0">
                  <a:pos x="T10" y="T11"/>
                </a:cxn>
                <a:cxn ang="0">
                  <a:pos x="T12" y="T13"/>
                </a:cxn>
              </a:cxnLst>
              <a:rect l="0" t="0" r="r" b="b"/>
              <a:pathLst>
                <a:path w="103" h="81">
                  <a:moveTo>
                    <a:pt x="93" y="78"/>
                  </a:moveTo>
                  <a:cubicBezTo>
                    <a:pt x="10" y="30"/>
                    <a:pt x="10" y="30"/>
                    <a:pt x="10" y="30"/>
                  </a:cubicBezTo>
                  <a:cubicBezTo>
                    <a:pt x="4" y="27"/>
                    <a:pt x="0" y="19"/>
                    <a:pt x="0" y="11"/>
                  </a:cubicBezTo>
                  <a:cubicBezTo>
                    <a:pt x="0" y="4"/>
                    <a:pt x="4" y="0"/>
                    <a:pt x="10" y="3"/>
                  </a:cubicBezTo>
                  <a:cubicBezTo>
                    <a:pt x="93" y="51"/>
                    <a:pt x="93" y="51"/>
                    <a:pt x="93" y="51"/>
                  </a:cubicBezTo>
                  <a:cubicBezTo>
                    <a:pt x="98" y="55"/>
                    <a:pt x="103" y="63"/>
                    <a:pt x="103" y="71"/>
                  </a:cubicBezTo>
                  <a:cubicBezTo>
                    <a:pt x="103" y="78"/>
                    <a:pt x="98" y="81"/>
                    <a:pt x="93" y="78"/>
                  </a:cubicBezTo>
                  <a:close/>
                </a:path>
              </a:pathLst>
            </a:custGeom>
            <a:solidFill>
              <a:srgbClr val="689DD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26" name="Freeform 25">
              <a:extLst>
                <a:ext uri="{FF2B5EF4-FFF2-40B4-BE49-F238E27FC236}">
                  <a16:creationId xmlns:a16="http://schemas.microsoft.com/office/drawing/2014/main" id="{9F58FE5E-2DD7-4F37-BC7B-BE0334AE3C5D}"/>
                </a:ext>
              </a:extLst>
            </p:cNvPr>
            <p:cNvSpPr>
              <a:spLocks/>
            </p:cNvSpPr>
            <p:nvPr/>
          </p:nvSpPr>
          <p:spPr bwMode="auto">
            <a:xfrm>
              <a:off x="12993688" y="8767763"/>
              <a:ext cx="69850" cy="254000"/>
            </a:xfrm>
            <a:custGeom>
              <a:avLst/>
              <a:gdLst>
                <a:gd name="T0" fmla="*/ 25 w 25"/>
                <a:gd name="T1" fmla="*/ 92 h 92"/>
                <a:gd name="T2" fmla="*/ 9 w 25"/>
                <a:gd name="T3" fmla="*/ 82 h 92"/>
                <a:gd name="T4" fmla="*/ 9 w 25"/>
                <a:gd name="T5" fmla="*/ 0 h 92"/>
                <a:gd name="T6" fmla="*/ 25 w 25"/>
                <a:gd name="T7" fmla="*/ 10 h 92"/>
                <a:gd name="T8" fmla="*/ 25 w 25"/>
                <a:gd name="T9" fmla="*/ 92 h 92"/>
              </a:gdLst>
              <a:ahLst/>
              <a:cxnLst>
                <a:cxn ang="0">
                  <a:pos x="T0" y="T1"/>
                </a:cxn>
                <a:cxn ang="0">
                  <a:pos x="T2" y="T3"/>
                </a:cxn>
                <a:cxn ang="0">
                  <a:pos x="T4" y="T5"/>
                </a:cxn>
                <a:cxn ang="0">
                  <a:pos x="T6" y="T7"/>
                </a:cxn>
                <a:cxn ang="0">
                  <a:pos x="T8" y="T9"/>
                </a:cxn>
              </a:cxnLst>
              <a:rect l="0" t="0" r="r" b="b"/>
              <a:pathLst>
                <a:path w="25" h="92">
                  <a:moveTo>
                    <a:pt x="25" y="92"/>
                  </a:moveTo>
                  <a:cubicBezTo>
                    <a:pt x="9" y="82"/>
                    <a:pt x="9" y="82"/>
                    <a:pt x="9" y="82"/>
                  </a:cubicBezTo>
                  <a:cubicBezTo>
                    <a:pt x="0" y="56"/>
                    <a:pt x="1" y="26"/>
                    <a:pt x="9" y="0"/>
                  </a:cubicBezTo>
                  <a:cubicBezTo>
                    <a:pt x="25" y="10"/>
                    <a:pt x="25" y="10"/>
                    <a:pt x="25" y="10"/>
                  </a:cubicBezTo>
                  <a:cubicBezTo>
                    <a:pt x="18" y="37"/>
                    <a:pt x="19" y="67"/>
                    <a:pt x="25" y="92"/>
                  </a:cubicBezTo>
                  <a:close/>
                </a:path>
              </a:pathLst>
            </a:custGeom>
            <a:solidFill>
              <a:srgbClr val="689DD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27" name="Freeform 26">
              <a:extLst>
                <a:ext uri="{FF2B5EF4-FFF2-40B4-BE49-F238E27FC236}">
                  <a16:creationId xmlns:a16="http://schemas.microsoft.com/office/drawing/2014/main" id="{6897AF04-32FB-4B64-8EC6-510C8B6FAD86}"/>
                </a:ext>
              </a:extLst>
            </p:cNvPr>
            <p:cNvSpPr>
              <a:spLocks/>
            </p:cNvSpPr>
            <p:nvPr/>
          </p:nvSpPr>
          <p:spPr bwMode="auto">
            <a:xfrm>
              <a:off x="14962188" y="8731250"/>
              <a:ext cx="47625" cy="68263"/>
            </a:xfrm>
            <a:custGeom>
              <a:avLst/>
              <a:gdLst>
                <a:gd name="T0" fmla="*/ 17 w 17"/>
                <a:gd name="T1" fmla="*/ 8 h 25"/>
                <a:gd name="T2" fmla="*/ 8 w 17"/>
                <a:gd name="T3" fmla="*/ 22 h 25"/>
                <a:gd name="T4" fmla="*/ 0 w 17"/>
                <a:gd name="T5" fmla="*/ 17 h 25"/>
                <a:gd name="T6" fmla="*/ 8 w 17"/>
                <a:gd name="T7" fmla="*/ 3 h 25"/>
                <a:gd name="T8" fmla="*/ 17 w 17"/>
                <a:gd name="T9" fmla="*/ 8 h 25"/>
              </a:gdLst>
              <a:ahLst/>
              <a:cxnLst>
                <a:cxn ang="0">
                  <a:pos x="T0" y="T1"/>
                </a:cxn>
                <a:cxn ang="0">
                  <a:pos x="T2" y="T3"/>
                </a:cxn>
                <a:cxn ang="0">
                  <a:pos x="T4" y="T5"/>
                </a:cxn>
                <a:cxn ang="0">
                  <a:pos x="T6" y="T7"/>
                </a:cxn>
                <a:cxn ang="0">
                  <a:pos x="T8" y="T9"/>
                </a:cxn>
              </a:cxnLst>
              <a:rect l="0" t="0" r="r" b="b"/>
              <a:pathLst>
                <a:path w="17" h="25">
                  <a:moveTo>
                    <a:pt x="17" y="8"/>
                  </a:moveTo>
                  <a:cubicBezTo>
                    <a:pt x="17" y="13"/>
                    <a:pt x="13" y="19"/>
                    <a:pt x="8" y="22"/>
                  </a:cubicBezTo>
                  <a:cubicBezTo>
                    <a:pt x="4" y="25"/>
                    <a:pt x="0" y="22"/>
                    <a:pt x="0" y="17"/>
                  </a:cubicBezTo>
                  <a:cubicBezTo>
                    <a:pt x="0" y="12"/>
                    <a:pt x="4" y="5"/>
                    <a:pt x="8" y="3"/>
                  </a:cubicBezTo>
                  <a:cubicBezTo>
                    <a:pt x="13" y="0"/>
                    <a:pt x="17" y="2"/>
                    <a:pt x="17" y="8"/>
                  </a:cubicBezTo>
                  <a:close/>
                </a:path>
              </a:pathLst>
            </a:custGeom>
            <a:solidFill>
              <a:srgbClr val="1B56B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28" name="Freeform 27">
              <a:extLst>
                <a:ext uri="{FF2B5EF4-FFF2-40B4-BE49-F238E27FC236}">
                  <a16:creationId xmlns:a16="http://schemas.microsoft.com/office/drawing/2014/main" id="{73FE1E86-9094-4E1A-853D-C6EB1B9E39C1}"/>
                </a:ext>
              </a:extLst>
            </p:cNvPr>
            <p:cNvSpPr>
              <a:spLocks/>
            </p:cNvSpPr>
            <p:nvPr/>
          </p:nvSpPr>
          <p:spPr bwMode="auto">
            <a:xfrm>
              <a:off x="15508288" y="8416925"/>
              <a:ext cx="44450" cy="65088"/>
            </a:xfrm>
            <a:custGeom>
              <a:avLst/>
              <a:gdLst>
                <a:gd name="T0" fmla="*/ 16 w 16"/>
                <a:gd name="T1" fmla="*/ 7 h 24"/>
                <a:gd name="T2" fmla="*/ 8 w 16"/>
                <a:gd name="T3" fmla="*/ 22 h 24"/>
                <a:gd name="T4" fmla="*/ 0 w 16"/>
                <a:gd name="T5" fmla="*/ 17 h 24"/>
                <a:gd name="T6" fmla="*/ 8 w 16"/>
                <a:gd name="T7" fmla="*/ 3 h 24"/>
                <a:gd name="T8" fmla="*/ 16 w 16"/>
                <a:gd name="T9" fmla="*/ 7 h 24"/>
              </a:gdLst>
              <a:ahLst/>
              <a:cxnLst>
                <a:cxn ang="0">
                  <a:pos x="T0" y="T1"/>
                </a:cxn>
                <a:cxn ang="0">
                  <a:pos x="T2" y="T3"/>
                </a:cxn>
                <a:cxn ang="0">
                  <a:pos x="T4" y="T5"/>
                </a:cxn>
                <a:cxn ang="0">
                  <a:pos x="T6" y="T7"/>
                </a:cxn>
                <a:cxn ang="0">
                  <a:pos x="T8" y="T9"/>
                </a:cxn>
              </a:cxnLst>
              <a:rect l="0" t="0" r="r" b="b"/>
              <a:pathLst>
                <a:path w="16" h="24">
                  <a:moveTo>
                    <a:pt x="16" y="7"/>
                  </a:moveTo>
                  <a:cubicBezTo>
                    <a:pt x="16" y="13"/>
                    <a:pt x="13" y="19"/>
                    <a:pt x="8" y="22"/>
                  </a:cubicBezTo>
                  <a:cubicBezTo>
                    <a:pt x="4" y="24"/>
                    <a:pt x="0" y="22"/>
                    <a:pt x="0" y="17"/>
                  </a:cubicBezTo>
                  <a:cubicBezTo>
                    <a:pt x="0" y="12"/>
                    <a:pt x="4" y="5"/>
                    <a:pt x="8" y="3"/>
                  </a:cubicBezTo>
                  <a:cubicBezTo>
                    <a:pt x="13" y="0"/>
                    <a:pt x="16" y="2"/>
                    <a:pt x="16" y="7"/>
                  </a:cubicBezTo>
                  <a:close/>
                </a:path>
              </a:pathLst>
            </a:custGeom>
            <a:solidFill>
              <a:srgbClr val="1B56B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29" name="Freeform 28">
              <a:extLst>
                <a:ext uri="{FF2B5EF4-FFF2-40B4-BE49-F238E27FC236}">
                  <a16:creationId xmlns:a16="http://schemas.microsoft.com/office/drawing/2014/main" id="{D3F6FEFA-26D6-4BE0-8EC0-1A01DD5F5EBE}"/>
                </a:ext>
              </a:extLst>
            </p:cNvPr>
            <p:cNvSpPr>
              <a:spLocks/>
            </p:cNvSpPr>
            <p:nvPr/>
          </p:nvSpPr>
          <p:spPr bwMode="auto">
            <a:xfrm>
              <a:off x="14819313" y="8799513"/>
              <a:ext cx="60325" cy="88900"/>
            </a:xfrm>
            <a:custGeom>
              <a:avLst/>
              <a:gdLst>
                <a:gd name="T0" fmla="*/ 22 w 22"/>
                <a:gd name="T1" fmla="*/ 9 h 32"/>
                <a:gd name="T2" fmla="*/ 11 w 22"/>
                <a:gd name="T3" fmla="*/ 29 h 32"/>
                <a:gd name="T4" fmla="*/ 0 w 22"/>
                <a:gd name="T5" fmla="*/ 22 h 32"/>
                <a:gd name="T6" fmla="*/ 11 w 22"/>
                <a:gd name="T7" fmla="*/ 3 h 32"/>
                <a:gd name="T8" fmla="*/ 22 w 22"/>
                <a:gd name="T9" fmla="*/ 9 h 32"/>
              </a:gdLst>
              <a:ahLst/>
              <a:cxnLst>
                <a:cxn ang="0">
                  <a:pos x="T0" y="T1"/>
                </a:cxn>
                <a:cxn ang="0">
                  <a:pos x="T2" y="T3"/>
                </a:cxn>
                <a:cxn ang="0">
                  <a:pos x="T4" y="T5"/>
                </a:cxn>
                <a:cxn ang="0">
                  <a:pos x="T6" y="T7"/>
                </a:cxn>
                <a:cxn ang="0">
                  <a:pos x="T8" y="T9"/>
                </a:cxn>
              </a:cxnLst>
              <a:rect l="0" t="0" r="r" b="b"/>
              <a:pathLst>
                <a:path w="22" h="32">
                  <a:moveTo>
                    <a:pt x="22" y="9"/>
                  </a:moveTo>
                  <a:cubicBezTo>
                    <a:pt x="22" y="17"/>
                    <a:pt x="17" y="25"/>
                    <a:pt x="11" y="29"/>
                  </a:cubicBezTo>
                  <a:cubicBezTo>
                    <a:pt x="5" y="32"/>
                    <a:pt x="0" y="29"/>
                    <a:pt x="0" y="22"/>
                  </a:cubicBezTo>
                  <a:cubicBezTo>
                    <a:pt x="0" y="15"/>
                    <a:pt x="5" y="7"/>
                    <a:pt x="11" y="3"/>
                  </a:cubicBezTo>
                  <a:cubicBezTo>
                    <a:pt x="17" y="0"/>
                    <a:pt x="22" y="2"/>
                    <a:pt x="22" y="9"/>
                  </a:cubicBezTo>
                  <a:close/>
                </a:path>
              </a:pathLst>
            </a:custGeom>
            <a:solidFill>
              <a:srgbClr val="1B56B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30" name="Freeform 29">
              <a:extLst>
                <a:ext uri="{FF2B5EF4-FFF2-40B4-BE49-F238E27FC236}">
                  <a16:creationId xmlns:a16="http://schemas.microsoft.com/office/drawing/2014/main" id="{07FF9EFE-1182-4816-8E3E-DBBD22918B8E}"/>
                </a:ext>
              </a:extLst>
            </p:cNvPr>
            <p:cNvSpPr>
              <a:spLocks/>
            </p:cNvSpPr>
            <p:nvPr/>
          </p:nvSpPr>
          <p:spPr bwMode="auto">
            <a:xfrm>
              <a:off x="14716126" y="8858250"/>
              <a:ext cx="61913" cy="90488"/>
            </a:xfrm>
            <a:custGeom>
              <a:avLst/>
              <a:gdLst>
                <a:gd name="T0" fmla="*/ 22 w 22"/>
                <a:gd name="T1" fmla="*/ 10 h 33"/>
                <a:gd name="T2" fmla="*/ 11 w 22"/>
                <a:gd name="T3" fmla="*/ 29 h 33"/>
                <a:gd name="T4" fmla="*/ 0 w 22"/>
                <a:gd name="T5" fmla="*/ 23 h 33"/>
                <a:gd name="T6" fmla="*/ 11 w 22"/>
                <a:gd name="T7" fmla="*/ 3 h 33"/>
                <a:gd name="T8" fmla="*/ 22 w 22"/>
                <a:gd name="T9" fmla="*/ 10 h 33"/>
              </a:gdLst>
              <a:ahLst/>
              <a:cxnLst>
                <a:cxn ang="0">
                  <a:pos x="T0" y="T1"/>
                </a:cxn>
                <a:cxn ang="0">
                  <a:pos x="T2" y="T3"/>
                </a:cxn>
                <a:cxn ang="0">
                  <a:pos x="T4" y="T5"/>
                </a:cxn>
                <a:cxn ang="0">
                  <a:pos x="T6" y="T7"/>
                </a:cxn>
                <a:cxn ang="0">
                  <a:pos x="T8" y="T9"/>
                </a:cxn>
              </a:cxnLst>
              <a:rect l="0" t="0" r="r" b="b"/>
              <a:pathLst>
                <a:path w="22" h="33">
                  <a:moveTo>
                    <a:pt x="22" y="10"/>
                  </a:moveTo>
                  <a:cubicBezTo>
                    <a:pt x="22" y="17"/>
                    <a:pt x="17" y="25"/>
                    <a:pt x="11" y="29"/>
                  </a:cubicBezTo>
                  <a:cubicBezTo>
                    <a:pt x="5" y="33"/>
                    <a:pt x="0" y="30"/>
                    <a:pt x="0" y="23"/>
                  </a:cubicBezTo>
                  <a:cubicBezTo>
                    <a:pt x="0" y="16"/>
                    <a:pt x="5" y="7"/>
                    <a:pt x="11" y="3"/>
                  </a:cubicBezTo>
                  <a:cubicBezTo>
                    <a:pt x="17" y="0"/>
                    <a:pt x="22" y="3"/>
                    <a:pt x="22" y="10"/>
                  </a:cubicBezTo>
                  <a:close/>
                </a:path>
              </a:pathLst>
            </a:custGeom>
            <a:solidFill>
              <a:srgbClr val="1B56B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31" name="Freeform 30">
              <a:extLst>
                <a:ext uri="{FF2B5EF4-FFF2-40B4-BE49-F238E27FC236}">
                  <a16:creationId xmlns:a16="http://schemas.microsoft.com/office/drawing/2014/main" id="{2147FFFE-0EF6-4911-8494-12487E8FF3EB}"/>
                </a:ext>
              </a:extLst>
            </p:cNvPr>
            <p:cNvSpPr>
              <a:spLocks/>
            </p:cNvSpPr>
            <p:nvPr/>
          </p:nvSpPr>
          <p:spPr bwMode="auto">
            <a:xfrm>
              <a:off x="14614526" y="8916988"/>
              <a:ext cx="60325" cy="90488"/>
            </a:xfrm>
            <a:custGeom>
              <a:avLst/>
              <a:gdLst>
                <a:gd name="T0" fmla="*/ 22 w 22"/>
                <a:gd name="T1" fmla="*/ 10 h 33"/>
                <a:gd name="T2" fmla="*/ 11 w 22"/>
                <a:gd name="T3" fmla="*/ 29 h 33"/>
                <a:gd name="T4" fmla="*/ 0 w 22"/>
                <a:gd name="T5" fmla="*/ 23 h 33"/>
                <a:gd name="T6" fmla="*/ 11 w 22"/>
                <a:gd name="T7" fmla="*/ 4 h 33"/>
                <a:gd name="T8" fmla="*/ 22 w 22"/>
                <a:gd name="T9" fmla="*/ 10 h 33"/>
              </a:gdLst>
              <a:ahLst/>
              <a:cxnLst>
                <a:cxn ang="0">
                  <a:pos x="T0" y="T1"/>
                </a:cxn>
                <a:cxn ang="0">
                  <a:pos x="T2" y="T3"/>
                </a:cxn>
                <a:cxn ang="0">
                  <a:pos x="T4" y="T5"/>
                </a:cxn>
                <a:cxn ang="0">
                  <a:pos x="T6" y="T7"/>
                </a:cxn>
                <a:cxn ang="0">
                  <a:pos x="T8" y="T9"/>
                </a:cxn>
              </a:cxnLst>
              <a:rect l="0" t="0" r="r" b="b"/>
              <a:pathLst>
                <a:path w="22" h="33">
                  <a:moveTo>
                    <a:pt x="22" y="10"/>
                  </a:moveTo>
                  <a:cubicBezTo>
                    <a:pt x="22" y="17"/>
                    <a:pt x="17" y="26"/>
                    <a:pt x="11" y="29"/>
                  </a:cubicBezTo>
                  <a:cubicBezTo>
                    <a:pt x="5" y="33"/>
                    <a:pt x="0" y="30"/>
                    <a:pt x="0" y="23"/>
                  </a:cubicBezTo>
                  <a:cubicBezTo>
                    <a:pt x="0" y="16"/>
                    <a:pt x="5" y="7"/>
                    <a:pt x="11" y="4"/>
                  </a:cubicBezTo>
                  <a:cubicBezTo>
                    <a:pt x="17" y="0"/>
                    <a:pt x="22" y="3"/>
                    <a:pt x="22" y="10"/>
                  </a:cubicBezTo>
                  <a:close/>
                </a:path>
              </a:pathLst>
            </a:custGeom>
            <a:solidFill>
              <a:srgbClr val="1B56B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32" name="Freeform 31">
              <a:extLst>
                <a:ext uri="{FF2B5EF4-FFF2-40B4-BE49-F238E27FC236}">
                  <a16:creationId xmlns:a16="http://schemas.microsoft.com/office/drawing/2014/main" id="{56CE728C-028B-4C23-8182-25385C6FC64B}"/>
                </a:ext>
              </a:extLst>
            </p:cNvPr>
            <p:cNvSpPr>
              <a:spLocks/>
            </p:cNvSpPr>
            <p:nvPr/>
          </p:nvSpPr>
          <p:spPr bwMode="auto">
            <a:xfrm>
              <a:off x="14512926" y="8977313"/>
              <a:ext cx="60325" cy="88900"/>
            </a:xfrm>
            <a:custGeom>
              <a:avLst/>
              <a:gdLst>
                <a:gd name="T0" fmla="*/ 22 w 22"/>
                <a:gd name="T1" fmla="*/ 9 h 32"/>
                <a:gd name="T2" fmla="*/ 11 w 22"/>
                <a:gd name="T3" fmla="*/ 29 h 32"/>
                <a:gd name="T4" fmla="*/ 0 w 22"/>
                <a:gd name="T5" fmla="*/ 22 h 32"/>
                <a:gd name="T6" fmla="*/ 11 w 22"/>
                <a:gd name="T7" fmla="*/ 3 h 32"/>
                <a:gd name="T8" fmla="*/ 22 w 22"/>
                <a:gd name="T9" fmla="*/ 9 h 32"/>
              </a:gdLst>
              <a:ahLst/>
              <a:cxnLst>
                <a:cxn ang="0">
                  <a:pos x="T0" y="T1"/>
                </a:cxn>
                <a:cxn ang="0">
                  <a:pos x="T2" y="T3"/>
                </a:cxn>
                <a:cxn ang="0">
                  <a:pos x="T4" y="T5"/>
                </a:cxn>
                <a:cxn ang="0">
                  <a:pos x="T6" y="T7"/>
                </a:cxn>
                <a:cxn ang="0">
                  <a:pos x="T8" y="T9"/>
                </a:cxn>
              </a:cxnLst>
              <a:rect l="0" t="0" r="r" b="b"/>
              <a:pathLst>
                <a:path w="22" h="32">
                  <a:moveTo>
                    <a:pt x="22" y="9"/>
                  </a:moveTo>
                  <a:cubicBezTo>
                    <a:pt x="22" y="17"/>
                    <a:pt x="17" y="25"/>
                    <a:pt x="11" y="29"/>
                  </a:cubicBezTo>
                  <a:cubicBezTo>
                    <a:pt x="5" y="32"/>
                    <a:pt x="0" y="29"/>
                    <a:pt x="0" y="22"/>
                  </a:cubicBezTo>
                  <a:cubicBezTo>
                    <a:pt x="0" y="15"/>
                    <a:pt x="5" y="7"/>
                    <a:pt x="11" y="3"/>
                  </a:cubicBezTo>
                  <a:cubicBezTo>
                    <a:pt x="17" y="0"/>
                    <a:pt x="22" y="2"/>
                    <a:pt x="22" y="9"/>
                  </a:cubicBezTo>
                  <a:close/>
                </a:path>
              </a:pathLst>
            </a:custGeom>
            <a:solidFill>
              <a:srgbClr val="1B56B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33" name="Freeform 32">
              <a:extLst>
                <a:ext uri="{FF2B5EF4-FFF2-40B4-BE49-F238E27FC236}">
                  <a16:creationId xmlns:a16="http://schemas.microsoft.com/office/drawing/2014/main" id="{CD6888F9-1A00-4838-87F4-FF67CDE338F2}"/>
                </a:ext>
              </a:extLst>
            </p:cNvPr>
            <p:cNvSpPr>
              <a:spLocks/>
            </p:cNvSpPr>
            <p:nvPr/>
          </p:nvSpPr>
          <p:spPr bwMode="auto">
            <a:xfrm>
              <a:off x="14409738" y="9034463"/>
              <a:ext cx="61913" cy="88900"/>
            </a:xfrm>
            <a:custGeom>
              <a:avLst/>
              <a:gdLst>
                <a:gd name="T0" fmla="*/ 22 w 22"/>
                <a:gd name="T1" fmla="*/ 10 h 32"/>
                <a:gd name="T2" fmla="*/ 11 w 22"/>
                <a:gd name="T3" fmla="*/ 29 h 32"/>
                <a:gd name="T4" fmla="*/ 0 w 22"/>
                <a:gd name="T5" fmla="*/ 23 h 32"/>
                <a:gd name="T6" fmla="*/ 11 w 22"/>
                <a:gd name="T7" fmla="*/ 3 h 32"/>
                <a:gd name="T8" fmla="*/ 22 w 22"/>
                <a:gd name="T9" fmla="*/ 10 h 32"/>
              </a:gdLst>
              <a:ahLst/>
              <a:cxnLst>
                <a:cxn ang="0">
                  <a:pos x="T0" y="T1"/>
                </a:cxn>
                <a:cxn ang="0">
                  <a:pos x="T2" y="T3"/>
                </a:cxn>
                <a:cxn ang="0">
                  <a:pos x="T4" y="T5"/>
                </a:cxn>
                <a:cxn ang="0">
                  <a:pos x="T6" y="T7"/>
                </a:cxn>
                <a:cxn ang="0">
                  <a:pos x="T8" y="T9"/>
                </a:cxn>
              </a:cxnLst>
              <a:rect l="0" t="0" r="r" b="b"/>
              <a:pathLst>
                <a:path w="22" h="32">
                  <a:moveTo>
                    <a:pt x="22" y="10"/>
                  </a:moveTo>
                  <a:cubicBezTo>
                    <a:pt x="22" y="17"/>
                    <a:pt x="17" y="25"/>
                    <a:pt x="11" y="29"/>
                  </a:cubicBezTo>
                  <a:cubicBezTo>
                    <a:pt x="5" y="32"/>
                    <a:pt x="0" y="30"/>
                    <a:pt x="0" y="23"/>
                  </a:cubicBezTo>
                  <a:cubicBezTo>
                    <a:pt x="0" y="15"/>
                    <a:pt x="5" y="7"/>
                    <a:pt x="11" y="3"/>
                  </a:cubicBezTo>
                  <a:cubicBezTo>
                    <a:pt x="17" y="0"/>
                    <a:pt x="22" y="3"/>
                    <a:pt x="22" y="10"/>
                  </a:cubicBezTo>
                  <a:close/>
                </a:path>
              </a:pathLst>
            </a:custGeom>
            <a:solidFill>
              <a:srgbClr val="1B56B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34" name="Freeform 33">
              <a:extLst>
                <a:ext uri="{FF2B5EF4-FFF2-40B4-BE49-F238E27FC236}">
                  <a16:creationId xmlns:a16="http://schemas.microsoft.com/office/drawing/2014/main" id="{2B8FC528-974D-4F0A-836E-D951BE77438B}"/>
                </a:ext>
              </a:extLst>
            </p:cNvPr>
            <p:cNvSpPr>
              <a:spLocks/>
            </p:cNvSpPr>
            <p:nvPr/>
          </p:nvSpPr>
          <p:spPr bwMode="auto">
            <a:xfrm>
              <a:off x="14308138" y="9093200"/>
              <a:ext cx="60325" cy="90488"/>
            </a:xfrm>
            <a:custGeom>
              <a:avLst/>
              <a:gdLst>
                <a:gd name="T0" fmla="*/ 22 w 22"/>
                <a:gd name="T1" fmla="*/ 10 h 33"/>
                <a:gd name="T2" fmla="*/ 11 w 22"/>
                <a:gd name="T3" fmla="*/ 29 h 33"/>
                <a:gd name="T4" fmla="*/ 0 w 22"/>
                <a:gd name="T5" fmla="*/ 23 h 33"/>
                <a:gd name="T6" fmla="*/ 11 w 22"/>
                <a:gd name="T7" fmla="*/ 4 h 33"/>
                <a:gd name="T8" fmla="*/ 22 w 22"/>
                <a:gd name="T9" fmla="*/ 10 h 33"/>
              </a:gdLst>
              <a:ahLst/>
              <a:cxnLst>
                <a:cxn ang="0">
                  <a:pos x="T0" y="T1"/>
                </a:cxn>
                <a:cxn ang="0">
                  <a:pos x="T2" y="T3"/>
                </a:cxn>
                <a:cxn ang="0">
                  <a:pos x="T4" y="T5"/>
                </a:cxn>
                <a:cxn ang="0">
                  <a:pos x="T6" y="T7"/>
                </a:cxn>
                <a:cxn ang="0">
                  <a:pos x="T8" y="T9"/>
                </a:cxn>
              </a:cxnLst>
              <a:rect l="0" t="0" r="r" b="b"/>
              <a:pathLst>
                <a:path w="22" h="33">
                  <a:moveTo>
                    <a:pt x="22" y="10"/>
                  </a:moveTo>
                  <a:cubicBezTo>
                    <a:pt x="22" y="17"/>
                    <a:pt x="17" y="26"/>
                    <a:pt x="11" y="29"/>
                  </a:cubicBezTo>
                  <a:cubicBezTo>
                    <a:pt x="5" y="33"/>
                    <a:pt x="0" y="30"/>
                    <a:pt x="0" y="23"/>
                  </a:cubicBezTo>
                  <a:cubicBezTo>
                    <a:pt x="0" y="16"/>
                    <a:pt x="5" y="7"/>
                    <a:pt x="11" y="4"/>
                  </a:cubicBezTo>
                  <a:cubicBezTo>
                    <a:pt x="17" y="0"/>
                    <a:pt x="22" y="3"/>
                    <a:pt x="22" y="10"/>
                  </a:cubicBezTo>
                  <a:close/>
                </a:path>
              </a:pathLst>
            </a:custGeom>
            <a:solidFill>
              <a:srgbClr val="1B56B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35" name="Freeform 34">
              <a:extLst>
                <a:ext uri="{FF2B5EF4-FFF2-40B4-BE49-F238E27FC236}">
                  <a16:creationId xmlns:a16="http://schemas.microsoft.com/office/drawing/2014/main" id="{2AD0CBA9-32C8-4BD4-AEEF-8B22D64BE3DF}"/>
                </a:ext>
              </a:extLst>
            </p:cNvPr>
            <p:cNvSpPr>
              <a:spLocks/>
            </p:cNvSpPr>
            <p:nvPr/>
          </p:nvSpPr>
          <p:spPr bwMode="auto">
            <a:xfrm>
              <a:off x="16146463" y="8032750"/>
              <a:ext cx="60325" cy="87313"/>
            </a:xfrm>
            <a:custGeom>
              <a:avLst/>
              <a:gdLst>
                <a:gd name="T0" fmla="*/ 22 w 22"/>
                <a:gd name="T1" fmla="*/ 10 h 32"/>
                <a:gd name="T2" fmla="*/ 11 w 22"/>
                <a:gd name="T3" fmla="*/ 29 h 32"/>
                <a:gd name="T4" fmla="*/ 0 w 22"/>
                <a:gd name="T5" fmla="*/ 22 h 32"/>
                <a:gd name="T6" fmla="*/ 11 w 22"/>
                <a:gd name="T7" fmla="*/ 3 h 32"/>
                <a:gd name="T8" fmla="*/ 22 w 22"/>
                <a:gd name="T9" fmla="*/ 10 h 32"/>
              </a:gdLst>
              <a:ahLst/>
              <a:cxnLst>
                <a:cxn ang="0">
                  <a:pos x="T0" y="T1"/>
                </a:cxn>
                <a:cxn ang="0">
                  <a:pos x="T2" y="T3"/>
                </a:cxn>
                <a:cxn ang="0">
                  <a:pos x="T4" y="T5"/>
                </a:cxn>
                <a:cxn ang="0">
                  <a:pos x="T6" y="T7"/>
                </a:cxn>
                <a:cxn ang="0">
                  <a:pos x="T8" y="T9"/>
                </a:cxn>
              </a:cxnLst>
              <a:rect l="0" t="0" r="r" b="b"/>
              <a:pathLst>
                <a:path w="22" h="32">
                  <a:moveTo>
                    <a:pt x="22" y="10"/>
                  </a:moveTo>
                  <a:cubicBezTo>
                    <a:pt x="22" y="17"/>
                    <a:pt x="17" y="25"/>
                    <a:pt x="11" y="29"/>
                  </a:cubicBezTo>
                  <a:cubicBezTo>
                    <a:pt x="5" y="32"/>
                    <a:pt x="0" y="29"/>
                    <a:pt x="0" y="22"/>
                  </a:cubicBezTo>
                  <a:cubicBezTo>
                    <a:pt x="0" y="15"/>
                    <a:pt x="5" y="7"/>
                    <a:pt x="11" y="3"/>
                  </a:cubicBezTo>
                  <a:cubicBezTo>
                    <a:pt x="17" y="0"/>
                    <a:pt x="22" y="3"/>
                    <a:pt x="22" y="10"/>
                  </a:cubicBezTo>
                  <a:close/>
                </a:path>
              </a:pathLst>
            </a:custGeom>
            <a:solidFill>
              <a:srgbClr val="1B56B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36" name="Freeform 35">
              <a:extLst>
                <a:ext uri="{FF2B5EF4-FFF2-40B4-BE49-F238E27FC236}">
                  <a16:creationId xmlns:a16="http://schemas.microsoft.com/office/drawing/2014/main" id="{567A9377-B160-4E8E-94D3-45A570E8299B}"/>
                </a:ext>
              </a:extLst>
            </p:cNvPr>
            <p:cNvSpPr>
              <a:spLocks/>
            </p:cNvSpPr>
            <p:nvPr/>
          </p:nvSpPr>
          <p:spPr bwMode="auto">
            <a:xfrm>
              <a:off x="16044863" y="8089900"/>
              <a:ext cx="60325" cy="92075"/>
            </a:xfrm>
            <a:custGeom>
              <a:avLst/>
              <a:gdLst>
                <a:gd name="T0" fmla="*/ 22 w 22"/>
                <a:gd name="T1" fmla="*/ 10 h 33"/>
                <a:gd name="T2" fmla="*/ 11 w 22"/>
                <a:gd name="T3" fmla="*/ 29 h 33"/>
                <a:gd name="T4" fmla="*/ 0 w 22"/>
                <a:gd name="T5" fmla="*/ 23 h 33"/>
                <a:gd name="T6" fmla="*/ 11 w 22"/>
                <a:gd name="T7" fmla="*/ 4 h 33"/>
                <a:gd name="T8" fmla="*/ 22 w 22"/>
                <a:gd name="T9" fmla="*/ 10 h 33"/>
              </a:gdLst>
              <a:ahLst/>
              <a:cxnLst>
                <a:cxn ang="0">
                  <a:pos x="T0" y="T1"/>
                </a:cxn>
                <a:cxn ang="0">
                  <a:pos x="T2" y="T3"/>
                </a:cxn>
                <a:cxn ang="0">
                  <a:pos x="T4" y="T5"/>
                </a:cxn>
                <a:cxn ang="0">
                  <a:pos x="T6" y="T7"/>
                </a:cxn>
                <a:cxn ang="0">
                  <a:pos x="T8" y="T9"/>
                </a:cxn>
              </a:cxnLst>
              <a:rect l="0" t="0" r="r" b="b"/>
              <a:pathLst>
                <a:path w="22" h="33">
                  <a:moveTo>
                    <a:pt x="22" y="10"/>
                  </a:moveTo>
                  <a:cubicBezTo>
                    <a:pt x="22" y="17"/>
                    <a:pt x="17" y="26"/>
                    <a:pt x="11" y="29"/>
                  </a:cubicBezTo>
                  <a:cubicBezTo>
                    <a:pt x="5" y="33"/>
                    <a:pt x="0" y="30"/>
                    <a:pt x="0" y="23"/>
                  </a:cubicBezTo>
                  <a:cubicBezTo>
                    <a:pt x="0" y="16"/>
                    <a:pt x="5" y="7"/>
                    <a:pt x="11" y="4"/>
                  </a:cubicBezTo>
                  <a:cubicBezTo>
                    <a:pt x="17" y="0"/>
                    <a:pt x="22" y="3"/>
                    <a:pt x="22" y="10"/>
                  </a:cubicBezTo>
                  <a:close/>
                </a:path>
              </a:pathLst>
            </a:custGeom>
            <a:solidFill>
              <a:srgbClr val="1B56B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37" name="Freeform 36">
              <a:extLst>
                <a:ext uri="{FF2B5EF4-FFF2-40B4-BE49-F238E27FC236}">
                  <a16:creationId xmlns:a16="http://schemas.microsoft.com/office/drawing/2014/main" id="{B9ED1EAD-81E9-4459-9496-299D8BA2826F}"/>
                </a:ext>
              </a:extLst>
            </p:cNvPr>
            <p:cNvSpPr>
              <a:spLocks/>
            </p:cNvSpPr>
            <p:nvPr/>
          </p:nvSpPr>
          <p:spPr bwMode="auto">
            <a:xfrm>
              <a:off x="15941676" y="8148638"/>
              <a:ext cx="61913" cy="90488"/>
            </a:xfrm>
            <a:custGeom>
              <a:avLst/>
              <a:gdLst>
                <a:gd name="T0" fmla="*/ 22 w 22"/>
                <a:gd name="T1" fmla="*/ 10 h 33"/>
                <a:gd name="T2" fmla="*/ 11 w 22"/>
                <a:gd name="T3" fmla="*/ 29 h 33"/>
                <a:gd name="T4" fmla="*/ 0 w 22"/>
                <a:gd name="T5" fmla="*/ 23 h 33"/>
                <a:gd name="T6" fmla="*/ 11 w 22"/>
                <a:gd name="T7" fmla="*/ 4 h 33"/>
                <a:gd name="T8" fmla="*/ 22 w 22"/>
                <a:gd name="T9" fmla="*/ 10 h 33"/>
              </a:gdLst>
              <a:ahLst/>
              <a:cxnLst>
                <a:cxn ang="0">
                  <a:pos x="T0" y="T1"/>
                </a:cxn>
                <a:cxn ang="0">
                  <a:pos x="T2" y="T3"/>
                </a:cxn>
                <a:cxn ang="0">
                  <a:pos x="T4" y="T5"/>
                </a:cxn>
                <a:cxn ang="0">
                  <a:pos x="T6" y="T7"/>
                </a:cxn>
                <a:cxn ang="0">
                  <a:pos x="T8" y="T9"/>
                </a:cxn>
              </a:cxnLst>
              <a:rect l="0" t="0" r="r" b="b"/>
              <a:pathLst>
                <a:path w="22" h="33">
                  <a:moveTo>
                    <a:pt x="22" y="10"/>
                  </a:moveTo>
                  <a:cubicBezTo>
                    <a:pt x="22" y="17"/>
                    <a:pt x="17" y="26"/>
                    <a:pt x="11" y="29"/>
                  </a:cubicBezTo>
                  <a:cubicBezTo>
                    <a:pt x="5" y="33"/>
                    <a:pt x="0" y="30"/>
                    <a:pt x="0" y="23"/>
                  </a:cubicBezTo>
                  <a:cubicBezTo>
                    <a:pt x="0" y="16"/>
                    <a:pt x="5" y="7"/>
                    <a:pt x="11" y="4"/>
                  </a:cubicBezTo>
                  <a:cubicBezTo>
                    <a:pt x="17" y="0"/>
                    <a:pt x="22" y="3"/>
                    <a:pt x="22" y="10"/>
                  </a:cubicBezTo>
                  <a:close/>
                </a:path>
              </a:pathLst>
            </a:custGeom>
            <a:solidFill>
              <a:srgbClr val="1B56B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38" name="Freeform 37">
              <a:extLst>
                <a:ext uri="{FF2B5EF4-FFF2-40B4-BE49-F238E27FC236}">
                  <a16:creationId xmlns:a16="http://schemas.microsoft.com/office/drawing/2014/main" id="{B9179FA9-5B06-404F-99E0-60963EDD6318}"/>
                </a:ext>
              </a:extLst>
            </p:cNvPr>
            <p:cNvSpPr>
              <a:spLocks/>
            </p:cNvSpPr>
            <p:nvPr/>
          </p:nvSpPr>
          <p:spPr bwMode="auto">
            <a:xfrm>
              <a:off x="15840076" y="8208963"/>
              <a:ext cx="60325" cy="88900"/>
            </a:xfrm>
            <a:custGeom>
              <a:avLst/>
              <a:gdLst>
                <a:gd name="T0" fmla="*/ 22 w 22"/>
                <a:gd name="T1" fmla="*/ 10 h 32"/>
                <a:gd name="T2" fmla="*/ 11 w 22"/>
                <a:gd name="T3" fmla="*/ 29 h 32"/>
                <a:gd name="T4" fmla="*/ 0 w 22"/>
                <a:gd name="T5" fmla="*/ 22 h 32"/>
                <a:gd name="T6" fmla="*/ 11 w 22"/>
                <a:gd name="T7" fmla="*/ 3 h 32"/>
                <a:gd name="T8" fmla="*/ 22 w 22"/>
                <a:gd name="T9" fmla="*/ 10 h 32"/>
              </a:gdLst>
              <a:ahLst/>
              <a:cxnLst>
                <a:cxn ang="0">
                  <a:pos x="T0" y="T1"/>
                </a:cxn>
                <a:cxn ang="0">
                  <a:pos x="T2" y="T3"/>
                </a:cxn>
                <a:cxn ang="0">
                  <a:pos x="T4" y="T5"/>
                </a:cxn>
                <a:cxn ang="0">
                  <a:pos x="T6" y="T7"/>
                </a:cxn>
                <a:cxn ang="0">
                  <a:pos x="T8" y="T9"/>
                </a:cxn>
              </a:cxnLst>
              <a:rect l="0" t="0" r="r" b="b"/>
              <a:pathLst>
                <a:path w="22" h="32">
                  <a:moveTo>
                    <a:pt x="22" y="10"/>
                  </a:moveTo>
                  <a:cubicBezTo>
                    <a:pt x="22" y="17"/>
                    <a:pt x="18" y="25"/>
                    <a:pt x="11" y="29"/>
                  </a:cubicBezTo>
                  <a:cubicBezTo>
                    <a:pt x="5" y="32"/>
                    <a:pt x="0" y="29"/>
                    <a:pt x="0" y="22"/>
                  </a:cubicBezTo>
                  <a:cubicBezTo>
                    <a:pt x="0" y="15"/>
                    <a:pt x="5" y="7"/>
                    <a:pt x="11" y="3"/>
                  </a:cubicBezTo>
                  <a:cubicBezTo>
                    <a:pt x="18" y="0"/>
                    <a:pt x="22" y="3"/>
                    <a:pt x="22" y="10"/>
                  </a:cubicBezTo>
                  <a:close/>
                </a:path>
              </a:pathLst>
            </a:custGeom>
            <a:solidFill>
              <a:srgbClr val="1B56B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39" name="Freeform 38">
              <a:extLst>
                <a:ext uri="{FF2B5EF4-FFF2-40B4-BE49-F238E27FC236}">
                  <a16:creationId xmlns:a16="http://schemas.microsoft.com/office/drawing/2014/main" id="{ADE6762C-65AB-41F8-AB1F-3900E618A304}"/>
                </a:ext>
              </a:extLst>
            </p:cNvPr>
            <p:cNvSpPr>
              <a:spLocks/>
            </p:cNvSpPr>
            <p:nvPr/>
          </p:nvSpPr>
          <p:spPr bwMode="auto">
            <a:xfrm>
              <a:off x="15738476" y="8267700"/>
              <a:ext cx="63500" cy="90488"/>
            </a:xfrm>
            <a:custGeom>
              <a:avLst/>
              <a:gdLst>
                <a:gd name="T0" fmla="*/ 23 w 23"/>
                <a:gd name="T1" fmla="*/ 10 h 33"/>
                <a:gd name="T2" fmla="*/ 11 w 23"/>
                <a:gd name="T3" fmla="*/ 29 h 33"/>
                <a:gd name="T4" fmla="*/ 0 w 23"/>
                <a:gd name="T5" fmla="*/ 23 h 33"/>
                <a:gd name="T6" fmla="*/ 11 w 23"/>
                <a:gd name="T7" fmla="*/ 3 h 33"/>
                <a:gd name="T8" fmla="*/ 23 w 23"/>
                <a:gd name="T9" fmla="*/ 10 h 33"/>
              </a:gdLst>
              <a:ahLst/>
              <a:cxnLst>
                <a:cxn ang="0">
                  <a:pos x="T0" y="T1"/>
                </a:cxn>
                <a:cxn ang="0">
                  <a:pos x="T2" y="T3"/>
                </a:cxn>
                <a:cxn ang="0">
                  <a:pos x="T4" y="T5"/>
                </a:cxn>
                <a:cxn ang="0">
                  <a:pos x="T6" y="T7"/>
                </a:cxn>
                <a:cxn ang="0">
                  <a:pos x="T8" y="T9"/>
                </a:cxn>
              </a:cxnLst>
              <a:rect l="0" t="0" r="r" b="b"/>
              <a:pathLst>
                <a:path w="23" h="33">
                  <a:moveTo>
                    <a:pt x="23" y="10"/>
                  </a:moveTo>
                  <a:cubicBezTo>
                    <a:pt x="23" y="17"/>
                    <a:pt x="18" y="26"/>
                    <a:pt x="11" y="29"/>
                  </a:cubicBezTo>
                  <a:cubicBezTo>
                    <a:pt x="5" y="33"/>
                    <a:pt x="0" y="30"/>
                    <a:pt x="0" y="23"/>
                  </a:cubicBezTo>
                  <a:cubicBezTo>
                    <a:pt x="0" y="16"/>
                    <a:pt x="5" y="7"/>
                    <a:pt x="11" y="3"/>
                  </a:cubicBezTo>
                  <a:cubicBezTo>
                    <a:pt x="18" y="0"/>
                    <a:pt x="23" y="3"/>
                    <a:pt x="23" y="10"/>
                  </a:cubicBezTo>
                  <a:close/>
                </a:path>
              </a:pathLst>
            </a:custGeom>
            <a:solidFill>
              <a:srgbClr val="1B56B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40" name="Freeform 39">
              <a:extLst>
                <a:ext uri="{FF2B5EF4-FFF2-40B4-BE49-F238E27FC236}">
                  <a16:creationId xmlns:a16="http://schemas.microsoft.com/office/drawing/2014/main" id="{56F34048-B3A3-4C68-A8F8-30C9E26EC0D0}"/>
                </a:ext>
              </a:extLst>
            </p:cNvPr>
            <p:cNvSpPr>
              <a:spLocks/>
            </p:cNvSpPr>
            <p:nvPr/>
          </p:nvSpPr>
          <p:spPr bwMode="auto">
            <a:xfrm>
              <a:off x="15635288" y="8324850"/>
              <a:ext cx="63500" cy="92075"/>
            </a:xfrm>
            <a:custGeom>
              <a:avLst/>
              <a:gdLst>
                <a:gd name="T0" fmla="*/ 23 w 23"/>
                <a:gd name="T1" fmla="*/ 10 h 33"/>
                <a:gd name="T2" fmla="*/ 12 w 23"/>
                <a:gd name="T3" fmla="*/ 29 h 33"/>
                <a:gd name="T4" fmla="*/ 0 w 23"/>
                <a:gd name="T5" fmla="*/ 23 h 33"/>
                <a:gd name="T6" fmla="*/ 12 w 23"/>
                <a:gd name="T7" fmla="*/ 4 h 33"/>
                <a:gd name="T8" fmla="*/ 23 w 23"/>
                <a:gd name="T9" fmla="*/ 10 h 33"/>
              </a:gdLst>
              <a:ahLst/>
              <a:cxnLst>
                <a:cxn ang="0">
                  <a:pos x="T0" y="T1"/>
                </a:cxn>
                <a:cxn ang="0">
                  <a:pos x="T2" y="T3"/>
                </a:cxn>
                <a:cxn ang="0">
                  <a:pos x="T4" y="T5"/>
                </a:cxn>
                <a:cxn ang="0">
                  <a:pos x="T6" y="T7"/>
                </a:cxn>
                <a:cxn ang="0">
                  <a:pos x="T8" y="T9"/>
                </a:cxn>
              </a:cxnLst>
              <a:rect l="0" t="0" r="r" b="b"/>
              <a:pathLst>
                <a:path w="23" h="33">
                  <a:moveTo>
                    <a:pt x="23" y="10"/>
                  </a:moveTo>
                  <a:cubicBezTo>
                    <a:pt x="23" y="17"/>
                    <a:pt x="18" y="26"/>
                    <a:pt x="12" y="29"/>
                  </a:cubicBezTo>
                  <a:cubicBezTo>
                    <a:pt x="5" y="33"/>
                    <a:pt x="0" y="30"/>
                    <a:pt x="0" y="23"/>
                  </a:cubicBezTo>
                  <a:cubicBezTo>
                    <a:pt x="0" y="16"/>
                    <a:pt x="5" y="7"/>
                    <a:pt x="12" y="4"/>
                  </a:cubicBezTo>
                  <a:cubicBezTo>
                    <a:pt x="18" y="0"/>
                    <a:pt x="23" y="3"/>
                    <a:pt x="23" y="10"/>
                  </a:cubicBezTo>
                  <a:close/>
                </a:path>
              </a:pathLst>
            </a:custGeom>
            <a:solidFill>
              <a:srgbClr val="1B56B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41" name="Freeform 40">
              <a:extLst>
                <a:ext uri="{FF2B5EF4-FFF2-40B4-BE49-F238E27FC236}">
                  <a16:creationId xmlns:a16="http://schemas.microsoft.com/office/drawing/2014/main" id="{59EE9601-5FF4-49A4-BA13-22A48BFD3B06}"/>
                </a:ext>
              </a:extLst>
            </p:cNvPr>
            <p:cNvSpPr>
              <a:spLocks/>
            </p:cNvSpPr>
            <p:nvPr/>
          </p:nvSpPr>
          <p:spPr bwMode="auto">
            <a:xfrm>
              <a:off x="15125701" y="8493125"/>
              <a:ext cx="265113" cy="227013"/>
            </a:xfrm>
            <a:custGeom>
              <a:avLst/>
              <a:gdLst>
                <a:gd name="T0" fmla="*/ 84 w 96"/>
                <a:gd name="T1" fmla="*/ 38 h 82"/>
                <a:gd name="T2" fmla="*/ 13 w 96"/>
                <a:gd name="T3" fmla="*/ 78 h 82"/>
                <a:gd name="T4" fmla="*/ 0 w 96"/>
                <a:gd name="T5" fmla="*/ 69 h 82"/>
                <a:gd name="T6" fmla="*/ 13 w 96"/>
                <a:gd name="T7" fmla="*/ 45 h 82"/>
                <a:gd name="T8" fmla="*/ 84 w 96"/>
                <a:gd name="T9" fmla="*/ 4 h 82"/>
                <a:gd name="T10" fmla="*/ 96 w 96"/>
                <a:gd name="T11" fmla="*/ 14 h 82"/>
                <a:gd name="T12" fmla="*/ 84 w 96"/>
                <a:gd name="T13" fmla="*/ 38 h 82"/>
              </a:gdLst>
              <a:ahLst/>
              <a:cxnLst>
                <a:cxn ang="0">
                  <a:pos x="T0" y="T1"/>
                </a:cxn>
                <a:cxn ang="0">
                  <a:pos x="T2" y="T3"/>
                </a:cxn>
                <a:cxn ang="0">
                  <a:pos x="T4" y="T5"/>
                </a:cxn>
                <a:cxn ang="0">
                  <a:pos x="T6" y="T7"/>
                </a:cxn>
                <a:cxn ang="0">
                  <a:pos x="T8" y="T9"/>
                </a:cxn>
                <a:cxn ang="0">
                  <a:pos x="T10" y="T11"/>
                </a:cxn>
                <a:cxn ang="0">
                  <a:pos x="T12" y="T13"/>
                </a:cxn>
              </a:cxnLst>
              <a:rect l="0" t="0" r="r" b="b"/>
              <a:pathLst>
                <a:path w="96" h="82">
                  <a:moveTo>
                    <a:pt x="84" y="38"/>
                  </a:moveTo>
                  <a:cubicBezTo>
                    <a:pt x="13" y="78"/>
                    <a:pt x="13" y="78"/>
                    <a:pt x="13" y="78"/>
                  </a:cubicBezTo>
                  <a:cubicBezTo>
                    <a:pt x="6" y="82"/>
                    <a:pt x="0" y="78"/>
                    <a:pt x="0" y="69"/>
                  </a:cubicBezTo>
                  <a:cubicBezTo>
                    <a:pt x="0" y="60"/>
                    <a:pt x="6" y="49"/>
                    <a:pt x="13" y="45"/>
                  </a:cubicBezTo>
                  <a:cubicBezTo>
                    <a:pt x="84" y="4"/>
                    <a:pt x="84" y="4"/>
                    <a:pt x="84" y="4"/>
                  </a:cubicBezTo>
                  <a:cubicBezTo>
                    <a:pt x="91" y="0"/>
                    <a:pt x="96" y="4"/>
                    <a:pt x="96" y="14"/>
                  </a:cubicBezTo>
                  <a:cubicBezTo>
                    <a:pt x="96" y="23"/>
                    <a:pt x="91" y="34"/>
                    <a:pt x="84" y="38"/>
                  </a:cubicBezTo>
                  <a:close/>
                </a:path>
              </a:pathLst>
            </a:custGeom>
            <a:solidFill>
              <a:srgbClr val="1B56B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grpSp>
      <p:grpSp>
        <p:nvGrpSpPr>
          <p:cNvPr id="200" name="Group 199">
            <a:extLst>
              <a:ext uri="{FF2B5EF4-FFF2-40B4-BE49-F238E27FC236}">
                <a16:creationId xmlns:a16="http://schemas.microsoft.com/office/drawing/2014/main" id="{F48D2821-4C3D-4E21-B351-53091964809F}"/>
              </a:ext>
            </a:extLst>
          </p:cNvPr>
          <p:cNvGrpSpPr/>
          <p:nvPr/>
        </p:nvGrpSpPr>
        <p:grpSpPr>
          <a:xfrm>
            <a:off x="7417834" y="906948"/>
            <a:ext cx="2844170" cy="3174234"/>
            <a:chOff x="10004426" y="2368550"/>
            <a:chExt cx="5143500" cy="5740400"/>
          </a:xfrm>
        </p:grpSpPr>
        <p:sp>
          <p:nvSpPr>
            <p:cNvPr id="42" name="Freeform 41">
              <a:extLst>
                <a:ext uri="{FF2B5EF4-FFF2-40B4-BE49-F238E27FC236}">
                  <a16:creationId xmlns:a16="http://schemas.microsoft.com/office/drawing/2014/main" id="{08458511-7BA5-4506-A01E-B9783FE9AE4B}"/>
                </a:ext>
              </a:extLst>
            </p:cNvPr>
            <p:cNvSpPr>
              <a:spLocks/>
            </p:cNvSpPr>
            <p:nvPr/>
          </p:nvSpPr>
          <p:spPr bwMode="auto">
            <a:xfrm>
              <a:off x="10180638" y="5033963"/>
              <a:ext cx="4967288" cy="2871788"/>
            </a:xfrm>
            <a:custGeom>
              <a:avLst/>
              <a:gdLst>
                <a:gd name="T0" fmla="*/ 0 w 3129"/>
                <a:gd name="T1" fmla="*/ 653 h 1809"/>
                <a:gd name="T2" fmla="*/ 1118 w 3129"/>
                <a:gd name="T3" fmla="*/ 0 h 1809"/>
                <a:gd name="T4" fmla="*/ 3129 w 3129"/>
                <a:gd name="T5" fmla="*/ 1163 h 1809"/>
                <a:gd name="T6" fmla="*/ 2012 w 3129"/>
                <a:gd name="T7" fmla="*/ 1809 h 1809"/>
                <a:gd name="T8" fmla="*/ 0 w 3129"/>
                <a:gd name="T9" fmla="*/ 653 h 1809"/>
              </a:gdLst>
              <a:ahLst/>
              <a:cxnLst>
                <a:cxn ang="0">
                  <a:pos x="T0" y="T1"/>
                </a:cxn>
                <a:cxn ang="0">
                  <a:pos x="T2" y="T3"/>
                </a:cxn>
                <a:cxn ang="0">
                  <a:pos x="T4" y="T5"/>
                </a:cxn>
                <a:cxn ang="0">
                  <a:pos x="T6" y="T7"/>
                </a:cxn>
                <a:cxn ang="0">
                  <a:pos x="T8" y="T9"/>
                </a:cxn>
              </a:cxnLst>
              <a:rect l="0" t="0" r="r" b="b"/>
              <a:pathLst>
                <a:path w="3129" h="1809">
                  <a:moveTo>
                    <a:pt x="0" y="653"/>
                  </a:moveTo>
                  <a:lnTo>
                    <a:pt x="1118" y="0"/>
                  </a:lnTo>
                  <a:lnTo>
                    <a:pt x="3129" y="1163"/>
                  </a:lnTo>
                  <a:lnTo>
                    <a:pt x="2012" y="1809"/>
                  </a:lnTo>
                  <a:lnTo>
                    <a:pt x="0" y="653"/>
                  </a:lnTo>
                  <a:close/>
                </a:path>
              </a:pathLst>
            </a:custGeom>
            <a:solidFill>
              <a:srgbClr val="4579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43" name="Freeform 42">
              <a:extLst>
                <a:ext uri="{FF2B5EF4-FFF2-40B4-BE49-F238E27FC236}">
                  <a16:creationId xmlns:a16="http://schemas.microsoft.com/office/drawing/2014/main" id="{EED8476F-6496-474F-A07A-1D6C5395F093}"/>
                </a:ext>
              </a:extLst>
            </p:cNvPr>
            <p:cNvSpPr>
              <a:spLocks/>
            </p:cNvSpPr>
            <p:nvPr/>
          </p:nvSpPr>
          <p:spPr bwMode="auto">
            <a:xfrm>
              <a:off x="11068051" y="3906838"/>
              <a:ext cx="1951038" cy="2970213"/>
            </a:xfrm>
            <a:custGeom>
              <a:avLst/>
              <a:gdLst>
                <a:gd name="T0" fmla="*/ 0 w 1229"/>
                <a:gd name="T1" fmla="*/ 1163 h 1871"/>
                <a:gd name="T2" fmla="*/ 1229 w 1229"/>
                <a:gd name="T3" fmla="*/ 1871 h 1871"/>
                <a:gd name="T4" fmla="*/ 1229 w 1229"/>
                <a:gd name="T5" fmla="*/ 710 h 1871"/>
                <a:gd name="T6" fmla="*/ 0 w 1229"/>
                <a:gd name="T7" fmla="*/ 0 h 1871"/>
                <a:gd name="T8" fmla="*/ 0 w 1229"/>
                <a:gd name="T9" fmla="*/ 1163 h 1871"/>
              </a:gdLst>
              <a:ahLst/>
              <a:cxnLst>
                <a:cxn ang="0">
                  <a:pos x="T0" y="T1"/>
                </a:cxn>
                <a:cxn ang="0">
                  <a:pos x="T2" y="T3"/>
                </a:cxn>
                <a:cxn ang="0">
                  <a:pos x="T4" y="T5"/>
                </a:cxn>
                <a:cxn ang="0">
                  <a:pos x="T6" y="T7"/>
                </a:cxn>
                <a:cxn ang="0">
                  <a:pos x="T8" y="T9"/>
                </a:cxn>
              </a:cxnLst>
              <a:rect l="0" t="0" r="r" b="b"/>
              <a:pathLst>
                <a:path w="1229" h="1871">
                  <a:moveTo>
                    <a:pt x="0" y="1163"/>
                  </a:moveTo>
                  <a:lnTo>
                    <a:pt x="1229" y="1871"/>
                  </a:lnTo>
                  <a:lnTo>
                    <a:pt x="1229" y="710"/>
                  </a:lnTo>
                  <a:lnTo>
                    <a:pt x="0" y="0"/>
                  </a:lnTo>
                  <a:lnTo>
                    <a:pt x="0" y="1163"/>
                  </a:lnTo>
                  <a:close/>
                </a:path>
              </a:pathLst>
            </a:custGeom>
            <a:solidFill>
              <a:srgbClr val="DCEB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44" name="Freeform 43">
              <a:extLst>
                <a:ext uri="{FF2B5EF4-FFF2-40B4-BE49-F238E27FC236}">
                  <a16:creationId xmlns:a16="http://schemas.microsoft.com/office/drawing/2014/main" id="{0CD2EC53-D395-421E-A7F8-99D0DAB92B0A}"/>
                </a:ext>
              </a:extLst>
            </p:cNvPr>
            <p:cNvSpPr>
              <a:spLocks/>
            </p:cNvSpPr>
            <p:nvPr/>
          </p:nvSpPr>
          <p:spPr bwMode="auto">
            <a:xfrm>
              <a:off x="10537826" y="2368550"/>
              <a:ext cx="4256088" cy="2460625"/>
            </a:xfrm>
            <a:custGeom>
              <a:avLst/>
              <a:gdLst>
                <a:gd name="T0" fmla="*/ 0 w 2681"/>
                <a:gd name="T1" fmla="*/ 517 h 1550"/>
                <a:gd name="T2" fmla="*/ 893 w 2681"/>
                <a:gd name="T3" fmla="*/ 0 h 1550"/>
                <a:gd name="T4" fmla="*/ 2681 w 2681"/>
                <a:gd name="T5" fmla="*/ 1034 h 1550"/>
                <a:gd name="T6" fmla="*/ 1787 w 2681"/>
                <a:gd name="T7" fmla="*/ 1550 h 1550"/>
                <a:gd name="T8" fmla="*/ 0 w 2681"/>
                <a:gd name="T9" fmla="*/ 517 h 1550"/>
              </a:gdLst>
              <a:ahLst/>
              <a:cxnLst>
                <a:cxn ang="0">
                  <a:pos x="T0" y="T1"/>
                </a:cxn>
                <a:cxn ang="0">
                  <a:pos x="T2" y="T3"/>
                </a:cxn>
                <a:cxn ang="0">
                  <a:pos x="T4" y="T5"/>
                </a:cxn>
                <a:cxn ang="0">
                  <a:pos x="T6" y="T7"/>
                </a:cxn>
                <a:cxn ang="0">
                  <a:pos x="T8" y="T9"/>
                </a:cxn>
              </a:cxnLst>
              <a:rect l="0" t="0" r="r" b="b"/>
              <a:pathLst>
                <a:path w="2681" h="1550">
                  <a:moveTo>
                    <a:pt x="0" y="517"/>
                  </a:moveTo>
                  <a:lnTo>
                    <a:pt x="893" y="0"/>
                  </a:lnTo>
                  <a:lnTo>
                    <a:pt x="2681" y="1034"/>
                  </a:lnTo>
                  <a:lnTo>
                    <a:pt x="1787" y="1550"/>
                  </a:lnTo>
                  <a:lnTo>
                    <a:pt x="0" y="517"/>
                  </a:lnTo>
                  <a:close/>
                </a:path>
              </a:pathLst>
            </a:custGeom>
            <a:solidFill>
              <a:srgbClr val="4579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45" name="Freeform 44">
              <a:extLst>
                <a:ext uri="{FF2B5EF4-FFF2-40B4-BE49-F238E27FC236}">
                  <a16:creationId xmlns:a16="http://schemas.microsoft.com/office/drawing/2014/main" id="{3DE9F28F-A9C4-409C-B95A-395730CC76FD}"/>
                </a:ext>
              </a:extLst>
            </p:cNvPr>
            <p:cNvSpPr>
              <a:spLocks noEditPoints="1"/>
            </p:cNvSpPr>
            <p:nvPr/>
          </p:nvSpPr>
          <p:spPr bwMode="auto">
            <a:xfrm>
              <a:off x="10537826" y="3189288"/>
              <a:ext cx="2836863" cy="4508500"/>
            </a:xfrm>
            <a:custGeom>
              <a:avLst/>
              <a:gdLst>
                <a:gd name="T0" fmla="*/ 0 w 1787"/>
                <a:gd name="T1" fmla="*/ 0 h 2840"/>
                <a:gd name="T2" fmla="*/ 0 w 1787"/>
                <a:gd name="T3" fmla="*/ 1808 h 2840"/>
                <a:gd name="T4" fmla="*/ 1787 w 1787"/>
                <a:gd name="T5" fmla="*/ 2840 h 2840"/>
                <a:gd name="T6" fmla="*/ 1787 w 1787"/>
                <a:gd name="T7" fmla="*/ 1033 h 2840"/>
                <a:gd name="T8" fmla="*/ 0 w 1787"/>
                <a:gd name="T9" fmla="*/ 0 h 2840"/>
                <a:gd name="T10" fmla="*/ 1563 w 1787"/>
                <a:gd name="T11" fmla="*/ 2454 h 2840"/>
                <a:gd name="T12" fmla="*/ 222 w 1787"/>
                <a:gd name="T13" fmla="*/ 1679 h 2840"/>
                <a:gd name="T14" fmla="*/ 222 w 1787"/>
                <a:gd name="T15" fmla="*/ 388 h 2840"/>
                <a:gd name="T16" fmla="*/ 1563 w 1787"/>
                <a:gd name="T17" fmla="*/ 1162 h 2840"/>
                <a:gd name="T18" fmla="*/ 1563 w 1787"/>
                <a:gd name="T19" fmla="*/ 2454 h 28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87" h="2840">
                  <a:moveTo>
                    <a:pt x="0" y="0"/>
                  </a:moveTo>
                  <a:lnTo>
                    <a:pt x="0" y="1808"/>
                  </a:lnTo>
                  <a:lnTo>
                    <a:pt x="1787" y="2840"/>
                  </a:lnTo>
                  <a:lnTo>
                    <a:pt x="1787" y="1033"/>
                  </a:lnTo>
                  <a:lnTo>
                    <a:pt x="0" y="0"/>
                  </a:lnTo>
                  <a:close/>
                  <a:moveTo>
                    <a:pt x="1563" y="2454"/>
                  </a:moveTo>
                  <a:lnTo>
                    <a:pt x="222" y="1679"/>
                  </a:lnTo>
                  <a:lnTo>
                    <a:pt x="222" y="388"/>
                  </a:lnTo>
                  <a:lnTo>
                    <a:pt x="1563" y="1162"/>
                  </a:lnTo>
                  <a:lnTo>
                    <a:pt x="1563" y="2454"/>
                  </a:lnTo>
                  <a:close/>
                </a:path>
              </a:pathLst>
            </a:custGeom>
            <a:solidFill>
              <a:srgbClr val="548BE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46" name="Freeform 45">
              <a:extLst>
                <a:ext uri="{FF2B5EF4-FFF2-40B4-BE49-F238E27FC236}">
                  <a16:creationId xmlns:a16="http://schemas.microsoft.com/office/drawing/2014/main" id="{A86A0EA9-13CF-45EC-B6AB-6216D1C7A683}"/>
                </a:ext>
              </a:extLst>
            </p:cNvPr>
            <p:cNvSpPr>
              <a:spLocks/>
            </p:cNvSpPr>
            <p:nvPr/>
          </p:nvSpPr>
          <p:spPr bwMode="auto">
            <a:xfrm>
              <a:off x="13374688" y="4010025"/>
              <a:ext cx="1419225" cy="3687763"/>
            </a:xfrm>
            <a:custGeom>
              <a:avLst/>
              <a:gdLst>
                <a:gd name="T0" fmla="*/ 0 w 894"/>
                <a:gd name="T1" fmla="*/ 516 h 2323"/>
                <a:gd name="T2" fmla="*/ 894 w 894"/>
                <a:gd name="T3" fmla="*/ 0 h 2323"/>
                <a:gd name="T4" fmla="*/ 894 w 894"/>
                <a:gd name="T5" fmla="*/ 1808 h 2323"/>
                <a:gd name="T6" fmla="*/ 0 w 894"/>
                <a:gd name="T7" fmla="*/ 2323 h 2323"/>
                <a:gd name="T8" fmla="*/ 0 w 894"/>
                <a:gd name="T9" fmla="*/ 516 h 2323"/>
              </a:gdLst>
              <a:ahLst/>
              <a:cxnLst>
                <a:cxn ang="0">
                  <a:pos x="T0" y="T1"/>
                </a:cxn>
                <a:cxn ang="0">
                  <a:pos x="T2" y="T3"/>
                </a:cxn>
                <a:cxn ang="0">
                  <a:pos x="T4" y="T5"/>
                </a:cxn>
                <a:cxn ang="0">
                  <a:pos x="T6" y="T7"/>
                </a:cxn>
                <a:cxn ang="0">
                  <a:pos x="T8" y="T9"/>
                </a:cxn>
              </a:cxnLst>
              <a:rect l="0" t="0" r="r" b="b"/>
              <a:pathLst>
                <a:path w="894" h="2323">
                  <a:moveTo>
                    <a:pt x="0" y="516"/>
                  </a:moveTo>
                  <a:lnTo>
                    <a:pt x="894" y="0"/>
                  </a:lnTo>
                  <a:lnTo>
                    <a:pt x="894" y="1808"/>
                  </a:lnTo>
                  <a:lnTo>
                    <a:pt x="0" y="2323"/>
                  </a:lnTo>
                  <a:lnTo>
                    <a:pt x="0" y="516"/>
                  </a:lnTo>
                  <a:close/>
                </a:path>
              </a:pathLst>
            </a:custGeom>
            <a:solidFill>
              <a:srgbClr val="165A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47" name="Freeform 46">
              <a:extLst>
                <a:ext uri="{FF2B5EF4-FFF2-40B4-BE49-F238E27FC236}">
                  <a16:creationId xmlns:a16="http://schemas.microsoft.com/office/drawing/2014/main" id="{9ADC1E32-79F7-4E3E-9B56-72FA9B15C822}"/>
                </a:ext>
              </a:extLst>
            </p:cNvPr>
            <p:cNvSpPr>
              <a:spLocks/>
            </p:cNvSpPr>
            <p:nvPr/>
          </p:nvSpPr>
          <p:spPr bwMode="auto">
            <a:xfrm>
              <a:off x="11068051" y="2779713"/>
              <a:ext cx="3192463" cy="1843088"/>
            </a:xfrm>
            <a:custGeom>
              <a:avLst/>
              <a:gdLst>
                <a:gd name="T0" fmla="*/ 2011 w 2011"/>
                <a:gd name="T1" fmla="*/ 839 h 1161"/>
                <a:gd name="T2" fmla="*/ 1453 w 2011"/>
                <a:gd name="T3" fmla="*/ 1161 h 1161"/>
                <a:gd name="T4" fmla="*/ 0 w 2011"/>
                <a:gd name="T5" fmla="*/ 322 h 1161"/>
                <a:gd name="T6" fmla="*/ 559 w 2011"/>
                <a:gd name="T7" fmla="*/ 0 h 1161"/>
                <a:gd name="T8" fmla="*/ 2011 w 2011"/>
                <a:gd name="T9" fmla="*/ 839 h 1161"/>
              </a:gdLst>
              <a:ahLst/>
              <a:cxnLst>
                <a:cxn ang="0">
                  <a:pos x="T0" y="T1"/>
                </a:cxn>
                <a:cxn ang="0">
                  <a:pos x="T2" y="T3"/>
                </a:cxn>
                <a:cxn ang="0">
                  <a:pos x="T4" y="T5"/>
                </a:cxn>
                <a:cxn ang="0">
                  <a:pos x="T6" y="T7"/>
                </a:cxn>
                <a:cxn ang="0">
                  <a:pos x="T8" y="T9"/>
                </a:cxn>
              </a:cxnLst>
              <a:rect l="0" t="0" r="r" b="b"/>
              <a:pathLst>
                <a:path w="2011" h="1161">
                  <a:moveTo>
                    <a:pt x="2011" y="839"/>
                  </a:moveTo>
                  <a:lnTo>
                    <a:pt x="1453" y="1161"/>
                  </a:lnTo>
                  <a:lnTo>
                    <a:pt x="0" y="322"/>
                  </a:lnTo>
                  <a:lnTo>
                    <a:pt x="559" y="0"/>
                  </a:lnTo>
                  <a:lnTo>
                    <a:pt x="2011" y="839"/>
                  </a:lnTo>
                  <a:close/>
                </a:path>
              </a:pathLst>
            </a:custGeom>
            <a:solidFill>
              <a:srgbClr val="2E70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48" name="Freeform 47">
              <a:extLst>
                <a:ext uri="{FF2B5EF4-FFF2-40B4-BE49-F238E27FC236}">
                  <a16:creationId xmlns:a16="http://schemas.microsoft.com/office/drawing/2014/main" id="{1DD06A0F-5C19-47B7-A0B9-4198DE092F80}"/>
                </a:ext>
              </a:extLst>
            </p:cNvPr>
            <p:cNvSpPr>
              <a:spLocks/>
            </p:cNvSpPr>
            <p:nvPr/>
          </p:nvSpPr>
          <p:spPr bwMode="auto">
            <a:xfrm>
              <a:off x="14260513" y="5854700"/>
              <a:ext cx="177800" cy="1230313"/>
            </a:xfrm>
            <a:custGeom>
              <a:avLst/>
              <a:gdLst>
                <a:gd name="T0" fmla="*/ 112 w 112"/>
                <a:gd name="T1" fmla="*/ 0 h 775"/>
                <a:gd name="T2" fmla="*/ 112 w 112"/>
                <a:gd name="T3" fmla="*/ 775 h 775"/>
                <a:gd name="T4" fmla="*/ 0 w 112"/>
                <a:gd name="T5" fmla="*/ 710 h 775"/>
                <a:gd name="T6" fmla="*/ 0 w 112"/>
                <a:gd name="T7" fmla="*/ 65 h 775"/>
                <a:gd name="T8" fmla="*/ 112 w 112"/>
                <a:gd name="T9" fmla="*/ 0 h 775"/>
              </a:gdLst>
              <a:ahLst/>
              <a:cxnLst>
                <a:cxn ang="0">
                  <a:pos x="T0" y="T1"/>
                </a:cxn>
                <a:cxn ang="0">
                  <a:pos x="T2" y="T3"/>
                </a:cxn>
                <a:cxn ang="0">
                  <a:pos x="T4" y="T5"/>
                </a:cxn>
                <a:cxn ang="0">
                  <a:pos x="T6" y="T7"/>
                </a:cxn>
                <a:cxn ang="0">
                  <a:pos x="T8" y="T9"/>
                </a:cxn>
              </a:cxnLst>
              <a:rect l="0" t="0" r="r" b="b"/>
              <a:pathLst>
                <a:path w="112" h="775">
                  <a:moveTo>
                    <a:pt x="112" y="0"/>
                  </a:moveTo>
                  <a:lnTo>
                    <a:pt x="112" y="775"/>
                  </a:lnTo>
                  <a:lnTo>
                    <a:pt x="0" y="710"/>
                  </a:lnTo>
                  <a:lnTo>
                    <a:pt x="0" y="65"/>
                  </a:lnTo>
                  <a:lnTo>
                    <a:pt x="112" y="0"/>
                  </a:lnTo>
                  <a:close/>
                </a:path>
              </a:pathLst>
            </a:custGeom>
            <a:solidFill>
              <a:srgbClr val="548BE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49" name="Freeform 48">
              <a:extLst>
                <a:ext uri="{FF2B5EF4-FFF2-40B4-BE49-F238E27FC236}">
                  <a16:creationId xmlns:a16="http://schemas.microsoft.com/office/drawing/2014/main" id="{A3A5B1A5-1CD4-4FE5-8891-3A17BE4B157C}"/>
                </a:ext>
              </a:extLst>
            </p:cNvPr>
            <p:cNvSpPr>
              <a:spLocks/>
            </p:cNvSpPr>
            <p:nvPr/>
          </p:nvSpPr>
          <p:spPr bwMode="auto">
            <a:xfrm>
              <a:off x="13908088" y="6981825"/>
              <a:ext cx="530225" cy="412750"/>
            </a:xfrm>
            <a:custGeom>
              <a:avLst/>
              <a:gdLst>
                <a:gd name="T0" fmla="*/ 334 w 334"/>
                <a:gd name="T1" fmla="*/ 65 h 260"/>
                <a:gd name="T2" fmla="*/ 0 w 334"/>
                <a:gd name="T3" fmla="*/ 260 h 260"/>
                <a:gd name="T4" fmla="*/ 0 w 334"/>
                <a:gd name="T5" fmla="*/ 129 h 260"/>
                <a:gd name="T6" fmla="*/ 222 w 334"/>
                <a:gd name="T7" fmla="*/ 0 h 260"/>
                <a:gd name="T8" fmla="*/ 334 w 334"/>
                <a:gd name="T9" fmla="*/ 65 h 260"/>
              </a:gdLst>
              <a:ahLst/>
              <a:cxnLst>
                <a:cxn ang="0">
                  <a:pos x="T0" y="T1"/>
                </a:cxn>
                <a:cxn ang="0">
                  <a:pos x="T2" y="T3"/>
                </a:cxn>
                <a:cxn ang="0">
                  <a:pos x="T4" y="T5"/>
                </a:cxn>
                <a:cxn ang="0">
                  <a:pos x="T6" y="T7"/>
                </a:cxn>
                <a:cxn ang="0">
                  <a:pos x="T8" y="T9"/>
                </a:cxn>
              </a:cxnLst>
              <a:rect l="0" t="0" r="r" b="b"/>
              <a:pathLst>
                <a:path w="334" h="260">
                  <a:moveTo>
                    <a:pt x="334" y="65"/>
                  </a:moveTo>
                  <a:lnTo>
                    <a:pt x="0" y="260"/>
                  </a:lnTo>
                  <a:lnTo>
                    <a:pt x="0" y="129"/>
                  </a:lnTo>
                  <a:lnTo>
                    <a:pt x="222" y="0"/>
                  </a:lnTo>
                  <a:lnTo>
                    <a:pt x="334" y="65"/>
                  </a:lnTo>
                  <a:close/>
                </a:path>
              </a:pathLst>
            </a:custGeom>
            <a:solidFill>
              <a:srgbClr val="4579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50" name="Freeform 49">
              <a:extLst>
                <a:ext uri="{FF2B5EF4-FFF2-40B4-BE49-F238E27FC236}">
                  <a16:creationId xmlns:a16="http://schemas.microsoft.com/office/drawing/2014/main" id="{9B3975BF-2544-48F8-B8E4-BFAEDB5BBA16}"/>
                </a:ext>
              </a:extLst>
            </p:cNvPr>
            <p:cNvSpPr>
              <a:spLocks/>
            </p:cNvSpPr>
            <p:nvPr/>
          </p:nvSpPr>
          <p:spPr bwMode="auto">
            <a:xfrm>
              <a:off x="13908088" y="5957888"/>
              <a:ext cx="352425" cy="1228725"/>
            </a:xfrm>
            <a:custGeom>
              <a:avLst/>
              <a:gdLst>
                <a:gd name="T0" fmla="*/ 222 w 222"/>
                <a:gd name="T1" fmla="*/ 0 h 774"/>
                <a:gd name="T2" fmla="*/ 222 w 222"/>
                <a:gd name="T3" fmla="*/ 645 h 774"/>
                <a:gd name="T4" fmla="*/ 0 w 222"/>
                <a:gd name="T5" fmla="*/ 774 h 774"/>
                <a:gd name="T6" fmla="*/ 0 w 222"/>
                <a:gd name="T7" fmla="*/ 128 h 774"/>
                <a:gd name="T8" fmla="*/ 222 w 222"/>
                <a:gd name="T9" fmla="*/ 0 h 774"/>
              </a:gdLst>
              <a:ahLst/>
              <a:cxnLst>
                <a:cxn ang="0">
                  <a:pos x="T0" y="T1"/>
                </a:cxn>
                <a:cxn ang="0">
                  <a:pos x="T2" y="T3"/>
                </a:cxn>
                <a:cxn ang="0">
                  <a:pos x="T4" y="T5"/>
                </a:cxn>
                <a:cxn ang="0">
                  <a:pos x="T6" y="T7"/>
                </a:cxn>
                <a:cxn ang="0">
                  <a:pos x="T8" y="T9"/>
                </a:cxn>
              </a:cxnLst>
              <a:rect l="0" t="0" r="r" b="b"/>
              <a:pathLst>
                <a:path w="222" h="774">
                  <a:moveTo>
                    <a:pt x="222" y="0"/>
                  </a:moveTo>
                  <a:lnTo>
                    <a:pt x="222" y="645"/>
                  </a:lnTo>
                  <a:lnTo>
                    <a:pt x="0" y="774"/>
                  </a:lnTo>
                  <a:lnTo>
                    <a:pt x="0" y="128"/>
                  </a:lnTo>
                  <a:lnTo>
                    <a:pt x="222" y="0"/>
                  </a:lnTo>
                  <a:close/>
                </a:path>
              </a:pathLst>
            </a:custGeom>
            <a:solidFill>
              <a:srgbClr val="0250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51" name="Freeform 50">
              <a:extLst>
                <a:ext uri="{FF2B5EF4-FFF2-40B4-BE49-F238E27FC236}">
                  <a16:creationId xmlns:a16="http://schemas.microsoft.com/office/drawing/2014/main" id="{64B69832-4A36-47D0-8661-CFFE4144A97E}"/>
                </a:ext>
              </a:extLst>
            </p:cNvPr>
            <p:cNvSpPr>
              <a:spLocks/>
            </p:cNvSpPr>
            <p:nvPr/>
          </p:nvSpPr>
          <p:spPr bwMode="auto">
            <a:xfrm>
              <a:off x="10890251" y="5753100"/>
              <a:ext cx="2128838" cy="1331913"/>
            </a:xfrm>
            <a:custGeom>
              <a:avLst/>
              <a:gdLst>
                <a:gd name="T0" fmla="*/ 1341 w 1341"/>
                <a:gd name="T1" fmla="*/ 839 h 839"/>
                <a:gd name="T2" fmla="*/ 0 w 1341"/>
                <a:gd name="T3" fmla="*/ 64 h 839"/>
                <a:gd name="T4" fmla="*/ 112 w 1341"/>
                <a:gd name="T5" fmla="*/ 0 h 839"/>
                <a:gd name="T6" fmla="*/ 1341 w 1341"/>
                <a:gd name="T7" fmla="*/ 708 h 839"/>
                <a:gd name="T8" fmla="*/ 1341 w 1341"/>
                <a:gd name="T9" fmla="*/ 839 h 839"/>
              </a:gdLst>
              <a:ahLst/>
              <a:cxnLst>
                <a:cxn ang="0">
                  <a:pos x="T0" y="T1"/>
                </a:cxn>
                <a:cxn ang="0">
                  <a:pos x="T2" y="T3"/>
                </a:cxn>
                <a:cxn ang="0">
                  <a:pos x="T4" y="T5"/>
                </a:cxn>
                <a:cxn ang="0">
                  <a:pos x="T6" y="T7"/>
                </a:cxn>
                <a:cxn ang="0">
                  <a:pos x="T8" y="T9"/>
                </a:cxn>
              </a:cxnLst>
              <a:rect l="0" t="0" r="r" b="b"/>
              <a:pathLst>
                <a:path w="1341" h="839">
                  <a:moveTo>
                    <a:pt x="1341" y="839"/>
                  </a:moveTo>
                  <a:lnTo>
                    <a:pt x="0" y="64"/>
                  </a:lnTo>
                  <a:lnTo>
                    <a:pt x="112" y="0"/>
                  </a:lnTo>
                  <a:lnTo>
                    <a:pt x="1341" y="708"/>
                  </a:lnTo>
                  <a:lnTo>
                    <a:pt x="1341" y="839"/>
                  </a:lnTo>
                  <a:close/>
                </a:path>
              </a:pathLst>
            </a:custGeom>
            <a:solidFill>
              <a:srgbClr val="2E70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52" name="Freeform 51">
              <a:extLst>
                <a:ext uri="{FF2B5EF4-FFF2-40B4-BE49-F238E27FC236}">
                  <a16:creationId xmlns:a16="http://schemas.microsoft.com/office/drawing/2014/main" id="{7BD17554-0B4F-4810-AFD2-2AC856FFA95B}"/>
                </a:ext>
              </a:extLst>
            </p:cNvPr>
            <p:cNvSpPr>
              <a:spLocks/>
            </p:cNvSpPr>
            <p:nvPr/>
          </p:nvSpPr>
          <p:spPr bwMode="auto">
            <a:xfrm>
              <a:off x="10890251" y="3805238"/>
              <a:ext cx="177800" cy="2049463"/>
            </a:xfrm>
            <a:custGeom>
              <a:avLst/>
              <a:gdLst>
                <a:gd name="T0" fmla="*/ 112 w 112"/>
                <a:gd name="T1" fmla="*/ 64 h 1291"/>
                <a:gd name="T2" fmla="*/ 112 w 112"/>
                <a:gd name="T3" fmla="*/ 1227 h 1291"/>
                <a:gd name="T4" fmla="*/ 0 w 112"/>
                <a:gd name="T5" fmla="*/ 1291 h 1291"/>
                <a:gd name="T6" fmla="*/ 0 w 112"/>
                <a:gd name="T7" fmla="*/ 0 h 1291"/>
                <a:gd name="T8" fmla="*/ 112 w 112"/>
                <a:gd name="T9" fmla="*/ 64 h 1291"/>
              </a:gdLst>
              <a:ahLst/>
              <a:cxnLst>
                <a:cxn ang="0">
                  <a:pos x="T0" y="T1"/>
                </a:cxn>
                <a:cxn ang="0">
                  <a:pos x="T2" y="T3"/>
                </a:cxn>
                <a:cxn ang="0">
                  <a:pos x="T4" y="T5"/>
                </a:cxn>
                <a:cxn ang="0">
                  <a:pos x="T6" y="T7"/>
                </a:cxn>
                <a:cxn ang="0">
                  <a:pos x="T8" y="T9"/>
                </a:cxn>
              </a:cxnLst>
              <a:rect l="0" t="0" r="r" b="b"/>
              <a:pathLst>
                <a:path w="112" h="1291">
                  <a:moveTo>
                    <a:pt x="112" y="64"/>
                  </a:moveTo>
                  <a:lnTo>
                    <a:pt x="112" y="1227"/>
                  </a:lnTo>
                  <a:lnTo>
                    <a:pt x="0" y="1291"/>
                  </a:lnTo>
                  <a:lnTo>
                    <a:pt x="0" y="0"/>
                  </a:lnTo>
                  <a:lnTo>
                    <a:pt x="112" y="64"/>
                  </a:lnTo>
                  <a:close/>
                </a:path>
              </a:pathLst>
            </a:custGeom>
            <a:solidFill>
              <a:srgbClr val="165A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53" name="Freeform 52">
              <a:extLst>
                <a:ext uri="{FF2B5EF4-FFF2-40B4-BE49-F238E27FC236}">
                  <a16:creationId xmlns:a16="http://schemas.microsoft.com/office/drawing/2014/main" id="{9C7AB797-6154-4F4F-82A4-6C310C1A7D27}"/>
                </a:ext>
              </a:extLst>
            </p:cNvPr>
            <p:cNvSpPr>
              <a:spLocks/>
            </p:cNvSpPr>
            <p:nvPr/>
          </p:nvSpPr>
          <p:spPr bwMode="auto">
            <a:xfrm>
              <a:off x="10180638" y="6070600"/>
              <a:ext cx="3194050" cy="2038350"/>
            </a:xfrm>
            <a:custGeom>
              <a:avLst/>
              <a:gdLst>
                <a:gd name="T0" fmla="*/ 0 w 2012"/>
                <a:gd name="T1" fmla="*/ 0 h 1284"/>
                <a:gd name="T2" fmla="*/ 0 w 2012"/>
                <a:gd name="T3" fmla="*/ 122 h 1284"/>
                <a:gd name="T4" fmla="*/ 2012 w 2012"/>
                <a:gd name="T5" fmla="*/ 1284 h 1284"/>
                <a:gd name="T6" fmla="*/ 2012 w 2012"/>
                <a:gd name="T7" fmla="*/ 1156 h 1284"/>
                <a:gd name="T8" fmla="*/ 0 w 2012"/>
                <a:gd name="T9" fmla="*/ 0 h 1284"/>
              </a:gdLst>
              <a:ahLst/>
              <a:cxnLst>
                <a:cxn ang="0">
                  <a:pos x="T0" y="T1"/>
                </a:cxn>
                <a:cxn ang="0">
                  <a:pos x="T2" y="T3"/>
                </a:cxn>
                <a:cxn ang="0">
                  <a:pos x="T4" y="T5"/>
                </a:cxn>
                <a:cxn ang="0">
                  <a:pos x="T6" y="T7"/>
                </a:cxn>
                <a:cxn ang="0">
                  <a:pos x="T8" y="T9"/>
                </a:cxn>
              </a:cxnLst>
              <a:rect l="0" t="0" r="r" b="b"/>
              <a:pathLst>
                <a:path w="2012" h="1284">
                  <a:moveTo>
                    <a:pt x="0" y="0"/>
                  </a:moveTo>
                  <a:lnTo>
                    <a:pt x="0" y="122"/>
                  </a:lnTo>
                  <a:lnTo>
                    <a:pt x="2012" y="1284"/>
                  </a:lnTo>
                  <a:lnTo>
                    <a:pt x="2012" y="1156"/>
                  </a:lnTo>
                  <a:lnTo>
                    <a:pt x="0" y="0"/>
                  </a:lnTo>
                  <a:close/>
                </a:path>
              </a:pathLst>
            </a:custGeom>
            <a:solidFill>
              <a:srgbClr val="548BE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54" name="Freeform 53">
              <a:extLst>
                <a:ext uri="{FF2B5EF4-FFF2-40B4-BE49-F238E27FC236}">
                  <a16:creationId xmlns:a16="http://schemas.microsoft.com/office/drawing/2014/main" id="{B582564A-E5D9-4D01-8A9F-FA734B5A254C}"/>
                </a:ext>
              </a:extLst>
            </p:cNvPr>
            <p:cNvSpPr>
              <a:spLocks/>
            </p:cNvSpPr>
            <p:nvPr/>
          </p:nvSpPr>
          <p:spPr bwMode="auto">
            <a:xfrm>
              <a:off x="13374688" y="6880225"/>
              <a:ext cx="1773238" cy="1228725"/>
            </a:xfrm>
            <a:custGeom>
              <a:avLst/>
              <a:gdLst>
                <a:gd name="T0" fmla="*/ 1117 w 1117"/>
                <a:gd name="T1" fmla="*/ 0 h 774"/>
                <a:gd name="T2" fmla="*/ 1117 w 1117"/>
                <a:gd name="T3" fmla="*/ 129 h 774"/>
                <a:gd name="T4" fmla="*/ 0 w 1117"/>
                <a:gd name="T5" fmla="*/ 774 h 774"/>
                <a:gd name="T6" fmla="*/ 0 w 1117"/>
                <a:gd name="T7" fmla="*/ 646 h 774"/>
                <a:gd name="T8" fmla="*/ 1117 w 1117"/>
                <a:gd name="T9" fmla="*/ 0 h 774"/>
              </a:gdLst>
              <a:ahLst/>
              <a:cxnLst>
                <a:cxn ang="0">
                  <a:pos x="T0" y="T1"/>
                </a:cxn>
                <a:cxn ang="0">
                  <a:pos x="T2" y="T3"/>
                </a:cxn>
                <a:cxn ang="0">
                  <a:pos x="T4" y="T5"/>
                </a:cxn>
                <a:cxn ang="0">
                  <a:pos x="T6" y="T7"/>
                </a:cxn>
                <a:cxn ang="0">
                  <a:pos x="T8" y="T9"/>
                </a:cxn>
              </a:cxnLst>
              <a:rect l="0" t="0" r="r" b="b"/>
              <a:pathLst>
                <a:path w="1117" h="774">
                  <a:moveTo>
                    <a:pt x="1117" y="0"/>
                  </a:moveTo>
                  <a:lnTo>
                    <a:pt x="1117" y="129"/>
                  </a:lnTo>
                  <a:lnTo>
                    <a:pt x="0" y="774"/>
                  </a:lnTo>
                  <a:lnTo>
                    <a:pt x="0" y="646"/>
                  </a:lnTo>
                  <a:lnTo>
                    <a:pt x="1117" y="0"/>
                  </a:lnTo>
                  <a:close/>
                </a:path>
              </a:pathLst>
            </a:custGeom>
            <a:solidFill>
              <a:srgbClr val="165A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55" name="Freeform 54">
              <a:extLst>
                <a:ext uri="{FF2B5EF4-FFF2-40B4-BE49-F238E27FC236}">
                  <a16:creationId xmlns:a16="http://schemas.microsoft.com/office/drawing/2014/main" id="{B57EFC76-6FF8-4EB6-A7A1-916FDA613ED6}"/>
                </a:ext>
              </a:extLst>
            </p:cNvPr>
            <p:cNvSpPr>
              <a:spLocks/>
            </p:cNvSpPr>
            <p:nvPr/>
          </p:nvSpPr>
          <p:spPr bwMode="auto">
            <a:xfrm>
              <a:off x="10890251" y="2571750"/>
              <a:ext cx="1065213" cy="719138"/>
            </a:xfrm>
            <a:custGeom>
              <a:avLst/>
              <a:gdLst>
                <a:gd name="T0" fmla="*/ 112 w 671"/>
                <a:gd name="T1" fmla="*/ 453 h 453"/>
                <a:gd name="T2" fmla="*/ 0 w 671"/>
                <a:gd name="T3" fmla="*/ 389 h 453"/>
                <a:gd name="T4" fmla="*/ 671 w 671"/>
                <a:gd name="T5" fmla="*/ 0 h 453"/>
                <a:gd name="T6" fmla="*/ 671 w 671"/>
                <a:gd name="T7" fmla="*/ 131 h 453"/>
                <a:gd name="T8" fmla="*/ 112 w 671"/>
                <a:gd name="T9" fmla="*/ 453 h 453"/>
              </a:gdLst>
              <a:ahLst/>
              <a:cxnLst>
                <a:cxn ang="0">
                  <a:pos x="T0" y="T1"/>
                </a:cxn>
                <a:cxn ang="0">
                  <a:pos x="T2" y="T3"/>
                </a:cxn>
                <a:cxn ang="0">
                  <a:pos x="T4" y="T5"/>
                </a:cxn>
                <a:cxn ang="0">
                  <a:pos x="T6" y="T7"/>
                </a:cxn>
                <a:cxn ang="0">
                  <a:pos x="T8" y="T9"/>
                </a:cxn>
              </a:cxnLst>
              <a:rect l="0" t="0" r="r" b="b"/>
              <a:pathLst>
                <a:path w="671" h="453">
                  <a:moveTo>
                    <a:pt x="112" y="453"/>
                  </a:moveTo>
                  <a:lnTo>
                    <a:pt x="0" y="389"/>
                  </a:lnTo>
                  <a:lnTo>
                    <a:pt x="671" y="0"/>
                  </a:lnTo>
                  <a:lnTo>
                    <a:pt x="671" y="131"/>
                  </a:lnTo>
                  <a:lnTo>
                    <a:pt x="112" y="453"/>
                  </a:lnTo>
                  <a:close/>
                </a:path>
              </a:pathLst>
            </a:custGeom>
            <a:solidFill>
              <a:srgbClr val="165A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56" name="Freeform 55">
              <a:extLst>
                <a:ext uri="{FF2B5EF4-FFF2-40B4-BE49-F238E27FC236}">
                  <a16:creationId xmlns:a16="http://schemas.microsoft.com/office/drawing/2014/main" id="{1AD3807E-037C-4A85-B651-BD76BD481977}"/>
                </a:ext>
              </a:extLst>
            </p:cNvPr>
            <p:cNvSpPr>
              <a:spLocks/>
            </p:cNvSpPr>
            <p:nvPr/>
          </p:nvSpPr>
          <p:spPr bwMode="auto">
            <a:xfrm>
              <a:off x="11955463" y="2571750"/>
              <a:ext cx="2482850" cy="1539875"/>
            </a:xfrm>
            <a:custGeom>
              <a:avLst/>
              <a:gdLst>
                <a:gd name="T0" fmla="*/ 0 w 1564"/>
                <a:gd name="T1" fmla="*/ 0 h 970"/>
                <a:gd name="T2" fmla="*/ 1564 w 1564"/>
                <a:gd name="T3" fmla="*/ 906 h 970"/>
                <a:gd name="T4" fmla="*/ 1452 w 1564"/>
                <a:gd name="T5" fmla="*/ 970 h 970"/>
                <a:gd name="T6" fmla="*/ 0 w 1564"/>
                <a:gd name="T7" fmla="*/ 131 h 970"/>
                <a:gd name="T8" fmla="*/ 0 w 1564"/>
                <a:gd name="T9" fmla="*/ 0 h 970"/>
              </a:gdLst>
              <a:ahLst/>
              <a:cxnLst>
                <a:cxn ang="0">
                  <a:pos x="T0" y="T1"/>
                </a:cxn>
                <a:cxn ang="0">
                  <a:pos x="T2" y="T3"/>
                </a:cxn>
                <a:cxn ang="0">
                  <a:pos x="T4" y="T5"/>
                </a:cxn>
                <a:cxn ang="0">
                  <a:pos x="T6" y="T7"/>
                </a:cxn>
                <a:cxn ang="0">
                  <a:pos x="T8" y="T9"/>
                </a:cxn>
              </a:cxnLst>
              <a:rect l="0" t="0" r="r" b="b"/>
              <a:pathLst>
                <a:path w="1564" h="970">
                  <a:moveTo>
                    <a:pt x="0" y="0"/>
                  </a:moveTo>
                  <a:lnTo>
                    <a:pt x="1564" y="906"/>
                  </a:lnTo>
                  <a:lnTo>
                    <a:pt x="1452" y="970"/>
                  </a:lnTo>
                  <a:lnTo>
                    <a:pt x="0" y="131"/>
                  </a:lnTo>
                  <a:lnTo>
                    <a:pt x="0" y="0"/>
                  </a:lnTo>
                  <a:close/>
                </a:path>
              </a:pathLst>
            </a:custGeom>
            <a:solidFill>
              <a:srgbClr val="548BE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57" name="Freeform 56">
              <a:extLst>
                <a:ext uri="{FF2B5EF4-FFF2-40B4-BE49-F238E27FC236}">
                  <a16:creationId xmlns:a16="http://schemas.microsoft.com/office/drawing/2014/main" id="{BEAC80EE-FF9A-4789-95C9-A04EE8BDEE63}"/>
                </a:ext>
              </a:extLst>
            </p:cNvPr>
            <p:cNvSpPr>
              <a:spLocks/>
            </p:cNvSpPr>
            <p:nvPr/>
          </p:nvSpPr>
          <p:spPr bwMode="auto">
            <a:xfrm>
              <a:off x="10004426" y="3189288"/>
              <a:ext cx="1243013" cy="1331913"/>
            </a:xfrm>
            <a:custGeom>
              <a:avLst/>
              <a:gdLst>
                <a:gd name="T0" fmla="*/ 336 w 783"/>
                <a:gd name="T1" fmla="*/ 0 h 839"/>
                <a:gd name="T2" fmla="*/ 0 w 783"/>
                <a:gd name="T3" fmla="*/ 581 h 839"/>
                <a:gd name="T4" fmla="*/ 447 w 783"/>
                <a:gd name="T5" fmla="*/ 839 h 839"/>
                <a:gd name="T6" fmla="*/ 783 w 783"/>
                <a:gd name="T7" fmla="*/ 257 h 839"/>
                <a:gd name="T8" fmla="*/ 336 w 783"/>
                <a:gd name="T9" fmla="*/ 0 h 839"/>
              </a:gdLst>
              <a:ahLst/>
              <a:cxnLst>
                <a:cxn ang="0">
                  <a:pos x="T0" y="T1"/>
                </a:cxn>
                <a:cxn ang="0">
                  <a:pos x="T2" y="T3"/>
                </a:cxn>
                <a:cxn ang="0">
                  <a:pos x="T4" y="T5"/>
                </a:cxn>
                <a:cxn ang="0">
                  <a:pos x="T6" y="T7"/>
                </a:cxn>
                <a:cxn ang="0">
                  <a:pos x="T8" y="T9"/>
                </a:cxn>
              </a:cxnLst>
              <a:rect l="0" t="0" r="r" b="b"/>
              <a:pathLst>
                <a:path w="783" h="839">
                  <a:moveTo>
                    <a:pt x="336" y="0"/>
                  </a:moveTo>
                  <a:lnTo>
                    <a:pt x="0" y="581"/>
                  </a:lnTo>
                  <a:lnTo>
                    <a:pt x="447" y="839"/>
                  </a:lnTo>
                  <a:lnTo>
                    <a:pt x="783" y="257"/>
                  </a:lnTo>
                  <a:lnTo>
                    <a:pt x="336" y="0"/>
                  </a:lnTo>
                  <a:close/>
                </a:path>
              </a:pathLst>
            </a:custGeom>
            <a:solidFill>
              <a:srgbClr val="9FCE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58" name="Freeform 57">
              <a:extLst>
                <a:ext uri="{FF2B5EF4-FFF2-40B4-BE49-F238E27FC236}">
                  <a16:creationId xmlns:a16="http://schemas.microsoft.com/office/drawing/2014/main" id="{CD72770A-6093-4F03-9F9D-B0EE284436FA}"/>
                </a:ext>
              </a:extLst>
            </p:cNvPr>
            <p:cNvSpPr>
              <a:spLocks/>
            </p:cNvSpPr>
            <p:nvPr/>
          </p:nvSpPr>
          <p:spPr bwMode="auto">
            <a:xfrm>
              <a:off x="10004426" y="4111625"/>
              <a:ext cx="709613" cy="760413"/>
            </a:xfrm>
            <a:custGeom>
              <a:avLst/>
              <a:gdLst>
                <a:gd name="T0" fmla="*/ 0 w 257"/>
                <a:gd name="T1" fmla="*/ 0 h 275"/>
                <a:gd name="T2" fmla="*/ 0 w 257"/>
                <a:gd name="T3" fmla="*/ 72 h 275"/>
                <a:gd name="T4" fmla="*/ 66 w 257"/>
                <a:gd name="T5" fmla="*/ 187 h 275"/>
                <a:gd name="T6" fmla="*/ 189 w 257"/>
                <a:gd name="T7" fmla="*/ 257 h 275"/>
                <a:gd name="T8" fmla="*/ 257 w 257"/>
                <a:gd name="T9" fmla="*/ 218 h 275"/>
                <a:gd name="T10" fmla="*/ 257 w 257"/>
                <a:gd name="T11" fmla="*/ 148 h 275"/>
                <a:gd name="T12" fmla="*/ 0 w 257"/>
                <a:gd name="T13" fmla="*/ 0 h 275"/>
              </a:gdLst>
              <a:ahLst/>
              <a:cxnLst>
                <a:cxn ang="0">
                  <a:pos x="T0" y="T1"/>
                </a:cxn>
                <a:cxn ang="0">
                  <a:pos x="T2" y="T3"/>
                </a:cxn>
                <a:cxn ang="0">
                  <a:pos x="T4" y="T5"/>
                </a:cxn>
                <a:cxn ang="0">
                  <a:pos x="T6" y="T7"/>
                </a:cxn>
                <a:cxn ang="0">
                  <a:pos x="T8" y="T9"/>
                </a:cxn>
                <a:cxn ang="0">
                  <a:pos x="T10" y="T11"/>
                </a:cxn>
                <a:cxn ang="0">
                  <a:pos x="T12" y="T13"/>
                </a:cxn>
              </a:cxnLst>
              <a:rect l="0" t="0" r="r" b="b"/>
              <a:pathLst>
                <a:path w="257" h="275">
                  <a:moveTo>
                    <a:pt x="0" y="0"/>
                  </a:moveTo>
                  <a:cubicBezTo>
                    <a:pt x="0" y="72"/>
                    <a:pt x="0" y="72"/>
                    <a:pt x="0" y="72"/>
                  </a:cubicBezTo>
                  <a:cubicBezTo>
                    <a:pt x="0" y="119"/>
                    <a:pt x="25" y="163"/>
                    <a:pt x="66" y="187"/>
                  </a:cubicBezTo>
                  <a:cubicBezTo>
                    <a:pt x="189" y="257"/>
                    <a:pt x="189" y="257"/>
                    <a:pt x="189" y="257"/>
                  </a:cubicBezTo>
                  <a:cubicBezTo>
                    <a:pt x="219" y="275"/>
                    <a:pt x="257" y="253"/>
                    <a:pt x="257" y="218"/>
                  </a:cubicBezTo>
                  <a:cubicBezTo>
                    <a:pt x="257" y="148"/>
                    <a:pt x="257" y="148"/>
                    <a:pt x="257" y="148"/>
                  </a:cubicBezTo>
                  <a:lnTo>
                    <a:pt x="0" y="0"/>
                  </a:lnTo>
                  <a:close/>
                </a:path>
              </a:pathLst>
            </a:custGeom>
            <a:solidFill>
              <a:srgbClr val="79BB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59" name="Freeform 58">
              <a:extLst>
                <a:ext uri="{FF2B5EF4-FFF2-40B4-BE49-F238E27FC236}">
                  <a16:creationId xmlns:a16="http://schemas.microsoft.com/office/drawing/2014/main" id="{EAD56AC6-A22D-40F2-9D4F-D4AAE0EFC0EF}"/>
                </a:ext>
              </a:extLst>
            </p:cNvPr>
            <p:cNvSpPr>
              <a:spLocks/>
            </p:cNvSpPr>
            <p:nvPr/>
          </p:nvSpPr>
          <p:spPr bwMode="auto">
            <a:xfrm>
              <a:off x="10714038" y="3597275"/>
              <a:ext cx="1241425" cy="1335088"/>
            </a:xfrm>
            <a:custGeom>
              <a:avLst/>
              <a:gdLst>
                <a:gd name="T0" fmla="*/ 336 w 782"/>
                <a:gd name="T1" fmla="*/ 0 h 841"/>
                <a:gd name="T2" fmla="*/ 0 w 782"/>
                <a:gd name="T3" fmla="*/ 582 h 841"/>
                <a:gd name="T4" fmla="*/ 447 w 782"/>
                <a:gd name="T5" fmla="*/ 841 h 841"/>
                <a:gd name="T6" fmla="*/ 782 w 782"/>
                <a:gd name="T7" fmla="*/ 260 h 841"/>
                <a:gd name="T8" fmla="*/ 336 w 782"/>
                <a:gd name="T9" fmla="*/ 0 h 841"/>
              </a:gdLst>
              <a:ahLst/>
              <a:cxnLst>
                <a:cxn ang="0">
                  <a:pos x="T0" y="T1"/>
                </a:cxn>
                <a:cxn ang="0">
                  <a:pos x="T2" y="T3"/>
                </a:cxn>
                <a:cxn ang="0">
                  <a:pos x="T4" y="T5"/>
                </a:cxn>
                <a:cxn ang="0">
                  <a:pos x="T6" y="T7"/>
                </a:cxn>
                <a:cxn ang="0">
                  <a:pos x="T8" y="T9"/>
                </a:cxn>
              </a:cxnLst>
              <a:rect l="0" t="0" r="r" b="b"/>
              <a:pathLst>
                <a:path w="782" h="841">
                  <a:moveTo>
                    <a:pt x="336" y="0"/>
                  </a:moveTo>
                  <a:lnTo>
                    <a:pt x="0" y="582"/>
                  </a:lnTo>
                  <a:lnTo>
                    <a:pt x="447" y="841"/>
                  </a:lnTo>
                  <a:lnTo>
                    <a:pt x="782" y="260"/>
                  </a:lnTo>
                  <a:lnTo>
                    <a:pt x="336" y="0"/>
                  </a:lnTo>
                  <a:close/>
                </a:path>
              </a:pathLst>
            </a:custGeom>
            <a:solidFill>
              <a:srgbClr val="1B146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60" name="Freeform 59">
              <a:extLst>
                <a:ext uri="{FF2B5EF4-FFF2-40B4-BE49-F238E27FC236}">
                  <a16:creationId xmlns:a16="http://schemas.microsoft.com/office/drawing/2014/main" id="{CA2DF558-980F-44CA-91E8-0730174E8E9F}"/>
                </a:ext>
              </a:extLst>
            </p:cNvPr>
            <p:cNvSpPr>
              <a:spLocks/>
            </p:cNvSpPr>
            <p:nvPr/>
          </p:nvSpPr>
          <p:spPr bwMode="auto">
            <a:xfrm>
              <a:off x="10714038" y="4521200"/>
              <a:ext cx="709613" cy="758825"/>
            </a:xfrm>
            <a:custGeom>
              <a:avLst/>
              <a:gdLst>
                <a:gd name="T0" fmla="*/ 0 w 257"/>
                <a:gd name="T1" fmla="*/ 0 h 275"/>
                <a:gd name="T2" fmla="*/ 0 w 257"/>
                <a:gd name="T3" fmla="*/ 72 h 275"/>
                <a:gd name="T4" fmla="*/ 67 w 257"/>
                <a:gd name="T5" fmla="*/ 187 h 275"/>
                <a:gd name="T6" fmla="*/ 189 w 257"/>
                <a:gd name="T7" fmla="*/ 258 h 275"/>
                <a:gd name="T8" fmla="*/ 257 w 257"/>
                <a:gd name="T9" fmla="*/ 219 h 275"/>
                <a:gd name="T10" fmla="*/ 257 w 257"/>
                <a:gd name="T11" fmla="*/ 149 h 275"/>
                <a:gd name="T12" fmla="*/ 0 w 257"/>
                <a:gd name="T13" fmla="*/ 0 h 275"/>
              </a:gdLst>
              <a:ahLst/>
              <a:cxnLst>
                <a:cxn ang="0">
                  <a:pos x="T0" y="T1"/>
                </a:cxn>
                <a:cxn ang="0">
                  <a:pos x="T2" y="T3"/>
                </a:cxn>
                <a:cxn ang="0">
                  <a:pos x="T4" y="T5"/>
                </a:cxn>
                <a:cxn ang="0">
                  <a:pos x="T6" y="T7"/>
                </a:cxn>
                <a:cxn ang="0">
                  <a:pos x="T8" y="T9"/>
                </a:cxn>
                <a:cxn ang="0">
                  <a:pos x="T10" y="T11"/>
                </a:cxn>
                <a:cxn ang="0">
                  <a:pos x="T12" y="T13"/>
                </a:cxn>
              </a:cxnLst>
              <a:rect l="0" t="0" r="r" b="b"/>
              <a:pathLst>
                <a:path w="257" h="275">
                  <a:moveTo>
                    <a:pt x="0" y="0"/>
                  </a:moveTo>
                  <a:cubicBezTo>
                    <a:pt x="0" y="72"/>
                    <a:pt x="0" y="72"/>
                    <a:pt x="0" y="72"/>
                  </a:cubicBezTo>
                  <a:cubicBezTo>
                    <a:pt x="0" y="119"/>
                    <a:pt x="25" y="163"/>
                    <a:pt x="67" y="187"/>
                  </a:cubicBezTo>
                  <a:cubicBezTo>
                    <a:pt x="189" y="258"/>
                    <a:pt x="189" y="258"/>
                    <a:pt x="189" y="258"/>
                  </a:cubicBezTo>
                  <a:cubicBezTo>
                    <a:pt x="219" y="275"/>
                    <a:pt x="257" y="253"/>
                    <a:pt x="257" y="219"/>
                  </a:cubicBezTo>
                  <a:cubicBezTo>
                    <a:pt x="257" y="149"/>
                    <a:pt x="257" y="149"/>
                    <a:pt x="257" y="149"/>
                  </a:cubicBezTo>
                  <a:lnTo>
                    <a:pt x="0" y="0"/>
                  </a:lnTo>
                  <a:close/>
                </a:path>
              </a:pathLst>
            </a:custGeom>
            <a:solidFill>
              <a:srgbClr val="0E0C5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61" name="Freeform 60">
              <a:extLst>
                <a:ext uri="{FF2B5EF4-FFF2-40B4-BE49-F238E27FC236}">
                  <a16:creationId xmlns:a16="http://schemas.microsoft.com/office/drawing/2014/main" id="{2D9DAD3C-E198-4A2E-9051-AF63BC4B426B}"/>
                </a:ext>
              </a:extLst>
            </p:cNvPr>
            <p:cNvSpPr>
              <a:spLocks/>
            </p:cNvSpPr>
            <p:nvPr/>
          </p:nvSpPr>
          <p:spPr bwMode="auto">
            <a:xfrm>
              <a:off x="11423651" y="4010025"/>
              <a:ext cx="1241425" cy="1330325"/>
            </a:xfrm>
            <a:custGeom>
              <a:avLst/>
              <a:gdLst>
                <a:gd name="T0" fmla="*/ 335 w 782"/>
                <a:gd name="T1" fmla="*/ 0 h 838"/>
                <a:gd name="T2" fmla="*/ 0 w 782"/>
                <a:gd name="T3" fmla="*/ 581 h 838"/>
                <a:gd name="T4" fmla="*/ 447 w 782"/>
                <a:gd name="T5" fmla="*/ 838 h 838"/>
                <a:gd name="T6" fmla="*/ 782 w 782"/>
                <a:gd name="T7" fmla="*/ 257 h 838"/>
                <a:gd name="T8" fmla="*/ 335 w 782"/>
                <a:gd name="T9" fmla="*/ 0 h 838"/>
              </a:gdLst>
              <a:ahLst/>
              <a:cxnLst>
                <a:cxn ang="0">
                  <a:pos x="T0" y="T1"/>
                </a:cxn>
                <a:cxn ang="0">
                  <a:pos x="T2" y="T3"/>
                </a:cxn>
                <a:cxn ang="0">
                  <a:pos x="T4" y="T5"/>
                </a:cxn>
                <a:cxn ang="0">
                  <a:pos x="T6" y="T7"/>
                </a:cxn>
                <a:cxn ang="0">
                  <a:pos x="T8" y="T9"/>
                </a:cxn>
              </a:cxnLst>
              <a:rect l="0" t="0" r="r" b="b"/>
              <a:pathLst>
                <a:path w="782" h="838">
                  <a:moveTo>
                    <a:pt x="335" y="0"/>
                  </a:moveTo>
                  <a:lnTo>
                    <a:pt x="0" y="581"/>
                  </a:lnTo>
                  <a:lnTo>
                    <a:pt x="447" y="838"/>
                  </a:lnTo>
                  <a:lnTo>
                    <a:pt x="782" y="257"/>
                  </a:lnTo>
                  <a:lnTo>
                    <a:pt x="335" y="0"/>
                  </a:lnTo>
                  <a:close/>
                </a:path>
              </a:pathLst>
            </a:custGeom>
            <a:solidFill>
              <a:srgbClr val="9FCE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62" name="Freeform 61">
              <a:extLst>
                <a:ext uri="{FF2B5EF4-FFF2-40B4-BE49-F238E27FC236}">
                  <a16:creationId xmlns:a16="http://schemas.microsoft.com/office/drawing/2014/main" id="{CF290A5F-A277-4CAF-B927-39C7743B47DB}"/>
                </a:ext>
              </a:extLst>
            </p:cNvPr>
            <p:cNvSpPr>
              <a:spLocks/>
            </p:cNvSpPr>
            <p:nvPr/>
          </p:nvSpPr>
          <p:spPr bwMode="auto">
            <a:xfrm>
              <a:off x="11423651" y="4932363"/>
              <a:ext cx="709613" cy="758825"/>
            </a:xfrm>
            <a:custGeom>
              <a:avLst/>
              <a:gdLst>
                <a:gd name="T0" fmla="*/ 0 w 257"/>
                <a:gd name="T1" fmla="*/ 0 h 275"/>
                <a:gd name="T2" fmla="*/ 0 w 257"/>
                <a:gd name="T3" fmla="*/ 71 h 275"/>
                <a:gd name="T4" fmla="*/ 67 w 257"/>
                <a:gd name="T5" fmla="*/ 187 h 275"/>
                <a:gd name="T6" fmla="*/ 189 w 257"/>
                <a:gd name="T7" fmla="*/ 257 h 275"/>
                <a:gd name="T8" fmla="*/ 257 w 257"/>
                <a:gd name="T9" fmla="*/ 218 h 275"/>
                <a:gd name="T10" fmla="*/ 257 w 257"/>
                <a:gd name="T11" fmla="*/ 148 h 275"/>
                <a:gd name="T12" fmla="*/ 0 w 257"/>
                <a:gd name="T13" fmla="*/ 0 h 275"/>
              </a:gdLst>
              <a:ahLst/>
              <a:cxnLst>
                <a:cxn ang="0">
                  <a:pos x="T0" y="T1"/>
                </a:cxn>
                <a:cxn ang="0">
                  <a:pos x="T2" y="T3"/>
                </a:cxn>
                <a:cxn ang="0">
                  <a:pos x="T4" y="T5"/>
                </a:cxn>
                <a:cxn ang="0">
                  <a:pos x="T6" y="T7"/>
                </a:cxn>
                <a:cxn ang="0">
                  <a:pos x="T8" y="T9"/>
                </a:cxn>
                <a:cxn ang="0">
                  <a:pos x="T10" y="T11"/>
                </a:cxn>
                <a:cxn ang="0">
                  <a:pos x="T12" y="T13"/>
                </a:cxn>
              </a:cxnLst>
              <a:rect l="0" t="0" r="r" b="b"/>
              <a:pathLst>
                <a:path w="257" h="275">
                  <a:moveTo>
                    <a:pt x="0" y="0"/>
                  </a:moveTo>
                  <a:cubicBezTo>
                    <a:pt x="0" y="71"/>
                    <a:pt x="0" y="71"/>
                    <a:pt x="0" y="71"/>
                  </a:cubicBezTo>
                  <a:cubicBezTo>
                    <a:pt x="0" y="119"/>
                    <a:pt x="25" y="163"/>
                    <a:pt x="67" y="187"/>
                  </a:cubicBezTo>
                  <a:cubicBezTo>
                    <a:pt x="189" y="257"/>
                    <a:pt x="189" y="257"/>
                    <a:pt x="189" y="257"/>
                  </a:cubicBezTo>
                  <a:cubicBezTo>
                    <a:pt x="219" y="275"/>
                    <a:pt x="257" y="253"/>
                    <a:pt x="257" y="218"/>
                  </a:cubicBezTo>
                  <a:cubicBezTo>
                    <a:pt x="257" y="148"/>
                    <a:pt x="257" y="148"/>
                    <a:pt x="257" y="148"/>
                  </a:cubicBezTo>
                  <a:lnTo>
                    <a:pt x="0" y="0"/>
                  </a:lnTo>
                  <a:close/>
                </a:path>
              </a:pathLst>
            </a:custGeom>
            <a:solidFill>
              <a:srgbClr val="79BB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63" name="Freeform 62">
              <a:extLst>
                <a:ext uri="{FF2B5EF4-FFF2-40B4-BE49-F238E27FC236}">
                  <a16:creationId xmlns:a16="http://schemas.microsoft.com/office/drawing/2014/main" id="{6C755DEB-E68F-4D2D-ACBF-D079DDF4B1CF}"/>
                </a:ext>
              </a:extLst>
            </p:cNvPr>
            <p:cNvSpPr>
              <a:spLocks/>
            </p:cNvSpPr>
            <p:nvPr/>
          </p:nvSpPr>
          <p:spPr bwMode="auto">
            <a:xfrm>
              <a:off x="12133263" y="4418013"/>
              <a:ext cx="1241425" cy="1335088"/>
            </a:xfrm>
            <a:custGeom>
              <a:avLst/>
              <a:gdLst>
                <a:gd name="T0" fmla="*/ 335 w 782"/>
                <a:gd name="T1" fmla="*/ 0 h 841"/>
                <a:gd name="T2" fmla="*/ 0 w 782"/>
                <a:gd name="T3" fmla="*/ 581 h 841"/>
                <a:gd name="T4" fmla="*/ 447 w 782"/>
                <a:gd name="T5" fmla="*/ 841 h 841"/>
                <a:gd name="T6" fmla="*/ 782 w 782"/>
                <a:gd name="T7" fmla="*/ 259 h 841"/>
                <a:gd name="T8" fmla="*/ 335 w 782"/>
                <a:gd name="T9" fmla="*/ 0 h 841"/>
              </a:gdLst>
              <a:ahLst/>
              <a:cxnLst>
                <a:cxn ang="0">
                  <a:pos x="T0" y="T1"/>
                </a:cxn>
                <a:cxn ang="0">
                  <a:pos x="T2" y="T3"/>
                </a:cxn>
                <a:cxn ang="0">
                  <a:pos x="T4" y="T5"/>
                </a:cxn>
                <a:cxn ang="0">
                  <a:pos x="T6" y="T7"/>
                </a:cxn>
                <a:cxn ang="0">
                  <a:pos x="T8" y="T9"/>
                </a:cxn>
              </a:cxnLst>
              <a:rect l="0" t="0" r="r" b="b"/>
              <a:pathLst>
                <a:path w="782" h="841">
                  <a:moveTo>
                    <a:pt x="335" y="0"/>
                  </a:moveTo>
                  <a:lnTo>
                    <a:pt x="0" y="581"/>
                  </a:lnTo>
                  <a:lnTo>
                    <a:pt x="447" y="841"/>
                  </a:lnTo>
                  <a:lnTo>
                    <a:pt x="782" y="259"/>
                  </a:lnTo>
                  <a:lnTo>
                    <a:pt x="335" y="0"/>
                  </a:lnTo>
                  <a:close/>
                </a:path>
              </a:pathLst>
            </a:custGeom>
            <a:solidFill>
              <a:srgbClr val="1B146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64" name="Freeform 63">
              <a:extLst>
                <a:ext uri="{FF2B5EF4-FFF2-40B4-BE49-F238E27FC236}">
                  <a16:creationId xmlns:a16="http://schemas.microsoft.com/office/drawing/2014/main" id="{BB0F542B-C099-4F7D-96A4-527CB1D97858}"/>
                </a:ext>
              </a:extLst>
            </p:cNvPr>
            <p:cNvSpPr>
              <a:spLocks/>
            </p:cNvSpPr>
            <p:nvPr/>
          </p:nvSpPr>
          <p:spPr bwMode="auto">
            <a:xfrm>
              <a:off x="12133263" y="5340350"/>
              <a:ext cx="709613" cy="760413"/>
            </a:xfrm>
            <a:custGeom>
              <a:avLst/>
              <a:gdLst>
                <a:gd name="T0" fmla="*/ 0 w 257"/>
                <a:gd name="T1" fmla="*/ 0 h 275"/>
                <a:gd name="T2" fmla="*/ 0 w 257"/>
                <a:gd name="T3" fmla="*/ 72 h 275"/>
                <a:gd name="T4" fmla="*/ 67 w 257"/>
                <a:gd name="T5" fmla="*/ 187 h 275"/>
                <a:gd name="T6" fmla="*/ 189 w 257"/>
                <a:gd name="T7" fmla="*/ 258 h 275"/>
                <a:gd name="T8" fmla="*/ 257 w 257"/>
                <a:gd name="T9" fmla="*/ 218 h 275"/>
                <a:gd name="T10" fmla="*/ 257 w 257"/>
                <a:gd name="T11" fmla="*/ 149 h 275"/>
                <a:gd name="T12" fmla="*/ 0 w 257"/>
                <a:gd name="T13" fmla="*/ 0 h 275"/>
              </a:gdLst>
              <a:ahLst/>
              <a:cxnLst>
                <a:cxn ang="0">
                  <a:pos x="T0" y="T1"/>
                </a:cxn>
                <a:cxn ang="0">
                  <a:pos x="T2" y="T3"/>
                </a:cxn>
                <a:cxn ang="0">
                  <a:pos x="T4" y="T5"/>
                </a:cxn>
                <a:cxn ang="0">
                  <a:pos x="T6" y="T7"/>
                </a:cxn>
                <a:cxn ang="0">
                  <a:pos x="T8" y="T9"/>
                </a:cxn>
                <a:cxn ang="0">
                  <a:pos x="T10" y="T11"/>
                </a:cxn>
                <a:cxn ang="0">
                  <a:pos x="T12" y="T13"/>
                </a:cxn>
              </a:cxnLst>
              <a:rect l="0" t="0" r="r" b="b"/>
              <a:pathLst>
                <a:path w="257" h="275">
                  <a:moveTo>
                    <a:pt x="0" y="0"/>
                  </a:moveTo>
                  <a:cubicBezTo>
                    <a:pt x="0" y="72"/>
                    <a:pt x="0" y="72"/>
                    <a:pt x="0" y="72"/>
                  </a:cubicBezTo>
                  <a:cubicBezTo>
                    <a:pt x="0" y="119"/>
                    <a:pt x="25" y="163"/>
                    <a:pt x="67" y="187"/>
                  </a:cubicBezTo>
                  <a:cubicBezTo>
                    <a:pt x="189" y="258"/>
                    <a:pt x="189" y="258"/>
                    <a:pt x="189" y="258"/>
                  </a:cubicBezTo>
                  <a:cubicBezTo>
                    <a:pt x="219" y="275"/>
                    <a:pt x="257" y="253"/>
                    <a:pt x="257" y="218"/>
                  </a:cubicBezTo>
                  <a:cubicBezTo>
                    <a:pt x="257" y="149"/>
                    <a:pt x="257" y="149"/>
                    <a:pt x="257" y="149"/>
                  </a:cubicBezTo>
                  <a:lnTo>
                    <a:pt x="0" y="0"/>
                  </a:lnTo>
                  <a:close/>
                </a:path>
              </a:pathLst>
            </a:custGeom>
            <a:solidFill>
              <a:srgbClr val="0E0C5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65" name="Freeform 64">
              <a:extLst>
                <a:ext uri="{FF2B5EF4-FFF2-40B4-BE49-F238E27FC236}">
                  <a16:creationId xmlns:a16="http://schemas.microsoft.com/office/drawing/2014/main" id="{9A7E8B89-7D57-4C4A-BAF5-2B201242EF03}"/>
                </a:ext>
              </a:extLst>
            </p:cNvPr>
            <p:cNvSpPr>
              <a:spLocks/>
            </p:cNvSpPr>
            <p:nvPr/>
          </p:nvSpPr>
          <p:spPr bwMode="auto">
            <a:xfrm>
              <a:off x="12842876" y="4829175"/>
              <a:ext cx="531813" cy="923925"/>
            </a:xfrm>
            <a:custGeom>
              <a:avLst/>
              <a:gdLst>
                <a:gd name="T0" fmla="*/ 0 w 335"/>
                <a:gd name="T1" fmla="*/ 582 h 582"/>
                <a:gd name="T2" fmla="*/ 335 w 335"/>
                <a:gd name="T3" fmla="*/ 387 h 582"/>
                <a:gd name="T4" fmla="*/ 335 w 335"/>
                <a:gd name="T5" fmla="*/ 0 h 582"/>
                <a:gd name="T6" fmla="*/ 0 w 335"/>
                <a:gd name="T7" fmla="*/ 582 h 582"/>
              </a:gdLst>
              <a:ahLst/>
              <a:cxnLst>
                <a:cxn ang="0">
                  <a:pos x="T0" y="T1"/>
                </a:cxn>
                <a:cxn ang="0">
                  <a:pos x="T2" y="T3"/>
                </a:cxn>
                <a:cxn ang="0">
                  <a:pos x="T4" y="T5"/>
                </a:cxn>
                <a:cxn ang="0">
                  <a:pos x="T6" y="T7"/>
                </a:cxn>
              </a:cxnLst>
              <a:rect l="0" t="0" r="r" b="b"/>
              <a:pathLst>
                <a:path w="335" h="582">
                  <a:moveTo>
                    <a:pt x="0" y="582"/>
                  </a:moveTo>
                  <a:lnTo>
                    <a:pt x="335" y="387"/>
                  </a:lnTo>
                  <a:lnTo>
                    <a:pt x="335" y="0"/>
                  </a:lnTo>
                  <a:lnTo>
                    <a:pt x="0" y="582"/>
                  </a:lnTo>
                  <a:close/>
                </a:path>
              </a:pathLst>
            </a:custGeom>
            <a:solidFill>
              <a:srgbClr val="0909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grpSp>
      <p:sp>
        <p:nvSpPr>
          <p:cNvPr id="66" name="Freeform 65">
            <a:extLst>
              <a:ext uri="{FF2B5EF4-FFF2-40B4-BE49-F238E27FC236}">
                <a16:creationId xmlns:a16="http://schemas.microsoft.com/office/drawing/2014/main" id="{EBEAC5AA-906D-42D9-B3D5-27704C955268}"/>
              </a:ext>
            </a:extLst>
          </p:cNvPr>
          <p:cNvSpPr>
            <a:spLocks noEditPoints="1"/>
          </p:cNvSpPr>
          <p:nvPr/>
        </p:nvSpPr>
        <p:spPr bwMode="auto">
          <a:xfrm>
            <a:off x="6804231" y="1922598"/>
            <a:ext cx="3733411" cy="1908403"/>
          </a:xfrm>
          <a:custGeom>
            <a:avLst/>
            <a:gdLst>
              <a:gd name="T0" fmla="*/ 356 w 2446"/>
              <a:gd name="T1" fmla="*/ 26 h 1249"/>
              <a:gd name="T2" fmla="*/ 323 w 2446"/>
              <a:gd name="T3" fmla="*/ 47 h 1249"/>
              <a:gd name="T4" fmla="*/ 284 w 2446"/>
              <a:gd name="T5" fmla="*/ 115 h 1249"/>
              <a:gd name="T6" fmla="*/ 350 w 2446"/>
              <a:gd name="T7" fmla="*/ 76 h 1249"/>
              <a:gd name="T8" fmla="*/ 379 w 2446"/>
              <a:gd name="T9" fmla="*/ 58 h 1249"/>
              <a:gd name="T10" fmla="*/ 2166 w 2446"/>
              <a:gd name="T11" fmla="*/ 77 h 1249"/>
              <a:gd name="T12" fmla="*/ 2137 w 2446"/>
              <a:gd name="T13" fmla="*/ 57 h 1249"/>
              <a:gd name="T14" fmla="*/ 2308 w 2446"/>
              <a:gd name="T15" fmla="*/ 265 h 1249"/>
              <a:gd name="T16" fmla="*/ 193 w 2446"/>
              <a:gd name="T17" fmla="*/ 169 h 1249"/>
              <a:gd name="T18" fmla="*/ 23 w 2446"/>
              <a:gd name="T19" fmla="*/ 381 h 1249"/>
              <a:gd name="T20" fmla="*/ 1 w 2446"/>
              <a:gd name="T21" fmla="*/ 464 h 1249"/>
              <a:gd name="T22" fmla="*/ 52 w 2446"/>
              <a:gd name="T23" fmla="*/ 423 h 1249"/>
              <a:gd name="T24" fmla="*/ 62 w 2446"/>
              <a:gd name="T25" fmla="*/ 388 h 1249"/>
              <a:gd name="T26" fmla="*/ 2440 w 2446"/>
              <a:gd name="T27" fmla="*/ 460 h 1249"/>
              <a:gd name="T28" fmla="*/ 2430 w 2446"/>
              <a:gd name="T29" fmla="*/ 421 h 1249"/>
              <a:gd name="T30" fmla="*/ 2375 w 2446"/>
              <a:gd name="T31" fmla="*/ 378 h 1249"/>
              <a:gd name="T32" fmla="*/ 2398 w 2446"/>
              <a:gd name="T33" fmla="*/ 453 h 1249"/>
              <a:gd name="T34" fmla="*/ 2376 w 2446"/>
              <a:gd name="T35" fmla="*/ 685 h 1249"/>
              <a:gd name="T36" fmla="*/ 2446 w 2446"/>
              <a:gd name="T37" fmla="*/ 533 h 1249"/>
              <a:gd name="T38" fmla="*/ 156 w 2446"/>
              <a:gd name="T39" fmla="*/ 832 h 1249"/>
              <a:gd name="T40" fmla="*/ 134 w 2446"/>
              <a:gd name="T41" fmla="*/ 802 h 1249"/>
              <a:gd name="T42" fmla="*/ 102 w 2446"/>
              <a:gd name="T43" fmla="*/ 826 h 1249"/>
              <a:gd name="T44" fmla="*/ 128 w 2446"/>
              <a:gd name="T45" fmla="*/ 856 h 1249"/>
              <a:gd name="T46" fmla="*/ 196 w 2446"/>
              <a:gd name="T47" fmla="*/ 900 h 1249"/>
              <a:gd name="T48" fmla="*/ 2279 w 2446"/>
              <a:gd name="T49" fmla="*/ 837 h 1249"/>
              <a:gd name="T50" fmla="*/ 2255 w 2446"/>
              <a:gd name="T51" fmla="*/ 865 h 1249"/>
              <a:gd name="T52" fmla="*/ 2066 w 2446"/>
              <a:gd name="T53" fmla="*/ 1006 h 1249"/>
              <a:gd name="T54" fmla="*/ 2076 w 2446"/>
              <a:gd name="T55" fmla="*/ 1044 h 1249"/>
              <a:gd name="T56" fmla="*/ 2281 w 2446"/>
              <a:gd name="T57" fmla="*/ 891 h 1249"/>
              <a:gd name="T58" fmla="*/ 2309 w 2446"/>
              <a:gd name="T59" fmla="*/ 864 h 1249"/>
              <a:gd name="T60" fmla="*/ 541 w 2446"/>
              <a:gd name="T61" fmla="*/ 1086 h 1249"/>
              <a:gd name="T62" fmla="*/ 513 w 2446"/>
              <a:gd name="T63" fmla="*/ 1075 h 1249"/>
              <a:gd name="T64" fmla="*/ 299 w 2446"/>
              <a:gd name="T65" fmla="*/ 957 h 1249"/>
              <a:gd name="T66" fmla="*/ 484 w 2446"/>
              <a:gd name="T67" fmla="*/ 1106 h 1249"/>
              <a:gd name="T68" fmla="*/ 520 w 2446"/>
              <a:gd name="T69" fmla="*/ 1119 h 1249"/>
              <a:gd name="T70" fmla="*/ 600 w 2446"/>
              <a:gd name="T71" fmla="*/ 1130 h 1249"/>
              <a:gd name="T72" fmla="*/ 1963 w 2446"/>
              <a:gd name="T73" fmla="*/ 1068 h 1249"/>
              <a:gd name="T74" fmla="*/ 1885 w 2446"/>
              <a:gd name="T75" fmla="*/ 1093 h 1249"/>
              <a:gd name="T76" fmla="*/ 1816 w 2446"/>
              <a:gd name="T77" fmla="*/ 1118 h 1249"/>
              <a:gd name="T78" fmla="*/ 1623 w 2446"/>
              <a:gd name="T79" fmla="*/ 1197 h 1249"/>
              <a:gd name="T80" fmla="*/ 1791 w 2446"/>
              <a:gd name="T81" fmla="*/ 1168 h 1249"/>
              <a:gd name="T82" fmla="*/ 1900 w 2446"/>
              <a:gd name="T83" fmla="*/ 1130 h 1249"/>
              <a:gd name="T84" fmla="*/ 1972 w 2446"/>
              <a:gd name="T85" fmla="*/ 1078 h 1249"/>
              <a:gd name="T86" fmla="*/ 974 w 2446"/>
              <a:gd name="T87" fmla="*/ 1194 h 1249"/>
              <a:gd name="T88" fmla="*/ 717 w 2446"/>
              <a:gd name="T89" fmla="*/ 1145 h 1249"/>
              <a:gd name="T90" fmla="*/ 947 w 2446"/>
              <a:gd name="T91" fmla="*/ 1230 h 1249"/>
              <a:gd name="T92" fmla="*/ 985 w 2446"/>
              <a:gd name="T93" fmla="*/ 1236 h 1249"/>
              <a:gd name="T94" fmla="*/ 1039 w 2446"/>
              <a:gd name="T95" fmla="*/ 1201 h 1249"/>
              <a:gd name="T96" fmla="*/ 1495 w 2446"/>
              <a:gd name="T97" fmla="*/ 1191 h 1249"/>
              <a:gd name="T98" fmla="*/ 1422 w 2446"/>
              <a:gd name="T99" fmla="*/ 1199 h 1249"/>
              <a:gd name="T100" fmla="*/ 1386 w 2446"/>
              <a:gd name="T101" fmla="*/ 1202 h 1249"/>
              <a:gd name="T102" fmla="*/ 1221 w 2446"/>
              <a:gd name="T103" fmla="*/ 1209 h 1249"/>
              <a:gd name="T104" fmla="*/ 1221 w 2446"/>
              <a:gd name="T105" fmla="*/ 1249 h 1249"/>
              <a:gd name="T106" fmla="*/ 1410 w 2446"/>
              <a:gd name="T107" fmla="*/ 1241 h 1249"/>
              <a:gd name="T108" fmla="*/ 1445 w 2446"/>
              <a:gd name="T109" fmla="*/ 1237 h 1249"/>
              <a:gd name="T110" fmla="*/ 1524 w 2446"/>
              <a:gd name="T111" fmla="*/ 1207 h 1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446" h="1249">
                <a:moveTo>
                  <a:pt x="402" y="38"/>
                </a:moveTo>
                <a:cubicBezTo>
                  <a:pt x="402" y="0"/>
                  <a:pt x="402" y="0"/>
                  <a:pt x="402" y="0"/>
                </a:cubicBezTo>
                <a:cubicBezTo>
                  <a:pt x="387" y="8"/>
                  <a:pt x="373" y="16"/>
                  <a:pt x="359" y="24"/>
                </a:cubicBezTo>
                <a:cubicBezTo>
                  <a:pt x="356" y="26"/>
                  <a:pt x="356" y="26"/>
                  <a:pt x="356" y="26"/>
                </a:cubicBezTo>
                <a:cubicBezTo>
                  <a:pt x="353" y="27"/>
                  <a:pt x="351" y="29"/>
                  <a:pt x="350" y="31"/>
                </a:cubicBezTo>
                <a:cubicBezTo>
                  <a:pt x="347" y="31"/>
                  <a:pt x="345" y="32"/>
                  <a:pt x="342" y="33"/>
                </a:cubicBezTo>
                <a:cubicBezTo>
                  <a:pt x="338" y="36"/>
                  <a:pt x="333" y="39"/>
                  <a:pt x="329" y="41"/>
                </a:cubicBezTo>
                <a:cubicBezTo>
                  <a:pt x="327" y="43"/>
                  <a:pt x="325" y="45"/>
                  <a:pt x="323" y="47"/>
                </a:cubicBezTo>
                <a:cubicBezTo>
                  <a:pt x="321" y="47"/>
                  <a:pt x="318" y="48"/>
                  <a:pt x="316" y="50"/>
                </a:cubicBezTo>
                <a:cubicBezTo>
                  <a:pt x="301" y="59"/>
                  <a:pt x="287" y="69"/>
                  <a:pt x="273" y="79"/>
                </a:cubicBezTo>
                <a:cubicBezTo>
                  <a:pt x="264" y="85"/>
                  <a:pt x="262" y="98"/>
                  <a:pt x="268" y="107"/>
                </a:cubicBezTo>
                <a:cubicBezTo>
                  <a:pt x="272" y="112"/>
                  <a:pt x="278" y="115"/>
                  <a:pt x="284" y="115"/>
                </a:cubicBezTo>
                <a:cubicBezTo>
                  <a:pt x="288" y="115"/>
                  <a:pt x="293" y="114"/>
                  <a:pt x="296" y="111"/>
                </a:cubicBezTo>
                <a:cubicBezTo>
                  <a:pt x="309" y="102"/>
                  <a:pt x="323" y="93"/>
                  <a:pt x="337" y="84"/>
                </a:cubicBezTo>
                <a:cubicBezTo>
                  <a:pt x="340" y="82"/>
                  <a:pt x="341" y="80"/>
                  <a:pt x="343" y="78"/>
                </a:cubicBezTo>
                <a:cubicBezTo>
                  <a:pt x="345" y="78"/>
                  <a:pt x="348" y="77"/>
                  <a:pt x="350" y="76"/>
                </a:cubicBezTo>
                <a:cubicBezTo>
                  <a:pt x="354" y="73"/>
                  <a:pt x="359" y="70"/>
                  <a:pt x="363" y="68"/>
                </a:cubicBezTo>
                <a:cubicBezTo>
                  <a:pt x="365" y="66"/>
                  <a:pt x="367" y="65"/>
                  <a:pt x="369" y="63"/>
                </a:cubicBezTo>
                <a:cubicBezTo>
                  <a:pt x="371" y="62"/>
                  <a:pt x="373" y="61"/>
                  <a:pt x="376" y="60"/>
                </a:cubicBezTo>
                <a:cubicBezTo>
                  <a:pt x="379" y="58"/>
                  <a:pt x="379" y="58"/>
                  <a:pt x="379" y="58"/>
                </a:cubicBezTo>
                <a:cubicBezTo>
                  <a:pt x="386" y="54"/>
                  <a:pt x="394" y="50"/>
                  <a:pt x="402" y="45"/>
                </a:cubicBezTo>
                <a:cubicBezTo>
                  <a:pt x="402" y="43"/>
                  <a:pt x="402" y="40"/>
                  <a:pt x="402" y="38"/>
                </a:cubicBezTo>
                <a:close/>
                <a:moveTo>
                  <a:pt x="2340" y="240"/>
                </a:moveTo>
                <a:cubicBezTo>
                  <a:pt x="2295" y="182"/>
                  <a:pt x="2237" y="126"/>
                  <a:pt x="2166" y="77"/>
                </a:cubicBezTo>
                <a:cubicBezTo>
                  <a:pt x="2164" y="75"/>
                  <a:pt x="2162" y="74"/>
                  <a:pt x="2159" y="73"/>
                </a:cubicBezTo>
                <a:cubicBezTo>
                  <a:pt x="2158" y="71"/>
                  <a:pt x="2156" y="69"/>
                  <a:pt x="2154" y="68"/>
                </a:cubicBezTo>
                <a:cubicBezTo>
                  <a:pt x="2149" y="65"/>
                  <a:pt x="2145" y="62"/>
                  <a:pt x="2141" y="59"/>
                </a:cubicBezTo>
                <a:cubicBezTo>
                  <a:pt x="2139" y="58"/>
                  <a:pt x="2138" y="58"/>
                  <a:pt x="2137" y="57"/>
                </a:cubicBezTo>
                <a:cubicBezTo>
                  <a:pt x="2137" y="104"/>
                  <a:pt x="2137" y="104"/>
                  <a:pt x="2137" y="104"/>
                </a:cubicBezTo>
                <a:cubicBezTo>
                  <a:pt x="2138" y="104"/>
                  <a:pt x="2138" y="104"/>
                  <a:pt x="2138" y="104"/>
                </a:cubicBezTo>
                <a:cubicBezTo>
                  <a:pt x="2139" y="106"/>
                  <a:pt x="2141" y="108"/>
                  <a:pt x="2143" y="109"/>
                </a:cubicBezTo>
                <a:cubicBezTo>
                  <a:pt x="2210" y="157"/>
                  <a:pt x="2266" y="209"/>
                  <a:pt x="2308" y="265"/>
                </a:cubicBezTo>
                <a:cubicBezTo>
                  <a:pt x="2312" y="270"/>
                  <a:pt x="2318" y="273"/>
                  <a:pt x="2324" y="273"/>
                </a:cubicBezTo>
                <a:cubicBezTo>
                  <a:pt x="2329" y="273"/>
                  <a:pt x="2333" y="271"/>
                  <a:pt x="2337" y="269"/>
                </a:cubicBezTo>
                <a:cubicBezTo>
                  <a:pt x="2345" y="262"/>
                  <a:pt x="2347" y="249"/>
                  <a:pt x="2340" y="240"/>
                </a:cubicBezTo>
                <a:close/>
                <a:moveTo>
                  <a:pt x="193" y="169"/>
                </a:moveTo>
                <a:cubicBezTo>
                  <a:pt x="186" y="161"/>
                  <a:pt x="173" y="161"/>
                  <a:pt x="165" y="169"/>
                </a:cubicBezTo>
                <a:cubicBezTo>
                  <a:pt x="103" y="230"/>
                  <a:pt x="57" y="297"/>
                  <a:pt x="29" y="367"/>
                </a:cubicBezTo>
                <a:cubicBezTo>
                  <a:pt x="28" y="369"/>
                  <a:pt x="27" y="372"/>
                  <a:pt x="27" y="375"/>
                </a:cubicBezTo>
                <a:cubicBezTo>
                  <a:pt x="26" y="376"/>
                  <a:pt x="24" y="379"/>
                  <a:pt x="23" y="381"/>
                </a:cubicBezTo>
                <a:cubicBezTo>
                  <a:pt x="21" y="386"/>
                  <a:pt x="20" y="391"/>
                  <a:pt x="18" y="396"/>
                </a:cubicBezTo>
                <a:cubicBezTo>
                  <a:pt x="17" y="399"/>
                  <a:pt x="17" y="402"/>
                  <a:pt x="17" y="405"/>
                </a:cubicBezTo>
                <a:cubicBezTo>
                  <a:pt x="15" y="407"/>
                  <a:pt x="14" y="409"/>
                  <a:pt x="13" y="412"/>
                </a:cubicBezTo>
                <a:cubicBezTo>
                  <a:pt x="8" y="429"/>
                  <a:pt x="4" y="446"/>
                  <a:pt x="1" y="464"/>
                </a:cubicBezTo>
                <a:cubicBezTo>
                  <a:pt x="0" y="474"/>
                  <a:pt x="7" y="485"/>
                  <a:pt x="18" y="487"/>
                </a:cubicBezTo>
                <a:cubicBezTo>
                  <a:pt x="19" y="487"/>
                  <a:pt x="20" y="487"/>
                  <a:pt x="21" y="487"/>
                </a:cubicBezTo>
                <a:cubicBezTo>
                  <a:pt x="31" y="487"/>
                  <a:pt x="39" y="480"/>
                  <a:pt x="41" y="470"/>
                </a:cubicBezTo>
                <a:cubicBezTo>
                  <a:pt x="44" y="454"/>
                  <a:pt x="47" y="438"/>
                  <a:pt x="52" y="423"/>
                </a:cubicBezTo>
                <a:cubicBezTo>
                  <a:pt x="52" y="420"/>
                  <a:pt x="53" y="418"/>
                  <a:pt x="52" y="416"/>
                </a:cubicBezTo>
                <a:cubicBezTo>
                  <a:pt x="54" y="414"/>
                  <a:pt x="55" y="411"/>
                  <a:pt x="56" y="409"/>
                </a:cubicBezTo>
                <a:cubicBezTo>
                  <a:pt x="57" y="404"/>
                  <a:pt x="59" y="400"/>
                  <a:pt x="61" y="395"/>
                </a:cubicBezTo>
                <a:cubicBezTo>
                  <a:pt x="62" y="393"/>
                  <a:pt x="62" y="390"/>
                  <a:pt x="62" y="388"/>
                </a:cubicBezTo>
                <a:cubicBezTo>
                  <a:pt x="64" y="386"/>
                  <a:pt x="65" y="384"/>
                  <a:pt x="66" y="382"/>
                </a:cubicBezTo>
                <a:cubicBezTo>
                  <a:pt x="92" y="317"/>
                  <a:pt x="135" y="255"/>
                  <a:pt x="193" y="197"/>
                </a:cubicBezTo>
                <a:cubicBezTo>
                  <a:pt x="201" y="189"/>
                  <a:pt x="201" y="177"/>
                  <a:pt x="193" y="169"/>
                </a:cubicBezTo>
                <a:close/>
                <a:moveTo>
                  <a:pt x="2440" y="460"/>
                </a:moveTo>
                <a:cubicBezTo>
                  <a:pt x="2440" y="457"/>
                  <a:pt x="2439" y="455"/>
                  <a:pt x="2437" y="452"/>
                </a:cubicBezTo>
                <a:cubicBezTo>
                  <a:pt x="2438" y="450"/>
                  <a:pt x="2438" y="447"/>
                  <a:pt x="2437" y="444"/>
                </a:cubicBezTo>
                <a:cubicBezTo>
                  <a:pt x="2436" y="439"/>
                  <a:pt x="2435" y="434"/>
                  <a:pt x="2433" y="429"/>
                </a:cubicBezTo>
                <a:cubicBezTo>
                  <a:pt x="2433" y="426"/>
                  <a:pt x="2432" y="423"/>
                  <a:pt x="2430" y="421"/>
                </a:cubicBezTo>
                <a:cubicBezTo>
                  <a:pt x="2430" y="419"/>
                  <a:pt x="2430" y="416"/>
                  <a:pt x="2429" y="413"/>
                </a:cubicBezTo>
                <a:cubicBezTo>
                  <a:pt x="2425" y="397"/>
                  <a:pt x="2419" y="380"/>
                  <a:pt x="2412" y="363"/>
                </a:cubicBezTo>
                <a:cubicBezTo>
                  <a:pt x="2408" y="353"/>
                  <a:pt x="2396" y="348"/>
                  <a:pt x="2386" y="352"/>
                </a:cubicBezTo>
                <a:cubicBezTo>
                  <a:pt x="2375" y="357"/>
                  <a:pt x="2371" y="368"/>
                  <a:pt x="2375" y="378"/>
                </a:cubicBezTo>
                <a:cubicBezTo>
                  <a:pt x="2381" y="394"/>
                  <a:pt x="2386" y="409"/>
                  <a:pt x="2391" y="424"/>
                </a:cubicBezTo>
                <a:cubicBezTo>
                  <a:pt x="2392" y="427"/>
                  <a:pt x="2393" y="429"/>
                  <a:pt x="2394" y="431"/>
                </a:cubicBezTo>
                <a:cubicBezTo>
                  <a:pt x="2394" y="433"/>
                  <a:pt x="2394" y="436"/>
                  <a:pt x="2395" y="438"/>
                </a:cubicBezTo>
                <a:cubicBezTo>
                  <a:pt x="2396" y="443"/>
                  <a:pt x="2397" y="448"/>
                  <a:pt x="2398" y="453"/>
                </a:cubicBezTo>
                <a:cubicBezTo>
                  <a:pt x="2398" y="455"/>
                  <a:pt x="2399" y="457"/>
                  <a:pt x="2401" y="459"/>
                </a:cubicBezTo>
                <a:cubicBezTo>
                  <a:pt x="2400" y="462"/>
                  <a:pt x="2400" y="464"/>
                  <a:pt x="2401" y="467"/>
                </a:cubicBezTo>
                <a:cubicBezTo>
                  <a:pt x="2404" y="489"/>
                  <a:pt x="2406" y="511"/>
                  <a:pt x="2406" y="533"/>
                </a:cubicBezTo>
                <a:cubicBezTo>
                  <a:pt x="2406" y="584"/>
                  <a:pt x="2396" y="635"/>
                  <a:pt x="2376" y="685"/>
                </a:cubicBezTo>
                <a:cubicBezTo>
                  <a:pt x="2372" y="695"/>
                  <a:pt x="2377" y="707"/>
                  <a:pt x="2387" y="711"/>
                </a:cubicBezTo>
                <a:cubicBezTo>
                  <a:pt x="2389" y="712"/>
                  <a:pt x="2392" y="713"/>
                  <a:pt x="2394" y="713"/>
                </a:cubicBezTo>
                <a:cubicBezTo>
                  <a:pt x="2402" y="713"/>
                  <a:pt x="2410" y="708"/>
                  <a:pt x="2413" y="700"/>
                </a:cubicBezTo>
                <a:cubicBezTo>
                  <a:pt x="2435" y="646"/>
                  <a:pt x="2446" y="589"/>
                  <a:pt x="2446" y="533"/>
                </a:cubicBezTo>
                <a:cubicBezTo>
                  <a:pt x="2446" y="509"/>
                  <a:pt x="2444" y="484"/>
                  <a:pt x="2440" y="460"/>
                </a:cubicBezTo>
                <a:close/>
                <a:moveTo>
                  <a:pt x="196" y="872"/>
                </a:moveTo>
                <a:cubicBezTo>
                  <a:pt x="184" y="860"/>
                  <a:pt x="173" y="848"/>
                  <a:pt x="162" y="836"/>
                </a:cubicBezTo>
                <a:cubicBezTo>
                  <a:pt x="160" y="834"/>
                  <a:pt x="158" y="833"/>
                  <a:pt x="156" y="832"/>
                </a:cubicBezTo>
                <a:cubicBezTo>
                  <a:pt x="155" y="829"/>
                  <a:pt x="154" y="827"/>
                  <a:pt x="152" y="825"/>
                </a:cubicBezTo>
                <a:cubicBezTo>
                  <a:pt x="149" y="821"/>
                  <a:pt x="146" y="817"/>
                  <a:pt x="143" y="814"/>
                </a:cubicBezTo>
                <a:cubicBezTo>
                  <a:pt x="141" y="811"/>
                  <a:pt x="139" y="810"/>
                  <a:pt x="137" y="809"/>
                </a:cubicBezTo>
                <a:cubicBezTo>
                  <a:pt x="137" y="806"/>
                  <a:pt x="135" y="804"/>
                  <a:pt x="134" y="802"/>
                </a:cubicBezTo>
                <a:cubicBezTo>
                  <a:pt x="85" y="738"/>
                  <a:pt x="54" y="670"/>
                  <a:pt x="42" y="600"/>
                </a:cubicBezTo>
                <a:cubicBezTo>
                  <a:pt x="40" y="589"/>
                  <a:pt x="29" y="582"/>
                  <a:pt x="18" y="584"/>
                </a:cubicBezTo>
                <a:cubicBezTo>
                  <a:pt x="8" y="586"/>
                  <a:pt x="0" y="596"/>
                  <a:pt x="2" y="607"/>
                </a:cubicBezTo>
                <a:cubicBezTo>
                  <a:pt x="15" y="683"/>
                  <a:pt x="49" y="757"/>
                  <a:pt x="102" y="826"/>
                </a:cubicBezTo>
                <a:cubicBezTo>
                  <a:pt x="104" y="828"/>
                  <a:pt x="106" y="830"/>
                  <a:pt x="108" y="832"/>
                </a:cubicBezTo>
                <a:cubicBezTo>
                  <a:pt x="109" y="834"/>
                  <a:pt x="110" y="836"/>
                  <a:pt x="112" y="839"/>
                </a:cubicBezTo>
                <a:cubicBezTo>
                  <a:pt x="115" y="843"/>
                  <a:pt x="118" y="847"/>
                  <a:pt x="122" y="851"/>
                </a:cubicBezTo>
                <a:cubicBezTo>
                  <a:pt x="124" y="853"/>
                  <a:pt x="126" y="855"/>
                  <a:pt x="128" y="856"/>
                </a:cubicBezTo>
                <a:cubicBezTo>
                  <a:pt x="129" y="858"/>
                  <a:pt x="130" y="861"/>
                  <a:pt x="132" y="863"/>
                </a:cubicBezTo>
                <a:cubicBezTo>
                  <a:pt x="143" y="875"/>
                  <a:pt x="155" y="888"/>
                  <a:pt x="168" y="901"/>
                </a:cubicBezTo>
                <a:cubicBezTo>
                  <a:pt x="172" y="904"/>
                  <a:pt x="177" y="906"/>
                  <a:pt x="182" y="906"/>
                </a:cubicBezTo>
                <a:cubicBezTo>
                  <a:pt x="187" y="906"/>
                  <a:pt x="192" y="904"/>
                  <a:pt x="196" y="900"/>
                </a:cubicBezTo>
                <a:cubicBezTo>
                  <a:pt x="204" y="892"/>
                  <a:pt x="204" y="880"/>
                  <a:pt x="196" y="872"/>
                </a:cubicBezTo>
                <a:close/>
                <a:moveTo>
                  <a:pt x="2338" y="795"/>
                </a:moveTo>
                <a:cubicBezTo>
                  <a:pt x="2330" y="789"/>
                  <a:pt x="2317" y="790"/>
                  <a:pt x="2310" y="799"/>
                </a:cubicBezTo>
                <a:cubicBezTo>
                  <a:pt x="2301" y="812"/>
                  <a:pt x="2290" y="825"/>
                  <a:pt x="2279" y="837"/>
                </a:cubicBezTo>
                <a:cubicBezTo>
                  <a:pt x="2277" y="839"/>
                  <a:pt x="2276" y="841"/>
                  <a:pt x="2275" y="844"/>
                </a:cubicBezTo>
                <a:cubicBezTo>
                  <a:pt x="2273" y="845"/>
                  <a:pt x="2271" y="846"/>
                  <a:pt x="2269" y="848"/>
                </a:cubicBezTo>
                <a:cubicBezTo>
                  <a:pt x="2266" y="852"/>
                  <a:pt x="2262" y="855"/>
                  <a:pt x="2259" y="859"/>
                </a:cubicBezTo>
                <a:cubicBezTo>
                  <a:pt x="2257" y="861"/>
                  <a:pt x="2256" y="863"/>
                  <a:pt x="2255" y="865"/>
                </a:cubicBezTo>
                <a:cubicBezTo>
                  <a:pt x="2253" y="866"/>
                  <a:pt x="2250" y="868"/>
                  <a:pt x="2249" y="870"/>
                </a:cubicBezTo>
                <a:cubicBezTo>
                  <a:pt x="2230" y="888"/>
                  <a:pt x="2210" y="906"/>
                  <a:pt x="2188" y="923"/>
                </a:cubicBezTo>
                <a:cubicBezTo>
                  <a:pt x="2172" y="936"/>
                  <a:pt x="2155" y="949"/>
                  <a:pt x="2137" y="961"/>
                </a:cubicBezTo>
                <a:cubicBezTo>
                  <a:pt x="2115" y="977"/>
                  <a:pt x="2091" y="992"/>
                  <a:pt x="2066" y="1006"/>
                </a:cubicBezTo>
                <a:cubicBezTo>
                  <a:pt x="2063" y="1008"/>
                  <a:pt x="2061" y="1010"/>
                  <a:pt x="2060" y="1012"/>
                </a:cubicBezTo>
                <a:cubicBezTo>
                  <a:pt x="2060" y="1012"/>
                  <a:pt x="2060" y="1012"/>
                  <a:pt x="2060" y="1012"/>
                </a:cubicBezTo>
                <a:cubicBezTo>
                  <a:pt x="2055" y="1019"/>
                  <a:pt x="2055" y="1027"/>
                  <a:pt x="2059" y="1034"/>
                </a:cubicBezTo>
                <a:cubicBezTo>
                  <a:pt x="2062" y="1040"/>
                  <a:pt x="2069" y="1044"/>
                  <a:pt x="2076" y="1044"/>
                </a:cubicBezTo>
                <a:cubicBezTo>
                  <a:pt x="2079" y="1044"/>
                  <a:pt x="2083" y="1043"/>
                  <a:pt x="2086" y="1041"/>
                </a:cubicBezTo>
                <a:cubicBezTo>
                  <a:pt x="2137" y="1011"/>
                  <a:pt x="2184" y="979"/>
                  <a:pt x="2225" y="944"/>
                </a:cubicBezTo>
                <a:cubicBezTo>
                  <a:pt x="2243" y="929"/>
                  <a:pt x="2261" y="914"/>
                  <a:pt x="2277" y="898"/>
                </a:cubicBezTo>
                <a:cubicBezTo>
                  <a:pt x="2279" y="896"/>
                  <a:pt x="2280" y="894"/>
                  <a:pt x="2281" y="891"/>
                </a:cubicBezTo>
                <a:cubicBezTo>
                  <a:pt x="2284" y="890"/>
                  <a:pt x="2286" y="889"/>
                  <a:pt x="2288" y="887"/>
                </a:cubicBezTo>
                <a:cubicBezTo>
                  <a:pt x="2291" y="883"/>
                  <a:pt x="2295" y="879"/>
                  <a:pt x="2298" y="875"/>
                </a:cubicBezTo>
                <a:cubicBezTo>
                  <a:pt x="2300" y="873"/>
                  <a:pt x="2302" y="871"/>
                  <a:pt x="2303" y="869"/>
                </a:cubicBezTo>
                <a:cubicBezTo>
                  <a:pt x="2305" y="868"/>
                  <a:pt x="2307" y="866"/>
                  <a:pt x="2309" y="864"/>
                </a:cubicBezTo>
                <a:cubicBezTo>
                  <a:pt x="2321" y="851"/>
                  <a:pt x="2332" y="837"/>
                  <a:pt x="2342" y="823"/>
                </a:cubicBezTo>
                <a:cubicBezTo>
                  <a:pt x="2349" y="814"/>
                  <a:pt x="2347" y="802"/>
                  <a:pt x="2338" y="795"/>
                </a:cubicBezTo>
                <a:close/>
                <a:moveTo>
                  <a:pt x="588" y="1104"/>
                </a:moveTo>
                <a:cubicBezTo>
                  <a:pt x="572" y="1099"/>
                  <a:pt x="557" y="1093"/>
                  <a:pt x="541" y="1086"/>
                </a:cubicBezTo>
                <a:cubicBezTo>
                  <a:pt x="539" y="1085"/>
                  <a:pt x="536" y="1085"/>
                  <a:pt x="534" y="1085"/>
                </a:cubicBezTo>
                <a:cubicBezTo>
                  <a:pt x="534" y="1085"/>
                  <a:pt x="534" y="1085"/>
                  <a:pt x="534" y="1085"/>
                </a:cubicBezTo>
                <a:cubicBezTo>
                  <a:pt x="532" y="1083"/>
                  <a:pt x="530" y="1082"/>
                  <a:pt x="527" y="1081"/>
                </a:cubicBezTo>
                <a:cubicBezTo>
                  <a:pt x="523" y="1079"/>
                  <a:pt x="518" y="1077"/>
                  <a:pt x="513" y="1075"/>
                </a:cubicBezTo>
                <a:cubicBezTo>
                  <a:pt x="511" y="1074"/>
                  <a:pt x="509" y="1073"/>
                  <a:pt x="506" y="1073"/>
                </a:cubicBezTo>
                <a:cubicBezTo>
                  <a:pt x="504" y="1071"/>
                  <a:pt x="502" y="1070"/>
                  <a:pt x="500" y="1069"/>
                </a:cubicBezTo>
                <a:cubicBezTo>
                  <a:pt x="457" y="1050"/>
                  <a:pt x="417" y="1030"/>
                  <a:pt x="379" y="1008"/>
                </a:cubicBezTo>
                <a:cubicBezTo>
                  <a:pt x="351" y="992"/>
                  <a:pt x="324" y="975"/>
                  <a:pt x="299" y="957"/>
                </a:cubicBezTo>
                <a:cubicBezTo>
                  <a:pt x="290" y="951"/>
                  <a:pt x="278" y="953"/>
                  <a:pt x="271" y="962"/>
                </a:cubicBezTo>
                <a:cubicBezTo>
                  <a:pt x="265" y="971"/>
                  <a:pt x="267" y="984"/>
                  <a:pt x="276" y="990"/>
                </a:cubicBezTo>
                <a:cubicBezTo>
                  <a:pt x="302" y="1008"/>
                  <a:pt x="330" y="1026"/>
                  <a:pt x="359" y="1043"/>
                </a:cubicBezTo>
                <a:cubicBezTo>
                  <a:pt x="398" y="1065"/>
                  <a:pt x="440" y="1086"/>
                  <a:pt x="484" y="1106"/>
                </a:cubicBezTo>
                <a:cubicBezTo>
                  <a:pt x="486" y="1107"/>
                  <a:pt x="489" y="1107"/>
                  <a:pt x="491" y="1107"/>
                </a:cubicBezTo>
                <a:cubicBezTo>
                  <a:pt x="493" y="1109"/>
                  <a:pt x="495" y="1111"/>
                  <a:pt x="498" y="1112"/>
                </a:cubicBezTo>
                <a:cubicBezTo>
                  <a:pt x="503" y="1114"/>
                  <a:pt x="507" y="1116"/>
                  <a:pt x="512" y="1118"/>
                </a:cubicBezTo>
                <a:cubicBezTo>
                  <a:pt x="515" y="1119"/>
                  <a:pt x="517" y="1119"/>
                  <a:pt x="520" y="1119"/>
                </a:cubicBezTo>
                <a:cubicBezTo>
                  <a:pt x="522" y="1121"/>
                  <a:pt x="524" y="1123"/>
                  <a:pt x="526" y="1124"/>
                </a:cubicBezTo>
                <a:cubicBezTo>
                  <a:pt x="542" y="1130"/>
                  <a:pt x="558" y="1136"/>
                  <a:pt x="575" y="1142"/>
                </a:cubicBezTo>
                <a:cubicBezTo>
                  <a:pt x="577" y="1143"/>
                  <a:pt x="579" y="1143"/>
                  <a:pt x="581" y="1143"/>
                </a:cubicBezTo>
                <a:cubicBezTo>
                  <a:pt x="590" y="1143"/>
                  <a:pt x="597" y="1138"/>
                  <a:pt x="600" y="1130"/>
                </a:cubicBezTo>
                <a:cubicBezTo>
                  <a:pt x="604" y="1120"/>
                  <a:pt x="599" y="1108"/>
                  <a:pt x="588" y="1104"/>
                </a:cubicBezTo>
                <a:close/>
                <a:moveTo>
                  <a:pt x="1972" y="1078"/>
                </a:moveTo>
                <a:cubicBezTo>
                  <a:pt x="1970" y="1073"/>
                  <a:pt x="1967" y="1070"/>
                  <a:pt x="1963" y="1068"/>
                </a:cubicBezTo>
                <a:cubicBezTo>
                  <a:pt x="1963" y="1068"/>
                  <a:pt x="1963" y="1068"/>
                  <a:pt x="1963" y="1068"/>
                </a:cubicBezTo>
                <a:cubicBezTo>
                  <a:pt x="1958" y="1065"/>
                  <a:pt x="1951" y="1065"/>
                  <a:pt x="1946" y="1068"/>
                </a:cubicBezTo>
                <a:cubicBezTo>
                  <a:pt x="1930" y="1074"/>
                  <a:pt x="1915" y="1081"/>
                  <a:pt x="1899" y="1087"/>
                </a:cubicBezTo>
                <a:cubicBezTo>
                  <a:pt x="1897" y="1088"/>
                  <a:pt x="1895" y="1089"/>
                  <a:pt x="1893" y="1091"/>
                </a:cubicBezTo>
                <a:cubicBezTo>
                  <a:pt x="1890" y="1091"/>
                  <a:pt x="1888" y="1092"/>
                  <a:pt x="1885" y="1093"/>
                </a:cubicBezTo>
                <a:cubicBezTo>
                  <a:pt x="1881" y="1094"/>
                  <a:pt x="1876" y="1096"/>
                  <a:pt x="1871" y="1098"/>
                </a:cubicBezTo>
                <a:cubicBezTo>
                  <a:pt x="1869" y="1099"/>
                  <a:pt x="1867" y="1100"/>
                  <a:pt x="1865" y="1102"/>
                </a:cubicBezTo>
                <a:cubicBezTo>
                  <a:pt x="1862" y="1102"/>
                  <a:pt x="1860" y="1102"/>
                  <a:pt x="1857" y="1103"/>
                </a:cubicBezTo>
                <a:cubicBezTo>
                  <a:pt x="1844" y="1108"/>
                  <a:pt x="1830" y="1113"/>
                  <a:pt x="1816" y="1118"/>
                </a:cubicBezTo>
                <a:cubicBezTo>
                  <a:pt x="1758" y="1137"/>
                  <a:pt x="1698" y="1153"/>
                  <a:pt x="1635" y="1166"/>
                </a:cubicBezTo>
                <a:cubicBezTo>
                  <a:pt x="1630" y="1167"/>
                  <a:pt x="1626" y="1171"/>
                  <a:pt x="1623" y="1175"/>
                </a:cubicBezTo>
                <a:cubicBezTo>
                  <a:pt x="1620" y="1179"/>
                  <a:pt x="1619" y="1185"/>
                  <a:pt x="1620" y="1190"/>
                </a:cubicBezTo>
                <a:cubicBezTo>
                  <a:pt x="1620" y="1193"/>
                  <a:pt x="1621" y="1195"/>
                  <a:pt x="1623" y="1197"/>
                </a:cubicBezTo>
                <a:cubicBezTo>
                  <a:pt x="1627" y="1203"/>
                  <a:pt x="1633" y="1206"/>
                  <a:pt x="1639" y="1206"/>
                </a:cubicBezTo>
                <a:cubicBezTo>
                  <a:pt x="1641" y="1206"/>
                  <a:pt x="1642" y="1206"/>
                  <a:pt x="1644" y="1206"/>
                </a:cubicBezTo>
                <a:cubicBezTo>
                  <a:pt x="1694" y="1195"/>
                  <a:pt x="1743" y="1182"/>
                  <a:pt x="1791" y="1168"/>
                </a:cubicBezTo>
                <a:cubicBezTo>
                  <a:pt x="1791" y="1168"/>
                  <a:pt x="1791" y="1168"/>
                  <a:pt x="1791" y="1168"/>
                </a:cubicBezTo>
                <a:cubicBezTo>
                  <a:pt x="1818" y="1159"/>
                  <a:pt x="1845" y="1150"/>
                  <a:pt x="1871" y="1141"/>
                </a:cubicBezTo>
                <a:cubicBezTo>
                  <a:pt x="1874" y="1140"/>
                  <a:pt x="1876" y="1138"/>
                  <a:pt x="1878" y="1137"/>
                </a:cubicBezTo>
                <a:cubicBezTo>
                  <a:pt x="1880" y="1137"/>
                  <a:pt x="1883" y="1136"/>
                  <a:pt x="1885" y="1135"/>
                </a:cubicBezTo>
                <a:cubicBezTo>
                  <a:pt x="1890" y="1134"/>
                  <a:pt x="1895" y="1132"/>
                  <a:pt x="1900" y="1130"/>
                </a:cubicBezTo>
                <a:cubicBezTo>
                  <a:pt x="1902" y="1129"/>
                  <a:pt x="1905" y="1127"/>
                  <a:pt x="1907" y="1126"/>
                </a:cubicBezTo>
                <a:cubicBezTo>
                  <a:pt x="1909" y="1126"/>
                  <a:pt x="1912" y="1125"/>
                  <a:pt x="1914" y="1124"/>
                </a:cubicBezTo>
                <a:cubicBezTo>
                  <a:pt x="1930" y="1118"/>
                  <a:pt x="1946" y="1111"/>
                  <a:pt x="1962" y="1104"/>
                </a:cubicBezTo>
                <a:cubicBezTo>
                  <a:pt x="1972" y="1100"/>
                  <a:pt x="1976" y="1088"/>
                  <a:pt x="1972" y="1078"/>
                </a:cubicBezTo>
                <a:close/>
                <a:moveTo>
                  <a:pt x="1039" y="1201"/>
                </a:moveTo>
                <a:cubicBezTo>
                  <a:pt x="1023" y="1200"/>
                  <a:pt x="1006" y="1198"/>
                  <a:pt x="989" y="1196"/>
                </a:cubicBezTo>
                <a:cubicBezTo>
                  <a:pt x="987" y="1196"/>
                  <a:pt x="984" y="1196"/>
                  <a:pt x="982" y="1197"/>
                </a:cubicBezTo>
                <a:cubicBezTo>
                  <a:pt x="979" y="1195"/>
                  <a:pt x="977" y="1195"/>
                  <a:pt x="974" y="1194"/>
                </a:cubicBezTo>
                <a:cubicBezTo>
                  <a:pt x="969" y="1194"/>
                  <a:pt x="964" y="1193"/>
                  <a:pt x="959" y="1192"/>
                </a:cubicBezTo>
                <a:cubicBezTo>
                  <a:pt x="957" y="1192"/>
                  <a:pt x="954" y="1192"/>
                  <a:pt x="952" y="1193"/>
                </a:cubicBezTo>
                <a:cubicBezTo>
                  <a:pt x="949" y="1192"/>
                  <a:pt x="947" y="1191"/>
                  <a:pt x="944" y="1190"/>
                </a:cubicBezTo>
                <a:cubicBezTo>
                  <a:pt x="866" y="1180"/>
                  <a:pt x="790" y="1164"/>
                  <a:pt x="717" y="1145"/>
                </a:cubicBezTo>
                <a:cubicBezTo>
                  <a:pt x="707" y="1142"/>
                  <a:pt x="696" y="1148"/>
                  <a:pt x="693" y="1159"/>
                </a:cubicBezTo>
                <a:cubicBezTo>
                  <a:pt x="690" y="1170"/>
                  <a:pt x="696" y="1181"/>
                  <a:pt x="707" y="1184"/>
                </a:cubicBezTo>
                <a:cubicBezTo>
                  <a:pt x="781" y="1203"/>
                  <a:pt x="859" y="1219"/>
                  <a:pt x="939" y="1230"/>
                </a:cubicBezTo>
                <a:cubicBezTo>
                  <a:pt x="941" y="1230"/>
                  <a:pt x="944" y="1230"/>
                  <a:pt x="947" y="1230"/>
                </a:cubicBezTo>
                <a:cubicBezTo>
                  <a:pt x="949" y="1231"/>
                  <a:pt x="951" y="1232"/>
                  <a:pt x="954" y="1232"/>
                </a:cubicBezTo>
                <a:cubicBezTo>
                  <a:pt x="959" y="1233"/>
                  <a:pt x="964" y="1233"/>
                  <a:pt x="969" y="1234"/>
                </a:cubicBezTo>
                <a:cubicBezTo>
                  <a:pt x="972" y="1234"/>
                  <a:pt x="975" y="1234"/>
                  <a:pt x="977" y="1233"/>
                </a:cubicBezTo>
                <a:cubicBezTo>
                  <a:pt x="980" y="1235"/>
                  <a:pt x="982" y="1235"/>
                  <a:pt x="985" y="1236"/>
                </a:cubicBezTo>
                <a:cubicBezTo>
                  <a:pt x="1002" y="1238"/>
                  <a:pt x="1019" y="1239"/>
                  <a:pt x="1036" y="1241"/>
                </a:cubicBezTo>
                <a:cubicBezTo>
                  <a:pt x="1036" y="1241"/>
                  <a:pt x="1037" y="1241"/>
                  <a:pt x="1038" y="1241"/>
                </a:cubicBezTo>
                <a:cubicBezTo>
                  <a:pt x="1048" y="1241"/>
                  <a:pt x="1057" y="1233"/>
                  <a:pt x="1058" y="1223"/>
                </a:cubicBezTo>
                <a:cubicBezTo>
                  <a:pt x="1059" y="1212"/>
                  <a:pt x="1050" y="1202"/>
                  <a:pt x="1039" y="1201"/>
                </a:cubicBezTo>
                <a:close/>
                <a:moveTo>
                  <a:pt x="1524" y="1207"/>
                </a:moveTo>
                <a:cubicBezTo>
                  <a:pt x="1524" y="1207"/>
                  <a:pt x="1524" y="1207"/>
                  <a:pt x="1524" y="1207"/>
                </a:cubicBezTo>
                <a:cubicBezTo>
                  <a:pt x="1523" y="1196"/>
                  <a:pt x="1512" y="1188"/>
                  <a:pt x="1501" y="1190"/>
                </a:cubicBezTo>
                <a:cubicBezTo>
                  <a:pt x="1499" y="1190"/>
                  <a:pt x="1497" y="1190"/>
                  <a:pt x="1495" y="1191"/>
                </a:cubicBezTo>
                <a:cubicBezTo>
                  <a:pt x="1481" y="1193"/>
                  <a:pt x="1466" y="1194"/>
                  <a:pt x="1452" y="1196"/>
                </a:cubicBezTo>
                <a:cubicBezTo>
                  <a:pt x="1449" y="1196"/>
                  <a:pt x="1446" y="1197"/>
                  <a:pt x="1444" y="1198"/>
                </a:cubicBezTo>
                <a:cubicBezTo>
                  <a:pt x="1442" y="1198"/>
                  <a:pt x="1439" y="1197"/>
                  <a:pt x="1437" y="1198"/>
                </a:cubicBezTo>
                <a:cubicBezTo>
                  <a:pt x="1432" y="1198"/>
                  <a:pt x="1427" y="1199"/>
                  <a:pt x="1422" y="1199"/>
                </a:cubicBezTo>
                <a:cubicBezTo>
                  <a:pt x="1419" y="1200"/>
                  <a:pt x="1416" y="1200"/>
                  <a:pt x="1414" y="1201"/>
                </a:cubicBezTo>
                <a:cubicBezTo>
                  <a:pt x="1412" y="1201"/>
                  <a:pt x="1409" y="1200"/>
                  <a:pt x="1407" y="1201"/>
                </a:cubicBezTo>
                <a:cubicBezTo>
                  <a:pt x="1400" y="1201"/>
                  <a:pt x="1393" y="1202"/>
                  <a:pt x="1386" y="1202"/>
                </a:cubicBezTo>
                <a:cubicBezTo>
                  <a:pt x="1386" y="1202"/>
                  <a:pt x="1386" y="1202"/>
                  <a:pt x="1386" y="1202"/>
                </a:cubicBezTo>
                <a:cubicBezTo>
                  <a:pt x="1347" y="1206"/>
                  <a:pt x="1308" y="1208"/>
                  <a:pt x="1269" y="1208"/>
                </a:cubicBezTo>
                <a:cubicBezTo>
                  <a:pt x="1269" y="1208"/>
                  <a:pt x="1269" y="1208"/>
                  <a:pt x="1269" y="1208"/>
                </a:cubicBezTo>
                <a:cubicBezTo>
                  <a:pt x="1253" y="1209"/>
                  <a:pt x="1237" y="1209"/>
                  <a:pt x="1221" y="1209"/>
                </a:cubicBezTo>
                <a:cubicBezTo>
                  <a:pt x="1221" y="1209"/>
                  <a:pt x="1221" y="1209"/>
                  <a:pt x="1221" y="1209"/>
                </a:cubicBezTo>
                <a:cubicBezTo>
                  <a:pt x="1206" y="1209"/>
                  <a:pt x="1190" y="1209"/>
                  <a:pt x="1175" y="1208"/>
                </a:cubicBezTo>
                <a:cubicBezTo>
                  <a:pt x="1164" y="1208"/>
                  <a:pt x="1155" y="1217"/>
                  <a:pt x="1155" y="1228"/>
                </a:cubicBezTo>
                <a:cubicBezTo>
                  <a:pt x="1154" y="1239"/>
                  <a:pt x="1163" y="1248"/>
                  <a:pt x="1174" y="1249"/>
                </a:cubicBezTo>
                <a:cubicBezTo>
                  <a:pt x="1190" y="1249"/>
                  <a:pt x="1206" y="1249"/>
                  <a:pt x="1221" y="1249"/>
                </a:cubicBezTo>
                <a:cubicBezTo>
                  <a:pt x="1221" y="1249"/>
                  <a:pt x="1221" y="1249"/>
                  <a:pt x="1221" y="1249"/>
                </a:cubicBezTo>
                <a:cubicBezTo>
                  <a:pt x="1259" y="1249"/>
                  <a:pt x="1296" y="1248"/>
                  <a:pt x="1334" y="1246"/>
                </a:cubicBezTo>
                <a:cubicBezTo>
                  <a:pt x="1334" y="1246"/>
                  <a:pt x="1334" y="1246"/>
                  <a:pt x="1334" y="1246"/>
                </a:cubicBezTo>
                <a:cubicBezTo>
                  <a:pt x="1359" y="1245"/>
                  <a:pt x="1385" y="1243"/>
                  <a:pt x="1410" y="1241"/>
                </a:cubicBezTo>
                <a:cubicBezTo>
                  <a:pt x="1413" y="1240"/>
                  <a:pt x="1415" y="1240"/>
                  <a:pt x="1418" y="1238"/>
                </a:cubicBezTo>
                <a:cubicBezTo>
                  <a:pt x="1420" y="1239"/>
                  <a:pt x="1423" y="1239"/>
                  <a:pt x="1425" y="1239"/>
                </a:cubicBezTo>
                <a:cubicBezTo>
                  <a:pt x="1431" y="1239"/>
                  <a:pt x="1436" y="1238"/>
                  <a:pt x="1441" y="1238"/>
                </a:cubicBezTo>
                <a:cubicBezTo>
                  <a:pt x="1442" y="1237"/>
                  <a:pt x="1444" y="1237"/>
                  <a:pt x="1445" y="1237"/>
                </a:cubicBezTo>
                <a:cubicBezTo>
                  <a:pt x="1446" y="1236"/>
                  <a:pt x="1447" y="1236"/>
                  <a:pt x="1448" y="1235"/>
                </a:cubicBezTo>
                <a:cubicBezTo>
                  <a:pt x="1451" y="1236"/>
                  <a:pt x="1453" y="1236"/>
                  <a:pt x="1456" y="1236"/>
                </a:cubicBezTo>
                <a:cubicBezTo>
                  <a:pt x="1473" y="1234"/>
                  <a:pt x="1490" y="1232"/>
                  <a:pt x="1507" y="1230"/>
                </a:cubicBezTo>
                <a:cubicBezTo>
                  <a:pt x="1518" y="1228"/>
                  <a:pt x="1525" y="1218"/>
                  <a:pt x="1524" y="1207"/>
                </a:cubicBezTo>
                <a:close/>
              </a:path>
            </a:pathLst>
          </a:cu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grpSp>
        <p:nvGrpSpPr>
          <p:cNvPr id="197" name="Group 196">
            <a:extLst>
              <a:ext uri="{FF2B5EF4-FFF2-40B4-BE49-F238E27FC236}">
                <a16:creationId xmlns:a16="http://schemas.microsoft.com/office/drawing/2014/main" id="{C0AE0E78-25D3-4234-8262-6CB5D7338BD3}"/>
              </a:ext>
            </a:extLst>
          </p:cNvPr>
          <p:cNvGrpSpPr/>
          <p:nvPr/>
        </p:nvGrpSpPr>
        <p:grpSpPr>
          <a:xfrm>
            <a:off x="6814765" y="2995307"/>
            <a:ext cx="394146" cy="551277"/>
            <a:chOff x="8913813" y="6145213"/>
            <a:chExt cx="712788" cy="996950"/>
          </a:xfrm>
        </p:grpSpPr>
        <p:sp>
          <p:nvSpPr>
            <p:cNvPr id="67" name="Freeform 66">
              <a:extLst>
                <a:ext uri="{FF2B5EF4-FFF2-40B4-BE49-F238E27FC236}">
                  <a16:creationId xmlns:a16="http://schemas.microsoft.com/office/drawing/2014/main" id="{F9AD5E71-BE42-435B-990F-4F896A0EDF7E}"/>
                </a:ext>
              </a:extLst>
            </p:cNvPr>
            <p:cNvSpPr>
              <a:spLocks/>
            </p:cNvSpPr>
            <p:nvPr/>
          </p:nvSpPr>
          <p:spPr bwMode="auto">
            <a:xfrm>
              <a:off x="9029701" y="6145213"/>
              <a:ext cx="596900" cy="974725"/>
            </a:xfrm>
            <a:custGeom>
              <a:avLst/>
              <a:gdLst>
                <a:gd name="T0" fmla="*/ 174 w 216"/>
                <a:gd name="T1" fmla="*/ 339 h 353"/>
                <a:gd name="T2" fmla="*/ 42 w 216"/>
                <a:gd name="T3" fmla="*/ 263 h 353"/>
                <a:gd name="T4" fmla="*/ 0 w 216"/>
                <a:gd name="T5" fmla="*/ 183 h 353"/>
                <a:gd name="T6" fmla="*/ 0 w 216"/>
                <a:gd name="T7" fmla="*/ 45 h 353"/>
                <a:gd name="T8" fmla="*/ 42 w 216"/>
                <a:gd name="T9" fmla="*/ 13 h 353"/>
                <a:gd name="T10" fmla="*/ 174 w 216"/>
                <a:gd name="T11" fmla="*/ 90 h 353"/>
                <a:gd name="T12" fmla="*/ 216 w 216"/>
                <a:gd name="T13" fmla="*/ 170 h 353"/>
                <a:gd name="T14" fmla="*/ 216 w 216"/>
                <a:gd name="T15" fmla="*/ 308 h 353"/>
                <a:gd name="T16" fmla="*/ 174 w 216"/>
                <a:gd name="T17" fmla="*/ 339 h 3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6" h="353">
                  <a:moveTo>
                    <a:pt x="174" y="339"/>
                  </a:moveTo>
                  <a:cubicBezTo>
                    <a:pt x="42" y="263"/>
                    <a:pt x="42" y="263"/>
                    <a:pt x="42" y="263"/>
                  </a:cubicBezTo>
                  <a:cubicBezTo>
                    <a:pt x="18" y="250"/>
                    <a:pt x="0" y="214"/>
                    <a:pt x="0" y="183"/>
                  </a:cubicBezTo>
                  <a:cubicBezTo>
                    <a:pt x="0" y="45"/>
                    <a:pt x="0" y="45"/>
                    <a:pt x="0" y="45"/>
                  </a:cubicBezTo>
                  <a:cubicBezTo>
                    <a:pt x="0" y="14"/>
                    <a:pt x="18" y="0"/>
                    <a:pt x="42" y="13"/>
                  </a:cubicBezTo>
                  <a:cubicBezTo>
                    <a:pt x="174" y="90"/>
                    <a:pt x="174" y="90"/>
                    <a:pt x="174" y="90"/>
                  </a:cubicBezTo>
                  <a:cubicBezTo>
                    <a:pt x="197" y="103"/>
                    <a:pt x="216" y="139"/>
                    <a:pt x="216" y="170"/>
                  </a:cubicBezTo>
                  <a:cubicBezTo>
                    <a:pt x="216" y="308"/>
                    <a:pt x="216" y="308"/>
                    <a:pt x="216" y="308"/>
                  </a:cubicBezTo>
                  <a:cubicBezTo>
                    <a:pt x="216" y="339"/>
                    <a:pt x="197" y="353"/>
                    <a:pt x="174" y="339"/>
                  </a:cubicBezTo>
                  <a:close/>
                </a:path>
              </a:pathLst>
            </a:custGeom>
            <a:solidFill>
              <a:srgbClr val="4579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68" name="Freeform 67">
              <a:extLst>
                <a:ext uri="{FF2B5EF4-FFF2-40B4-BE49-F238E27FC236}">
                  <a16:creationId xmlns:a16="http://schemas.microsoft.com/office/drawing/2014/main" id="{2CF7CB07-472E-4C62-AD59-DBA961DAB518}"/>
                </a:ext>
              </a:extLst>
            </p:cNvPr>
            <p:cNvSpPr>
              <a:spLocks/>
            </p:cNvSpPr>
            <p:nvPr/>
          </p:nvSpPr>
          <p:spPr bwMode="auto">
            <a:xfrm>
              <a:off x="8913813" y="6167438"/>
              <a:ext cx="596900" cy="974725"/>
            </a:xfrm>
            <a:custGeom>
              <a:avLst/>
              <a:gdLst>
                <a:gd name="T0" fmla="*/ 174 w 216"/>
                <a:gd name="T1" fmla="*/ 340 h 353"/>
                <a:gd name="T2" fmla="*/ 42 w 216"/>
                <a:gd name="T3" fmla="*/ 264 h 353"/>
                <a:gd name="T4" fmla="*/ 0 w 216"/>
                <a:gd name="T5" fmla="*/ 183 h 353"/>
                <a:gd name="T6" fmla="*/ 0 w 216"/>
                <a:gd name="T7" fmla="*/ 46 h 353"/>
                <a:gd name="T8" fmla="*/ 42 w 216"/>
                <a:gd name="T9" fmla="*/ 14 h 353"/>
                <a:gd name="T10" fmla="*/ 174 w 216"/>
                <a:gd name="T11" fmla="*/ 90 h 353"/>
                <a:gd name="T12" fmla="*/ 216 w 216"/>
                <a:gd name="T13" fmla="*/ 170 h 353"/>
                <a:gd name="T14" fmla="*/ 216 w 216"/>
                <a:gd name="T15" fmla="*/ 308 h 353"/>
                <a:gd name="T16" fmla="*/ 174 w 216"/>
                <a:gd name="T17" fmla="*/ 340 h 3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6" h="353">
                  <a:moveTo>
                    <a:pt x="174" y="340"/>
                  </a:moveTo>
                  <a:cubicBezTo>
                    <a:pt x="42" y="264"/>
                    <a:pt x="42" y="264"/>
                    <a:pt x="42" y="264"/>
                  </a:cubicBezTo>
                  <a:cubicBezTo>
                    <a:pt x="19" y="250"/>
                    <a:pt x="0" y="214"/>
                    <a:pt x="0" y="183"/>
                  </a:cubicBezTo>
                  <a:cubicBezTo>
                    <a:pt x="0" y="46"/>
                    <a:pt x="0" y="46"/>
                    <a:pt x="0" y="46"/>
                  </a:cubicBezTo>
                  <a:cubicBezTo>
                    <a:pt x="0" y="15"/>
                    <a:pt x="19" y="0"/>
                    <a:pt x="42" y="14"/>
                  </a:cubicBezTo>
                  <a:cubicBezTo>
                    <a:pt x="174" y="90"/>
                    <a:pt x="174" y="90"/>
                    <a:pt x="174" y="90"/>
                  </a:cubicBezTo>
                  <a:cubicBezTo>
                    <a:pt x="198" y="104"/>
                    <a:pt x="216" y="140"/>
                    <a:pt x="216" y="170"/>
                  </a:cubicBezTo>
                  <a:cubicBezTo>
                    <a:pt x="216" y="308"/>
                    <a:pt x="216" y="308"/>
                    <a:pt x="216" y="308"/>
                  </a:cubicBezTo>
                  <a:cubicBezTo>
                    <a:pt x="216" y="339"/>
                    <a:pt x="198" y="353"/>
                    <a:pt x="174" y="340"/>
                  </a:cubicBezTo>
                  <a:close/>
                </a:path>
              </a:pathLst>
            </a:custGeom>
            <a:solidFill>
              <a:srgbClr val="0250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69" name="Freeform 68">
              <a:extLst>
                <a:ext uri="{FF2B5EF4-FFF2-40B4-BE49-F238E27FC236}">
                  <a16:creationId xmlns:a16="http://schemas.microsoft.com/office/drawing/2014/main" id="{D902A2E9-93D4-44BC-9C52-9AD3E64F8276}"/>
                </a:ext>
              </a:extLst>
            </p:cNvPr>
            <p:cNvSpPr>
              <a:spLocks noEditPoints="1"/>
            </p:cNvSpPr>
            <p:nvPr/>
          </p:nvSpPr>
          <p:spPr bwMode="auto">
            <a:xfrm>
              <a:off x="9126538" y="6775450"/>
              <a:ext cx="157163" cy="141288"/>
            </a:xfrm>
            <a:custGeom>
              <a:avLst/>
              <a:gdLst>
                <a:gd name="T0" fmla="*/ 47 w 57"/>
                <a:gd name="T1" fmla="*/ 48 h 51"/>
                <a:gd name="T2" fmla="*/ 10 w 57"/>
                <a:gd name="T3" fmla="*/ 27 h 51"/>
                <a:gd name="T4" fmla="*/ 0 w 57"/>
                <a:gd name="T5" fmla="*/ 9 h 51"/>
                <a:gd name="T6" fmla="*/ 10 w 57"/>
                <a:gd name="T7" fmla="*/ 3 h 51"/>
                <a:gd name="T8" fmla="*/ 47 w 57"/>
                <a:gd name="T9" fmla="*/ 25 h 51"/>
                <a:gd name="T10" fmla="*/ 57 w 57"/>
                <a:gd name="T11" fmla="*/ 42 h 51"/>
                <a:gd name="T12" fmla="*/ 47 w 57"/>
                <a:gd name="T13" fmla="*/ 48 h 51"/>
                <a:gd name="T14" fmla="*/ 10 w 57"/>
                <a:gd name="T15" fmla="*/ 11 h 51"/>
                <a:gd name="T16" fmla="*/ 6 w 57"/>
                <a:gd name="T17" fmla="*/ 13 h 51"/>
                <a:gd name="T18" fmla="*/ 10 w 57"/>
                <a:gd name="T19" fmla="*/ 20 h 51"/>
                <a:gd name="T20" fmla="*/ 47 w 57"/>
                <a:gd name="T21" fmla="*/ 41 h 51"/>
                <a:gd name="T22" fmla="*/ 51 w 57"/>
                <a:gd name="T23" fmla="*/ 39 h 51"/>
                <a:gd name="T24" fmla="*/ 47 w 57"/>
                <a:gd name="T25" fmla="*/ 32 h 51"/>
                <a:gd name="T26" fmla="*/ 10 w 57"/>
                <a:gd name="T27" fmla="*/ 1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7" h="51">
                  <a:moveTo>
                    <a:pt x="47" y="48"/>
                  </a:moveTo>
                  <a:cubicBezTo>
                    <a:pt x="10" y="27"/>
                    <a:pt x="10" y="27"/>
                    <a:pt x="10" y="27"/>
                  </a:cubicBezTo>
                  <a:cubicBezTo>
                    <a:pt x="5" y="24"/>
                    <a:pt x="0" y="16"/>
                    <a:pt x="0" y="9"/>
                  </a:cubicBezTo>
                  <a:cubicBezTo>
                    <a:pt x="0" y="3"/>
                    <a:pt x="5" y="0"/>
                    <a:pt x="10" y="3"/>
                  </a:cubicBezTo>
                  <a:cubicBezTo>
                    <a:pt x="47" y="25"/>
                    <a:pt x="47" y="25"/>
                    <a:pt x="47" y="25"/>
                  </a:cubicBezTo>
                  <a:cubicBezTo>
                    <a:pt x="53" y="28"/>
                    <a:pt x="57" y="36"/>
                    <a:pt x="57" y="42"/>
                  </a:cubicBezTo>
                  <a:cubicBezTo>
                    <a:pt x="57" y="49"/>
                    <a:pt x="53" y="51"/>
                    <a:pt x="47" y="48"/>
                  </a:cubicBezTo>
                  <a:close/>
                  <a:moveTo>
                    <a:pt x="10" y="11"/>
                  </a:moveTo>
                  <a:cubicBezTo>
                    <a:pt x="8" y="9"/>
                    <a:pt x="6" y="10"/>
                    <a:pt x="6" y="13"/>
                  </a:cubicBezTo>
                  <a:cubicBezTo>
                    <a:pt x="6" y="15"/>
                    <a:pt x="8" y="18"/>
                    <a:pt x="10" y="20"/>
                  </a:cubicBezTo>
                  <a:cubicBezTo>
                    <a:pt x="47" y="41"/>
                    <a:pt x="47" y="41"/>
                    <a:pt x="47" y="41"/>
                  </a:cubicBezTo>
                  <a:cubicBezTo>
                    <a:pt x="49" y="42"/>
                    <a:pt x="51" y="41"/>
                    <a:pt x="51" y="39"/>
                  </a:cubicBezTo>
                  <a:cubicBezTo>
                    <a:pt x="51" y="36"/>
                    <a:pt x="49" y="33"/>
                    <a:pt x="47" y="32"/>
                  </a:cubicBezTo>
                  <a:lnTo>
                    <a:pt x="10" y="11"/>
                  </a:lnTo>
                  <a:close/>
                </a:path>
              </a:pathLst>
            </a:custGeom>
            <a:solidFill>
              <a:srgbClr val="9FCE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70" name="Freeform 69">
              <a:extLst>
                <a:ext uri="{FF2B5EF4-FFF2-40B4-BE49-F238E27FC236}">
                  <a16:creationId xmlns:a16="http://schemas.microsoft.com/office/drawing/2014/main" id="{6E90AA6C-B823-42C5-955D-9C6CFDED15C9}"/>
                </a:ext>
              </a:extLst>
            </p:cNvPr>
            <p:cNvSpPr>
              <a:spLocks noEditPoints="1"/>
            </p:cNvSpPr>
            <p:nvPr/>
          </p:nvSpPr>
          <p:spPr bwMode="auto">
            <a:xfrm>
              <a:off x="9126538" y="6731000"/>
              <a:ext cx="157163" cy="141288"/>
            </a:xfrm>
            <a:custGeom>
              <a:avLst/>
              <a:gdLst>
                <a:gd name="T0" fmla="*/ 47 w 57"/>
                <a:gd name="T1" fmla="*/ 48 h 51"/>
                <a:gd name="T2" fmla="*/ 10 w 57"/>
                <a:gd name="T3" fmla="*/ 27 h 51"/>
                <a:gd name="T4" fmla="*/ 0 w 57"/>
                <a:gd name="T5" fmla="*/ 9 h 51"/>
                <a:gd name="T6" fmla="*/ 10 w 57"/>
                <a:gd name="T7" fmla="*/ 3 h 51"/>
                <a:gd name="T8" fmla="*/ 47 w 57"/>
                <a:gd name="T9" fmla="*/ 24 h 51"/>
                <a:gd name="T10" fmla="*/ 57 w 57"/>
                <a:gd name="T11" fmla="*/ 42 h 51"/>
                <a:gd name="T12" fmla="*/ 47 w 57"/>
                <a:gd name="T13" fmla="*/ 48 h 51"/>
                <a:gd name="T14" fmla="*/ 10 w 57"/>
                <a:gd name="T15" fmla="*/ 10 h 51"/>
                <a:gd name="T16" fmla="*/ 6 w 57"/>
                <a:gd name="T17" fmla="*/ 13 h 51"/>
                <a:gd name="T18" fmla="*/ 10 w 57"/>
                <a:gd name="T19" fmla="*/ 19 h 51"/>
                <a:gd name="T20" fmla="*/ 47 w 57"/>
                <a:gd name="T21" fmla="*/ 41 h 51"/>
                <a:gd name="T22" fmla="*/ 51 w 57"/>
                <a:gd name="T23" fmla="*/ 38 h 51"/>
                <a:gd name="T24" fmla="*/ 47 w 57"/>
                <a:gd name="T25" fmla="*/ 32 h 51"/>
                <a:gd name="T26" fmla="*/ 10 w 57"/>
                <a:gd name="T27" fmla="*/ 1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7" h="51">
                  <a:moveTo>
                    <a:pt x="47" y="48"/>
                  </a:moveTo>
                  <a:cubicBezTo>
                    <a:pt x="10" y="27"/>
                    <a:pt x="10" y="27"/>
                    <a:pt x="10" y="27"/>
                  </a:cubicBezTo>
                  <a:cubicBezTo>
                    <a:pt x="5" y="23"/>
                    <a:pt x="0" y="15"/>
                    <a:pt x="0" y="9"/>
                  </a:cubicBezTo>
                  <a:cubicBezTo>
                    <a:pt x="0" y="3"/>
                    <a:pt x="5" y="0"/>
                    <a:pt x="10" y="3"/>
                  </a:cubicBezTo>
                  <a:cubicBezTo>
                    <a:pt x="47" y="24"/>
                    <a:pt x="47" y="24"/>
                    <a:pt x="47" y="24"/>
                  </a:cubicBezTo>
                  <a:cubicBezTo>
                    <a:pt x="53" y="28"/>
                    <a:pt x="57" y="36"/>
                    <a:pt x="57" y="42"/>
                  </a:cubicBezTo>
                  <a:cubicBezTo>
                    <a:pt x="57" y="48"/>
                    <a:pt x="53" y="51"/>
                    <a:pt x="47" y="48"/>
                  </a:cubicBezTo>
                  <a:close/>
                  <a:moveTo>
                    <a:pt x="10" y="10"/>
                  </a:moveTo>
                  <a:cubicBezTo>
                    <a:pt x="8" y="9"/>
                    <a:pt x="6" y="10"/>
                    <a:pt x="6" y="13"/>
                  </a:cubicBezTo>
                  <a:cubicBezTo>
                    <a:pt x="6" y="15"/>
                    <a:pt x="8" y="18"/>
                    <a:pt x="10" y="19"/>
                  </a:cubicBezTo>
                  <a:cubicBezTo>
                    <a:pt x="47" y="41"/>
                    <a:pt x="47" y="41"/>
                    <a:pt x="47" y="41"/>
                  </a:cubicBezTo>
                  <a:cubicBezTo>
                    <a:pt x="49" y="42"/>
                    <a:pt x="51" y="41"/>
                    <a:pt x="51" y="38"/>
                  </a:cubicBezTo>
                  <a:cubicBezTo>
                    <a:pt x="51" y="36"/>
                    <a:pt x="49" y="33"/>
                    <a:pt x="47" y="32"/>
                  </a:cubicBezTo>
                  <a:lnTo>
                    <a:pt x="10" y="10"/>
                  </a:lnTo>
                  <a:close/>
                </a:path>
              </a:pathLst>
            </a:custGeom>
            <a:solidFill>
              <a:srgbClr val="9FCE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71" name="Freeform 70">
              <a:extLst>
                <a:ext uri="{FF2B5EF4-FFF2-40B4-BE49-F238E27FC236}">
                  <a16:creationId xmlns:a16="http://schemas.microsoft.com/office/drawing/2014/main" id="{6F0E3108-8562-409E-9A1C-AE8362227331}"/>
                </a:ext>
              </a:extLst>
            </p:cNvPr>
            <p:cNvSpPr>
              <a:spLocks/>
            </p:cNvSpPr>
            <p:nvPr/>
          </p:nvSpPr>
          <p:spPr bwMode="auto">
            <a:xfrm>
              <a:off x="9145588" y="6838950"/>
              <a:ext cx="119063" cy="96838"/>
            </a:xfrm>
            <a:custGeom>
              <a:avLst/>
              <a:gdLst>
                <a:gd name="T0" fmla="*/ 22 w 43"/>
                <a:gd name="T1" fmla="*/ 29 h 35"/>
                <a:gd name="T2" fmla="*/ 0 w 43"/>
                <a:gd name="T3" fmla="*/ 0 h 35"/>
                <a:gd name="T4" fmla="*/ 6 w 43"/>
                <a:gd name="T5" fmla="*/ 1 h 35"/>
                <a:gd name="T6" fmla="*/ 22 w 43"/>
                <a:gd name="T7" fmla="*/ 22 h 35"/>
                <a:gd name="T8" fmla="*/ 37 w 43"/>
                <a:gd name="T9" fmla="*/ 19 h 35"/>
                <a:gd name="T10" fmla="*/ 43 w 43"/>
                <a:gd name="T11" fmla="*/ 24 h 35"/>
                <a:gd name="T12" fmla="*/ 22 w 43"/>
                <a:gd name="T13" fmla="*/ 29 h 35"/>
              </a:gdLst>
              <a:ahLst/>
              <a:cxnLst>
                <a:cxn ang="0">
                  <a:pos x="T0" y="T1"/>
                </a:cxn>
                <a:cxn ang="0">
                  <a:pos x="T2" y="T3"/>
                </a:cxn>
                <a:cxn ang="0">
                  <a:pos x="T4" y="T5"/>
                </a:cxn>
                <a:cxn ang="0">
                  <a:pos x="T6" y="T7"/>
                </a:cxn>
                <a:cxn ang="0">
                  <a:pos x="T8" y="T9"/>
                </a:cxn>
                <a:cxn ang="0">
                  <a:pos x="T10" y="T11"/>
                </a:cxn>
                <a:cxn ang="0">
                  <a:pos x="T12" y="T13"/>
                </a:cxn>
              </a:cxnLst>
              <a:rect l="0" t="0" r="r" b="b"/>
              <a:pathLst>
                <a:path w="43" h="35">
                  <a:moveTo>
                    <a:pt x="22" y="29"/>
                  </a:moveTo>
                  <a:cubicBezTo>
                    <a:pt x="12" y="24"/>
                    <a:pt x="4" y="12"/>
                    <a:pt x="0" y="0"/>
                  </a:cubicBezTo>
                  <a:cubicBezTo>
                    <a:pt x="6" y="1"/>
                    <a:pt x="6" y="1"/>
                    <a:pt x="6" y="1"/>
                  </a:cubicBezTo>
                  <a:cubicBezTo>
                    <a:pt x="9" y="9"/>
                    <a:pt x="15" y="18"/>
                    <a:pt x="22" y="22"/>
                  </a:cubicBezTo>
                  <a:cubicBezTo>
                    <a:pt x="29" y="26"/>
                    <a:pt x="35" y="24"/>
                    <a:pt x="37" y="19"/>
                  </a:cubicBezTo>
                  <a:cubicBezTo>
                    <a:pt x="43" y="24"/>
                    <a:pt x="43" y="24"/>
                    <a:pt x="43" y="24"/>
                  </a:cubicBezTo>
                  <a:cubicBezTo>
                    <a:pt x="40" y="33"/>
                    <a:pt x="31" y="35"/>
                    <a:pt x="22" y="29"/>
                  </a:cubicBezTo>
                  <a:close/>
                </a:path>
              </a:pathLst>
            </a:custGeom>
            <a:solidFill>
              <a:srgbClr val="9FCE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72" name="Freeform 71">
              <a:extLst>
                <a:ext uri="{FF2B5EF4-FFF2-40B4-BE49-F238E27FC236}">
                  <a16:creationId xmlns:a16="http://schemas.microsoft.com/office/drawing/2014/main" id="{EABC1B30-C2CA-4965-AC13-71910F476A02}"/>
                </a:ext>
              </a:extLst>
            </p:cNvPr>
            <p:cNvSpPr>
              <a:spLocks/>
            </p:cNvSpPr>
            <p:nvPr/>
          </p:nvSpPr>
          <p:spPr bwMode="auto">
            <a:xfrm>
              <a:off x="9085263" y="6457950"/>
              <a:ext cx="242888" cy="358775"/>
            </a:xfrm>
            <a:custGeom>
              <a:avLst/>
              <a:gdLst>
                <a:gd name="T0" fmla="*/ 27 w 88"/>
                <a:gd name="T1" fmla="*/ 107 h 130"/>
                <a:gd name="T2" fmla="*/ 21 w 88"/>
                <a:gd name="T3" fmla="*/ 103 h 130"/>
                <a:gd name="T4" fmla="*/ 14 w 88"/>
                <a:gd name="T5" fmla="*/ 86 h 130"/>
                <a:gd name="T6" fmla="*/ 0 w 88"/>
                <a:gd name="T7" fmla="*/ 40 h 130"/>
                <a:gd name="T8" fmla="*/ 44 w 88"/>
                <a:gd name="T9" fmla="*/ 14 h 130"/>
                <a:gd name="T10" fmla="*/ 88 w 88"/>
                <a:gd name="T11" fmla="*/ 90 h 130"/>
                <a:gd name="T12" fmla="*/ 73 w 88"/>
                <a:gd name="T13" fmla="*/ 120 h 130"/>
                <a:gd name="T14" fmla="*/ 73 w 88"/>
                <a:gd name="T15" fmla="*/ 120 h 130"/>
                <a:gd name="T16" fmla="*/ 67 w 88"/>
                <a:gd name="T17" fmla="*/ 130 h 130"/>
                <a:gd name="T18" fmla="*/ 61 w 88"/>
                <a:gd name="T19" fmla="*/ 126 h 130"/>
                <a:gd name="T20" fmla="*/ 69 w 88"/>
                <a:gd name="T21" fmla="*/ 112 h 130"/>
                <a:gd name="T22" fmla="*/ 69 w 88"/>
                <a:gd name="T23" fmla="*/ 113 h 130"/>
                <a:gd name="T24" fmla="*/ 69 w 88"/>
                <a:gd name="T25" fmla="*/ 112 h 130"/>
                <a:gd name="T26" fmla="*/ 82 w 88"/>
                <a:gd name="T27" fmla="*/ 87 h 130"/>
                <a:gd name="T28" fmla="*/ 44 w 88"/>
                <a:gd name="T29" fmla="*/ 21 h 130"/>
                <a:gd name="T30" fmla="*/ 6 w 88"/>
                <a:gd name="T31" fmla="*/ 43 h 130"/>
                <a:gd name="T32" fmla="*/ 19 w 88"/>
                <a:gd name="T33" fmla="*/ 83 h 130"/>
                <a:gd name="T34" fmla="*/ 27 w 88"/>
                <a:gd name="T35" fmla="*/ 107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8" h="130">
                  <a:moveTo>
                    <a:pt x="27" y="107"/>
                  </a:moveTo>
                  <a:cubicBezTo>
                    <a:pt x="21" y="103"/>
                    <a:pt x="21" y="103"/>
                    <a:pt x="21" y="103"/>
                  </a:cubicBezTo>
                  <a:cubicBezTo>
                    <a:pt x="21" y="99"/>
                    <a:pt x="19" y="93"/>
                    <a:pt x="14" y="86"/>
                  </a:cubicBezTo>
                  <a:cubicBezTo>
                    <a:pt x="5" y="71"/>
                    <a:pt x="0" y="54"/>
                    <a:pt x="0" y="40"/>
                  </a:cubicBezTo>
                  <a:cubicBezTo>
                    <a:pt x="0" y="12"/>
                    <a:pt x="19" y="0"/>
                    <a:pt x="44" y="14"/>
                  </a:cubicBezTo>
                  <a:cubicBezTo>
                    <a:pt x="68" y="28"/>
                    <a:pt x="88" y="62"/>
                    <a:pt x="88" y="90"/>
                  </a:cubicBezTo>
                  <a:cubicBezTo>
                    <a:pt x="88" y="105"/>
                    <a:pt x="83" y="115"/>
                    <a:pt x="73" y="120"/>
                  </a:cubicBezTo>
                  <a:cubicBezTo>
                    <a:pt x="73" y="120"/>
                    <a:pt x="73" y="120"/>
                    <a:pt x="73" y="120"/>
                  </a:cubicBezTo>
                  <a:cubicBezTo>
                    <a:pt x="69" y="122"/>
                    <a:pt x="67" y="125"/>
                    <a:pt x="67" y="130"/>
                  </a:cubicBezTo>
                  <a:cubicBezTo>
                    <a:pt x="61" y="126"/>
                    <a:pt x="61" y="126"/>
                    <a:pt x="61" y="126"/>
                  </a:cubicBezTo>
                  <a:cubicBezTo>
                    <a:pt x="61" y="120"/>
                    <a:pt x="63" y="115"/>
                    <a:pt x="69" y="112"/>
                  </a:cubicBezTo>
                  <a:cubicBezTo>
                    <a:pt x="69" y="113"/>
                    <a:pt x="69" y="113"/>
                    <a:pt x="69" y="113"/>
                  </a:cubicBezTo>
                  <a:cubicBezTo>
                    <a:pt x="69" y="112"/>
                    <a:pt x="69" y="112"/>
                    <a:pt x="69" y="112"/>
                  </a:cubicBezTo>
                  <a:cubicBezTo>
                    <a:pt x="77" y="108"/>
                    <a:pt x="82" y="99"/>
                    <a:pt x="82" y="87"/>
                  </a:cubicBezTo>
                  <a:cubicBezTo>
                    <a:pt x="82" y="63"/>
                    <a:pt x="65" y="33"/>
                    <a:pt x="44" y="21"/>
                  </a:cubicBezTo>
                  <a:cubicBezTo>
                    <a:pt x="23" y="9"/>
                    <a:pt x="6" y="19"/>
                    <a:pt x="6" y="43"/>
                  </a:cubicBezTo>
                  <a:cubicBezTo>
                    <a:pt x="6" y="56"/>
                    <a:pt x="11" y="70"/>
                    <a:pt x="19" y="83"/>
                  </a:cubicBezTo>
                  <a:cubicBezTo>
                    <a:pt x="24" y="93"/>
                    <a:pt x="27" y="101"/>
                    <a:pt x="27" y="107"/>
                  </a:cubicBezTo>
                  <a:close/>
                </a:path>
              </a:pathLst>
            </a:custGeom>
            <a:solidFill>
              <a:srgbClr val="9FCE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73" name="Freeform 72">
              <a:extLst>
                <a:ext uri="{FF2B5EF4-FFF2-40B4-BE49-F238E27FC236}">
                  <a16:creationId xmlns:a16="http://schemas.microsoft.com/office/drawing/2014/main" id="{4C54903F-9245-4840-81B8-6C03851686B8}"/>
                </a:ext>
              </a:extLst>
            </p:cNvPr>
            <p:cNvSpPr>
              <a:spLocks/>
            </p:cNvSpPr>
            <p:nvPr/>
          </p:nvSpPr>
          <p:spPr bwMode="auto">
            <a:xfrm>
              <a:off x="9167813" y="6630988"/>
              <a:ext cx="74613" cy="163513"/>
            </a:xfrm>
            <a:custGeom>
              <a:avLst/>
              <a:gdLst>
                <a:gd name="T0" fmla="*/ 22 w 27"/>
                <a:gd name="T1" fmla="*/ 59 h 59"/>
                <a:gd name="T2" fmla="*/ 16 w 27"/>
                <a:gd name="T3" fmla="*/ 54 h 59"/>
                <a:gd name="T4" fmla="*/ 20 w 27"/>
                <a:gd name="T5" fmla="*/ 22 h 59"/>
                <a:gd name="T6" fmla="*/ 19 w 27"/>
                <a:gd name="T7" fmla="*/ 22 h 59"/>
                <a:gd name="T8" fmla="*/ 13 w 27"/>
                <a:gd name="T9" fmla="*/ 16 h 59"/>
                <a:gd name="T10" fmla="*/ 10 w 27"/>
                <a:gd name="T11" fmla="*/ 16 h 59"/>
                <a:gd name="T12" fmla="*/ 7 w 27"/>
                <a:gd name="T13" fmla="*/ 14 h 59"/>
                <a:gd name="T14" fmla="*/ 11 w 27"/>
                <a:gd name="T15" fmla="*/ 52 h 59"/>
                <a:gd name="T16" fmla="*/ 5 w 27"/>
                <a:gd name="T17" fmla="*/ 49 h 59"/>
                <a:gd name="T18" fmla="*/ 0 w 27"/>
                <a:gd name="T19" fmla="*/ 3 h 59"/>
                <a:gd name="T20" fmla="*/ 2 w 27"/>
                <a:gd name="T21" fmla="*/ 0 h 59"/>
                <a:gd name="T22" fmla="*/ 6 w 27"/>
                <a:gd name="T23" fmla="*/ 4 h 59"/>
                <a:gd name="T24" fmla="*/ 9 w 27"/>
                <a:gd name="T25" fmla="*/ 8 h 59"/>
                <a:gd name="T26" fmla="*/ 11 w 27"/>
                <a:gd name="T27" fmla="*/ 8 h 59"/>
                <a:gd name="T28" fmla="*/ 14 w 27"/>
                <a:gd name="T29" fmla="*/ 7 h 59"/>
                <a:gd name="T30" fmla="*/ 17 w 27"/>
                <a:gd name="T31" fmla="*/ 11 h 59"/>
                <a:gd name="T32" fmla="*/ 18 w 27"/>
                <a:gd name="T33" fmla="*/ 14 h 59"/>
                <a:gd name="T34" fmla="*/ 22 w 27"/>
                <a:gd name="T35" fmla="*/ 13 h 59"/>
                <a:gd name="T36" fmla="*/ 25 w 27"/>
                <a:gd name="T37" fmla="*/ 14 h 59"/>
                <a:gd name="T38" fmla="*/ 27 w 27"/>
                <a:gd name="T39" fmla="*/ 19 h 59"/>
                <a:gd name="T40" fmla="*/ 22 w 27"/>
                <a:gd name="T41" fmla="*/ 59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7" h="59">
                  <a:moveTo>
                    <a:pt x="22" y="59"/>
                  </a:moveTo>
                  <a:cubicBezTo>
                    <a:pt x="16" y="54"/>
                    <a:pt x="16" y="54"/>
                    <a:pt x="16" y="54"/>
                  </a:cubicBezTo>
                  <a:cubicBezTo>
                    <a:pt x="20" y="22"/>
                    <a:pt x="20" y="22"/>
                    <a:pt x="20" y="22"/>
                  </a:cubicBezTo>
                  <a:cubicBezTo>
                    <a:pt x="19" y="22"/>
                    <a:pt x="19" y="22"/>
                    <a:pt x="19" y="22"/>
                  </a:cubicBezTo>
                  <a:cubicBezTo>
                    <a:pt x="17" y="21"/>
                    <a:pt x="15" y="19"/>
                    <a:pt x="13" y="16"/>
                  </a:cubicBezTo>
                  <a:cubicBezTo>
                    <a:pt x="12" y="16"/>
                    <a:pt x="11" y="16"/>
                    <a:pt x="10" y="16"/>
                  </a:cubicBezTo>
                  <a:cubicBezTo>
                    <a:pt x="9" y="15"/>
                    <a:pt x="8" y="15"/>
                    <a:pt x="7" y="14"/>
                  </a:cubicBezTo>
                  <a:cubicBezTo>
                    <a:pt x="11" y="52"/>
                    <a:pt x="11" y="52"/>
                    <a:pt x="11" y="52"/>
                  </a:cubicBezTo>
                  <a:cubicBezTo>
                    <a:pt x="5" y="49"/>
                    <a:pt x="5" y="49"/>
                    <a:pt x="5" y="49"/>
                  </a:cubicBezTo>
                  <a:cubicBezTo>
                    <a:pt x="0" y="3"/>
                    <a:pt x="0" y="3"/>
                    <a:pt x="0" y="3"/>
                  </a:cubicBezTo>
                  <a:cubicBezTo>
                    <a:pt x="0" y="1"/>
                    <a:pt x="1" y="0"/>
                    <a:pt x="2" y="0"/>
                  </a:cubicBezTo>
                  <a:cubicBezTo>
                    <a:pt x="3" y="1"/>
                    <a:pt x="5" y="2"/>
                    <a:pt x="6" y="4"/>
                  </a:cubicBezTo>
                  <a:cubicBezTo>
                    <a:pt x="6" y="4"/>
                    <a:pt x="7" y="7"/>
                    <a:pt x="9" y="8"/>
                  </a:cubicBezTo>
                  <a:cubicBezTo>
                    <a:pt x="10" y="9"/>
                    <a:pt x="11" y="8"/>
                    <a:pt x="11" y="8"/>
                  </a:cubicBezTo>
                  <a:cubicBezTo>
                    <a:pt x="11" y="6"/>
                    <a:pt x="12" y="6"/>
                    <a:pt x="14" y="7"/>
                  </a:cubicBezTo>
                  <a:cubicBezTo>
                    <a:pt x="15" y="8"/>
                    <a:pt x="16" y="9"/>
                    <a:pt x="17" y="11"/>
                  </a:cubicBezTo>
                  <a:cubicBezTo>
                    <a:pt x="17" y="12"/>
                    <a:pt x="18" y="14"/>
                    <a:pt x="18" y="14"/>
                  </a:cubicBezTo>
                  <a:cubicBezTo>
                    <a:pt x="20" y="14"/>
                    <a:pt x="21" y="13"/>
                    <a:pt x="22" y="13"/>
                  </a:cubicBezTo>
                  <a:cubicBezTo>
                    <a:pt x="22" y="12"/>
                    <a:pt x="24" y="13"/>
                    <a:pt x="25" y="14"/>
                  </a:cubicBezTo>
                  <a:cubicBezTo>
                    <a:pt x="27" y="15"/>
                    <a:pt x="27" y="17"/>
                    <a:pt x="27" y="19"/>
                  </a:cubicBezTo>
                  <a:lnTo>
                    <a:pt x="22" y="59"/>
                  </a:lnTo>
                  <a:close/>
                </a:path>
              </a:pathLst>
            </a:custGeom>
            <a:solidFill>
              <a:srgbClr val="9FCE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74" name="Freeform 73">
              <a:extLst>
                <a:ext uri="{FF2B5EF4-FFF2-40B4-BE49-F238E27FC236}">
                  <a16:creationId xmlns:a16="http://schemas.microsoft.com/office/drawing/2014/main" id="{CA67B73D-0B41-4A45-A24B-2F3F8C03A691}"/>
                </a:ext>
              </a:extLst>
            </p:cNvPr>
            <p:cNvSpPr>
              <a:spLocks/>
            </p:cNvSpPr>
            <p:nvPr/>
          </p:nvSpPr>
          <p:spPr bwMode="auto">
            <a:xfrm>
              <a:off x="9212263" y="6545263"/>
              <a:ext cx="74613" cy="111125"/>
            </a:xfrm>
            <a:custGeom>
              <a:avLst/>
              <a:gdLst>
                <a:gd name="T0" fmla="*/ 23 w 27"/>
                <a:gd name="T1" fmla="*/ 39 h 40"/>
                <a:gd name="T2" fmla="*/ 20 w 27"/>
                <a:gd name="T3" fmla="*/ 35 h 40"/>
                <a:gd name="T4" fmla="*/ 2 w 27"/>
                <a:gd name="T5" fmla="*/ 8 h 40"/>
                <a:gd name="T6" fmla="*/ 0 w 27"/>
                <a:gd name="T7" fmla="*/ 2 h 40"/>
                <a:gd name="T8" fmla="*/ 4 w 27"/>
                <a:gd name="T9" fmla="*/ 2 h 40"/>
                <a:gd name="T10" fmla="*/ 26 w 27"/>
                <a:gd name="T11" fmla="*/ 37 h 40"/>
                <a:gd name="T12" fmla="*/ 24 w 27"/>
                <a:gd name="T13" fmla="*/ 40 h 40"/>
                <a:gd name="T14" fmla="*/ 23 w 27"/>
                <a:gd name="T15" fmla="*/ 39 h 4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 h="40">
                  <a:moveTo>
                    <a:pt x="23" y="39"/>
                  </a:moveTo>
                  <a:cubicBezTo>
                    <a:pt x="22" y="39"/>
                    <a:pt x="21" y="37"/>
                    <a:pt x="20" y="35"/>
                  </a:cubicBezTo>
                  <a:cubicBezTo>
                    <a:pt x="18" y="25"/>
                    <a:pt x="12" y="16"/>
                    <a:pt x="2" y="8"/>
                  </a:cubicBezTo>
                  <a:cubicBezTo>
                    <a:pt x="1" y="6"/>
                    <a:pt x="0" y="4"/>
                    <a:pt x="0" y="2"/>
                  </a:cubicBezTo>
                  <a:cubicBezTo>
                    <a:pt x="1" y="0"/>
                    <a:pt x="2" y="0"/>
                    <a:pt x="4" y="2"/>
                  </a:cubicBezTo>
                  <a:cubicBezTo>
                    <a:pt x="16" y="12"/>
                    <a:pt x="23" y="24"/>
                    <a:pt x="26" y="37"/>
                  </a:cubicBezTo>
                  <a:cubicBezTo>
                    <a:pt x="27" y="39"/>
                    <a:pt x="26" y="40"/>
                    <a:pt x="24" y="40"/>
                  </a:cubicBezTo>
                  <a:lnTo>
                    <a:pt x="23" y="39"/>
                  </a:lnTo>
                  <a:close/>
                </a:path>
              </a:pathLst>
            </a:custGeom>
            <a:solidFill>
              <a:srgbClr val="9FCE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75" name="Freeform 74">
              <a:extLst>
                <a:ext uri="{FF2B5EF4-FFF2-40B4-BE49-F238E27FC236}">
                  <a16:creationId xmlns:a16="http://schemas.microsoft.com/office/drawing/2014/main" id="{A2D4DBE2-3C20-43C2-B51B-B3B89CBFD4B1}"/>
                </a:ext>
              </a:extLst>
            </p:cNvPr>
            <p:cNvSpPr>
              <a:spLocks/>
            </p:cNvSpPr>
            <p:nvPr/>
          </p:nvSpPr>
          <p:spPr bwMode="auto">
            <a:xfrm>
              <a:off x="8994776" y="6521450"/>
              <a:ext cx="68263" cy="57150"/>
            </a:xfrm>
            <a:custGeom>
              <a:avLst/>
              <a:gdLst>
                <a:gd name="T0" fmla="*/ 22 w 25"/>
                <a:gd name="T1" fmla="*/ 20 h 21"/>
                <a:gd name="T2" fmla="*/ 3 w 25"/>
                <a:gd name="T3" fmla="*/ 9 h 21"/>
                <a:gd name="T4" fmla="*/ 0 w 25"/>
                <a:gd name="T5" fmla="*/ 3 h 21"/>
                <a:gd name="T6" fmla="*/ 3 w 25"/>
                <a:gd name="T7" fmla="*/ 1 h 21"/>
                <a:gd name="T8" fmla="*/ 22 w 25"/>
                <a:gd name="T9" fmla="*/ 12 h 21"/>
                <a:gd name="T10" fmla="*/ 25 w 25"/>
                <a:gd name="T11" fmla="*/ 18 h 21"/>
                <a:gd name="T12" fmla="*/ 22 w 25"/>
                <a:gd name="T13" fmla="*/ 20 h 21"/>
              </a:gdLst>
              <a:ahLst/>
              <a:cxnLst>
                <a:cxn ang="0">
                  <a:pos x="T0" y="T1"/>
                </a:cxn>
                <a:cxn ang="0">
                  <a:pos x="T2" y="T3"/>
                </a:cxn>
                <a:cxn ang="0">
                  <a:pos x="T4" y="T5"/>
                </a:cxn>
                <a:cxn ang="0">
                  <a:pos x="T6" y="T7"/>
                </a:cxn>
                <a:cxn ang="0">
                  <a:pos x="T8" y="T9"/>
                </a:cxn>
                <a:cxn ang="0">
                  <a:pos x="T10" y="T11"/>
                </a:cxn>
                <a:cxn ang="0">
                  <a:pos x="T12" y="T13"/>
                </a:cxn>
              </a:cxnLst>
              <a:rect l="0" t="0" r="r" b="b"/>
              <a:pathLst>
                <a:path w="25" h="21">
                  <a:moveTo>
                    <a:pt x="22" y="20"/>
                  </a:moveTo>
                  <a:cubicBezTo>
                    <a:pt x="3" y="9"/>
                    <a:pt x="3" y="9"/>
                    <a:pt x="3" y="9"/>
                  </a:cubicBezTo>
                  <a:cubicBezTo>
                    <a:pt x="1" y="8"/>
                    <a:pt x="0" y="5"/>
                    <a:pt x="0" y="3"/>
                  </a:cubicBezTo>
                  <a:cubicBezTo>
                    <a:pt x="0" y="1"/>
                    <a:pt x="1" y="0"/>
                    <a:pt x="3" y="1"/>
                  </a:cubicBezTo>
                  <a:cubicBezTo>
                    <a:pt x="22" y="12"/>
                    <a:pt x="22" y="12"/>
                    <a:pt x="22" y="12"/>
                  </a:cubicBezTo>
                  <a:cubicBezTo>
                    <a:pt x="24" y="13"/>
                    <a:pt x="25" y="16"/>
                    <a:pt x="25" y="18"/>
                  </a:cubicBezTo>
                  <a:cubicBezTo>
                    <a:pt x="25" y="20"/>
                    <a:pt x="24" y="21"/>
                    <a:pt x="22" y="20"/>
                  </a:cubicBezTo>
                  <a:close/>
                </a:path>
              </a:pathLst>
            </a:custGeom>
            <a:solidFill>
              <a:srgbClr val="9FCE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76" name="Freeform 75">
              <a:extLst>
                <a:ext uri="{FF2B5EF4-FFF2-40B4-BE49-F238E27FC236}">
                  <a16:creationId xmlns:a16="http://schemas.microsoft.com/office/drawing/2014/main" id="{1E395409-9E95-440B-B4E6-87E03D8CDD2C}"/>
                </a:ext>
              </a:extLst>
            </p:cNvPr>
            <p:cNvSpPr>
              <a:spLocks/>
            </p:cNvSpPr>
            <p:nvPr/>
          </p:nvSpPr>
          <p:spPr bwMode="auto">
            <a:xfrm>
              <a:off x="9350376" y="6727825"/>
              <a:ext cx="68263" cy="55563"/>
            </a:xfrm>
            <a:custGeom>
              <a:avLst/>
              <a:gdLst>
                <a:gd name="T0" fmla="*/ 22 w 25"/>
                <a:gd name="T1" fmla="*/ 19 h 20"/>
                <a:gd name="T2" fmla="*/ 3 w 25"/>
                <a:gd name="T3" fmla="*/ 8 h 20"/>
                <a:gd name="T4" fmla="*/ 0 w 25"/>
                <a:gd name="T5" fmla="*/ 3 h 20"/>
                <a:gd name="T6" fmla="*/ 3 w 25"/>
                <a:gd name="T7" fmla="*/ 1 h 20"/>
                <a:gd name="T8" fmla="*/ 22 w 25"/>
                <a:gd name="T9" fmla="*/ 12 h 20"/>
                <a:gd name="T10" fmla="*/ 25 w 25"/>
                <a:gd name="T11" fmla="*/ 17 h 20"/>
                <a:gd name="T12" fmla="*/ 22 w 25"/>
                <a:gd name="T13" fmla="*/ 19 h 20"/>
              </a:gdLst>
              <a:ahLst/>
              <a:cxnLst>
                <a:cxn ang="0">
                  <a:pos x="T0" y="T1"/>
                </a:cxn>
                <a:cxn ang="0">
                  <a:pos x="T2" y="T3"/>
                </a:cxn>
                <a:cxn ang="0">
                  <a:pos x="T4" y="T5"/>
                </a:cxn>
                <a:cxn ang="0">
                  <a:pos x="T6" y="T7"/>
                </a:cxn>
                <a:cxn ang="0">
                  <a:pos x="T8" y="T9"/>
                </a:cxn>
                <a:cxn ang="0">
                  <a:pos x="T10" y="T11"/>
                </a:cxn>
                <a:cxn ang="0">
                  <a:pos x="T12" y="T13"/>
                </a:cxn>
              </a:cxnLst>
              <a:rect l="0" t="0" r="r" b="b"/>
              <a:pathLst>
                <a:path w="25" h="20">
                  <a:moveTo>
                    <a:pt x="22" y="19"/>
                  </a:moveTo>
                  <a:cubicBezTo>
                    <a:pt x="3" y="8"/>
                    <a:pt x="3" y="8"/>
                    <a:pt x="3" y="8"/>
                  </a:cubicBezTo>
                  <a:cubicBezTo>
                    <a:pt x="1" y="7"/>
                    <a:pt x="0" y="5"/>
                    <a:pt x="0" y="3"/>
                  </a:cubicBezTo>
                  <a:cubicBezTo>
                    <a:pt x="0" y="1"/>
                    <a:pt x="1" y="0"/>
                    <a:pt x="3" y="1"/>
                  </a:cubicBezTo>
                  <a:cubicBezTo>
                    <a:pt x="22" y="12"/>
                    <a:pt x="22" y="12"/>
                    <a:pt x="22" y="12"/>
                  </a:cubicBezTo>
                  <a:cubicBezTo>
                    <a:pt x="24" y="13"/>
                    <a:pt x="25" y="15"/>
                    <a:pt x="25" y="17"/>
                  </a:cubicBezTo>
                  <a:cubicBezTo>
                    <a:pt x="25" y="19"/>
                    <a:pt x="24" y="20"/>
                    <a:pt x="22" y="19"/>
                  </a:cubicBezTo>
                  <a:close/>
                </a:path>
              </a:pathLst>
            </a:custGeom>
            <a:solidFill>
              <a:srgbClr val="9FCE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77" name="Freeform 76">
              <a:extLst>
                <a:ext uri="{FF2B5EF4-FFF2-40B4-BE49-F238E27FC236}">
                  <a16:creationId xmlns:a16="http://schemas.microsoft.com/office/drawing/2014/main" id="{F6396994-7D56-41B7-8F96-58E974FDE504}"/>
                </a:ext>
              </a:extLst>
            </p:cNvPr>
            <p:cNvSpPr>
              <a:spLocks/>
            </p:cNvSpPr>
            <p:nvPr/>
          </p:nvSpPr>
          <p:spPr bwMode="auto">
            <a:xfrm>
              <a:off x="9302751" y="6543675"/>
              <a:ext cx="80963" cy="57150"/>
            </a:xfrm>
            <a:custGeom>
              <a:avLst/>
              <a:gdLst>
                <a:gd name="T0" fmla="*/ 4 w 29"/>
                <a:gd name="T1" fmla="*/ 21 h 21"/>
                <a:gd name="T2" fmla="*/ 1 w 29"/>
                <a:gd name="T3" fmla="*/ 19 h 21"/>
                <a:gd name="T4" fmla="*/ 1 w 29"/>
                <a:gd name="T5" fmla="*/ 13 h 21"/>
                <a:gd name="T6" fmla="*/ 24 w 29"/>
                <a:gd name="T7" fmla="*/ 1 h 21"/>
                <a:gd name="T8" fmla="*/ 28 w 29"/>
                <a:gd name="T9" fmla="*/ 3 h 21"/>
                <a:gd name="T10" fmla="*/ 28 w 29"/>
                <a:gd name="T11" fmla="*/ 8 h 21"/>
                <a:gd name="T12" fmla="*/ 6 w 29"/>
                <a:gd name="T13" fmla="*/ 21 h 21"/>
                <a:gd name="T14" fmla="*/ 4 w 29"/>
                <a:gd name="T15" fmla="*/ 21 h 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21">
                  <a:moveTo>
                    <a:pt x="4" y="21"/>
                  </a:moveTo>
                  <a:cubicBezTo>
                    <a:pt x="3" y="20"/>
                    <a:pt x="2" y="20"/>
                    <a:pt x="1" y="19"/>
                  </a:cubicBezTo>
                  <a:cubicBezTo>
                    <a:pt x="0" y="16"/>
                    <a:pt x="0" y="14"/>
                    <a:pt x="1" y="13"/>
                  </a:cubicBezTo>
                  <a:cubicBezTo>
                    <a:pt x="24" y="1"/>
                    <a:pt x="24" y="1"/>
                    <a:pt x="24" y="1"/>
                  </a:cubicBezTo>
                  <a:cubicBezTo>
                    <a:pt x="25" y="0"/>
                    <a:pt x="27" y="1"/>
                    <a:pt x="28" y="3"/>
                  </a:cubicBezTo>
                  <a:cubicBezTo>
                    <a:pt x="29" y="5"/>
                    <a:pt x="29" y="8"/>
                    <a:pt x="28" y="8"/>
                  </a:cubicBezTo>
                  <a:cubicBezTo>
                    <a:pt x="6" y="21"/>
                    <a:pt x="6" y="21"/>
                    <a:pt x="6" y="21"/>
                  </a:cubicBezTo>
                  <a:cubicBezTo>
                    <a:pt x="5" y="21"/>
                    <a:pt x="4" y="21"/>
                    <a:pt x="4" y="21"/>
                  </a:cubicBezTo>
                  <a:close/>
                </a:path>
              </a:pathLst>
            </a:custGeom>
            <a:solidFill>
              <a:srgbClr val="9FCE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78" name="Freeform 77">
              <a:extLst>
                <a:ext uri="{FF2B5EF4-FFF2-40B4-BE49-F238E27FC236}">
                  <a16:creationId xmlns:a16="http://schemas.microsoft.com/office/drawing/2014/main" id="{F1433CEB-A090-4F11-A89F-199F6BE0252B}"/>
                </a:ext>
              </a:extLst>
            </p:cNvPr>
            <p:cNvSpPr>
              <a:spLocks/>
            </p:cNvSpPr>
            <p:nvPr/>
          </p:nvSpPr>
          <p:spPr bwMode="auto">
            <a:xfrm>
              <a:off x="9197976" y="6405563"/>
              <a:ext cx="17463" cy="84138"/>
            </a:xfrm>
            <a:custGeom>
              <a:avLst/>
              <a:gdLst>
                <a:gd name="T0" fmla="*/ 3 w 6"/>
                <a:gd name="T1" fmla="*/ 30 h 31"/>
                <a:gd name="T2" fmla="*/ 0 w 6"/>
                <a:gd name="T3" fmla="*/ 24 h 31"/>
                <a:gd name="T4" fmla="*/ 0 w 6"/>
                <a:gd name="T5" fmla="*/ 2 h 31"/>
                <a:gd name="T6" fmla="*/ 3 w 6"/>
                <a:gd name="T7" fmla="*/ 1 h 31"/>
                <a:gd name="T8" fmla="*/ 6 w 6"/>
                <a:gd name="T9" fmla="*/ 6 h 31"/>
                <a:gd name="T10" fmla="*/ 6 w 6"/>
                <a:gd name="T11" fmla="*/ 28 h 31"/>
                <a:gd name="T12" fmla="*/ 3 w 6"/>
                <a:gd name="T13" fmla="*/ 30 h 31"/>
              </a:gdLst>
              <a:ahLst/>
              <a:cxnLst>
                <a:cxn ang="0">
                  <a:pos x="T0" y="T1"/>
                </a:cxn>
                <a:cxn ang="0">
                  <a:pos x="T2" y="T3"/>
                </a:cxn>
                <a:cxn ang="0">
                  <a:pos x="T4" y="T5"/>
                </a:cxn>
                <a:cxn ang="0">
                  <a:pos x="T6" y="T7"/>
                </a:cxn>
                <a:cxn ang="0">
                  <a:pos x="T8" y="T9"/>
                </a:cxn>
                <a:cxn ang="0">
                  <a:pos x="T10" y="T11"/>
                </a:cxn>
                <a:cxn ang="0">
                  <a:pos x="T12" y="T13"/>
                </a:cxn>
              </a:cxnLst>
              <a:rect l="0" t="0" r="r" b="b"/>
              <a:pathLst>
                <a:path w="6" h="31">
                  <a:moveTo>
                    <a:pt x="3" y="30"/>
                  </a:moveTo>
                  <a:cubicBezTo>
                    <a:pt x="1" y="29"/>
                    <a:pt x="0" y="26"/>
                    <a:pt x="0" y="24"/>
                  </a:cubicBezTo>
                  <a:cubicBezTo>
                    <a:pt x="0" y="2"/>
                    <a:pt x="0" y="2"/>
                    <a:pt x="0" y="2"/>
                  </a:cubicBezTo>
                  <a:cubicBezTo>
                    <a:pt x="0" y="0"/>
                    <a:pt x="1" y="0"/>
                    <a:pt x="3" y="1"/>
                  </a:cubicBezTo>
                  <a:cubicBezTo>
                    <a:pt x="4" y="2"/>
                    <a:pt x="6" y="4"/>
                    <a:pt x="6" y="6"/>
                  </a:cubicBezTo>
                  <a:cubicBezTo>
                    <a:pt x="6" y="28"/>
                    <a:pt x="6" y="28"/>
                    <a:pt x="6" y="28"/>
                  </a:cubicBezTo>
                  <a:cubicBezTo>
                    <a:pt x="6" y="30"/>
                    <a:pt x="4" y="31"/>
                    <a:pt x="3" y="30"/>
                  </a:cubicBezTo>
                  <a:close/>
                </a:path>
              </a:pathLst>
            </a:custGeom>
            <a:solidFill>
              <a:srgbClr val="9FCE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79" name="Freeform 78">
              <a:extLst>
                <a:ext uri="{FF2B5EF4-FFF2-40B4-BE49-F238E27FC236}">
                  <a16:creationId xmlns:a16="http://schemas.microsoft.com/office/drawing/2014/main" id="{0E3B5FF2-0D38-4FCA-8BF3-EFAC39A80D72}"/>
                </a:ext>
              </a:extLst>
            </p:cNvPr>
            <p:cNvSpPr>
              <a:spLocks/>
            </p:cNvSpPr>
            <p:nvPr/>
          </p:nvSpPr>
          <p:spPr bwMode="auto">
            <a:xfrm>
              <a:off x="9026526" y="6350000"/>
              <a:ext cx="80963" cy="130175"/>
            </a:xfrm>
            <a:custGeom>
              <a:avLst/>
              <a:gdLst>
                <a:gd name="T0" fmla="*/ 26 w 29"/>
                <a:gd name="T1" fmla="*/ 46 h 47"/>
                <a:gd name="T2" fmla="*/ 24 w 29"/>
                <a:gd name="T3" fmla="*/ 44 h 47"/>
                <a:gd name="T4" fmla="*/ 2 w 29"/>
                <a:gd name="T5" fmla="*/ 5 h 47"/>
                <a:gd name="T6" fmla="*/ 2 w 29"/>
                <a:gd name="T7" fmla="*/ 0 h 47"/>
                <a:gd name="T8" fmla="*/ 6 w 29"/>
                <a:gd name="T9" fmla="*/ 3 h 47"/>
                <a:gd name="T10" fmla="*/ 28 w 29"/>
                <a:gd name="T11" fmla="*/ 41 h 47"/>
                <a:gd name="T12" fmla="*/ 28 w 29"/>
                <a:gd name="T13" fmla="*/ 46 h 47"/>
                <a:gd name="T14" fmla="*/ 26 w 29"/>
                <a:gd name="T15" fmla="*/ 46 h 4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47">
                  <a:moveTo>
                    <a:pt x="26" y="46"/>
                  </a:moveTo>
                  <a:cubicBezTo>
                    <a:pt x="25" y="46"/>
                    <a:pt x="24" y="45"/>
                    <a:pt x="24" y="44"/>
                  </a:cubicBezTo>
                  <a:cubicBezTo>
                    <a:pt x="2" y="5"/>
                    <a:pt x="2" y="5"/>
                    <a:pt x="2" y="5"/>
                  </a:cubicBezTo>
                  <a:cubicBezTo>
                    <a:pt x="0" y="3"/>
                    <a:pt x="0" y="1"/>
                    <a:pt x="2" y="0"/>
                  </a:cubicBezTo>
                  <a:cubicBezTo>
                    <a:pt x="3" y="0"/>
                    <a:pt x="5" y="1"/>
                    <a:pt x="6" y="3"/>
                  </a:cubicBezTo>
                  <a:cubicBezTo>
                    <a:pt x="28" y="41"/>
                    <a:pt x="28" y="41"/>
                    <a:pt x="28" y="41"/>
                  </a:cubicBezTo>
                  <a:cubicBezTo>
                    <a:pt x="29" y="43"/>
                    <a:pt x="29" y="46"/>
                    <a:pt x="28" y="46"/>
                  </a:cubicBezTo>
                  <a:cubicBezTo>
                    <a:pt x="28" y="47"/>
                    <a:pt x="27" y="46"/>
                    <a:pt x="26" y="46"/>
                  </a:cubicBezTo>
                  <a:close/>
                </a:path>
              </a:pathLst>
            </a:custGeom>
            <a:solidFill>
              <a:srgbClr val="9FCE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grpSp>
      <p:grpSp>
        <p:nvGrpSpPr>
          <p:cNvPr id="193" name="Group 192">
            <a:extLst>
              <a:ext uri="{FF2B5EF4-FFF2-40B4-BE49-F238E27FC236}">
                <a16:creationId xmlns:a16="http://schemas.microsoft.com/office/drawing/2014/main" id="{37B78FF0-25B1-4452-98D8-CC3DDF362462}"/>
              </a:ext>
            </a:extLst>
          </p:cNvPr>
          <p:cNvGrpSpPr/>
          <p:nvPr/>
        </p:nvGrpSpPr>
        <p:grpSpPr>
          <a:xfrm>
            <a:off x="10266392" y="2438762"/>
            <a:ext cx="440671" cy="660128"/>
            <a:chOff x="15155863" y="5138738"/>
            <a:chExt cx="796926" cy="1193800"/>
          </a:xfrm>
        </p:grpSpPr>
        <p:sp>
          <p:nvSpPr>
            <p:cNvPr id="80" name="Freeform 79">
              <a:extLst>
                <a:ext uri="{FF2B5EF4-FFF2-40B4-BE49-F238E27FC236}">
                  <a16:creationId xmlns:a16="http://schemas.microsoft.com/office/drawing/2014/main" id="{FCB5DC2E-31BF-4F32-B41A-2B2D19F2330F}"/>
                </a:ext>
              </a:extLst>
            </p:cNvPr>
            <p:cNvSpPr>
              <a:spLocks/>
            </p:cNvSpPr>
            <p:nvPr/>
          </p:nvSpPr>
          <p:spPr bwMode="auto">
            <a:xfrm>
              <a:off x="15274926" y="5138738"/>
              <a:ext cx="677863" cy="1111250"/>
            </a:xfrm>
            <a:custGeom>
              <a:avLst/>
              <a:gdLst>
                <a:gd name="T0" fmla="*/ 198 w 246"/>
                <a:gd name="T1" fmla="*/ 387 h 402"/>
                <a:gd name="T2" fmla="*/ 47 w 246"/>
                <a:gd name="T3" fmla="*/ 300 h 402"/>
                <a:gd name="T4" fmla="*/ 0 w 246"/>
                <a:gd name="T5" fmla="*/ 208 h 402"/>
                <a:gd name="T6" fmla="*/ 0 w 246"/>
                <a:gd name="T7" fmla="*/ 51 h 402"/>
                <a:gd name="T8" fmla="*/ 47 w 246"/>
                <a:gd name="T9" fmla="*/ 15 h 402"/>
                <a:gd name="T10" fmla="*/ 198 w 246"/>
                <a:gd name="T11" fmla="*/ 102 h 402"/>
                <a:gd name="T12" fmla="*/ 246 w 246"/>
                <a:gd name="T13" fmla="*/ 194 h 402"/>
                <a:gd name="T14" fmla="*/ 246 w 246"/>
                <a:gd name="T15" fmla="*/ 350 h 402"/>
                <a:gd name="T16" fmla="*/ 198 w 246"/>
                <a:gd name="T17" fmla="*/ 387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6" h="402">
                  <a:moveTo>
                    <a:pt x="198" y="387"/>
                  </a:moveTo>
                  <a:cubicBezTo>
                    <a:pt x="47" y="300"/>
                    <a:pt x="47" y="300"/>
                    <a:pt x="47" y="300"/>
                  </a:cubicBezTo>
                  <a:cubicBezTo>
                    <a:pt x="21" y="284"/>
                    <a:pt x="0" y="243"/>
                    <a:pt x="0" y="208"/>
                  </a:cubicBezTo>
                  <a:cubicBezTo>
                    <a:pt x="0" y="51"/>
                    <a:pt x="0" y="51"/>
                    <a:pt x="0" y="51"/>
                  </a:cubicBezTo>
                  <a:cubicBezTo>
                    <a:pt x="0" y="16"/>
                    <a:pt x="21" y="0"/>
                    <a:pt x="47" y="15"/>
                  </a:cubicBezTo>
                  <a:cubicBezTo>
                    <a:pt x="198" y="102"/>
                    <a:pt x="198" y="102"/>
                    <a:pt x="198" y="102"/>
                  </a:cubicBezTo>
                  <a:cubicBezTo>
                    <a:pt x="225" y="117"/>
                    <a:pt x="246" y="158"/>
                    <a:pt x="246" y="194"/>
                  </a:cubicBezTo>
                  <a:cubicBezTo>
                    <a:pt x="246" y="350"/>
                    <a:pt x="246" y="350"/>
                    <a:pt x="246" y="350"/>
                  </a:cubicBezTo>
                  <a:cubicBezTo>
                    <a:pt x="246" y="386"/>
                    <a:pt x="225" y="402"/>
                    <a:pt x="198" y="387"/>
                  </a:cubicBezTo>
                  <a:close/>
                </a:path>
              </a:pathLst>
            </a:custGeom>
            <a:solidFill>
              <a:srgbClr val="0250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81" name="Freeform 80">
              <a:extLst>
                <a:ext uri="{FF2B5EF4-FFF2-40B4-BE49-F238E27FC236}">
                  <a16:creationId xmlns:a16="http://schemas.microsoft.com/office/drawing/2014/main" id="{326999B6-58FB-4CEE-BFA2-44BB821BE644}"/>
                </a:ext>
              </a:extLst>
            </p:cNvPr>
            <p:cNvSpPr>
              <a:spLocks/>
            </p:cNvSpPr>
            <p:nvPr/>
          </p:nvSpPr>
          <p:spPr bwMode="auto">
            <a:xfrm>
              <a:off x="15492413" y="5383213"/>
              <a:ext cx="220663" cy="198438"/>
            </a:xfrm>
            <a:custGeom>
              <a:avLst/>
              <a:gdLst>
                <a:gd name="T0" fmla="*/ 78 w 80"/>
                <a:gd name="T1" fmla="*/ 71 h 72"/>
                <a:gd name="T2" fmla="*/ 76 w 80"/>
                <a:gd name="T3" fmla="*/ 68 h 72"/>
                <a:gd name="T4" fmla="*/ 76 w 80"/>
                <a:gd name="T5" fmla="*/ 64 h 72"/>
                <a:gd name="T6" fmla="*/ 58 w 80"/>
                <a:gd name="T7" fmla="*/ 33 h 72"/>
                <a:gd name="T8" fmla="*/ 23 w 80"/>
                <a:gd name="T9" fmla="*/ 13 h 72"/>
                <a:gd name="T10" fmla="*/ 5 w 80"/>
                <a:gd name="T11" fmla="*/ 23 h 72"/>
                <a:gd name="T12" fmla="*/ 5 w 80"/>
                <a:gd name="T13" fmla="*/ 26 h 72"/>
                <a:gd name="T14" fmla="*/ 2 w 80"/>
                <a:gd name="T15" fmla="*/ 28 h 72"/>
                <a:gd name="T16" fmla="*/ 0 w 80"/>
                <a:gd name="T17" fmla="*/ 24 h 72"/>
                <a:gd name="T18" fmla="*/ 0 w 80"/>
                <a:gd name="T19" fmla="*/ 21 h 72"/>
                <a:gd name="T20" fmla="*/ 23 w 80"/>
                <a:gd name="T21" fmla="*/ 8 h 72"/>
                <a:gd name="T22" fmla="*/ 58 w 80"/>
                <a:gd name="T23" fmla="*/ 28 h 72"/>
                <a:gd name="T24" fmla="*/ 80 w 80"/>
                <a:gd name="T25" fmla="*/ 67 h 72"/>
                <a:gd name="T26" fmla="*/ 80 w 80"/>
                <a:gd name="T27" fmla="*/ 70 h 72"/>
                <a:gd name="T28" fmla="*/ 78 w 80"/>
                <a:gd name="T29" fmla="*/ 71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0" h="72">
                  <a:moveTo>
                    <a:pt x="78" y="71"/>
                  </a:moveTo>
                  <a:cubicBezTo>
                    <a:pt x="77" y="71"/>
                    <a:pt x="76" y="69"/>
                    <a:pt x="76" y="68"/>
                  </a:cubicBezTo>
                  <a:cubicBezTo>
                    <a:pt x="76" y="64"/>
                    <a:pt x="76" y="64"/>
                    <a:pt x="76" y="64"/>
                  </a:cubicBezTo>
                  <a:cubicBezTo>
                    <a:pt x="76" y="53"/>
                    <a:pt x="68" y="38"/>
                    <a:pt x="58" y="33"/>
                  </a:cubicBezTo>
                  <a:cubicBezTo>
                    <a:pt x="23" y="13"/>
                    <a:pt x="23" y="13"/>
                    <a:pt x="23" y="13"/>
                  </a:cubicBezTo>
                  <a:cubicBezTo>
                    <a:pt x="13" y="7"/>
                    <a:pt x="5" y="12"/>
                    <a:pt x="5" y="23"/>
                  </a:cubicBezTo>
                  <a:cubicBezTo>
                    <a:pt x="5" y="26"/>
                    <a:pt x="5" y="26"/>
                    <a:pt x="5" y="26"/>
                  </a:cubicBezTo>
                  <a:cubicBezTo>
                    <a:pt x="5" y="28"/>
                    <a:pt x="4" y="28"/>
                    <a:pt x="2" y="28"/>
                  </a:cubicBezTo>
                  <a:cubicBezTo>
                    <a:pt x="1" y="27"/>
                    <a:pt x="0" y="25"/>
                    <a:pt x="0" y="24"/>
                  </a:cubicBezTo>
                  <a:cubicBezTo>
                    <a:pt x="0" y="21"/>
                    <a:pt x="0" y="21"/>
                    <a:pt x="0" y="21"/>
                  </a:cubicBezTo>
                  <a:cubicBezTo>
                    <a:pt x="0" y="6"/>
                    <a:pt x="10" y="0"/>
                    <a:pt x="23" y="8"/>
                  </a:cubicBezTo>
                  <a:cubicBezTo>
                    <a:pt x="58" y="28"/>
                    <a:pt x="58" y="28"/>
                    <a:pt x="58" y="28"/>
                  </a:cubicBezTo>
                  <a:cubicBezTo>
                    <a:pt x="70" y="35"/>
                    <a:pt x="80" y="52"/>
                    <a:pt x="80" y="67"/>
                  </a:cubicBezTo>
                  <a:cubicBezTo>
                    <a:pt x="80" y="70"/>
                    <a:pt x="80" y="70"/>
                    <a:pt x="80" y="70"/>
                  </a:cubicBezTo>
                  <a:cubicBezTo>
                    <a:pt x="80" y="72"/>
                    <a:pt x="79" y="72"/>
                    <a:pt x="78" y="71"/>
                  </a:cubicBezTo>
                  <a:close/>
                </a:path>
              </a:pathLst>
            </a:custGeom>
            <a:solidFill>
              <a:srgbClr val="9FCE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82" name="Freeform 81">
              <a:extLst>
                <a:ext uri="{FF2B5EF4-FFF2-40B4-BE49-F238E27FC236}">
                  <a16:creationId xmlns:a16="http://schemas.microsoft.com/office/drawing/2014/main" id="{F03EC504-7530-41BA-877F-30DF703AA4AB}"/>
                </a:ext>
              </a:extLst>
            </p:cNvPr>
            <p:cNvSpPr>
              <a:spLocks/>
            </p:cNvSpPr>
            <p:nvPr/>
          </p:nvSpPr>
          <p:spPr bwMode="auto">
            <a:xfrm>
              <a:off x="15525751" y="5429250"/>
              <a:ext cx="157163" cy="133350"/>
            </a:xfrm>
            <a:custGeom>
              <a:avLst/>
              <a:gdLst>
                <a:gd name="T0" fmla="*/ 55 w 57"/>
                <a:gd name="T1" fmla="*/ 48 h 48"/>
                <a:gd name="T2" fmla="*/ 52 w 57"/>
                <a:gd name="T3" fmla="*/ 44 h 48"/>
                <a:gd name="T4" fmla="*/ 52 w 57"/>
                <a:gd name="T5" fmla="*/ 41 h 48"/>
                <a:gd name="T6" fmla="*/ 45 w 57"/>
                <a:gd name="T7" fmla="*/ 29 h 48"/>
                <a:gd name="T8" fmla="*/ 11 w 57"/>
                <a:gd name="T9" fmla="*/ 9 h 48"/>
                <a:gd name="T10" fmla="*/ 4 w 57"/>
                <a:gd name="T11" fmla="*/ 13 h 48"/>
                <a:gd name="T12" fmla="*/ 4 w 57"/>
                <a:gd name="T13" fmla="*/ 16 h 48"/>
                <a:gd name="T14" fmla="*/ 2 w 57"/>
                <a:gd name="T15" fmla="*/ 17 h 48"/>
                <a:gd name="T16" fmla="*/ 0 w 57"/>
                <a:gd name="T17" fmla="*/ 14 h 48"/>
                <a:gd name="T18" fmla="*/ 0 w 57"/>
                <a:gd name="T19" fmla="*/ 11 h 48"/>
                <a:gd name="T20" fmla="*/ 11 w 57"/>
                <a:gd name="T21" fmla="*/ 4 h 48"/>
                <a:gd name="T22" fmla="*/ 45 w 57"/>
                <a:gd name="T23" fmla="*/ 24 h 48"/>
                <a:gd name="T24" fmla="*/ 57 w 57"/>
                <a:gd name="T25" fmla="*/ 44 h 48"/>
                <a:gd name="T26" fmla="*/ 57 w 57"/>
                <a:gd name="T27" fmla="*/ 46 h 48"/>
                <a:gd name="T28" fmla="*/ 55 w 57"/>
                <a:gd name="T29"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7" h="48">
                  <a:moveTo>
                    <a:pt x="55" y="48"/>
                  </a:moveTo>
                  <a:cubicBezTo>
                    <a:pt x="53" y="47"/>
                    <a:pt x="52" y="45"/>
                    <a:pt x="52" y="44"/>
                  </a:cubicBezTo>
                  <a:cubicBezTo>
                    <a:pt x="52" y="41"/>
                    <a:pt x="52" y="41"/>
                    <a:pt x="52" y="41"/>
                  </a:cubicBezTo>
                  <a:cubicBezTo>
                    <a:pt x="52" y="37"/>
                    <a:pt x="49" y="31"/>
                    <a:pt x="45" y="29"/>
                  </a:cubicBezTo>
                  <a:cubicBezTo>
                    <a:pt x="11" y="9"/>
                    <a:pt x="11" y="9"/>
                    <a:pt x="11" y="9"/>
                  </a:cubicBezTo>
                  <a:cubicBezTo>
                    <a:pt x="7" y="7"/>
                    <a:pt x="4" y="9"/>
                    <a:pt x="4" y="13"/>
                  </a:cubicBezTo>
                  <a:cubicBezTo>
                    <a:pt x="4" y="16"/>
                    <a:pt x="4" y="16"/>
                    <a:pt x="4" y="16"/>
                  </a:cubicBezTo>
                  <a:cubicBezTo>
                    <a:pt x="4" y="18"/>
                    <a:pt x="3" y="18"/>
                    <a:pt x="2" y="17"/>
                  </a:cubicBezTo>
                  <a:cubicBezTo>
                    <a:pt x="1" y="17"/>
                    <a:pt x="0" y="15"/>
                    <a:pt x="0" y="14"/>
                  </a:cubicBezTo>
                  <a:cubicBezTo>
                    <a:pt x="0" y="11"/>
                    <a:pt x="0" y="11"/>
                    <a:pt x="0" y="11"/>
                  </a:cubicBezTo>
                  <a:cubicBezTo>
                    <a:pt x="0" y="3"/>
                    <a:pt x="5" y="0"/>
                    <a:pt x="11" y="4"/>
                  </a:cubicBezTo>
                  <a:cubicBezTo>
                    <a:pt x="45" y="24"/>
                    <a:pt x="45" y="24"/>
                    <a:pt x="45" y="24"/>
                  </a:cubicBezTo>
                  <a:cubicBezTo>
                    <a:pt x="52" y="27"/>
                    <a:pt x="57" y="36"/>
                    <a:pt x="57" y="44"/>
                  </a:cubicBezTo>
                  <a:cubicBezTo>
                    <a:pt x="57" y="46"/>
                    <a:pt x="57" y="46"/>
                    <a:pt x="57" y="46"/>
                  </a:cubicBezTo>
                  <a:cubicBezTo>
                    <a:pt x="57" y="48"/>
                    <a:pt x="56" y="48"/>
                    <a:pt x="55" y="48"/>
                  </a:cubicBezTo>
                  <a:close/>
                </a:path>
              </a:pathLst>
            </a:custGeom>
            <a:solidFill>
              <a:srgbClr val="9FCE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83" name="Freeform 82">
              <a:extLst>
                <a:ext uri="{FF2B5EF4-FFF2-40B4-BE49-F238E27FC236}">
                  <a16:creationId xmlns:a16="http://schemas.microsoft.com/office/drawing/2014/main" id="{F1501933-E8EC-43E2-A1E5-63C5FAFA0C46}"/>
                </a:ext>
              </a:extLst>
            </p:cNvPr>
            <p:cNvSpPr>
              <a:spLocks noEditPoints="1"/>
            </p:cNvSpPr>
            <p:nvPr/>
          </p:nvSpPr>
          <p:spPr bwMode="auto">
            <a:xfrm>
              <a:off x="15467013" y="5432425"/>
              <a:ext cx="93663" cy="82550"/>
            </a:xfrm>
            <a:custGeom>
              <a:avLst/>
              <a:gdLst>
                <a:gd name="T0" fmla="*/ 27 w 34"/>
                <a:gd name="T1" fmla="*/ 28 h 30"/>
                <a:gd name="T2" fmla="*/ 6 w 34"/>
                <a:gd name="T3" fmla="*/ 16 h 30"/>
                <a:gd name="T4" fmla="*/ 0 w 34"/>
                <a:gd name="T5" fmla="*/ 5 h 30"/>
                <a:gd name="T6" fmla="*/ 6 w 34"/>
                <a:gd name="T7" fmla="*/ 2 h 30"/>
                <a:gd name="T8" fmla="*/ 27 w 34"/>
                <a:gd name="T9" fmla="*/ 14 h 30"/>
                <a:gd name="T10" fmla="*/ 34 w 34"/>
                <a:gd name="T11" fmla="*/ 25 h 30"/>
                <a:gd name="T12" fmla="*/ 27 w 34"/>
                <a:gd name="T13" fmla="*/ 28 h 30"/>
                <a:gd name="T14" fmla="*/ 6 w 34"/>
                <a:gd name="T15" fmla="*/ 7 h 30"/>
                <a:gd name="T16" fmla="*/ 4 w 34"/>
                <a:gd name="T17" fmla="*/ 8 h 30"/>
                <a:gd name="T18" fmla="*/ 6 w 34"/>
                <a:gd name="T19" fmla="*/ 11 h 30"/>
                <a:gd name="T20" fmla="*/ 27 w 34"/>
                <a:gd name="T21" fmla="*/ 23 h 30"/>
                <a:gd name="T22" fmla="*/ 29 w 34"/>
                <a:gd name="T23" fmla="*/ 22 h 30"/>
                <a:gd name="T24" fmla="*/ 27 w 34"/>
                <a:gd name="T25" fmla="*/ 19 h 30"/>
                <a:gd name="T26" fmla="*/ 6 w 34"/>
                <a:gd name="T27" fmla="*/ 7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4" h="30">
                  <a:moveTo>
                    <a:pt x="27" y="28"/>
                  </a:moveTo>
                  <a:cubicBezTo>
                    <a:pt x="6" y="16"/>
                    <a:pt x="6" y="16"/>
                    <a:pt x="6" y="16"/>
                  </a:cubicBezTo>
                  <a:cubicBezTo>
                    <a:pt x="3" y="14"/>
                    <a:pt x="0" y="9"/>
                    <a:pt x="0" y="5"/>
                  </a:cubicBezTo>
                  <a:cubicBezTo>
                    <a:pt x="0" y="1"/>
                    <a:pt x="3" y="0"/>
                    <a:pt x="6" y="2"/>
                  </a:cubicBezTo>
                  <a:cubicBezTo>
                    <a:pt x="27" y="14"/>
                    <a:pt x="27" y="14"/>
                    <a:pt x="27" y="14"/>
                  </a:cubicBezTo>
                  <a:cubicBezTo>
                    <a:pt x="31" y="16"/>
                    <a:pt x="34" y="21"/>
                    <a:pt x="34" y="25"/>
                  </a:cubicBezTo>
                  <a:cubicBezTo>
                    <a:pt x="34" y="29"/>
                    <a:pt x="31" y="30"/>
                    <a:pt x="27" y="28"/>
                  </a:cubicBezTo>
                  <a:close/>
                  <a:moveTo>
                    <a:pt x="6" y="7"/>
                  </a:moveTo>
                  <a:cubicBezTo>
                    <a:pt x="5" y="6"/>
                    <a:pt x="4" y="7"/>
                    <a:pt x="4" y="8"/>
                  </a:cubicBezTo>
                  <a:cubicBezTo>
                    <a:pt x="4" y="9"/>
                    <a:pt x="5" y="10"/>
                    <a:pt x="6" y="11"/>
                  </a:cubicBezTo>
                  <a:cubicBezTo>
                    <a:pt x="27" y="23"/>
                    <a:pt x="27" y="23"/>
                    <a:pt x="27" y="23"/>
                  </a:cubicBezTo>
                  <a:cubicBezTo>
                    <a:pt x="28" y="24"/>
                    <a:pt x="29" y="23"/>
                    <a:pt x="29" y="22"/>
                  </a:cubicBezTo>
                  <a:cubicBezTo>
                    <a:pt x="29" y="21"/>
                    <a:pt x="28" y="19"/>
                    <a:pt x="27" y="19"/>
                  </a:cubicBezTo>
                  <a:lnTo>
                    <a:pt x="6" y="7"/>
                  </a:lnTo>
                  <a:close/>
                </a:path>
              </a:pathLst>
            </a:custGeom>
            <a:solidFill>
              <a:srgbClr val="9FCE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84" name="Freeform 83">
              <a:extLst>
                <a:ext uri="{FF2B5EF4-FFF2-40B4-BE49-F238E27FC236}">
                  <a16:creationId xmlns:a16="http://schemas.microsoft.com/office/drawing/2014/main" id="{73C788B5-3BB5-4B3F-8818-D69A448EF4AB}"/>
                </a:ext>
              </a:extLst>
            </p:cNvPr>
            <p:cNvSpPr>
              <a:spLocks noEditPoints="1"/>
            </p:cNvSpPr>
            <p:nvPr/>
          </p:nvSpPr>
          <p:spPr bwMode="auto">
            <a:xfrm>
              <a:off x="15646401" y="5534025"/>
              <a:ext cx="93663" cy="85725"/>
            </a:xfrm>
            <a:custGeom>
              <a:avLst/>
              <a:gdLst>
                <a:gd name="T0" fmla="*/ 28 w 34"/>
                <a:gd name="T1" fmla="*/ 29 h 31"/>
                <a:gd name="T2" fmla="*/ 6 w 34"/>
                <a:gd name="T3" fmla="*/ 17 h 31"/>
                <a:gd name="T4" fmla="*/ 0 w 34"/>
                <a:gd name="T5" fmla="*/ 6 h 31"/>
                <a:gd name="T6" fmla="*/ 6 w 34"/>
                <a:gd name="T7" fmla="*/ 2 h 31"/>
                <a:gd name="T8" fmla="*/ 28 w 34"/>
                <a:gd name="T9" fmla="*/ 15 h 31"/>
                <a:gd name="T10" fmla="*/ 34 w 34"/>
                <a:gd name="T11" fmla="*/ 25 h 31"/>
                <a:gd name="T12" fmla="*/ 28 w 34"/>
                <a:gd name="T13" fmla="*/ 29 h 31"/>
                <a:gd name="T14" fmla="*/ 6 w 34"/>
                <a:gd name="T15" fmla="*/ 7 h 31"/>
                <a:gd name="T16" fmla="*/ 4 w 34"/>
                <a:gd name="T17" fmla="*/ 8 h 31"/>
                <a:gd name="T18" fmla="*/ 6 w 34"/>
                <a:gd name="T19" fmla="*/ 12 h 31"/>
                <a:gd name="T20" fmla="*/ 28 w 34"/>
                <a:gd name="T21" fmla="*/ 24 h 31"/>
                <a:gd name="T22" fmla="*/ 29 w 34"/>
                <a:gd name="T23" fmla="*/ 23 h 31"/>
                <a:gd name="T24" fmla="*/ 28 w 34"/>
                <a:gd name="T25" fmla="*/ 20 h 31"/>
                <a:gd name="T26" fmla="*/ 6 w 34"/>
                <a:gd name="T27" fmla="*/ 7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4" h="31">
                  <a:moveTo>
                    <a:pt x="28" y="29"/>
                  </a:moveTo>
                  <a:cubicBezTo>
                    <a:pt x="6" y="17"/>
                    <a:pt x="6" y="17"/>
                    <a:pt x="6" y="17"/>
                  </a:cubicBezTo>
                  <a:cubicBezTo>
                    <a:pt x="3" y="15"/>
                    <a:pt x="0" y="10"/>
                    <a:pt x="0" y="6"/>
                  </a:cubicBezTo>
                  <a:cubicBezTo>
                    <a:pt x="0" y="2"/>
                    <a:pt x="3" y="0"/>
                    <a:pt x="6" y="2"/>
                  </a:cubicBezTo>
                  <a:cubicBezTo>
                    <a:pt x="28" y="15"/>
                    <a:pt x="28" y="15"/>
                    <a:pt x="28" y="15"/>
                  </a:cubicBezTo>
                  <a:cubicBezTo>
                    <a:pt x="31" y="17"/>
                    <a:pt x="34" y="21"/>
                    <a:pt x="34" y="25"/>
                  </a:cubicBezTo>
                  <a:cubicBezTo>
                    <a:pt x="34" y="29"/>
                    <a:pt x="31" y="31"/>
                    <a:pt x="28" y="29"/>
                  </a:cubicBezTo>
                  <a:close/>
                  <a:moveTo>
                    <a:pt x="6" y="7"/>
                  </a:moveTo>
                  <a:cubicBezTo>
                    <a:pt x="5" y="7"/>
                    <a:pt x="4" y="7"/>
                    <a:pt x="4" y="8"/>
                  </a:cubicBezTo>
                  <a:cubicBezTo>
                    <a:pt x="4" y="10"/>
                    <a:pt x="5" y="11"/>
                    <a:pt x="6" y="12"/>
                  </a:cubicBezTo>
                  <a:cubicBezTo>
                    <a:pt x="28" y="24"/>
                    <a:pt x="28" y="24"/>
                    <a:pt x="28" y="24"/>
                  </a:cubicBezTo>
                  <a:cubicBezTo>
                    <a:pt x="29" y="25"/>
                    <a:pt x="29" y="24"/>
                    <a:pt x="29" y="23"/>
                  </a:cubicBezTo>
                  <a:cubicBezTo>
                    <a:pt x="29" y="22"/>
                    <a:pt x="29" y="20"/>
                    <a:pt x="28" y="20"/>
                  </a:cubicBezTo>
                  <a:lnTo>
                    <a:pt x="6" y="7"/>
                  </a:lnTo>
                  <a:close/>
                </a:path>
              </a:pathLst>
            </a:custGeom>
            <a:solidFill>
              <a:srgbClr val="9FCE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85" name="Freeform 84">
              <a:extLst>
                <a:ext uri="{FF2B5EF4-FFF2-40B4-BE49-F238E27FC236}">
                  <a16:creationId xmlns:a16="http://schemas.microsoft.com/office/drawing/2014/main" id="{C1CCB570-17D6-41EC-9D4E-7932E6C211C3}"/>
                </a:ext>
              </a:extLst>
            </p:cNvPr>
            <p:cNvSpPr>
              <a:spLocks noEditPoints="1"/>
            </p:cNvSpPr>
            <p:nvPr/>
          </p:nvSpPr>
          <p:spPr bwMode="auto">
            <a:xfrm>
              <a:off x="15357476" y="5402263"/>
              <a:ext cx="493713" cy="668338"/>
            </a:xfrm>
            <a:custGeom>
              <a:avLst/>
              <a:gdLst>
                <a:gd name="T0" fmla="*/ 161 w 179"/>
                <a:gd name="T1" fmla="*/ 237 h 242"/>
                <a:gd name="T2" fmla="*/ 17 w 179"/>
                <a:gd name="T3" fmla="*/ 154 h 242"/>
                <a:gd name="T4" fmla="*/ 0 w 179"/>
                <a:gd name="T5" fmla="*/ 123 h 242"/>
                <a:gd name="T6" fmla="*/ 0 w 179"/>
                <a:gd name="T7" fmla="*/ 16 h 242"/>
                <a:gd name="T8" fmla="*/ 17 w 179"/>
                <a:gd name="T9" fmla="*/ 5 h 242"/>
                <a:gd name="T10" fmla="*/ 161 w 179"/>
                <a:gd name="T11" fmla="*/ 88 h 242"/>
                <a:gd name="T12" fmla="*/ 179 w 179"/>
                <a:gd name="T13" fmla="*/ 119 h 242"/>
                <a:gd name="T14" fmla="*/ 179 w 179"/>
                <a:gd name="T15" fmla="*/ 226 h 242"/>
                <a:gd name="T16" fmla="*/ 161 w 179"/>
                <a:gd name="T17" fmla="*/ 237 h 242"/>
                <a:gd name="T18" fmla="*/ 17 w 179"/>
                <a:gd name="T19" fmla="*/ 11 h 242"/>
                <a:gd name="T20" fmla="*/ 4 w 179"/>
                <a:gd name="T21" fmla="*/ 18 h 242"/>
                <a:gd name="T22" fmla="*/ 4 w 179"/>
                <a:gd name="T23" fmla="*/ 125 h 242"/>
                <a:gd name="T24" fmla="*/ 17 w 179"/>
                <a:gd name="T25" fmla="*/ 148 h 242"/>
                <a:gd name="T26" fmla="*/ 161 w 179"/>
                <a:gd name="T27" fmla="*/ 231 h 242"/>
                <a:gd name="T28" fmla="*/ 175 w 179"/>
                <a:gd name="T29" fmla="*/ 224 h 242"/>
                <a:gd name="T30" fmla="*/ 175 w 179"/>
                <a:gd name="T31" fmla="*/ 117 h 242"/>
                <a:gd name="T32" fmla="*/ 161 w 179"/>
                <a:gd name="T33" fmla="*/ 94 h 242"/>
                <a:gd name="T34" fmla="*/ 17 w 179"/>
                <a:gd name="T35" fmla="*/ 11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9" h="242">
                  <a:moveTo>
                    <a:pt x="161" y="237"/>
                  </a:moveTo>
                  <a:cubicBezTo>
                    <a:pt x="17" y="154"/>
                    <a:pt x="17" y="154"/>
                    <a:pt x="17" y="154"/>
                  </a:cubicBezTo>
                  <a:cubicBezTo>
                    <a:pt x="8" y="148"/>
                    <a:pt x="0" y="134"/>
                    <a:pt x="0" y="123"/>
                  </a:cubicBezTo>
                  <a:cubicBezTo>
                    <a:pt x="0" y="16"/>
                    <a:pt x="0" y="16"/>
                    <a:pt x="0" y="16"/>
                  </a:cubicBezTo>
                  <a:cubicBezTo>
                    <a:pt x="0" y="4"/>
                    <a:pt x="8" y="0"/>
                    <a:pt x="17" y="5"/>
                  </a:cubicBezTo>
                  <a:cubicBezTo>
                    <a:pt x="161" y="88"/>
                    <a:pt x="161" y="88"/>
                    <a:pt x="161" y="88"/>
                  </a:cubicBezTo>
                  <a:cubicBezTo>
                    <a:pt x="171" y="94"/>
                    <a:pt x="179" y="108"/>
                    <a:pt x="179" y="119"/>
                  </a:cubicBezTo>
                  <a:cubicBezTo>
                    <a:pt x="179" y="226"/>
                    <a:pt x="179" y="226"/>
                    <a:pt x="179" y="226"/>
                  </a:cubicBezTo>
                  <a:cubicBezTo>
                    <a:pt x="179" y="238"/>
                    <a:pt x="171" y="242"/>
                    <a:pt x="161" y="237"/>
                  </a:cubicBezTo>
                  <a:close/>
                  <a:moveTo>
                    <a:pt x="17" y="11"/>
                  </a:moveTo>
                  <a:cubicBezTo>
                    <a:pt x="10" y="6"/>
                    <a:pt x="4" y="10"/>
                    <a:pt x="4" y="18"/>
                  </a:cubicBezTo>
                  <a:cubicBezTo>
                    <a:pt x="4" y="125"/>
                    <a:pt x="4" y="125"/>
                    <a:pt x="4" y="125"/>
                  </a:cubicBezTo>
                  <a:cubicBezTo>
                    <a:pt x="4" y="134"/>
                    <a:pt x="10" y="144"/>
                    <a:pt x="17" y="148"/>
                  </a:cubicBezTo>
                  <a:cubicBezTo>
                    <a:pt x="161" y="231"/>
                    <a:pt x="161" y="231"/>
                    <a:pt x="161" y="231"/>
                  </a:cubicBezTo>
                  <a:cubicBezTo>
                    <a:pt x="169" y="236"/>
                    <a:pt x="175" y="232"/>
                    <a:pt x="175" y="224"/>
                  </a:cubicBezTo>
                  <a:cubicBezTo>
                    <a:pt x="175" y="117"/>
                    <a:pt x="175" y="117"/>
                    <a:pt x="175" y="117"/>
                  </a:cubicBezTo>
                  <a:cubicBezTo>
                    <a:pt x="175" y="108"/>
                    <a:pt x="169" y="98"/>
                    <a:pt x="161" y="94"/>
                  </a:cubicBezTo>
                  <a:lnTo>
                    <a:pt x="17" y="11"/>
                  </a:lnTo>
                  <a:close/>
                </a:path>
              </a:pathLst>
            </a:custGeom>
            <a:solidFill>
              <a:srgbClr val="9FCE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86" name="Freeform 85">
              <a:extLst>
                <a:ext uri="{FF2B5EF4-FFF2-40B4-BE49-F238E27FC236}">
                  <a16:creationId xmlns:a16="http://schemas.microsoft.com/office/drawing/2014/main" id="{60E6DE98-F1A6-4644-9425-C02A6680A4BF}"/>
                </a:ext>
              </a:extLst>
            </p:cNvPr>
            <p:cNvSpPr>
              <a:spLocks/>
            </p:cNvSpPr>
            <p:nvPr/>
          </p:nvSpPr>
          <p:spPr bwMode="auto">
            <a:xfrm>
              <a:off x="15536863" y="5691188"/>
              <a:ext cx="134938" cy="88900"/>
            </a:xfrm>
            <a:custGeom>
              <a:avLst/>
              <a:gdLst>
                <a:gd name="T0" fmla="*/ 47 w 49"/>
                <a:gd name="T1" fmla="*/ 32 h 32"/>
                <a:gd name="T2" fmla="*/ 2 w 49"/>
                <a:gd name="T3" fmla="*/ 6 h 32"/>
                <a:gd name="T4" fmla="*/ 0 w 49"/>
                <a:gd name="T5" fmla="*/ 2 h 32"/>
                <a:gd name="T6" fmla="*/ 2 w 49"/>
                <a:gd name="T7" fmla="*/ 1 h 32"/>
                <a:gd name="T8" fmla="*/ 47 w 49"/>
                <a:gd name="T9" fmla="*/ 26 h 32"/>
                <a:gd name="T10" fmla="*/ 49 w 49"/>
                <a:gd name="T11" fmla="*/ 30 h 32"/>
                <a:gd name="T12" fmla="*/ 47 w 49"/>
                <a:gd name="T13" fmla="*/ 32 h 32"/>
              </a:gdLst>
              <a:ahLst/>
              <a:cxnLst>
                <a:cxn ang="0">
                  <a:pos x="T0" y="T1"/>
                </a:cxn>
                <a:cxn ang="0">
                  <a:pos x="T2" y="T3"/>
                </a:cxn>
                <a:cxn ang="0">
                  <a:pos x="T4" y="T5"/>
                </a:cxn>
                <a:cxn ang="0">
                  <a:pos x="T6" y="T7"/>
                </a:cxn>
                <a:cxn ang="0">
                  <a:pos x="T8" y="T9"/>
                </a:cxn>
                <a:cxn ang="0">
                  <a:pos x="T10" y="T11"/>
                </a:cxn>
                <a:cxn ang="0">
                  <a:pos x="T12" y="T13"/>
                </a:cxn>
              </a:cxnLst>
              <a:rect l="0" t="0" r="r" b="b"/>
              <a:pathLst>
                <a:path w="49" h="32">
                  <a:moveTo>
                    <a:pt x="47" y="32"/>
                  </a:moveTo>
                  <a:cubicBezTo>
                    <a:pt x="2" y="6"/>
                    <a:pt x="2" y="6"/>
                    <a:pt x="2" y="6"/>
                  </a:cubicBezTo>
                  <a:cubicBezTo>
                    <a:pt x="1" y="5"/>
                    <a:pt x="0" y="3"/>
                    <a:pt x="0" y="2"/>
                  </a:cubicBezTo>
                  <a:cubicBezTo>
                    <a:pt x="0" y="0"/>
                    <a:pt x="1" y="0"/>
                    <a:pt x="2" y="1"/>
                  </a:cubicBezTo>
                  <a:cubicBezTo>
                    <a:pt x="47" y="26"/>
                    <a:pt x="47" y="26"/>
                    <a:pt x="47" y="26"/>
                  </a:cubicBezTo>
                  <a:cubicBezTo>
                    <a:pt x="48" y="27"/>
                    <a:pt x="49" y="29"/>
                    <a:pt x="49" y="30"/>
                  </a:cubicBezTo>
                  <a:cubicBezTo>
                    <a:pt x="49" y="32"/>
                    <a:pt x="48" y="32"/>
                    <a:pt x="47" y="32"/>
                  </a:cubicBezTo>
                  <a:close/>
                </a:path>
              </a:pathLst>
            </a:custGeom>
            <a:solidFill>
              <a:srgbClr val="9FCE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87" name="Freeform 86">
              <a:extLst>
                <a:ext uri="{FF2B5EF4-FFF2-40B4-BE49-F238E27FC236}">
                  <a16:creationId xmlns:a16="http://schemas.microsoft.com/office/drawing/2014/main" id="{95D113E7-4B32-4EE5-A148-71884B5B0880}"/>
                </a:ext>
              </a:extLst>
            </p:cNvPr>
            <p:cNvSpPr>
              <a:spLocks/>
            </p:cNvSpPr>
            <p:nvPr/>
          </p:nvSpPr>
          <p:spPr bwMode="auto">
            <a:xfrm>
              <a:off x="15708313" y="5689600"/>
              <a:ext cx="134938" cy="153988"/>
            </a:xfrm>
            <a:custGeom>
              <a:avLst/>
              <a:gdLst>
                <a:gd name="T0" fmla="*/ 24 w 49"/>
                <a:gd name="T1" fmla="*/ 55 h 56"/>
                <a:gd name="T2" fmla="*/ 2 w 49"/>
                <a:gd name="T3" fmla="*/ 42 h 56"/>
                <a:gd name="T4" fmla="*/ 0 w 49"/>
                <a:gd name="T5" fmla="*/ 38 h 56"/>
                <a:gd name="T6" fmla="*/ 2 w 49"/>
                <a:gd name="T7" fmla="*/ 37 h 56"/>
                <a:gd name="T8" fmla="*/ 23 w 49"/>
                <a:gd name="T9" fmla="*/ 49 h 56"/>
                <a:gd name="T10" fmla="*/ 45 w 49"/>
                <a:gd name="T11" fmla="*/ 1 h 56"/>
                <a:gd name="T12" fmla="*/ 48 w 49"/>
                <a:gd name="T13" fmla="*/ 1 h 56"/>
                <a:gd name="T14" fmla="*/ 49 w 49"/>
                <a:gd name="T15" fmla="*/ 5 h 56"/>
                <a:gd name="T16" fmla="*/ 26 w 49"/>
                <a:gd name="T17" fmla="*/ 55 h 56"/>
                <a:gd name="T18" fmla="*/ 24 w 49"/>
                <a:gd name="T19" fmla="*/ 55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9" h="56">
                  <a:moveTo>
                    <a:pt x="24" y="55"/>
                  </a:moveTo>
                  <a:cubicBezTo>
                    <a:pt x="2" y="42"/>
                    <a:pt x="2" y="42"/>
                    <a:pt x="2" y="42"/>
                  </a:cubicBezTo>
                  <a:cubicBezTo>
                    <a:pt x="1" y="42"/>
                    <a:pt x="0" y="40"/>
                    <a:pt x="0" y="38"/>
                  </a:cubicBezTo>
                  <a:cubicBezTo>
                    <a:pt x="0" y="37"/>
                    <a:pt x="1" y="36"/>
                    <a:pt x="2" y="37"/>
                  </a:cubicBezTo>
                  <a:cubicBezTo>
                    <a:pt x="23" y="49"/>
                    <a:pt x="23" y="49"/>
                    <a:pt x="23" y="49"/>
                  </a:cubicBezTo>
                  <a:cubicBezTo>
                    <a:pt x="45" y="1"/>
                    <a:pt x="45" y="1"/>
                    <a:pt x="45" y="1"/>
                  </a:cubicBezTo>
                  <a:cubicBezTo>
                    <a:pt x="45" y="0"/>
                    <a:pt x="46" y="0"/>
                    <a:pt x="48" y="1"/>
                  </a:cubicBezTo>
                  <a:cubicBezTo>
                    <a:pt x="49" y="2"/>
                    <a:pt x="49" y="4"/>
                    <a:pt x="49" y="5"/>
                  </a:cubicBezTo>
                  <a:cubicBezTo>
                    <a:pt x="26" y="55"/>
                    <a:pt x="26" y="55"/>
                    <a:pt x="26" y="55"/>
                  </a:cubicBezTo>
                  <a:cubicBezTo>
                    <a:pt x="26" y="56"/>
                    <a:pt x="25" y="56"/>
                    <a:pt x="24" y="55"/>
                  </a:cubicBezTo>
                  <a:close/>
                </a:path>
              </a:pathLst>
            </a:custGeom>
            <a:solidFill>
              <a:srgbClr val="9FCE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88" name="Freeform 87">
              <a:extLst>
                <a:ext uri="{FF2B5EF4-FFF2-40B4-BE49-F238E27FC236}">
                  <a16:creationId xmlns:a16="http://schemas.microsoft.com/office/drawing/2014/main" id="{E69BDB9B-35AC-49AF-A99D-1DA525E828C3}"/>
                </a:ext>
              </a:extLst>
            </p:cNvPr>
            <p:cNvSpPr>
              <a:spLocks/>
            </p:cNvSpPr>
            <p:nvPr/>
          </p:nvSpPr>
          <p:spPr bwMode="auto">
            <a:xfrm>
              <a:off x="15362238" y="5421313"/>
              <a:ext cx="138113" cy="261938"/>
            </a:xfrm>
            <a:custGeom>
              <a:avLst/>
              <a:gdLst>
                <a:gd name="T0" fmla="*/ 48 w 50"/>
                <a:gd name="T1" fmla="*/ 94 h 95"/>
                <a:gd name="T2" fmla="*/ 25 w 50"/>
                <a:gd name="T3" fmla="*/ 81 h 95"/>
                <a:gd name="T4" fmla="*/ 23 w 50"/>
                <a:gd name="T5" fmla="*/ 78 h 95"/>
                <a:gd name="T6" fmla="*/ 1 w 50"/>
                <a:gd name="T7" fmla="*/ 2 h 95"/>
                <a:gd name="T8" fmla="*/ 2 w 50"/>
                <a:gd name="T9" fmla="*/ 0 h 95"/>
                <a:gd name="T10" fmla="*/ 5 w 50"/>
                <a:gd name="T11" fmla="*/ 3 h 95"/>
                <a:gd name="T12" fmla="*/ 27 w 50"/>
                <a:gd name="T13" fmla="*/ 77 h 95"/>
                <a:gd name="T14" fmla="*/ 48 w 50"/>
                <a:gd name="T15" fmla="*/ 89 h 95"/>
                <a:gd name="T16" fmla="*/ 50 w 50"/>
                <a:gd name="T17" fmla="*/ 93 h 95"/>
                <a:gd name="T18" fmla="*/ 48 w 50"/>
                <a:gd name="T19" fmla="*/ 94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 h="95">
                  <a:moveTo>
                    <a:pt x="48" y="94"/>
                  </a:moveTo>
                  <a:cubicBezTo>
                    <a:pt x="25" y="81"/>
                    <a:pt x="25" y="81"/>
                    <a:pt x="25" y="81"/>
                  </a:cubicBezTo>
                  <a:cubicBezTo>
                    <a:pt x="25" y="80"/>
                    <a:pt x="24" y="79"/>
                    <a:pt x="23" y="78"/>
                  </a:cubicBezTo>
                  <a:cubicBezTo>
                    <a:pt x="1" y="2"/>
                    <a:pt x="1" y="2"/>
                    <a:pt x="1" y="2"/>
                  </a:cubicBezTo>
                  <a:cubicBezTo>
                    <a:pt x="0" y="1"/>
                    <a:pt x="1" y="0"/>
                    <a:pt x="2" y="0"/>
                  </a:cubicBezTo>
                  <a:cubicBezTo>
                    <a:pt x="3" y="0"/>
                    <a:pt x="4" y="1"/>
                    <a:pt x="5" y="3"/>
                  </a:cubicBezTo>
                  <a:cubicBezTo>
                    <a:pt x="27" y="77"/>
                    <a:pt x="27" y="77"/>
                    <a:pt x="27" y="77"/>
                  </a:cubicBezTo>
                  <a:cubicBezTo>
                    <a:pt x="48" y="89"/>
                    <a:pt x="48" y="89"/>
                    <a:pt x="48" y="89"/>
                  </a:cubicBezTo>
                  <a:cubicBezTo>
                    <a:pt x="49" y="89"/>
                    <a:pt x="50" y="91"/>
                    <a:pt x="50" y="93"/>
                  </a:cubicBezTo>
                  <a:cubicBezTo>
                    <a:pt x="50" y="94"/>
                    <a:pt x="49" y="95"/>
                    <a:pt x="48" y="94"/>
                  </a:cubicBezTo>
                  <a:close/>
                </a:path>
              </a:pathLst>
            </a:custGeom>
            <a:solidFill>
              <a:srgbClr val="9FCE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89" name="Freeform 88">
              <a:extLst>
                <a:ext uri="{FF2B5EF4-FFF2-40B4-BE49-F238E27FC236}">
                  <a16:creationId xmlns:a16="http://schemas.microsoft.com/office/drawing/2014/main" id="{6AC12346-A490-447A-836F-D4F24989F132}"/>
                </a:ext>
              </a:extLst>
            </p:cNvPr>
            <p:cNvSpPr>
              <a:spLocks/>
            </p:cNvSpPr>
            <p:nvPr/>
          </p:nvSpPr>
          <p:spPr bwMode="auto">
            <a:xfrm>
              <a:off x="15549563" y="5534025"/>
              <a:ext cx="107950" cy="74613"/>
            </a:xfrm>
            <a:custGeom>
              <a:avLst/>
              <a:gdLst>
                <a:gd name="T0" fmla="*/ 37 w 39"/>
                <a:gd name="T1" fmla="*/ 26 h 27"/>
                <a:gd name="T2" fmla="*/ 2 w 39"/>
                <a:gd name="T3" fmla="*/ 6 h 27"/>
                <a:gd name="T4" fmla="*/ 0 w 39"/>
                <a:gd name="T5" fmla="*/ 2 h 27"/>
                <a:gd name="T6" fmla="*/ 2 w 39"/>
                <a:gd name="T7" fmla="*/ 1 h 27"/>
                <a:gd name="T8" fmla="*/ 37 w 39"/>
                <a:gd name="T9" fmla="*/ 21 h 27"/>
                <a:gd name="T10" fmla="*/ 39 w 39"/>
                <a:gd name="T11" fmla="*/ 25 h 27"/>
                <a:gd name="T12" fmla="*/ 37 w 39"/>
                <a:gd name="T13" fmla="*/ 26 h 27"/>
              </a:gdLst>
              <a:ahLst/>
              <a:cxnLst>
                <a:cxn ang="0">
                  <a:pos x="T0" y="T1"/>
                </a:cxn>
                <a:cxn ang="0">
                  <a:pos x="T2" y="T3"/>
                </a:cxn>
                <a:cxn ang="0">
                  <a:pos x="T4" y="T5"/>
                </a:cxn>
                <a:cxn ang="0">
                  <a:pos x="T6" y="T7"/>
                </a:cxn>
                <a:cxn ang="0">
                  <a:pos x="T8" y="T9"/>
                </a:cxn>
                <a:cxn ang="0">
                  <a:pos x="T10" y="T11"/>
                </a:cxn>
                <a:cxn ang="0">
                  <a:pos x="T12" y="T13"/>
                </a:cxn>
              </a:cxnLst>
              <a:rect l="0" t="0" r="r" b="b"/>
              <a:pathLst>
                <a:path w="39" h="27">
                  <a:moveTo>
                    <a:pt x="37" y="26"/>
                  </a:moveTo>
                  <a:cubicBezTo>
                    <a:pt x="2" y="6"/>
                    <a:pt x="2" y="6"/>
                    <a:pt x="2" y="6"/>
                  </a:cubicBezTo>
                  <a:cubicBezTo>
                    <a:pt x="1" y="5"/>
                    <a:pt x="0" y="3"/>
                    <a:pt x="0" y="2"/>
                  </a:cubicBezTo>
                  <a:cubicBezTo>
                    <a:pt x="0" y="1"/>
                    <a:pt x="1" y="0"/>
                    <a:pt x="2" y="1"/>
                  </a:cubicBezTo>
                  <a:cubicBezTo>
                    <a:pt x="37" y="21"/>
                    <a:pt x="37" y="21"/>
                    <a:pt x="37" y="21"/>
                  </a:cubicBezTo>
                  <a:cubicBezTo>
                    <a:pt x="38" y="22"/>
                    <a:pt x="39" y="23"/>
                    <a:pt x="39" y="25"/>
                  </a:cubicBezTo>
                  <a:cubicBezTo>
                    <a:pt x="39" y="26"/>
                    <a:pt x="38" y="27"/>
                    <a:pt x="37" y="26"/>
                  </a:cubicBezTo>
                  <a:close/>
                </a:path>
              </a:pathLst>
            </a:custGeom>
            <a:solidFill>
              <a:srgbClr val="9FCE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90" name="Freeform 89">
              <a:extLst>
                <a:ext uri="{FF2B5EF4-FFF2-40B4-BE49-F238E27FC236}">
                  <a16:creationId xmlns:a16="http://schemas.microsoft.com/office/drawing/2014/main" id="{4263EF1C-A5BE-4B78-A433-8CD69BF3632E}"/>
                </a:ext>
              </a:extLst>
            </p:cNvPr>
            <p:cNvSpPr>
              <a:spLocks noEditPoints="1"/>
            </p:cNvSpPr>
            <p:nvPr/>
          </p:nvSpPr>
          <p:spPr bwMode="auto">
            <a:xfrm>
              <a:off x="15489238" y="5627688"/>
              <a:ext cx="58738" cy="122238"/>
            </a:xfrm>
            <a:custGeom>
              <a:avLst/>
              <a:gdLst>
                <a:gd name="T0" fmla="*/ 19 w 21"/>
                <a:gd name="T1" fmla="*/ 43 h 44"/>
                <a:gd name="T2" fmla="*/ 2 w 21"/>
                <a:gd name="T3" fmla="*/ 34 h 44"/>
                <a:gd name="T4" fmla="*/ 0 w 21"/>
                <a:gd name="T5" fmla="*/ 30 h 44"/>
                <a:gd name="T6" fmla="*/ 0 w 21"/>
                <a:gd name="T7" fmla="*/ 2 h 44"/>
                <a:gd name="T8" fmla="*/ 2 w 21"/>
                <a:gd name="T9" fmla="*/ 1 h 44"/>
                <a:gd name="T10" fmla="*/ 19 w 21"/>
                <a:gd name="T11" fmla="*/ 11 h 44"/>
                <a:gd name="T12" fmla="*/ 21 w 21"/>
                <a:gd name="T13" fmla="*/ 14 h 44"/>
                <a:gd name="T14" fmla="*/ 21 w 21"/>
                <a:gd name="T15" fmla="*/ 42 h 44"/>
                <a:gd name="T16" fmla="*/ 19 w 21"/>
                <a:gd name="T17" fmla="*/ 43 h 44"/>
                <a:gd name="T18" fmla="*/ 4 w 21"/>
                <a:gd name="T19" fmla="*/ 30 h 44"/>
                <a:gd name="T20" fmla="*/ 17 w 21"/>
                <a:gd name="T21" fmla="*/ 37 h 44"/>
                <a:gd name="T22" fmla="*/ 17 w 21"/>
                <a:gd name="T23" fmla="*/ 14 h 44"/>
                <a:gd name="T24" fmla="*/ 4 w 21"/>
                <a:gd name="T25" fmla="*/ 7 h 44"/>
                <a:gd name="T26" fmla="*/ 4 w 21"/>
                <a:gd name="T27" fmla="*/ 3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1" h="44">
                  <a:moveTo>
                    <a:pt x="19" y="43"/>
                  </a:moveTo>
                  <a:cubicBezTo>
                    <a:pt x="2" y="34"/>
                    <a:pt x="2" y="34"/>
                    <a:pt x="2" y="34"/>
                  </a:cubicBezTo>
                  <a:cubicBezTo>
                    <a:pt x="1" y="33"/>
                    <a:pt x="0" y="31"/>
                    <a:pt x="0" y="30"/>
                  </a:cubicBezTo>
                  <a:cubicBezTo>
                    <a:pt x="0" y="2"/>
                    <a:pt x="0" y="2"/>
                    <a:pt x="0" y="2"/>
                  </a:cubicBezTo>
                  <a:cubicBezTo>
                    <a:pt x="0" y="1"/>
                    <a:pt x="1" y="0"/>
                    <a:pt x="2" y="1"/>
                  </a:cubicBezTo>
                  <a:cubicBezTo>
                    <a:pt x="19" y="11"/>
                    <a:pt x="19" y="11"/>
                    <a:pt x="19" y="11"/>
                  </a:cubicBezTo>
                  <a:cubicBezTo>
                    <a:pt x="20" y="11"/>
                    <a:pt x="21" y="13"/>
                    <a:pt x="21" y="14"/>
                  </a:cubicBezTo>
                  <a:cubicBezTo>
                    <a:pt x="21" y="42"/>
                    <a:pt x="21" y="42"/>
                    <a:pt x="21" y="42"/>
                  </a:cubicBezTo>
                  <a:cubicBezTo>
                    <a:pt x="21" y="44"/>
                    <a:pt x="20" y="44"/>
                    <a:pt x="19" y="43"/>
                  </a:cubicBezTo>
                  <a:close/>
                  <a:moveTo>
                    <a:pt x="4" y="30"/>
                  </a:moveTo>
                  <a:cubicBezTo>
                    <a:pt x="17" y="37"/>
                    <a:pt x="17" y="37"/>
                    <a:pt x="17" y="37"/>
                  </a:cubicBezTo>
                  <a:cubicBezTo>
                    <a:pt x="17" y="14"/>
                    <a:pt x="17" y="14"/>
                    <a:pt x="17" y="14"/>
                  </a:cubicBezTo>
                  <a:cubicBezTo>
                    <a:pt x="4" y="7"/>
                    <a:pt x="4" y="7"/>
                    <a:pt x="4" y="7"/>
                  </a:cubicBezTo>
                  <a:lnTo>
                    <a:pt x="4" y="30"/>
                  </a:lnTo>
                  <a:close/>
                </a:path>
              </a:pathLst>
            </a:custGeom>
            <a:solidFill>
              <a:srgbClr val="9FCE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91" name="Freeform 90">
              <a:extLst>
                <a:ext uri="{FF2B5EF4-FFF2-40B4-BE49-F238E27FC236}">
                  <a16:creationId xmlns:a16="http://schemas.microsoft.com/office/drawing/2014/main" id="{EDDE2F1C-117D-49D7-9FAF-67E7CB43E9AF}"/>
                </a:ext>
              </a:extLst>
            </p:cNvPr>
            <p:cNvSpPr>
              <a:spLocks noEditPoints="1"/>
            </p:cNvSpPr>
            <p:nvPr/>
          </p:nvSpPr>
          <p:spPr bwMode="auto">
            <a:xfrm>
              <a:off x="15660688" y="5727700"/>
              <a:ext cx="58738" cy="122238"/>
            </a:xfrm>
            <a:custGeom>
              <a:avLst/>
              <a:gdLst>
                <a:gd name="T0" fmla="*/ 19 w 21"/>
                <a:gd name="T1" fmla="*/ 43 h 44"/>
                <a:gd name="T2" fmla="*/ 2 w 21"/>
                <a:gd name="T3" fmla="*/ 33 h 44"/>
                <a:gd name="T4" fmla="*/ 0 w 21"/>
                <a:gd name="T5" fmla="*/ 29 h 44"/>
                <a:gd name="T6" fmla="*/ 0 w 21"/>
                <a:gd name="T7" fmla="*/ 2 h 44"/>
                <a:gd name="T8" fmla="*/ 2 w 21"/>
                <a:gd name="T9" fmla="*/ 1 h 44"/>
                <a:gd name="T10" fmla="*/ 19 w 21"/>
                <a:gd name="T11" fmla="*/ 10 h 44"/>
                <a:gd name="T12" fmla="*/ 21 w 21"/>
                <a:gd name="T13" fmla="*/ 14 h 44"/>
                <a:gd name="T14" fmla="*/ 21 w 21"/>
                <a:gd name="T15" fmla="*/ 42 h 44"/>
                <a:gd name="T16" fmla="*/ 19 w 21"/>
                <a:gd name="T17" fmla="*/ 43 h 44"/>
                <a:gd name="T18" fmla="*/ 4 w 21"/>
                <a:gd name="T19" fmla="*/ 29 h 44"/>
                <a:gd name="T20" fmla="*/ 17 w 21"/>
                <a:gd name="T21" fmla="*/ 37 h 44"/>
                <a:gd name="T22" fmla="*/ 17 w 21"/>
                <a:gd name="T23" fmla="*/ 14 h 44"/>
                <a:gd name="T24" fmla="*/ 4 w 21"/>
                <a:gd name="T25" fmla="*/ 7 h 44"/>
                <a:gd name="T26" fmla="*/ 4 w 21"/>
                <a:gd name="T27" fmla="*/ 29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1" h="44">
                  <a:moveTo>
                    <a:pt x="19" y="43"/>
                  </a:moveTo>
                  <a:cubicBezTo>
                    <a:pt x="2" y="33"/>
                    <a:pt x="2" y="33"/>
                    <a:pt x="2" y="33"/>
                  </a:cubicBezTo>
                  <a:cubicBezTo>
                    <a:pt x="1" y="33"/>
                    <a:pt x="0" y="31"/>
                    <a:pt x="0" y="29"/>
                  </a:cubicBezTo>
                  <a:cubicBezTo>
                    <a:pt x="0" y="2"/>
                    <a:pt x="0" y="2"/>
                    <a:pt x="0" y="2"/>
                  </a:cubicBezTo>
                  <a:cubicBezTo>
                    <a:pt x="0" y="0"/>
                    <a:pt x="1" y="0"/>
                    <a:pt x="2" y="1"/>
                  </a:cubicBezTo>
                  <a:cubicBezTo>
                    <a:pt x="19" y="10"/>
                    <a:pt x="19" y="10"/>
                    <a:pt x="19" y="10"/>
                  </a:cubicBezTo>
                  <a:cubicBezTo>
                    <a:pt x="20" y="11"/>
                    <a:pt x="21" y="13"/>
                    <a:pt x="21" y="14"/>
                  </a:cubicBezTo>
                  <a:cubicBezTo>
                    <a:pt x="21" y="42"/>
                    <a:pt x="21" y="42"/>
                    <a:pt x="21" y="42"/>
                  </a:cubicBezTo>
                  <a:cubicBezTo>
                    <a:pt x="21" y="43"/>
                    <a:pt x="20" y="44"/>
                    <a:pt x="19" y="43"/>
                  </a:cubicBezTo>
                  <a:close/>
                  <a:moveTo>
                    <a:pt x="4" y="29"/>
                  </a:moveTo>
                  <a:cubicBezTo>
                    <a:pt x="17" y="37"/>
                    <a:pt x="17" y="37"/>
                    <a:pt x="17" y="37"/>
                  </a:cubicBezTo>
                  <a:cubicBezTo>
                    <a:pt x="17" y="14"/>
                    <a:pt x="17" y="14"/>
                    <a:pt x="17" y="14"/>
                  </a:cubicBezTo>
                  <a:cubicBezTo>
                    <a:pt x="4" y="7"/>
                    <a:pt x="4" y="7"/>
                    <a:pt x="4" y="7"/>
                  </a:cubicBezTo>
                  <a:lnTo>
                    <a:pt x="4" y="29"/>
                  </a:lnTo>
                  <a:close/>
                </a:path>
              </a:pathLst>
            </a:custGeom>
            <a:solidFill>
              <a:srgbClr val="9FCE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92" name="Freeform 91">
              <a:extLst>
                <a:ext uri="{FF2B5EF4-FFF2-40B4-BE49-F238E27FC236}">
                  <a16:creationId xmlns:a16="http://schemas.microsoft.com/office/drawing/2014/main" id="{249A4CAD-17AD-4E7E-95A0-CC57BD120CFF}"/>
                </a:ext>
              </a:extLst>
            </p:cNvPr>
            <p:cNvSpPr>
              <a:spLocks/>
            </p:cNvSpPr>
            <p:nvPr/>
          </p:nvSpPr>
          <p:spPr bwMode="auto">
            <a:xfrm>
              <a:off x="15403513" y="5753100"/>
              <a:ext cx="185738" cy="119063"/>
            </a:xfrm>
            <a:custGeom>
              <a:avLst/>
              <a:gdLst>
                <a:gd name="T0" fmla="*/ 64 w 67"/>
                <a:gd name="T1" fmla="*/ 42 h 43"/>
                <a:gd name="T2" fmla="*/ 2 w 67"/>
                <a:gd name="T3" fmla="*/ 6 h 43"/>
                <a:gd name="T4" fmla="*/ 0 w 67"/>
                <a:gd name="T5" fmla="*/ 2 h 43"/>
                <a:gd name="T6" fmla="*/ 2 w 67"/>
                <a:gd name="T7" fmla="*/ 1 h 43"/>
                <a:gd name="T8" fmla="*/ 64 w 67"/>
                <a:gd name="T9" fmla="*/ 37 h 43"/>
                <a:gd name="T10" fmla="*/ 67 w 67"/>
                <a:gd name="T11" fmla="*/ 41 h 43"/>
                <a:gd name="T12" fmla="*/ 64 w 67"/>
                <a:gd name="T13" fmla="*/ 42 h 43"/>
              </a:gdLst>
              <a:ahLst/>
              <a:cxnLst>
                <a:cxn ang="0">
                  <a:pos x="T0" y="T1"/>
                </a:cxn>
                <a:cxn ang="0">
                  <a:pos x="T2" y="T3"/>
                </a:cxn>
                <a:cxn ang="0">
                  <a:pos x="T4" y="T5"/>
                </a:cxn>
                <a:cxn ang="0">
                  <a:pos x="T6" y="T7"/>
                </a:cxn>
                <a:cxn ang="0">
                  <a:pos x="T8" y="T9"/>
                </a:cxn>
                <a:cxn ang="0">
                  <a:pos x="T10" y="T11"/>
                </a:cxn>
                <a:cxn ang="0">
                  <a:pos x="T12" y="T13"/>
                </a:cxn>
              </a:cxnLst>
              <a:rect l="0" t="0" r="r" b="b"/>
              <a:pathLst>
                <a:path w="67" h="43">
                  <a:moveTo>
                    <a:pt x="64" y="42"/>
                  </a:moveTo>
                  <a:cubicBezTo>
                    <a:pt x="2" y="6"/>
                    <a:pt x="2" y="6"/>
                    <a:pt x="2" y="6"/>
                  </a:cubicBezTo>
                  <a:cubicBezTo>
                    <a:pt x="1" y="6"/>
                    <a:pt x="0" y="4"/>
                    <a:pt x="0" y="2"/>
                  </a:cubicBezTo>
                  <a:cubicBezTo>
                    <a:pt x="0" y="1"/>
                    <a:pt x="1" y="0"/>
                    <a:pt x="2" y="1"/>
                  </a:cubicBezTo>
                  <a:cubicBezTo>
                    <a:pt x="64" y="37"/>
                    <a:pt x="64" y="37"/>
                    <a:pt x="64" y="37"/>
                  </a:cubicBezTo>
                  <a:cubicBezTo>
                    <a:pt x="66" y="38"/>
                    <a:pt x="67" y="40"/>
                    <a:pt x="67" y="41"/>
                  </a:cubicBezTo>
                  <a:cubicBezTo>
                    <a:pt x="67" y="43"/>
                    <a:pt x="66" y="43"/>
                    <a:pt x="64" y="42"/>
                  </a:cubicBezTo>
                  <a:close/>
                </a:path>
              </a:pathLst>
            </a:custGeom>
            <a:solidFill>
              <a:srgbClr val="9FCE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93" name="Freeform 92">
              <a:extLst>
                <a:ext uri="{FF2B5EF4-FFF2-40B4-BE49-F238E27FC236}">
                  <a16:creationId xmlns:a16="http://schemas.microsoft.com/office/drawing/2014/main" id="{357A6139-2328-4137-92D4-FBD88129CB88}"/>
                </a:ext>
              </a:extLst>
            </p:cNvPr>
            <p:cNvSpPr>
              <a:spLocks/>
            </p:cNvSpPr>
            <p:nvPr/>
          </p:nvSpPr>
          <p:spPr bwMode="auto">
            <a:xfrm>
              <a:off x="15597188" y="5865813"/>
              <a:ext cx="44450" cy="36513"/>
            </a:xfrm>
            <a:custGeom>
              <a:avLst/>
              <a:gdLst>
                <a:gd name="T0" fmla="*/ 14 w 16"/>
                <a:gd name="T1" fmla="*/ 13 h 13"/>
                <a:gd name="T2" fmla="*/ 2 w 16"/>
                <a:gd name="T3" fmla="*/ 6 h 13"/>
                <a:gd name="T4" fmla="*/ 0 w 16"/>
                <a:gd name="T5" fmla="*/ 2 h 13"/>
                <a:gd name="T6" fmla="*/ 2 w 16"/>
                <a:gd name="T7" fmla="*/ 1 h 13"/>
                <a:gd name="T8" fmla="*/ 14 w 16"/>
                <a:gd name="T9" fmla="*/ 8 h 13"/>
                <a:gd name="T10" fmla="*/ 16 w 16"/>
                <a:gd name="T11" fmla="*/ 11 h 13"/>
                <a:gd name="T12" fmla="*/ 14 w 16"/>
                <a:gd name="T13" fmla="*/ 13 h 13"/>
              </a:gdLst>
              <a:ahLst/>
              <a:cxnLst>
                <a:cxn ang="0">
                  <a:pos x="T0" y="T1"/>
                </a:cxn>
                <a:cxn ang="0">
                  <a:pos x="T2" y="T3"/>
                </a:cxn>
                <a:cxn ang="0">
                  <a:pos x="T4" y="T5"/>
                </a:cxn>
                <a:cxn ang="0">
                  <a:pos x="T6" y="T7"/>
                </a:cxn>
                <a:cxn ang="0">
                  <a:pos x="T8" y="T9"/>
                </a:cxn>
                <a:cxn ang="0">
                  <a:pos x="T10" y="T11"/>
                </a:cxn>
                <a:cxn ang="0">
                  <a:pos x="T12" y="T13"/>
                </a:cxn>
              </a:cxnLst>
              <a:rect l="0" t="0" r="r" b="b"/>
              <a:pathLst>
                <a:path w="16" h="13">
                  <a:moveTo>
                    <a:pt x="14" y="13"/>
                  </a:moveTo>
                  <a:cubicBezTo>
                    <a:pt x="2" y="6"/>
                    <a:pt x="2" y="6"/>
                    <a:pt x="2" y="6"/>
                  </a:cubicBezTo>
                  <a:cubicBezTo>
                    <a:pt x="1" y="5"/>
                    <a:pt x="0" y="4"/>
                    <a:pt x="0" y="2"/>
                  </a:cubicBezTo>
                  <a:cubicBezTo>
                    <a:pt x="0" y="1"/>
                    <a:pt x="1" y="0"/>
                    <a:pt x="2" y="1"/>
                  </a:cubicBezTo>
                  <a:cubicBezTo>
                    <a:pt x="14" y="8"/>
                    <a:pt x="14" y="8"/>
                    <a:pt x="14" y="8"/>
                  </a:cubicBezTo>
                  <a:cubicBezTo>
                    <a:pt x="15" y="8"/>
                    <a:pt x="16" y="10"/>
                    <a:pt x="16" y="11"/>
                  </a:cubicBezTo>
                  <a:cubicBezTo>
                    <a:pt x="16" y="13"/>
                    <a:pt x="15" y="13"/>
                    <a:pt x="14" y="13"/>
                  </a:cubicBezTo>
                  <a:close/>
                </a:path>
              </a:pathLst>
            </a:custGeom>
            <a:solidFill>
              <a:srgbClr val="9FCE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94" name="Freeform 93">
              <a:extLst>
                <a:ext uri="{FF2B5EF4-FFF2-40B4-BE49-F238E27FC236}">
                  <a16:creationId xmlns:a16="http://schemas.microsoft.com/office/drawing/2014/main" id="{BE0C6D88-5095-4B1A-B8CD-E51FDB6818AC}"/>
                </a:ext>
              </a:extLst>
            </p:cNvPr>
            <p:cNvSpPr>
              <a:spLocks/>
            </p:cNvSpPr>
            <p:nvPr/>
          </p:nvSpPr>
          <p:spPr bwMode="auto">
            <a:xfrm>
              <a:off x="15155863" y="5222875"/>
              <a:ext cx="679450" cy="1109663"/>
            </a:xfrm>
            <a:custGeom>
              <a:avLst/>
              <a:gdLst>
                <a:gd name="T0" fmla="*/ 198 w 246"/>
                <a:gd name="T1" fmla="*/ 387 h 402"/>
                <a:gd name="T2" fmla="*/ 48 w 246"/>
                <a:gd name="T3" fmla="*/ 300 h 402"/>
                <a:gd name="T4" fmla="*/ 0 w 246"/>
                <a:gd name="T5" fmla="*/ 209 h 402"/>
                <a:gd name="T6" fmla="*/ 0 w 246"/>
                <a:gd name="T7" fmla="*/ 52 h 402"/>
                <a:gd name="T8" fmla="*/ 48 w 246"/>
                <a:gd name="T9" fmla="*/ 15 h 402"/>
                <a:gd name="T10" fmla="*/ 198 w 246"/>
                <a:gd name="T11" fmla="*/ 102 h 402"/>
                <a:gd name="T12" fmla="*/ 246 w 246"/>
                <a:gd name="T13" fmla="*/ 194 h 402"/>
                <a:gd name="T14" fmla="*/ 246 w 246"/>
                <a:gd name="T15" fmla="*/ 351 h 402"/>
                <a:gd name="T16" fmla="*/ 198 w 246"/>
                <a:gd name="T17" fmla="*/ 387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6" h="402">
                  <a:moveTo>
                    <a:pt x="198" y="387"/>
                  </a:moveTo>
                  <a:cubicBezTo>
                    <a:pt x="48" y="300"/>
                    <a:pt x="48" y="300"/>
                    <a:pt x="48" y="300"/>
                  </a:cubicBezTo>
                  <a:cubicBezTo>
                    <a:pt x="21" y="285"/>
                    <a:pt x="0" y="244"/>
                    <a:pt x="0" y="209"/>
                  </a:cubicBezTo>
                  <a:cubicBezTo>
                    <a:pt x="0" y="52"/>
                    <a:pt x="0" y="52"/>
                    <a:pt x="0" y="52"/>
                  </a:cubicBezTo>
                  <a:cubicBezTo>
                    <a:pt x="0" y="16"/>
                    <a:pt x="21" y="0"/>
                    <a:pt x="48" y="15"/>
                  </a:cubicBezTo>
                  <a:cubicBezTo>
                    <a:pt x="198" y="102"/>
                    <a:pt x="198" y="102"/>
                    <a:pt x="198" y="102"/>
                  </a:cubicBezTo>
                  <a:cubicBezTo>
                    <a:pt x="225" y="118"/>
                    <a:pt x="246" y="159"/>
                    <a:pt x="246" y="194"/>
                  </a:cubicBezTo>
                  <a:cubicBezTo>
                    <a:pt x="246" y="351"/>
                    <a:pt x="246" y="351"/>
                    <a:pt x="246" y="351"/>
                  </a:cubicBezTo>
                  <a:cubicBezTo>
                    <a:pt x="246" y="386"/>
                    <a:pt x="225" y="402"/>
                    <a:pt x="198" y="387"/>
                  </a:cubicBezTo>
                  <a:close/>
                </a:path>
              </a:pathLst>
            </a:custGeom>
            <a:solidFill>
              <a:schemeClr val="bg1">
                <a:alpha val="40000"/>
              </a:schemeClr>
            </a:solidFill>
            <a:ln>
              <a:noFill/>
            </a:ln>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grpSp>
      <p:grpSp>
        <p:nvGrpSpPr>
          <p:cNvPr id="194" name="Group 193">
            <a:extLst>
              <a:ext uri="{FF2B5EF4-FFF2-40B4-BE49-F238E27FC236}">
                <a16:creationId xmlns:a16="http://schemas.microsoft.com/office/drawing/2014/main" id="{AEC68D1F-C6C0-4A19-82C2-11C1850DC1F1}"/>
              </a:ext>
            </a:extLst>
          </p:cNvPr>
          <p:cNvGrpSpPr/>
          <p:nvPr/>
        </p:nvGrpSpPr>
        <p:grpSpPr>
          <a:xfrm>
            <a:off x="8436117" y="3344683"/>
            <a:ext cx="442426" cy="660128"/>
            <a:chOff x="11845926" y="6777038"/>
            <a:chExt cx="800100" cy="1193800"/>
          </a:xfrm>
        </p:grpSpPr>
        <p:sp>
          <p:nvSpPr>
            <p:cNvPr id="95" name="Freeform 94">
              <a:extLst>
                <a:ext uri="{FF2B5EF4-FFF2-40B4-BE49-F238E27FC236}">
                  <a16:creationId xmlns:a16="http://schemas.microsoft.com/office/drawing/2014/main" id="{B7F1B614-1691-488D-8432-021A8507C9BF}"/>
                </a:ext>
              </a:extLst>
            </p:cNvPr>
            <p:cNvSpPr>
              <a:spLocks/>
            </p:cNvSpPr>
            <p:nvPr/>
          </p:nvSpPr>
          <p:spPr bwMode="auto">
            <a:xfrm>
              <a:off x="11964988" y="6777038"/>
              <a:ext cx="681038" cy="1111250"/>
            </a:xfrm>
            <a:custGeom>
              <a:avLst/>
              <a:gdLst>
                <a:gd name="T0" fmla="*/ 199 w 247"/>
                <a:gd name="T1" fmla="*/ 386 h 402"/>
                <a:gd name="T2" fmla="*/ 48 w 247"/>
                <a:gd name="T3" fmla="*/ 299 h 402"/>
                <a:gd name="T4" fmla="*/ 0 w 247"/>
                <a:gd name="T5" fmla="*/ 208 h 402"/>
                <a:gd name="T6" fmla="*/ 0 w 247"/>
                <a:gd name="T7" fmla="*/ 51 h 402"/>
                <a:gd name="T8" fmla="*/ 48 w 247"/>
                <a:gd name="T9" fmla="*/ 15 h 402"/>
                <a:gd name="T10" fmla="*/ 199 w 247"/>
                <a:gd name="T11" fmla="*/ 102 h 402"/>
                <a:gd name="T12" fmla="*/ 247 w 247"/>
                <a:gd name="T13" fmla="*/ 193 h 402"/>
                <a:gd name="T14" fmla="*/ 247 w 247"/>
                <a:gd name="T15" fmla="*/ 350 h 402"/>
                <a:gd name="T16" fmla="*/ 199 w 247"/>
                <a:gd name="T17" fmla="*/ 386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7" h="402">
                  <a:moveTo>
                    <a:pt x="199" y="386"/>
                  </a:moveTo>
                  <a:cubicBezTo>
                    <a:pt x="48" y="299"/>
                    <a:pt x="48" y="299"/>
                    <a:pt x="48" y="299"/>
                  </a:cubicBezTo>
                  <a:cubicBezTo>
                    <a:pt x="22" y="284"/>
                    <a:pt x="0" y="243"/>
                    <a:pt x="0" y="208"/>
                  </a:cubicBezTo>
                  <a:cubicBezTo>
                    <a:pt x="0" y="51"/>
                    <a:pt x="0" y="51"/>
                    <a:pt x="0" y="51"/>
                  </a:cubicBezTo>
                  <a:cubicBezTo>
                    <a:pt x="0" y="16"/>
                    <a:pt x="22" y="0"/>
                    <a:pt x="48" y="15"/>
                  </a:cubicBezTo>
                  <a:cubicBezTo>
                    <a:pt x="199" y="102"/>
                    <a:pt x="199" y="102"/>
                    <a:pt x="199" y="102"/>
                  </a:cubicBezTo>
                  <a:cubicBezTo>
                    <a:pt x="225" y="117"/>
                    <a:pt x="247" y="158"/>
                    <a:pt x="247" y="193"/>
                  </a:cubicBezTo>
                  <a:cubicBezTo>
                    <a:pt x="247" y="350"/>
                    <a:pt x="247" y="350"/>
                    <a:pt x="247" y="350"/>
                  </a:cubicBezTo>
                  <a:cubicBezTo>
                    <a:pt x="247" y="385"/>
                    <a:pt x="225" y="402"/>
                    <a:pt x="199" y="386"/>
                  </a:cubicBezTo>
                  <a:close/>
                </a:path>
              </a:pathLst>
            </a:custGeom>
            <a:solidFill>
              <a:srgbClr val="0250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96" name="Freeform 95">
              <a:extLst>
                <a:ext uri="{FF2B5EF4-FFF2-40B4-BE49-F238E27FC236}">
                  <a16:creationId xmlns:a16="http://schemas.microsoft.com/office/drawing/2014/main" id="{B67D360C-359D-4649-A891-FD94FA92A930}"/>
                </a:ext>
              </a:extLst>
            </p:cNvPr>
            <p:cNvSpPr>
              <a:spLocks noEditPoints="1"/>
            </p:cNvSpPr>
            <p:nvPr/>
          </p:nvSpPr>
          <p:spPr bwMode="auto">
            <a:xfrm>
              <a:off x="12033251" y="7010400"/>
              <a:ext cx="511175" cy="684213"/>
            </a:xfrm>
            <a:custGeom>
              <a:avLst/>
              <a:gdLst>
                <a:gd name="T0" fmla="*/ 177 w 185"/>
                <a:gd name="T1" fmla="*/ 245 h 248"/>
                <a:gd name="T2" fmla="*/ 9 w 185"/>
                <a:gd name="T3" fmla="*/ 148 h 248"/>
                <a:gd name="T4" fmla="*/ 0 w 185"/>
                <a:gd name="T5" fmla="*/ 133 h 248"/>
                <a:gd name="T6" fmla="*/ 0 w 185"/>
                <a:gd name="T7" fmla="*/ 8 h 248"/>
                <a:gd name="T8" fmla="*/ 9 w 185"/>
                <a:gd name="T9" fmla="*/ 3 h 248"/>
                <a:gd name="T10" fmla="*/ 177 w 185"/>
                <a:gd name="T11" fmla="*/ 100 h 248"/>
                <a:gd name="T12" fmla="*/ 185 w 185"/>
                <a:gd name="T13" fmla="*/ 115 h 248"/>
                <a:gd name="T14" fmla="*/ 185 w 185"/>
                <a:gd name="T15" fmla="*/ 240 h 248"/>
                <a:gd name="T16" fmla="*/ 177 w 185"/>
                <a:gd name="T17" fmla="*/ 245 h 248"/>
                <a:gd name="T18" fmla="*/ 9 w 185"/>
                <a:gd name="T19" fmla="*/ 8 h 248"/>
                <a:gd name="T20" fmla="*/ 5 w 185"/>
                <a:gd name="T21" fmla="*/ 10 h 248"/>
                <a:gd name="T22" fmla="*/ 5 w 185"/>
                <a:gd name="T23" fmla="*/ 136 h 248"/>
                <a:gd name="T24" fmla="*/ 9 w 185"/>
                <a:gd name="T25" fmla="*/ 142 h 248"/>
                <a:gd name="T26" fmla="*/ 177 w 185"/>
                <a:gd name="T27" fmla="*/ 239 h 248"/>
                <a:gd name="T28" fmla="*/ 180 w 185"/>
                <a:gd name="T29" fmla="*/ 237 h 248"/>
                <a:gd name="T30" fmla="*/ 180 w 185"/>
                <a:gd name="T31" fmla="*/ 112 h 248"/>
                <a:gd name="T32" fmla="*/ 177 w 185"/>
                <a:gd name="T33" fmla="*/ 105 h 248"/>
                <a:gd name="T34" fmla="*/ 9 w 185"/>
                <a:gd name="T35" fmla="*/ 8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5" h="248">
                  <a:moveTo>
                    <a:pt x="177" y="245"/>
                  </a:moveTo>
                  <a:cubicBezTo>
                    <a:pt x="9" y="148"/>
                    <a:pt x="9" y="148"/>
                    <a:pt x="9" y="148"/>
                  </a:cubicBezTo>
                  <a:cubicBezTo>
                    <a:pt x="4" y="145"/>
                    <a:pt x="0" y="138"/>
                    <a:pt x="0" y="133"/>
                  </a:cubicBezTo>
                  <a:cubicBezTo>
                    <a:pt x="0" y="8"/>
                    <a:pt x="0" y="8"/>
                    <a:pt x="0" y="8"/>
                  </a:cubicBezTo>
                  <a:cubicBezTo>
                    <a:pt x="0" y="2"/>
                    <a:pt x="4" y="0"/>
                    <a:pt x="9" y="3"/>
                  </a:cubicBezTo>
                  <a:cubicBezTo>
                    <a:pt x="177" y="100"/>
                    <a:pt x="177" y="100"/>
                    <a:pt x="177" y="100"/>
                  </a:cubicBezTo>
                  <a:cubicBezTo>
                    <a:pt x="182" y="102"/>
                    <a:pt x="185" y="109"/>
                    <a:pt x="185" y="115"/>
                  </a:cubicBezTo>
                  <a:cubicBezTo>
                    <a:pt x="185" y="240"/>
                    <a:pt x="185" y="240"/>
                    <a:pt x="185" y="240"/>
                  </a:cubicBezTo>
                  <a:cubicBezTo>
                    <a:pt x="185" y="245"/>
                    <a:pt x="182" y="248"/>
                    <a:pt x="177" y="245"/>
                  </a:cubicBezTo>
                  <a:close/>
                  <a:moveTo>
                    <a:pt x="9" y="8"/>
                  </a:moveTo>
                  <a:cubicBezTo>
                    <a:pt x="7" y="7"/>
                    <a:pt x="5" y="8"/>
                    <a:pt x="5" y="10"/>
                  </a:cubicBezTo>
                  <a:cubicBezTo>
                    <a:pt x="5" y="136"/>
                    <a:pt x="5" y="136"/>
                    <a:pt x="5" y="136"/>
                  </a:cubicBezTo>
                  <a:cubicBezTo>
                    <a:pt x="5" y="138"/>
                    <a:pt x="7" y="141"/>
                    <a:pt x="9" y="142"/>
                  </a:cubicBezTo>
                  <a:cubicBezTo>
                    <a:pt x="177" y="239"/>
                    <a:pt x="177" y="239"/>
                    <a:pt x="177" y="239"/>
                  </a:cubicBezTo>
                  <a:cubicBezTo>
                    <a:pt x="179" y="240"/>
                    <a:pt x="180" y="239"/>
                    <a:pt x="180" y="237"/>
                  </a:cubicBezTo>
                  <a:cubicBezTo>
                    <a:pt x="180" y="112"/>
                    <a:pt x="180" y="112"/>
                    <a:pt x="180" y="112"/>
                  </a:cubicBezTo>
                  <a:cubicBezTo>
                    <a:pt x="180" y="109"/>
                    <a:pt x="179" y="107"/>
                    <a:pt x="177" y="105"/>
                  </a:cubicBezTo>
                  <a:lnTo>
                    <a:pt x="9" y="8"/>
                  </a:lnTo>
                  <a:close/>
                </a:path>
              </a:pathLst>
            </a:custGeom>
            <a:solidFill>
              <a:srgbClr val="9FCE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97" name="Freeform 96">
              <a:extLst>
                <a:ext uri="{FF2B5EF4-FFF2-40B4-BE49-F238E27FC236}">
                  <a16:creationId xmlns:a16="http://schemas.microsoft.com/office/drawing/2014/main" id="{1AA25B0A-5170-49E6-8ADC-8CCCEE3D9092}"/>
                </a:ext>
              </a:extLst>
            </p:cNvPr>
            <p:cNvSpPr>
              <a:spLocks/>
            </p:cNvSpPr>
            <p:nvPr/>
          </p:nvSpPr>
          <p:spPr bwMode="auto">
            <a:xfrm>
              <a:off x="12104688" y="7181850"/>
              <a:ext cx="107950" cy="180975"/>
            </a:xfrm>
            <a:custGeom>
              <a:avLst/>
              <a:gdLst>
                <a:gd name="T0" fmla="*/ 31 w 39"/>
                <a:gd name="T1" fmla="*/ 19 h 66"/>
                <a:gd name="T2" fmla="*/ 39 w 39"/>
                <a:gd name="T3" fmla="*/ 23 h 66"/>
                <a:gd name="T4" fmla="*/ 23 w 39"/>
                <a:gd name="T5" fmla="*/ 66 h 66"/>
                <a:gd name="T6" fmla="*/ 15 w 39"/>
                <a:gd name="T7" fmla="*/ 61 h 66"/>
                <a:gd name="T8" fmla="*/ 0 w 39"/>
                <a:gd name="T9" fmla="*/ 0 h 66"/>
                <a:gd name="T10" fmla="*/ 7 w 39"/>
                <a:gd name="T11" fmla="*/ 5 h 66"/>
                <a:gd name="T12" fmla="*/ 17 w 39"/>
                <a:gd name="T13" fmla="*/ 43 h 66"/>
                <a:gd name="T14" fmla="*/ 18 w 39"/>
                <a:gd name="T15" fmla="*/ 49 h 66"/>
                <a:gd name="T16" fmla="*/ 19 w 39"/>
                <a:gd name="T17" fmla="*/ 55 h 66"/>
                <a:gd name="T18" fmla="*/ 20 w 39"/>
                <a:gd name="T19" fmla="*/ 50 h 66"/>
                <a:gd name="T20" fmla="*/ 22 w 39"/>
                <a:gd name="T21" fmla="*/ 45 h 66"/>
                <a:gd name="T22" fmla="*/ 31 w 39"/>
                <a:gd name="T23" fmla="*/ 19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9" h="66">
                  <a:moveTo>
                    <a:pt x="31" y="19"/>
                  </a:moveTo>
                  <a:cubicBezTo>
                    <a:pt x="39" y="23"/>
                    <a:pt x="39" y="23"/>
                    <a:pt x="39" y="23"/>
                  </a:cubicBezTo>
                  <a:cubicBezTo>
                    <a:pt x="23" y="66"/>
                    <a:pt x="23" y="66"/>
                    <a:pt x="23" y="66"/>
                  </a:cubicBezTo>
                  <a:cubicBezTo>
                    <a:pt x="15" y="61"/>
                    <a:pt x="15" y="61"/>
                    <a:pt x="15" y="61"/>
                  </a:cubicBezTo>
                  <a:cubicBezTo>
                    <a:pt x="0" y="0"/>
                    <a:pt x="0" y="0"/>
                    <a:pt x="0" y="0"/>
                  </a:cubicBezTo>
                  <a:cubicBezTo>
                    <a:pt x="7" y="5"/>
                    <a:pt x="7" y="5"/>
                    <a:pt x="7" y="5"/>
                  </a:cubicBezTo>
                  <a:cubicBezTo>
                    <a:pt x="17" y="43"/>
                    <a:pt x="17" y="43"/>
                    <a:pt x="17" y="43"/>
                  </a:cubicBezTo>
                  <a:cubicBezTo>
                    <a:pt x="17" y="44"/>
                    <a:pt x="18" y="47"/>
                    <a:pt x="18" y="49"/>
                  </a:cubicBezTo>
                  <a:cubicBezTo>
                    <a:pt x="19" y="52"/>
                    <a:pt x="19" y="54"/>
                    <a:pt x="19" y="55"/>
                  </a:cubicBezTo>
                  <a:cubicBezTo>
                    <a:pt x="19" y="54"/>
                    <a:pt x="20" y="52"/>
                    <a:pt x="20" y="50"/>
                  </a:cubicBezTo>
                  <a:cubicBezTo>
                    <a:pt x="21" y="48"/>
                    <a:pt x="21" y="46"/>
                    <a:pt x="22" y="45"/>
                  </a:cubicBezTo>
                  <a:lnTo>
                    <a:pt x="31" y="19"/>
                  </a:lnTo>
                  <a:close/>
                </a:path>
              </a:pathLst>
            </a:custGeom>
            <a:solidFill>
              <a:srgbClr val="9FCE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98" name="Freeform 97">
              <a:extLst>
                <a:ext uri="{FF2B5EF4-FFF2-40B4-BE49-F238E27FC236}">
                  <a16:creationId xmlns:a16="http://schemas.microsoft.com/office/drawing/2014/main" id="{AB38DDDA-1B63-40C8-B032-F95BBD1F8836}"/>
                </a:ext>
              </a:extLst>
            </p:cNvPr>
            <p:cNvSpPr>
              <a:spLocks/>
            </p:cNvSpPr>
            <p:nvPr/>
          </p:nvSpPr>
          <p:spPr bwMode="auto">
            <a:xfrm>
              <a:off x="12230101" y="7256463"/>
              <a:ext cx="19050" cy="153988"/>
            </a:xfrm>
            <a:custGeom>
              <a:avLst/>
              <a:gdLst>
                <a:gd name="T0" fmla="*/ 0 w 12"/>
                <a:gd name="T1" fmla="*/ 88 h 97"/>
                <a:gd name="T2" fmla="*/ 0 w 12"/>
                <a:gd name="T3" fmla="*/ 0 h 97"/>
                <a:gd name="T4" fmla="*/ 12 w 12"/>
                <a:gd name="T5" fmla="*/ 7 h 97"/>
                <a:gd name="T6" fmla="*/ 12 w 12"/>
                <a:gd name="T7" fmla="*/ 97 h 97"/>
                <a:gd name="T8" fmla="*/ 0 w 12"/>
                <a:gd name="T9" fmla="*/ 88 h 97"/>
              </a:gdLst>
              <a:ahLst/>
              <a:cxnLst>
                <a:cxn ang="0">
                  <a:pos x="T0" y="T1"/>
                </a:cxn>
                <a:cxn ang="0">
                  <a:pos x="T2" y="T3"/>
                </a:cxn>
                <a:cxn ang="0">
                  <a:pos x="T4" y="T5"/>
                </a:cxn>
                <a:cxn ang="0">
                  <a:pos x="T6" y="T7"/>
                </a:cxn>
                <a:cxn ang="0">
                  <a:pos x="T8" y="T9"/>
                </a:cxn>
              </a:cxnLst>
              <a:rect l="0" t="0" r="r" b="b"/>
              <a:pathLst>
                <a:path w="12" h="97">
                  <a:moveTo>
                    <a:pt x="0" y="88"/>
                  </a:moveTo>
                  <a:lnTo>
                    <a:pt x="0" y="0"/>
                  </a:lnTo>
                  <a:lnTo>
                    <a:pt x="12" y="7"/>
                  </a:lnTo>
                  <a:lnTo>
                    <a:pt x="12" y="97"/>
                  </a:lnTo>
                  <a:lnTo>
                    <a:pt x="0" y="88"/>
                  </a:lnTo>
                  <a:close/>
                </a:path>
              </a:pathLst>
            </a:custGeom>
            <a:solidFill>
              <a:srgbClr val="9FCE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99" name="Freeform 98">
              <a:extLst>
                <a:ext uri="{FF2B5EF4-FFF2-40B4-BE49-F238E27FC236}">
                  <a16:creationId xmlns:a16="http://schemas.microsoft.com/office/drawing/2014/main" id="{122DCD6A-744B-42F6-8F14-B7DC874F2D4F}"/>
                </a:ext>
              </a:extLst>
            </p:cNvPr>
            <p:cNvSpPr>
              <a:spLocks/>
            </p:cNvSpPr>
            <p:nvPr/>
          </p:nvSpPr>
          <p:spPr bwMode="auto">
            <a:xfrm>
              <a:off x="12272963" y="7294563"/>
              <a:ext cx="80963" cy="163513"/>
            </a:xfrm>
            <a:custGeom>
              <a:avLst/>
              <a:gdLst>
                <a:gd name="T0" fmla="*/ 29 w 29"/>
                <a:gd name="T1" fmla="*/ 49 h 59"/>
                <a:gd name="T2" fmla="*/ 25 w 29"/>
                <a:gd name="T3" fmla="*/ 58 h 59"/>
                <a:gd name="T4" fmla="*/ 13 w 29"/>
                <a:gd name="T5" fmla="*/ 55 h 59"/>
                <a:gd name="T6" fmla="*/ 0 w 29"/>
                <a:gd name="T7" fmla="*/ 45 h 59"/>
                <a:gd name="T8" fmla="*/ 0 w 29"/>
                <a:gd name="T9" fmla="*/ 37 h 59"/>
                <a:gd name="T10" fmla="*/ 7 w 29"/>
                <a:gd name="T11" fmla="*/ 43 h 59"/>
                <a:gd name="T12" fmla="*/ 13 w 29"/>
                <a:gd name="T13" fmla="*/ 48 h 59"/>
                <a:gd name="T14" fmla="*/ 20 w 29"/>
                <a:gd name="T15" fmla="*/ 50 h 59"/>
                <a:gd name="T16" fmla="*/ 22 w 29"/>
                <a:gd name="T17" fmla="*/ 46 h 59"/>
                <a:gd name="T18" fmla="*/ 20 w 29"/>
                <a:gd name="T19" fmla="*/ 40 h 59"/>
                <a:gd name="T20" fmla="*/ 12 w 29"/>
                <a:gd name="T21" fmla="*/ 30 h 59"/>
                <a:gd name="T22" fmla="*/ 3 w 29"/>
                <a:gd name="T23" fmla="*/ 19 h 59"/>
                <a:gd name="T24" fmla="*/ 1 w 29"/>
                <a:gd name="T25" fmla="*/ 8 h 59"/>
                <a:gd name="T26" fmla="*/ 5 w 29"/>
                <a:gd name="T27" fmla="*/ 1 h 59"/>
                <a:gd name="T28" fmla="*/ 15 w 29"/>
                <a:gd name="T29" fmla="*/ 3 h 59"/>
                <a:gd name="T30" fmla="*/ 28 w 29"/>
                <a:gd name="T31" fmla="*/ 14 h 59"/>
                <a:gd name="T32" fmla="*/ 26 w 29"/>
                <a:gd name="T33" fmla="*/ 19 h 59"/>
                <a:gd name="T34" fmla="*/ 15 w 29"/>
                <a:gd name="T35" fmla="*/ 10 h 59"/>
                <a:gd name="T36" fmla="*/ 10 w 29"/>
                <a:gd name="T37" fmla="*/ 9 h 59"/>
                <a:gd name="T38" fmla="*/ 8 w 29"/>
                <a:gd name="T39" fmla="*/ 13 h 59"/>
                <a:gd name="T40" fmla="*/ 9 w 29"/>
                <a:gd name="T41" fmla="*/ 16 h 59"/>
                <a:gd name="T42" fmla="*/ 11 w 29"/>
                <a:gd name="T43" fmla="*/ 21 h 59"/>
                <a:gd name="T44" fmla="*/ 17 w 29"/>
                <a:gd name="T45" fmla="*/ 27 h 59"/>
                <a:gd name="T46" fmla="*/ 24 w 29"/>
                <a:gd name="T47" fmla="*/ 36 h 59"/>
                <a:gd name="T48" fmla="*/ 28 w 29"/>
                <a:gd name="T49" fmla="*/ 43 h 59"/>
                <a:gd name="T50" fmla="*/ 29 w 29"/>
                <a:gd name="T51" fmla="*/ 49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9" h="59">
                  <a:moveTo>
                    <a:pt x="29" y="49"/>
                  </a:moveTo>
                  <a:cubicBezTo>
                    <a:pt x="29" y="54"/>
                    <a:pt x="27" y="57"/>
                    <a:pt x="25" y="58"/>
                  </a:cubicBezTo>
                  <a:cubicBezTo>
                    <a:pt x="22" y="59"/>
                    <a:pt x="18" y="58"/>
                    <a:pt x="13" y="55"/>
                  </a:cubicBezTo>
                  <a:cubicBezTo>
                    <a:pt x="8" y="52"/>
                    <a:pt x="3" y="49"/>
                    <a:pt x="0" y="45"/>
                  </a:cubicBezTo>
                  <a:cubicBezTo>
                    <a:pt x="0" y="37"/>
                    <a:pt x="0" y="37"/>
                    <a:pt x="0" y="37"/>
                  </a:cubicBezTo>
                  <a:cubicBezTo>
                    <a:pt x="2" y="39"/>
                    <a:pt x="4" y="41"/>
                    <a:pt x="7" y="43"/>
                  </a:cubicBezTo>
                  <a:cubicBezTo>
                    <a:pt x="9" y="45"/>
                    <a:pt x="11" y="47"/>
                    <a:pt x="13" y="48"/>
                  </a:cubicBezTo>
                  <a:cubicBezTo>
                    <a:pt x="16" y="50"/>
                    <a:pt x="18" y="50"/>
                    <a:pt x="20" y="50"/>
                  </a:cubicBezTo>
                  <a:cubicBezTo>
                    <a:pt x="21" y="49"/>
                    <a:pt x="22" y="48"/>
                    <a:pt x="22" y="46"/>
                  </a:cubicBezTo>
                  <a:cubicBezTo>
                    <a:pt x="22" y="44"/>
                    <a:pt x="21" y="42"/>
                    <a:pt x="20" y="40"/>
                  </a:cubicBezTo>
                  <a:cubicBezTo>
                    <a:pt x="18" y="38"/>
                    <a:pt x="16" y="35"/>
                    <a:pt x="12" y="30"/>
                  </a:cubicBezTo>
                  <a:cubicBezTo>
                    <a:pt x="8" y="26"/>
                    <a:pt x="5" y="22"/>
                    <a:pt x="3" y="19"/>
                  </a:cubicBezTo>
                  <a:cubicBezTo>
                    <a:pt x="1" y="15"/>
                    <a:pt x="1" y="12"/>
                    <a:pt x="1" y="8"/>
                  </a:cubicBezTo>
                  <a:cubicBezTo>
                    <a:pt x="1" y="4"/>
                    <a:pt x="2" y="2"/>
                    <a:pt x="5" y="1"/>
                  </a:cubicBezTo>
                  <a:cubicBezTo>
                    <a:pt x="7" y="0"/>
                    <a:pt x="11" y="0"/>
                    <a:pt x="15" y="3"/>
                  </a:cubicBezTo>
                  <a:cubicBezTo>
                    <a:pt x="20" y="6"/>
                    <a:pt x="24" y="9"/>
                    <a:pt x="28" y="14"/>
                  </a:cubicBezTo>
                  <a:cubicBezTo>
                    <a:pt x="26" y="19"/>
                    <a:pt x="26" y="19"/>
                    <a:pt x="26" y="19"/>
                  </a:cubicBezTo>
                  <a:cubicBezTo>
                    <a:pt x="22" y="15"/>
                    <a:pt x="18" y="12"/>
                    <a:pt x="15" y="10"/>
                  </a:cubicBezTo>
                  <a:cubicBezTo>
                    <a:pt x="13" y="9"/>
                    <a:pt x="11" y="8"/>
                    <a:pt x="10" y="9"/>
                  </a:cubicBezTo>
                  <a:cubicBezTo>
                    <a:pt x="9" y="9"/>
                    <a:pt x="8" y="11"/>
                    <a:pt x="8" y="13"/>
                  </a:cubicBezTo>
                  <a:cubicBezTo>
                    <a:pt x="8" y="14"/>
                    <a:pt x="8" y="15"/>
                    <a:pt x="9" y="16"/>
                  </a:cubicBezTo>
                  <a:cubicBezTo>
                    <a:pt x="9" y="18"/>
                    <a:pt x="10" y="19"/>
                    <a:pt x="11" y="21"/>
                  </a:cubicBezTo>
                  <a:cubicBezTo>
                    <a:pt x="12" y="22"/>
                    <a:pt x="14" y="24"/>
                    <a:pt x="17" y="27"/>
                  </a:cubicBezTo>
                  <a:cubicBezTo>
                    <a:pt x="20" y="31"/>
                    <a:pt x="23" y="34"/>
                    <a:pt x="24" y="36"/>
                  </a:cubicBezTo>
                  <a:cubicBezTo>
                    <a:pt x="26" y="38"/>
                    <a:pt x="27" y="41"/>
                    <a:pt x="28" y="43"/>
                  </a:cubicBezTo>
                  <a:cubicBezTo>
                    <a:pt x="29" y="45"/>
                    <a:pt x="29" y="47"/>
                    <a:pt x="29" y="49"/>
                  </a:cubicBezTo>
                  <a:close/>
                </a:path>
              </a:pathLst>
            </a:custGeom>
            <a:solidFill>
              <a:srgbClr val="9FCE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100" name="Freeform 99">
              <a:extLst>
                <a:ext uri="{FF2B5EF4-FFF2-40B4-BE49-F238E27FC236}">
                  <a16:creationId xmlns:a16="http://schemas.microsoft.com/office/drawing/2014/main" id="{BB867C9A-81FF-46A5-81E0-016D7C2B3D2E}"/>
                </a:ext>
              </a:extLst>
            </p:cNvPr>
            <p:cNvSpPr>
              <a:spLocks noEditPoints="1"/>
            </p:cNvSpPr>
            <p:nvPr/>
          </p:nvSpPr>
          <p:spPr bwMode="auto">
            <a:xfrm>
              <a:off x="12361863" y="7358063"/>
              <a:ext cx="112713" cy="182563"/>
            </a:xfrm>
            <a:custGeom>
              <a:avLst/>
              <a:gdLst>
                <a:gd name="T0" fmla="*/ 34 w 41"/>
                <a:gd name="T1" fmla="*/ 62 h 66"/>
                <a:gd name="T2" fmla="*/ 29 w 41"/>
                <a:gd name="T3" fmla="*/ 45 h 66"/>
                <a:gd name="T4" fmla="*/ 12 w 41"/>
                <a:gd name="T5" fmla="*/ 35 h 66"/>
                <a:gd name="T6" fmla="*/ 7 w 41"/>
                <a:gd name="T7" fmla="*/ 47 h 66"/>
                <a:gd name="T8" fmla="*/ 0 w 41"/>
                <a:gd name="T9" fmla="*/ 42 h 66"/>
                <a:gd name="T10" fmla="*/ 17 w 41"/>
                <a:gd name="T11" fmla="*/ 0 h 66"/>
                <a:gd name="T12" fmla="*/ 25 w 41"/>
                <a:gd name="T13" fmla="*/ 4 h 66"/>
                <a:gd name="T14" fmla="*/ 41 w 41"/>
                <a:gd name="T15" fmla="*/ 66 h 66"/>
                <a:gd name="T16" fmla="*/ 34 w 41"/>
                <a:gd name="T17" fmla="*/ 62 h 66"/>
                <a:gd name="T18" fmla="*/ 27 w 41"/>
                <a:gd name="T19" fmla="*/ 36 h 66"/>
                <a:gd name="T20" fmla="*/ 23 w 41"/>
                <a:gd name="T21" fmla="*/ 20 h 66"/>
                <a:gd name="T22" fmla="*/ 22 w 41"/>
                <a:gd name="T23" fmla="*/ 14 h 66"/>
                <a:gd name="T24" fmla="*/ 20 w 41"/>
                <a:gd name="T25" fmla="*/ 9 h 66"/>
                <a:gd name="T26" fmla="*/ 18 w 41"/>
                <a:gd name="T27" fmla="*/ 17 h 66"/>
                <a:gd name="T28" fmla="*/ 14 w 41"/>
                <a:gd name="T29" fmla="*/ 29 h 66"/>
                <a:gd name="T30" fmla="*/ 27 w 41"/>
                <a:gd name="T31" fmla="*/ 36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1" h="66">
                  <a:moveTo>
                    <a:pt x="34" y="62"/>
                  </a:moveTo>
                  <a:cubicBezTo>
                    <a:pt x="29" y="45"/>
                    <a:pt x="29" y="45"/>
                    <a:pt x="29" y="45"/>
                  </a:cubicBezTo>
                  <a:cubicBezTo>
                    <a:pt x="12" y="35"/>
                    <a:pt x="12" y="35"/>
                    <a:pt x="12" y="35"/>
                  </a:cubicBezTo>
                  <a:cubicBezTo>
                    <a:pt x="7" y="47"/>
                    <a:pt x="7" y="47"/>
                    <a:pt x="7" y="47"/>
                  </a:cubicBezTo>
                  <a:cubicBezTo>
                    <a:pt x="0" y="42"/>
                    <a:pt x="0" y="42"/>
                    <a:pt x="0" y="42"/>
                  </a:cubicBezTo>
                  <a:cubicBezTo>
                    <a:pt x="17" y="0"/>
                    <a:pt x="17" y="0"/>
                    <a:pt x="17" y="0"/>
                  </a:cubicBezTo>
                  <a:cubicBezTo>
                    <a:pt x="25" y="4"/>
                    <a:pt x="25" y="4"/>
                    <a:pt x="25" y="4"/>
                  </a:cubicBezTo>
                  <a:cubicBezTo>
                    <a:pt x="41" y="66"/>
                    <a:pt x="41" y="66"/>
                    <a:pt x="41" y="66"/>
                  </a:cubicBezTo>
                  <a:lnTo>
                    <a:pt x="34" y="62"/>
                  </a:lnTo>
                  <a:close/>
                  <a:moveTo>
                    <a:pt x="27" y="36"/>
                  </a:moveTo>
                  <a:cubicBezTo>
                    <a:pt x="23" y="20"/>
                    <a:pt x="23" y="20"/>
                    <a:pt x="23" y="20"/>
                  </a:cubicBezTo>
                  <a:cubicBezTo>
                    <a:pt x="23" y="19"/>
                    <a:pt x="22" y="17"/>
                    <a:pt x="22" y="14"/>
                  </a:cubicBezTo>
                  <a:cubicBezTo>
                    <a:pt x="21" y="12"/>
                    <a:pt x="21" y="10"/>
                    <a:pt x="20" y="9"/>
                  </a:cubicBezTo>
                  <a:cubicBezTo>
                    <a:pt x="20" y="12"/>
                    <a:pt x="19" y="15"/>
                    <a:pt x="18" y="17"/>
                  </a:cubicBezTo>
                  <a:cubicBezTo>
                    <a:pt x="14" y="29"/>
                    <a:pt x="14" y="29"/>
                    <a:pt x="14" y="29"/>
                  </a:cubicBezTo>
                  <a:lnTo>
                    <a:pt x="27" y="36"/>
                  </a:lnTo>
                  <a:close/>
                </a:path>
              </a:pathLst>
            </a:custGeom>
            <a:solidFill>
              <a:srgbClr val="9FCE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101" name="Freeform 100">
              <a:extLst>
                <a:ext uri="{FF2B5EF4-FFF2-40B4-BE49-F238E27FC236}">
                  <a16:creationId xmlns:a16="http://schemas.microsoft.com/office/drawing/2014/main" id="{738AAD49-EC72-40BF-9E16-737B4A620F2D}"/>
                </a:ext>
              </a:extLst>
            </p:cNvPr>
            <p:cNvSpPr>
              <a:spLocks/>
            </p:cNvSpPr>
            <p:nvPr/>
          </p:nvSpPr>
          <p:spPr bwMode="auto">
            <a:xfrm>
              <a:off x="12041188" y="7067550"/>
              <a:ext cx="496888" cy="304800"/>
            </a:xfrm>
            <a:custGeom>
              <a:avLst/>
              <a:gdLst>
                <a:gd name="T0" fmla="*/ 313 w 313"/>
                <a:gd name="T1" fmla="*/ 192 h 192"/>
                <a:gd name="T2" fmla="*/ 0 w 313"/>
                <a:gd name="T3" fmla="*/ 11 h 192"/>
                <a:gd name="T4" fmla="*/ 0 w 313"/>
                <a:gd name="T5" fmla="*/ 0 h 192"/>
                <a:gd name="T6" fmla="*/ 313 w 313"/>
                <a:gd name="T7" fmla="*/ 181 h 192"/>
                <a:gd name="T8" fmla="*/ 313 w 313"/>
                <a:gd name="T9" fmla="*/ 192 h 192"/>
              </a:gdLst>
              <a:ahLst/>
              <a:cxnLst>
                <a:cxn ang="0">
                  <a:pos x="T0" y="T1"/>
                </a:cxn>
                <a:cxn ang="0">
                  <a:pos x="T2" y="T3"/>
                </a:cxn>
                <a:cxn ang="0">
                  <a:pos x="T4" y="T5"/>
                </a:cxn>
                <a:cxn ang="0">
                  <a:pos x="T6" y="T7"/>
                </a:cxn>
                <a:cxn ang="0">
                  <a:pos x="T8" y="T9"/>
                </a:cxn>
              </a:cxnLst>
              <a:rect l="0" t="0" r="r" b="b"/>
              <a:pathLst>
                <a:path w="313" h="192">
                  <a:moveTo>
                    <a:pt x="313" y="192"/>
                  </a:moveTo>
                  <a:lnTo>
                    <a:pt x="0" y="11"/>
                  </a:lnTo>
                  <a:lnTo>
                    <a:pt x="0" y="0"/>
                  </a:lnTo>
                  <a:lnTo>
                    <a:pt x="313" y="181"/>
                  </a:lnTo>
                  <a:lnTo>
                    <a:pt x="313" y="192"/>
                  </a:lnTo>
                  <a:close/>
                </a:path>
              </a:pathLst>
            </a:custGeom>
            <a:solidFill>
              <a:srgbClr val="9FCE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102" name="Freeform 101">
              <a:extLst>
                <a:ext uri="{FF2B5EF4-FFF2-40B4-BE49-F238E27FC236}">
                  <a16:creationId xmlns:a16="http://schemas.microsoft.com/office/drawing/2014/main" id="{C5881A4B-6E32-4CF5-BAF6-DEC434D83839}"/>
                </a:ext>
              </a:extLst>
            </p:cNvPr>
            <p:cNvSpPr>
              <a:spLocks/>
            </p:cNvSpPr>
            <p:nvPr/>
          </p:nvSpPr>
          <p:spPr bwMode="auto">
            <a:xfrm>
              <a:off x="11845926" y="6861175"/>
              <a:ext cx="681038" cy="1109663"/>
            </a:xfrm>
            <a:custGeom>
              <a:avLst/>
              <a:gdLst>
                <a:gd name="T0" fmla="*/ 199 w 247"/>
                <a:gd name="T1" fmla="*/ 387 h 402"/>
                <a:gd name="T2" fmla="*/ 48 w 247"/>
                <a:gd name="T3" fmla="*/ 300 h 402"/>
                <a:gd name="T4" fmla="*/ 0 w 247"/>
                <a:gd name="T5" fmla="*/ 208 h 402"/>
                <a:gd name="T6" fmla="*/ 0 w 247"/>
                <a:gd name="T7" fmla="*/ 51 h 402"/>
                <a:gd name="T8" fmla="*/ 48 w 247"/>
                <a:gd name="T9" fmla="*/ 15 h 402"/>
                <a:gd name="T10" fmla="*/ 199 w 247"/>
                <a:gd name="T11" fmla="*/ 102 h 402"/>
                <a:gd name="T12" fmla="*/ 247 w 247"/>
                <a:gd name="T13" fmla="*/ 194 h 402"/>
                <a:gd name="T14" fmla="*/ 247 w 247"/>
                <a:gd name="T15" fmla="*/ 351 h 402"/>
                <a:gd name="T16" fmla="*/ 199 w 247"/>
                <a:gd name="T17" fmla="*/ 387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7" h="402">
                  <a:moveTo>
                    <a:pt x="199" y="387"/>
                  </a:moveTo>
                  <a:cubicBezTo>
                    <a:pt x="48" y="300"/>
                    <a:pt x="48" y="300"/>
                    <a:pt x="48" y="300"/>
                  </a:cubicBezTo>
                  <a:cubicBezTo>
                    <a:pt x="22" y="284"/>
                    <a:pt x="0" y="244"/>
                    <a:pt x="0" y="208"/>
                  </a:cubicBezTo>
                  <a:cubicBezTo>
                    <a:pt x="0" y="51"/>
                    <a:pt x="0" y="51"/>
                    <a:pt x="0" y="51"/>
                  </a:cubicBezTo>
                  <a:cubicBezTo>
                    <a:pt x="0" y="16"/>
                    <a:pt x="22" y="0"/>
                    <a:pt x="48" y="15"/>
                  </a:cubicBezTo>
                  <a:cubicBezTo>
                    <a:pt x="199" y="102"/>
                    <a:pt x="199" y="102"/>
                    <a:pt x="199" y="102"/>
                  </a:cubicBezTo>
                  <a:cubicBezTo>
                    <a:pt x="225" y="117"/>
                    <a:pt x="247" y="158"/>
                    <a:pt x="247" y="194"/>
                  </a:cubicBezTo>
                  <a:cubicBezTo>
                    <a:pt x="247" y="351"/>
                    <a:pt x="247" y="351"/>
                    <a:pt x="247" y="351"/>
                  </a:cubicBezTo>
                  <a:cubicBezTo>
                    <a:pt x="247" y="386"/>
                    <a:pt x="225" y="402"/>
                    <a:pt x="199" y="387"/>
                  </a:cubicBezTo>
                  <a:close/>
                </a:path>
              </a:pathLst>
            </a:custGeom>
            <a:solidFill>
              <a:schemeClr val="bg1">
                <a:alpha val="40000"/>
              </a:schemeClr>
            </a:solidFill>
            <a:ln>
              <a:noFill/>
            </a:ln>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grpSp>
      <p:grpSp>
        <p:nvGrpSpPr>
          <p:cNvPr id="192" name="Group 191">
            <a:extLst>
              <a:ext uri="{FF2B5EF4-FFF2-40B4-BE49-F238E27FC236}">
                <a16:creationId xmlns:a16="http://schemas.microsoft.com/office/drawing/2014/main" id="{8F9554EB-AAEF-4056-A1F3-C3B5F98B6A4E}"/>
              </a:ext>
            </a:extLst>
          </p:cNvPr>
          <p:cNvGrpSpPr/>
          <p:nvPr/>
        </p:nvGrpSpPr>
        <p:grpSpPr>
          <a:xfrm>
            <a:off x="6854267" y="1782145"/>
            <a:ext cx="441548" cy="660128"/>
            <a:chOff x="8985251" y="3951288"/>
            <a:chExt cx="798512" cy="1193800"/>
          </a:xfrm>
        </p:grpSpPr>
        <p:sp>
          <p:nvSpPr>
            <p:cNvPr id="103" name="Freeform 102">
              <a:extLst>
                <a:ext uri="{FF2B5EF4-FFF2-40B4-BE49-F238E27FC236}">
                  <a16:creationId xmlns:a16="http://schemas.microsoft.com/office/drawing/2014/main" id="{5F3EA3CF-2EDF-4B38-8526-D4DE232C18F6}"/>
                </a:ext>
              </a:extLst>
            </p:cNvPr>
            <p:cNvSpPr>
              <a:spLocks/>
            </p:cNvSpPr>
            <p:nvPr/>
          </p:nvSpPr>
          <p:spPr bwMode="auto">
            <a:xfrm>
              <a:off x="9101138" y="3951288"/>
              <a:ext cx="682625" cy="1111250"/>
            </a:xfrm>
            <a:custGeom>
              <a:avLst/>
              <a:gdLst>
                <a:gd name="T0" fmla="*/ 199 w 247"/>
                <a:gd name="T1" fmla="*/ 387 h 402"/>
                <a:gd name="T2" fmla="*/ 48 w 247"/>
                <a:gd name="T3" fmla="*/ 300 h 402"/>
                <a:gd name="T4" fmla="*/ 0 w 247"/>
                <a:gd name="T5" fmla="*/ 209 h 402"/>
                <a:gd name="T6" fmla="*/ 0 w 247"/>
                <a:gd name="T7" fmla="*/ 52 h 402"/>
                <a:gd name="T8" fmla="*/ 48 w 247"/>
                <a:gd name="T9" fmla="*/ 15 h 402"/>
                <a:gd name="T10" fmla="*/ 199 w 247"/>
                <a:gd name="T11" fmla="*/ 102 h 402"/>
                <a:gd name="T12" fmla="*/ 247 w 247"/>
                <a:gd name="T13" fmla="*/ 194 h 402"/>
                <a:gd name="T14" fmla="*/ 247 w 247"/>
                <a:gd name="T15" fmla="*/ 351 h 402"/>
                <a:gd name="T16" fmla="*/ 199 w 247"/>
                <a:gd name="T17" fmla="*/ 387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7" h="402">
                  <a:moveTo>
                    <a:pt x="199" y="387"/>
                  </a:moveTo>
                  <a:cubicBezTo>
                    <a:pt x="48" y="300"/>
                    <a:pt x="48" y="300"/>
                    <a:pt x="48" y="300"/>
                  </a:cubicBezTo>
                  <a:cubicBezTo>
                    <a:pt x="22" y="285"/>
                    <a:pt x="0" y="244"/>
                    <a:pt x="0" y="209"/>
                  </a:cubicBezTo>
                  <a:cubicBezTo>
                    <a:pt x="0" y="52"/>
                    <a:pt x="0" y="52"/>
                    <a:pt x="0" y="52"/>
                  </a:cubicBezTo>
                  <a:cubicBezTo>
                    <a:pt x="0" y="16"/>
                    <a:pt x="22" y="0"/>
                    <a:pt x="48" y="15"/>
                  </a:cubicBezTo>
                  <a:cubicBezTo>
                    <a:pt x="199" y="102"/>
                    <a:pt x="199" y="102"/>
                    <a:pt x="199" y="102"/>
                  </a:cubicBezTo>
                  <a:cubicBezTo>
                    <a:pt x="225" y="118"/>
                    <a:pt x="247" y="159"/>
                    <a:pt x="247" y="194"/>
                  </a:cubicBezTo>
                  <a:cubicBezTo>
                    <a:pt x="247" y="351"/>
                    <a:pt x="247" y="351"/>
                    <a:pt x="247" y="351"/>
                  </a:cubicBezTo>
                  <a:cubicBezTo>
                    <a:pt x="247" y="386"/>
                    <a:pt x="225" y="402"/>
                    <a:pt x="199" y="387"/>
                  </a:cubicBezTo>
                  <a:close/>
                </a:path>
              </a:pathLst>
            </a:custGeom>
            <a:solidFill>
              <a:srgbClr val="0250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104" name="Freeform 103">
              <a:extLst>
                <a:ext uri="{FF2B5EF4-FFF2-40B4-BE49-F238E27FC236}">
                  <a16:creationId xmlns:a16="http://schemas.microsoft.com/office/drawing/2014/main" id="{3A2E7684-3E67-45BC-A522-F2B86D43C292}"/>
                </a:ext>
              </a:extLst>
            </p:cNvPr>
            <p:cNvSpPr>
              <a:spLocks/>
            </p:cNvSpPr>
            <p:nvPr/>
          </p:nvSpPr>
          <p:spPr bwMode="auto">
            <a:xfrm>
              <a:off x="9590088" y="4514850"/>
              <a:ext cx="14288" cy="63500"/>
            </a:xfrm>
            <a:custGeom>
              <a:avLst/>
              <a:gdLst>
                <a:gd name="T0" fmla="*/ 3 w 5"/>
                <a:gd name="T1" fmla="*/ 22 h 23"/>
                <a:gd name="T2" fmla="*/ 0 w 5"/>
                <a:gd name="T3" fmla="*/ 18 h 23"/>
                <a:gd name="T4" fmla="*/ 0 w 5"/>
                <a:gd name="T5" fmla="*/ 2 h 23"/>
                <a:gd name="T6" fmla="*/ 3 w 5"/>
                <a:gd name="T7" fmla="*/ 1 h 23"/>
                <a:gd name="T8" fmla="*/ 5 w 5"/>
                <a:gd name="T9" fmla="*/ 5 h 23"/>
                <a:gd name="T10" fmla="*/ 5 w 5"/>
                <a:gd name="T11" fmla="*/ 21 h 23"/>
                <a:gd name="T12" fmla="*/ 3 w 5"/>
                <a:gd name="T13" fmla="*/ 22 h 23"/>
              </a:gdLst>
              <a:ahLst/>
              <a:cxnLst>
                <a:cxn ang="0">
                  <a:pos x="T0" y="T1"/>
                </a:cxn>
                <a:cxn ang="0">
                  <a:pos x="T2" y="T3"/>
                </a:cxn>
                <a:cxn ang="0">
                  <a:pos x="T4" y="T5"/>
                </a:cxn>
                <a:cxn ang="0">
                  <a:pos x="T6" y="T7"/>
                </a:cxn>
                <a:cxn ang="0">
                  <a:pos x="T8" y="T9"/>
                </a:cxn>
                <a:cxn ang="0">
                  <a:pos x="T10" y="T11"/>
                </a:cxn>
                <a:cxn ang="0">
                  <a:pos x="T12" y="T13"/>
                </a:cxn>
              </a:cxnLst>
              <a:rect l="0" t="0" r="r" b="b"/>
              <a:pathLst>
                <a:path w="5" h="23">
                  <a:moveTo>
                    <a:pt x="3" y="22"/>
                  </a:moveTo>
                  <a:cubicBezTo>
                    <a:pt x="1" y="22"/>
                    <a:pt x="0" y="20"/>
                    <a:pt x="0" y="18"/>
                  </a:cubicBezTo>
                  <a:cubicBezTo>
                    <a:pt x="0" y="2"/>
                    <a:pt x="0" y="2"/>
                    <a:pt x="0" y="2"/>
                  </a:cubicBezTo>
                  <a:cubicBezTo>
                    <a:pt x="0" y="1"/>
                    <a:pt x="1" y="0"/>
                    <a:pt x="3" y="1"/>
                  </a:cubicBezTo>
                  <a:cubicBezTo>
                    <a:pt x="4" y="2"/>
                    <a:pt x="5" y="4"/>
                    <a:pt x="5" y="5"/>
                  </a:cubicBezTo>
                  <a:cubicBezTo>
                    <a:pt x="5" y="21"/>
                    <a:pt x="5" y="21"/>
                    <a:pt x="5" y="21"/>
                  </a:cubicBezTo>
                  <a:cubicBezTo>
                    <a:pt x="5" y="22"/>
                    <a:pt x="4" y="23"/>
                    <a:pt x="3" y="22"/>
                  </a:cubicBezTo>
                  <a:close/>
                </a:path>
              </a:pathLst>
            </a:custGeom>
            <a:solidFill>
              <a:srgbClr val="9FCE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105" name="Freeform 104">
              <a:extLst>
                <a:ext uri="{FF2B5EF4-FFF2-40B4-BE49-F238E27FC236}">
                  <a16:creationId xmlns:a16="http://schemas.microsoft.com/office/drawing/2014/main" id="{0BE27596-2582-4BA5-8B03-DC0F9831C0C5}"/>
                </a:ext>
              </a:extLst>
            </p:cNvPr>
            <p:cNvSpPr>
              <a:spLocks/>
            </p:cNvSpPr>
            <p:nvPr/>
          </p:nvSpPr>
          <p:spPr bwMode="auto">
            <a:xfrm>
              <a:off x="9286876" y="4625975"/>
              <a:ext cx="317500" cy="236538"/>
            </a:xfrm>
            <a:custGeom>
              <a:avLst/>
              <a:gdLst>
                <a:gd name="T0" fmla="*/ 113 w 115"/>
                <a:gd name="T1" fmla="*/ 86 h 86"/>
                <a:gd name="T2" fmla="*/ 2 w 115"/>
                <a:gd name="T3" fmla="*/ 22 h 86"/>
                <a:gd name="T4" fmla="*/ 0 w 115"/>
                <a:gd name="T5" fmla="*/ 18 h 86"/>
                <a:gd name="T6" fmla="*/ 0 w 115"/>
                <a:gd name="T7" fmla="*/ 10 h 86"/>
                <a:gd name="T8" fmla="*/ 2 w 115"/>
                <a:gd name="T9" fmla="*/ 9 h 86"/>
                <a:gd name="T10" fmla="*/ 4 w 115"/>
                <a:gd name="T11" fmla="*/ 13 h 86"/>
                <a:gd name="T12" fmla="*/ 4 w 115"/>
                <a:gd name="T13" fmla="*/ 18 h 86"/>
                <a:gd name="T14" fmla="*/ 110 w 115"/>
                <a:gd name="T15" fmla="*/ 79 h 86"/>
                <a:gd name="T16" fmla="*/ 110 w 115"/>
                <a:gd name="T17" fmla="*/ 2 h 86"/>
                <a:gd name="T18" fmla="*/ 113 w 115"/>
                <a:gd name="T19" fmla="*/ 0 h 86"/>
                <a:gd name="T20" fmla="*/ 115 w 115"/>
                <a:gd name="T21" fmla="*/ 4 h 86"/>
                <a:gd name="T22" fmla="*/ 115 w 115"/>
                <a:gd name="T23" fmla="*/ 84 h 86"/>
                <a:gd name="T24" fmla="*/ 113 w 115"/>
                <a:gd name="T25" fmla="*/ 86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5" h="86">
                  <a:moveTo>
                    <a:pt x="113" y="86"/>
                  </a:moveTo>
                  <a:cubicBezTo>
                    <a:pt x="2" y="22"/>
                    <a:pt x="2" y="22"/>
                    <a:pt x="2" y="22"/>
                  </a:cubicBezTo>
                  <a:cubicBezTo>
                    <a:pt x="1" y="21"/>
                    <a:pt x="0" y="19"/>
                    <a:pt x="0" y="18"/>
                  </a:cubicBezTo>
                  <a:cubicBezTo>
                    <a:pt x="0" y="10"/>
                    <a:pt x="0" y="10"/>
                    <a:pt x="0" y="10"/>
                  </a:cubicBezTo>
                  <a:cubicBezTo>
                    <a:pt x="0" y="9"/>
                    <a:pt x="1" y="8"/>
                    <a:pt x="2" y="9"/>
                  </a:cubicBezTo>
                  <a:cubicBezTo>
                    <a:pt x="3" y="10"/>
                    <a:pt x="4" y="11"/>
                    <a:pt x="4" y="13"/>
                  </a:cubicBezTo>
                  <a:cubicBezTo>
                    <a:pt x="4" y="18"/>
                    <a:pt x="4" y="18"/>
                    <a:pt x="4" y="18"/>
                  </a:cubicBezTo>
                  <a:cubicBezTo>
                    <a:pt x="110" y="79"/>
                    <a:pt x="110" y="79"/>
                    <a:pt x="110" y="79"/>
                  </a:cubicBezTo>
                  <a:cubicBezTo>
                    <a:pt x="110" y="2"/>
                    <a:pt x="110" y="2"/>
                    <a:pt x="110" y="2"/>
                  </a:cubicBezTo>
                  <a:cubicBezTo>
                    <a:pt x="110" y="0"/>
                    <a:pt x="111" y="0"/>
                    <a:pt x="113" y="0"/>
                  </a:cubicBezTo>
                  <a:cubicBezTo>
                    <a:pt x="114" y="1"/>
                    <a:pt x="115" y="3"/>
                    <a:pt x="115" y="4"/>
                  </a:cubicBezTo>
                  <a:cubicBezTo>
                    <a:pt x="115" y="84"/>
                    <a:pt x="115" y="84"/>
                    <a:pt x="115" y="84"/>
                  </a:cubicBezTo>
                  <a:cubicBezTo>
                    <a:pt x="115" y="86"/>
                    <a:pt x="114" y="86"/>
                    <a:pt x="113" y="86"/>
                  </a:cubicBezTo>
                  <a:close/>
                </a:path>
              </a:pathLst>
            </a:custGeom>
            <a:solidFill>
              <a:srgbClr val="9FCE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106" name="Freeform 105">
              <a:extLst>
                <a:ext uri="{FF2B5EF4-FFF2-40B4-BE49-F238E27FC236}">
                  <a16:creationId xmlns:a16="http://schemas.microsoft.com/office/drawing/2014/main" id="{8EBB5D7C-D579-4C45-AD15-E099291D08C3}"/>
                </a:ext>
              </a:extLst>
            </p:cNvPr>
            <p:cNvSpPr>
              <a:spLocks/>
            </p:cNvSpPr>
            <p:nvPr/>
          </p:nvSpPr>
          <p:spPr bwMode="auto">
            <a:xfrm>
              <a:off x="9571038" y="4343400"/>
              <a:ext cx="33338" cy="127000"/>
            </a:xfrm>
            <a:custGeom>
              <a:avLst/>
              <a:gdLst>
                <a:gd name="T0" fmla="*/ 10 w 12"/>
                <a:gd name="T1" fmla="*/ 45 h 46"/>
                <a:gd name="T2" fmla="*/ 7 w 12"/>
                <a:gd name="T3" fmla="*/ 41 h 46"/>
                <a:gd name="T4" fmla="*/ 7 w 12"/>
                <a:gd name="T5" fmla="*/ 9 h 46"/>
                <a:gd name="T6" fmla="*/ 2 w 12"/>
                <a:gd name="T7" fmla="*/ 6 h 46"/>
                <a:gd name="T8" fmla="*/ 0 w 12"/>
                <a:gd name="T9" fmla="*/ 2 h 46"/>
                <a:gd name="T10" fmla="*/ 2 w 12"/>
                <a:gd name="T11" fmla="*/ 1 h 46"/>
                <a:gd name="T12" fmla="*/ 10 w 12"/>
                <a:gd name="T13" fmla="*/ 6 h 46"/>
                <a:gd name="T14" fmla="*/ 12 w 12"/>
                <a:gd name="T15" fmla="*/ 9 h 46"/>
                <a:gd name="T16" fmla="*/ 12 w 12"/>
                <a:gd name="T17" fmla="*/ 44 h 46"/>
                <a:gd name="T18" fmla="*/ 10 w 12"/>
                <a:gd name="T19" fmla="*/ 45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46">
                  <a:moveTo>
                    <a:pt x="10" y="45"/>
                  </a:moveTo>
                  <a:cubicBezTo>
                    <a:pt x="8" y="44"/>
                    <a:pt x="7" y="43"/>
                    <a:pt x="7" y="41"/>
                  </a:cubicBezTo>
                  <a:cubicBezTo>
                    <a:pt x="7" y="9"/>
                    <a:pt x="7" y="9"/>
                    <a:pt x="7" y="9"/>
                  </a:cubicBezTo>
                  <a:cubicBezTo>
                    <a:pt x="2" y="6"/>
                    <a:pt x="2" y="6"/>
                    <a:pt x="2" y="6"/>
                  </a:cubicBezTo>
                  <a:cubicBezTo>
                    <a:pt x="1" y="6"/>
                    <a:pt x="0" y="4"/>
                    <a:pt x="0" y="2"/>
                  </a:cubicBezTo>
                  <a:cubicBezTo>
                    <a:pt x="0" y="1"/>
                    <a:pt x="1" y="0"/>
                    <a:pt x="2" y="1"/>
                  </a:cubicBezTo>
                  <a:cubicBezTo>
                    <a:pt x="10" y="6"/>
                    <a:pt x="10" y="6"/>
                    <a:pt x="10" y="6"/>
                  </a:cubicBezTo>
                  <a:cubicBezTo>
                    <a:pt x="11" y="6"/>
                    <a:pt x="12" y="8"/>
                    <a:pt x="12" y="9"/>
                  </a:cubicBezTo>
                  <a:cubicBezTo>
                    <a:pt x="12" y="44"/>
                    <a:pt x="12" y="44"/>
                    <a:pt x="12" y="44"/>
                  </a:cubicBezTo>
                  <a:cubicBezTo>
                    <a:pt x="12" y="45"/>
                    <a:pt x="11" y="46"/>
                    <a:pt x="10" y="45"/>
                  </a:cubicBezTo>
                  <a:close/>
                </a:path>
              </a:pathLst>
            </a:custGeom>
            <a:solidFill>
              <a:srgbClr val="9FCE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107" name="Freeform 106">
              <a:extLst>
                <a:ext uri="{FF2B5EF4-FFF2-40B4-BE49-F238E27FC236}">
                  <a16:creationId xmlns:a16="http://schemas.microsoft.com/office/drawing/2014/main" id="{7A7CFF1C-0A0A-4622-A156-7F54BA173684}"/>
                </a:ext>
              </a:extLst>
            </p:cNvPr>
            <p:cNvSpPr>
              <a:spLocks/>
            </p:cNvSpPr>
            <p:nvPr/>
          </p:nvSpPr>
          <p:spPr bwMode="auto">
            <a:xfrm>
              <a:off x="9264651" y="4138613"/>
              <a:ext cx="317500" cy="690563"/>
            </a:xfrm>
            <a:custGeom>
              <a:avLst/>
              <a:gdLst>
                <a:gd name="T0" fmla="*/ 113 w 115"/>
                <a:gd name="T1" fmla="*/ 250 h 250"/>
                <a:gd name="T2" fmla="*/ 2 w 115"/>
                <a:gd name="T3" fmla="*/ 186 h 250"/>
                <a:gd name="T4" fmla="*/ 0 w 115"/>
                <a:gd name="T5" fmla="*/ 182 h 250"/>
                <a:gd name="T6" fmla="*/ 0 w 115"/>
                <a:gd name="T7" fmla="*/ 2 h 250"/>
                <a:gd name="T8" fmla="*/ 2 w 115"/>
                <a:gd name="T9" fmla="*/ 0 h 250"/>
                <a:gd name="T10" fmla="*/ 17 w 115"/>
                <a:gd name="T11" fmla="*/ 9 h 250"/>
                <a:gd name="T12" fmla="*/ 19 w 115"/>
                <a:gd name="T13" fmla="*/ 13 h 250"/>
                <a:gd name="T14" fmla="*/ 17 w 115"/>
                <a:gd name="T15" fmla="*/ 14 h 250"/>
                <a:gd name="T16" fmla="*/ 4 w 115"/>
                <a:gd name="T17" fmla="*/ 7 h 250"/>
                <a:gd name="T18" fmla="*/ 4 w 115"/>
                <a:gd name="T19" fmla="*/ 182 h 250"/>
                <a:gd name="T20" fmla="*/ 111 w 115"/>
                <a:gd name="T21" fmla="*/ 243 h 250"/>
                <a:gd name="T22" fmla="*/ 111 w 115"/>
                <a:gd name="T23" fmla="*/ 68 h 250"/>
                <a:gd name="T24" fmla="*/ 37 w 115"/>
                <a:gd name="T25" fmla="*/ 26 h 250"/>
                <a:gd name="T26" fmla="*/ 35 w 115"/>
                <a:gd name="T27" fmla="*/ 22 h 250"/>
                <a:gd name="T28" fmla="*/ 37 w 115"/>
                <a:gd name="T29" fmla="*/ 21 h 250"/>
                <a:gd name="T30" fmla="*/ 113 w 115"/>
                <a:gd name="T31" fmla="*/ 64 h 250"/>
                <a:gd name="T32" fmla="*/ 115 w 115"/>
                <a:gd name="T33" fmla="*/ 68 h 250"/>
                <a:gd name="T34" fmla="*/ 115 w 115"/>
                <a:gd name="T35" fmla="*/ 248 h 250"/>
                <a:gd name="T36" fmla="*/ 113 w 115"/>
                <a:gd name="T37" fmla="*/ 250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5" h="250">
                  <a:moveTo>
                    <a:pt x="113" y="250"/>
                  </a:moveTo>
                  <a:cubicBezTo>
                    <a:pt x="2" y="186"/>
                    <a:pt x="2" y="186"/>
                    <a:pt x="2" y="186"/>
                  </a:cubicBezTo>
                  <a:cubicBezTo>
                    <a:pt x="1" y="185"/>
                    <a:pt x="0" y="183"/>
                    <a:pt x="0" y="182"/>
                  </a:cubicBezTo>
                  <a:cubicBezTo>
                    <a:pt x="0" y="2"/>
                    <a:pt x="0" y="2"/>
                    <a:pt x="0" y="2"/>
                  </a:cubicBezTo>
                  <a:cubicBezTo>
                    <a:pt x="0" y="0"/>
                    <a:pt x="1" y="0"/>
                    <a:pt x="2" y="0"/>
                  </a:cubicBezTo>
                  <a:cubicBezTo>
                    <a:pt x="17" y="9"/>
                    <a:pt x="17" y="9"/>
                    <a:pt x="17" y="9"/>
                  </a:cubicBezTo>
                  <a:cubicBezTo>
                    <a:pt x="18" y="10"/>
                    <a:pt x="19" y="11"/>
                    <a:pt x="19" y="13"/>
                  </a:cubicBezTo>
                  <a:cubicBezTo>
                    <a:pt x="19" y="14"/>
                    <a:pt x="18" y="15"/>
                    <a:pt x="17" y="14"/>
                  </a:cubicBezTo>
                  <a:cubicBezTo>
                    <a:pt x="4" y="7"/>
                    <a:pt x="4" y="7"/>
                    <a:pt x="4" y="7"/>
                  </a:cubicBezTo>
                  <a:cubicBezTo>
                    <a:pt x="4" y="182"/>
                    <a:pt x="4" y="182"/>
                    <a:pt x="4" y="182"/>
                  </a:cubicBezTo>
                  <a:cubicBezTo>
                    <a:pt x="111" y="243"/>
                    <a:pt x="111" y="243"/>
                    <a:pt x="111" y="243"/>
                  </a:cubicBezTo>
                  <a:cubicBezTo>
                    <a:pt x="111" y="68"/>
                    <a:pt x="111" y="68"/>
                    <a:pt x="111" y="68"/>
                  </a:cubicBezTo>
                  <a:cubicBezTo>
                    <a:pt x="37" y="26"/>
                    <a:pt x="37" y="26"/>
                    <a:pt x="37" y="26"/>
                  </a:cubicBezTo>
                  <a:cubicBezTo>
                    <a:pt x="36" y="25"/>
                    <a:pt x="35" y="23"/>
                    <a:pt x="35" y="22"/>
                  </a:cubicBezTo>
                  <a:cubicBezTo>
                    <a:pt x="35" y="20"/>
                    <a:pt x="36" y="20"/>
                    <a:pt x="37" y="21"/>
                  </a:cubicBezTo>
                  <a:cubicBezTo>
                    <a:pt x="113" y="64"/>
                    <a:pt x="113" y="64"/>
                    <a:pt x="113" y="64"/>
                  </a:cubicBezTo>
                  <a:cubicBezTo>
                    <a:pt x="114" y="65"/>
                    <a:pt x="115" y="67"/>
                    <a:pt x="115" y="68"/>
                  </a:cubicBezTo>
                  <a:cubicBezTo>
                    <a:pt x="115" y="248"/>
                    <a:pt x="115" y="248"/>
                    <a:pt x="115" y="248"/>
                  </a:cubicBezTo>
                  <a:cubicBezTo>
                    <a:pt x="115" y="250"/>
                    <a:pt x="114" y="250"/>
                    <a:pt x="113" y="250"/>
                  </a:cubicBezTo>
                  <a:close/>
                </a:path>
              </a:pathLst>
            </a:custGeom>
            <a:solidFill>
              <a:srgbClr val="9FCE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108" name="Freeform 107">
              <a:extLst>
                <a:ext uri="{FF2B5EF4-FFF2-40B4-BE49-F238E27FC236}">
                  <a16:creationId xmlns:a16="http://schemas.microsoft.com/office/drawing/2014/main" id="{224A0EEF-1379-4169-B585-0A7680F5D12C}"/>
                </a:ext>
              </a:extLst>
            </p:cNvPr>
            <p:cNvSpPr>
              <a:spLocks noEditPoints="1"/>
            </p:cNvSpPr>
            <p:nvPr/>
          </p:nvSpPr>
          <p:spPr bwMode="auto">
            <a:xfrm>
              <a:off x="9305926" y="4233863"/>
              <a:ext cx="234950" cy="276225"/>
            </a:xfrm>
            <a:custGeom>
              <a:avLst/>
              <a:gdLst>
                <a:gd name="T0" fmla="*/ 82 w 85"/>
                <a:gd name="T1" fmla="*/ 100 h 100"/>
                <a:gd name="T2" fmla="*/ 2 w 85"/>
                <a:gd name="T3" fmla="*/ 53 h 100"/>
                <a:gd name="T4" fmla="*/ 0 w 85"/>
                <a:gd name="T5" fmla="*/ 49 h 100"/>
                <a:gd name="T6" fmla="*/ 0 w 85"/>
                <a:gd name="T7" fmla="*/ 2 h 100"/>
                <a:gd name="T8" fmla="*/ 2 w 85"/>
                <a:gd name="T9" fmla="*/ 1 h 100"/>
                <a:gd name="T10" fmla="*/ 82 w 85"/>
                <a:gd name="T11" fmla="*/ 47 h 100"/>
                <a:gd name="T12" fmla="*/ 85 w 85"/>
                <a:gd name="T13" fmla="*/ 51 h 100"/>
                <a:gd name="T14" fmla="*/ 85 w 85"/>
                <a:gd name="T15" fmla="*/ 98 h 100"/>
                <a:gd name="T16" fmla="*/ 82 w 85"/>
                <a:gd name="T17" fmla="*/ 100 h 100"/>
                <a:gd name="T18" fmla="*/ 4 w 85"/>
                <a:gd name="T19" fmla="*/ 49 h 100"/>
                <a:gd name="T20" fmla="*/ 80 w 85"/>
                <a:gd name="T21" fmla="*/ 93 h 100"/>
                <a:gd name="T22" fmla="*/ 80 w 85"/>
                <a:gd name="T23" fmla="*/ 51 h 100"/>
                <a:gd name="T24" fmla="*/ 4 w 85"/>
                <a:gd name="T25" fmla="*/ 7 h 100"/>
                <a:gd name="T26" fmla="*/ 4 w 85"/>
                <a:gd name="T27" fmla="*/ 49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5" h="100">
                  <a:moveTo>
                    <a:pt x="82" y="100"/>
                  </a:moveTo>
                  <a:cubicBezTo>
                    <a:pt x="2" y="53"/>
                    <a:pt x="2" y="53"/>
                    <a:pt x="2" y="53"/>
                  </a:cubicBezTo>
                  <a:cubicBezTo>
                    <a:pt x="1" y="53"/>
                    <a:pt x="0" y="51"/>
                    <a:pt x="0" y="49"/>
                  </a:cubicBezTo>
                  <a:cubicBezTo>
                    <a:pt x="0" y="2"/>
                    <a:pt x="0" y="2"/>
                    <a:pt x="0" y="2"/>
                  </a:cubicBezTo>
                  <a:cubicBezTo>
                    <a:pt x="0" y="0"/>
                    <a:pt x="1" y="0"/>
                    <a:pt x="2" y="1"/>
                  </a:cubicBezTo>
                  <a:cubicBezTo>
                    <a:pt x="82" y="47"/>
                    <a:pt x="82" y="47"/>
                    <a:pt x="82" y="47"/>
                  </a:cubicBezTo>
                  <a:cubicBezTo>
                    <a:pt x="84" y="48"/>
                    <a:pt x="85" y="49"/>
                    <a:pt x="85" y="51"/>
                  </a:cubicBezTo>
                  <a:cubicBezTo>
                    <a:pt x="85" y="98"/>
                    <a:pt x="85" y="98"/>
                    <a:pt x="85" y="98"/>
                  </a:cubicBezTo>
                  <a:cubicBezTo>
                    <a:pt x="85" y="100"/>
                    <a:pt x="84" y="100"/>
                    <a:pt x="82" y="100"/>
                  </a:cubicBezTo>
                  <a:close/>
                  <a:moveTo>
                    <a:pt x="4" y="49"/>
                  </a:moveTo>
                  <a:cubicBezTo>
                    <a:pt x="80" y="93"/>
                    <a:pt x="80" y="93"/>
                    <a:pt x="80" y="93"/>
                  </a:cubicBezTo>
                  <a:cubicBezTo>
                    <a:pt x="80" y="51"/>
                    <a:pt x="80" y="51"/>
                    <a:pt x="80" y="51"/>
                  </a:cubicBezTo>
                  <a:cubicBezTo>
                    <a:pt x="4" y="7"/>
                    <a:pt x="4" y="7"/>
                    <a:pt x="4" y="7"/>
                  </a:cubicBezTo>
                  <a:lnTo>
                    <a:pt x="4" y="49"/>
                  </a:lnTo>
                  <a:close/>
                </a:path>
              </a:pathLst>
            </a:custGeom>
            <a:solidFill>
              <a:srgbClr val="9FCE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109" name="Freeform 108">
              <a:extLst>
                <a:ext uri="{FF2B5EF4-FFF2-40B4-BE49-F238E27FC236}">
                  <a16:creationId xmlns:a16="http://schemas.microsoft.com/office/drawing/2014/main" id="{C70A5DA3-3072-463E-B20C-E3A43D7F1D35}"/>
                </a:ext>
              </a:extLst>
            </p:cNvPr>
            <p:cNvSpPr>
              <a:spLocks/>
            </p:cNvSpPr>
            <p:nvPr/>
          </p:nvSpPr>
          <p:spPr bwMode="auto">
            <a:xfrm>
              <a:off x="9305926" y="4421188"/>
              <a:ext cx="38100" cy="33338"/>
            </a:xfrm>
            <a:custGeom>
              <a:avLst/>
              <a:gdLst>
                <a:gd name="T0" fmla="*/ 12 w 14"/>
                <a:gd name="T1" fmla="*/ 11 h 12"/>
                <a:gd name="T2" fmla="*/ 2 w 14"/>
                <a:gd name="T3" fmla="*/ 6 h 12"/>
                <a:gd name="T4" fmla="*/ 0 w 14"/>
                <a:gd name="T5" fmla="*/ 2 h 12"/>
                <a:gd name="T6" fmla="*/ 2 w 14"/>
                <a:gd name="T7" fmla="*/ 0 h 12"/>
                <a:gd name="T8" fmla="*/ 12 w 14"/>
                <a:gd name="T9" fmla="*/ 6 h 12"/>
                <a:gd name="T10" fmla="*/ 14 w 14"/>
                <a:gd name="T11" fmla="*/ 10 h 12"/>
                <a:gd name="T12" fmla="*/ 12 w 14"/>
                <a:gd name="T13" fmla="*/ 11 h 12"/>
              </a:gdLst>
              <a:ahLst/>
              <a:cxnLst>
                <a:cxn ang="0">
                  <a:pos x="T0" y="T1"/>
                </a:cxn>
                <a:cxn ang="0">
                  <a:pos x="T2" y="T3"/>
                </a:cxn>
                <a:cxn ang="0">
                  <a:pos x="T4" y="T5"/>
                </a:cxn>
                <a:cxn ang="0">
                  <a:pos x="T6" y="T7"/>
                </a:cxn>
                <a:cxn ang="0">
                  <a:pos x="T8" y="T9"/>
                </a:cxn>
                <a:cxn ang="0">
                  <a:pos x="T10" y="T11"/>
                </a:cxn>
                <a:cxn ang="0">
                  <a:pos x="T12" y="T13"/>
                </a:cxn>
              </a:cxnLst>
              <a:rect l="0" t="0" r="r" b="b"/>
              <a:pathLst>
                <a:path w="14" h="12">
                  <a:moveTo>
                    <a:pt x="12" y="11"/>
                  </a:moveTo>
                  <a:cubicBezTo>
                    <a:pt x="2" y="6"/>
                    <a:pt x="2" y="6"/>
                    <a:pt x="2" y="6"/>
                  </a:cubicBezTo>
                  <a:cubicBezTo>
                    <a:pt x="1" y="5"/>
                    <a:pt x="0" y="3"/>
                    <a:pt x="0" y="2"/>
                  </a:cubicBezTo>
                  <a:cubicBezTo>
                    <a:pt x="0" y="0"/>
                    <a:pt x="1" y="0"/>
                    <a:pt x="2" y="0"/>
                  </a:cubicBezTo>
                  <a:cubicBezTo>
                    <a:pt x="12" y="6"/>
                    <a:pt x="12" y="6"/>
                    <a:pt x="12" y="6"/>
                  </a:cubicBezTo>
                  <a:cubicBezTo>
                    <a:pt x="13" y="7"/>
                    <a:pt x="14" y="9"/>
                    <a:pt x="14" y="10"/>
                  </a:cubicBezTo>
                  <a:cubicBezTo>
                    <a:pt x="14" y="11"/>
                    <a:pt x="13" y="12"/>
                    <a:pt x="12" y="11"/>
                  </a:cubicBezTo>
                  <a:close/>
                </a:path>
              </a:pathLst>
            </a:custGeom>
            <a:solidFill>
              <a:srgbClr val="9FCE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110" name="Freeform 109">
              <a:extLst>
                <a:ext uri="{FF2B5EF4-FFF2-40B4-BE49-F238E27FC236}">
                  <a16:creationId xmlns:a16="http://schemas.microsoft.com/office/drawing/2014/main" id="{26CCD1DA-5CCD-4E58-BEBF-409D1EC589F3}"/>
                </a:ext>
              </a:extLst>
            </p:cNvPr>
            <p:cNvSpPr>
              <a:spLocks/>
            </p:cNvSpPr>
            <p:nvPr/>
          </p:nvSpPr>
          <p:spPr bwMode="auto">
            <a:xfrm>
              <a:off x="9369426" y="4456113"/>
              <a:ext cx="168275" cy="107950"/>
            </a:xfrm>
            <a:custGeom>
              <a:avLst/>
              <a:gdLst>
                <a:gd name="T0" fmla="*/ 59 w 61"/>
                <a:gd name="T1" fmla="*/ 39 h 39"/>
                <a:gd name="T2" fmla="*/ 2 w 61"/>
                <a:gd name="T3" fmla="*/ 6 h 39"/>
                <a:gd name="T4" fmla="*/ 0 w 61"/>
                <a:gd name="T5" fmla="*/ 2 h 39"/>
                <a:gd name="T6" fmla="*/ 2 w 61"/>
                <a:gd name="T7" fmla="*/ 1 h 39"/>
                <a:gd name="T8" fmla="*/ 59 w 61"/>
                <a:gd name="T9" fmla="*/ 33 h 39"/>
                <a:gd name="T10" fmla="*/ 61 w 61"/>
                <a:gd name="T11" fmla="*/ 37 h 39"/>
                <a:gd name="T12" fmla="*/ 59 w 61"/>
                <a:gd name="T13" fmla="*/ 39 h 39"/>
              </a:gdLst>
              <a:ahLst/>
              <a:cxnLst>
                <a:cxn ang="0">
                  <a:pos x="T0" y="T1"/>
                </a:cxn>
                <a:cxn ang="0">
                  <a:pos x="T2" y="T3"/>
                </a:cxn>
                <a:cxn ang="0">
                  <a:pos x="T4" y="T5"/>
                </a:cxn>
                <a:cxn ang="0">
                  <a:pos x="T6" y="T7"/>
                </a:cxn>
                <a:cxn ang="0">
                  <a:pos x="T8" y="T9"/>
                </a:cxn>
                <a:cxn ang="0">
                  <a:pos x="T10" y="T11"/>
                </a:cxn>
                <a:cxn ang="0">
                  <a:pos x="T12" y="T13"/>
                </a:cxn>
              </a:cxnLst>
              <a:rect l="0" t="0" r="r" b="b"/>
              <a:pathLst>
                <a:path w="61" h="39">
                  <a:moveTo>
                    <a:pt x="59" y="39"/>
                  </a:moveTo>
                  <a:cubicBezTo>
                    <a:pt x="2" y="6"/>
                    <a:pt x="2" y="6"/>
                    <a:pt x="2" y="6"/>
                  </a:cubicBezTo>
                  <a:cubicBezTo>
                    <a:pt x="1" y="5"/>
                    <a:pt x="0" y="3"/>
                    <a:pt x="0" y="2"/>
                  </a:cubicBezTo>
                  <a:cubicBezTo>
                    <a:pt x="0" y="1"/>
                    <a:pt x="1" y="0"/>
                    <a:pt x="2" y="1"/>
                  </a:cubicBezTo>
                  <a:cubicBezTo>
                    <a:pt x="59" y="33"/>
                    <a:pt x="59" y="33"/>
                    <a:pt x="59" y="33"/>
                  </a:cubicBezTo>
                  <a:cubicBezTo>
                    <a:pt x="60" y="34"/>
                    <a:pt x="61" y="36"/>
                    <a:pt x="61" y="37"/>
                  </a:cubicBezTo>
                  <a:cubicBezTo>
                    <a:pt x="61" y="39"/>
                    <a:pt x="60" y="39"/>
                    <a:pt x="59" y="39"/>
                  </a:cubicBezTo>
                  <a:close/>
                </a:path>
              </a:pathLst>
            </a:custGeom>
            <a:solidFill>
              <a:srgbClr val="9FCE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111" name="Freeform 110">
              <a:extLst>
                <a:ext uri="{FF2B5EF4-FFF2-40B4-BE49-F238E27FC236}">
                  <a16:creationId xmlns:a16="http://schemas.microsoft.com/office/drawing/2014/main" id="{D42C470E-343E-4175-A48A-091F207D409C}"/>
                </a:ext>
              </a:extLst>
            </p:cNvPr>
            <p:cNvSpPr>
              <a:spLocks/>
            </p:cNvSpPr>
            <p:nvPr/>
          </p:nvSpPr>
          <p:spPr bwMode="auto">
            <a:xfrm>
              <a:off x="9305926" y="4459288"/>
              <a:ext cx="38100" cy="33338"/>
            </a:xfrm>
            <a:custGeom>
              <a:avLst/>
              <a:gdLst>
                <a:gd name="T0" fmla="*/ 12 w 14"/>
                <a:gd name="T1" fmla="*/ 11 h 12"/>
                <a:gd name="T2" fmla="*/ 2 w 14"/>
                <a:gd name="T3" fmla="*/ 6 h 12"/>
                <a:gd name="T4" fmla="*/ 0 w 14"/>
                <a:gd name="T5" fmla="*/ 2 h 12"/>
                <a:gd name="T6" fmla="*/ 2 w 14"/>
                <a:gd name="T7" fmla="*/ 1 h 12"/>
                <a:gd name="T8" fmla="*/ 12 w 14"/>
                <a:gd name="T9" fmla="*/ 6 h 12"/>
                <a:gd name="T10" fmla="*/ 14 w 14"/>
                <a:gd name="T11" fmla="*/ 10 h 12"/>
                <a:gd name="T12" fmla="*/ 12 w 14"/>
                <a:gd name="T13" fmla="*/ 11 h 12"/>
              </a:gdLst>
              <a:ahLst/>
              <a:cxnLst>
                <a:cxn ang="0">
                  <a:pos x="T0" y="T1"/>
                </a:cxn>
                <a:cxn ang="0">
                  <a:pos x="T2" y="T3"/>
                </a:cxn>
                <a:cxn ang="0">
                  <a:pos x="T4" y="T5"/>
                </a:cxn>
                <a:cxn ang="0">
                  <a:pos x="T6" y="T7"/>
                </a:cxn>
                <a:cxn ang="0">
                  <a:pos x="T8" y="T9"/>
                </a:cxn>
                <a:cxn ang="0">
                  <a:pos x="T10" y="T11"/>
                </a:cxn>
                <a:cxn ang="0">
                  <a:pos x="T12" y="T13"/>
                </a:cxn>
              </a:cxnLst>
              <a:rect l="0" t="0" r="r" b="b"/>
              <a:pathLst>
                <a:path w="14" h="12">
                  <a:moveTo>
                    <a:pt x="12" y="11"/>
                  </a:moveTo>
                  <a:cubicBezTo>
                    <a:pt x="2" y="6"/>
                    <a:pt x="2" y="6"/>
                    <a:pt x="2" y="6"/>
                  </a:cubicBezTo>
                  <a:cubicBezTo>
                    <a:pt x="1" y="5"/>
                    <a:pt x="0" y="3"/>
                    <a:pt x="0" y="2"/>
                  </a:cubicBezTo>
                  <a:cubicBezTo>
                    <a:pt x="0" y="0"/>
                    <a:pt x="1" y="0"/>
                    <a:pt x="2" y="1"/>
                  </a:cubicBezTo>
                  <a:cubicBezTo>
                    <a:pt x="12" y="6"/>
                    <a:pt x="12" y="6"/>
                    <a:pt x="12" y="6"/>
                  </a:cubicBezTo>
                  <a:cubicBezTo>
                    <a:pt x="13" y="7"/>
                    <a:pt x="14" y="9"/>
                    <a:pt x="14" y="10"/>
                  </a:cubicBezTo>
                  <a:cubicBezTo>
                    <a:pt x="14" y="11"/>
                    <a:pt x="13" y="12"/>
                    <a:pt x="12" y="11"/>
                  </a:cubicBezTo>
                  <a:close/>
                </a:path>
              </a:pathLst>
            </a:custGeom>
            <a:solidFill>
              <a:srgbClr val="9FCE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112" name="Freeform 111">
              <a:extLst>
                <a:ext uri="{FF2B5EF4-FFF2-40B4-BE49-F238E27FC236}">
                  <a16:creationId xmlns:a16="http://schemas.microsoft.com/office/drawing/2014/main" id="{395662EF-A7A9-4C21-B00A-A984CEC18707}"/>
                </a:ext>
              </a:extLst>
            </p:cNvPr>
            <p:cNvSpPr>
              <a:spLocks/>
            </p:cNvSpPr>
            <p:nvPr/>
          </p:nvSpPr>
          <p:spPr bwMode="auto">
            <a:xfrm>
              <a:off x="9369426" y="4495800"/>
              <a:ext cx="168275" cy="107950"/>
            </a:xfrm>
            <a:custGeom>
              <a:avLst/>
              <a:gdLst>
                <a:gd name="T0" fmla="*/ 59 w 61"/>
                <a:gd name="T1" fmla="*/ 39 h 39"/>
                <a:gd name="T2" fmla="*/ 2 w 61"/>
                <a:gd name="T3" fmla="*/ 6 h 39"/>
                <a:gd name="T4" fmla="*/ 0 w 61"/>
                <a:gd name="T5" fmla="*/ 2 h 39"/>
                <a:gd name="T6" fmla="*/ 2 w 61"/>
                <a:gd name="T7" fmla="*/ 1 h 39"/>
                <a:gd name="T8" fmla="*/ 59 w 61"/>
                <a:gd name="T9" fmla="*/ 33 h 39"/>
                <a:gd name="T10" fmla="*/ 61 w 61"/>
                <a:gd name="T11" fmla="*/ 37 h 39"/>
                <a:gd name="T12" fmla="*/ 59 w 61"/>
                <a:gd name="T13" fmla="*/ 39 h 39"/>
              </a:gdLst>
              <a:ahLst/>
              <a:cxnLst>
                <a:cxn ang="0">
                  <a:pos x="T0" y="T1"/>
                </a:cxn>
                <a:cxn ang="0">
                  <a:pos x="T2" y="T3"/>
                </a:cxn>
                <a:cxn ang="0">
                  <a:pos x="T4" y="T5"/>
                </a:cxn>
                <a:cxn ang="0">
                  <a:pos x="T6" y="T7"/>
                </a:cxn>
                <a:cxn ang="0">
                  <a:pos x="T8" y="T9"/>
                </a:cxn>
                <a:cxn ang="0">
                  <a:pos x="T10" y="T11"/>
                </a:cxn>
                <a:cxn ang="0">
                  <a:pos x="T12" y="T13"/>
                </a:cxn>
              </a:cxnLst>
              <a:rect l="0" t="0" r="r" b="b"/>
              <a:pathLst>
                <a:path w="61" h="39">
                  <a:moveTo>
                    <a:pt x="59" y="39"/>
                  </a:moveTo>
                  <a:cubicBezTo>
                    <a:pt x="2" y="6"/>
                    <a:pt x="2" y="6"/>
                    <a:pt x="2" y="6"/>
                  </a:cubicBezTo>
                  <a:cubicBezTo>
                    <a:pt x="1" y="5"/>
                    <a:pt x="0" y="4"/>
                    <a:pt x="0" y="2"/>
                  </a:cubicBezTo>
                  <a:cubicBezTo>
                    <a:pt x="0" y="1"/>
                    <a:pt x="1" y="0"/>
                    <a:pt x="2" y="1"/>
                  </a:cubicBezTo>
                  <a:cubicBezTo>
                    <a:pt x="59" y="33"/>
                    <a:pt x="59" y="33"/>
                    <a:pt x="59" y="33"/>
                  </a:cubicBezTo>
                  <a:cubicBezTo>
                    <a:pt x="60" y="34"/>
                    <a:pt x="61" y="36"/>
                    <a:pt x="61" y="37"/>
                  </a:cubicBezTo>
                  <a:cubicBezTo>
                    <a:pt x="61" y="39"/>
                    <a:pt x="60" y="39"/>
                    <a:pt x="59" y="39"/>
                  </a:cubicBezTo>
                  <a:close/>
                </a:path>
              </a:pathLst>
            </a:custGeom>
            <a:solidFill>
              <a:srgbClr val="9FCE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113" name="Freeform 112">
              <a:extLst>
                <a:ext uri="{FF2B5EF4-FFF2-40B4-BE49-F238E27FC236}">
                  <a16:creationId xmlns:a16="http://schemas.microsoft.com/office/drawing/2014/main" id="{98927925-7071-4705-B578-01C533A84B83}"/>
                </a:ext>
              </a:extLst>
            </p:cNvPr>
            <p:cNvSpPr>
              <a:spLocks/>
            </p:cNvSpPr>
            <p:nvPr/>
          </p:nvSpPr>
          <p:spPr bwMode="auto">
            <a:xfrm>
              <a:off x="9305926" y="4498975"/>
              <a:ext cx="38100" cy="31750"/>
            </a:xfrm>
            <a:custGeom>
              <a:avLst/>
              <a:gdLst>
                <a:gd name="T0" fmla="*/ 12 w 14"/>
                <a:gd name="T1" fmla="*/ 11 h 12"/>
                <a:gd name="T2" fmla="*/ 2 w 14"/>
                <a:gd name="T3" fmla="*/ 6 h 12"/>
                <a:gd name="T4" fmla="*/ 0 w 14"/>
                <a:gd name="T5" fmla="*/ 2 h 12"/>
                <a:gd name="T6" fmla="*/ 2 w 14"/>
                <a:gd name="T7" fmla="*/ 1 h 12"/>
                <a:gd name="T8" fmla="*/ 12 w 14"/>
                <a:gd name="T9" fmla="*/ 6 h 12"/>
                <a:gd name="T10" fmla="*/ 14 w 14"/>
                <a:gd name="T11" fmla="*/ 10 h 12"/>
                <a:gd name="T12" fmla="*/ 12 w 14"/>
                <a:gd name="T13" fmla="*/ 11 h 12"/>
              </a:gdLst>
              <a:ahLst/>
              <a:cxnLst>
                <a:cxn ang="0">
                  <a:pos x="T0" y="T1"/>
                </a:cxn>
                <a:cxn ang="0">
                  <a:pos x="T2" y="T3"/>
                </a:cxn>
                <a:cxn ang="0">
                  <a:pos x="T4" y="T5"/>
                </a:cxn>
                <a:cxn ang="0">
                  <a:pos x="T6" y="T7"/>
                </a:cxn>
                <a:cxn ang="0">
                  <a:pos x="T8" y="T9"/>
                </a:cxn>
                <a:cxn ang="0">
                  <a:pos x="T10" y="T11"/>
                </a:cxn>
                <a:cxn ang="0">
                  <a:pos x="T12" y="T13"/>
                </a:cxn>
              </a:cxnLst>
              <a:rect l="0" t="0" r="r" b="b"/>
              <a:pathLst>
                <a:path w="14" h="12">
                  <a:moveTo>
                    <a:pt x="12" y="11"/>
                  </a:moveTo>
                  <a:cubicBezTo>
                    <a:pt x="2" y="6"/>
                    <a:pt x="2" y="6"/>
                    <a:pt x="2" y="6"/>
                  </a:cubicBezTo>
                  <a:cubicBezTo>
                    <a:pt x="1" y="5"/>
                    <a:pt x="0" y="3"/>
                    <a:pt x="0" y="2"/>
                  </a:cubicBezTo>
                  <a:cubicBezTo>
                    <a:pt x="0" y="0"/>
                    <a:pt x="1" y="0"/>
                    <a:pt x="2" y="1"/>
                  </a:cubicBezTo>
                  <a:cubicBezTo>
                    <a:pt x="12" y="6"/>
                    <a:pt x="12" y="6"/>
                    <a:pt x="12" y="6"/>
                  </a:cubicBezTo>
                  <a:cubicBezTo>
                    <a:pt x="13" y="7"/>
                    <a:pt x="14" y="9"/>
                    <a:pt x="14" y="10"/>
                  </a:cubicBezTo>
                  <a:cubicBezTo>
                    <a:pt x="14" y="11"/>
                    <a:pt x="13" y="12"/>
                    <a:pt x="12" y="11"/>
                  </a:cubicBezTo>
                  <a:close/>
                </a:path>
              </a:pathLst>
            </a:custGeom>
            <a:solidFill>
              <a:srgbClr val="9FCE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114" name="Freeform 113">
              <a:extLst>
                <a:ext uri="{FF2B5EF4-FFF2-40B4-BE49-F238E27FC236}">
                  <a16:creationId xmlns:a16="http://schemas.microsoft.com/office/drawing/2014/main" id="{13F18F11-B4AD-4C95-99A6-61237AEBC1E1}"/>
                </a:ext>
              </a:extLst>
            </p:cNvPr>
            <p:cNvSpPr>
              <a:spLocks/>
            </p:cNvSpPr>
            <p:nvPr/>
          </p:nvSpPr>
          <p:spPr bwMode="auto">
            <a:xfrm>
              <a:off x="9369426" y="4533900"/>
              <a:ext cx="168275" cy="107950"/>
            </a:xfrm>
            <a:custGeom>
              <a:avLst/>
              <a:gdLst>
                <a:gd name="T0" fmla="*/ 59 w 61"/>
                <a:gd name="T1" fmla="*/ 39 h 39"/>
                <a:gd name="T2" fmla="*/ 2 w 61"/>
                <a:gd name="T3" fmla="*/ 6 h 39"/>
                <a:gd name="T4" fmla="*/ 0 w 61"/>
                <a:gd name="T5" fmla="*/ 2 h 39"/>
                <a:gd name="T6" fmla="*/ 2 w 61"/>
                <a:gd name="T7" fmla="*/ 1 h 39"/>
                <a:gd name="T8" fmla="*/ 59 w 61"/>
                <a:gd name="T9" fmla="*/ 34 h 39"/>
                <a:gd name="T10" fmla="*/ 61 w 61"/>
                <a:gd name="T11" fmla="*/ 37 h 39"/>
                <a:gd name="T12" fmla="*/ 59 w 61"/>
                <a:gd name="T13" fmla="*/ 39 h 39"/>
              </a:gdLst>
              <a:ahLst/>
              <a:cxnLst>
                <a:cxn ang="0">
                  <a:pos x="T0" y="T1"/>
                </a:cxn>
                <a:cxn ang="0">
                  <a:pos x="T2" y="T3"/>
                </a:cxn>
                <a:cxn ang="0">
                  <a:pos x="T4" y="T5"/>
                </a:cxn>
                <a:cxn ang="0">
                  <a:pos x="T6" y="T7"/>
                </a:cxn>
                <a:cxn ang="0">
                  <a:pos x="T8" y="T9"/>
                </a:cxn>
                <a:cxn ang="0">
                  <a:pos x="T10" y="T11"/>
                </a:cxn>
                <a:cxn ang="0">
                  <a:pos x="T12" y="T13"/>
                </a:cxn>
              </a:cxnLst>
              <a:rect l="0" t="0" r="r" b="b"/>
              <a:pathLst>
                <a:path w="61" h="39">
                  <a:moveTo>
                    <a:pt x="59" y="39"/>
                  </a:moveTo>
                  <a:cubicBezTo>
                    <a:pt x="2" y="6"/>
                    <a:pt x="2" y="6"/>
                    <a:pt x="2" y="6"/>
                  </a:cubicBezTo>
                  <a:cubicBezTo>
                    <a:pt x="1" y="5"/>
                    <a:pt x="0" y="4"/>
                    <a:pt x="0" y="2"/>
                  </a:cubicBezTo>
                  <a:cubicBezTo>
                    <a:pt x="0" y="1"/>
                    <a:pt x="1" y="0"/>
                    <a:pt x="2" y="1"/>
                  </a:cubicBezTo>
                  <a:cubicBezTo>
                    <a:pt x="59" y="34"/>
                    <a:pt x="59" y="34"/>
                    <a:pt x="59" y="34"/>
                  </a:cubicBezTo>
                  <a:cubicBezTo>
                    <a:pt x="60" y="34"/>
                    <a:pt x="61" y="36"/>
                    <a:pt x="61" y="37"/>
                  </a:cubicBezTo>
                  <a:cubicBezTo>
                    <a:pt x="61" y="39"/>
                    <a:pt x="60" y="39"/>
                    <a:pt x="59" y="39"/>
                  </a:cubicBezTo>
                  <a:close/>
                </a:path>
              </a:pathLst>
            </a:custGeom>
            <a:solidFill>
              <a:srgbClr val="9FCE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115" name="Freeform 114">
              <a:extLst>
                <a:ext uri="{FF2B5EF4-FFF2-40B4-BE49-F238E27FC236}">
                  <a16:creationId xmlns:a16="http://schemas.microsoft.com/office/drawing/2014/main" id="{E0627E0A-8A5B-4AC0-AFC1-4F2D99A74505}"/>
                </a:ext>
              </a:extLst>
            </p:cNvPr>
            <p:cNvSpPr>
              <a:spLocks/>
            </p:cNvSpPr>
            <p:nvPr/>
          </p:nvSpPr>
          <p:spPr bwMode="auto">
            <a:xfrm>
              <a:off x="9305926" y="4537075"/>
              <a:ext cx="38100" cy="33338"/>
            </a:xfrm>
            <a:custGeom>
              <a:avLst/>
              <a:gdLst>
                <a:gd name="T0" fmla="*/ 12 w 14"/>
                <a:gd name="T1" fmla="*/ 11 h 12"/>
                <a:gd name="T2" fmla="*/ 2 w 14"/>
                <a:gd name="T3" fmla="*/ 6 h 12"/>
                <a:gd name="T4" fmla="*/ 0 w 14"/>
                <a:gd name="T5" fmla="*/ 2 h 12"/>
                <a:gd name="T6" fmla="*/ 2 w 14"/>
                <a:gd name="T7" fmla="*/ 1 h 12"/>
                <a:gd name="T8" fmla="*/ 12 w 14"/>
                <a:gd name="T9" fmla="*/ 6 h 12"/>
                <a:gd name="T10" fmla="*/ 14 w 14"/>
                <a:gd name="T11" fmla="*/ 10 h 12"/>
                <a:gd name="T12" fmla="*/ 12 w 14"/>
                <a:gd name="T13" fmla="*/ 11 h 12"/>
              </a:gdLst>
              <a:ahLst/>
              <a:cxnLst>
                <a:cxn ang="0">
                  <a:pos x="T0" y="T1"/>
                </a:cxn>
                <a:cxn ang="0">
                  <a:pos x="T2" y="T3"/>
                </a:cxn>
                <a:cxn ang="0">
                  <a:pos x="T4" y="T5"/>
                </a:cxn>
                <a:cxn ang="0">
                  <a:pos x="T6" y="T7"/>
                </a:cxn>
                <a:cxn ang="0">
                  <a:pos x="T8" y="T9"/>
                </a:cxn>
                <a:cxn ang="0">
                  <a:pos x="T10" y="T11"/>
                </a:cxn>
                <a:cxn ang="0">
                  <a:pos x="T12" y="T13"/>
                </a:cxn>
              </a:cxnLst>
              <a:rect l="0" t="0" r="r" b="b"/>
              <a:pathLst>
                <a:path w="14" h="12">
                  <a:moveTo>
                    <a:pt x="12" y="11"/>
                  </a:moveTo>
                  <a:cubicBezTo>
                    <a:pt x="2" y="6"/>
                    <a:pt x="2" y="6"/>
                    <a:pt x="2" y="6"/>
                  </a:cubicBezTo>
                  <a:cubicBezTo>
                    <a:pt x="1" y="5"/>
                    <a:pt x="0" y="3"/>
                    <a:pt x="0" y="2"/>
                  </a:cubicBezTo>
                  <a:cubicBezTo>
                    <a:pt x="0" y="0"/>
                    <a:pt x="1" y="0"/>
                    <a:pt x="2" y="1"/>
                  </a:cubicBezTo>
                  <a:cubicBezTo>
                    <a:pt x="12" y="6"/>
                    <a:pt x="12" y="6"/>
                    <a:pt x="12" y="6"/>
                  </a:cubicBezTo>
                  <a:cubicBezTo>
                    <a:pt x="13" y="7"/>
                    <a:pt x="14" y="9"/>
                    <a:pt x="14" y="10"/>
                  </a:cubicBezTo>
                  <a:cubicBezTo>
                    <a:pt x="14" y="11"/>
                    <a:pt x="13" y="12"/>
                    <a:pt x="12" y="11"/>
                  </a:cubicBezTo>
                  <a:close/>
                </a:path>
              </a:pathLst>
            </a:custGeom>
            <a:solidFill>
              <a:srgbClr val="9FCE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116" name="Freeform 115">
              <a:extLst>
                <a:ext uri="{FF2B5EF4-FFF2-40B4-BE49-F238E27FC236}">
                  <a16:creationId xmlns:a16="http://schemas.microsoft.com/office/drawing/2014/main" id="{693EBD2D-AA60-47C6-A30C-17320C7D8282}"/>
                </a:ext>
              </a:extLst>
            </p:cNvPr>
            <p:cNvSpPr>
              <a:spLocks/>
            </p:cNvSpPr>
            <p:nvPr/>
          </p:nvSpPr>
          <p:spPr bwMode="auto">
            <a:xfrm>
              <a:off x="9369426" y="4573588"/>
              <a:ext cx="168275" cy="106363"/>
            </a:xfrm>
            <a:custGeom>
              <a:avLst/>
              <a:gdLst>
                <a:gd name="T0" fmla="*/ 59 w 61"/>
                <a:gd name="T1" fmla="*/ 39 h 39"/>
                <a:gd name="T2" fmla="*/ 2 w 61"/>
                <a:gd name="T3" fmla="*/ 6 h 39"/>
                <a:gd name="T4" fmla="*/ 0 w 61"/>
                <a:gd name="T5" fmla="*/ 2 h 39"/>
                <a:gd name="T6" fmla="*/ 2 w 61"/>
                <a:gd name="T7" fmla="*/ 1 h 39"/>
                <a:gd name="T8" fmla="*/ 59 w 61"/>
                <a:gd name="T9" fmla="*/ 34 h 39"/>
                <a:gd name="T10" fmla="*/ 61 w 61"/>
                <a:gd name="T11" fmla="*/ 37 h 39"/>
                <a:gd name="T12" fmla="*/ 59 w 61"/>
                <a:gd name="T13" fmla="*/ 39 h 39"/>
              </a:gdLst>
              <a:ahLst/>
              <a:cxnLst>
                <a:cxn ang="0">
                  <a:pos x="T0" y="T1"/>
                </a:cxn>
                <a:cxn ang="0">
                  <a:pos x="T2" y="T3"/>
                </a:cxn>
                <a:cxn ang="0">
                  <a:pos x="T4" y="T5"/>
                </a:cxn>
                <a:cxn ang="0">
                  <a:pos x="T6" y="T7"/>
                </a:cxn>
                <a:cxn ang="0">
                  <a:pos x="T8" y="T9"/>
                </a:cxn>
                <a:cxn ang="0">
                  <a:pos x="T10" y="T11"/>
                </a:cxn>
                <a:cxn ang="0">
                  <a:pos x="T12" y="T13"/>
                </a:cxn>
              </a:cxnLst>
              <a:rect l="0" t="0" r="r" b="b"/>
              <a:pathLst>
                <a:path w="61" h="39">
                  <a:moveTo>
                    <a:pt x="59" y="39"/>
                  </a:moveTo>
                  <a:cubicBezTo>
                    <a:pt x="2" y="6"/>
                    <a:pt x="2" y="6"/>
                    <a:pt x="2" y="6"/>
                  </a:cubicBezTo>
                  <a:cubicBezTo>
                    <a:pt x="1" y="5"/>
                    <a:pt x="0" y="4"/>
                    <a:pt x="0" y="2"/>
                  </a:cubicBezTo>
                  <a:cubicBezTo>
                    <a:pt x="0" y="1"/>
                    <a:pt x="1" y="0"/>
                    <a:pt x="2" y="1"/>
                  </a:cubicBezTo>
                  <a:cubicBezTo>
                    <a:pt x="59" y="34"/>
                    <a:pt x="59" y="34"/>
                    <a:pt x="59" y="34"/>
                  </a:cubicBezTo>
                  <a:cubicBezTo>
                    <a:pt x="60" y="34"/>
                    <a:pt x="61" y="36"/>
                    <a:pt x="61" y="37"/>
                  </a:cubicBezTo>
                  <a:cubicBezTo>
                    <a:pt x="61" y="39"/>
                    <a:pt x="60" y="39"/>
                    <a:pt x="59" y="39"/>
                  </a:cubicBezTo>
                  <a:close/>
                </a:path>
              </a:pathLst>
            </a:custGeom>
            <a:solidFill>
              <a:srgbClr val="9FCE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117" name="Freeform 116">
              <a:extLst>
                <a:ext uri="{FF2B5EF4-FFF2-40B4-BE49-F238E27FC236}">
                  <a16:creationId xmlns:a16="http://schemas.microsoft.com/office/drawing/2014/main" id="{57CD37EA-C0A3-467F-8E28-E685462BEC4A}"/>
                </a:ext>
              </a:extLst>
            </p:cNvPr>
            <p:cNvSpPr>
              <a:spLocks noEditPoints="1"/>
            </p:cNvSpPr>
            <p:nvPr/>
          </p:nvSpPr>
          <p:spPr bwMode="auto">
            <a:xfrm>
              <a:off x="9305926" y="4133850"/>
              <a:ext cx="66675" cy="123825"/>
            </a:xfrm>
            <a:custGeom>
              <a:avLst/>
              <a:gdLst>
                <a:gd name="T0" fmla="*/ 2 w 24"/>
                <a:gd name="T1" fmla="*/ 33 h 45"/>
                <a:gd name="T2" fmla="*/ 1 w 24"/>
                <a:gd name="T3" fmla="*/ 32 h 45"/>
                <a:gd name="T4" fmla="*/ 0 w 24"/>
                <a:gd name="T5" fmla="*/ 30 h 45"/>
                <a:gd name="T6" fmla="*/ 0 w 24"/>
                <a:gd name="T7" fmla="*/ 2 h 45"/>
                <a:gd name="T8" fmla="*/ 2 w 24"/>
                <a:gd name="T9" fmla="*/ 1 h 45"/>
                <a:gd name="T10" fmla="*/ 22 w 24"/>
                <a:gd name="T11" fmla="*/ 12 h 45"/>
                <a:gd name="T12" fmla="*/ 24 w 24"/>
                <a:gd name="T13" fmla="*/ 16 h 45"/>
                <a:gd name="T14" fmla="*/ 24 w 24"/>
                <a:gd name="T15" fmla="*/ 44 h 45"/>
                <a:gd name="T16" fmla="*/ 23 w 24"/>
                <a:gd name="T17" fmla="*/ 45 h 45"/>
                <a:gd name="T18" fmla="*/ 21 w 24"/>
                <a:gd name="T19" fmla="*/ 44 h 45"/>
                <a:gd name="T20" fmla="*/ 12 w 24"/>
                <a:gd name="T21" fmla="*/ 34 h 45"/>
                <a:gd name="T22" fmla="*/ 3 w 24"/>
                <a:gd name="T23" fmla="*/ 34 h 45"/>
                <a:gd name="T24" fmla="*/ 2 w 24"/>
                <a:gd name="T25" fmla="*/ 33 h 45"/>
                <a:gd name="T26" fmla="*/ 4 w 24"/>
                <a:gd name="T27" fmla="*/ 7 h 45"/>
                <a:gd name="T28" fmla="*/ 4 w 24"/>
                <a:gd name="T29" fmla="*/ 28 h 45"/>
                <a:gd name="T30" fmla="*/ 11 w 24"/>
                <a:gd name="T31" fmla="*/ 28 h 45"/>
                <a:gd name="T32" fmla="*/ 13 w 24"/>
                <a:gd name="T33" fmla="*/ 29 h 45"/>
                <a:gd name="T34" fmla="*/ 20 w 24"/>
                <a:gd name="T35" fmla="*/ 37 h 45"/>
                <a:gd name="T36" fmla="*/ 20 w 24"/>
                <a:gd name="T37" fmla="*/ 16 h 45"/>
                <a:gd name="T38" fmla="*/ 4 w 24"/>
                <a:gd name="T39" fmla="*/ 7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4" h="45">
                  <a:moveTo>
                    <a:pt x="2" y="33"/>
                  </a:moveTo>
                  <a:cubicBezTo>
                    <a:pt x="2" y="33"/>
                    <a:pt x="1" y="33"/>
                    <a:pt x="1" y="32"/>
                  </a:cubicBezTo>
                  <a:cubicBezTo>
                    <a:pt x="0" y="32"/>
                    <a:pt x="0" y="30"/>
                    <a:pt x="0" y="30"/>
                  </a:cubicBezTo>
                  <a:cubicBezTo>
                    <a:pt x="0" y="2"/>
                    <a:pt x="0" y="2"/>
                    <a:pt x="0" y="2"/>
                  </a:cubicBezTo>
                  <a:cubicBezTo>
                    <a:pt x="0" y="0"/>
                    <a:pt x="1" y="0"/>
                    <a:pt x="2" y="1"/>
                  </a:cubicBezTo>
                  <a:cubicBezTo>
                    <a:pt x="22" y="12"/>
                    <a:pt x="22" y="12"/>
                    <a:pt x="22" y="12"/>
                  </a:cubicBezTo>
                  <a:cubicBezTo>
                    <a:pt x="23" y="13"/>
                    <a:pt x="24" y="15"/>
                    <a:pt x="24" y="16"/>
                  </a:cubicBezTo>
                  <a:cubicBezTo>
                    <a:pt x="24" y="44"/>
                    <a:pt x="24" y="44"/>
                    <a:pt x="24" y="44"/>
                  </a:cubicBezTo>
                  <a:cubicBezTo>
                    <a:pt x="24" y="45"/>
                    <a:pt x="24" y="45"/>
                    <a:pt x="23" y="45"/>
                  </a:cubicBezTo>
                  <a:cubicBezTo>
                    <a:pt x="23" y="45"/>
                    <a:pt x="22" y="45"/>
                    <a:pt x="21" y="44"/>
                  </a:cubicBezTo>
                  <a:cubicBezTo>
                    <a:pt x="12" y="34"/>
                    <a:pt x="12" y="34"/>
                    <a:pt x="12" y="34"/>
                  </a:cubicBezTo>
                  <a:cubicBezTo>
                    <a:pt x="3" y="34"/>
                    <a:pt x="3" y="34"/>
                    <a:pt x="3" y="34"/>
                  </a:cubicBezTo>
                  <a:lnTo>
                    <a:pt x="2" y="33"/>
                  </a:lnTo>
                  <a:close/>
                  <a:moveTo>
                    <a:pt x="4" y="7"/>
                  </a:moveTo>
                  <a:cubicBezTo>
                    <a:pt x="4" y="28"/>
                    <a:pt x="4" y="28"/>
                    <a:pt x="4" y="28"/>
                  </a:cubicBezTo>
                  <a:cubicBezTo>
                    <a:pt x="11" y="28"/>
                    <a:pt x="11" y="28"/>
                    <a:pt x="11" y="28"/>
                  </a:cubicBezTo>
                  <a:cubicBezTo>
                    <a:pt x="12" y="28"/>
                    <a:pt x="13" y="28"/>
                    <a:pt x="13" y="29"/>
                  </a:cubicBezTo>
                  <a:cubicBezTo>
                    <a:pt x="20" y="37"/>
                    <a:pt x="20" y="37"/>
                    <a:pt x="20" y="37"/>
                  </a:cubicBezTo>
                  <a:cubicBezTo>
                    <a:pt x="20" y="16"/>
                    <a:pt x="20" y="16"/>
                    <a:pt x="20" y="16"/>
                  </a:cubicBezTo>
                  <a:lnTo>
                    <a:pt x="4" y="7"/>
                  </a:lnTo>
                  <a:close/>
                </a:path>
              </a:pathLst>
            </a:custGeom>
            <a:solidFill>
              <a:srgbClr val="9FCE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118" name="Freeform 117">
              <a:extLst>
                <a:ext uri="{FF2B5EF4-FFF2-40B4-BE49-F238E27FC236}">
                  <a16:creationId xmlns:a16="http://schemas.microsoft.com/office/drawing/2014/main" id="{D4B1B6F8-D4A8-471A-9344-027D89D3E92B}"/>
                </a:ext>
              </a:extLst>
            </p:cNvPr>
            <p:cNvSpPr>
              <a:spLocks noEditPoints="1"/>
            </p:cNvSpPr>
            <p:nvPr/>
          </p:nvSpPr>
          <p:spPr bwMode="auto">
            <a:xfrm>
              <a:off x="9234488" y="4175125"/>
              <a:ext cx="41275" cy="68263"/>
            </a:xfrm>
            <a:custGeom>
              <a:avLst/>
              <a:gdLst>
                <a:gd name="T0" fmla="*/ 13 w 15"/>
                <a:gd name="T1" fmla="*/ 24 h 25"/>
                <a:gd name="T2" fmla="*/ 7 w 15"/>
                <a:gd name="T3" fmla="*/ 21 h 25"/>
                <a:gd name="T4" fmla="*/ 0 w 15"/>
                <a:gd name="T5" fmla="*/ 7 h 25"/>
                <a:gd name="T6" fmla="*/ 7 w 15"/>
                <a:gd name="T7" fmla="*/ 3 h 25"/>
                <a:gd name="T8" fmla="*/ 13 w 15"/>
                <a:gd name="T9" fmla="*/ 6 h 25"/>
                <a:gd name="T10" fmla="*/ 15 w 15"/>
                <a:gd name="T11" fmla="*/ 10 h 25"/>
                <a:gd name="T12" fmla="*/ 15 w 15"/>
                <a:gd name="T13" fmla="*/ 23 h 25"/>
                <a:gd name="T14" fmla="*/ 13 w 15"/>
                <a:gd name="T15" fmla="*/ 24 h 25"/>
                <a:gd name="T16" fmla="*/ 7 w 15"/>
                <a:gd name="T17" fmla="*/ 8 h 25"/>
                <a:gd name="T18" fmla="*/ 4 w 15"/>
                <a:gd name="T19" fmla="*/ 10 h 25"/>
                <a:gd name="T20" fmla="*/ 7 w 15"/>
                <a:gd name="T21" fmla="*/ 16 h 25"/>
                <a:gd name="T22" fmla="*/ 11 w 15"/>
                <a:gd name="T23" fmla="*/ 18 h 25"/>
                <a:gd name="T24" fmla="*/ 11 w 15"/>
                <a:gd name="T25" fmla="*/ 10 h 25"/>
                <a:gd name="T26" fmla="*/ 7 w 15"/>
                <a:gd name="T27" fmla="*/ 8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 h="25">
                  <a:moveTo>
                    <a:pt x="13" y="24"/>
                  </a:moveTo>
                  <a:cubicBezTo>
                    <a:pt x="7" y="21"/>
                    <a:pt x="7" y="21"/>
                    <a:pt x="7" y="21"/>
                  </a:cubicBezTo>
                  <a:cubicBezTo>
                    <a:pt x="3" y="19"/>
                    <a:pt x="0" y="12"/>
                    <a:pt x="0" y="7"/>
                  </a:cubicBezTo>
                  <a:cubicBezTo>
                    <a:pt x="0" y="2"/>
                    <a:pt x="3" y="0"/>
                    <a:pt x="7" y="3"/>
                  </a:cubicBezTo>
                  <a:cubicBezTo>
                    <a:pt x="13" y="6"/>
                    <a:pt x="13" y="6"/>
                    <a:pt x="13" y="6"/>
                  </a:cubicBezTo>
                  <a:cubicBezTo>
                    <a:pt x="14" y="7"/>
                    <a:pt x="15" y="9"/>
                    <a:pt x="15" y="10"/>
                  </a:cubicBezTo>
                  <a:cubicBezTo>
                    <a:pt x="15" y="23"/>
                    <a:pt x="15" y="23"/>
                    <a:pt x="15" y="23"/>
                  </a:cubicBezTo>
                  <a:cubicBezTo>
                    <a:pt x="15" y="25"/>
                    <a:pt x="14" y="25"/>
                    <a:pt x="13" y="24"/>
                  </a:cubicBezTo>
                  <a:close/>
                  <a:moveTo>
                    <a:pt x="7" y="8"/>
                  </a:moveTo>
                  <a:cubicBezTo>
                    <a:pt x="6" y="7"/>
                    <a:pt x="4" y="8"/>
                    <a:pt x="4" y="10"/>
                  </a:cubicBezTo>
                  <a:cubicBezTo>
                    <a:pt x="4" y="12"/>
                    <a:pt x="6" y="15"/>
                    <a:pt x="7" y="16"/>
                  </a:cubicBezTo>
                  <a:cubicBezTo>
                    <a:pt x="11" y="18"/>
                    <a:pt x="11" y="18"/>
                    <a:pt x="11" y="18"/>
                  </a:cubicBezTo>
                  <a:cubicBezTo>
                    <a:pt x="11" y="10"/>
                    <a:pt x="11" y="10"/>
                    <a:pt x="11" y="10"/>
                  </a:cubicBezTo>
                  <a:lnTo>
                    <a:pt x="7" y="8"/>
                  </a:lnTo>
                  <a:close/>
                </a:path>
              </a:pathLst>
            </a:custGeom>
            <a:solidFill>
              <a:srgbClr val="9FCE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119" name="Freeform 118">
              <a:extLst>
                <a:ext uri="{FF2B5EF4-FFF2-40B4-BE49-F238E27FC236}">
                  <a16:creationId xmlns:a16="http://schemas.microsoft.com/office/drawing/2014/main" id="{B8E76DB2-D10D-43D8-B59F-16DF50693273}"/>
                </a:ext>
              </a:extLst>
            </p:cNvPr>
            <p:cNvSpPr>
              <a:spLocks noEditPoints="1"/>
            </p:cNvSpPr>
            <p:nvPr/>
          </p:nvSpPr>
          <p:spPr bwMode="auto">
            <a:xfrm>
              <a:off x="9234488" y="4268788"/>
              <a:ext cx="41275" cy="69850"/>
            </a:xfrm>
            <a:custGeom>
              <a:avLst/>
              <a:gdLst>
                <a:gd name="T0" fmla="*/ 13 w 15"/>
                <a:gd name="T1" fmla="*/ 24 h 25"/>
                <a:gd name="T2" fmla="*/ 7 w 15"/>
                <a:gd name="T3" fmla="*/ 21 h 25"/>
                <a:gd name="T4" fmla="*/ 0 w 15"/>
                <a:gd name="T5" fmla="*/ 7 h 25"/>
                <a:gd name="T6" fmla="*/ 7 w 15"/>
                <a:gd name="T7" fmla="*/ 2 h 25"/>
                <a:gd name="T8" fmla="*/ 13 w 15"/>
                <a:gd name="T9" fmla="*/ 6 h 25"/>
                <a:gd name="T10" fmla="*/ 15 w 15"/>
                <a:gd name="T11" fmla="*/ 9 h 25"/>
                <a:gd name="T12" fmla="*/ 15 w 15"/>
                <a:gd name="T13" fmla="*/ 23 h 25"/>
                <a:gd name="T14" fmla="*/ 13 w 15"/>
                <a:gd name="T15" fmla="*/ 24 h 25"/>
                <a:gd name="T16" fmla="*/ 7 w 15"/>
                <a:gd name="T17" fmla="*/ 7 h 25"/>
                <a:gd name="T18" fmla="*/ 4 w 15"/>
                <a:gd name="T19" fmla="*/ 9 h 25"/>
                <a:gd name="T20" fmla="*/ 7 w 15"/>
                <a:gd name="T21" fmla="*/ 16 h 25"/>
                <a:gd name="T22" fmla="*/ 11 w 15"/>
                <a:gd name="T23" fmla="*/ 18 h 25"/>
                <a:gd name="T24" fmla="*/ 11 w 15"/>
                <a:gd name="T25" fmla="*/ 9 h 25"/>
                <a:gd name="T26" fmla="*/ 7 w 15"/>
                <a:gd name="T27" fmla="*/ 7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 h="25">
                  <a:moveTo>
                    <a:pt x="13" y="24"/>
                  </a:moveTo>
                  <a:cubicBezTo>
                    <a:pt x="7" y="21"/>
                    <a:pt x="7" y="21"/>
                    <a:pt x="7" y="21"/>
                  </a:cubicBezTo>
                  <a:cubicBezTo>
                    <a:pt x="3" y="18"/>
                    <a:pt x="0" y="12"/>
                    <a:pt x="0" y="7"/>
                  </a:cubicBezTo>
                  <a:cubicBezTo>
                    <a:pt x="0" y="2"/>
                    <a:pt x="3" y="0"/>
                    <a:pt x="7" y="2"/>
                  </a:cubicBezTo>
                  <a:cubicBezTo>
                    <a:pt x="13" y="6"/>
                    <a:pt x="13" y="6"/>
                    <a:pt x="13" y="6"/>
                  </a:cubicBezTo>
                  <a:cubicBezTo>
                    <a:pt x="14" y="6"/>
                    <a:pt x="15" y="8"/>
                    <a:pt x="15" y="9"/>
                  </a:cubicBezTo>
                  <a:cubicBezTo>
                    <a:pt x="15" y="23"/>
                    <a:pt x="15" y="23"/>
                    <a:pt x="15" y="23"/>
                  </a:cubicBezTo>
                  <a:cubicBezTo>
                    <a:pt x="15" y="24"/>
                    <a:pt x="14" y="25"/>
                    <a:pt x="13" y="24"/>
                  </a:cubicBezTo>
                  <a:close/>
                  <a:moveTo>
                    <a:pt x="7" y="7"/>
                  </a:moveTo>
                  <a:cubicBezTo>
                    <a:pt x="6" y="6"/>
                    <a:pt x="4" y="7"/>
                    <a:pt x="4" y="9"/>
                  </a:cubicBezTo>
                  <a:cubicBezTo>
                    <a:pt x="4" y="12"/>
                    <a:pt x="6" y="14"/>
                    <a:pt x="7" y="16"/>
                  </a:cubicBezTo>
                  <a:cubicBezTo>
                    <a:pt x="11" y="18"/>
                    <a:pt x="11" y="18"/>
                    <a:pt x="11" y="18"/>
                  </a:cubicBezTo>
                  <a:cubicBezTo>
                    <a:pt x="11" y="9"/>
                    <a:pt x="11" y="9"/>
                    <a:pt x="11" y="9"/>
                  </a:cubicBezTo>
                  <a:lnTo>
                    <a:pt x="7" y="7"/>
                  </a:lnTo>
                  <a:close/>
                </a:path>
              </a:pathLst>
            </a:custGeom>
            <a:solidFill>
              <a:srgbClr val="9FCE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120" name="Freeform 119">
              <a:extLst>
                <a:ext uri="{FF2B5EF4-FFF2-40B4-BE49-F238E27FC236}">
                  <a16:creationId xmlns:a16="http://schemas.microsoft.com/office/drawing/2014/main" id="{A50E7EF7-4660-4157-B3EA-D10AEBD03C77}"/>
                </a:ext>
              </a:extLst>
            </p:cNvPr>
            <p:cNvSpPr>
              <a:spLocks noEditPoints="1"/>
            </p:cNvSpPr>
            <p:nvPr/>
          </p:nvSpPr>
          <p:spPr bwMode="auto">
            <a:xfrm>
              <a:off x="9234488" y="4360863"/>
              <a:ext cx="41275" cy="68263"/>
            </a:xfrm>
            <a:custGeom>
              <a:avLst/>
              <a:gdLst>
                <a:gd name="T0" fmla="*/ 13 w 15"/>
                <a:gd name="T1" fmla="*/ 24 h 25"/>
                <a:gd name="T2" fmla="*/ 7 w 15"/>
                <a:gd name="T3" fmla="*/ 21 h 25"/>
                <a:gd name="T4" fmla="*/ 0 w 15"/>
                <a:gd name="T5" fmla="*/ 7 h 25"/>
                <a:gd name="T6" fmla="*/ 7 w 15"/>
                <a:gd name="T7" fmla="*/ 3 h 25"/>
                <a:gd name="T8" fmla="*/ 13 w 15"/>
                <a:gd name="T9" fmla="*/ 6 h 25"/>
                <a:gd name="T10" fmla="*/ 15 w 15"/>
                <a:gd name="T11" fmla="*/ 10 h 25"/>
                <a:gd name="T12" fmla="*/ 15 w 15"/>
                <a:gd name="T13" fmla="*/ 23 h 25"/>
                <a:gd name="T14" fmla="*/ 13 w 15"/>
                <a:gd name="T15" fmla="*/ 24 h 25"/>
                <a:gd name="T16" fmla="*/ 7 w 15"/>
                <a:gd name="T17" fmla="*/ 8 h 25"/>
                <a:gd name="T18" fmla="*/ 4 w 15"/>
                <a:gd name="T19" fmla="*/ 10 h 25"/>
                <a:gd name="T20" fmla="*/ 7 w 15"/>
                <a:gd name="T21" fmla="*/ 16 h 25"/>
                <a:gd name="T22" fmla="*/ 11 w 15"/>
                <a:gd name="T23" fmla="*/ 18 h 25"/>
                <a:gd name="T24" fmla="*/ 11 w 15"/>
                <a:gd name="T25" fmla="*/ 10 h 25"/>
                <a:gd name="T26" fmla="*/ 7 w 15"/>
                <a:gd name="T27" fmla="*/ 8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 h="25">
                  <a:moveTo>
                    <a:pt x="13" y="24"/>
                  </a:moveTo>
                  <a:cubicBezTo>
                    <a:pt x="7" y="21"/>
                    <a:pt x="7" y="21"/>
                    <a:pt x="7" y="21"/>
                  </a:cubicBezTo>
                  <a:cubicBezTo>
                    <a:pt x="3" y="19"/>
                    <a:pt x="0" y="12"/>
                    <a:pt x="0" y="7"/>
                  </a:cubicBezTo>
                  <a:cubicBezTo>
                    <a:pt x="0" y="2"/>
                    <a:pt x="3" y="0"/>
                    <a:pt x="7" y="3"/>
                  </a:cubicBezTo>
                  <a:cubicBezTo>
                    <a:pt x="13" y="6"/>
                    <a:pt x="13" y="6"/>
                    <a:pt x="13" y="6"/>
                  </a:cubicBezTo>
                  <a:cubicBezTo>
                    <a:pt x="14" y="7"/>
                    <a:pt x="15" y="8"/>
                    <a:pt x="15" y="10"/>
                  </a:cubicBezTo>
                  <a:cubicBezTo>
                    <a:pt x="15" y="23"/>
                    <a:pt x="15" y="23"/>
                    <a:pt x="15" y="23"/>
                  </a:cubicBezTo>
                  <a:cubicBezTo>
                    <a:pt x="15" y="25"/>
                    <a:pt x="14" y="25"/>
                    <a:pt x="13" y="24"/>
                  </a:cubicBezTo>
                  <a:close/>
                  <a:moveTo>
                    <a:pt x="7" y="8"/>
                  </a:moveTo>
                  <a:cubicBezTo>
                    <a:pt x="6" y="7"/>
                    <a:pt x="4" y="8"/>
                    <a:pt x="4" y="10"/>
                  </a:cubicBezTo>
                  <a:cubicBezTo>
                    <a:pt x="4" y="12"/>
                    <a:pt x="6" y="15"/>
                    <a:pt x="7" y="16"/>
                  </a:cubicBezTo>
                  <a:cubicBezTo>
                    <a:pt x="11" y="18"/>
                    <a:pt x="11" y="18"/>
                    <a:pt x="11" y="18"/>
                  </a:cubicBezTo>
                  <a:cubicBezTo>
                    <a:pt x="11" y="10"/>
                    <a:pt x="11" y="10"/>
                    <a:pt x="11" y="10"/>
                  </a:cubicBezTo>
                  <a:lnTo>
                    <a:pt x="7" y="8"/>
                  </a:lnTo>
                  <a:close/>
                </a:path>
              </a:pathLst>
            </a:custGeom>
            <a:solidFill>
              <a:srgbClr val="9FCE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121" name="Freeform 120">
              <a:extLst>
                <a:ext uri="{FF2B5EF4-FFF2-40B4-BE49-F238E27FC236}">
                  <a16:creationId xmlns:a16="http://schemas.microsoft.com/office/drawing/2014/main" id="{135AE5EE-F9FF-4F72-9F28-46A95E884672}"/>
                </a:ext>
              </a:extLst>
            </p:cNvPr>
            <p:cNvSpPr>
              <a:spLocks noEditPoints="1"/>
            </p:cNvSpPr>
            <p:nvPr/>
          </p:nvSpPr>
          <p:spPr bwMode="auto">
            <a:xfrm>
              <a:off x="9234488" y="4454525"/>
              <a:ext cx="41275" cy="68263"/>
            </a:xfrm>
            <a:custGeom>
              <a:avLst/>
              <a:gdLst>
                <a:gd name="T0" fmla="*/ 13 w 15"/>
                <a:gd name="T1" fmla="*/ 24 h 25"/>
                <a:gd name="T2" fmla="*/ 7 w 15"/>
                <a:gd name="T3" fmla="*/ 21 h 25"/>
                <a:gd name="T4" fmla="*/ 0 w 15"/>
                <a:gd name="T5" fmla="*/ 7 h 25"/>
                <a:gd name="T6" fmla="*/ 7 w 15"/>
                <a:gd name="T7" fmla="*/ 2 h 25"/>
                <a:gd name="T8" fmla="*/ 13 w 15"/>
                <a:gd name="T9" fmla="*/ 6 h 25"/>
                <a:gd name="T10" fmla="*/ 15 w 15"/>
                <a:gd name="T11" fmla="*/ 9 h 25"/>
                <a:gd name="T12" fmla="*/ 15 w 15"/>
                <a:gd name="T13" fmla="*/ 23 h 25"/>
                <a:gd name="T14" fmla="*/ 13 w 15"/>
                <a:gd name="T15" fmla="*/ 24 h 25"/>
                <a:gd name="T16" fmla="*/ 7 w 15"/>
                <a:gd name="T17" fmla="*/ 7 h 25"/>
                <a:gd name="T18" fmla="*/ 4 w 15"/>
                <a:gd name="T19" fmla="*/ 9 h 25"/>
                <a:gd name="T20" fmla="*/ 7 w 15"/>
                <a:gd name="T21" fmla="*/ 15 h 25"/>
                <a:gd name="T22" fmla="*/ 11 w 15"/>
                <a:gd name="T23" fmla="*/ 17 h 25"/>
                <a:gd name="T24" fmla="*/ 11 w 15"/>
                <a:gd name="T25" fmla="*/ 9 h 25"/>
                <a:gd name="T26" fmla="*/ 7 w 15"/>
                <a:gd name="T27" fmla="*/ 7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 h="25">
                  <a:moveTo>
                    <a:pt x="13" y="24"/>
                  </a:moveTo>
                  <a:cubicBezTo>
                    <a:pt x="7" y="21"/>
                    <a:pt x="7" y="21"/>
                    <a:pt x="7" y="21"/>
                  </a:cubicBezTo>
                  <a:cubicBezTo>
                    <a:pt x="3" y="18"/>
                    <a:pt x="0" y="12"/>
                    <a:pt x="0" y="7"/>
                  </a:cubicBezTo>
                  <a:cubicBezTo>
                    <a:pt x="0" y="2"/>
                    <a:pt x="3" y="0"/>
                    <a:pt x="7" y="2"/>
                  </a:cubicBezTo>
                  <a:cubicBezTo>
                    <a:pt x="13" y="6"/>
                    <a:pt x="13" y="6"/>
                    <a:pt x="13" y="6"/>
                  </a:cubicBezTo>
                  <a:cubicBezTo>
                    <a:pt x="14" y="6"/>
                    <a:pt x="15" y="8"/>
                    <a:pt x="15" y="9"/>
                  </a:cubicBezTo>
                  <a:cubicBezTo>
                    <a:pt x="15" y="23"/>
                    <a:pt x="15" y="23"/>
                    <a:pt x="15" y="23"/>
                  </a:cubicBezTo>
                  <a:cubicBezTo>
                    <a:pt x="15" y="24"/>
                    <a:pt x="14" y="25"/>
                    <a:pt x="13" y="24"/>
                  </a:cubicBezTo>
                  <a:close/>
                  <a:moveTo>
                    <a:pt x="7" y="7"/>
                  </a:moveTo>
                  <a:cubicBezTo>
                    <a:pt x="6" y="6"/>
                    <a:pt x="4" y="7"/>
                    <a:pt x="4" y="9"/>
                  </a:cubicBezTo>
                  <a:cubicBezTo>
                    <a:pt x="4" y="12"/>
                    <a:pt x="6" y="14"/>
                    <a:pt x="7" y="15"/>
                  </a:cubicBezTo>
                  <a:cubicBezTo>
                    <a:pt x="11" y="17"/>
                    <a:pt x="11" y="17"/>
                    <a:pt x="11" y="17"/>
                  </a:cubicBezTo>
                  <a:cubicBezTo>
                    <a:pt x="11" y="9"/>
                    <a:pt x="11" y="9"/>
                    <a:pt x="11" y="9"/>
                  </a:cubicBezTo>
                  <a:lnTo>
                    <a:pt x="7" y="7"/>
                  </a:lnTo>
                  <a:close/>
                </a:path>
              </a:pathLst>
            </a:custGeom>
            <a:solidFill>
              <a:srgbClr val="9FCE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122" name="Freeform 121">
              <a:extLst>
                <a:ext uri="{FF2B5EF4-FFF2-40B4-BE49-F238E27FC236}">
                  <a16:creationId xmlns:a16="http://schemas.microsoft.com/office/drawing/2014/main" id="{AC81C01F-6187-49FF-BA36-B7055D4B72FC}"/>
                </a:ext>
              </a:extLst>
            </p:cNvPr>
            <p:cNvSpPr>
              <a:spLocks noEditPoints="1"/>
            </p:cNvSpPr>
            <p:nvPr/>
          </p:nvSpPr>
          <p:spPr bwMode="auto">
            <a:xfrm>
              <a:off x="9234488" y="4545013"/>
              <a:ext cx="41275" cy="69850"/>
            </a:xfrm>
            <a:custGeom>
              <a:avLst/>
              <a:gdLst>
                <a:gd name="T0" fmla="*/ 13 w 15"/>
                <a:gd name="T1" fmla="*/ 24 h 25"/>
                <a:gd name="T2" fmla="*/ 7 w 15"/>
                <a:gd name="T3" fmla="*/ 21 h 25"/>
                <a:gd name="T4" fmla="*/ 0 w 15"/>
                <a:gd name="T5" fmla="*/ 7 h 25"/>
                <a:gd name="T6" fmla="*/ 7 w 15"/>
                <a:gd name="T7" fmla="*/ 3 h 25"/>
                <a:gd name="T8" fmla="*/ 13 w 15"/>
                <a:gd name="T9" fmla="*/ 6 h 25"/>
                <a:gd name="T10" fmla="*/ 15 w 15"/>
                <a:gd name="T11" fmla="*/ 10 h 25"/>
                <a:gd name="T12" fmla="*/ 15 w 15"/>
                <a:gd name="T13" fmla="*/ 23 h 25"/>
                <a:gd name="T14" fmla="*/ 13 w 15"/>
                <a:gd name="T15" fmla="*/ 24 h 25"/>
                <a:gd name="T16" fmla="*/ 7 w 15"/>
                <a:gd name="T17" fmla="*/ 8 h 25"/>
                <a:gd name="T18" fmla="*/ 4 w 15"/>
                <a:gd name="T19" fmla="*/ 10 h 25"/>
                <a:gd name="T20" fmla="*/ 7 w 15"/>
                <a:gd name="T21" fmla="*/ 16 h 25"/>
                <a:gd name="T22" fmla="*/ 11 w 15"/>
                <a:gd name="T23" fmla="*/ 18 h 25"/>
                <a:gd name="T24" fmla="*/ 11 w 15"/>
                <a:gd name="T25" fmla="*/ 10 h 25"/>
                <a:gd name="T26" fmla="*/ 7 w 15"/>
                <a:gd name="T27" fmla="*/ 8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 h="25">
                  <a:moveTo>
                    <a:pt x="13" y="24"/>
                  </a:moveTo>
                  <a:cubicBezTo>
                    <a:pt x="7" y="21"/>
                    <a:pt x="7" y="21"/>
                    <a:pt x="7" y="21"/>
                  </a:cubicBezTo>
                  <a:cubicBezTo>
                    <a:pt x="3" y="18"/>
                    <a:pt x="0" y="12"/>
                    <a:pt x="0" y="7"/>
                  </a:cubicBezTo>
                  <a:cubicBezTo>
                    <a:pt x="0" y="2"/>
                    <a:pt x="3" y="0"/>
                    <a:pt x="7" y="3"/>
                  </a:cubicBezTo>
                  <a:cubicBezTo>
                    <a:pt x="13" y="6"/>
                    <a:pt x="13" y="6"/>
                    <a:pt x="13" y="6"/>
                  </a:cubicBezTo>
                  <a:cubicBezTo>
                    <a:pt x="14" y="7"/>
                    <a:pt x="15" y="8"/>
                    <a:pt x="15" y="10"/>
                  </a:cubicBezTo>
                  <a:cubicBezTo>
                    <a:pt x="15" y="23"/>
                    <a:pt x="15" y="23"/>
                    <a:pt x="15" y="23"/>
                  </a:cubicBezTo>
                  <a:cubicBezTo>
                    <a:pt x="15" y="24"/>
                    <a:pt x="14" y="25"/>
                    <a:pt x="13" y="24"/>
                  </a:cubicBezTo>
                  <a:close/>
                  <a:moveTo>
                    <a:pt x="7" y="8"/>
                  </a:moveTo>
                  <a:cubicBezTo>
                    <a:pt x="6" y="7"/>
                    <a:pt x="4" y="8"/>
                    <a:pt x="4" y="10"/>
                  </a:cubicBezTo>
                  <a:cubicBezTo>
                    <a:pt x="4" y="12"/>
                    <a:pt x="6" y="15"/>
                    <a:pt x="7" y="16"/>
                  </a:cubicBezTo>
                  <a:cubicBezTo>
                    <a:pt x="11" y="18"/>
                    <a:pt x="11" y="18"/>
                    <a:pt x="11" y="18"/>
                  </a:cubicBezTo>
                  <a:cubicBezTo>
                    <a:pt x="11" y="10"/>
                    <a:pt x="11" y="10"/>
                    <a:pt x="11" y="10"/>
                  </a:cubicBezTo>
                  <a:lnTo>
                    <a:pt x="7" y="8"/>
                  </a:lnTo>
                  <a:close/>
                </a:path>
              </a:pathLst>
            </a:custGeom>
            <a:solidFill>
              <a:srgbClr val="9FCE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123" name="Freeform 122">
              <a:extLst>
                <a:ext uri="{FF2B5EF4-FFF2-40B4-BE49-F238E27FC236}">
                  <a16:creationId xmlns:a16="http://schemas.microsoft.com/office/drawing/2014/main" id="{D8AC6F79-F206-4A65-BDE5-10EA414D9619}"/>
                </a:ext>
              </a:extLst>
            </p:cNvPr>
            <p:cNvSpPr>
              <a:spLocks noEditPoints="1"/>
            </p:cNvSpPr>
            <p:nvPr/>
          </p:nvSpPr>
          <p:spPr bwMode="auto">
            <a:xfrm>
              <a:off x="9571038" y="4548188"/>
              <a:ext cx="60325" cy="111125"/>
            </a:xfrm>
            <a:custGeom>
              <a:avLst/>
              <a:gdLst>
                <a:gd name="T0" fmla="*/ 20 w 22"/>
                <a:gd name="T1" fmla="*/ 39 h 40"/>
                <a:gd name="T2" fmla="*/ 2 w 22"/>
                <a:gd name="T3" fmla="*/ 29 h 40"/>
                <a:gd name="T4" fmla="*/ 0 w 22"/>
                <a:gd name="T5" fmla="*/ 25 h 40"/>
                <a:gd name="T6" fmla="*/ 0 w 22"/>
                <a:gd name="T7" fmla="*/ 2 h 40"/>
                <a:gd name="T8" fmla="*/ 2 w 22"/>
                <a:gd name="T9" fmla="*/ 1 h 40"/>
                <a:gd name="T10" fmla="*/ 20 w 22"/>
                <a:gd name="T11" fmla="*/ 11 h 40"/>
                <a:gd name="T12" fmla="*/ 22 w 22"/>
                <a:gd name="T13" fmla="*/ 15 h 40"/>
                <a:gd name="T14" fmla="*/ 22 w 22"/>
                <a:gd name="T15" fmla="*/ 38 h 40"/>
                <a:gd name="T16" fmla="*/ 20 w 22"/>
                <a:gd name="T17" fmla="*/ 39 h 40"/>
                <a:gd name="T18" fmla="*/ 4 w 22"/>
                <a:gd name="T19" fmla="*/ 25 h 40"/>
                <a:gd name="T20" fmla="*/ 18 w 22"/>
                <a:gd name="T21" fmla="*/ 33 h 40"/>
                <a:gd name="T22" fmla="*/ 18 w 22"/>
                <a:gd name="T23" fmla="*/ 15 h 40"/>
                <a:gd name="T24" fmla="*/ 4 w 22"/>
                <a:gd name="T25" fmla="*/ 7 h 40"/>
                <a:gd name="T26" fmla="*/ 4 w 22"/>
                <a:gd name="T27" fmla="*/ 25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2" h="40">
                  <a:moveTo>
                    <a:pt x="20" y="39"/>
                  </a:moveTo>
                  <a:cubicBezTo>
                    <a:pt x="2" y="29"/>
                    <a:pt x="2" y="29"/>
                    <a:pt x="2" y="29"/>
                  </a:cubicBezTo>
                  <a:cubicBezTo>
                    <a:pt x="1" y="28"/>
                    <a:pt x="0" y="27"/>
                    <a:pt x="0" y="25"/>
                  </a:cubicBezTo>
                  <a:cubicBezTo>
                    <a:pt x="0" y="2"/>
                    <a:pt x="0" y="2"/>
                    <a:pt x="0" y="2"/>
                  </a:cubicBezTo>
                  <a:cubicBezTo>
                    <a:pt x="0" y="1"/>
                    <a:pt x="1" y="0"/>
                    <a:pt x="2" y="1"/>
                  </a:cubicBezTo>
                  <a:cubicBezTo>
                    <a:pt x="20" y="11"/>
                    <a:pt x="20" y="11"/>
                    <a:pt x="20" y="11"/>
                  </a:cubicBezTo>
                  <a:cubicBezTo>
                    <a:pt x="21" y="12"/>
                    <a:pt x="22" y="13"/>
                    <a:pt x="22" y="15"/>
                  </a:cubicBezTo>
                  <a:cubicBezTo>
                    <a:pt x="22" y="38"/>
                    <a:pt x="22" y="38"/>
                    <a:pt x="22" y="38"/>
                  </a:cubicBezTo>
                  <a:cubicBezTo>
                    <a:pt x="22" y="39"/>
                    <a:pt x="21" y="40"/>
                    <a:pt x="20" y="39"/>
                  </a:cubicBezTo>
                  <a:close/>
                  <a:moveTo>
                    <a:pt x="4" y="25"/>
                  </a:moveTo>
                  <a:cubicBezTo>
                    <a:pt x="18" y="33"/>
                    <a:pt x="18" y="33"/>
                    <a:pt x="18" y="33"/>
                  </a:cubicBezTo>
                  <a:cubicBezTo>
                    <a:pt x="18" y="15"/>
                    <a:pt x="18" y="15"/>
                    <a:pt x="18" y="15"/>
                  </a:cubicBezTo>
                  <a:cubicBezTo>
                    <a:pt x="4" y="7"/>
                    <a:pt x="4" y="7"/>
                    <a:pt x="4" y="7"/>
                  </a:cubicBezTo>
                  <a:lnTo>
                    <a:pt x="4" y="25"/>
                  </a:lnTo>
                  <a:close/>
                </a:path>
              </a:pathLst>
            </a:custGeom>
            <a:solidFill>
              <a:srgbClr val="9FCE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124" name="Freeform 123">
              <a:extLst>
                <a:ext uri="{FF2B5EF4-FFF2-40B4-BE49-F238E27FC236}">
                  <a16:creationId xmlns:a16="http://schemas.microsoft.com/office/drawing/2014/main" id="{B76CD0D4-8259-4584-8FBF-E693D3AAD9CF}"/>
                </a:ext>
              </a:extLst>
            </p:cNvPr>
            <p:cNvSpPr>
              <a:spLocks noEditPoints="1"/>
            </p:cNvSpPr>
            <p:nvPr/>
          </p:nvSpPr>
          <p:spPr bwMode="auto">
            <a:xfrm>
              <a:off x="9571038" y="4440238"/>
              <a:ext cx="60325" cy="111125"/>
            </a:xfrm>
            <a:custGeom>
              <a:avLst/>
              <a:gdLst>
                <a:gd name="T0" fmla="*/ 20 w 22"/>
                <a:gd name="T1" fmla="*/ 39 h 40"/>
                <a:gd name="T2" fmla="*/ 2 w 22"/>
                <a:gd name="T3" fmla="*/ 29 h 40"/>
                <a:gd name="T4" fmla="*/ 0 w 22"/>
                <a:gd name="T5" fmla="*/ 25 h 40"/>
                <a:gd name="T6" fmla="*/ 0 w 22"/>
                <a:gd name="T7" fmla="*/ 2 h 40"/>
                <a:gd name="T8" fmla="*/ 2 w 22"/>
                <a:gd name="T9" fmla="*/ 0 h 40"/>
                <a:gd name="T10" fmla="*/ 20 w 22"/>
                <a:gd name="T11" fmla="*/ 11 h 40"/>
                <a:gd name="T12" fmla="*/ 22 w 22"/>
                <a:gd name="T13" fmla="*/ 15 h 40"/>
                <a:gd name="T14" fmla="*/ 22 w 22"/>
                <a:gd name="T15" fmla="*/ 38 h 40"/>
                <a:gd name="T16" fmla="*/ 20 w 22"/>
                <a:gd name="T17" fmla="*/ 39 h 40"/>
                <a:gd name="T18" fmla="*/ 4 w 22"/>
                <a:gd name="T19" fmla="*/ 25 h 40"/>
                <a:gd name="T20" fmla="*/ 18 w 22"/>
                <a:gd name="T21" fmla="*/ 33 h 40"/>
                <a:gd name="T22" fmla="*/ 18 w 22"/>
                <a:gd name="T23" fmla="*/ 15 h 40"/>
                <a:gd name="T24" fmla="*/ 4 w 22"/>
                <a:gd name="T25" fmla="*/ 7 h 40"/>
                <a:gd name="T26" fmla="*/ 4 w 22"/>
                <a:gd name="T27" fmla="*/ 25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2" h="40">
                  <a:moveTo>
                    <a:pt x="20" y="39"/>
                  </a:moveTo>
                  <a:cubicBezTo>
                    <a:pt x="2" y="29"/>
                    <a:pt x="2" y="29"/>
                    <a:pt x="2" y="29"/>
                  </a:cubicBezTo>
                  <a:cubicBezTo>
                    <a:pt x="1" y="28"/>
                    <a:pt x="0" y="26"/>
                    <a:pt x="0" y="25"/>
                  </a:cubicBezTo>
                  <a:cubicBezTo>
                    <a:pt x="0" y="2"/>
                    <a:pt x="0" y="2"/>
                    <a:pt x="0" y="2"/>
                  </a:cubicBezTo>
                  <a:cubicBezTo>
                    <a:pt x="0" y="0"/>
                    <a:pt x="1" y="0"/>
                    <a:pt x="2" y="0"/>
                  </a:cubicBezTo>
                  <a:cubicBezTo>
                    <a:pt x="20" y="11"/>
                    <a:pt x="20" y="11"/>
                    <a:pt x="20" y="11"/>
                  </a:cubicBezTo>
                  <a:cubicBezTo>
                    <a:pt x="21" y="11"/>
                    <a:pt x="22" y="13"/>
                    <a:pt x="22" y="15"/>
                  </a:cubicBezTo>
                  <a:cubicBezTo>
                    <a:pt x="22" y="38"/>
                    <a:pt x="22" y="38"/>
                    <a:pt x="22" y="38"/>
                  </a:cubicBezTo>
                  <a:cubicBezTo>
                    <a:pt x="22" y="39"/>
                    <a:pt x="21" y="40"/>
                    <a:pt x="20" y="39"/>
                  </a:cubicBezTo>
                  <a:close/>
                  <a:moveTo>
                    <a:pt x="4" y="25"/>
                  </a:moveTo>
                  <a:cubicBezTo>
                    <a:pt x="18" y="33"/>
                    <a:pt x="18" y="33"/>
                    <a:pt x="18" y="33"/>
                  </a:cubicBezTo>
                  <a:cubicBezTo>
                    <a:pt x="18" y="15"/>
                    <a:pt x="18" y="15"/>
                    <a:pt x="18" y="15"/>
                  </a:cubicBezTo>
                  <a:cubicBezTo>
                    <a:pt x="4" y="7"/>
                    <a:pt x="4" y="7"/>
                    <a:pt x="4" y="7"/>
                  </a:cubicBezTo>
                  <a:lnTo>
                    <a:pt x="4" y="25"/>
                  </a:lnTo>
                  <a:close/>
                </a:path>
              </a:pathLst>
            </a:custGeom>
            <a:solidFill>
              <a:srgbClr val="9FCE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125" name="Freeform 124">
              <a:extLst>
                <a:ext uri="{FF2B5EF4-FFF2-40B4-BE49-F238E27FC236}">
                  <a16:creationId xmlns:a16="http://schemas.microsoft.com/office/drawing/2014/main" id="{3B8ADC6D-81BD-4CDB-9392-C94AD00C2479}"/>
                </a:ext>
              </a:extLst>
            </p:cNvPr>
            <p:cNvSpPr>
              <a:spLocks/>
            </p:cNvSpPr>
            <p:nvPr/>
          </p:nvSpPr>
          <p:spPr bwMode="auto">
            <a:xfrm>
              <a:off x="8985251" y="4037013"/>
              <a:ext cx="679450" cy="1108075"/>
            </a:xfrm>
            <a:custGeom>
              <a:avLst/>
              <a:gdLst>
                <a:gd name="T0" fmla="*/ 198 w 246"/>
                <a:gd name="T1" fmla="*/ 386 h 401"/>
                <a:gd name="T2" fmla="*/ 48 w 246"/>
                <a:gd name="T3" fmla="*/ 299 h 401"/>
                <a:gd name="T4" fmla="*/ 0 w 246"/>
                <a:gd name="T5" fmla="*/ 208 h 401"/>
                <a:gd name="T6" fmla="*/ 0 w 246"/>
                <a:gd name="T7" fmla="*/ 51 h 401"/>
                <a:gd name="T8" fmla="*/ 48 w 246"/>
                <a:gd name="T9" fmla="*/ 15 h 401"/>
                <a:gd name="T10" fmla="*/ 198 w 246"/>
                <a:gd name="T11" fmla="*/ 102 h 401"/>
                <a:gd name="T12" fmla="*/ 246 w 246"/>
                <a:gd name="T13" fmla="*/ 193 h 401"/>
                <a:gd name="T14" fmla="*/ 246 w 246"/>
                <a:gd name="T15" fmla="*/ 350 h 401"/>
                <a:gd name="T16" fmla="*/ 198 w 246"/>
                <a:gd name="T17" fmla="*/ 386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6" h="401">
                  <a:moveTo>
                    <a:pt x="198" y="386"/>
                  </a:moveTo>
                  <a:cubicBezTo>
                    <a:pt x="48" y="299"/>
                    <a:pt x="48" y="299"/>
                    <a:pt x="48" y="299"/>
                  </a:cubicBezTo>
                  <a:cubicBezTo>
                    <a:pt x="21" y="284"/>
                    <a:pt x="0" y="243"/>
                    <a:pt x="0" y="208"/>
                  </a:cubicBezTo>
                  <a:cubicBezTo>
                    <a:pt x="0" y="51"/>
                    <a:pt x="0" y="51"/>
                    <a:pt x="0" y="51"/>
                  </a:cubicBezTo>
                  <a:cubicBezTo>
                    <a:pt x="0" y="16"/>
                    <a:pt x="21" y="0"/>
                    <a:pt x="48" y="15"/>
                  </a:cubicBezTo>
                  <a:cubicBezTo>
                    <a:pt x="198" y="102"/>
                    <a:pt x="198" y="102"/>
                    <a:pt x="198" y="102"/>
                  </a:cubicBezTo>
                  <a:cubicBezTo>
                    <a:pt x="225" y="117"/>
                    <a:pt x="246" y="158"/>
                    <a:pt x="246" y="193"/>
                  </a:cubicBezTo>
                  <a:cubicBezTo>
                    <a:pt x="246" y="350"/>
                    <a:pt x="246" y="350"/>
                    <a:pt x="246" y="350"/>
                  </a:cubicBezTo>
                  <a:cubicBezTo>
                    <a:pt x="246" y="385"/>
                    <a:pt x="225" y="401"/>
                    <a:pt x="198" y="386"/>
                  </a:cubicBezTo>
                  <a:close/>
                </a:path>
              </a:pathLst>
            </a:custGeom>
            <a:solidFill>
              <a:srgbClr val="FFFFFF">
                <a:alpha val="40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grpSp>
      <p:grpSp>
        <p:nvGrpSpPr>
          <p:cNvPr id="198" name="Group 197">
            <a:extLst>
              <a:ext uri="{FF2B5EF4-FFF2-40B4-BE49-F238E27FC236}">
                <a16:creationId xmlns:a16="http://schemas.microsoft.com/office/drawing/2014/main" id="{E5478169-B804-409C-B9F9-8EEE878B8221}"/>
              </a:ext>
            </a:extLst>
          </p:cNvPr>
          <p:cNvGrpSpPr/>
          <p:nvPr/>
        </p:nvGrpSpPr>
        <p:grpSpPr>
          <a:xfrm>
            <a:off x="6128302" y="2752147"/>
            <a:ext cx="831305" cy="2188431"/>
            <a:chOff x="7672388" y="5705475"/>
            <a:chExt cx="1503363" cy="3957638"/>
          </a:xfrm>
        </p:grpSpPr>
        <p:sp>
          <p:nvSpPr>
            <p:cNvPr id="130" name="Freeform 129">
              <a:extLst>
                <a:ext uri="{FF2B5EF4-FFF2-40B4-BE49-F238E27FC236}">
                  <a16:creationId xmlns:a16="http://schemas.microsoft.com/office/drawing/2014/main" id="{0967FCD6-5F0A-44AC-99A1-73CCF86D5A63}"/>
                </a:ext>
              </a:extLst>
            </p:cNvPr>
            <p:cNvSpPr>
              <a:spLocks/>
            </p:cNvSpPr>
            <p:nvPr/>
          </p:nvSpPr>
          <p:spPr bwMode="auto">
            <a:xfrm>
              <a:off x="8289926" y="9418638"/>
              <a:ext cx="160338" cy="149225"/>
            </a:xfrm>
            <a:custGeom>
              <a:avLst/>
              <a:gdLst>
                <a:gd name="T0" fmla="*/ 7 w 101"/>
                <a:gd name="T1" fmla="*/ 4 h 94"/>
                <a:gd name="T2" fmla="*/ 0 w 101"/>
                <a:gd name="T3" fmla="*/ 94 h 94"/>
                <a:gd name="T4" fmla="*/ 101 w 101"/>
                <a:gd name="T5" fmla="*/ 87 h 94"/>
                <a:gd name="T6" fmla="*/ 101 w 101"/>
                <a:gd name="T7" fmla="*/ 0 h 94"/>
                <a:gd name="T8" fmla="*/ 7 w 101"/>
                <a:gd name="T9" fmla="*/ 4 h 94"/>
              </a:gdLst>
              <a:ahLst/>
              <a:cxnLst>
                <a:cxn ang="0">
                  <a:pos x="T0" y="T1"/>
                </a:cxn>
                <a:cxn ang="0">
                  <a:pos x="T2" y="T3"/>
                </a:cxn>
                <a:cxn ang="0">
                  <a:pos x="T4" y="T5"/>
                </a:cxn>
                <a:cxn ang="0">
                  <a:pos x="T6" y="T7"/>
                </a:cxn>
                <a:cxn ang="0">
                  <a:pos x="T8" y="T9"/>
                </a:cxn>
              </a:cxnLst>
              <a:rect l="0" t="0" r="r" b="b"/>
              <a:pathLst>
                <a:path w="101" h="94">
                  <a:moveTo>
                    <a:pt x="7" y="4"/>
                  </a:moveTo>
                  <a:lnTo>
                    <a:pt x="0" y="94"/>
                  </a:lnTo>
                  <a:lnTo>
                    <a:pt x="101" y="87"/>
                  </a:lnTo>
                  <a:lnTo>
                    <a:pt x="101" y="0"/>
                  </a:lnTo>
                  <a:lnTo>
                    <a:pt x="7" y="4"/>
                  </a:lnTo>
                  <a:close/>
                </a:path>
              </a:pathLst>
            </a:custGeom>
            <a:solidFill>
              <a:srgbClr val="EEBCC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131" name="Freeform 130">
              <a:extLst>
                <a:ext uri="{FF2B5EF4-FFF2-40B4-BE49-F238E27FC236}">
                  <a16:creationId xmlns:a16="http://schemas.microsoft.com/office/drawing/2014/main" id="{F1D5631C-C9CD-495B-BD21-8956BB9F228F}"/>
                </a:ext>
              </a:extLst>
            </p:cNvPr>
            <p:cNvSpPr>
              <a:spLocks/>
            </p:cNvSpPr>
            <p:nvPr/>
          </p:nvSpPr>
          <p:spPr bwMode="auto">
            <a:xfrm>
              <a:off x="7845426" y="9148763"/>
              <a:ext cx="328613" cy="331788"/>
            </a:xfrm>
            <a:custGeom>
              <a:avLst/>
              <a:gdLst>
                <a:gd name="T0" fmla="*/ 11 w 119"/>
                <a:gd name="T1" fmla="*/ 81 h 120"/>
                <a:gd name="T2" fmla="*/ 64 w 119"/>
                <a:gd name="T3" fmla="*/ 20 h 120"/>
                <a:gd name="T4" fmla="*/ 115 w 119"/>
                <a:gd name="T5" fmla="*/ 8 h 120"/>
                <a:gd name="T6" fmla="*/ 104 w 119"/>
                <a:gd name="T7" fmla="*/ 71 h 120"/>
                <a:gd name="T8" fmla="*/ 44 w 119"/>
                <a:gd name="T9" fmla="*/ 118 h 120"/>
                <a:gd name="T10" fmla="*/ 11 w 119"/>
                <a:gd name="T11" fmla="*/ 81 h 120"/>
              </a:gdLst>
              <a:ahLst/>
              <a:cxnLst>
                <a:cxn ang="0">
                  <a:pos x="T0" y="T1"/>
                </a:cxn>
                <a:cxn ang="0">
                  <a:pos x="T2" y="T3"/>
                </a:cxn>
                <a:cxn ang="0">
                  <a:pos x="T4" y="T5"/>
                </a:cxn>
                <a:cxn ang="0">
                  <a:pos x="T6" y="T7"/>
                </a:cxn>
                <a:cxn ang="0">
                  <a:pos x="T8" y="T9"/>
                </a:cxn>
                <a:cxn ang="0">
                  <a:pos x="T10" y="T11"/>
                </a:cxn>
              </a:cxnLst>
              <a:rect l="0" t="0" r="r" b="b"/>
              <a:pathLst>
                <a:path w="119" h="120">
                  <a:moveTo>
                    <a:pt x="11" y="81"/>
                  </a:moveTo>
                  <a:cubicBezTo>
                    <a:pt x="24" y="55"/>
                    <a:pt x="44" y="37"/>
                    <a:pt x="64" y="20"/>
                  </a:cubicBezTo>
                  <a:cubicBezTo>
                    <a:pt x="88" y="2"/>
                    <a:pt x="104" y="0"/>
                    <a:pt x="115" y="8"/>
                  </a:cubicBezTo>
                  <a:cubicBezTo>
                    <a:pt x="119" y="18"/>
                    <a:pt x="114" y="40"/>
                    <a:pt x="104" y="71"/>
                  </a:cubicBezTo>
                  <a:cubicBezTo>
                    <a:pt x="90" y="95"/>
                    <a:pt x="70" y="111"/>
                    <a:pt x="44" y="118"/>
                  </a:cubicBezTo>
                  <a:cubicBezTo>
                    <a:pt x="12" y="120"/>
                    <a:pt x="0" y="108"/>
                    <a:pt x="11" y="81"/>
                  </a:cubicBezTo>
                  <a:close/>
                </a:path>
              </a:pathLst>
            </a:custGeom>
            <a:solidFill>
              <a:srgbClr val="0E0C5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132" name="Freeform 131">
              <a:extLst>
                <a:ext uri="{FF2B5EF4-FFF2-40B4-BE49-F238E27FC236}">
                  <a16:creationId xmlns:a16="http://schemas.microsoft.com/office/drawing/2014/main" id="{88C6FA16-CE25-49BF-AC04-7D5BF60378F6}"/>
                </a:ext>
              </a:extLst>
            </p:cNvPr>
            <p:cNvSpPr>
              <a:spLocks/>
            </p:cNvSpPr>
            <p:nvPr/>
          </p:nvSpPr>
          <p:spPr bwMode="auto">
            <a:xfrm>
              <a:off x="7912101" y="9264650"/>
              <a:ext cx="111125" cy="141288"/>
            </a:xfrm>
            <a:custGeom>
              <a:avLst/>
              <a:gdLst>
                <a:gd name="T0" fmla="*/ 2 w 40"/>
                <a:gd name="T1" fmla="*/ 6 h 51"/>
                <a:gd name="T2" fmla="*/ 0 w 40"/>
                <a:gd name="T3" fmla="*/ 40 h 51"/>
                <a:gd name="T4" fmla="*/ 40 w 40"/>
                <a:gd name="T5" fmla="*/ 37 h 51"/>
                <a:gd name="T6" fmla="*/ 40 w 40"/>
                <a:gd name="T7" fmla="*/ 0 h 51"/>
                <a:gd name="T8" fmla="*/ 2 w 40"/>
                <a:gd name="T9" fmla="*/ 6 h 51"/>
              </a:gdLst>
              <a:ahLst/>
              <a:cxnLst>
                <a:cxn ang="0">
                  <a:pos x="T0" y="T1"/>
                </a:cxn>
                <a:cxn ang="0">
                  <a:pos x="T2" y="T3"/>
                </a:cxn>
                <a:cxn ang="0">
                  <a:pos x="T4" y="T5"/>
                </a:cxn>
                <a:cxn ang="0">
                  <a:pos x="T6" y="T7"/>
                </a:cxn>
                <a:cxn ang="0">
                  <a:pos x="T8" y="T9"/>
                </a:cxn>
              </a:cxnLst>
              <a:rect l="0" t="0" r="r" b="b"/>
              <a:pathLst>
                <a:path w="40" h="51">
                  <a:moveTo>
                    <a:pt x="2" y="6"/>
                  </a:moveTo>
                  <a:cubicBezTo>
                    <a:pt x="0" y="40"/>
                    <a:pt x="0" y="40"/>
                    <a:pt x="0" y="40"/>
                  </a:cubicBezTo>
                  <a:cubicBezTo>
                    <a:pt x="12" y="51"/>
                    <a:pt x="25" y="50"/>
                    <a:pt x="40" y="37"/>
                  </a:cubicBezTo>
                  <a:cubicBezTo>
                    <a:pt x="40" y="0"/>
                    <a:pt x="40" y="0"/>
                    <a:pt x="40" y="0"/>
                  </a:cubicBezTo>
                  <a:lnTo>
                    <a:pt x="2" y="6"/>
                  </a:lnTo>
                  <a:close/>
                </a:path>
              </a:pathLst>
            </a:custGeom>
            <a:solidFill>
              <a:srgbClr val="EEBCC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133" name="Freeform 132">
              <a:extLst>
                <a:ext uri="{FF2B5EF4-FFF2-40B4-BE49-F238E27FC236}">
                  <a16:creationId xmlns:a16="http://schemas.microsoft.com/office/drawing/2014/main" id="{FC14A45F-B3E2-4B97-AC7D-0C85F2BDE718}"/>
                </a:ext>
              </a:extLst>
            </p:cNvPr>
            <p:cNvSpPr>
              <a:spLocks/>
            </p:cNvSpPr>
            <p:nvPr/>
          </p:nvSpPr>
          <p:spPr bwMode="auto">
            <a:xfrm>
              <a:off x="7769226" y="7593013"/>
              <a:ext cx="811213" cy="1846263"/>
            </a:xfrm>
            <a:custGeom>
              <a:avLst/>
              <a:gdLst>
                <a:gd name="T0" fmla="*/ 294 w 294"/>
                <a:gd name="T1" fmla="*/ 334 h 668"/>
                <a:gd name="T2" fmla="*/ 294 w 294"/>
                <a:gd name="T3" fmla="*/ 340 h 668"/>
                <a:gd name="T4" fmla="*/ 294 w 294"/>
                <a:gd name="T5" fmla="*/ 341 h 668"/>
                <a:gd name="T6" fmla="*/ 251 w 294"/>
                <a:gd name="T7" fmla="*/ 668 h 668"/>
                <a:gd name="T8" fmla="*/ 181 w 294"/>
                <a:gd name="T9" fmla="*/ 668 h 668"/>
                <a:gd name="T10" fmla="*/ 195 w 294"/>
                <a:gd name="T11" fmla="*/ 320 h 668"/>
                <a:gd name="T12" fmla="*/ 157 w 294"/>
                <a:gd name="T13" fmla="*/ 101 h 668"/>
                <a:gd name="T14" fmla="*/ 137 w 294"/>
                <a:gd name="T15" fmla="*/ 94 h 668"/>
                <a:gd name="T16" fmla="*/ 137 w 294"/>
                <a:gd name="T17" fmla="*/ 94 h 668"/>
                <a:gd name="T18" fmla="*/ 126 w 294"/>
                <a:gd name="T19" fmla="*/ 99 h 668"/>
                <a:gd name="T20" fmla="*/ 124 w 294"/>
                <a:gd name="T21" fmla="*/ 101 h 668"/>
                <a:gd name="T22" fmla="*/ 128 w 294"/>
                <a:gd name="T23" fmla="*/ 294 h 668"/>
                <a:gd name="T24" fmla="*/ 103 w 294"/>
                <a:gd name="T25" fmla="*/ 615 h 668"/>
                <a:gd name="T26" fmla="*/ 45 w 294"/>
                <a:gd name="T27" fmla="*/ 615 h 668"/>
                <a:gd name="T28" fmla="*/ 45 w 294"/>
                <a:gd name="T29" fmla="*/ 298 h 668"/>
                <a:gd name="T30" fmla="*/ 0 w 294"/>
                <a:gd name="T31" fmla="*/ 0 h 668"/>
                <a:gd name="T32" fmla="*/ 264 w 294"/>
                <a:gd name="T33" fmla="*/ 22 h 668"/>
                <a:gd name="T34" fmla="*/ 294 w 294"/>
                <a:gd name="T35" fmla="*/ 334 h 6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94" h="668">
                  <a:moveTo>
                    <a:pt x="294" y="334"/>
                  </a:moveTo>
                  <a:cubicBezTo>
                    <a:pt x="294" y="336"/>
                    <a:pt x="294" y="338"/>
                    <a:pt x="294" y="340"/>
                  </a:cubicBezTo>
                  <a:cubicBezTo>
                    <a:pt x="294" y="341"/>
                    <a:pt x="294" y="341"/>
                    <a:pt x="294" y="341"/>
                  </a:cubicBezTo>
                  <a:cubicBezTo>
                    <a:pt x="282" y="461"/>
                    <a:pt x="267" y="566"/>
                    <a:pt x="251" y="668"/>
                  </a:cubicBezTo>
                  <a:cubicBezTo>
                    <a:pt x="181" y="668"/>
                    <a:pt x="181" y="668"/>
                    <a:pt x="181" y="668"/>
                  </a:cubicBezTo>
                  <a:cubicBezTo>
                    <a:pt x="181" y="538"/>
                    <a:pt x="184" y="416"/>
                    <a:pt x="195" y="320"/>
                  </a:cubicBezTo>
                  <a:cubicBezTo>
                    <a:pt x="174" y="238"/>
                    <a:pt x="163" y="175"/>
                    <a:pt x="157" y="101"/>
                  </a:cubicBezTo>
                  <a:cubicBezTo>
                    <a:pt x="149" y="96"/>
                    <a:pt x="143" y="94"/>
                    <a:pt x="137" y="94"/>
                  </a:cubicBezTo>
                  <a:cubicBezTo>
                    <a:pt x="137" y="94"/>
                    <a:pt x="137" y="94"/>
                    <a:pt x="137" y="94"/>
                  </a:cubicBezTo>
                  <a:cubicBezTo>
                    <a:pt x="133" y="95"/>
                    <a:pt x="129" y="96"/>
                    <a:pt x="126" y="99"/>
                  </a:cubicBezTo>
                  <a:cubicBezTo>
                    <a:pt x="125" y="100"/>
                    <a:pt x="124" y="100"/>
                    <a:pt x="124" y="101"/>
                  </a:cubicBezTo>
                  <a:cubicBezTo>
                    <a:pt x="128" y="294"/>
                    <a:pt x="128" y="294"/>
                    <a:pt x="128" y="294"/>
                  </a:cubicBezTo>
                  <a:cubicBezTo>
                    <a:pt x="103" y="615"/>
                    <a:pt x="103" y="615"/>
                    <a:pt x="103" y="615"/>
                  </a:cubicBezTo>
                  <a:cubicBezTo>
                    <a:pt x="45" y="615"/>
                    <a:pt x="45" y="615"/>
                    <a:pt x="45" y="615"/>
                  </a:cubicBezTo>
                  <a:cubicBezTo>
                    <a:pt x="39" y="502"/>
                    <a:pt x="35" y="392"/>
                    <a:pt x="45" y="298"/>
                  </a:cubicBezTo>
                  <a:cubicBezTo>
                    <a:pt x="34" y="169"/>
                    <a:pt x="19" y="66"/>
                    <a:pt x="0" y="0"/>
                  </a:cubicBezTo>
                  <a:cubicBezTo>
                    <a:pt x="264" y="22"/>
                    <a:pt x="264" y="22"/>
                    <a:pt x="264" y="22"/>
                  </a:cubicBezTo>
                  <a:cubicBezTo>
                    <a:pt x="283" y="135"/>
                    <a:pt x="294" y="252"/>
                    <a:pt x="294" y="334"/>
                  </a:cubicBezTo>
                  <a:close/>
                </a:path>
              </a:pathLst>
            </a:custGeom>
            <a:solidFill>
              <a:srgbClr val="1B146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134" name="Freeform 133">
              <a:extLst>
                <a:ext uri="{FF2B5EF4-FFF2-40B4-BE49-F238E27FC236}">
                  <a16:creationId xmlns:a16="http://schemas.microsoft.com/office/drawing/2014/main" id="{80CAED7B-DA7F-49BF-8289-41C462C12945}"/>
                </a:ext>
              </a:extLst>
            </p:cNvPr>
            <p:cNvSpPr>
              <a:spLocks/>
            </p:cNvSpPr>
            <p:nvPr/>
          </p:nvSpPr>
          <p:spPr bwMode="auto">
            <a:xfrm>
              <a:off x="8259763" y="9477375"/>
              <a:ext cx="485775" cy="185738"/>
            </a:xfrm>
            <a:custGeom>
              <a:avLst/>
              <a:gdLst>
                <a:gd name="T0" fmla="*/ 69 w 176"/>
                <a:gd name="T1" fmla="*/ 0 h 67"/>
                <a:gd name="T2" fmla="*/ 168 w 176"/>
                <a:gd name="T3" fmla="*/ 39 h 67"/>
                <a:gd name="T4" fmla="*/ 168 w 176"/>
                <a:gd name="T5" fmla="*/ 55 h 67"/>
                <a:gd name="T6" fmla="*/ 94 w 176"/>
                <a:gd name="T7" fmla="*/ 63 h 67"/>
                <a:gd name="T8" fmla="*/ 48 w 176"/>
                <a:gd name="T9" fmla="*/ 66 h 67"/>
                <a:gd name="T10" fmla="*/ 8 w 176"/>
                <a:gd name="T11" fmla="*/ 61 h 67"/>
                <a:gd name="T12" fmla="*/ 3 w 176"/>
                <a:gd name="T13" fmla="*/ 21 h 67"/>
                <a:gd name="T14" fmla="*/ 66 w 176"/>
                <a:gd name="T15" fmla="*/ 26 h 67"/>
                <a:gd name="T16" fmla="*/ 69 w 176"/>
                <a:gd name="T17" fmla="*/ 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6" h="67">
                  <a:moveTo>
                    <a:pt x="69" y="0"/>
                  </a:moveTo>
                  <a:cubicBezTo>
                    <a:pt x="94" y="15"/>
                    <a:pt x="132" y="29"/>
                    <a:pt x="168" y="39"/>
                  </a:cubicBezTo>
                  <a:cubicBezTo>
                    <a:pt x="176" y="47"/>
                    <a:pt x="172" y="51"/>
                    <a:pt x="168" y="55"/>
                  </a:cubicBezTo>
                  <a:cubicBezTo>
                    <a:pt x="169" y="57"/>
                    <a:pt x="98" y="67"/>
                    <a:pt x="94" y="63"/>
                  </a:cubicBezTo>
                  <a:cubicBezTo>
                    <a:pt x="89" y="59"/>
                    <a:pt x="46" y="64"/>
                    <a:pt x="48" y="66"/>
                  </a:cubicBezTo>
                  <a:cubicBezTo>
                    <a:pt x="32" y="66"/>
                    <a:pt x="17" y="66"/>
                    <a:pt x="8" y="61"/>
                  </a:cubicBezTo>
                  <a:cubicBezTo>
                    <a:pt x="0" y="51"/>
                    <a:pt x="0" y="38"/>
                    <a:pt x="3" y="21"/>
                  </a:cubicBezTo>
                  <a:cubicBezTo>
                    <a:pt x="21" y="31"/>
                    <a:pt x="41" y="32"/>
                    <a:pt x="66" y="26"/>
                  </a:cubicBezTo>
                  <a:cubicBezTo>
                    <a:pt x="73" y="22"/>
                    <a:pt x="70" y="12"/>
                    <a:pt x="69" y="0"/>
                  </a:cubicBezTo>
                  <a:close/>
                </a:path>
              </a:pathLst>
            </a:custGeom>
            <a:solidFill>
              <a:srgbClr val="0E0C5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135" name="Freeform 134">
              <a:extLst>
                <a:ext uri="{FF2B5EF4-FFF2-40B4-BE49-F238E27FC236}">
                  <a16:creationId xmlns:a16="http://schemas.microsoft.com/office/drawing/2014/main" id="{5E6CDA73-F1D6-465A-8A1E-0225D5F77E60}"/>
                </a:ext>
              </a:extLst>
            </p:cNvPr>
            <p:cNvSpPr>
              <a:spLocks/>
            </p:cNvSpPr>
            <p:nvPr/>
          </p:nvSpPr>
          <p:spPr bwMode="auto">
            <a:xfrm>
              <a:off x="8005763" y="5849938"/>
              <a:ext cx="428625" cy="527050"/>
            </a:xfrm>
            <a:custGeom>
              <a:avLst/>
              <a:gdLst>
                <a:gd name="T0" fmla="*/ 142 w 155"/>
                <a:gd name="T1" fmla="*/ 161 h 191"/>
                <a:gd name="T2" fmla="*/ 142 w 155"/>
                <a:gd name="T3" fmla="*/ 161 h 191"/>
                <a:gd name="T4" fmla="*/ 137 w 155"/>
                <a:gd name="T5" fmla="*/ 169 h 191"/>
                <a:gd name="T6" fmla="*/ 55 w 155"/>
                <a:gd name="T7" fmla="*/ 182 h 191"/>
                <a:gd name="T8" fmla="*/ 55 w 155"/>
                <a:gd name="T9" fmla="*/ 182 h 191"/>
                <a:gd name="T10" fmla="*/ 18 w 155"/>
                <a:gd name="T11" fmla="*/ 156 h 191"/>
                <a:gd name="T12" fmla="*/ 18 w 155"/>
                <a:gd name="T13" fmla="*/ 48 h 191"/>
                <a:gd name="T14" fmla="*/ 93 w 155"/>
                <a:gd name="T15" fmla="*/ 10 h 191"/>
                <a:gd name="T16" fmla="*/ 153 w 155"/>
                <a:gd name="T17" fmla="*/ 79 h 191"/>
                <a:gd name="T18" fmla="*/ 142 w 155"/>
                <a:gd name="T19" fmla="*/ 161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5" h="191">
                  <a:moveTo>
                    <a:pt x="142" y="161"/>
                  </a:moveTo>
                  <a:cubicBezTo>
                    <a:pt x="142" y="161"/>
                    <a:pt x="142" y="161"/>
                    <a:pt x="142" y="161"/>
                  </a:cubicBezTo>
                  <a:cubicBezTo>
                    <a:pt x="140" y="164"/>
                    <a:pt x="139" y="167"/>
                    <a:pt x="137" y="169"/>
                  </a:cubicBezTo>
                  <a:cubicBezTo>
                    <a:pt x="122" y="191"/>
                    <a:pt x="84" y="191"/>
                    <a:pt x="55" y="182"/>
                  </a:cubicBezTo>
                  <a:cubicBezTo>
                    <a:pt x="55" y="182"/>
                    <a:pt x="55" y="182"/>
                    <a:pt x="55" y="182"/>
                  </a:cubicBezTo>
                  <a:cubicBezTo>
                    <a:pt x="37" y="176"/>
                    <a:pt x="22" y="166"/>
                    <a:pt x="18" y="156"/>
                  </a:cubicBezTo>
                  <a:cubicBezTo>
                    <a:pt x="0" y="120"/>
                    <a:pt x="3" y="94"/>
                    <a:pt x="18" y="48"/>
                  </a:cubicBezTo>
                  <a:cubicBezTo>
                    <a:pt x="33" y="22"/>
                    <a:pt x="64" y="12"/>
                    <a:pt x="93" y="10"/>
                  </a:cubicBezTo>
                  <a:cubicBezTo>
                    <a:pt x="127" y="0"/>
                    <a:pt x="150" y="17"/>
                    <a:pt x="153" y="79"/>
                  </a:cubicBezTo>
                  <a:cubicBezTo>
                    <a:pt x="155" y="114"/>
                    <a:pt x="151" y="141"/>
                    <a:pt x="142" y="161"/>
                  </a:cubicBezTo>
                  <a:close/>
                </a:path>
              </a:pathLst>
            </a:custGeom>
            <a:solidFill>
              <a:srgbClr val="EEBCC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136" name="Freeform 135">
              <a:extLst>
                <a:ext uri="{FF2B5EF4-FFF2-40B4-BE49-F238E27FC236}">
                  <a16:creationId xmlns:a16="http://schemas.microsoft.com/office/drawing/2014/main" id="{160CEAD8-41EB-4FC5-A9D0-2AC5822F136C}"/>
                </a:ext>
              </a:extLst>
            </p:cNvPr>
            <p:cNvSpPr>
              <a:spLocks/>
            </p:cNvSpPr>
            <p:nvPr/>
          </p:nvSpPr>
          <p:spPr bwMode="auto">
            <a:xfrm>
              <a:off x="8054976" y="6275388"/>
              <a:ext cx="204788" cy="201613"/>
            </a:xfrm>
            <a:custGeom>
              <a:avLst/>
              <a:gdLst>
                <a:gd name="T0" fmla="*/ 0 w 74"/>
                <a:gd name="T1" fmla="*/ 47 h 73"/>
                <a:gd name="T2" fmla="*/ 6 w 74"/>
                <a:gd name="T3" fmla="*/ 0 h 73"/>
                <a:gd name="T4" fmla="*/ 74 w 74"/>
                <a:gd name="T5" fmla="*/ 12 h 73"/>
                <a:gd name="T6" fmla="*/ 63 w 74"/>
                <a:gd name="T7" fmla="*/ 73 h 73"/>
                <a:gd name="T8" fmla="*/ 0 w 74"/>
                <a:gd name="T9" fmla="*/ 47 h 73"/>
              </a:gdLst>
              <a:ahLst/>
              <a:cxnLst>
                <a:cxn ang="0">
                  <a:pos x="T0" y="T1"/>
                </a:cxn>
                <a:cxn ang="0">
                  <a:pos x="T2" y="T3"/>
                </a:cxn>
                <a:cxn ang="0">
                  <a:pos x="T4" y="T5"/>
                </a:cxn>
                <a:cxn ang="0">
                  <a:pos x="T6" y="T7"/>
                </a:cxn>
                <a:cxn ang="0">
                  <a:pos x="T8" y="T9"/>
                </a:cxn>
              </a:cxnLst>
              <a:rect l="0" t="0" r="r" b="b"/>
              <a:pathLst>
                <a:path w="74" h="73">
                  <a:moveTo>
                    <a:pt x="0" y="47"/>
                  </a:moveTo>
                  <a:cubicBezTo>
                    <a:pt x="6" y="45"/>
                    <a:pt x="6" y="21"/>
                    <a:pt x="6" y="0"/>
                  </a:cubicBezTo>
                  <a:cubicBezTo>
                    <a:pt x="74" y="12"/>
                    <a:pt x="74" y="12"/>
                    <a:pt x="74" y="12"/>
                  </a:cubicBezTo>
                  <a:cubicBezTo>
                    <a:pt x="72" y="41"/>
                    <a:pt x="69" y="62"/>
                    <a:pt x="63" y="73"/>
                  </a:cubicBezTo>
                  <a:lnTo>
                    <a:pt x="0" y="47"/>
                  </a:lnTo>
                  <a:close/>
                </a:path>
              </a:pathLst>
            </a:custGeom>
            <a:solidFill>
              <a:srgbClr val="EEBCC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137" name="Freeform 136">
              <a:extLst>
                <a:ext uri="{FF2B5EF4-FFF2-40B4-BE49-F238E27FC236}">
                  <a16:creationId xmlns:a16="http://schemas.microsoft.com/office/drawing/2014/main" id="{21BC4953-F62C-42F0-AE9C-E2723A4988FB}"/>
                </a:ext>
              </a:extLst>
            </p:cNvPr>
            <p:cNvSpPr>
              <a:spLocks/>
            </p:cNvSpPr>
            <p:nvPr/>
          </p:nvSpPr>
          <p:spPr bwMode="auto">
            <a:xfrm>
              <a:off x="7875588" y="5705475"/>
              <a:ext cx="563563" cy="614363"/>
            </a:xfrm>
            <a:custGeom>
              <a:avLst/>
              <a:gdLst>
                <a:gd name="T0" fmla="*/ 94 w 204"/>
                <a:gd name="T1" fmla="*/ 142 h 222"/>
                <a:gd name="T2" fmla="*/ 101 w 204"/>
                <a:gd name="T3" fmla="*/ 188 h 222"/>
                <a:gd name="T4" fmla="*/ 101 w 204"/>
                <a:gd name="T5" fmla="*/ 189 h 222"/>
                <a:gd name="T6" fmla="*/ 43 w 204"/>
                <a:gd name="T7" fmla="*/ 214 h 222"/>
                <a:gd name="T8" fmla="*/ 42 w 204"/>
                <a:gd name="T9" fmla="*/ 213 h 222"/>
                <a:gd name="T10" fmla="*/ 5 w 204"/>
                <a:gd name="T11" fmla="*/ 135 h 222"/>
                <a:gd name="T12" fmla="*/ 5 w 204"/>
                <a:gd name="T13" fmla="*/ 135 h 222"/>
                <a:gd name="T14" fmla="*/ 22 w 204"/>
                <a:gd name="T15" fmla="*/ 41 h 222"/>
                <a:gd name="T16" fmla="*/ 23 w 204"/>
                <a:gd name="T17" fmla="*/ 40 h 222"/>
                <a:gd name="T18" fmla="*/ 126 w 204"/>
                <a:gd name="T19" fmla="*/ 0 h 222"/>
                <a:gd name="T20" fmla="*/ 127 w 204"/>
                <a:gd name="T21" fmla="*/ 0 h 222"/>
                <a:gd name="T22" fmla="*/ 200 w 204"/>
                <a:gd name="T23" fmla="*/ 49 h 222"/>
                <a:gd name="T24" fmla="*/ 200 w 204"/>
                <a:gd name="T25" fmla="*/ 49 h 222"/>
                <a:gd name="T26" fmla="*/ 170 w 204"/>
                <a:gd name="T27" fmla="*/ 102 h 222"/>
                <a:gd name="T28" fmla="*/ 169 w 204"/>
                <a:gd name="T29" fmla="*/ 103 h 222"/>
                <a:gd name="T30" fmla="*/ 141 w 204"/>
                <a:gd name="T31" fmla="*/ 136 h 222"/>
                <a:gd name="T32" fmla="*/ 140 w 204"/>
                <a:gd name="T33" fmla="*/ 138 h 222"/>
                <a:gd name="T34" fmla="*/ 143 w 204"/>
                <a:gd name="T35" fmla="*/ 165 h 222"/>
                <a:gd name="T36" fmla="*/ 138 w 204"/>
                <a:gd name="T37" fmla="*/ 166 h 222"/>
                <a:gd name="T38" fmla="*/ 121 w 204"/>
                <a:gd name="T39" fmla="*/ 137 h 222"/>
                <a:gd name="T40" fmla="*/ 119 w 204"/>
                <a:gd name="T41" fmla="*/ 135 h 222"/>
                <a:gd name="T42" fmla="*/ 96 w 204"/>
                <a:gd name="T43" fmla="*/ 139 h 222"/>
                <a:gd name="T44" fmla="*/ 94 w 204"/>
                <a:gd name="T45" fmla="*/ 142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04" h="222">
                  <a:moveTo>
                    <a:pt x="94" y="142"/>
                  </a:moveTo>
                  <a:cubicBezTo>
                    <a:pt x="101" y="188"/>
                    <a:pt x="101" y="188"/>
                    <a:pt x="101" y="188"/>
                  </a:cubicBezTo>
                  <a:cubicBezTo>
                    <a:pt x="101" y="188"/>
                    <a:pt x="101" y="189"/>
                    <a:pt x="101" y="189"/>
                  </a:cubicBezTo>
                  <a:cubicBezTo>
                    <a:pt x="92" y="214"/>
                    <a:pt x="72" y="222"/>
                    <a:pt x="43" y="214"/>
                  </a:cubicBezTo>
                  <a:cubicBezTo>
                    <a:pt x="42" y="213"/>
                    <a:pt x="42" y="213"/>
                    <a:pt x="42" y="213"/>
                  </a:cubicBezTo>
                  <a:cubicBezTo>
                    <a:pt x="21" y="196"/>
                    <a:pt x="8" y="171"/>
                    <a:pt x="5" y="135"/>
                  </a:cubicBezTo>
                  <a:cubicBezTo>
                    <a:pt x="5" y="135"/>
                    <a:pt x="5" y="135"/>
                    <a:pt x="5" y="135"/>
                  </a:cubicBezTo>
                  <a:cubicBezTo>
                    <a:pt x="0" y="103"/>
                    <a:pt x="2" y="72"/>
                    <a:pt x="22" y="41"/>
                  </a:cubicBezTo>
                  <a:cubicBezTo>
                    <a:pt x="23" y="40"/>
                    <a:pt x="23" y="40"/>
                    <a:pt x="23" y="40"/>
                  </a:cubicBezTo>
                  <a:cubicBezTo>
                    <a:pt x="55" y="16"/>
                    <a:pt x="90" y="3"/>
                    <a:pt x="126" y="0"/>
                  </a:cubicBezTo>
                  <a:cubicBezTo>
                    <a:pt x="127" y="0"/>
                    <a:pt x="127" y="0"/>
                    <a:pt x="127" y="0"/>
                  </a:cubicBezTo>
                  <a:cubicBezTo>
                    <a:pt x="162" y="0"/>
                    <a:pt x="190" y="12"/>
                    <a:pt x="200" y="49"/>
                  </a:cubicBezTo>
                  <a:cubicBezTo>
                    <a:pt x="200" y="49"/>
                    <a:pt x="200" y="49"/>
                    <a:pt x="200" y="49"/>
                  </a:cubicBezTo>
                  <a:cubicBezTo>
                    <a:pt x="204" y="77"/>
                    <a:pt x="197" y="97"/>
                    <a:pt x="170" y="102"/>
                  </a:cubicBezTo>
                  <a:cubicBezTo>
                    <a:pt x="170" y="102"/>
                    <a:pt x="169" y="103"/>
                    <a:pt x="169" y="103"/>
                  </a:cubicBezTo>
                  <a:cubicBezTo>
                    <a:pt x="141" y="136"/>
                    <a:pt x="141" y="136"/>
                    <a:pt x="141" y="136"/>
                  </a:cubicBezTo>
                  <a:cubicBezTo>
                    <a:pt x="141" y="137"/>
                    <a:pt x="140" y="137"/>
                    <a:pt x="140" y="138"/>
                  </a:cubicBezTo>
                  <a:cubicBezTo>
                    <a:pt x="143" y="165"/>
                    <a:pt x="143" y="165"/>
                    <a:pt x="143" y="165"/>
                  </a:cubicBezTo>
                  <a:cubicBezTo>
                    <a:pt x="143" y="168"/>
                    <a:pt x="139" y="169"/>
                    <a:pt x="138" y="166"/>
                  </a:cubicBezTo>
                  <a:cubicBezTo>
                    <a:pt x="121" y="137"/>
                    <a:pt x="121" y="137"/>
                    <a:pt x="121" y="137"/>
                  </a:cubicBezTo>
                  <a:cubicBezTo>
                    <a:pt x="121" y="136"/>
                    <a:pt x="120" y="135"/>
                    <a:pt x="119" y="135"/>
                  </a:cubicBezTo>
                  <a:cubicBezTo>
                    <a:pt x="96" y="139"/>
                    <a:pt x="96" y="139"/>
                    <a:pt x="96" y="139"/>
                  </a:cubicBezTo>
                  <a:cubicBezTo>
                    <a:pt x="95" y="140"/>
                    <a:pt x="94" y="141"/>
                    <a:pt x="94" y="142"/>
                  </a:cubicBezTo>
                  <a:close/>
                </a:path>
              </a:pathLst>
            </a:custGeom>
            <a:solidFill>
              <a:srgbClr val="0E0C5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138" name="Freeform 137">
              <a:extLst>
                <a:ext uri="{FF2B5EF4-FFF2-40B4-BE49-F238E27FC236}">
                  <a16:creationId xmlns:a16="http://schemas.microsoft.com/office/drawing/2014/main" id="{123CA595-8F69-4C0D-9C8F-716D294AF6B5}"/>
                </a:ext>
              </a:extLst>
            </p:cNvPr>
            <p:cNvSpPr>
              <a:spLocks/>
            </p:cNvSpPr>
            <p:nvPr/>
          </p:nvSpPr>
          <p:spPr bwMode="auto">
            <a:xfrm>
              <a:off x="7672388" y="6362700"/>
              <a:ext cx="877888" cy="1468438"/>
            </a:xfrm>
            <a:custGeom>
              <a:avLst/>
              <a:gdLst>
                <a:gd name="T0" fmla="*/ 318 w 318"/>
                <a:gd name="T1" fmla="*/ 472 h 531"/>
                <a:gd name="T2" fmla="*/ 14 w 318"/>
                <a:gd name="T3" fmla="*/ 430 h 531"/>
                <a:gd name="T4" fmla="*/ 11 w 318"/>
                <a:gd name="T5" fmla="*/ 111 h 531"/>
                <a:gd name="T6" fmla="*/ 37 w 318"/>
                <a:gd name="T7" fmla="*/ 10 h 531"/>
                <a:gd name="T8" fmla="*/ 266 w 318"/>
                <a:gd name="T9" fmla="*/ 63 h 531"/>
                <a:gd name="T10" fmla="*/ 296 w 318"/>
                <a:gd name="T11" fmla="*/ 247 h 531"/>
                <a:gd name="T12" fmla="*/ 310 w 318"/>
                <a:gd name="T13" fmla="*/ 407 h 531"/>
                <a:gd name="T14" fmla="*/ 310 w 318"/>
                <a:gd name="T15" fmla="*/ 407 h 531"/>
                <a:gd name="T16" fmla="*/ 318 w 318"/>
                <a:gd name="T17" fmla="*/ 472 h 5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8" h="531">
                  <a:moveTo>
                    <a:pt x="318" y="472"/>
                  </a:moveTo>
                  <a:cubicBezTo>
                    <a:pt x="239" y="531"/>
                    <a:pt x="77" y="492"/>
                    <a:pt x="14" y="430"/>
                  </a:cubicBezTo>
                  <a:cubicBezTo>
                    <a:pt x="40" y="335"/>
                    <a:pt x="41" y="240"/>
                    <a:pt x="11" y="111"/>
                  </a:cubicBezTo>
                  <a:cubicBezTo>
                    <a:pt x="0" y="63"/>
                    <a:pt x="6" y="27"/>
                    <a:pt x="37" y="10"/>
                  </a:cubicBezTo>
                  <a:cubicBezTo>
                    <a:pt x="138" y="0"/>
                    <a:pt x="210" y="22"/>
                    <a:pt x="266" y="63"/>
                  </a:cubicBezTo>
                  <a:cubicBezTo>
                    <a:pt x="283" y="122"/>
                    <a:pt x="290" y="182"/>
                    <a:pt x="296" y="247"/>
                  </a:cubicBezTo>
                  <a:cubicBezTo>
                    <a:pt x="300" y="297"/>
                    <a:pt x="303" y="350"/>
                    <a:pt x="310" y="407"/>
                  </a:cubicBezTo>
                  <a:cubicBezTo>
                    <a:pt x="310" y="407"/>
                    <a:pt x="310" y="407"/>
                    <a:pt x="310" y="407"/>
                  </a:cubicBezTo>
                  <a:cubicBezTo>
                    <a:pt x="312" y="428"/>
                    <a:pt x="315" y="450"/>
                    <a:pt x="318" y="472"/>
                  </a:cubicBez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139" name="Freeform 138">
              <a:extLst>
                <a:ext uri="{FF2B5EF4-FFF2-40B4-BE49-F238E27FC236}">
                  <a16:creationId xmlns:a16="http://schemas.microsoft.com/office/drawing/2014/main" id="{D1B6EBD3-1BF1-4DDF-BD90-A1F2EA99A764}"/>
                </a:ext>
              </a:extLst>
            </p:cNvPr>
            <p:cNvSpPr>
              <a:spLocks/>
            </p:cNvSpPr>
            <p:nvPr/>
          </p:nvSpPr>
          <p:spPr bwMode="auto">
            <a:xfrm>
              <a:off x="8116888" y="6070600"/>
              <a:ext cx="120650" cy="168275"/>
            </a:xfrm>
            <a:custGeom>
              <a:avLst/>
              <a:gdLst>
                <a:gd name="T0" fmla="*/ 41 w 44"/>
                <a:gd name="T1" fmla="*/ 22 h 61"/>
                <a:gd name="T2" fmla="*/ 28 w 44"/>
                <a:gd name="T3" fmla="*/ 2 h 61"/>
                <a:gd name="T4" fmla="*/ 8 w 44"/>
                <a:gd name="T5" fmla="*/ 7 h 61"/>
                <a:gd name="T6" fmla="*/ 8 w 44"/>
                <a:gd name="T7" fmla="*/ 37 h 61"/>
                <a:gd name="T8" fmla="*/ 9 w 44"/>
                <a:gd name="T9" fmla="*/ 39 h 61"/>
                <a:gd name="T10" fmla="*/ 23 w 44"/>
                <a:gd name="T11" fmla="*/ 55 h 61"/>
                <a:gd name="T12" fmla="*/ 39 w 44"/>
                <a:gd name="T13" fmla="*/ 52 h 61"/>
                <a:gd name="T14" fmla="*/ 41 w 44"/>
                <a:gd name="T15" fmla="*/ 45 h 61"/>
                <a:gd name="T16" fmla="*/ 41 w 44"/>
                <a:gd name="T17" fmla="*/ 22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61">
                  <a:moveTo>
                    <a:pt x="41" y="22"/>
                  </a:moveTo>
                  <a:cubicBezTo>
                    <a:pt x="38" y="13"/>
                    <a:pt x="33" y="6"/>
                    <a:pt x="28" y="2"/>
                  </a:cubicBezTo>
                  <a:cubicBezTo>
                    <a:pt x="21" y="0"/>
                    <a:pt x="14" y="1"/>
                    <a:pt x="8" y="7"/>
                  </a:cubicBezTo>
                  <a:cubicBezTo>
                    <a:pt x="0" y="14"/>
                    <a:pt x="1" y="25"/>
                    <a:pt x="8" y="37"/>
                  </a:cubicBezTo>
                  <a:cubicBezTo>
                    <a:pt x="8" y="38"/>
                    <a:pt x="9" y="38"/>
                    <a:pt x="9" y="39"/>
                  </a:cubicBezTo>
                  <a:cubicBezTo>
                    <a:pt x="15" y="45"/>
                    <a:pt x="19" y="50"/>
                    <a:pt x="23" y="55"/>
                  </a:cubicBezTo>
                  <a:cubicBezTo>
                    <a:pt x="28" y="61"/>
                    <a:pt x="37" y="59"/>
                    <a:pt x="39" y="52"/>
                  </a:cubicBezTo>
                  <a:cubicBezTo>
                    <a:pt x="41" y="45"/>
                    <a:pt x="41" y="45"/>
                    <a:pt x="41" y="45"/>
                  </a:cubicBezTo>
                  <a:cubicBezTo>
                    <a:pt x="43" y="37"/>
                    <a:pt x="44" y="29"/>
                    <a:pt x="41" y="22"/>
                  </a:cubicBezTo>
                  <a:close/>
                </a:path>
              </a:pathLst>
            </a:custGeom>
            <a:solidFill>
              <a:srgbClr val="E8A7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grpSp>
          <p:nvGrpSpPr>
            <p:cNvPr id="196" name="Group 195">
              <a:extLst>
                <a:ext uri="{FF2B5EF4-FFF2-40B4-BE49-F238E27FC236}">
                  <a16:creationId xmlns:a16="http://schemas.microsoft.com/office/drawing/2014/main" id="{5492F274-5575-4332-80C1-EC04A9349BAB}"/>
                </a:ext>
              </a:extLst>
            </p:cNvPr>
            <p:cNvGrpSpPr/>
            <p:nvPr/>
          </p:nvGrpSpPr>
          <p:grpSpPr>
            <a:xfrm>
              <a:off x="8775701" y="6797675"/>
              <a:ext cx="400050" cy="481013"/>
              <a:chOff x="8775701" y="6797675"/>
              <a:chExt cx="400050" cy="481013"/>
            </a:xfrm>
          </p:grpSpPr>
          <p:sp>
            <p:nvSpPr>
              <p:cNvPr id="126" name="Freeform 125">
                <a:extLst>
                  <a:ext uri="{FF2B5EF4-FFF2-40B4-BE49-F238E27FC236}">
                    <a16:creationId xmlns:a16="http://schemas.microsoft.com/office/drawing/2014/main" id="{AD1A826E-5625-492D-803A-E4627244B213}"/>
                  </a:ext>
                </a:extLst>
              </p:cNvPr>
              <p:cNvSpPr>
                <a:spLocks/>
              </p:cNvSpPr>
              <p:nvPr/>
            </p:nvSpPr>
            <p:spPr bwMode="auto">
              <a:xfrm>
                <a:off x="9121776" y="6854825"/>
                <a:ext cx="34925" cy="36513"/>
              </a:xfrm>
              <a:custGeom>
                <a:avLst/>
                <a:gdLst>
                  <a:gd name="T0" fmla="*/ 22 w 22"/>
                  <a:gd name="T1" fmla="*/ 0 h 23"/>
                  <a:gd name="T2" fmla="*/ 22 w 22"/>
                  <a:gd name="T3" fmla="*/ 12 h 23"/>
                  <a:gd name="T4" fmla="*/ 10 w 22"/>
                  <a:gd name="T5" fmla="*/ 23 h 23"/>
                  <a:gd name="T6" fmla="*/ 0 w 22"/>
                  <a:gd name="T7" fmla="*/ 23 h 23"/>
                  <a:gd name="T8" fmla="*/ 0 w 22"/>
                  <a:gd name="T9" fmla="*/ 16 h 23"/>
                  <a:gd name="T10" fmla="*/ 22 w 22"/>
                  <a:gd name="T11" fmla="*/ 0 h 23"/>
                </a:gdLst>
                <a:ahLst/>
                <a:cxnLst>
                  <a:cxn ang="0">
                    <a:pos x="T0" y="T1"/>
                  </a:cxn>
                  <a:cxn ang="0">
                    <a:pos x="T2" y="T3"/>
                  </a:cxn>
                  <a:cxn ang="0">
                    <a:pos x="T4" y="T5"/>
                  </a:cxn>
                  <a:cxn ang="0">
                    <a:pos x="T6" y="T7"/>
                  </a:cxn>
                  <a:cxn ang="0">
                    <a:pos x="T8" y="T9"/>
                  </a:cxn>
                  <a:cxn ang="0">
                    <a:pos x="T10" y="T11"/>
                  </a:cxn>
                </a:cxnLst>
                <a:rect l="0" t="0" r="r" b="b"/>
                <a:pathLst>
                  <a:path w="22" h="23">
                    <a:moveTo>
                      <a:pt x="22" y="0"/>
                    </a:moveTo>
                    <a:lnTo>
                      <a:pt x="22" y="12"/>
                    </a:lnTo>
                    <a:lnTo>
                      <a:pt x="10" y="23"/>
                    </a:lnTo>
                    <a:lnTo>
                      <a:pt x="0" y="23"/>
                    </a:lnTo>
                    <a:lnTo>
                      <a:pt x="0" y="16"/>
                    </a:lnTo>
                    <a:lnTo>
                      <a:pt x="22" y="0"/>
                    </a:lnTo>
                    <a:close/>
                  </a:path>
                </a:pathLst>
              </a:custGeom>
              <a:solidFill>
                <a:srgbClr val="E8A7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127" name="Freeform 126">
                <a:extLst>
                  <a:ext uri="{FF2B5EF4-FFF2-40B4-BE49-F238E27FC236}">
                    <a16:creationId xmlns:a16="http://schemas.microsoft.com/office/drawing/2014/main" id="{C41DE61B-D2EC-4AFD-B082-0B5662EE923D}"/>
                  </a:ext>
                </a:extLst>
              </p:cNvPr>
              <p:cNvSpPr>
                <a:spLocks/>
              </p:cNvSpPr>
              <p:nvPr/>
            </p:nvSpPr>
            <p:spPr bwMode="auto">
              <a:xfrm>
                <a:off x="9121776" y="6854825"/>
                <a:ext cx="34925" cy="36513"/>
              </a:xfrm>
              <a:custGeom>
                <a:avLst/>
                <a:gdLst>
                  <a:gd name="T0" fmla="*/ 22 w 22"/>
                  <a:gd name="T1" fmla="*/ 0 h 23"/>
                  <a:gd name="T2" fmla="*/ 22 w 22"/>
                  <a:gd name="T3" fmla="*/ 12 h 23"/>
                  <a:gd name="T4" fmla="*/ 10 w 22"/>
                  <a:gd name="T5" fmla="*/ 23 h 23"/>
                  <a:gd name="T6" fmla="*/ 0 w 22"/>
                  <a:gd name="T7" fmla="*/ 23 h 23"/>
                  <a:gd name="T8" fmla="*/ 0 w 22"/>
                  <a:gd name="T9" fmla="*/ 16 h 23"/>
                </a:gdLst>
                <a:ahLst/>
                <a:cxnLst>
                  <a:cxn ang="0">
                    <a:pos x="T0" y="T1"/>
                  </a:cxn>
                  <a:cxn ang="0">
                    <a:pos x="T2" y="T3"/>
                  </a:cxn>
                  <a:cxn ang="0">
                    <a:pos x="T4" y="T5"/>
                  </a:cxn>
                  <a:cxn ang="0">
                    <a:pos x="T6" y="T7"/>
                  </a:cxn>
                  <a:cxn ang="0">
                    <a:pos x="T8" y="T9"/>
                  </a:cxn>
                </a:cxnLst>
                <a:rect l="0" t="0" r="r" b="b"/>
                <a:pathLst>
                  <a:path w="22" h="23">
                    <a:moveTo>
                      <a:pt x="22" y="0"/>
                    </a:moveTo>
                    <a:lnTo>
                      <a:pt x="22" y="12"/>
                    </a:lnTo>
                    <a:lnTo>
                      <a:pt x="10" y="23"/>
                    </a:lnTo>
                    <a:lnTo>
                      <a:pt x="0" y="23"/>
                    </a:lnTo>
                    <a:lnTo>
                      <a:pt x="0" y="1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128" name="Freeform 127">
                <a:extLst>
                  <a:ext uri="{FF2B5EF4-FFF2-40B4-BE49-F238E27FC236}">
                    <a16:creationId xmlns:a16="http://schemas.microsoft.com/office/drawing/2014/main" id="{263B21E3-C577-4EAA-9725-ED888AFDFBDA}"/>
                  </a:ext>
                </a:extLst>
              </p:cNvPr>
              <p:cNvSpPr>
                <a:spLocks/>
              </p:cNvSpPr>
              <p:nvPr/>
            </p:nvSpPr>
            <p:spPr bwMode="auto">
              <a:xfrm>
                <a:off x="9132888" y="6884988"/>
                <a:ext cx="41275" cy="33338"/>
              </a:xfrm>
              <a:custGeom>
                <a:avLst/>
                <a:gdLst>
                  <a:gd name="T0" fmla="*/ 26 w 26"/>
                  <a:gd name="T1" fmla="*/ 0 h 21"/>
                  <a:gd name="T2" fmla="*/ 22 w 26"/>
                  <a:gd name="T3" fmla="*/ 9 h 21"/>
                  <a:gd name="T4" fmla="*/ 10 w 26"/>
                  <a:gd name="T5" fmla="*/ 18 h 21"/>
                  <a:gd name="T6" fmla="*/ 3 w 26"/>
                  <a:gd name="T7" fmla="*/ 21 h 21"/>
                  <a:gd name="T8" fmla="*/ 0 w 26"/>
                  <a:gd name="T9" fmla="*/ 16 h 21"/>
                  <a:gd name="T10" fmla="*/ 26 w 26"/>
                  <a:gd name="T11" fmla="*/ 0 h 21"/>
                </a:gdLst>
                <a:ahLst/>
                <a:cxnLst>
                  <a:cxn ang="0">
                    <a:pos x="T0" y="T1"/>
                  </a:cxn>
                  <a:cxn ang="0">
                    <a:pos x="T2" y="T3"/>
                  </a:cxn>
                  <a:cxn ang="0">
                    <a:pos x="T4" y="T5"/>
                  </a:cxn>
                  <a:cxn ang="0">
                    <a:pos x="T6" y="T7"/>
                  </a:cxn>
                  <a:cxn ang="0">
                    <a:pos x="T8" y="T9"/>
                  </a:cxn>
                  <a:cxn ang="0">
                    <a:pos x="T10" y="T11"/>
                  </a:cxn>
                </a:cxnLst>
                <a:rect l="0" t="0" r="r" b="b"/>
                <a:pathLst>
                  <a:path w="26" h="21">
                    <a:moveTo>
                      <a:pt x="26" y="0"/>
                    </a:moveTo>
                    <a:lnTo>
                      <a:pt x="22" y="9"/>
                    </a:lnTo>
                    <a:lnTo>
                      <a:pt x="10" y="18"/>
                    </a:lnTo>
                    <a:lnTo>
                      <a:pt x="3" y="21"/>
                    </a:lnTo>
                    <a:lnTo>
                      <a:pt x="0" y="16"/>
                    </a:lnTo>
                    <a:lnTo>
                      <a:pt x="26" y="0"/>
                    </a:lnTo>
                    <a:close/>
                  </a:path>
                </a:pathLst>
              </a:custGeom>
              <a:solidFill>
                <a:srgbClr val="E8A7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129" name="Freeform 128">
                <a:extLst>
                  <a:ext uri="{FF2B5EF4-FFF2-40B4-BE49-F238E27FC236}">
                    <a16:creationId xmlns:a16="http://schemas.microsoft.com/office/drawing/2014/main" id="{F1CA5AB2-160B-482A-ADE9-25B9046E7A9E}"/>
                  </a:ext>
                </a:extLst>
              </p:cNvPr>
              <p:cNvSpPr>
                <a:spLocks/>
              </p:cNvSpPr>
              <p:nvPr/>
            </p:nvSpPr>
            <p:spPr bwMode="auto">
              <a:xfrm>
                <a:off x="9137651" y="6924675"/>
                <a:ext cx="36513" cy="26988"/>
              </a:xfrm>
              <a:custGeom>
                <a:avLst/>
                <a:gdLst>
                  <a:gd name="T0" fmla="*/ 13 w 13"/>
                  <a:gd name="T1" fmla="*/ 0 h 10"/>
                  <a:gd name="T2" fmla="*/ 5 w 13"/>
                  <a:gd name="T3" fmla="*/ 10 h 10"/>
                  <a:gd name="T4" fmla="*/ 2 w 13"/>
                  <a:gd name="T5" fmla="*/ 7 h 10"/>
                  <a:gd name="T6" fmla="*/ 13 w 13"/>
                  <a:gd name="T7" fmla="*/ 0 h 10"/>
                </a:gdLst>
                <a:ahLst/>
                <a:cxnLst>
                  <a:cxn ang="0">
                    <a:pos x="T0" y="T1"/>
                  </a:cxn>
                  <a:cxn ang="0">
                    <a:pos x="T2" y="T3"/>
                  </a:cxn>
                  <a:cxn ang="0">
                    <a:pos x="T4" y="T5"/>
                  </a:cxn>
                  <a:cxn ang="0">
                    <a:pos x="T6" y="T7"/>
                  </a:cxn>
                </a:cxnLst>
                <a:rect l="0" t="0" r="r" b="b"/>
                <a:pathLst>
                  <a:path w="13" h="10">
                    <a:moveTo>
                      <a:pt x="13" y="0"/>
                    </a:moveTo>
                    <a:cubicBezTo>
                      <a:pt x="5" y="10"/>
                      <a:pt x="5" y="10"/>
                      <a:pt x="5" y="10"/>
                    </a:cubicBezTo>
                    <a:cubicBezTo>
                      <a:pt x="1" y="10"/>
                      <a:pt x="0" y="9"/>
                      <a:pt x="2" y="7"/>
                    </a:cubicBezTo>
                    <a:lnTo>
                      <a:pt x="13" y="0"/>
                    </a:lnTo>
                    <a:close/>
                  </a:path>
                </a:pathLst>
              </a:custGeom>
              <a:solidFill>
                <a:srgbClr val="E8A7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140" name="Freeform 139">
                <a:extLst>
                  <a:ext uri="{FF2B5EF4-FFF2-40B4-BE49-F238E27FC236}">
                    <a16:creationId xmlns:a16="http://schemas.microsoft.com/office/drawing/2014/main" id="{754779E1-1EF4-4358-9A55-0A65026D78EB}"/>
                  </a:ext>
                </a:extLst>
              </p:cNvPr>
              <p:cNvSpPr>
                <a:spLocks/>
              </p:cNvSpPr>
              <p:nvPr/>
            </p:nvSpPr>
            <p:spPr bwMode="auto">
              <a:xfrm>
                <a:off x="8996363" y="6797675"/>
                <a:ext cx="179388" cy="195263"/>
              </a:xfrm>
              <a:custGeom>
                <a:avLst/>
                <a:gdLst>
                  <a:gd name="T0" fmla="*/ 0 w 65"/>
                  <a:gd name="T1" fmla="*/ 46 h 71"/>
                  <a:gd name="T2" fmla="*/ 49 w 65"/>
                  <a:gd name="T3" fmla="*/ 0 h 71"/>
                  <a:gd name="T4" fmla="*/ 57 w 65"/>
                  <a:gd name="T5" fmla="*/ 5 h 71"/>
                  <a:gd name="T6" fmla="*/ 37 w 65"/>
                  <a:gd name="T7" fmla="*/ 28 h 71"/>
                  <a:gd name="T8" fmla="*/ 52 w 65"/>
                  <a:gd name="T9" fmla="*/ 17 h 71"/>
                  <a:gd name="T10" fmla="*/ 58 w 65"/>
                  <a:gd name="T11" fmla="*/ 21 h 71"/>
                  <a:gd name="T12" fmla="*/ 46 w 65"/>
                  <a:gd name="T13" fmla="*/ 33 h 71"/>
                  <a:gd name="T14" fmla="*/ 57 w 65"/>
                  <a:gd name="T15" fmla="*/ 27 h 71"/>
                  <a:gd name="T16" fmla="*/ 64 w 65"/>
                  <a:gd name="T17" fmla="*/ 32 h 71"/>
                  <a:gd name="T18" fmla="*/ 51 w 65"/>
                  <a:gd name="T19" fmla="*/ 43 h 71"/>
                  <a:gd name="T20" fmla="*/ 62 w 65"/>
                  <a:gd name="T21" fmla="*/ 37 h 71"/>
                  <a:gd name="T22" fmla="*/ 64 w 65"/>
                  <a:gd name="T23" fmla="*/ 46 h 71"/>
                  <a:gd name="T24" fmla="*/ 44 w 65"/>
                  <a:gd name="T25" fmla="*/ 66 h 71"/>
                  <a:gd name="T26" fmla="*/ 28 w 65"/>
                  <a:gd name="T27" fmla="*/ 71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5" h="71">
                    <a:moveTo>
                      <a:pt x="0" y="46"/>
                    </a:moveTo>
                    <a:cubicBezTo>
                      <a:pt x="15" y="28"/>
                      <a:pt x="31" y="11"/>
                      <a:pt x="49" y="0"/>
                    </a:cubicBezTo>
                    <a:cubicBezTo>
                      <a:pt x="53" y="0"/>
                      <a:pt x="56" y="2"/>
                      <a:pt x="57" y="5"/>
                    </a:cubicBezTo>
                    <a:cubicBezTo>
                      <a:pt x="53" y="13"/>
                      <a:pt x="45" y="20"/>
                      <a:pt x="37" y="28"/>
                    </a:cubicBezTo>
                    <a:cubicBezTo>
                      <a:pt x="52" y="17"/>
                      <a:pt x="52" y="17"/>
                      <a:pt x="52" y="17"/>
                    </a:cubicBezTo>
                    <a:cubicBezTo>
                      <a:pt x="54" y="17"/>
                      <a:pt x="57" y="20"/>
                      <a:pt x="58" y="21"/>
                    </a:cubicBezTo>
                    <a:cubicBezTo>
                      <a:pt x="58" y="24"/>
                      <a:pt x="49" y="30"/>
                      <a:pt x="46" y="33"/>
                    </a:cubicBezTo>
                    <a:cubicBezTo>
                      <a:pt x="57" y="27"/>
                      <a:pt x="57" y="27"/>
                      <a:pt x="57" y="27"/>
                    </a:cubicBezTo>
                    <a:cubicBezTo>
                      <a:pt x="62" y="27"/>
                      <a:pt x="64" y="29"/>
                      <a:pt x="64" y="32"/>
                    </a:cubicBezTo>
                    <a:cubicBezTo>
                      <a:pt x="51" y="43"/>
                      <a:pt x="51" y="43"/>
                      <a:pt x="51" y="43"/>
                    </a:cubicBezTo>
                    <a:cubicBezTo>
                      <a:pt x="62" y="37"/>
                      <a:pt x="62" y="37"/>
                      <a:pt x="62" y="37"/>
                    </a:cubicBezTo>
                    <a:cubicBezTo>
                      <a:pt x="65" y="38"/>
                      <a:pt x="65" y="42"/>
                      <a:pt x="64" y="46"/>
                    </a:cubicBezTo>
                    <a:cubicBezTo>
                      <a:pt x="57" y="50"/>
                      <a:pt x="50" y="57"/>
                      <a:pt x="44" y="66"/>
                    </a:cubicBezTo>
                    <a:cubicBezTo>
                      <a:pt x="28" y="71"/>
                      <a:pt x="28" y="71"/>
                      <a:pt x="28" y="71"/>
                    </a:cubicBezTo>
                  </a:path>
                </a:pathLst>
              </a:custGeom>
              <a:solidFill>
                <a:srgbClr val="EEBCC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141" name="Freeform 140">
                <a:extLst>
                  <a:ext uri="{FF2B5EF4-FFF2-40B4-BE49-F238E27FC236}">
                    <a16:creationId xmlns:a16="http://schemas.microsoft.com/office/drawing/2014/main" id="{D35FA54B-FC3D-4D89-AA70-2D86037A5281}"/>
                  </a:ext>
                </a:extLst>
              </p:cNvPr>
              <p:cNvSpPr>
                <a:spLocks/>
              </p:cNvSpPr>
              <p:nvPr/>
            </p:nvSpPr>
            <p:spPr bwMode="auto">
              <a:xfrm>
                <a:off x="8775701" y="6891338"/>
                <a:ext cx="334963" cy="387350"/>
              </a:xfrm>
              <a:custGeom>
                <a:avLst/>
                <a:gdLst>
                  <a:gd name="T0" fmla="*/ 0 w 121"/>
                  <a:gd name="T1" fmla="*/ 140 h 140"/>
                  <a:gd name="T2" fmla="*/ 117 w 121"/>
                  <a:gd name="T3" fmla="*/ 45 h 140"/>
                  <a:gd name="T4" fmla="*/ 76 w 121"/>
                  <a:gd name="T5" fmla="*/ 7 h 140"/>
                  <a:gd name="T6" fmla="*/ 18 w 121"/>
                  <a:gd name="T7" fmla="*/ 65 h 140"/>
                  <a:gd name="T8" fmla="*/ 0 w 121"/>
                  <a:gd name="T9" fmla="*/ 140 h 140"/>
                </a:gdLst>
                <a:ahLst/>
                <a:cxnLst>
                  <a:cxn ang="0">
                    <a:pos x="T0" y="T1"/>
                  </a:cxn>
                  <a:cxn ang="0">
                    <a:pos x="T2" y="T3"/>
                  </a:cxn>
                  <a:cxn ang="0">
                    <a:pos x="T4" y="T5"/>
                  </a:cxn>
                  <a:cxn ang="0">
                    <a:pos x="T6" y="T7"/>
                  </a:cxn>
                  <a:cxn ang="0">
                    <a:pos x="T8" y="T9"/>
                  </a:cxn>
                </a:cxnLst>
                <a:rect l="0" t="0" r="r" b="b"/>
                <a:pathLst>
                  <a:path w="121" h="140">
                    <a:moveTo>
                      <a:pt x="0" y="140"/>
                    </a:moveTo>
                    <a:cubicBezTo>
                      <a:pt x="62" y="123"/>
                      <a:pt x="108" y="96"/>
                      <a:pt x="117" y="45"/>
                    </a:cubicBezTo>
                    <a:cubicBezTo>
                      <a:pt x="121" y="13"/>
                      <a:pt x="107" y="0"/>
                      <a:pt x="76" y="7"/>
                    </a:cubicBezTo>
                    <a:cubicBezTo>
                      <a:pt x="60" y="30"/>
                      <a:pt x="40" y="49"/>
                      <a:pt x="18" y="65"/>
                    </a:cubicBezTo>
                    <a:lnTo>
                      <a:pt x="0" y="140"/>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grpSp>
        <p:sp>
          <p:nvSpPr>
            <p:cNvPr id="142" name="Freeform 141">
              <a:extLst>
                <a:ext uri="{FF2B5EF4-FFF2-40B4-BE49-F238E27FC236}">
                  <a16:creationId xmlns:a16="http://schemas.microsoft.com/office/drawing/2014/main" id="{0B1CFEDF-BAF4-4399-86C6-D9E7378F1DEF}"/>
                </a:ext>
              </a:extLst>
            </p:cNvPr>
            <p:cNvSpPr>
              <a:spLocks/>
            </p:cNvSpPr>
            <p:nvPr/>
          </p:nvSpPr>
          <p:spPr bwMode="auto">
            <a:xfrm>
              <a:off x="8405813" y="6813550"/>
              <a:ext cx="122238" cy="674688"/>
            </a:xfrm>
            <a:custGeom>
              <a:avLst/>
              <a:gdLst>
                <a:gd name="T0" fmla="*/ 44 w 44"/>
                <a:gd name="T1" fmla="*/ 244 h 244"/>
                <a:gd name="T2" fmla="*/ 0 w 44"/>
                <a:gd name="T3" fmla="*/ 0 h 244"/>
                <a:gd name="T4" fmla="*/ 27 w 44"/>
                <a:gd name="T5" fmla="*/ 50 h 244"/>
                <a:gd name="T6" fmla="*/ 44 w 44"/>
                <a:gd name="T7" fmla="*/ 244 h 244"/>
              </a:gdLst>
              <a:ahLst/>
              <a:cxnLst>
                <a:cxn ang="0">
                  <a:pos x="T0" y="T1"/>
                </a:cxn>
                <a:cxn ang="0">
                  <a:pos x="T2" y="T3"/>
                </a:cxn>
                <a:cxn ang="0">
                  <a:pos x="T4" y="T5"/>
                </a:cxn>
                <a:cxn ang="0">
                  <a:pos x="T6" y="T7"/>
                </a:cxn>
              </a:cxnLst>
              <a:rect l="0" t="0" r="r" b="b"/>
              <a:pathLst>
                <a:path w="44" h="244">
                  <a:moveTo>
                    <a:pt x="44" y="244"/>
                  </a:moveTo>
                  <a:cubicBezTo>
                    <a:pt x="20" y="176"/>
                    <a:pt x="3" y="98"/>
                    <a:pt x="0" y="0"/>
                  </a:cubicBezTo>
                  <a:cubicBezTo>
                    <a:pt x="27" y="50"/>
                    <a:pt x="27" y="50"/>
                    <a:pt x="27" y="50"/>
                  </a:cubicBezTo>
                  <a:cubicBezTo>
                    <a:pt x="31" y="100"/>
                    <a:pt x="37" y="187"/>
                    <a:pt x="44" y="244"/>
                  </a:cubicBezTo>
                  <a:close/>
                </a:path>
              </a:pathLst>
            </a:custGeom>
            <a:solidFill>
              <a:srgbClr val="C9C9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143" name="Freeform 142">
              <a:extLst>
                <a:ext uri="{FF2B5EF4-FFF2-40B4-BE49-F238E27FC236}">
                  <a16:creationId xmlns:a16="http://schemas.microsoft.com/office/drawing/2014/main" id="{B99625FC-3CF9-4E47-BD03-6470BD2A56C9}"/>
                </a:ext>
              </a:extLst>
            </p:cNvPr>
            <p:cNvSpPr>
              <a:spLocks/>
            </p:cNvSpPr>
            <p:nvPr/>
          </p:nvSpPr>
          <p:spPr bwMode="auto">
            <a:xfrm>
              <a:off x="8405813" y="6537325"/>
              <a:ext cx="420688" cy="741363"/>
            </a:xfrm>
            <a:custGeom>
              <a:avLst/>
              <a:gdLst>
                <a:gd name="T0" fmla="*/ 0 w 152"/>
                <a:gd name="T1" fmla="*/ 0 h 268"/>
                <a:gd name="T2" fmla="*/ 152 w 152"/>
                <a:gd name="T3" fmla="*/ 193 h 268"/>
                <a:gd name="T4" fmla="*/ 134 w 152"/>
                <a:gd name="T5" fmla="*/ 268 h 268"/>
                <a:gd name="T6" fmla="*/ 0 w 152"/>
                <a:gd name="T7" fmla="*/ 100 h 268"/>
                <a:gd name="T8" fmla="*/ 0 w 152"/>
                <a:gd name="T9" fmla="*/ 0 h 268"/>
              </a:gdLst>
              <a:ahLst/>
              <a:cxnLst>
                <a:cxn ang="0">
                  <a:pos x="T0" y="T1"/>
                </a:cxn>
                <a:cxn ang="0">
                  <a:pos x="T2" y="T3"/>
                </a:cxn>
                <a:cxn ang="0">
                  <a:pos x="T4" y="T5"/>
                </a:cxn>
                <a:cxn ang="0">
                  <a:pos x="T6" y="T7"/>
                </a:cxn>
                <a:cxn ang="0">
                  <a:pos x="T8" y="T9"/>
                </a:cxn>
              </a:cxnLst>
              <a:rect l="0" t="0" r="r" b="b"/>
              <a:pathLst>
                <a:path w="152" h="268">
                  <a:moveTo>
                    <a:pt x="0" y="0"/>
                  </a:moveTo>
                  <a:cubicBezTo>
                    <a:pt x="36" y="31"/>
                    <a:pt x="63" y="111"/>
                    <a:pt x="152" y="193"/>
                  </a:cubicBezTo>
                  <a:cubicBezTo>
                    <a:pt x="134" y="268"/>
                    <a:pt x="134" y="268"/>
                    <a:pt x="134" y="268"/>
                  </a:cubicBezTo>
                  <a:cubicBezTo>
                    <a:pt x="73" y="209"/>
                    <a:pt x="12" y="150"/>
                    <a:pt x="0" y="100"/>
                  </a:cubicBezTo>
                  <a:lnTo>
                    <a:pt x="0" y="0"/>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144" name="Freeform 143">
              <a:extLst>
                <a:ext uri="{FF2B5EF4-FFF2-40B4-BE49-F238E27FC236}">
                  <a16:creationId xmlns:a16="http://schemas.microsoft.com/office/drawing/2014/main" id="{9D003F51-D8B4-4314-9133-881D944E7041}"/>
                </a:ext>
              </a:extLst>
            </p:cNvPr>
            <p:cNvSpPr>
              <a:spLocks/>
            </p:cNvSpPr>
            <p:nvPr/>
          </p:nvSpPr>
          <p:spPr bwMode="auto">
            <a:xfrm>
              <a:off x="7834313" y="6873875"/>
              <a:ext cx="331788" cy="595313"/>
            </a:xfrm>
            <a:custGeom>
              <a:avLst/>
              <a:gdLst>
                <a:gd name="T0" fmla="*/ 4 w 120"/>
                <a:gd name="T1" fmla="*/ 0 h 215"/>
                <a:gd name="T2" fmla="*/ 3 w 120"/>
                <a:gd name="T3" fmla="*/ 11 h 215"/>
                <a:gd name="T4" fmla="*/ 3 w 120"/>
                <a:gd name="T5" fmla="*/ 42 h 215"/>
                <a:gd name="T6" fmla="*/ 5 w 120"/>
                <a:gd name="T7" fmla="*/ 62 h 215"/>
                <a:gd name="T8" fmla="*/ 8 w 120"/>
                <a:gd name="T9" fmla="*/ 84 h 215"/>
                <a:gd name="T10" fmla="*/ 14 w 120"/>
                <a:gd name="T11" fmla="*/ 108 h 215"/>
                <a:gd name="T12" fmla="*/ 23 w 120"/>
                <a:gd name="T13" fmla="*/ 131 h 215"/>
                <a:gd name="T14" fmla="*/ 28 w 120"/>
                <a:gd name="T15" fmla="*/ 142 h 215"/>
                <a:gd name="T16" fmla="*/ 31 w 120"/>
                <a:gd name="T17" fmla="*/ 147 h 215"/>
                <a:gd name="T18" fmla="*/ 34 w 120"/>
                <a:gd name="T19" fmla="*/ 152 h 215"/>
                <a:gd name="T20" fmla="*/ 49 w 120"/>
                <a:gd name="T21" fmla="*/ 171 h 215"/>
                <a:gd name="T22" fmla="*/ 57 w 120"/>
                <a:gd name="T23" fmla="*/ 179 h 215"/>
                <a:gd name="T24" fmla="*/ 65 w 120"/>
                <a:gd name="T25" fmla="*/ 187 h 215"/>
                <a:gd name="T26" fmla="*/ 74 w 120"/>
                <a:gd name="T27" fmla="*/ 193 h 215"/>
                <a:gd name="T28" fmla="*/ 82 w 120"/>
                <a:gd name="T29" fmla="*/ 198 h 215"/>
                <a:gd name="T30" fmla="*/ 90 w 120"/>
                <a:gd name="T31" fmla="*/ 202 h 215"/>
                <a:gd name="T32" fmla="*/ 97 w 120"/>
                <a:gd name="T33" fmla="*/ 206 h 215"/>
                <a:gd name="T34" fmla="*/ 109 w 120"/>
                <a:gd name="T35" fmla="*/ 211 h 215"/>
                <a:gd name="T36" fmla="*/ 120 w 120"/>
                <a:gd name="T37" fmla="*/ 215 h 215"/>
                <a:gd name="T38" fmla="*/ 109 w 120"/>
                <a:gd name="T39" fmla="*/ 212 h 215"/>
                <a:gd name="T40" fmla="*/ 96 w 120"/>
                <a:gd name="T41" fmla="*/ 208 h 215"/>
                <a:gd name="T42" fmla="*/ 89 w 120"/>
                <a:gd name="T43" fmla="*/ 204 h 215"/>
                <a:gd name="T44" fmla="*/ 80 w 120"/>
                <a:gd name="T45" fmla="*/ 200 h 215"/>
                <a:gd name="T46" fmla="*/ 72 w 120"/>
                <a:gd name="T47" fmla="*/ 195 h 215"/>
                <a:gd name="T48" fmla="*/ 63 w 120"/>
                <a:gd name="T49" fmla="*/ 190 h 215"/>
                <a:gd name="T50" fmla="*/ 54 w 120"/>
                <a:gd name="T51" fmla="*/ 182 h 215"/>
                <a:gd name="T52" fmla="*/ 46 w 120"/>
                <a:gd name="T53" fmla="*/ 174 h 215"/>
                <a:gd name="T54" fmla="*/ 30 w 120"/>
                <a:gd name="T55" fmla="*/ 155 h 215"/>
                <a:gd name="T56" fmla="*/ 27 w 120"/>
                <a:gd name="T57" fmla="*/ 150 h 215"/>
                <a:gd name="T58" fmla="*/ 24 w 120"/>
                <a:gd name="T59" fmla="*/ 144 h 215"/>
                <a:gd name="T60" fmla="*/ 18 w 120"/>
                <a:gd name="T61" fmla="*/ 133 h 215"/>
                <a:gd name="T62" fmla="*/ 9 w 120"/>
                <a:gd name="T63" fmla="*/ 109 h 215"/>
                <a:gd name="T64" fmla="*/ 4 w 120"/>
                <a:gd name="T65" fmla="*/ 85 h 215"/>
                <a:gd name="T66" fmla="*/ 0 w 120"/>
                <a:gd name="T67" fmla="*/ 42 h 215"/>
                <a:gd name="T68" fmla="*/ 2 w 120"/>
                <a:gd name="T69" fmla="*/ 11 h 215"/>
                <a:gd name="T70" fmla="*/ 4 w 120"/>
                <a:gd name="T71" fmla="*/ 0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20" h="215">
                  <a:moveTo>
                    <a:pt x="4" y="0"/>
                  </a:moveTo>
                  <a:cubicBezTo>
                    <a:pt x="4" y="0"/>
                    <a:pt x="4" y="4"/>
                    <a:pt x="3" y="11"/>
                  </a:cubicBezTo>
                  <a:cubicBezTo>
                    <a:pt x="3" y="19"/>
                    <a:pt x="3" y="29"/>
                    <a:pt x="3" y="42"/>
                  </a:cubicBezTo>
                  <a:cubicBezTo>
                    <a:pt x="3" y="48"/>
                    <a:pt x="4" y="55"/>
                    <a:pt x="5" y="62"/>
                  </a:cubicBezTo>
                  <a:cubicBezTo>
                    <a:pt x="5" y="69"/>
                    <a:pt x="7" y="77"/>
                    <a:pt x="8" y="84"/>
                  </a:cubicBezTo>
                  <a:cubicBezTo>
                    <a:pt x="10" y="92"/>
                    <a:pt x="11" y="100"/>
                    <a:pt x="14" y="108"/>
                  </a:cubicBezTo>
                  <a:cubicBezTo>
                    <a:pt x="16" y="115"/>
                    <a:pt x="19" y="123"/>
                    <a:pt x="23" y="131"/>
                  </a:cubicBezTo>
                  <a:cubicBezTo>
                    <a:pt x="24" y="134"/>
                    <a:pt x="26" y="138"/>
                    <a:pt x="28" y="142"/>
                  </a:cubicBezTo>
                  <a:cubicBezTo>
                    <a:pt x="31" y="147"/>
                    <a:pt x="31" y="147"/>
                    <a:pt x="31" y="147"/>
                  </a:cubicBezTo>
                  <a:cubicBezTo>
                    <a:pt x="34" y="152"/>
                    <a:pt x="34" y="152"/>
                    <a:pt x="34" y="152"/>
                  </a:cubicBezTo>
                  <a:cubicBezTo>
                    <a:pt x="39" y="159"/>
                    <a:pt x="44" y="166"/>
                    <a:pt x="49" y="171"/>
                  </a:cubicBezTo>
                  <a:cubicBezTo>
                    <a:pt x="52" y="174"/>
                    <a:pt x="54" y="177"/>
                    <a:pt x="57" y="179"/>
                  </a:cubicBezTo>
                  <a:cubicBezTo>
                    <a:pt x="60" y="182"/>
                    <a:pt x="63" y="184"/>
                    <a:pt x="65" y="187"/>
                  </a:cubicBezTo>
                  <a:cubicBezTo>
                    <a:pt x="68" y="189"/>
                    <a:pt x="71" y="191"/>
                    <a:pt x="74" y="193"/>
                  </a:cubicBezTo>
                  <a:cubicBezTo>
                    <a:pt x="76" y="195"/>
                    <a:pt x="79" y="196"/>
                    <a:pt x="82" y="198"/>
                  </a:cubicBezTo>
                  <a:cubicBezTo>
                    <a:pt x="84" y="200"/>
                    <a:pt x="87" y="201"/>
                    <a:pt x="90" y="202"/>
                  </a:cubicBezTo>
                  <a:cubicBezTo>
                    <a:pt x="92" y="203"/>
                    <a:pt x="95" y="205"/>
                    <a:pt x="97" y="206"/>
                  </a:cubicBezTo>
                  <a:cubicBezTo>
                    <a:pt x="102" y="208"/>
                    <a:pt x="106" y="210"/>
                    <a:pt x="109" y="211"/>
                  </a:cubicBezTo>
                  <a:cubicBezTo>
                    <a:pt x="116" y="213"/>
                    <a:pt x="120" y="215"/>
                    <a:pt x="120" y="215"/>
                  </a:cubicBezTo>
                  <a:cubicBezTo>
                    <a:pt x="120" y="215"/>
                    <a:pt x="116" y="214"/>
                    <a:pt x="109" y="212"/>
                  </a:cubicBezTo>
                  <a:cubicBezTo>
                    <a:pt x="105" y="211"/>
                    <a:pt x="101" y="209"/>
                    <a:pt x="96" y="208"/>
                  </a:cubicBezTo>
                  <a:cubicBezTo>
                    <a:pt x="94" y="207"/>
                    <a:pt x="91" y="205"/>
                    <a:pt x="89" y="204"/>
                  </a:cubicBezTo>
                  <a:cubicBezTo>
                    <a:pt x="86" y="203"/>
                    <a:pt x="83" y="202"/>
                    <a:pt x="80" y="200"/>
                  </a:cubicBezTo>
                  <a:cubicBezTo>
                    <a:pt x="78" y="199"/>
                    <a:pt x="75" y="197"/>
                    <a:pt x="72" y="195"/>
                  </a:cubicBezTo>
                  <a:cubicBezTo>
                    <a:pt x="69" y="194"/>
                    <a:pt x="66" y="192"/>
                    <a:pt x="63" y="190"/>
                  </a:cubicBezTo>
                  <a:cubicBezTo>
                    <a:pt x="60" y="187"/>
                    <a:pt x="57" y="185"/>
                    <a:pt x="54" y="182"/>
                  </a:cubicBezTo>
                  <a:cubicBezTo>
                    <a:pt x="51" y="180"/>
                    <a:pt x="49" y="177"/>
                    <a:pt x="46" y="174"/>
                  </a:cubicBezTo>
                  <a:cubicBezTo>
                    <a:pt x="40" y="168"/>
                    <a:pt x="35" y="162"/>
                    <a:pt x="30" y="155"/>
                  </a:cubicBezTo>
                  <a:cubicBezTo>
                    <a:pt x="27" y="150"/>
                    <a:pt x="27" y="150"/>
                    <a:pt x="27" y="150"/>
                  </a:cubicBezTo>
                  <a:cubicBezTo>
                    <a:pt x="24" y="144"/>
                    <a:pt x="24" y="144"/>
                    <a:pt x="24" y="144"/>
                  </a:cubicBezTo>
                  <a:cubicBezTo>
                    <a:pt x="22" y="140"/>
                    <a:pt x="20" y="137"/>
                    <a:pt x="18" y="133"/>
                  </a:cubicBezTo>
                  <a:cubicBezTo>
                    <a:pt x="15" y="125"/>
                    <a:pt x="12" y="117"/>
                    <a:pt x="9" y="109"/>
                  </a:cubicBezTo>
                  <a:cubicBezTo>
                    <a:pt x="7" y="101"/>
                    <a:pt x="5" y="93"/>
                    <a:pt x="4" y="85"/>
                  </a:cubicBezTo>
                  <a:cubicBezTo>
                    <a:pt x="1" y="69"/>
                    <a:pt x="0" y="54"/>
                    <a:pt x="0" y="42"/>
                  </a:cubicBezTo>
                  <a:cubicBezTo>
                    <a:pt x="0" y="29"/>
                    <a:pt x="1" y="19"/>
                    <a:pt x="2" y="11"/>
                  </a:cubicBezTo>
                  <a:cubicBezTo>
                    <a:pt x="3" y="4"/>
                    <a:pt x="4" y="0"/>
                    <a:pt x="4" y="0"/>
                  </a:cubicBezTo>
                  <a:close/>
                </a:path>
              </a:pathLst>
            </a:custGeom>
            <a:solidFill>
              <a:srgbClr val="C9C9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145" name="Freeform 144">
              <a:extLst>
                <a:ext uri="{FF2B5EF4-FFF2-40B4-BE49-F238E27FC236}">
                  <a16:creationId xmlns:a16="http://schemas.microsoft.com/office/drawing/2014/main" id="{FF0E4A97-8846-464E-8FA1-38693CEB195C}"/>
                </a:ext>
              </a:extLst>
            </p:cNvPr>
            <p:cNvSpPr>
              <a:spLocks/>
            </p:cNvSpPr>
            <p:nvPr/>
          </p:nvSpPr>
          <p:spPr bwMode="auto">
            <a:xfrm>
              <a:off x="8158163" y="6294438"/>
              <a:ext cx="239713" cy="82550"/>
            </a:xfrm>
            <a:custGeom>
              <a:avLst/>
              <a:gdLst>
                <a:gd name="T0" fmla="*/ 87 w 87"/>
                <a:gd name="T1" fmla="*/ 0 h 30"/>
                <a:gd name="T2" fmla="*/ 82 w 87"/>
                <a:gd name="T3" fmla="*/ 8 h 30"/>
                <a:gd name="T4" fmla="*/ 0 w 87"/>
                <a:gd name="T5" fmla="*/ 21 h 30"/>
                <a:gd name="T6" fmla="*/ 87 w 87"/>
                <a:gd name="T7" fmla="*/ 0 h 30"/>
              </a:gdLst>
              <a:ahLst/>
              <a:cxnLst>
                <a:cxn ang="0">
                  <a:pos x="T0" y="T1"/>
                </a:cxn>
                <a:cxn ang="0">
                  <a:pos x="T2" y="T3"/>
                </a:cxn>
                <a:cxn ang="0">
                  <a:pos x="T4" y="T5"/>
                </a:cxn>
                <a:cxn ang="0">
                  <a:pos x="T6" y="T7"/>
                </a:cxn>
              </a:cxnLst>
              <a:rect l="0" t="0" r="r" b="b"/>
              <a:pathLst>
                <a:path w="87" h="30">
                  <a:moveTo>
                    <a:pt x="87" y="0"/>
                  </a:moveTo>
                  <a:cubicBezTo>
                    <a:pt x="85" y="3"/>
                    <a:pt x="84" y="6"/>
                    <a:pt x="82" y="8"/>
                  </a:cubicBezTo>
                  <a:cubicBezTo>
                    <a:pt x="67" y="30"/>
                    <a:pt x="29" y="30"/>
                    <a:pt x="0" y="21"/>
                  </a:cubicBezTo>
                  <a:cubicBezTo>
                    <a:pt x="61" y="22"/>
                    <a:pt x="85" y="2"/>
                    <a:pt x="87" y="0"/>
                  </a:cubicBezTo>
                  <a:close/>
                </a:path>
              </a:pathLst>
            </a:custGeom>
            <a:solidFill>
              <a:srgbClr val="E8A7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146" name="Freeform 145">
              <a:extLst>
                <a:ext uri="{FF2B5EF4-FFF2-40B4-BE49-F238E27FC236}">
                  <a16:creationId xmlns:a16="http://schemas.microsoft.com/office/drawing/2014/main" id="{6C2471CF-BFB9-4B85-9697-330D67878DFA}"/>
                </a:ext>
              </a:extLst>
            </p:cNvPr>
            <p:cNvSpPr>
              <a:spLocks/>
            </p:cNvSpPr>
            <p:nvPr/>
          </p:nvSpPr>
          <p:spPr bwMode="auto">
            <a:xfrm>
              <a:off x="8024813" y="7853363"/>
              <a:ext cx="122238" cy="552450"/>
            </a:xfrm>
            <a:custGeom>
              <a:avLst/>
              <a:gdLst>
                <a:gd name="T0" fmla="*/ 31 w 44"/>
                <a:gd name="T1" fmla="*/ 7 h 200"/>
                <a:gd name="T2" fmla="*/ 35 w 44"/>
                <a:gd name="T3" fmla="*/ 200 h 200"/>
                <a:gd name="T4" fmla="*/ 0 w 44"/>
                <a:gd name="T5" fmla="*/ 0 h 200"/>
                <a:gd name="T6" fmla="*/ 44 w 44"/>
                <a:gd name="T7" fmla="*/ 0 h 200"/>
                <a:gd name="T8" fmla="*/ 33 w 44"/>
                <a:gd name="T9" fmla="*/ 5 h 200"/>
                <a:gd name="T10" fmla="*/ 31 w 44"/>
                <a:gd name="T11" fmla="*/ 7 h 200"/>
              </a:gdLst>
              <a:ahLst/>
              <a:cxnLst>
                <a:cxn ang="0">
                  <a:pos x="T0" y="T1"/>
                </a:cxn>
                <a:cxn ang="0">
                  <a:pos x="T2" y="T3"/>
                </a:cxn>
                <a:cxn ang="0">
                  <a:pos x="T4" y="T5"/>
                </a:cxn>
                <a:cxn ang="0">
                  <a:pos x="T6" y="T7"/>
                </a:cxn>
                <a:cxn ang="0">
                  <a:pos x="T8" y="T9"/>
                </a:cxn>
                <a:cxn ang="0">
                  <a:pos x="T10" y="T11"/>
                </a:cxn>
              </a:cxnLst>
              <a:rect l="0" t="0" r="r" b="b"/>
              <a:pathLst>
                <a:path w="44" h="200">
                  <a:moveTo>
                    <a:pt x="31" y="7"/>
                  </a:moveTo>
                  <a:cubicBezTo>
                    <a:pt x="35" y="200"/>
                    <a:pt x="35" y="200"/>
                    <a:pt x="35" y="200"/>
                  </a:cubicBezTo>
                  <a:cubicBezTo>
                    <a:pt x="0" y="0"/>
                    <a:pt x="0" y="0"/>
                    <a:pt x="0" y="0"/>
                  </a:cubicBezTo>
                  <a:cubicBezTo>
                    <a:pt x="44" y="0"/>
                    <a:pt x="44" y="0"/>
                    <a:pt x="44" y="0"/>
                  </a:cubicBezTo>
                  <a:cubicBezTo>
                    <a:pt x="40" y="1"/>
                    <a:pt x="36" y="2"/>
                    <a:pt x="33" y="5"/>
                  </a:cubicBezTo>
                  <a:cubicBezTo>
                    <a:pt x="32" y="6"/>
                    <a:pt x="31" y="6"/>
                    <a:pt x="31" y="7"/>
                  </a:cubicBezTo>
                  <a:close/>
                </a:path>
              </a:pathLst>
            </a:custGeom>
            <a:solidFill>
              <a:srgbClr val="0E0C5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147" name="Freeform 146">
              <a:extLst>
                <a:ext uri="{FF2B5EF4-FFF2-40B4-BE49-F238E27FC236}">
                  <a16:creationId xmlns:a16="http://schemas.microsoft.com/office/drawing/2014/main" id="{1F87F929-D7C1-4250-87CC-F9130A754348}"/>
                </a:ext>
              </a:extLst>
            </p:cNvPr>
            <p:cNvSpPr>
              <a:spLocks/>
            </p:cNvSpPr>
            <p:nvPr/>
          </p:nvSpPr>
          <p:spPr bwMode="auto">
            <a:xfrm>
              <a:off x="8434388" y="8534400"/>
              <a:ext cx="146050" cy="904875"/>
            </a:xfrm>
            <a:custGeom>
              <a:avLst/>
              <a:gdLst>
                <a:gd name="T0" fmla="*/ 53 w 53"/>
                <a:gd name="T1" fmla="*/ 0 h 327"/>
                <a:gd name="T2" fmla="*/ 10 w 53"/>
                <a:gd name="T3" fmla="*/ 327 h 327"/>
                <a:gd name="T4" fmla="*/ 0 w 53"/>
                <a:gd name="T5" fmla="*/ 327 h 327"/>
                <a:gd name="T6" fmla="*/ 53 w 53"/>
                <a:gd name="T7" fmla="*/ 0 h 327"/>
              </a:gdLst>
              <a:ahLst/>
              <a:cxnLst>
                <a:cxn ang="0">
                  <a:pos x="T0" y="T1"/>
                </a:cxn>
                <a:cxn ang="0">
                  <a:pos x="T2" y="T3"/>
                </a:cxn>
                <a:cxn ang="0">
                  <a:pos x="T4" y="T5"/>
                </a:cxn>
                <a:cxn ang="0">
                  <a:pos x="T6" y="T7"/>
                </a:cxn>
              </a:cxnLst>
              <a:rect l="0" t="0" r="r" b="b"/>
              <a:pathLst>
                <a:path w="53" h="327">
                  <a:moveTo>
                    <a:pt x="53" y="0"/>
                  </a:moveTo>
                  <a:cubicBezTo>
                    <a:pt x="41" y="120"/>
                    <a:pt x="26" y="225"/>
                    <a:pt x="10" y="327"/>
                  </a:cubicBezTo>
                  <a:cubicBezTo>
                    <a:pt x="0" y="327"/>
                    <a:pt x="0" y="327"/>
                    <a:pt x="0" y="327"/>
                  </a:cubicBezTo>
                  <a:cubicBezTo>
                    <a:pt x="2" y="196"/>
                    <a:pt x="18" y="85"/>
                    <a:pt x="53" y="0"/>
                  </a:cubicBezTo>
                  <a:close/>
                </a:path>
              </a:pathLst>
            </a:custGeom>
            <a:solidFill>
              <a:srgbClr val="0E0C5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grpSp>
      <p:grpSp>
        <p:nvGrpSpPr>
          <p:cNvPr id="182" name="Group 181">
            <a:extLst>
              <a:ext uri="{FF2B5EF4-FFF2-40B4-BE49-F238E27FC236}">
                <a16:creationId xmlns:a16="http://schemas.microsoft.com/office/drawing/2014/main" id="{E17A8EED-9B76-4819-996D-7B277D0492B8}"/>
              </a:ext>
            </a:extLst>
          </p:cNvPr>
          <p:cNvGrpSpPr/>
          <p:nvPr/>
        </p:nvGrpSpPr>
        <p:grpSpPr>
          <a:xfrm>
            <a:off x="11073996" y="2452808"/>
            <a:ext cx="469639" cy="1087631"/>
            <a:chOff x="16616363" y="5164138"/>
            <a:chExt cx="849313" cy="1966912"/>
          </a:xfrm>
        </p:grpSpPr>
        <p:sp>
          <p:nvSpPr>
            <p:cNvPr id="148" name="Freeform 147">
              <a:extLst>
                <a:ext uri="{FF2B5EF4-FFF2-40B4-BE49-F238E27FC236}">
                  <a16:creationId xmlns:a16="http://schemas.microsoft.com/office/drawing/2014/main" id="{65028A3F-2E99-43F0-A81B-F2F57120211C}"/>
                </a:ext>
              </a:extLst>
            </p:cNvPr>
            <p:cNvSpPr>
              <a:spLocks/>
            </p:cNvSpPr>
            <p:nvPr/>
          </p:nvSpPr>
          <p:spPr bwMode="auto">
            <a:xfrm>
              <a:off x="16692563" y="6816725"/>
              <a:ext cx="693738" cy="314325"/>
            </a:xfrm>
            <a:custGeom>
              <a:avLst/>
              <a:gdLst>
                <a:gd name="T0" fmla="*/ 236 w 251"/>
                <a:gd name="T1" fmla="*/ 0 h 114"/>
                <a:gd name="T2" fmla="*/ 15 w 251"/>
                <a:gd name="T3" fmla="*/ 0 h 114"/>
                <a:gd name="T4" fmla="*/ 0 w 251"/>
                <a:gd name="T5" fmla="*/ 0 h 114"/>
                <a:gd name="T6" fmla="*/ 0 w 251"/>
                <a:gd name="T7" fmla="*/ 35 h 114"/>
                <a:gd name="T8" fmla="*/ 37 w 251"/>
                <a:gd name="T9" fmla="*/ 86 h 114"/>
                <a:gd name="T10" fmla="*/ 215 w 251"/>
                <a:gd name="T11" fmla="*/ 86 h 114"/>
                <a:gd name="T12" fmla="*/ 251 w 251"/>
                <a:gd name="T13" fmla="*/ 35 h 114"/>
                <a:gd name="T14" fmla="*/ 251 w 251"/>
                <a:gd name="T15" fmla="*/ 0 h 114"/>
                <a:gd name="T16" fmla="*/ 236 w 251"/>
                <a:gd name="T17"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1" h="114">
                  <a:moveTo>
                    <a:pt x="236" y="0"/>
                  </a:moveTo>
                  <a:cubicBezTo>
                    <a:pt x="15" y="0"/>
                    <a:pt x="15" y="0"/>
                    <a:pt x="15" y="0"/>
                  </a:cubicBezTo>
                  <a:cubicBezTo>
                    <a:pt x="0" y="0"/>
                    <a:pt x="0" y="0"/>
                    <a:pt x="0" y="0"/>
                  </a:cubicBezTo>
                  <a:cubicBezTo>
                    <a:pt x="0" y="35"/>
                    <a:pt x="0" y="35"/>
                    <a:pt x="0" y="35"/>
                  </a:cubicBezTo>
                  <a:cubicBezTo>
                    <a:pt x="0" y="53"/>
                    <a:pt x="12" y="72"/>
                    <a:pt x="37" y="86"/>
                  </a:cubicBezTo>
                  <a:cubicBezTo>
                    <a:pt x="86" y="114"/>
                    <a:pt x="165" y="114"/>
                    <a:pt x="215" y="86"/>
                  </a:cubicBezTo>
                  <a:cubicBezTo>
                    <a:pt x="239" y="72"/>
                    <a:pt x="251" y="53"/>
                    <a:pt x="251" y="35"/>
                  </a:cubicBezTo>
                  <a:cubicBezTo>
                    <a:pt x="251" y="0"/>
                    <a:pt x="251" y="0"/>
                    <a:pt x="251" y="0"/>
                  </a:cubicBezTo>
                  <a:lnTo>
                    <a:pt x="236" y="0"/>
                  </a:lnTo>
                  <a:close/>
                </a:path>
              </a:pathLst>
            </a:custGeom>
            <a:solidFill>
              <a:srgbClr val="0250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149" name="Freeform 148">
              <a:extLst>
                <a:ext uri="{FF2B5EF4-FFF2-40B4-BE49-F238E27FC236}">
                  <a16:creationId xmlns:a16="http://schemas.microsoft.com/office/drawing/2014/main" id="{9CD5E9D4-87C5-4873-BF7A-945573CA3F17}"/>
                </a:ext>
              </a:extLst>
            </p:cNvPr>
            <p:cNvSpPr>
              <a:spLocks/>
            </p:cNvSpPr>
            <p:nvPr/>
          </p:nvSpPr>
          <p:spPr bwMode="auto">
            <a:xfrm>
              <a:off x="16692563" y="6794500"/>
              <a:ext cx="693738" cy="314325"/>
            </a:xfrm>
            <a:custGeom>
              <a:avLst/>
              <a:gdLst>
                <a:gd name="T0" fmla="*/ 236 w 251"/>
                <a:gd name="T1" fmla="*/ 0 h 114"/>
                <a:gd name="T2" fmla="*/ 15 w 251"/>
                <a:gd name="T3" fmla="*/ 0 h 114"/>
                <a:gd name="T4" fmla="*/ 0 w 251"/>
                <a:gd name="T5" fmla="*/ 0 h 114"/>
                <a:gd name="T6" fmla="*/ 0 w 251"/>
                <a:gd name="T7" fmla="*/ 35 h 114"/>
                <a:gd name="T8" fmla="*/ 37 w 251"/>
                <a:gd name="T9" fmla="*/ 86 h 114"/>
                <a:gd name="T10" fmla="*/ 215 w 251"/>
                <a:gd name="T11" fmla="*/ 86 h 114"/>
                <a:gd name="T12" fmla="*/ 251 w 251"/>
                <a:gd name="T13" fmla="*/ 35 h 114"/>
                <a:gd name="T14" fmla="*/ 251 w 251"/>
                <a:gd name="T15" fmla="*/ 0 h 114"/>
                <a:gd name="T16" fmla="*/ 236 w 251"/>
                <a:gd name="T17"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1" h="114">
                  <a:moveTo>
                    <a:pt x="236" y="0"/>
                  </a:moveTo>
                  <a:cubicBezTo>
                    <a:pt x="15" y="0"/>
                    <a:pt x="15" y="0"/>
                    <a:pt x="15" y="0"/>
                  </a:cubicBezTo>
                  <a:cubicBezTo>
                    <a:pt x="0" y="0"/>
                    <a:pt x="0" y="0"/>
                    <a:pt x="0" y="0"/>
                  </a:cubicBezTo>
                  <a:cubicBezTo>
                    <a:pt x="0" y="35"/>
                    <a:pt x="0" y="35"/>
                    <a:pt x="0" y="35"/>
                  </a:cubicBezTo>
                  <a:cubicBezTo>
                    <a:pt x="0" y="53"/>
                    <a:pt x="12" y="72"/>
                    <a:pt x="37" y="86"/>
                  </a:cubicBezTo>
                  <a:cubicBezTo>
                    <a:pt x="86" y="114"/>
                    <a:pt x="165" y="114"/>
                    <a:pt x="215" y="86"/>
                  </a:cubicBezTo>
                  <a:cubicBezTo>
                    <a:pt x="239" y="72"/>
                    <a:pt x="251" y="53"/>
                    <a:pt x="251" y="35"/>
                  </a:cubicBezTo>
                  <a:cubicBezTo>
                    <a:pt x="251" y="0"/>
                    <a:pt x="251" y="0"/>
                    <a:pt x="251" y="0"/>
                  </a:cubicBezTo>
                  <a:lnTo>
                    <a:pt x="236" y="0"/>
                  </a:lnTo>
                  <a:close/>
                </a:path>
              </a:pathLst>
            </a:custGeom>
            <a:solidFill>
              <a:srgbClr val="4579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150" name="Freeform 149">
              <a:extLst>
                <a:ext uri="{FF2B5EF4-FFF2-40B4-BE49-F238E27FC236}">
                  <a16:creationId xmlns:a16="http://schemas.microsoft.com/office/drawing/2014/main" id="{843EF374-5823-44D5-BACB-3FF9B4A36CFD}"/>
                </a:ext>
              </a:extLst>
            </p:cNvPr>
            <p:cNvSpPr>
              <a:spLocks/>
            </p:cNvSpPr>
            <p:nvPr/>
          </p:nvSpPr>
          <p:spPr bwMode="auto">
            <a:xfrm>
              <a:off x="16659226" y="6575425"/>
              <a:ext cx="762000" cy="439738"/>
            </a:xfrm>
            <a:custGeom>
              <a:avLst/>
              <a:gdLst>
                <a:gd name="T0" fmla="*/ 227 w 276"/>
                <a:gd name="T1" fmla="*/ 131 h 159"/>
                <a:gd name="T2" fmla="*/ 49 w 276"/>
                <a:gd name="T3" fmla="*/ 131 h 159"/>
                <a:gd name="T4" fmla="*/ 49 w 276"/>
                <a:gd name="T5" fmla="*/ 28 h 159"/>
                <a:gd name="T6" fmla="*/ 227 w 276"/>
                <a:gd name="T7" fmla="*/ 28 h 159"/>
                <a:gd name="T8" fmla="*/ 227 w 276"/>
                <a:gd name="T9" fmla="*/ 131 h 159"/>
              </a:gdLst>
              <a:ahLst/>
              <a:cxnLst>
                <a:cxn ang="0">
                  <a:pos x="T0" y="T1"/>
                </a:cxn>
                <a:cxn ang="0">
                  <a:pos x="T2" y="T3"/>
                </a:cxn>
                <a:cxn ang="0">
                  <a:pos x="T4" y="T5"/>
                </a:cxn>
                <a:cxn ang="0">
                  <a:pos x="T6" y="T7"/>
                </a:cxn>
                <a:cxn ang="0">
                  <a:pos x="T8" y="T9"/>
                </a:cxn>
              </a:cxnLst>
              <a:rect l="0" t="0" r="r" b="b"/>
              <a:pathLst>
                <a:path w="276" h="159">
                  <a:moveTo>
                    <a:pt x="227" y="131"/>
                  </a:moveTo>
                  <a:cubicBezTo>
                    <a:pt x="177" y="159"/>
                    <a:pt x="98" y="159"/>
                    <a:pt x="49" y="131"/>
                  </a:cubicBezTo>
                  <a:cubicBezTo>
                    <a:pt x="0" y="102"/>
                    <a:pt x="0" y="56"/>
                    <a:pt x="49" y="28"/>
                  </a:cubicBezTo>
                  <a:cubicBezTo>
                    <a:pt x="98" y="0"/>
                    <a:pt x="177" y="0"/>
                    <a:pt x="227" y="28"/>
                  </a:cubicBezTo>
                  <a:cubicBezTo>
                    <a:pt x="276" y="56"/>
                    <a:pt x="276" y="102"/>
                    <a:pt x="227" y="131"/>
                  </a:cubicBezTo>
                  <a:close/>
                </a:path>
              </a:pathLst>
            </a:custGeom>
            <a:solidFill>
              <a:srgbClr val="79BB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151" name="Freeform 150">
              <a:extLst>
                <a:ext uri="{FF2B5EF4-FFF2-40B4-BE49-F238E27FC236}">
                  <a16:creationId xmlns:a16="http://schemas.microsoft.com/office/drawing/2014/main" id="{B0674C45-4102-43BF-B6D0-FCBA1676B4D6}"/>
                </a:ext>
              </a:extLst>
            </p:cNvPr>
            <p:cNvSpPr>
              <a:spLocks/>
            </p:cNvSpPr>
            <p:nvPr/>
          </p:nvSpPr>
          <p:spPr bwMode="auto">
            <a:xfrm>
              <a:off x="16849726" y="6686550"/>
              <a:ext cx="379413" cy="219075"/>
            </a:xfrm>
            <a:custGeom>
              <a:avLst/>
              <a:gdLst>
                <a:gd name="T0" fmla="*/ 113 w 137"/>
                <a:gd name="T1" fmla="*/ 65 h 79"/>
                <a:gd name="T2" fmla="*/ 25 w 137"/>
                <a:gd name="T3" fmla="*/ 65 h 79"/>
                <a:gd name="T4" fmla="*/ 25 w 137"/>
                <a:gd name="T5" fmla="*/ 14 h 79"/>
                <a:gd name="T6" fmla="*/ 113 w 137"/>
                <a:gd name="T7" fmla="*/ 14 h 79"/>
                <a:gd name="T8" fmla="*/ 113 w 137"/>
                <a:gd name="T9" fmla="*/ 65 h 79"/>
              </a:gdLst>
              <a:ahLst/>
              <a:cxnLst>
                <a:cxn ang="0">
                  <a:pos x="T0" y="T1"/>
                </a:cxn>
                <a:cxn ang="0">
                  <a:pos x="T2" y="T3"/>
                </a:cxn>
                <a:cxn ang="0">
                  <a:pos x="T4" y="T5"/>
                </a:cxn>
                <a:cxn ang="0">
                  <a:pos x="T6" y="T7"/>
                </a:cxn>
                <a:cxn ang="0">
                  <a:pos x="T8" y="T9"/>
                </a:cxn>
              </a:cxnLst>
              <a:rect l="0" t="0" r="r" b="b"/>
              <a:pathLst>
                <a:path w="137" h="79">
                  <a:moveTo>
                    <a:pt x="113" y="65"/>
                  </a:moveTo>
                  <a:cubicBezTo>
                    <a:pt x="88" y="79"/>
                    <a:pt x="49" y="79"/>
                    <a:pt x="25" y="65"/>
                  </a:cubicBezTo>
                  <a:cubicBezTo>
                    <a:pt x="0" y="51"/>
                    <a:pt x="0" y="28"/>
                    <a:pt x="25" y="14"/>
                  </a:cubicBezTo>
                  <a:cubicBezTo>
                    <a:pt x="49" y="0"/>
                    <a:pt x="88" y="0"/>
                    <a:pt x="113" y="14"/>
                  </a:cubicBezTo>
                  <a:cubicBezTo>
                    <a:pt x="137" y="28"/>
                    <a:pt x="137" y="51"/>
                    <a:pt x="113" y="65"/>
                  </a:cubicBezTo>
                  <a:close/>
                </a:path>
              </a:pathLst>
            </a:custGeom>
            <a:solidFill>
              <a:srgbClr val="2E70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152" name="Freeform 151">
              <a:extLst>
                <a:ext uri="{FF2B5EF4-FFF2-40B4-BE49-F238E27FC236}">
                  <a16:creationId xmlns:a16="http://schemas.microsoft.com/office/drawing/2014/main" id="{5BD76F07-1325-4B7B-8714-26422920A628}"/>
                </a:ext>
              </a:extLst>
            </p:cNvPr>
            <p:cNvSpPr>
              <a:spLocks/>
            </p:cNvSpPr>
            <p:nvPr/>
          </p:nvSpPr>
          <p:spPr bwMode="auto">
            <a:xfrm>
              <a:off x="16991013" y="6011863"/>
              <a:ext cx="96838" cy="812800"/>
            </a:xfrm>
            <a:custGeom>
              <a:avLst/>
              <a:gdLst>
                <a:gd name="T0" fmla="*/ 30 w 35"/>
                <a:gd name="T1" fmla="*/ 4 h 294"/>
                <a:gd name="T2" fmla="*/ 5 w 35"/>
                <a:gd name="T3" fmla="*/ 4 h 294"/>
                <a:gd name="T4" fmla="*/ 0 w 35"/>
                <a:gd name="T5" fmla="*/ 11 h 294"/>
                <a:gd name="T6" fmla="*/ 0 w 35"/>
                <a:gd name="T7" fmla="*/ 283 h 294"/>
                <a:gd name="T8" fmla="*/ 5 w 35"/>
                <a:gd name="T9" fmla="*/ 290 h 294"/>
                <a:gd name="T10" fmla="*/ 30 w 35"/>
                <a:gd name="T11" fmla="*/ 290 h 294"/>
                <a:gd name="T12" fmla="*/ 35 w 35"/>
                <a:gd name="T13" fmla="*/ 283 h 294"/>
                <a:gd name="T14" fmla="*/ 35 w 35"/>
                <a:gd name="T15" fmla="*/ 11 h 294"/>
                <a:gd name="T16" fmla="*/ 30 w 35"/>
                <a:gd name="T17" fmla="*/ 4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94">
                  <a:moveTo>
                    <a:pt x="30" y="4"/>
                  </a:moveTo>
                  <a:cubicBezTo>
                    <a:pt x="23" y="0"/>
                    <a:pt x="12" y="0"/>
                    <a:pt x="5" y="4"/>
                  </a:cubicBezTo>
                  <a:cubicBezTo>
                    <a:pt x="2" y="6"/>
                    <a:pt x="0" y="8"/>
                    <a:pt x="0" y="11"/>
                  </a:cubicBezTo>
                  <a:cubicBezTo>
                    <a:pt x="0" y="283"/>
                    <a:pt x="0" y="283"/>
                    <a:pt x="0" y="283"/>
                  </a:cubicBezTo>
                  <a:cubicBezTo>
                    <a:pt x="0" y="286"/>
                    <a:pt x="2" y="288"/>
                    <a:pt x="5" y="290"/>
                  </a:cubicBezTo>
                  <a:cubicBezTo>
                    <a:pt x="12" y="294"/>
                    <a:pt x="23" y="294"/>
                    <a:pt x="30" y="290"/>
                  </a:cubicBezTo>
                  <a:cubicBezTo>
                    <a:pt x="33" y="288"/>
                    <a:pt x="35" y="286"/>
                    <a:pt x="35" y="283"/>
                  </a:cubicBezTo>
                  <a:cubicBezTo>
                    <a:pt x="35" y="11"/>
                    <a:pt x="35" y="11"/>
                    <a:pt x="35" y="11"/>
                  </a:cubicBezTo>
                  <a:cubicBezTo>
                    <a:pt x="35" y="8"/>
                    <a:pt x="33" y="6"/>
                    <a:pt x="30" y="4"/>
                  </a:cubicBezTo>
                  <a:close/>
                </a:path>
              </a:pathLst>
            </a:custGeom>
            <a:solidFill>
              <a:srgbClr val="1B146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153" name="Freeform 152">
              <a:extLst>
                <a:ext uri="{FF2B5EF4-FFF2-40B4-BE49-F238E27FC236}">
                  <a16:creationId xmlns:a16="http://schemas.microsoft.com/office/drawing/2014/main" id="{B67EFD90-BEB1-4518-9FCD-9F3C578DD923}"/>
                </a:ext>
              </a:extLst>
            </p:cNvPr>
            <p:cNvSpPr>
              <a:spLocks/>
            </p:cNvSpPr>
            <p:nvPr/>
          </p:nvSpPr>
          <p:spPr bwMode="auto">
            <a:xfrm>
              <a:off x="16616363" y="5164138"/>
              <a:ext cx="423863" cy="1474788"/>
            </a:xfrm>
            <a:custGeom>
              <a:avLst/>
              <a:gdLst>
                <a:gd name="T0" fmla="*/ 267 w 267"/>
                <a:gd name="T1" fmla="*/ 0 h 929"/>
                <a:gd name="T2" fmla="*/ 0 w 267"/>
                <a:gd name="T3" fmla="*/ 775 h 929"/>
                <a:gd name="T4" fmla="*/ 267 w 267"/>
                <a:gd name="T5" fmla="*/ 929 h 929"/>
                <a:gd name="T6" fmla="*/ 267 w 267"/>
                <a:gd name="T7" fmla="*/ 0 h 929"/>
              </a:gdLst>
              <a:ahLst/>
              <a:cxnLst>
                <a:cxn ang="0">
                  <a:pos x="T0" y="T1"/>
                </a:cxn>
                <a:cxn ang="0">
                  <a:pos x="T2" y="T3"/>
                </a:cxn>
                <a:cxn ang="0">
                  <a:pos x="T4" y="T5"/>
                </a:cxn>
                <a:cxn ang="0">
                  <a:pos x="T6" y="T7"/>
                </a:cxn>
              </a:cxnLst>
              <a:rect l="0" t="0" r="r" b="b"/>
              <a:pathLst>
                <a:path w="267" h="929">
                  <a:moveTo>
                    <a:pt x="267" y="0"/>
                  </a:moveTo>
                  <a:lnTo>
                    <a:pt x="0" y="775"/>
                  </a:lnTo>
                  <a:lnTo>
                    <a:pt x="267" y="929"/>
                  </a:lnTo>
                  <a:lnTo>
                    <a:pt x="267" y="0"/>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154" name="Freeform 153">
              <a:extLst>
                <a:ext uri="{FF2B5EF4-FFF2-40B4-BE49-F238E27FC236}">
                  <a16:creationId xmlns:a16="http://schemas.microsoft.com/office/drawing/2014/main" id="{04C6D599-9CF0-48AC-AA8E-7C6B4E978BA2}"/>
                </a:ext>
              </a:extLst>
            </p:cNvPr>
            <p:cNvSpPr>
              <a:spLocks/>
            </p:cNvSpPr>
            <p:nvPr/>
          </p:nvSpPr>
          <p:spPr bwMode="auto">
            <a:xfrm>
              <a:off x="17040226" y="5164138"/>
              <a:ext cx="425450" cy="1474788"/>
            </a:xfrm>
            <a:custGeom>
              <a:avLst/>
              <a:gdLst>
                <a:gd name="T0" fmla="*/ 0 w 268"/>
                <a:gd name="T1" fmla="*/ 0 h 929"/>
                <a:gd name="T2" fmla="*/ 268 w 268"/>
                <a:gd name="T3" fmla="*/ 775 h 929"/>
                <a:gd name="T4" fmla="*/ 0 w 268"/>
                <a:gd name="T5" fmla="*/ 929 h 929"/>
                <a:gd name="T6" fmla="*/ 0 w 268"/>
                <a:gd name="T7" fmla="*/ 0 h 929"/>
              </a:gdLst>
              <a:ahLst/>
              <a:cxnLst>
                <a:cxn ang="0">
                  <a:pos x="T0" y="T1"/>
                </a:cxn>
                <a:cxn ang="0">
                  <a:pos x="T2" y="T3"/>
                </a:cxn>
                <a:cxn ang="0">
                  <a:pos x="T4" y="T5"/>
                </a:cxn>
                <a:cxn ang="0">
                  <a:pos x="T6" y="T7"/>
                </a:cxn>
              </a:cxnLst>
              <a:rect l="0" t="0" r="r" b="b"/>
              <a:pathLst>
                <a:path w="268" h="929">
                  <a:moveTo>
                    <a:pt x="0" y="0"/>
                  </a:moveTo>
                  <a:lnTo>
                    <a:pt x="268" y="775"/>
                  </a:lnTo>
                  <a:lnTo>
                    <a:pt x="0" y="929"/>
                  </a:lnTo>
                  <a:lnTo>
                    <a:pt x="0" y="0"/>
                  </a:lnTo>
                  <a:close/>
                </a:path>
              </a:pathLst>
            </a:custGeom>
            <a:solidFill>
              <a:srgbClr val="C9C9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grpSp>
      <p:grpSp>
        <p:nvGrpSpPr>
          <p:cNvPr id="187" name="Group 186">
            <a:extLst>
              <a:ext uri="{FF2B5EF4-FFF2-40B4-BE49-F238E27FC236}">
                <a16:creationId xmlns:a16="http://schemas.microsoft.com/office/drawing/2014/main" id="{5EAF4401-7B96-4423-8074-F9C2BAE675BA}"/>
              </a:ext>
            </a:extLst>
          </p:cNvPr>
          <p:cNvGrpSpPr/>
          <p:nvPr/>
        </p:nvGrpSpPr>
        <p:grpSpPr>
          <a:xfrm>
            <a:off x="5521721" y="2343957"/>
            <a:ext cx="470517" cy="1088509"/>
            <a:chOff x="6575426" y="4967288"/>
            <a:chExt cx="850900" cy="1968500"/>
          </a:xfrm>
        </p:grpSpPr>
        <p:sp>
          <p:nvSpPr>
            <p:cNvPr id="155" name="Freeform 154">
              <a:extLst>
                <a:ext uri="{FF2B5EF4-FFF2-40B4-BE49-F238E27FC236}">
                  <a16:creationId xmlns:a16="http://schemas.microsoft.com/office/drawing/2014/main" id="{CF83D029-5FDA-4CBB-A73A-F87F01BE8B84}"/>
                </a:ext>
              </a:extLst>
            </p:cNvPr>
            <p:cNvSpPr>
              <a:spLocks/>
            </p:cNvSpPr>
            <p:nvPr/>
          </p:nvSpPr>
          <p:spPr bwMode="auto">
            <a:xfrm>
              <a:off x="6653213" y="6619875"/>
              <a:ext cx="693738" cy="315913"/>
            </a:xfrm>
            <a:custGeom>
              <a:avLst/>
              <a:gdLst>
                <a:gd name="T0" fmla="*/ 236 w 251"/>
                <a:gd name="T1" fmla="*/ 0 h 114"/>
                <a:gd name="T2" fmla="*/ 15 w 251"/>
                <a:gd name="T3" fmla="*/ 0 h 114"/>
                <a:gd name="T4" fmla="*/ 0 w 251"/>
                <a:gd name="T5" fmla="*/ 0 h 114"/>
                <a:gd name="T6" fmla="*/ 0 w 251"/>
                <a:gd name="T7" fmla="*/ 35 h 114"/>
                <a:gd name="T8" fmla="*/ 37 w 251"/>
                <a:gd name="T9" fmla="*/ 86 h 114"/>
                <a:gd name="T10" fmla="*/ 215 w 251"/>
                <a:gd name="T11" fmla="*/ 86 h 114"/>
                <a:gd name="T12" fmla="*/ 251 w 251"/>
                <a:gd name="T13" fmla="*/ 35 h 114"/>
                <a:gd name="T14" fmla="*/ 251 w 251"/>
                <a:gd name="T15" fmla="*/ 0 h 114"/>
                <a:gd name="T16" fmla="*/ 236 w 251"/>
                <a:gd name="T17"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1" h="114">
                  <a:moveTo>
                    <a:pt x="236" y="0"/>
                  </a:moveTo>
                  <a:cubicBezTo>
                    <a:pt x="15" y="0"/>
                    <a:pt x="15" y="0"/>
                    <a:pt x="15" y="0"/>
                  </a:cubicBezTo>
                  <a:cubicBezTo>
                    <a:pt x="0" y="0"/>
                    <a:pt x="0" y="0"/>
                    <a:pt x="0" y="0"/>
                  </a:cubicBezTo>
                  <a:cubicBezTo>
                    <a:pt x="0" y="35"/>
                    <a:pt x="0" y="35"/>
                    <a:pt x="0" y="35"/>
                  </a:cubicBezTo>
                  <a:cubicBezTo>
                    <a:pt x="0" y="53"/>
                    <a:pt x="12" y="72"/>
                    <a:pt x="37" y="86"/>
                  </a:cubicBezTo>
                  <a:cubicBezTo>
                    <a:pt x="86" y="114"/>
                    <a:pt x="166" y="114"/>
                    <a:pt x="215" y="86"/>
                  </a:cubicBezTo>
                  <a:cubicBezTo>
                    <a:pt x="239" y="72"/>
                    <a:pt x="251" y="53"/>
                    <a:pt x="251" y="35"/>
                  </a:cubicBezTo>
                  <a:cubicBezTo>
                    <a:pt x="251" y="0"/>
                    <a:pt x="251" y="0"/>
                    <a:pt x="251" y="0"/>
                  </a:cubicBezTo>
                  <a:lnTo>
                    <a:pt x="236" y="0"/>
                  </a:lnTo>
                  <a:close/>
                </a:path>
              </a:pathLst>
            </a:custGeom>
            <a:solidFill>
              <a:srgbClr val="0250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156" name="Freeform 155">
              <a:extLst>
                <a:ext uri="{FF2B5EF4-FFF2-40B4-BE49-F238E27FC236}">
                  <a16:creationId xmlns:a16="http://schemas.microsoft.com/office/drawing/2014/main" id="{E786B656-49DF-4207-B949-CBD13777C06A}"/>
                </a:ext>
              </a:extLst>
            </p:cNvPr>
            <p:cNvSpPr>
              <a:spLocks/>
            </p:cNvSpPr>
            <p:nvPr/>
          </p:nvSpPr>
          <p:spPr bwMode="auto">
            <a:xfrm>
              <a:off x="6653213" y="6597650"/>
              <a:ext cx="693738" cy="315913"/>
            </a:xfrm>
            <a:custGeom>
              <a:avLst/>
              <a:gdLst>
                <a:gd name="T0" fmla="*/ 236 w 251"/>
                <a:gd name="T1" fmla="*/ 0 h 114"/>
                <a:gd name="T2" fmla="*/ 15 w 251"/>
                <a:gd name="T3" fmla="*/ 0 h 114"/>
                <a:gd name="T4" fmla="*/ 0 w 251"/>
                <a:gd name="T5" fmla="*/ 0 h 114"/>
                <a:gd name="T6" fmla="*/ 0 w 251"/>
                <a:gd name="T7" fmla="*/ 35 h 114"/>
                <a:gd name="T8" fmla="*/ 37 w 251"/>
                <a:gd name="T9" fmla="*/ 86 h 114"/>
                <a:gd name="T10" fmla="*/ 215 w 251"/>
                <a:gd name="T11" fmla="*/ 86 h 114"/>
                <a:gd name="T12" fmla="*/ 251 w 251"/>
                <a:gd name="T13" fmla="*/ 35 h 114"/>
                <a:gd name="T14" fmla="*/ 251 w 251"/>
                <a:gd name="T15" fmla="*/ 0 h 114"/>
                <a:gd name="T16" fmla="*/ 236 w 251"/>
                <a:gd name="T17"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1" h="114">
                  <a:moveTo>
                    <a:pt x="236" y="0"/>
                  </a:moveTo>
                  <a:cubicBezTo>
                    <a:pt x="15" y="0"/>
                    <a:pt x="15" y="0"/>
                    <a:pt x="15" y="0"/>
                  </a:cubicBezTo>
                  <a:cubicBezTo>
                    <a:pt x="0" y="0"/>
                    <a:pt x="0" y="0"/>
                    <a:pt x="0" y="0"/>
                  </a:cubicBezTo>
                  <a:cubicBezTo>
                    <a:pt x="0" y="35"/>
                    <a:pt x="0" y="35"/>
                    <a:pt x="0" y="35"/>
                  </a:cubicBezTo>
                  <a:cubicBezTo>
                    <a:pt x="0" y="53"/>
                    <a:pt x="12" y="72"/>
                    <a:pt x="37" y="86"/>
                  </a:cubicBezTo>
                  <a:cubicBezTo>
                    <a:pt x="86" y="114"/>
                    <a:pt x="166" y="114"/>
                    <a:pt x="215" y="86"/>
                  </a:cubicBezTo>
                  <a:cubicBezTo>
                    <a:pt x="239" y="72"/>
                    <a:pt x="251" y="53"/>
                    <a:pt x="251" y="35"/>
                  </a:cubicBezTo>
                  <a:cubicBezTo>
                    <a:pt x="251" y="0"/>
                    <a:pt x="251" y="0"/>
                    <a:pt x="251" y="0"/>
                  </a:cubicBezTo>
                  <a:lnTo>
                    <a:pt x="236" y="0"/>
                  </a:lnTo>
                  <a:close/>
                </a:path>
              </a:pathLst>
            </a:custGeom>
            <a:solidFill>
              <a:srgbClr val="4579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157" name="Freeform 156">
              <a:extLst>
                <a:ext uri="{FF2B5EF4-FFF2-40B4-BE49-F238E27FC236}">
                  <a16:creationId xmlns:a16="http://schemas.microsoft.com/office/drawing/2014/main" id="{E4858D2F-27AD-4112-BBD5-7CE9190321FE}"/>
                </a:ext>
              </a:extLst>
            </p:cNvPr>
            <p:cNvSpPr>
              <a:spLocks/>
            </p:cNvSpPr>
            <p:nvPr/>
          </p:nvSpPr>
          <p:spPr bwMode="auto">
            <a:xfrm>
              <a:off x="6619876" y="6376988"/>
              <a:ext cx="762000" cy="442913"/>
            </a:xfrm>
            <a:custGeom>
              <a:avLst/>
              <a:gdLst>
                <a:gd name="T0" fmla="*/ 227 w 276"/>
                <a:gd name="T1" fmla="*/ 132 h 160"/>
                <a:gd name="T2" fmla="*/ 49 w 276"/>
                <a:gd name="T3" fmla="*/ 132 h 160"/>
                <a:gd name="T4" fmla="*/ 49 w 276"/>
                <a:gd name="T5" fmla="*/ 29 h 160"/>
                <a:gd name="T6" fmla="*/ 227 w 276"/>
                <a:gd name="T7" fmla="*/ 29 h 160"/>
                <a:gd name="T8" fmla="*/ 227 w 276"/>
                <a:gd name="T9" fmla="*/ 132 h 160"/>
              </a:gdLst>
              <a:ahLst/>
              <a:cxnLst>
                <a:cxn ang="0">
                  <a:pos x="T0" y="T1"/>
                </a:cxn>
                <a:cxn ang="0">
                  <a:pos x="T2" y="T3"/>
                </a:cxn>
                <a:cxn ang="0">
                  <a:pos x="T4" y="T5"/>
                </a:cxn>
                <a:cxn ang="0">
                  <a:pos x="T6" y="T7"/>
                </a:cxn>
                <a:cxn ang="0">
                  <a:pos x="T8" y="T9"/>
                </a:cxn>
              </a:cxnLst>
              <a:rect l="0" t="0" r="r" b="b"/>
              <a:pathLst>
                <a:path w="276" h="160">
                  <a:moveTo>
                    <a:pt x="227" y="132"/>
                  </a:moveTo>
                  <a:cubicBezTo>
                    <a:pt x="178" y="160"/>
                    <a:pt x="98" y="160"/>
                    <a:pt x="49" y="132"/>
                  </a:cubicBezTo>
                  <a:cubicBezTo>
                    <a:pt x="0" y="103"/>
                    <a:pt x="0" y="57"/>
                    <a:pt x="49" y="29"/>
                  </a:cubicBezTo>
                  <a:cubicBezTo>
                    <a:pt x="98" y="0"/>
                    <a:pt x="178" y="0"/>
                    <a:pt x="227" y="29"/>
                  </a:cubicBezTo>
                  <a:cubicBezTo>
                    <a:pt x="276" y="57"/>
                    <a:pt x="276" y="103"/>
                    <a:pt x="227" y="132"/>
                  </a:cubicBezTo>
                  <a:close/>
                </a:path>
              </a:pathLst>
            </a:custGeom>
            <a:solidFill>
              <a:srgbClr val="79BB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158" name="Freeform 157">
              <a:extLst>
                <a:ext uri="{FF2B5EF4-FFF2-40B4-BE49-F238E27FC236}">
                  <a16:creationId xmlns:a16="http://schemas.microsoft.com/office/drawing/2014/main" id="{1A45F55E-DBF8-42D0-9B70-30987ADDE93F}"/>
                </a:ext>
              </a:extLst>
            </p:cNvPr>
            <p:cNvSpPr>
              <a:spLocks/>
            </p:cNvSpPr>
            <p:nvPr/>
          </p:nvSpPr>
          <p:spPr bwMode="auto">
            <a:xfrm>
              <a:off x="6810376" y="6489700"/>
              <a:ext cx="377825" cy="219075"/>
            </a:xfrm>
            <a:custGeom>
              <a:avLst/>
              <a:gdLst>
                <a:gd name="T0" fmla="*/ 113 w 137"/>
                <a:gd name="T1" fmla="*/ 65 h 79"/>
                <a:gd name="T2" fmla="*/ 25 w 137"/>
                <a:gd name="T3" fmla="*/ 65 h 79"/>
                <a:gd name="T4" fmla="*/ 25 w 137"/>
                <a:gd name="T5" fmla="*/ 14 h 79"/>
                <a:gd name="T6" fmla="*/ 113 w 137"/>
                <a:gd name="T7" fmla="*/ 14 h 79"/>
                <a:gd name="T8" fmla="*/ 113 w 137"/>
                <a:gd name="T9" fmla="*/ 65 h 79"/>
              </a:gdLst>
              <a:ahLst/>
              <a:cxnLst>
                <a:cxn ang="0">
                  <a:pos x="T0" y="T1"/>
                </a:cxn>
                <a:cxn ang="0">
                  <a:pos x="T2" y="T3"/>
                </a:cxn>
                <a:cxn ang="0">
                  <a:pos x="T4" y="T5"/>
                </a:cxn>
                <a:cxn ang="0">
                  <a:pos x="T6" y="T7"/>
                </a:cxn>
                <a:cxn ang="0">
                  <a:pos x="T8" y="T9"/>
                </a:cxn>
              </a:cxnLst>
              <a:rect l="0" t="0" r="r" b="b"/>
              <a:pathLst>
                <a:path w="137" h="79">
                  <a:moveTo>
                    <a:pt x="113" y="65"/>
                  </a:moveTo>
                  <a:cubicBezTo>
                    <a:pt x="88" y="79"/>
                    <a:pt x="49" y="79"/>
                    <a:pt x="25" y="65"/>
                  </a:cubicBezTo>
                  <a:cubicBezTo>
                    <a:pt x="0" y="51"/>
                    <a:pt x="0" y="28"/>
                    <a:pt x="25" y="14"/>
                  </a:cubicBezTo>
                  <a:cubicBezTo>
                    <a:pt x="49" y="0"/>
                    <a:pt x="88" y="0"/>
                    <a:pt x="113" y="14"/>
                  </a:cubicBezTo>
                  <a:cubicBezTo>
                    <a:pt x="137" y="28"/>
                    <a:pt x="137" y="51"/>
                    <a:pt x="113" y="65"/>
                  </a:cubicBezTo>
                  <a:close/>
                </a:path>
              </a:pathLst>
            </a:custGeom>
            <a:solidFill>
              <a:srgbClr val="2E70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159" name="Freeform 158">
              <a:extLst>
                <a:ext uri="{FF2B5EF4-FFF2-40B4-BE49-F238E27FC236}">
                  <a16:creationId xmlns:a16="http://schemas.microsoft.com/office/drawing/2014/main" id="{8A66367D-2E00-4E4D-B9D2-DD06E2228BDE}"/>
                </a:ext>
              </a:extLst>
            </p:cNvPr>
            <p:cNvSpPr>
              <a:spLocks/>
            </p:cNvSpPr>
            <p:nvPr/>
          </p:nvSpPr>
          <p:spPr bwMode="auto">
            <a:xfrm>
              <a:off x="6951663" y="5816600"/>
              <a:ext cx="96838" cy="811213"/>
            </a:xfrm>
            <a:custGeom>
              <a:avLst/>
              <a:gdLst>
                <a:gd name="T0" fmla="*/ 30 w 35"/>
                <a:gd name="T1" fmla="*/ 4 h 294"/>
                <a:gd name="T2" fmla="*/ 5 w 35"/>
                <a:gd name="T3" fmla="*/ 4 h 294"/>
                <a:gd name="T4" fmla="*/ 0 w 35"/>
                <a:gd name="T5" fmla="*/ 11 h 294"/>
                <a:gd name="T6" fmla="*/ 0 w 35"/>
                <a:gd name="T7" fmla="*/ 283 h 294"/>
                <a:gd name="T8" fmla="*/ 5 w 35"/>
                <a:gd name="T9" fmla="*/ 290 h 294"/>
                <a:gd name="T10" fmla="*/ 30 w 35"/>
                <a:gd name="T11" fmla="*/ 290 h 294"/>
                <a:gd name="T12" fmla="*/ 35 w 35"/>
                <a:gd name="T13" fmla="*/ 283 h 294"/>
                <a:gd name="T14" fmla="*/ 35 w 35"/>
                <a:gd name="T15" fmla="*/ 11 h 294"/>
                <a:gd name="T16" fmla="*/ 30 w 35"/>
                <a:gd name="T17" fmla="*/ 4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94">
                  <a:moveTo>
                    <a:pt x="30" y="4"/>
                  </a:moveTo>
                  <a:cubicBezTo>
                    <a:pt x="23" y="0"/>
                    <a:pt x="12" y="0"/>
                    <a:pt x="5" y="4"/>
                  </a:cubicBezTo>
                  <a:cubicBezTo>
                    <a:pt x="2" y="5"/>
                    <a:pt x="0" y="8"/>
                    <a:pt x="0" y="11"/>
                  </a:cubicBezTo>
                  <a:cubicBezTo>
                    <a:pt x="0" y="283"/>
                    <a:pt x="0" y="283"/>
                    <a:pt x="0" y="283"/>
                  </a:cubicBezTo>
                  <a:cubicBezTo>
                    <a:pt x="0" y="286"/>
                    <a:pt x="2" y="288"/>
                    <a:pt x="5" y="290"/>
                  </a:cubicBezTo>
                  <a:cubicBezTo>
                    <a:pt x="12" y="294"/>
                    <a:pt x="23" y="294"/>
                    <a:pt x="30" y="290"/>
                  </a:cubicBezTo>
                  <a:cubicBezTo>
                    <a:pt x="33" y="288"/>
                    <a:pt x="35" y="286"/>
                    <a:pt x="35" y="283"/>
                  </a:cubicBezTo>
                  <a:cubicBezTo>
                    <a:pt x="35" y="11"/>
                    <a:pt x="35" y="11"/>
                    <a:pt x="35" y="11"/>
                  </a:cubicBezTo>
                  <a:cubicBezTo>
                    <a:pt x="35" y="8"/>
                    <a:pt x="33" y="5"/>
                    <a:pt x="30" y="4"/>
                  </a:cubicBezTo>
                  <a:close/>
                </a:path>
              </a:pathLst>
            </a:custGeom>
            <a:solidFill>
              <a:srgbClr val="1B146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160" name="Freeform 159">
              <a:extLst>
                <a:ext uri="{FF2B5EF4-FFF2-40B4-BE49-F238E27FC236}">
                  <a16:creationId xmlns:a16="http://schemas.microsoft.com/office/drawing/2014/main" id="{C58B292D-3DF1-4086-9303-E10178B08603}"/>
                </a:ext>
              </a:extLst>
            </p:cNvPr>
            <p:cNvSpPr>
              <a:spLocks/>
            </p:cNvSpPr>
            <p:nvPr/>
          </p:nvSpPr>
          <p:spPr bwMode="auto">
            <a:xfrm>
              <a:off x="6575426" y="4967288"/>
              <a:ext cx="425450" cy="1473200"/>
            </a:xfrm>
            <a:custGeom>
              <a:avLst/>
              <a:gdLst>
                <a:gd name="T0" fmla="*/ 268 w 268"/>
                <a:gd name="T1" fmla="*/ 0 h 928"/>
                <a:gd name="T2" fmla="*/ 0 w 268"/>
                <a:gd name="T3" fmla="*/ 775 h 928"/>
                <a:gd name="T4" fmla="*/ 268 w 268"/>
                <a:gd name="T5" fmla="*/ 928 h 928"/>
                <a:gd name="T6" fmla="*/ 268 w 268"/>
                <a:gd name="T7" fmla="*/ 0 h 928"/>
              </a:gdLst>
              <a:ahLst/>
              <a:cxnLst>
                <a:cxn ang="0">
                  <a:pos x="T0" y="T1"/>
                </a:cxn>
                <a:cxn ang="0">
                  <a:pos x="T2" y="T3"/>
                </a:cxn>
                <a:cxn ang="0">
                  <a:pos x="T4" y="T5"/>
                </a:cxn>
                <a:cxn ang="0">
                  <a:pos x="T6" y="T7"/>
                </a:cxn>
              </a:cxnLst>
              <a:rect l="0" t="0" r="r" b="b"/>
              <a:pathLst>
                <a:path w="268" h="928">
                  <a:moveTo>
                    <a:pt x="268" y="0"/>
                  </a:moveTo>
                  <a:lnTo>
                    <a:pt x="0" y="775"/>
                  </a:lnTo>
                  <a:lnTo>
                    <a:pt x="268" y="928"/>
                  </a:lnTo>
                  <a:lnTo>
                    <a:pt x="268" y="0"/>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161" name="Freeform 160">
              <a:extLst>
                <a:ext uri="{FF2B5EF4-FFF2-40B4-BE49-F238E27FC236}">
                  <a16:creationId xmlns:a16="http://schemas.microsoft.com/office/drawing/2014/main" id="{EA8680B4-12EC-4E26-82DB-C359FB826957}"/>
                </a:ext>
              </a:extLst>
            </p:cNvPr>
            <p:cNvSpPr>
              <a:spLocks/>
            </p:cNvSpPr>
            <p:nvPr/>
          </p:nvSpPr>
          <p:spPr bwMode="auto">
            <a:xfrm>
              <a:off x="7000876" y="4967288"/>
              <a:ext cx="425450" cy="1473200"/>
            </a:xfrm>
            <a:custGeom>
              <a:avLst/>
              <a:gdLst>
                <a:gd name="T0" fmla="*/ 0 w 268"/>
                <a:gd name="T1" fmla="*/ 0 h 928"/>
                <a:gd name="T2" fmla="*/ 268 w 268"/>
                <a:gd name="T3" fmla="*/ 775 h 928"/>
                <a:gd name="T4" fmla="*/ 0 w 268"/>
                <a:gd name="T5" fmla="*/ 928 h 928"/>
                <a:gd name="T6" fmla="*/ 0 w 268"/>
                <a:gd name="T7" fmla="*/ 0 h 928"/>
              </a:gdLst>
              <a:ahLst/>
              <a:cxnLst>
                <a:cxn ang="0">
                  <a:pos x="T0" y="T1"/>
                </a:cxn>
                <a:cxn ang="0">
                  <a:pos x="T2" y="T3"/>
                </a:cxn>
                <a:cxn ang="0">
                  <a:pos x="T4" y="T5"/>
                </a:cxn>
                <a:cxn ang="0">
                  <a:pos x="T6" y="T7"/>
                </a:cxn>
              </a:cxnLst>
              <a:rect l="0" t="0" r="r" b="b"/>
              <a:pathLst>
                <a:path w="268" h="928">
                  <a:moveTo>
                    <a:pt x="0" y="0"/>
                  </a:moveTo>
                  <a:lnTo>
                    <a:pt x="268" y="775"/>
                  </a:lnTo>
                  <a:lnTo>
                    <a:pt x="0" y="928"/>
                  </a:lnTo>
                  <a:lnTo>
                    <a:pt x="0" y="0"/>
                  </a:lnTo>
                  <a:close/>
                </a:path>
              </a:pathLst>
            </a:custGeom>
            <a:solidFill>
              <a:srgbClr val="C9C9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grpSp>
      <p:grpSp>
        <p:nvGrpSpPr>
          <p:cNvPr id="185" name="Group 184">
            <a:extLst>
              <a:ext uri="{FF2B5EF4-FFF2-40B4-BE49-F238E27FC236}">
                <a16:creationId xmlns:a16="http://schemas.microsoft.com/office/drawing/2014/main" id="{C86B3FFC-69EA-4D93-A8BD-17145DA211DC}"/>
              </a:ext>
            </a:extLst>
          </p:cNvPr>
          <p:cNvGrpSpPr/>
          <p:nvPr/>
        </p:nvGrpSpPr>
        <p:grpSpPr>
          <a:xfrm>
            <a:off x="10200555" y="3882793"/>
            <a:ext cx="421359" cy="1087632"/>
            <a:chOff x="15036801" y="7750175"/>
            <a:chExt cx="762000" cy="1966913"/>
          </a:xfrm>
        </p:grpSpPr>
        <p:sp>
          <p:nvSpPr>
            <p:cNvPr id="162" name="Freeform 161">
              <a:extLst>
                <a:ext uri="{FF2B5EF4-FFF2-40B4-BE49-F238E27FC236}">
                  <a16:creationId xmlns:a16="http://schemas.microsoft.com/office/drawing/2014/main" id="{82F3910B-BC59-4E29-A980-650573B87976}"/>
                </a:ext>
              </a:extLst>
            </p:cNvPr>
            <p:cNvSpPr>
              <a:spLocks/>
            </p:cNvSpPr>
            <p:nvPr/>
          </p:nvSpPr>
          <p:spPr bwMode="auto">
            <a:xfrm>
              <a:off x="15073313" y="9402763"/>
              <a:ext cx="692150" cy="314325"/>
            </a:xfrm>
            <a:custGeom>
              <a:avLst/>
              <a:gdLst>
                <a:gd name="T0" fmla="*/ 236 w 251"/>
                <a:gd name="T1" fmla="*/ 0 h 114"/>
                <a:gd name="T2" fmla="*/ 15 w 251"/>
                <a:gd name="T3" fmla="*/ 0 h 114"/>
                <a:gd name="T4" fmla="*/ 0 w 251"/>
                <a:gd name="T5" fmla="*/ 0 h 114"/>
                <a:gd name="T6" fmla="*/ 0 w 251"/>
                <a:gd name="T7" fmla="*/ 34 h 114"/>
                <a:gd name="T8" fmla="*/ 37 w 251"/>
                <a:gd name="T9" fmla="*/ 85 h 114"/>
                <a:gd name="T10" fmla="*/ 214 w 251"/>
                <a:gd name="T11" fmla="*/ 85 h 114"/>
                <a:gd name="T12" fmla="*/ 251 w 251"/>
                <a:gd name="T13" fmla="*/ 34 h 114"/>
                <a:gd name="T14" fmla="*/ 251 w 251"/>
                <a:gd name="T15" fmla="*/ 0 h 114"/>
                <a:gd name="T16" fmla="*/ 236 w 251"/>
                <a:gd name="T17"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1" h="114">
                  <a:moveTo>
                    <a:pt x="236" y="0"/>
                  </a:moveTo>
                  <a:cubicBezTo>
                    <a:pt x="15" y="0"/>
                    <a:pt x="15" y="0"/>
                    <a:pt x="15" y="0"/>
                  </a:cubicBezTo>
                  <a:cubicBezTo>
                    <a:pt x="0" y="0"/>
                    <a:pt x="0" y="0"/>
                    <a:pt x="0" y="0"/>
                  </a:cubicBezTo>
                  <a:cubicBezTo>
                    <a:pt x="0" y="34"/>
                    <a:pt x="0" y="34"/>
                    <a:pt x="0" y="34"/>
                  </a:cubicBezTo>
                  <a:cubicBezTo>
                    <a:pt x="0" y="53"/>
                    <a:pt x="12" y="71"/>
                    <a:pt x="37" y="85"/>
                  </a:cubicBezTo>
                  <a:cubicBezTo>
                    <a:pt x="86" y="114"/>
                    <a:pt x="165" y="114"/>
                    <a:pt x="214" y="85"/>
                  </a:cubicBezTo>
                  <a:cubicBezTo>
                    <a:pt x="239" y="71"/>
                    <a:pt x="251" y="53"/>
                    <a:pt x="251" y="34"/>
                  </a:cubicBezTo>
                  <a:cubicBezTo>
                    <a:pt x="251" y="0"/>
                    <a:pt x="251" y="0"/>
                    <a:pt x="251" y="0"/>
                  </a:cubicBezTo>
                  <a:lnTo>
                    <a:pt x="236" y="0"/>
                  </a:lnTo>
                  <a:close/>
                </a:path>
              </a:pathLst>
            </a:custGeom>
            <a:solidFill>
              <a:srgbClr val="0250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163" name="Freeform 162">
              <a:extLst>
                <a:ext uri="{FF2B5EF4-FFF2-40B4-BE49-F238E27FC236}">
                  <a16:creationId xmlns:a16="http://schemas.microsoft.com/office/drawing/2014/main" id="{67504DAE-B8BD-49F2-9D13-985FD2B1C9EC}"/>
                </a:ext>
              </a:extLst>
            </p:cNvPr>
            <p:cNvSpPr>
              <a:spLocks/>
            </p:cNvSpPr>
            <p:nvPr/>
          </p:nvSpPr>
          <p:spPr bwMode="auto">
            <a:xfrm>
              <a:off x="15073313" y="9380538"/>
              <a:ext cx="692150" cy="314325"/>
            </a:xfrm>
            <a:custGeom>
              <a:avLst/>
              <a:gdLst>
                <a:gd name="T0" fmla="*/ 236 w 251"/>
                <a:gd name="T1" fmla="*/ 0 h 114"/>
                <a:gd name="T2" fmla="*/ 15 w 251"/>
                <a:gd name="T3" fmla="*/ 0 h 114"/>
                <a:gd name="T4" fmla="*/ 0 w 251"/>
                <a:gd name="T5" fmla="*/ 0 h 114"/>
                <a:gd name="T6" fmla="*/ 0 w 251"/>
                <a:gd name="T7" fmla="*/ 34 h 114"/>
                <a:gd name="T8" fmla="*/ 37 w 251"/>
                <a:gd name="T9" fmla="*/ 85 h 114"/>
                <a:gd name="T10" fmla="*/ 214 w 251"/>
                <a:gd name="T11" fmla="*/ 85 h 114"/>
                <a:gd name="T12" fmla="*/ 251 w 251"/>
                <a:gd name="T13" fmla="*/ 34 h 114"/>
                <a:gd name="T14" fmla="*/ 251 w 251"/>
                <a:gd name="T15" fmla="*/ 0 h 114"/>
                <a:gd name="T16" fmla="*/ 236 w 251"/>
                <a:gd name="T17"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1" h="114">
                  <a:moveTo>
                    <a:pt x="236" y="0"/>
                  </a:moveTo>
                  <a:cubicBezTo>
                    <a:pt x="15" y="0"/>
                    <a:pt x="15" y="0"/>
                    <a:pt x="15" y="0"/>
                  </a:cubicBezTo>
                  <a:cubicBezTo>
                    <a:pt x="0" y="0"/>
                    <a:pt x="0" y="0"/>
                    <a:pt x="0" y="0"/>
                  </a:cubicBezTo>
                  <a:cubicBezTo>
                    <a:pt x="0" y="34"/>
                    <a:pt x="0" y="34"/>
                    <a:pt x="0" y="34"/>
                  </a:cubicBezTo>
                  <a:cubicBezTo>
                    <a:pt x="0" y="53"/>
                    <a:pt x="12" y="71"/>
                    <a:pt x="37" y="85"/>
                  </a:cubicBezTo>
                  <a:cubicBezTo>
                    <a:pt x="86" y="114"/>
                    <a:pt x="165" y="114"/>
                    <a:pt x="214" y="85"/>
                  </a:cubicBezTo>
                  <a:cubicBezTo>
                    <a:pt x="239" y="71"/>
                    <a:pt x="251" y="53"/>
                    <a:pt x="251" y="34"/>
                  </a:cubicBezTo>
                  <a:cubicBezTo>
                    <a:pt x="251" y="0"/>
                    <a:pt x="251" y="0"/>
                    <a:pt x="251" y="0"/>
                  </a:cubicBezTo>
                  <a:lnTo>
                    <a:pt x="236" y="0"/>
                  </a:lnTo>
                  <a:close/>
                </a:path>
              </a:pathLst>
            </a:custGeom>
            <a:solidFill>
              <a:srgbClr val="4579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164" name="Freeform 163">
              <a:extLst>
                <a:ext uri="{FF2B5EF4-FFF2-40B4-BE49-F238E27FC236}">
                  <a16:creationId xmlns:a16="http://schemas.microsoft.com/office/drawing/2014/main" id="{82AEEF22-B8D3-4517-AC48-A81B17F2D150}"/>
                </a:ext>
              </a:extLst>
            </p:cNvPr>
            <p:cNvSpPr>
              <a:spLocks/>
            </p:cNvSpPr>
            <p:nvPr/>
          </p:nvSpPr>
          <p:spPr bwMode="auto">
            <a:xfrm>
              <a:off x="15036801" y="9159875"/>
              <a:ext cx="762000" cy="438150"/>
            </a:xfrm>
            <a:custGeom>
              <a:avLst/>
              <a:gdLst>
                <a:gd name="T0" fmla="*/ 227 w 276"/>
                <a:gd name="T1" fmla="*/ 131 h 159"/>
                <a:gd name="T2" fmla="*/ 50 w 276"/>
                <a:gd name="T3" fmla="*/ 131 h 159"/>
                <a:gd name="T4" fmla="*/ 50 w 276"/>
                <a:gd name="T5" fmla="*/ 28 h 159"/>
                <a:gd name="T6" fmla="*/ 227 w 276"/>
                <a:gd name="T7" fmla="*/ 28 h 159"/>
                <a:gd name="T8" fmla="*/ 227 w 276"/>
                <a:gd name="T9" fmla="*/ 131 h 159"/>
              </a:gdLst>
              <a:ahLst/>
              <a:cxnLst>
                <a:cxn ang="0">
                  <a:pos x="T0" y="T1"/>
                </a:cxn>
                <a:cxn ang="0">
                  <a:pos x="T2" y="T3"/>
                </a:cxn>
                <a:cxn ang="0">
                  <a:pos x="T4" y="T5"/>
                </a:cxn>
                <a:cxn ang="0">
                  <a:pos x="T6" y="T7"/>
                </a:cxn>
                <a:cxn ang="0">
                  <a:pos x="T8" y="T9"/>
                </a:cxn>
              </a:cxnLst>
              <a:rect l="0" t="0" r="r" b="b"/>
              <a:pathLst>
                <a:path w="276" h="159">
                  <a:moveTo>
                    <a:pt x="227" y="131"/>
                  </a:moveTo>
                  <a:cubicBezTo>
                    <a:pt x="178" y="159"/>
                    <a:pt x="99" y="159"/>
                    <a:pt x="50" y="131"/>
                  </a:cubicBezTo>
                  <a:cubicBezTo>
                    <a:pt x="0" y="103"/>
                    <a:pt x="0" y="57"/>
                    <a:pt x="50" y="28"/>
                  </a:cubicBezTo>
                  <a:cubicBezTo>
                    <a:pt x="99" y="0"/>
                    <a:pt x="178" y="0"/>
                    <a:pt x="227" y="28"/>
                  </a:cubicBezTo>
                  <a:cubicBezTo>
                    <a:pt x="276" y="57"/>
                    <a:pt x="276" y="103"/>
                    <a:pt x="227" y="131"/>
                  </a:cubicBezTo>
                  <a:close/>
                </a:path>
              </a:pathLst>
            </a:custGeom>
            <a:solidFill>
              <a:srgbClr val="79BB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165" name="Freeform 164">
              <a:extLst>
                <a:ext uri="{FF2B5EF4-FFF2-40B4-BE49-F238E27FC236}">
                  <a16:creationId xmlns:a16="http://schemas.microsoft.com/office/drawing/2014/main" id="{003CDF03-2092-4D6A-8E64-8E0D0ADF5193}"/>
                </a:ext>
              </a:extLst>
            </p:cNvPr>
            <p:cNvSpPr>
              <a:spLocks/>
            </p:cNvSpPr>
            <p:nvPr/>
          </p:nvSpPr>
          <p:spPr bwMode="auto">
            <a:xfrm>
              <a:off x="15230476" y="9269413"/>
              <a:ext cx="377825" cy="219075"/>
            </a:xfrm>
            <a:custGeom>
              <a:avLst/>
              <a:gdLst>
                <a:gd name="T0" fmla="*/ 112 w 137"/>
                <a:gd name="T1" fmla="*/ 65 h 79"/>
                <a:gd name="T2" fmla="*/ 25 w 137"/>
                <a:gd name="T3" fmla="*/ 65 h 79"/>
                <a:gd name="T4" fmla="*/ 25 w 137"/>
                <a:gd name="T5" fmla="*/ 14 h 79"/>
                <a:gd name="T6" fmla="*/ 112 w 137"/>
                <a:gd name="T7" fmla="*/ 14 h 79"/>
                <a:gd name="T8" fmla="*/ 112 w 137"/>
                <a:gd name="T9" fmla="*/ 65 h 79"/>
              </a:gdLst>
              <a:ahLst/>
              <a:cxnLst>
                <a:cxn ang="0">
                  <a:pos x="T0" y="T1"/>
                </a:cxn>
                <a:cxn ang="0">
                  <a:pos x="T2" y="T3"/>
                </a:cxn>
                <a:cxn ang="0">
                  <a:pos x="T4" y="T5"/>
                </a:cxn>
                <a:cxn ang="0">
                  <a:pos x="T6" y="T7"/>
                </a:cxn>
                <a:cxn ang="0">
                  <a:pos x="T8" y="T9"/>
                </a:cxn>
              </a:cxnLst>
              <a:rect l="0" t="0" r="r" b="b"/>
              <a:pathLst>
                <a:path w="137" h="79">
                  <a:moveTo>
                    <a:pt x="112" y="65"/>
                  </a:moveTo>
                  <a:cubicBezTo>
                    <a:pt x="88" y="79"/>
                    <a:pt x="49" y="79"/>
                    <a:pt x="25" y="65"/>
                  </a:cubicBezTo>
                  <a:cubicBezTo>
                    <a:pt x="0" y="51"/>
                    <a:pt x="0" y="28"/>
                    <a:pt x="25" y="14"/>
                  </a:cubicBezTo>
                  <a:cubicBezTo>
                    <a:pt x="49" y="0"/>
                    <a:pt x="88" y="0"/>
                    <a:pt x="112" y="14"/>
                  </a:cubicBezTo>
                  <a:cubicBezTo>
                    <a:pt x="137" y="28"/>
                    <a:pt x="137" y="51"/>
                    <a:pt x="112" y="65"/>
                  </a:cubicBezTo>
                  <a:close/>
                </a:path>
              </a:pathLst>
            </a:custGeom>
            <a:solidFill>
              <a:srgbClr val="2E70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166" name="Freeform 165">
              <a:extLst>
                <a:ext uri="{FF2B5EF4-FFF2-40B4-BE49-F238E27FC236}">
                  <a16:creationId xmlns:a16="http://schemas.microsoft.com/office/drawing/2014/main" id="{4C5194DB-823C-4A6D-9D76-B2E9A654C9C6}"/>
                </a:ext>
              </a:extLst>
            </p:cNvPr>
            <p:cNvSpPr>
              <a:spLocks/>
            </p:cNvSpPr>
            <p:nvPr/>
          </p:nvSpPr>
          <p:spPr bwMode="auto">
            <a:xfrm>
              <a:off x="15370176" y="8596313"/>
              <a:ext cx="96838" cy="814388"/>
            </a:xfrm>
            <a:custGeom>
              <a:avLst/>
              <a:gdLst>
                <a:gd name="T0" fmla="*/ 30 w 35"/>
                <a:gd name="T1" fmla="*/ 4 h 295"/>
                <a:gd name="T2" fmla="*/ 5 w 35"/>
                <a:gd name="T3" fmla="*/ 4 h 295"/>
                <a:gd name="T4" fmla="*/ 0 w 35"/>
                <a:gd name="T5" fmla="*/ 11 h 295"/>
                <a:gd name="T6" fmla="*/ 0 w 35"/>
                <a:gd name="T7" fmla="*/ 284 h 295"/>
                <a:gd name="T8" fmla="*/ 5 w 35"/>
                <a:gd name="T9" fmla="*/ 291 h 295"/>
                <a:gd name="T10" fmla="*/ 30 w 35"/>
                <a:gd name="T11" fmla="*/ 291 h 295"/>
                <a:gd name="T12" fmla="*/ 35 w 35"/>
                <a:gd name="T13" fmla="*/ 284 h 295"/>
                <a:gd name="T14" fmla="*/ 35 w 35"/>
                <a:gd name="T15" fmla="*/ 11 h 295"/>
                <a:gd name="T16" fmla="*/ 30 w 35"/>
                <a:gd name="T17" fmla="*/ 4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95">
                  <a:moveTo>
                    <a:pt x="30" y="4"/>
                  </a:moveTo>
                  <a:cubicBezTo>
                    <a:pt x="23" y="0"/>
                    <a:pt x="12" y="0"/>
                    <a:pt x="5" y="4"/>
                  </a:cubicBezTo>
                  <a:cubicBezTo>
                    <a:pt x="2" y="6"/>
                    <a:pt x="0" y="9"/>
                    <a:pt x="0" y="11"/>
                  </a:cubicBezTo>
                  <a:cubicBezTo>
                    <a:pt x="0" y="284"/>
                    <a:pt x="0" y="284"/>
                    <a:pt x="0" y="284"/>
                  </a:cubicBezTo>
                  <a:cubicBezTo>
                    <a:pt x="0" y="286"/>
                    <a:pt x="2" y="289"/>
                    <a:pt x="5" y="291"/>
                  </a:cubicBezTo>
                  <a:cubicBezTo>
                    <a:pt x="12" y="295"/>
                    <a:pt x="23" y="295"/>
                    <a:pt x="30" y="291"/>
                  </a:cubicBezTo>
                  <a:cubicBezTo>
                    <a:pt x="33" y="289"/>
                    <a:pt x="35" y="286"/>
                    <a:pt x="35" y="284"/>
                  </a:cubicBezTo>
                  <a:cubicBezTo>
                    <a:pt x="35" y="11"/>
                    <a:pt x="35" y="11"/>
                    <a:pt x="35" y="11"/>
                  </a:cubicBezTo>
                  <a:cubicBezTo>
                    <a:pt x="35" y="9"/>
                    <a:pt x="33" y="6"/>
                    <a:pt x="30" y="4"/>
                  </a:cubicBezTo>
                  <a:close/>
                </a:path>
              </a:pathLst>
            </a:custGeom>
            <a:solidFill>
              <a:srgbClr val="1B146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167" name="Oval 166">
              <a:extLst>
                <a:ext uri="{FF2B5EF4-FFF2-40B4-BE49-F238E27FC236}">
                  <a16:creationId xmlns:a16="http://schemas.microsoft.com/office/drawing/2014/main" id="{A88EAB67-21AB-4915-A5B4-FD978686AAF5}"/>
                </a:ext>
              </a:extLst>
            </p:cNvPr>
            <p:cNvSpPr>
              <a:spLocks noChangeArrowheads="1"/>
            </p:cNvSpPr>
            <p:nvPr/>
          </p:nvSpPr>
          <p:spPr bwMode="auto">
            <a:xfrm>
              <a:off x="15081251" y="7750175"/>
              <a:ext cx="676275" cy="1331913"/>
            </a:xfrm>
            <a:prstGeom prst="ellipse">
              <a:avLst/>
            </a:pr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168" name="Freeform 167">
              <a:extLst>
                <a:ext uri="{FF2B5EF4-FFF2-40B4-BE49-F238E27FC236}">
                  <a16:creationId xmlns:a16="http://schemas.microsoft.com/office/drawing/2014/main" id="{8EA99B96-3865-485D-9AF4-E08BA06C0EBD}"/>
                </a:ext>
              </a:extLst>
            </p:cNvPr>
            <p:cNvSpPr>
              <a:spLocks/>
            </p:cNvSpPr>
            <p:nvPr/>
          </p:nvSpPr>
          <p:spPr bwMode="auto">
            <a:xfrm>
              <a:off x="15189201" y="7853363"/>
              <a:ext cx="568325" cy="1228725"/>
            </a:xfrm>
            <a:custGeom>
              <a:avLst/>
              <a:gdLst>
                <a:gd name="T0" fmla="*/ 148 w 206"/>
                <a:gd name="T1" fmla="*/ 0 h 445"/>
                <a:gd name="T2" fmla="*/ 160 w 206"/>
                <a:gd name="T3" fmla="*/ 110 h 445"/>
                <a:gd name="T4" fmla="*/ 21 w 206"/>
                <a:gd name="T5" fmla="*/ 383 h 445"/>
                <a:gd name="T6" fmla="*/ 0 w 206"/>
                <a:gd name="T7" fmla="*/ 380 h 445"/>
                <a:gd name="T8" fmla="*/ 83 w 206"/>
                <a:gd name="T9" fmla="*/ 445 h 445"/>
                <a:gd name="T10" fmla="*/ 206 w 206"/>
                <a:gd name="T11" fmla="*/ 204 h 445"/>
                <a:gd name="T12" fmla="*/ 148 w 206"/>
                <a:gd name="T13" fmla="*/ 0 h 445"/>
              </a:gdLst>
              <a:ahLst/>
              <a:cxnLst>
                <a:cxn ang="0">
                  <a:pos x="T0" y="T1"/>
                </a:cxn>
                <a:cxn ang="0">
                  <a:pos x="T2" y="T3"/>
                </a:cxn>
                <a:cxn ang="0">
                  <a:pos x="T4" y="T5"/>
                </a:cxn>
                <a:cxn ang="0">
                  <a:pos x="T6" y="T7"/>
                </a:cxn>
                <a:cxn ang="0">
                  <a:pos x="T8" y="T9"/>
                </a:cxn>
                <a:cxn ang="0">
                  <a:pos x="T10" y="T11"/>
                </a:cxn>
                <a:cxn ang="0">
                  <a:pos x="T12" y="T13"/>
                </a:cxn>
              </a:cxnLst>
              <a:rect l="0" t="0" r="r" b="b"/>
              <a:pathLst>
                <a:path w="206" h="445">
                  <a:moveTo>
                    <a:pt x="148" y="0"/>
                  </a:moveTo>
                  <a:cubicBezTo>
                    <a:pt x="156" y="34"/>
                    <a:pt x="160" y="71"/>
                    <a:pt x="160" y="110"/>
                  </a:cubicBezTo>
                  <a:cubicBezTo>
                    <a:pt x="160" y="261"/>
                    <a:pt x="98" y="383"/>
                    <a:pt x="21" y="383"/>
                  </a:cubicBezTo>
                  <a:cubicBezTo>
                    <a:pt x="14" y="383"/>
                    <a:pt x="7" y="382"/>
                    <a:pt x="0" y="380"/>
                  </a:cubicBezTo>
                  <a:cubicBezTo>
                    <a:pt x="22" y="420"/>
                    <a:pt x="51" y="445"/>
                    <a:pt x="83" y="445"/>
                  </a:cubicBezTo>
                  <a:cubicBezTo>
                    <a:pt x="151" y="445"/>
                    <a:pt x="206" y="337"/>
                    <a:pt x="206" y="204"/>
                  </a:cubicBezTo>
                  <a:cubicBezTo>
                    <a:pt x="206" y="118"/>
                    <a:pt x="183" y="43"/>
                    <a:pt x="148" y="0"/>
                  </a:cubicBezTo>
                  <a:close/>
                </a:path>
              </a:pathLst>
            </a:custGeom>
            <a:solidFill>
              <a:srgbClr val="C9C9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grpSp>
      <p:grpSp>
        <p:nvGrpSpPr>
          <p:cNvPr id="188" name="Group 187">
            <a:extLst>
              <a:ext uri="{FF2B5EF4-FFF2-40B4-BE49-F238E27FC236}">
                <a16:creationId xmlns:a16="http://schemas.microsoft.com/office/drawing/2014/main" id="{F20C2B41-4FAA-47C5-BB96-451291077EFE}"/>
              </a:ext>
            </a:extLst>
          </p:cNvPr>
          <p:cNvGrpSpPr/>
          <p:nvPr/>
        </p:nvGrpSpPr>
        <p:grpSpPr>
          <a:xfrm>
            <a:off x="5599848" y="3817833"/>
            <a:ext cx="204535" cy="236137"/>
            <a:chOff x="7464426" y="8204200"/>
            <a:chExt cx="369888" cy="427038"/>
          </a:xfrm>
        </p:grpSpPr>
        <p:sp>
          <p:nvSpPr>
            <p:cNvPr id="172" name="Freeform 171">
              <a:extLst>
                <a:ext uri="{FF2B5EF4-FFF2-40B4-BE49-F238E27FC236}">
                  <a16:creationId xmlns:a16="http://schemas.microsoft.com/office/drawing/2014/main" id="{6DA81827-C2F3-4D9C-94F5-B011CC9261F0}"/>
                </a:ext>
              </a:extLst>
            </p:cNvPr>
            <p:cNvSpPr>
              <a:spLocks/>
            </p:cNvSpPr>
            <p:nvPr/>
          </p:nvSpPr>
          <p:spPr bwMode="auto">
            <a:xfrm>
              <a:off x="7464426" y="8204200"/>
              <a:ext cx="369888" cy="212725"/>
            </a:xfrm>
            <a:custGeom>
              <a:avLst/>
              <a:gdLst>
                <a:gd name="T0" fmla="*/ 233 w 233"/>
                <a:gd name="T1" fmla="*/ 66 h 134"/>
                <a:gd name="T2" fmla="*/ 115 w 233"/>
                <a:gd name="T3" fmla="*/ 134 h 134"/>
                <a:gd name="T4" fmla="*/ 0 w 233"/>
                <a:gd name="T5" fmla="*/ 66 h 134"/>
                <a:gd name="T6" fmla="*/ 115 w 233"/>
                <a:gd name="T7" fmla="*/ 0 h 134"/>
                <a:gd name="T8" fmla="*/ 233 w 233"/>
                <a:gd name="T9" fmla="*/ 66 h 134"/>
              </a:gdLst>
              <a:ahLst/>
              <a:cxnLst>
                <a:cxn ang="0">
                  <a:pos x="T0" y="T1"/>
                </a:cxn>
                <a:cxn ang="0">
                  <a:pos x="T2" y="T3"/>
                </a:cxn>
                <a:cxn ang="0">
                  <a:pos x="T4" y="T5"/>
                </a:cxn>
                <a:cxn ang="0">
                  <a:pos x="T6" y="T7"/>
                </a:cxn>
                <a:cxn ang="0">
                  <a:pos x="T8" y="T9"/>
                </a:cxn>
              </a:cxnLst>
              <a:rect l="0" t="0" r="r" b="b"/>
              <a:pathLst>
                <a:path w="233" h="134">
                  <a:moveTo>
                    <a:pt x="233" y="66"/>
                  </a:moveTo>
                  <a:lnTo>
                    <a:pt x="115" y="134"/>
                  </a:lnTo>
                  <a:lnTo>
                    <a:pt x="0" y="66"/>
                  </a:lnTo>
                  <a:lnTo>
                    <a:pt x="115" y="0"/>
                  </a:lnTo>
                  <a:lnTo>
                    <a:pt x="233" y="66"/>
                  </a:lnTo>
                  <a:close/>
                </a:path>
              </a:pathLst>
            </a:custGeom>
            <a:solidFill>
              <a:srgbClr val="E3796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173" name="Freeform 172">
              <a:extLst>
                <a:ext uri="{FF2B5EF4-FFF2-40B4-BE49-F238E27FC236}">
                  <a16:creationId xmlns:a16="http://schemas.microsoft.com/office/drawing/2014/main" id="{CB3E0A12-34D0-4CAB-ADC8-94681E84455C}"/>
                </a:ext>
              </a:extLst>
            </p:cNvPr>
            <p:cNvSpPr>
              <a:spLocks/>
            </p:cNvSpPr>
            <p:nvPr/>
          </p:nvSpPr>
          <p:spPr bwMode="auto">
            <a:xfrm>
              <a:off x="7646988" y="8308975"/>
              <a:ext cx="187325" cy="322263"/>
            </a:xfrm>
            <a:custGeom>
              <a:avLst/>
              <a:gdLst>
                <a:gd name="T0" fmla="*/ 118 w 118"/>
                <a:gd name="T1" fmla="*/ 0 h 203"/>
                <a:gd name="T2" fmla="*/ 118 w 118"/>
                <a:gd name="T3" fmla="*/ 135 h 203"/>
                <a:gd name="T4" fmla="*/ 0 w 118"/>
                <a:gd name="T5" fmla="*/ 203 h 203"/>
                <a:gd name="T6" fmla="*/ 0 w 118"/>
                <a:gd name="T7" fmla="*/ 68 h 203"/>
                <a:gd name="T8" fmla="*/ 118 w 118"/>
                <a:gd name="T9" fmla="*/ 0 h 203"/>
              </a:gdLst>
              <a:ahLst/>
              <a:cxnLst>
                <a:cxn ang="0">
                  <a:pos x="T0" y="T1"/>
                </a:cxn>
                <a:cxn ang="0">
                  <a:pos x="T2" y="T3"/>
                </a:cxn>
                <a:cxn ang="0">
                  <a:pos x="T4" y="T5"/>
                </a:cxn>
                <a:cxn ang="0">
                  <a:pos x="T6" y="T7"/>
                </a:cxn>
                <a:cxn ang="0">
                  <a:pos x="T8" y="T9"/>
                </a:cxn>
              </a:cxnLst>
              <a:rect l="0" t="0" r="r" b="b"/>
              <a:pathLst>
                <a:path w="118" h="203">
                  <a:moveTo>
                    <a:pt x="118" y="0"/>
                  </a:moveTo>
                  <a:lnTo>
                    <a:pt x="118" y="135"/>
                  </a:lnTo>
                  <a:lnTo>
                    <a:pt x="0" y="203"/>
                  </a:lnTo>
                  <a:lnTo>
                    <a:pt x="0" y="68"/>
                  </a:lnTo>
                  <a:lnTo>
                    <a:pt x="118" y="0"/>
                  </a:lnTo>
                  <a:close/>
                </a:path>
              </a:pathLst>
            </a:custGeom>
            <a:solidFill>
              <a:srgbClr val="C464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174" name="Freeform 173">
              <a:extLst>
                <a:ext uri="{FF2B5EF4-FFF2-40B4-BE49-F238E27FC236}">
                  <a16:creationId xmlns:a16="http://schemas.microsoft.com/office/drawing/2014/main" id="{310CFDDD-95D3-4E6E-B37C-65DE28056D2F}"/>
                </a:ext>
              </a:extLst>
            </p:cNvPr>
            <p:cNvSpPr>
              <a:spLocks/>
            </p:cNvSpPr>
            <p:nvPr/>
          </p:nvSpPr>
          <p:spPr bwMode="auto">
            <a:xfrm>
              <a:off x="7464426" y="8308975"/>
              <a:ext cx="182563" cy="322263"/>
            </a:xfrm>
            <a:custGeom>
              <a:avLst/>
              <a:gdLst>
                <a:gd name="T0" fmla="*/ 0 w 115"/>
                <a:gd name="T1" fmla="*/ 0 h 203"/>
                <a:gd name="T2" fmla="*/ 115 w 115"/>
                <a:gd name="T3" fmla="*/ 68 h 203"/>
                <a:gd name="T4" fmla="*/ 115 w 115"/>
                <a:gd name="T5" fmla="*/ 203 h 203"/>
                <a:gd name="T6" fmla="*/ 0 w 115"/>
                <a:gd name="T7" fmla="*/ 134 h 203"/>
                <a:gd name="T8" fmla="*/ 0 w 115"/>
                <a:gd name="T9" fmla="*/ 0 h 203"/>
              </a:gdLst>
              <a:ahLst/>
              <a:cxnLst>
                <a:cxn ang="0">
                  <a:pos x="T0" y="T1"/>
                </a:cxn>
                <a:cxn ang="0">
                  <a:pos x="T2" y="T3"/>
                </a:cxn>
                <a:cxn ang="0">
                  <a:pos x="T4" y="T5"/>
                </a:cxn>
                <a:cxn ang="0">
                  <a:pos x="T6" y="T7"/>
                </a:cxn>
                <a:cxn ang="0">
                  <a:pos x="T8" y="T9"/>
                </a:cxn>
              </a:cxnLst>
              <a:rect l="0" t="0" r="r" b="b"/>
              <a:pathLst>
                <a:path w="115" h="203">
                  <a:moveTo>
                    <a:pt x="0" y="0"/>
                  </a:moveTo>
                  <a:lnTo>
                    <a:pt x="115" y="68"/>
                  </a:lnTo>
                  <a:lnTo>
                    <a:pt x="115" y="203"/>
                  </a:lnTo>
                  <a:lnTo>
                    <a:pt x="0" y="134"/>
                  </a:lnTo>
                  <a:lnTo>
                    <a:pt x="0" y="0"/>
                  </a:lnTo>
                  <a:close/>
                </a:path>
              </a:pathLst>
            </a:custGeom>
            <a:solidFill>
              <a:srgbClr val="9E53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grpSp>
      <p:grpSp>
        <p:nvGrpSpPr>
          <p:cNvPr id="190" name="Group 189">
            <a:extLst>
              <a:ext uri="{FF2B5EF4-FFF2-40B4-BE49-F238E27FC236}">
                <a16:creationId xmlns:a16="http://schemas.microsoft.com/office/drawing/2014/main" id="{1D0D2D80-7603-455F-91E6-15415F7CFEB9}"/>
              </a:ext>
            </a:extLst>
          </p:cNvPr>
          <p:cNvGrpSpPr/>
          <p:nvPr/>
        </p:nvGrpSpPr>
        <p:grpSpPr>
          <a:xfrm>
            <a:off x="7078992" y="3945119"/>
            <a:ext cx="427503" cy="294073"/>
            <a:chOff x="9391651" y="7862888"/>
            <a:chExt cx="773113" cy="531813"/>
          </a:xfrm>
        </p:grpSpPr>
        <p:sp>
          <p:nvSpPr>
            <p:cNvPr id="179" name="Freeform 178">
              <a:extLst>
                <a:ext uri="{FF2B5EF4-FFF2-40B4-BE49-F238E27FC236}">
                  <a16:creationId xmlns:a16="http://schemas.microsoft.com/office/drawing/2014/main" id="{FCC7772D-9C82-444E-BC4D-7C6B85D7863D}"/>
                </a:ext>
              </a:extLst>
            </p:cNvPr>
            <p:cNvSpPr>
              <a:spLocks noEditPoints="1"/>
            </p:cNvSpPr>
            <p:nvPr/>
          </p:nvSpPr>
          <p:spPr bwMode="auto">
            <a:xfrm>
              <a:off x="9391651" y="7977188"/>
              <a:ext cx="773113" cy="417513"/>
            </a:xfrm>
            <a:custGeom>
              <a:avLst/>
              <a:gdLst>
                <a:gd name="T0" fmla="*/ 124 w 280"/>
                <a:gd name="T1" fmla="*/ 112 h 151"/>
                <a:gd name="T2" fmla="*/ 123 w 280"/>
                <a:gd name="T3" fmla="*/ 112 h 151"/>
                <a:gd name="T4" fmla="*/ 109 w 280"/>
                <a:gd name="T5" fmla="*/ 109 h 151"/>
                <a:gd name="T6" fmla="*/ 139 w 280"/>
                <a:gd name="T7" fmla="*/ 92 h 151"/>
                <a:gd name="T8" fmla="*/ 142 w 280"/>
                <a:gd name="T9" fmla="*/ 101 h 151"/>
                <a:gd name="T10" fmla="*/ 137 w 280"/>
                <a:gd name="T11" fmla="*/ 108 h 151"/>
                <a:gd name="T12" fmla="*/ 124 w 280"/>
                <a:gd name="T13" fmla="*/ 112 h 151"/>
                <a:gd name="T14" fmla="*/ 161 w 280"/>
                <a:gd name="T15" fmla="*/ 52 h 151"/>
                <a:gd name="T16" fmla="*/ 160 w 280"/>
                <a:gd name="T17" fmla="*/ 47 h 151"/>
                <a:gd name="T18" fmla="*/ 164 w 280"/>
                <a:gd name="T19" fmla="*/ 42 h 151"/>
                <a:gd name="T20" fmla="*/ 177 w 280"/>
                <a:gd name="T21" fmla="*/ 38 h 151"/>
                <a:gd name="T22" fmla="*/ 185 w 280"/>
                <a:gd name="T23" fmla="*/ 39 h 151"/>
                <a:gd name="T24" fmla="*/ 161 w 280"/>
                <a:gd name="T25" fmla="*/ 52 h 151"/>
                <a:gd name="T26" fmla="*/ 252 w 280"/>
                <a:gd name="T27" fmla="*/ 0 h 151"/>
                <a:gd name="T28" fmla="*/ 225 w 280"/>
                <a:gd name="T29" fmla="*/ 16 h 151"/>
                <a:gd name="T30" fmla="*/ 206 w 280"/>
                <a:gd name="T31" fmla="*/ 9 h 151"/>
                <a:gd name="T32" fmla="*/ 185 w 280"/>
                <a:gd name="T33" fmla="*/ 5 h 151"/>
                <a:gd name="T34" fmla="*/ 172 w 280"/>
                <a:gd name="T35" fmla="*/ 5 h 151"/>
                <a:gd name="T36" fmla="*/ 148 w 280"/>
                <a:gd name="T37" fmla="*/ 7 h 151"/>
                <a:gd name="T38" fmla="*/ 116 w 280"/>
                <a:gd name="T39" fmla="*/ 18 h 151"/>
                <a:gd name="T40" fmla="*/ 98 w 280"/>
                <a:gd name="T41" fmla="*/ 41 h 151"/>
                <a:gd name="T42" fmla="*/ 100 w 280"/>
                <a:gd name="T43" fmla="*/ 50 h 151"/>
                <a:gd name="T44" fmla="*/ 105 w 280"/>
                <a:gd name="T45" fmla="*/ 59 h 151"/>
                <a:gd name="T46" fmla="*/ 113 w 280"/>
                <a:gd name="T47" fmla="*/ 68 h 151"/>
                <a:gd name="T48" fmla="*/ 122 w 280"/>
                <a:gd name="T49" fmla="*/ 76 h 151"/>
                <a:gd name="T50" fmla="*/ 86 w 280"/>
                <a:gd name="T51" fmla="*/ 96 h 151"/>
                <a:gd name="T52" fmla="*/ 72 w 280"/>
                <a:gd name="T53" fmla="*/ 82 h 151"/>
                <a:gd name="T54" fmla="*/ 60 w 280"/>
                <a:gd name="T55" fmla="*/ 68 h 151"/>
                <a:gd name="T56" fmla="*/ 0 w 280"/>
                <a:gd name="T57" fmla="*/ 82 h 151"/>
                <a:gd name="T58" fmla="*/ 19 w 280"/>
                <a:gd name="T59" fmla="*/ 103 h 151"/>
                <a:gd name="T60" fmla="*/ 41 w 280"/>
                <a:gd name="T61" fmla="*/ 122 h 151"/>
                <a:gd name="T62" fmla="*/ 14 w 280"/>
                <a:gd name="T63" fmla="*/ 137 h 151"/>
                <a:gd name="T64" fmla="*/ 37 w 280"/>
                <a:gd name="T65" fmla="*/ 151 h 151"/>
                <a:gd name="T66" fmla="*/ 63 w 280"/>
                <a:gd name="T67" fmla="*/ 136 h 151"/>
                <a:gd name="T68" fmla="*/ 80 w 280"/>
                <a:gd name="T69" fmla="*/ 143 h 151"/>
                <a:gd name="T70" fmla="*/ 98 w 280"/>
                <a:gd name="T71" fmla="*/ 147 h 151"/>
                <a:gd name="T72" fmla="*/ 117 w 280"/>
                <a:gd name="T73" fmla="*/ 150 h 151"/>
                <a:gd name="T74" fmla="*/ 123 w 280"/>
                <a:gd name="T75" fmla="*/ 150 h 151"/>
                <a:gd name="T76" fmla="*/ 137 w 280"/>
                <a:gd name="T77" fmla="*/ 149 h 151"/>
                <a:gd name="T78" fmla="*/ 162 w 280"/>
                <a:gd name="T79" fmla="*/ 144 h 151"/>
                <a:gd name="T80" fmla="*/ 183 w 280"/>
                <a:gd name="T81" fmla="*/ 135 h 151"/>
                <a:gd name="T82" fmla="*/ 200 w 280"/>
                <a:gd name="T83" fmla="*/ 119 h 151"/>
                <a:gd name="T84" fmla="*/ 202 w 280"/>
                <a:gd name="T85" fmla="*/ 102 h 151"/>
                <a:gd name="T86" fmla="*/ 194 w 280"/>
                <a:gd name="T87" fmla="*/ 85 h 151"/>
                <a:gd name="T88" fmla="*/ 179 w 280"/>
                <a:gd name="T89" fmla="*/ 69 h 151"/>
                <a:gd name="T90" fmla="*/ 208 w 280"/>
                <a:gd name="T91" fmla="*/ 52 h 151"/>
                <a:gd name="T92" fmla="*/ 217 w 280"/>
                <a:gd name="T93" fmla="*/ 63 h 151"/>
                <a:gd name="T94" fmla="*/ 225 w 280"/>
                <a:gd name="T95" fmla="*/ 74 h 151"/>
                <a:gd name="T96" fmla="*/ 252 w 280"/>
                <a:gd name="T97" fmla="*/ 71 h 151"/>
                <a:gd name="T98" fmla="*/ 280 w 280"/>
                <a:gd name="T99" fmla="*/ 67 h 151"/>
                <a:gd name="T100" fmla="*/ 266 w 280"/>
                <a:gd name="T101" fmla="*/ 47 h 151"/>
                <a:gd name="T102" fmla="*/ 248 w 280"/>
                <a:gd name="T103" fmla="*/ 29 h 151"/>
                <a:gd name="T104" fmla="*/ 275 w 280"/>
                <a:gd name="T105" fmla="*/ 14 h 151"/>
                <a:gd name="T106" fmla="*/ 252 w 280"/>
                <a:gd name="T107" fmla="*/ 0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80" h="151">
                  <a:moveTo>
                    <a:pt x="124" y="112"/>
                  </a:moveTo>
                  <a:cubicBezTo>
                    <a:pt x="124" y="112"/>
                    <a:pt x="123" y="112"/>
                    <a:pt x="123" y="112"/>
                  </a:cubicBezTo>
                  <a:cubicBezTo>
                    <a:pt x="118" y="111"/>
                    <a:pt x="113" y="111"/>
                    <a:pt x="109" y="109"/>
                  </a:cubicBezTo>
                  <a:cubicBezTo>
                    <a:pt x="139" y="92"/>
                    <a:pt x="139" y="92"/>
                    <a:pt x="139" y="92"/>
                  </a:cubicBezTo>
                  <a:cubicBezTo>
                    <a:pt x="141" y="95"/>
                    <a:pt x="142" y="98"/>
                    <a:pt x="142" y="101"/>
                  </a:cubicBezTo>
                  <a:cubicBezTo>
                    <a:pt x="142" y="104"/>
                    <a:pt x="141" y="106"/>
                    <a:pt x="137" y="108"/>
                  </a:cubicBezTo>
                  <a:cubicBezTo>
                    <a:pt x="133" y="111"/>
                    <a:pt x="129" y="112"/>
                    <a:pt x="124" y="112"/>
                  </a:cubicBezTo>
                  <a:moveTo>
                    <a:pt x="161" y="52"/>
                  </a:moveTo>
                  <a:cubicBezTo>
                    <a:pt x="160" y="51"/>
                    <a:pt x="160" y="49"/>
                    <a:pt x="160" y="47"/>
                  </a:cubicBezTo>
                  <a:cubicBezTo>
                    <a:pt x="160" y="45"/>
                    <a:pt x="161" y="43"/>
                    <a:pt x="164" y="42"/>
                  </a:cubicBezTo>
                  <a:cubicBezTo>
                    <a:pt x="168" y="39"/>
                    <a:pt x="172" y="38"/>
                    <a:pt x="177" y="38"/>
                  </a:cubicBezTo>
                  <a:cubicBezTo>
                    <a:pt x="179" y="38"/>
                    <a:pt x="182" y="39"/>
                    <a:pt x="185" y="39"/>
                  </a:cubicBezTo>
                  <a:cubicBezTo>
                    <a:pt x="161" y="52"/>
                    <a:pt x="161" y="52"/>
                    <a:pt x="161" y="52"/>
                  </a:cubicBezTo>
                  <a:moveTo>
                    <a:pt x="252" y="0"/>
                  </a:moveTo>
                  <a:cubicBezTo>
                    <a:pt x="225" y="16"/>
                    <a:pt x="225" y="16"/>
                    <a:pt x="225" y="16"/>
                  </a:cubicBezTo>
                  <a:cubicBezTo>
                    <a:pt x="219" y="13"/>
                    <a:pt x="213" y="11"/>
                    <a:pt x="206" y="9"/>
                  </a:cubicBezTo>
                  <a:cubicBezTo>
                    <a:pt x="199" y="7"/>
                    <a:pt x="192" y="6"/>
                    <a:pt x="185" y="5"/>
                  </a:cubicBezTo>
                  <a:cubicBezTo>
                    <a:pt x="181" y="5"/>
                    <a:pt x="176" y="5"/>
                    <a:pt x="172" y="5"/>
                  </a:cubicBezTo>
                  <a:cubicBezTo>
                    <a:pt x="164" y="5"/>
                    <a:pt x="156" y="5"/>
                    <a:pt x="148" y="7"/>
                  </a:cubicBezTo>
                  <a:cubicBezTo>
                    <a:pt x="135" y="9"/>
                    <a:pt x="125" y="13"/>
                    <a:pt x="116" y="18"/>
                  </a:cubicBezTo>
                  <a:cubicBezTo>
                    <a:pt x="105" y="24"/>
                    <a:pt x="99" y="32"/>
                    <a:pt x="98" y="41"/>
                  </a:cubicBezTo>
                  <a:cubicBezTo>
                    <a:pt x="98" y="44"/>
                    <a:pt x="98" y="47"/>
                    <a:pt x="100" y="50"/>
                  </a:cubicBezTo>
                  <a:cubicBezTo>
                    <a:pt x="101" y="53"/>
                    <a:pt x="103" y="56"/>
                    <a:pt x="105" y="59"/>
                  </a:cubicBezTo>
                  <a:cubicBezTo>
                    <a:pt x="108" y="62"/>
                    <a:pt x="110" y="65"/>
                    <a:pt x="113" y="68"/>
                  </a:cubicBezTo>
                  <a:cubicBezTo>
                    <a:pt x="116" y="70"/>
                    <a:pt x="119" y="73"/>
                    <a:pt x="122" y="76"/>
                  </a:cubicBezTo>
                  <a:cubicBezTo>
                    <a:pt x="86" y="96"/>
                    <a:pt x="86" y="96"/>
                    <a:pt x="86" y="96"/>
                  </a:cubicBezTo>
                  <a:cubicBezTo>
                    <a:pt x="81" y="91"/>
                    <a:pt x="76" y="87"/>
                    <a:pt x="72" y="82"/>
                  </a:cubicBezTo>
                  <a:cubicBezTo>
                    <a:pt x="68" y="77"/>
                    <a:pt x="64" y="72"/>
                    <a:pt x="60" y="68"/>
                  </a:cubicBezTo>
                  <a:cubicBezTo>
                    <a:pt x="0" y="82"/>
                    <a:pt x="0" y="82"/>
                    <a:pt x="0" y="82"/>
                  </a:cubicBezTo>
                  <a:cubicBezTo>
                    <a:pt x="6" y="89"/>
                    <a:pt x="12" y="96"/>
                    <a:pt x="19" y="103"/>
                  </a:cubicBezTo>
                  <a:cubicBezTo>
                    <a:pt x="25" y="109"/>
                    <a:pt x="32" y="116"/>
                    <a:pt x="41" y="122"/>
                  </a:cubicBezTo>
                  <a:cubicBezTo>
                    <a:pt x="14" y="137"/>
                    <a:pt x="14" y="137"/>
                    <a:pt x="14" y="137"/>
                  </a:cubicBezTo>
                  <a:cubicBezTo>
                    <a:pt x="37" y="151"/>
                    <a:pt x="37" y="151"/>
                    <a:pt x="37" y="151"/>
                  </a:cubicBezTo>
                  <a:cubicBezTo>
                    <a:pt x="63" y="136"/>
                    <a:pt x="63" y="136"/>
                    <a:pt x="63" y="136"/>
                  </a:cubicBezTo>
                  <a:cubicBezTo>
                    <a:pt x="68" y="138"/>
                    <a:pt x="74" y="141"/>
                    <a:pt x="80" y="143"/>
                  </a:cubicBezTo>
                  <a:cubicBezTo>
                    <a:pt x="86" y="145"/>
                    <a:pt x="92" y="146"/>
                    <a:pt x="98" y="147"/>
                  </a:cubicBezTo>
                  <a:cubicBezTo>
                    <a:pt x="104" y="149"/>
                    <a:pt x="110" y="150"/>
                    <a:pt x="117" y="150"/>
                  </a:cubicBezTo>
                  <a:cubicBezTo>
                    <a:pt x="119" y="150"/>
                    <a:pt x="121" y="150"/>
                    <a:pt x="123" y="150"/>
                  </a:cubicBezTo>
                  <a:cubicBezTo>
                    <a:pt x="128" y="150"/>
                    <a:pt x="132" y="150"/>
                    <a:pt x="137" y="149"/>
                  </a:cubicBezTo>
                  <a:cubicBezTo>
                    <a:pt x="145" y="148"/>
                    <a:pt x="153" y="146"/>
                    <a:pt x="162" y="144"/>
                  </a:cubicBezTo>
                  <a:cubicBezTo>
                    <a:pt x="170" y="141"/>
                    <a:pt x="177" y="139"/>
                    <a:pt x="183" y="135"/>
                  </a:cubicBezTo>
                  <a:cubicBezTo>
                    <a:pt x="191" y="130"/>
                    <a:pt x="197" y="125"/>
                    <a:pt x="200" y="119"/>
                  </a:cubicBezTo>
                  <a:cubicBezTo>
                    <a:pt x="202" y="114"/>
                    <a:pt x="203" y="108"/>
                    <a:pt x="202" y="102"/>
                  </a:cubicBezTo>
                  <a:cubicBezTo>
                    <a:pt x="201" y="97"/>
                    <a:pt x="198" y="91"/>
                    <a:pt x="194" y="85"/>
                  </a:cubicBezTo>
                  <a:cubicBezTo>
                    <a:pt x="190" y="79"/>
                    <a:pt x="185" y="74"/>
                    <a:pt x="179" y="69"/>
                  </a:cubicBezTo>
                  <a:cubicBezTo>
                    <a:pt x="208" y="52"/>
                    <a:pt x="208" y="52"/>
                    <a:pt x="208" y="52"/>
                  </a:cubicBezTo>
                  <a:cubicBezTo>
                    <a:pt x="211" y="56"/>
                    <a:pt x="214" y="59"/>
                    <a:pt x="217" y="63"/>
                  </a:cubicBezTo>
                  <a:cubicBezTo>
                    <a:pt x="219" y="67"/>
                    <a:pt x="222" y="70"/>
                    <a:pt x="225" y="74"/>
                  </a:cubicBezTo>
                  <a:cubicBezTo>
                    <a:pt x="234" y="73"/>
                    <a:pt x="243" y="72"/>
                    <a:pt x="252" y="71"/>
                  </a:cubicBezTo>
                  <a:cubicBezTo>
                    <a:pt x="261" y="69"/>
                    <a:pt x="270" y="68"/>
                    <a:pt x="280" y="67"/>
                  </a:cubicBezTo>
                  <a:cubicBezTo>
                    <a:pt x="275" y="60"/>
                    <a:pt x="271" y="54"/>
                    <a:pt x="266" y="47"/>
                  </a:cubicBezTo>
                  <a:cubicBezTo>
                    <a:pt x="261" y="41"/>
                    <a:pt x="255" y="35"/>
                    <a:pt x="248" y="29"/>
                  </a:cubicBezTo>
                  <a:cubicBezTo>
                    <a:pt x="275" y="14"/>
                    <a:pt x="275" y="14"/>
                    <a:pt x="275" y="14"/>
                  </a:cubicBezTo>
                  <a:cubicBezTo>
                    <a:pt x="252" y="0"/>
                    <a:pt x="252" y="0"/>
                    <a:pt x="252" y="0"/>
                  </a:cubicBezTo>
                </a:path>
              </a:pathLst>
            </a:custGeom>
            <a:solidFill>
              <a:srgbClr val="58687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180" name="Freeform 179">
              <a:extLst>
                <a:ext uri="{FF2B5EF4-FFF2-40B4-BE49-F238E27FC236}">
                  <a16:creationId xmlns:a16="http://schemas.microsoft.com/office/drawing/2014/main" id="{C9E36911-F769-40A2-AD3A-C4EA00318C30}"/>
                </a:ext>
              </a:extLst>
            </p:cNvPr>
            <p:cNvSpPr>
              <a:spLocks/>
            </p:cNvSpPr>
            <p:nvPr/>
          </p:nvSpPr>
          <p:spPr bwMode="auto">
            <a:xfrm>
              <a:off x="9391651" y="7862888"/>
              <a:ext cx="773113" cy="517525"/>
            </a:xfrm>
            <a:custGeom>
              <a:avLst/>
              <a:gdLst>
                <a:gd name="T0" fmla="*/ 275 w 280"/>
                <a:gd name="T1" fmla="*/ 47 h 187"/>
                <a:gd name="T2" fmla="*/ 275 w 280"/>
                <a:gd name="T3" fmla="*/ 44 h 187"/>
                <a:gd name="T4" fmla="*/ 275 w 280"/>
                <a:gd name="T5" fmla="*/ 41 h 187"/>
                <a:gd name="T6" fmla="*/ 275 w 280"/>
                <a:gd name="T7" fmla="*/ 38 h 187"/>
                <a:gd name="T8" fmla="*/ 275 w 280"/>
                <a:gd name="T9" fmla="*/ 36 h 187"/>
                <a:gd name="T10" fmla="*/ 275 w 280"/>
                <a:gd name="T11" fmla="*/ 33 h 187"/>
                <a:gd name="T12" fmla="*/ 275 w 280"/>
                <a:gd name="T13" fmla="*/ 30 h 187"/>
                <a:gd name="T14" fmla="*/ 275 w 280"/>
                <a:gd name="T15" fmla="*/ 27 h 187"/>
                <a:gd name="T16" fmla="*/ 275 w 280"/>
                <a:gd name="T17" fmla="*/ 24 h 187"/>
                <a:gd name="T18" fmla="*/ 275 w 280"/>
                <a:gd name="T19" fmla="*/ 21 h 187"/>
                <a:gd name="T20" fmla="*/ 275 w 280"/>
                <a:gd name="T21" fmla="*/ 18 h 187"/>
                <a:gd name="T22" fmla="*/ 275 w 280"/>
                <a:gd name="T23" fmla="*/ 15 h 187"/>
                <a:gd name="T24" fmla="*/ 98 w 280"/>
                <a:gd name="T25" fmla="*/ 45 h 187"/>
                <a:gd name="T26" fmla="*/ 98 w 280"/>
                <a:gd name="T27" fmla="*/ 51 h 187"/>
                <a:gd name="T28" fmla="*/ 98 w 280"/>
                <a:gd name="T29" fmla="*/ 57 h 187"/>
                <a:gd name="T30" fmla="*/ 98 w 280"/>
                <a:gd name="T31" fmla="*/ 62 h 187"/>
                <a:gd name="T32" fmla="*/ 98 w 280"/>
                <a:gd name="T33" fmla="*/ 68 h 187"/>
                <a:gd name="T34" fmla="*/ 98 w 280"/>
                <a:gd name="T35" fmla="*/ 74 h 187"/>
                <a:gd name="T36" fmla="*/ 86 w 280"/>
                <a:gd name="T37" fmla="*/ 96 h 187"/>
                <a:gd name="T38" fmla="*/ 0 w 280"/>
                <a:gd name="T39" fmla="*/ 85 h 187"/>
                <a:gd name="T40" fmla="*/ 0 w 280"/>
                <a:gd name="T41" fmla="*/ 88 h 187"/>
                <a:gd name="T42" fmla="*/ 0 w 280"/>
                <a:gd name="T43" fmla="*/ 90 h 187"/>
                <a:gd name="T44" fmla="*/ 0 w 280"/>
                <a:gd name="T45" fmla="*/ 93 h 187"/>
                <a:gd name="T46" fmla="*/ 0 w 280"/>
                <a:gd name="T47" fmla="*/ 96 h 187"/>
                <a:gd name="T48" fmla="*/ 0 w 280"/>
                <a:gd name="T49" fmla="*/ 99 h 187"/>
                <a:gd name="T50" fmla="*/ 0 w 280"/>
                <a:gd name="T51" fmla="*/ 102 h 187"/>
                <a:gd name="T52" fmla="*/ 0 w 280"/>
                <a:gd name="T53" fmla="*/ 105 h 187"/>
                <a:gd name="T54" fmla="*/ 0 w 280"/>
                <a:gd name="T55" fmla="*/ 108 h 187"/>
                <a:gd name="T56" fmla="*/ 0 w 280"/>
                <a:gd name="T57" fmla="*/ 111 h 187"/>
                <a:gd name="T58" fmla="*/ 0 w 280"/>
                <a:gd name="T59" fmla="*/ 114 h 187"/>
                <a:gd name="T60" fmla="*/ 0 w 280"/>
                <a:gd name="T61" fmla="*/ 116 h 187"/>
                <a:gd name="T62" fmla="*/ 14 w 280"/>
                <a:gd name="T63" fmla="*/ 139 h 187"/>
                <a:gd name="T64" fmla="*/ 14 w 280"/>
                <a:gd name="T65" fmla="*/ 142 h 187"/>
                <a:gd name="T66" fmla="*/ 14 w 280"/>
                <a:gd name="T67" fmla="*/ 145 h 187"/>
                <a:gd name="T68" fmla="*/ 14 w 280"/>
                <a:gd name="T69" fmla="*/ 147 h 187"/>
                <a:gd name="T70" fmla="*/ 14 w 280"/>
                <a:gd name="T71" fmla="*/ 150 h 187"/>
                <a:gd name="T72" fmla="*/ 14 w 280"/>
                <a:gd name="T73" fmla="*/ 153 h 187"/>
                <a:gd name="T74" fmla="*/ 14 w 280"/>
                <a:gd name="T75" fmla="*/ 156 h 187"/>
                <a:gd name="T76" fmla="*/ 14 w 280"/>
                <a:gd name="T77" fmla="*/ 159 h 187"/>
                <a:gd name="T78" fmla="*/ 14 w 280"/>
                <a:gd name="T79" fmla="*/ 162 h 187"/>
                <a:gd name="T80" fmla="*/ 14 w 280"/>
                <a:gd name="T81" fmla="*/ 165 h 187"/>
                <a:gd name="T82" fmla="*/ 14 w 280"/>
                <a:gd name="T83" fmla="*/ 168 h 187"/>
                <a:gd name="T84" fmla="*/ 14 w 280"/>
                <a:gd name="T85" fmla="*/ 171 h 187"/>
                <a:gd name="T86" fmla="*/ 14 w 280"/>
                <a:gd name="T87" fmla="*/ 173 h 187"/>
                <a:gd name="T88" fmla="*/ 203 w 280"/>
                <a:gd name="T89" fmla="*/ 138 h 187"/>
                <a:gd name="T90" fmla="*/ 203 w 280"/>
                <a:gd name="T91" fmla="*/ 132 h 187"/>
                <a:gd name="T92" fmla="*/ 203 w 280"/>
                <a:gd name="T93" fmla="*/ 127 h 187"/>
                <a:gd name="T94" fmla="*/ 203 w 280"/>
                <a:gd name="T95" fmla="*/ 121 h 187"/>
                <a:gd name="T96" fmla="*/ 203 w 280"/>
                <a:gd name="T97" fmla="*/ 115 h 187"/>
                <a:gd name="T98" fmla="*/ 203 w 280"/>
                <a:gd name="T99" fmla="*/ 109 h 187"/>
                <a:gd name="T100" fmla="*/ 280 w 280"/>
                <a:gd name="T101" fmla="*/ 102 h 187"/>
                <a:gd name="T102" fmla="*/ 280 w 280"/>
                <a:gd name="T103" fmla="*/ 99 h 187"/>
                <a:gd name="T104" fmla="*/ 280 w 280"/>
                <a:gd name="T105" fmla="*/ 96 h 187"/>
                <a:gd name="T106" fmla="*/ 280 w 280"/>
                <a:gd name="T107" fmla="*/ 93 h 187"/>
                <a:gd name="T108" fmla="*/ 280 w 280"/>
                <a:gd name="T109" fmla="*/ 90 h 187"/>
                <a:gd name="T110" fmla="*/ 280 w 280"/>
                <a:gd name="T111" fmla="*/ 87 h 187"/>
                <a:gd name="T112" fmla="*/ 280 w 280"/>
                <a:gd name="T113" fmla="*/ 84 h 187"/>
                <a:gd name="T114" fmla="*/ 280 w 280"/>
                <a:gd name="T115" fmla="*/ 82 h 187"/>
                <a:gd name="T116" fmla="*/ 280 w 280"/>
                <a:gd name="T117" fmla="*/ 79 h 187"/>
                <a:gd name="T118" fmla="*/ 280 w 280"/>
                <a:gd name="T119" fmla="*/ 76 h 187"/>
                <a:gd name="T120" fmla="*/ 280 w 280"/>
                <a:gd name="T121" fmla="*/ 73 h 187"/>
                <a:gd name="T122" fmla="*/ 280 w 280"/>
                <a:gd name="T123" fmla="*/ 70 h 187"/>
                <a:gd name="T124" fmla="*/ 280 w 280"/>
                <a:gd name="T125" fmla="*/ 67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80" h="187">
                  <a:moveTo>
                    <a:pt x="280" y="67"/>
                  </a:moveTo>
                  <a:cubicBezTo>
                    <a:pt x="280" y="67"/>
                    <a:pt x="280" y="67"/>
                    <a:pt x="280" y="67"/>
                  </a:cubicBezTo>
                  <a:cubicBezTo>
                    <a:pt x="276" y="62"/>
                    <a:pt x="273" y="57"/>
                    <a:pt x="270" y="53"/>
                  </a:cubicBezTo>
                  <a:cubicBezTo>
                    <a:pt x="275" y="50"/>
                    <a:pt x="275" y="50"/>
                    <a:pt x="275" y="50"/>
                  </a:cubicBezTo>
                  <a:cubicBezTo>
                    <a:pt x="275" y="50"/>
                    <a:pt x="275" y="50"/>
                    <a:pt x="275" y="50"/>
                  </a:cubicBezTo>
                  <a:cubicBezTo>
                    <a:pt x="275" y="50"/>
                    <a:pt x="275" y="50"/>
                    <a:pt x="275" y="50"/>
                  </a:cubicBezTo>
                  <a:cubicBezTo>
                    <a:pt x="275" y="49"/>
                    <a:pt x="275" y="49"/>
                    <a:pt x="275" y="49"/>
                  </a:cubicBezTo>
                  <a:cubicBezTo>
                    <a:pt x="275" y="49"/>
                    <a:pt x="275" y="49"/>
                    <a:pt x="275" y="49"/>
                  </a:cubicBezTo>
                  <a:cubicBezTo>
                    <a:pt x="275" y="49"/>
                    <a:pt x="275" y="49"/>
                    <a:pt x="275" y="49"/>
                  </a:cubicBezTo>
                  <a:cubicBezTo>
                    <a:pt x="275" y="49"/>
                    <a:pt x="275" y="49"/>
                    <a:pt x="275" y="49"/>
                  </a:cubicBezTo>
                  <a:cubicBezTo>
                    <a:pt x="275" y="49"/>
                    <a:pt x="275" y="49"/>
                    <a:pt x="275" y="49"/>
                  </a:cubicBezTo>
                  <a:cubicBezTo>
                    <a:pt x="275" y="49"/>
                    <a:pt x="275" y="49"/>
                    <a:pt x="275" y="49"/>
                  </a:cubicBezTo>
                  <a:cubicBezTo>
                    <a:pt x="275" y="49"/>
                    <a:pt x="275" y="49"/>
                    <a:pt x="275" y="49"/>
                  </a:cubicBezTo>
                  <a:cubicBezTo>
                    <a:pt x="275" y="49"/>
                    <a:pt x="275" y="49"/>
                    <a:pt x="275" y="49"/>
                  </a:cubicBezTo>
                  <a:cubicBezTo>
                    <a:pt x="275" y="49"/>
                    <a:pt x="275" y="49"/>
                    <a:pt x="275" y="49"/>
                  </a:cubicBezTo>
                  <a:cubicBezTo>
                    <a:pt x="275" y="49"/>
                    <a:pt x="275" y="49"/>
                    <a:pt x="275" y="49"/>
                  </a:cubicBezTo>
                  <a:cubicBezTo>
                    <a:pt x="275" y="49"/>
                    <a:pt x="275" y="49"/>
                    <a:pt x="275" y="49"/>
                  </a:cubicBezTo>
                  <a:cubicBezTo>
                    <a:pt x="275" y="49"/>
                    <a:pt x="275" y="49"/>
                    <a:pt x="275" y="49"/>
                  </a:cubicBezTo>
                  <a:cubicBezTo>
                    <a:pt x="275" y="49"/>
                    <a:pt x="275" y="49"/>
                    <a:pt x="275" y="49"/>
                  </a:cubicBezTo>
                  <a:cubicBezTo>
                    <a:pt x="275" y="49"/>
                    <a:pt x="275" y="49"/>
                    <a:pt x="275" y="49"/>
                  </a:cubicBezTo>
                  <a:cubicBezTo>
                    <a:pt x="275" y="48"/>
                    <a:pt x="275" y="48"/>
                    <a:pt x="275" y="48"/>
                  </a:cubicBezTo>
                  <a:cubicBezTo>
                    <a:pt x="275" y="48"/>
                    <a:pt x="275" y="48"/>
                    <a:pt x="275" y="48"/>
                  </a:cubicBezTo>
                  <a:cubicBezTo>
                    <a:pt x="275" y="48"/>
                    <a:pt x="275" y="48"/>
                    <a:pt x="275" y="48"/>
                  </a:cubicBezTo>
                  <a:cubicBezTo>
                    <a:pt x="275" y="48"/>
                    <a:pt x="275" y="48"/>
                    <a:pt x="275" y="48"/>
                  </a:cubicBezTo>
                  <a:cubicBezTo>
                    <a:pt x="275" y="48"/>
                    <a:pt x="275" y="48"/>
                    <a:pt x="275" y="48"/>
                  </a:cubicBezTo>
                  <a:cubicBezTo>
                    <a:pt x="275" y="48"/>
                    <a:pt x="275" y="48"/>
                    <a:pt x="275" y="48"/>
                  </a:cubicBezTo>
                  <a:cubicBezTo>
                    <a:pt x="275" y="48"/>
                    <a:pt x="275" y="48"/>
                    <a:pt x="275" y="48"/>
                  </a:cubicBezTo>
                  <a:cubicBezTo>
                    <a:pt x="275" y="48"/>
                    <a:pt x="275" y="48"/>
                    <a:pt x="275" y="48"/>
                  </a:cubicBezTo>
                  <a:cubicBezTo>
                    <a:pt x="275" y="48"/>
                    <a:pt x="275" y="48"/>
                    <a:pt x="275" y="48"/>
                  </a:cubicBezTo>
                  <a:cubicBezTo>
                    <a:pt x="275" y="48"/>
                    <a:pt x="275" y="48"/>
                    <a:pt x="275" y="48"/>
                  </a:cubicBezTo>
                  <a:cubicBezTo>
                    <a:pt x="275" y="48"/>
                    <a:pt x="275" y="48"/>
                    <a:pt x="275" y="48"/>
                  </a:cubicBezTo>
                  <a:cubicBezTo>
                    <a:pt x="275" y="48"/>
                    <a:pt x="275" y="48"/>
                    <a:pt x="275" y="48"/>
                  </a:cubicBezTo>
                  <a:cubicBezTo>
                    <a:pt x="275" y="48"/>
                    <a:pt x="275" y="48"/>
                    <a:pt x="275" y="48"/>
                  </a:cubicBezTo>
                  <a:cubicBezTo>
                    <a:pt x="275" y="48"/>
                    <a:pt x="275" y="48"/>
                    <a:pt x="275" y="48"/>
                  </a:cubicBezTo>
                  <a:cubicBezTo>
                    <a:pt x="275" y="48"/>
                    <a:pt x="275" y="48"/>
                    <a:pt x="275" y="48"/>
                  </a:cubicBezTo>
                  <a:cubicBezTo>
                    <a:pt x="275" y="47"/>
                    <a:pt x="275" y="47"/>
                    <a:pt x="275" y="47"/>
                  </a:cubicBezTo>
                  <a:cubicBezTo>
                    <a:pt x="275" y="47"/>
                    <a:pt x="275" y="47"/>
                    <a:pt x="275" y="47"/>
                  </a:cubicBezTo>
                  <a:cubicBezTo>
                    <a:pt x="275" y="47"/>
                    <a:pt x="275" y="47"/>
                    <a:pt x="275" y="47"/>
                  </a:cubicBezTo>
                  <a:cubicBezTo>
                    <a:pt x="275" y="47"/>
                    <a:pt x="275" y="47"/>
                    <a:pt x="275" y="47"/>
                  </a:cubicBezTo>
                  <a:cubicBezTo>
                    <a:pt x="275" y="47"/>
                    <a:pt x="275" y="47"/>
                    <a:pt x="275" y="47"/>
                  </a:cubicBezTo>
                  <a:cubicBezTo>
                    <a:pt x="275" y="47"/>
                    <a:pt x="275" y="47"/>
                    <a:pt x="275" y="47"/>
                  </a:cubicBezTo>
                  <a:cubicBezTo>
                    <a:pt x="275" y="47"/>
                    <a:pt x="275" y="47"/>
                    <a:pt x="275" y="47"/>
                  </a:cubicBezTo>
                  <a:cubicBezTo>
                    <a:pt x="275" y="47"/>
                    <a:pt x="275" y="47"/>
                    <a:pt x="275" y="47"/>
                  </a:cubicBezTo>
                  <a:cubicBezTo>
                    <a:pt x="275" y="47"/>
                    <a:pt x="275" y="47"/>
                    <a:pt x="275" y="47"/>
                  </a:cubicBezTo>
                  <a:cubicBezTo>
                    <a:pt x="275" y="47"/>
                    <a:pt x="275" y="47"/>
                    <a:pt x="275" y="47"/>
                  </a:cubicBezTo>
                  <a:cubicBezTo>
                    <a:pt x="275" y="47"/>
                    <a:pt x="275" y="47"/>
                    <a:pt x="275" y="47"/>
                  </a:cubicBezTo>
                  <a:cubicBezTo>
                    <a:pt x="275" y="47"/>
                    <a:pt x="275" y="47"/>
                    <a:pt x="275" y="47"/>
                  </a:cubicBezTo>
                  <a:cubicBezTo>
                    <a:pt x="275" y="47"/>
                    <a:pt x="275" y="47"/>
                    <a:pt x="275" y="47"/>
                  </a:cubicBezTo>
                  <a:cubicBezTo>
                    <a:pt x="275" y="47"/>
                    <a:pt x="275" y="47"/>
                    <a:pt x="275" y="47"/>
                  </a:cubicBezTo>
                  <a:cubicBezTo>
                    <a:pt x="275" y="46"/>
                    <a:pt x="275" y="46"/>
                    <a:pt x="275" y="46"/>
                  </a:cubicBezTo>
                  <a:cubicBezTo>
                    <a:pt x="275" y="46"/>
                    <a:pt x="275" y="46"/>
                    <a:pt x="275" y="46"/>
                  </a:cubicBezTo>
                  <a:cubicBezTo>
                    <a:pt x="275" y="46"/>
                    <a:pt x="275" y="46"/>
                    <a:pt x="275" y="46"/>
                  </a:cubicBezTo>
                  <a:cubicBezTo>
                    <a:pt x="275" y="46"/>
                    <a:pt x="275" y="46"/>
                    <a:pt x="275" y="46"/>
                  </a:cubicBezTo>
                  <a:cubicBezTo>
                    <a:pt x="275" y="46"/>
                    <a:pt x="275" y="46"/>
                    <a:pt x="275" y="46"/>
                  </a:cubicBezTo>
                  <a:cubicBezTo>
                    <a:pt x="275" y="46"/>
                    <a:pt x="275" y="46"/>
                    <a:pt x="275" y="46"/>
                  </a:cubicBezTo>
                  <a:cubicBezTo>
                    <a:pt x="275" y="46"/>
                    <a:pt x="275" y="46"/>
                    <a:pt x="275" y="46"/>
                  </a:cubicBezTo>
                  <a:cubicBezTo>
                    <a:pt x="275" y="46"/>
                    <a:pt x="275" y="46"/>
                    <a:pt x="275" y="46"/>
                  </a:cubicBezTo>
                  <a:cubicBezTo>
                    <a:pt x="275" y="46"/>
                    <a:pt x="275" y="46"/>
                    <a:pt x="275" y="46"/>
                  </a:cubicBezTo>
                  <a:cubicBezTo>
                    <a:pt x="275" y="46"/>
                    <a:pt x="275" y="46"/>
                    <a:pt x="275" y="46"/>
                  </a:cubicBezTo>
                  <a:cubicBezTo>
                    <a:pt x="275" y="46"/>
                    <a:pt x="275" y="46"/>
                    <a:pt x="275" y="46"/>
                  </a:cubicBezTo>
                  <a:cubicBezTo>
                    <a:pt x="275" y="46"/>
                    <a:pt x="275" y="46"/>
                    <a:pt x="275" y="46"/>
                  </a:cubicBezTo>
                  <a:cubicBezTo>
                    <a:pt x="275" y="46"/>
                    <a:pt x="275" y="46"/>
                    <a:pt x="275" y="46"/>
                  </a:cubicBezTo>
                  <a:cubicBezTo>
                    <a:pt x="275" y="46"/>
                    <a:pt x="275" y="46"/>
                    <a:pt x="275" y="46"/>
                  </a:cubicBezTo>
                  <a:cubicBezTo>
                    <a:pt x="275" y="45"/>
                    <a:pt x="275" y="45"/>
                    <a:pt x="275" y="45"/>
                  </a:cubicBezTo>
                  <a:cubicBezTo>
                    <a:pt x="275" y="45"/>
                    <a:pt x="275" y="45"/>
                    <a:pt x="275" y="45"/>
                  </a:cubicBezTo>
                  <a:cubicBezTo>
                    <a:pt x="275" y="45"/>
                    <a:pt x="275" y="45"/>
                    <a:pt x="275" y="45"/>
                  </a:cubicBezTo>
                  <a:cubicBezTo>
                    <a:pt x="275" y="45"/>
                    <a:pt x="275" y="45"/>
                    <a:pt x="275" y="45"/>
                  </a:cubicBezTo>
                  <a:cubicBezTo>
                    <a:pt x="275" y="45"/>
                    <a:pt x="275" y="45"/>
                    <a:pt x="275" y="45"/>
                  </a:cubicBezTo>
                  <a:cubicBezTo>
                    <a:pt x="275" y="45"/>
                    <a:pt x="275" y="45"/>
                    <a:pt x="275" y="45"/>
                  </a:cubicBezTo>
                  <a:cubicBezTo>
                    <a:pt x="275" y="45"/>
                    <a:pt x="275" y="45"/>
                    <a:pt x="275" y="45"/>
                  </a:cubicBezTo>
                  <a:cubicBezTo>
                    <a:pt x="275" y="45"/>
                    <a:pt x="275" y="45"/>
                    <a:pt x="275" y="45"/>
                  </a:cubicBezTo>
                  <a:cubicBezTo>
                    <a:pt x="275" y="45"/>
                    <a:pt x="275" y="45"/>
                    <a:pt x="275" y="45"/>
                  </a:cubicBezTo>
                  <a:cubicBezTo>
                    <a:pt x="275" y="45"/>
                    <a:pt x="275" y="45"/>
                    <a:pt x="275" y="45"/>
                  </a:cubicBezTo>
                  <a:cubicBezTo>
                    <a:pt x="275" y="45"/>
                    <a:pt x="275" y="45"/>
                    <a:pt x="275" y="45"/>
                  </a:cubicBezTo>
                  <a:cubicBezTo>
                    <a:pt x="275" y="45"/>
                    <a:pt x="275" y="45"/>
                    <a:pt x="275" y="45"/>
                  </a:cubicBezTo>
                  <a:cubicBezTo>
                    <a:pt x="275" y="45"/>
                    <a:pt x="275" y="45"/>
                    <a:pt x="275" y="45"/>
                  </a:cubicBezTo>
                  <a:cubicBezTo>
                    <a:pt x="275" y="45"/>
                    <a:pt x="275" y="45"/>
                    <a:pt x="275" y="45"/>
                  </a:cubicBezTo>
                  <a:cubicBezTo>
                    <a:pt x="275" y="44"/>
                    <a:pt x="275" y="44"/>
                    <a:pt x="275" y="44"/>
                  </a:cubicBezTo>
                  <a:cubicBezTo>
                    <a:pt x="275" y="44"/>
                    <a:pt x="275" y="44"/>
                    <a:pt x="275" y="44"/>
                  </a:cubicBezTo>
                  <a:cubicBezTo>
                    <a:pt x="275" y="44"/>
                    <a:pt x="275" y="44"/>
                    <a:pt x="275" y="44"/>
                  </a:cubicBezTo>
                  <a:cubicBezTo>
                    <a:pt x="275" y="44"/>
                    <a:pt x="275" y="44"/>
                    <a:pt x="275" y="44"/>
                  </a:cubicBezTo>
                  <a:cubicBezTo>
                    <a:pt x="275" y="44"/>
                    <a:pt x="275" y="44"/>
                    <a:pt x="275" y="44"/>
                  </a:cubicBezTo>
                  <a:cubicBezTo>
                    <a:pt x="275" y="44"/>
                    <a:pt x="275" y="44"/>
                    <a:pt x="275" y="44"/>
                  </a:cubicBezTo>
                  <a:cubicBezTo>
                    <a:pt x="275" y="44"/>
                    <a:pt x="275" y="44"/>
                    <a:pt x="275" y="44"/>
                  </a:cubicBezTo>
                  <a:cubicBezTo>
                    <a:pt x="275" y="44"/>
                    <a:pt x="275" y="44"/>
                    <a:pt x="275" y="44"/>
                  </a:cubicBezTo>
                  <a:cubicBezTo>
                    <a:pt x="275" y="44"/>
                    <a:pt x="275" y="44"/>
                    <a:pt x="275" y="44"/>
                  </a:cubicBezTo>
                  <a:cubicBezTo>
                    <a:pt x="275" y="44"/>
                    <a:pt x="275" y="44"/>
                    <a:pt x="275" y="44"/>
                  </a:cubicBezTo>
                  <a:cubicBezTo>
                    <a:pt x="275" y="44"/>
                    <a:pt x="275" y="44"/>
                    <a:pt x="275" y="44"/>
                  </a:cubicBezTo>
                  <a:cubicBezTo>
                    <a:pt x="275" y="44"/>
                    <a:pt x="275" y="44"/>
                    <a:pt x="275" y="44"/>
                  </a:cubicBezTo>
                  <a:cubicBezTo>
                    <a:pt x="275" y="44"/>
                    <a:pt x="275" y="44"/>
                    <a:pt x="275" y="44"/>
                  </a:cubicBezTo>
                  <a:cubicBezTo>
                    <a:pt x="275" y="44"/>
                    <a:pt x="275" y="44"/>
                    <a:pt x="275" y="44"/>
                  </a:cubicBezTo>
                  <a:cubicBezTo>
                    <a:pt x="275" y="43"/>
                    <a:pt x="275" y="43"/>
                    <a:pt x="275" y="43"/>
                  </a:cubicBezTo>
                  <a:cubicBezTo>
                    <a:pt x="275" y="43"/>
                    <a:pt x="275" y="43"/>
                    <a:pt x="275" y="43"/>
                  </a:cubicBezTo>
                  <a:cubicBezTo>
                    <a:pt x="275" y="43"/>
                    <a:pt x="275" y="43"/>
                    <a:pt x="275" y="43"/>
                  </a:cubicBezTo>
                  <a:cubicBezTo>
                    <a:pt x="275" y="43"/>
                    <a:pt x="275" y="43"/>
                    <a:pt x="275" y="43"/>
                  </a:cubicBezTo>
                  <a:cubicBezTo>
                    <a:pt x="275" y="43"/>
                    <a:pt x="275" y="43"/>
                    <a:pt x="275" y="43"/>
                  </a:cubicBezTo>
                  <a:cubicBezTo>
                    <a:pt x="275" y="43"/>
                    <a:pt x="275" y="43"/>
                    <a:pt x="275" y="43"/>
                  </a:cubicBezTo>
                  <a:cubicBezTo>
                    <a:pt x="275" y="43"/>
                    <a:pt x="275" y="43"/>
                    <a:pt x="275" y="43"/>
                  </a:cubicBezTo>
                  <a:cubicBezTo>
                    <a:pt x="275" y="43"/>
                    <a:pt x="275" y="43"/>
                    <a:pt x="275" y="43"/>
                  </a:cubicBezTo>
                  <a:cubicBezTo>
                    <a:pt x="275" y="43"/>
                    <a:pt x="275" y="43"/>
                    <a:pt x="275" y="43"/>
                  </a:cubicBezTo>
                  <a:cubicBezTo>
                    <a:pt x="275" y="43"/>
                    <a:pt x="275" y="43"/>
                    <a:pt x="275" y="43"/>
                  </a:cubicBezTo>
                  <a:cubicBezTo>
                    <a:pt x="275" y="43"/>
                    <a:pt x="275" y="43"/>
                    <a:pt x="275" y="43"/>
                  </a:cubicBezTo>
                  <a:cubicBezTo>
                    <a:pt x="275" y="43"/>
                    <a:pt x="275" y="43"/>
                    <a:pt x="275" y="43"/>
                  </a:cubicBezTo>
                  <a:cubicBezTo>
                    <a:pt x="275" y="43"/>
                    <a:pt x="275" y="43"/>
                    <a:pt x="275" y="43"/>
                  </a:cubicBezTo>
                  <a:cubicBezTo>
                    <a:pt x="275" y="43"/>
                    <a:pt x="275" y="43"/>
                    <a:pt x="275" y="43"/>
                  </a:cubicBezTo>
                  <a:cubicBezTo>
                    <a:pt x="275" y="42"/>
                    <a:pt x="275" y="42"/>
                    <a:pt x="275" y="42"/>
                  </a:cubicBezTo>
                  <a:cubicBezTo>
                    <a:pt x="275" y="42"/>
                    <a:pt x="275" y="42"/>
                    <a:pt x="275" y="42"/>
                  </a:cubicBezTo>
                  <a:cubicBezTo>
                    <a:pt x="275" y="42"/>
                    <a:pt x="275" y="42"/>
                    <a:pt x="275" y="42"/>
                  </a:cubicBezTo>
                  <a:cubicBezTo>
                    <a:pt x="275" y="42"/>
                    <a:pt x="275" y="42"/>
                    <a:pt x="275" y="42"/>
                  </a:cubicBezTo>
                  <a:cubicBezTo>
                    <a:pt x="275" y="42"/>
                    <a:pt x="275" y="42"/>
                    <a:pt x="275" y="42"/>
                  </a:cubicBezTo>
                  <a:cubicBezTo>
                    <a:pt x="275" y="42"/>
                    <a:pt x="275" y="42"/>
                    <a:pt x="275" y="42"/>
                  </a:cubicBezTo>
                  <a:cubicBezTo>
                    <a:pt x="275" y="42"/>
                    <a:pt x="275" y="42"/>
                    <a:pt x="275" y="42"/>
                  </a:cubicBezTo>
                  <a:cubicBezTo>
                    <a:pt x="275" y="42"/>
                    <a:pt x="275" y="42"/>
                    <a:pt x="275" y="42"/>
                  </a:cubicBezTo>
                  <a:cubicBezTo>
                    <a:pt x="275" y="42"/>
                    <a:pt x="275" y="42"/>
                    <a:pt x="275" y="42"/>
                  </a:cubicBezTo>
                  <a:cubicBezTo>
                    <a:pt x="275" y="42"/>
                    <a:pt x="275" y="42"/>
                    <a:pt x="275" y="42"/>
                  </a:cubicBezTo>
                  <a:cubicBezTo>
                    <a:pt x="275" y="42"/>
                    <a:pt x="275" y="42"/>
                    <a:pt x="275" y="42"/>
                  </a:cubicBezTo>
                  <a:cubicBezTo>
                    <a:pt x="275" y="42"/>
                    <a:pt x="275" y="42"/>
                    <a:pt x="275" y="42"/>
                  </a:cubicBezTo>
                  <a:cubicBezTo>
                    <a:pt x="275" y="42"/>
                    <a:pt x="275" y="42"/>
                    <a:pt x="275" y="42"/>
                  </a:cubicBezTo>
                  <a:cubicBezTo>
                    <a:pt x="275" y="42"/>
                    <a:pt x="275" y="42"/>
                    <a:pt x="275" y="42"/>
                  </a:cubicBezTo>
                  <a:cubicBezTo>
                    <a:pt x="275" y="42"/>
                    <a:pt x="275" y="42"/>
                    <a:pt x="275" y="42"/>
                  </a:cubicBezTo>
                  <a:cubicBezTo>
                    <a:pt x="275" y="41"/>
                    <a:pt x="275" y="41"/>
                    <a:pt x="275" y="41"/>
                  </a:cubicBezTo>
                  <a:cubicBezTo>
                    <a:pt x="275" y="41"/>
                    <a:pt x="275" y="41"/>
                    <a:pt x="275" y="41"/>
                  </a:cubicBezTo>
                  <a:cubicBezTo>
                    <a:pt x="275" y="41"/>
                    <a:pt x="275" y="41"/>
                    <a:pt x="275" y="41"/>
                  </a:cubicBezTo>
                  <a:cubicBezTo>
                    <a:pt x="275" y="41"/>
                    <a:pt x="275" y="41"/>
                    <a:pt x="275" y="41"/>
                  </a:cubicBezTo>
                  <a:cubicBezTo>
                    <a:pt x="275" y="41"/>
                    <a:pt x="275" y="41"/>
                    <a:pt x="275" y="41"/>
                  </a:cubicBezTo>
                  <a:cubicBezTo>
                    <a:pt x="275" y="41"/>
                    <a:pt x="275" y="41"/>
                    <a:pt x="275" y="41"/>
                  </a:cubicBezTo>
                  <a:cubicBezTo>
                    <a:pt x="275" y="41"/>
                    <a:pt x="275" y="41"/>
                    <a:pt x="275" y="41"/>
                  </a:cubicBezTo>
                  <a:cubicBezTo>
                    <a:pt x="275" y="41"/>
                    <a:pt x="275" y="41"/>
                    <a:pt x="275" y="41"/>
                  </a:cubicBezTo>
                  <a:cubicBezTo>
                    <a:pt x="275" y="41"/>
                    <a:pt x="275" y="41"/>
                    <a:pt x="275" y="41"/>
                  </a:cubicBezTo>
                  <a:cubicBezTo>
                    <a:pt x="275" y="41"/>
                    <a:pt x="275" y="41"/>
                    <a:pt x="275" y="41"/>
                  </a:cubicBezTo>
                  <a:cubicBezTo>
                    <a:pt x="275" y="41"/>
                    <a:pt x="275" y="41"/>
                    <a:pt x="275" y="41"/>
                  </a:cubicBezTo>
                  <a:cubicBezTo>
                    <a:pt x="275" y="41"/>
                    <a:pt x="275" y="41"/>
                    <a:pt x="275" y="41"/>
                  </a:cubicBezTo>
                  <a:cubicBezTo>
                    <a:pt x="275" y="41"/>
                    <a:pt x="275" y="41"/>
                    <a:pt x="275" y="41"/>
                  </a:cubicBezTo>
                  <a:cubicBezTo>
                    <a:pt x="275" y="41"/>
                    <a:pt x="275" y="41"/>
                    <a:pt x="275" y="41"/>
                  </a:cubicBezTo>
                  <a:cubicBezTo>
                    <a:pt x="275" y="40"/>
                    <a:pt x="275" y="40"/>
                    <a:pt x="275" y="40"/>
                  </a:cubicBezTo>
                  <a:cubicBezTo>
                    <a:pt x="275" y="40"/>
                    <a:pt x="275" y="40"/>
                    <a:pt x="275" y="40"/>
                  </a:cubicBezTo>
                  <a:cubicBezTo>
                    <a:pt x="275" y="40"/>
                    <a:pt x="275" y="40"/>
                    <a:pt x="275" y="40"/>
                  </a:cubicBezTo>
                  <a:cubicBezTo>
                    <a:pt x="275" y="40"/>
                    <a:pt x="275" y="40"/>
                    <a:pt x="275" y="40"/>
                  </a:cubicBezTo>
                  <a:cubicBezTo>
                    <a:pt x="275" y="40"/>
                    <a:pt x="275" y="40"/>
                    <a:pt x="275" y="40"/>
                  </a:cubicBezTo>
                  <a:cubicBezTo>
                    <a:pt x="275" y="40"/>
                    <a:pt x="275" y="40"/>
                    <a:pt x="275" y="40"/>
                  </a:cubicBezTo>
                  <a:cubicBezTo>
                    <a:pt x="275" y="40"/>
                    <a:pt x="275" y="40"/>
                    <a:pt x="275" y="40"/>
                  </a:cubicBezTo>
                  <a:cubicBezTo>
                    <a:pt x="275" y="40"/>
                    <a:pt x="275" y="40"/>
                    <a:pt x="275" y="40"/>
                  </a:cubicBezTo>
                  <a:cubicBezTo>
                    <a:pt x="275" y="40"/>
                    <a:pt x="275" y="40"/>
                    <a:pt x="275" y="40"/>
                  </a:cubicBezTo>
                  <a:cubicBezTo>
                    <a:pt x="275" y="40"/>
                    <a:pt x="275" y="40"/>
                    <a:pt x="275" y="40"/>
                  </a:cubicBezTo>
                  <a:cubicBezTo>
                    <a:pt x="275" y="40"/>
                    <a:pt x="275" y="40"/>
                    <a:pt x="275" y="40"/>
                  </a:cubicBezTo>
                  <a:cubicBezTo>
                    <a:pt x="275" y="40"/>
                    <a:pt x="275" y="40"/>
                    <a:pt x="275" y="40"/>
                  </a:cubicBezTo>
                  <a:cubicBezTo>
                    <a:pt x="275" y="40"/>
                    <a:pt x="275" y="40"/>
                    <a:pt x="275" y="40"/>
                  </a:cubicBezTo>
                  <a:cubicBezTo>
                    <a:pt x="275" y="40"/>
                    <a:pt x="275" y="40"/>
                    <a:pt x="275" y="40"/>
                  </a:cubicBezTo>
                  <a:cubicBezTo>
                    <a:pt x="275" y="39"/>
                    <a:pt x="275" y="39"/>
                    <a:pt x="275" y="39"/>
                  </a:cubicBezTo>
                  <a:cubicBezTo>
                    <a:pt x="275" y="39"/>
                    <a:pt x="275" y="39"/>
                    <a:pt x="275" y="39"/>
                  </a:cubicBezTo>
                  <a:cubicBezTo>
                    <a:pt x="275" y="39"/>
                    <a:pt x="275" y="39"/>
                    <a:pt x="275" y="39"/>
                  </a:cubicBezTo>
                  <a:cubicBezTo>
                    <a:pt x="275" y="39"/>
                    <a:pt x="275" y="39"/>
                    <a:pt x="275" y="39"/>
                  </a:cubicBezTo>
                  <a:cubicBezTo>
                    <a:pt x="275" y="39"/>
                    <a:pt x="275" y="39"/>
                    <a:pt x="275" y="39"/>
                  </a:cubicBezTo>
                  <a:cubicBezTo>
                    <a:pt x="275" y="39"/>
                    <a:pt x="275" y="39"/>
                    <a:pt x="275" y="39"/>
                  </a:cubicBezTo>
                  <a:cubicBezTo>
                    <a:pt x="275" y="39"/>
                    <a:pt x="275" y="39"/>
                    <a:pt x="275" y="39"/>
                  </a:cubicBezTo>
                  <a:cubicBezTo>
                    <a:pt x="275" y="39"/>
                    <a:pt x="275" y="39"/>
                    <a:pt x="275" y="39"/>
                  </a:cubicBezTo>
                  <a:cubicBezTo>
                    <a:pt x="275" y="39"/>
                    <a:pt x="275" y="39"/>
                    <a:pt x="275" y="39"/>
                  </a:cubicBezTo>
                  <a:cubicBezTo>
                    <a:pt x="275" y="39"/>
                    <a:pt x="275" y="39"/>
                    <a:pt x="275" y="39"/>
                  </a:cubicBezTo>
                  <a:cubicBezTo>
                    <a:pt x="275" y="39"/>
                    <a:pt x="275" y="39"/>
                    <a:pt x="275" y="39"/>
                  </a:cubicBezTo>
                  <a:cubicBezTo>
                    <a:pt x="275" y="39"/>
                    <a:pt x="275" y="39"/>
                    <a:pt x="275" y="39"/>
                  </a:cubicBezTo>
                  <a:cubicBezTo>
                    <a:pt x="275" y="39"/>
                    <a:pt x="275" y="39"/>
                    <a:pt x="275" y="39"/>
                  </a:cubicBezTo>
                  <a:cubicBezTo>
                    <a:pt x="275" y="39"/>
                    <a:pt x="275" y="39"/>
                    <a:pt x="275" y="39"/>
                  </a:cubicBezTo>
                  <a:cubicBezTo>
                    <a:pt x="275" y="38"/>
                    <a:pt x="275" y="38"/>
                    <a:pt x="275" y="38"/>
                  </a:cubicBezTo>
                  <a:cubicBezTo>
                    <a:pt x="275" y="38"/>
                    <a:pt x="275" y="38"/>
                    <a:pt x="275" y="38"/>
                  </a:cubicBezTo>
                  <a:cubicBezTo>
                    <a:pt x="275" y="38"/>
                    <a:pt x="275" y="38"/>
                    <a:pt x="275" y="38"/>
                  </a:cubicBezTo>
                  <a:cubicBezTo>
                    <a:pt x="275" y="38"/>
                    <a:pt x="275" y="38"/>
                    <a:pt x="275" y="38"/>
                  </a:cubicBezTo>
                  <a:cubicBezTo>
                    <a:pt x="275" y="38"/>
                    <a:pt x="275" y="38"/>
                    <a:pt x="275" y="38"/>
                  </a:cubicBezTo>
                  <a:cubicBezTo>
                    <a:pt x="275" y="38"/>
                    <a:pt x="275" y="38"/>
                    <a:pt x="275" y="38"/>
                  </a:cubicBezTo>
                  <a:cubicBezTo>
                    <a:pt x="275" y="38"/>
                    <a:pt x="275" y="38"/>
                    <a:pt x="275" y="38"/>
                  </a:cubicBezTo>
                  <a:cubicBezTo>
                    <a:pt x="275" y="38"/>
                    <a:pt x="275" y="38"/>
                    <a:pt x="275" y="38"/>
                  </a:cubicBezTo>
                  <a:cubicBezTo>
                    <a:pt x="275" y="38"/>
                    <a:pt x="275" y="38"/>
                    <a:pt x="275" y="38"/>
                  </a:cubicBezTo>
                  <a:cubicBezTo>
                    <a:pt x="275" y="38"/>
                    <a:pt x="275" y="38"/>
                    <a:pt x="275" y="38"/>
                  </a:cubicBezTo>
                  <a:cubicBezTo>
                    <a:pt x="275" y="38"/>
                    <a:pt x="275" y="38"/>
                    <a:pt x="275" y="38"/>
                  </a:cubicBezTo>
                  <a:cubicBezTo>
                    <a:pt x="275" y="38"/>
                    <a:pt x="275" y="38"/>
                    <a:pt x="275" y="38"/>
                  </a:cubicBezTo>
                  <a:cubicBezTo>
                    <a:pt x="275" y="38"/>
                    <a:pt x="275" y="38"/>
                    <a:pt x="275" y="38"/>
                  </a:cubicBezTo>
                  <a:cubicBezTo>
                    <a:pt x="275" y="38"/>
                    <a:pt x="275" y="38"/>
                    <a:pt x="275" y="38"/>
                  </a:cubicBezTo>
                  <a:cubicBezTo>
                    <a:pt x="275" y="37"/>
                    <a:pt x="275" y="37"/>
                    <a:pt x="275" y="37"/>
                  </a:cubicBezTo>
                  <a:cubicBezTo>
                    <a:pt x="275" y="37"/>
                    <a:pt x="275" y="37"/>
                    <a:pt x="275" y="37"/>
                  </a:cubicBezTo>
                  <a:cubicBezTo>
                    <a:pt x="275" y="37"/>
                    <a:pt x="275" y="37"/>
                    <a:pt x="275" y="37"/>
                  </a:cubicBezTo>
                  <a:cubicBezTo>
                    <a:pt x="275" y="37"/>
                    <a:pt x="275" y="37"/>
                    <a:pt x="275" y="37"/>
                  </a:cubicBezTo>
                  <a:cubicBezTo>
                    <a:pt x="275" y="37"/>
                    <a:pt x="275" y="37"/>
                    <a:pt x="275" y="37"/>
                  </a:cubicBezTo>
                  <a:cubicBezTo>
                    <a:pt x="275" y="37"/>
                    <a:pt x="275" y="37"/>
                    <a:pt x="275" y="37"/>
                  </a:cubicBezTo>
                  <a:cubicBezTo>
                    <a:pt x="275" y="37"/>
                    <a:pt x="275" y="37"/>
                    <a:pt x="275" y="37"/>
                  </a:cubicBezTo>
                  <a:cubicBezTo>
                    <a:pt x="275" y="37"/>
                    <a:pt x="275" y="37"/>
                    <a:pt x="275" y="37"/>
                  </a:cubicBezTo>
                  <a:cubicBezTo>
                    <a:pt x="275" y="37"/>
                    <a:pt x="275" y="37"/>
                    <a:pt x="275" y="37"/>
                  </a:cubicBezTo>
                  <a:cubicBezTo>
                    <a:pt x="275" y="37"/>
                    <a:pt x="275" y="37"/>
                    <a:pt x="275" y="37"/>
                  </a:cubicBezTo>
                  <a:cubicBezTo>
                    <a:pt x="275" y="37"/>
                    <a:pt x="275" y="37"/>
                    <a:pt x="275" y="37"/>
                  </a:cubicBezTo>
                  <a:cubicBezTo>
                    <a:pt x="275" y="37"/>
                    <a:pt x="275" y="37"/>
                    <a:pt x="275" y="37"/>
                  </a:cubicBezTo>
                  <a:cubicBezTo>
                    <a:pt x="275" y="37"/>
                    <a:pt x="275" y="37"/>
                    <a:pt x="275" y="37"/>
                  </a:cubicBezTo>
                  <a:cubicBezTo>
                    <a:pt x="275" y="37"/>
                    <a:pt x="275" y="37"/>
                    <a:pt x="275" y="37"/>
                  </a:cubicBezTo>
                  <a:cubicBezTo>
                    <a:pt x="275" y="36"/>
                    <a:pt x="275" y="36"/>
                    <a:pt x="275" y="36"/>
                  </a:cubicBezTo>
                  <a:cubicBezTo>
                    <a:pt x="275" y="36"/>
                    <a:pt x="275" y="36"/>
                    <a:pt x="275" y="36"/>
                  </a:cubicBezTo>
                  <a:cubicBezTo>
                    <a:pt x="275" y="36"/>
                    <a:pt x="275" y="36"/>
                    <a:pt x="275" y="36"/>
                  </a:cubicBezTo>
                  <a:cubicBezTo>
                    <a:pt x="275" y="36"/>
                    <a:pt x="275" y="36"/>
                    <a:pt x="275" y="36"/>
                  </a:cubicBezTo>
                  <a:cubicBezTo>
                    <a:pt x="275" y="36"/>
                    <a:pt x="275" y="36"/>
                    <a:pt x="275" y="36"/>
                  </a:cubicBezTo>
                  <a:cubicBezTo>
                    <a:pt x="275" y="36"/>
                    <a:pt x="275" y="36"/>
                    <a:pt x="275" y="36"/>
                  </a:cubicBezTo>
                  <a:cubicBezTo>
                    <a:pt x="275" y="36"/>
                    <a:pt x="275" y="36"/>
                    <a:pt x="275" y="36"/>
                  </a:cubicBezTo>
                  <a:cubicBezTo>
                    <a:pt x="275" y="36"/>
                    <a:pt x="275" y="36"/>
                    <a:pt x="275" y="36"/>
                  </a:cubicBezTo>
                  <a:cubicBezTo>
                    <a:pt x="275" y="36"/>
                    <a:pt x="275" y="36"/>
                    <a:pt x="275" y="36"/>
                  </a:cubicBezTo>
                  <a:cubicBezTo>
                    <a:pt x="275" y="36"/>
                    <a:pt x="275" y="36"/>
                    <a:pt x="275" y="36"/>
                  </a:cubicBezTo>
                  <a:cubicBezTo>
                    <a:pt x="275" y="36"/>
                    <a:pt x="275" y="36"/>
                    <a:pt x="275" y="36"/>
                  </a:cubicBezTo>
                  <a:cubicBezTo>
                    <a:pt x="275" y="36"/>
                    <a:pt x="275" y="36"/>
                    <a:pt x="275" y="36"/>
                  </a:cubicBezTo>
                  <a:cubicBezTo>
                    <a:pt x="275" y="36"/>
                    <a:pt x="275" y="36"/>
                    <a:pt x="275" y="36"/>
                  </a:cubicBezTo>
                  <a:cubicBezTo>
                    <a:pt x="275" y="36"/>
                    <a:pt x="275" y="36"/>
                    <a:pt x="275" y="36"/>
                  </a:cubicBezTo>
                  <a:cubicBezTo>
                    <a:pt x="275" y="36"/>
                    <a:pt x="275" y="36"/>
                    <a:pt x="275" y="36"/>
                  </a:cubicBezTo>
                  <a:cubicBezTo>
                    <a:pt x="275" y="35"/>
                    <a:pt x="275" y="35"/>
                    <a:pt x="275" y="35"/>
                  </a:cubicBezTo>
                  <a:cubicBezTo>
                    <a:pt x="275" y="35"/>
                    <a:pt x="275" y="35"/>
                    <a:pt x="275" y="35"/>
                  </a:cubicBezTo>
                  <a:cubicBezTo>
                    <a:pt x="275" y="35"/>
                    <a:pt x="275" y="35"/>
                    <a:pt x="275" y="35"/>
                  </a:cubicBezTo>
                  <a:cubicBezTo>
                    <a:pt x="275" y="35"/>
                    <a:pt x="275" y="35"/>
                    <a:pt x="275" y="35"/>
                  </a:cubicBezTo>
                  <a:cubicBezTo>
                    <a:pt x="275" y="35"/>
                    <a:pt x="275" y="35"/>
                    <a:pt x="275" y="35"/>
                  </a:cubicBezTo>
                  <a:cubicBezTo>
                    <a:pt x="275" y="35"/>
                    <a:pt x="275" y="35"/>
                    <a:pt x="275" y="35"/>
                  </a:cubicBezTo>
                  <a:cubicBezTo>
                    <a:pt x="275" y="35"/>
                    <a:pt x="275" y="35"/>
                    <a:pt x="275" y="35"/>
                  </a:cubicBezTo>
                  <a:cubicBezTo>
                    <a:pt x="275" y="35"/>
                    <a:pt x="275" y="35"/>
                    <a:pt x="275" y="35"/>
                  </a:cubicBezTo>
                  <a:cubicBezTo>
                    <a:pt x="275" y="35"/>
                    <a:pt x="275" y="35"/>
                    <a:pt x="275" y="35"/>
                  </a:cubicBezTo>
                  <a:cubicBezTo>
                    <a:pt x="275" y="35"/>
                    <a:pt x="275" y="35"/>
                    <a:pt x="275" y="35"/>
                  </a:cubicBezTo>
                  <a:cubicBezTo>
                    <a:pt x="275" y="35"/>
                    <a:pt x="275" y="35"/>
                    <a:pt x="275" y="35"/>
                  </a:cubicBezTo>
                  <a:cubicBezTo>
                    <a:pt x="275" y="35"/>
                    <a:pt x="275" y="35"/>
                    <a:pt x="275" y="35"/>
                  </a:cubicBezTo>
                  <a:cubicBezTo>
                    <a:pt x="275" y="35"/>
                    <a:pt x="275" y="35"/>
                    <a:pt x="275" y="35"/>
                  </a:cubicBezTo>
                  <a:cubicBezTo>
                    <a:pt x="275" y="35"/>
                    <a:pt x="275" y="35"/>
                    <a:pt x="275" y="35"/>
                  </a:cubicBezTo>
                  <a:cubicBezTo>
                    <a:pt x="275" y="34"/>
                    <a:pt x="275" y="34"/>
                    <a:pt x="275" y="34"/>
                  </a:cubicBezTo>
                  <a:cubicBezTo>
                    <a:pt x="275" y="34"/>
                    <a:pt x="275" y="34"/>
                    <a:pt x="275" y="34"/>
                  </a:cubicBezTo>
                  <a:cubicBezTo>
                    <a:pt x="275" y="34"/>
                    <a:pt x="275" y="34"/>
                    <a:pt x="275" y="34"/>
                  </a:cubicBezTo>
                  <a:cubicBezTo>
                    <a:pt x="275" y="34"/>
                    <a:pt x="275" y="34"/>
                    <a:pt x="275" y="34"/>
                  </a:cubicBezTo>
                  <a:cubicBezTo>
                    <a:pt x="275" y="34"/>
                    <a:pt x="275" y="34"/>
                    <a:pt x="275" y="34"/>
                  </a:cubicBezTo>
                  <a:cubicBezTo>
                    <a:pt x="275" y="34"/>
                    <a:pt x="275" y="34"/>
                    <a:pt x="275" y="34"/>
                  </a:cubicBezTo>
                  <a:cubicBezTo>
                    <a:pt x="275" y="34"/>
                    <a:pt x="275" y="34"/>
                    <a:pt x="275" y="34"/>
                  </a:cubicBezTo>
                  <a:cubicBezTo>
                    <a:pt x="275" y="34"/>
                    <a:pt x="275" y="34"/>
                    <a:pt x="275" y="34"/>
                  </a:cubicBezTo>
                  <a:cubicBezTo>
                    <a:pt x="275" y="34"/>
                    <a:pt x="275" y="34"/>
                    <a:pt x="275" y="34"/>
                  </a:cubicBezTo>
                  <a:cubicBezTo>
                    <a:pt x="275" y="34"/>
                    <a:pt x="275" y="34"/>
                    <a:pt x="275" y="34"/>
                  </a:cubicBezTo>
                  <a:cubicBezTo>
                    <a:pt x="275" y="34"/>
                    <a:pt x="275" y="34"/>
                    <a:pt x="275" y="34"/>
                  </a:cubicBezTo>
                  <a:cubicBezTo>
                    <a:pt x="275" y="34"/>
                    <a:pt x="275" y="34"/>
                    <a:pt x="275" y="34"/>
                  </a:cubicBezTo>
                  <a:cubicBezTo>
                    <a:pt x="275" y="34"/>
                    <a:pt x="275" y="34"/>
                    <a:pt x="275" y="34"/>
                  </a:cubicBezTo>
                  <a:cubicBezTo>
                    <a:pt x="275" y="34"/>
                    <a:pt x="275" y="34"/>
                    <a:pt x="275" y="34"/>
                  </a:cubicBezTo>
                  <a:cubicBezTo>
                    <a:pt x="275" y="33"/>
                    <a:pt x="275" y="33"/>
                    <a:pt x="275" y="33"/>
                  </a:cubicBezTo>
                  <a:cubicBezTo>
                    <a:pt x="275" y="33"/>
                    <a:pt x="275" y="33"/>
                    <a:pt x="275" y="33"/>
                  </a:cubicBezTo>
                  <a:cubicBezTo>
                    <a:pt x="275" y="33"/>
                    <a:pt x="275" y="33"/>
                    <a:pt x="275" y="33"/>
                  </a:cubicBezTo>
                  <a:cubicBezTo>
                    <a:pt x="275" y="33"/>
                    <a:pt x="275" y="33"/>
                    <a:pt x="275" y="33"/>
                  </a:cubicBezTo>
                  <a:cubicBezTo>
                    <a:pt x="275" y="33"/>
                    <a:pt x="275" y="33"/>
                    <a:pt x="275" y="33"/>
                  </a:cubicBezTo>
                  <a:cubicBezTo>
                    <a:pt x="275" y="33"/>
                    <a:pt x="275" y="33"/>
                    <a:pt x="275" y="33"/>
                  </a:cubicBezTo>
                  <a:cubicBezTo>
                    <a:pt x="275" y="33"/>
                    <a:pt x="275" y="33"/>
                    <a:pt x="275" y="33"/>
                  </a:cubicBezTo>
                  <a:cubicBezTo>
                    <a:pt x="275" y="33"/>
                    <a:pt x="275" y="33"/>
                    <a:pt x="275" y="33"/>
                  </a:cubicBezTo>
                  <a:cubicBezTo>
                    <a:pt x="275" y="33"/>
                    <a:pt x="275" y="33"/>
                    <a:pt x="275" y="33"/>
                  </a:cubicBezTo>
                  <a:cubicBezTo>
                    <a:pt x="275" y="33"/>
                    <a:pt x="275" y="33"/>
                    <a:pt x="275" y="33"/>
                  </a:cubicBezTo>
                  <a:cubicBezTo>
                    <a:pt x="275" y="33"/>
                    <a:pt x="275" y="33"/>
                    <a:pt x="275" y="33"/>
                  </a:cubicBezTo>
                  <a:cubicBezTo>
                    <a:pt x="275" y="33"/>
                    <a:pt x="275" y="33"/>
                    <a:pt x="275" y="33"/>
                  </a:cubicBezTo>
                  <a:cubicBezTo>
                    <a:pt x="275" y="33"/>
                    <a:pt x="275" y="33"/>
                    <a:pt x="275" y="33"/>
                  </a:cubicBezTo>
                  <a:cubicBezTo>
                    <a:pt x="275" y="33"/>
                    <a:pt x="275" y="33"/>
                    <a:pt x="275" y="33"/>
                  </a:cubicBezTo>
                  <a:cubicBezTo>
                    <a:pt x="275" y="32"/>
                    <a:pt x="275" y="32"/>
                    <a:pt x="275" y="32"/>
                  </a:cubicBezTo>
                  <a:cubicBezTo>
                    <a:pt x="275" y="32"/>
                    <a:pt x="275" y="32"/>
                    <a:pt x="275" y="32"/>
                  </a:cubicBezTo>
                  <a:cubicBezTo>
                    <a:pt x="275" y="32"/>
                    <a:pt x="275" y="32"/>
                    <a:pt x="275" y="32"/>
                  </a:cubicBezTo>
                  <a:cubicBezTo>
                    <a:pt x="275" y="32"/>
                    <a:pt x="275" y="32"/>
                    <a:pt x="275" y="32"/>
                  </a:cubicBezTo>
                  <a:cubicBezTo>
                    <a:pt x="275" y="32"/>
                    <a:pt x="275" y="32"/>
                    <a:pt x="275" y="32"/>
                  </a:cubicBezTo>
                  <a:cubicBezTo>
                    <a:pt x="275" y="32"/>
                    <a:pt x="275" y="32"/>
                    <a:pt x="275" y="32"/>
                  </a:cubicBezTo>
                  <a:cubicBezTo>
                    <a:pt x="275" y="32"/>
                    <a:pt x="275" y="32"/>
                    <a:pt x="275" y="32"/>
                  </a:cubicBezTo>
                  <a:cubicBezTo>
                    <a:pt x="275" y="32"/>
                    <a:pt x="275" y="32"/>
                    <a:pt x="275" y="32"/>
                  </a:cubicBezTo>
                  <a:cubicBezTo>
                    <a:pt x="275" y="32"/>
                    <a:pt x="275" y="32"/>
                    <a:pt x="275" y="32"/>
                  </a:cubicBezTo>
                  <a:cubicBezTo>
                    <a:pt x="275" y="32"/>
                    <a:pt x="275" y="32"/>
                    <a:pt x="275" y="32"/>
                  </a:cubicBezTo>
                  <a:cubicBezTo>
                    <a:pt x="275" y="32"/>
                    <a:pt x="275" y="32"/>
                    <a:pt x="275" y="32"/>
                  </a:cubicBezTo>
                  <a:cubicBezTo>
                    <a:pt x="275" y="32"/>
                    <a:pt x="275" y="32"/>
                    <a:pt x="275" y="32"/>
                  </a:cubicBezTo>
                  <a:cubicBezTo>
                    <a:pt x="275" y="32"/>
                    <a:pt x="275" y="32"/>
                    <a:pt x="275" y="32"/>
                  </a:cubicBezTo>
                  <a:cubicBezTo>
                    <a:pt x="275" y="32"/>
                    <a:pt x="275" y="32"/>
                    <a:pt x="275" y="32"/>
                  </a:cubicBezTo>
                  <a:cubicBezTo>
                    <a:pt x="275" y="31"/>
                    <a:pt x="275" y="31"/>
                    <a:pt x="275" y="31"/>
                  </a:cubicBezTo>
                  <a:cubicBezTo>
                    <a:pt x="275" y="31"/>
                    <a:pt x="275" y="31"/>
                    <a:pt x="275" y="31"/>
                  </a:cubicBezTo>
                  <a:cubicBezTo>
                    <a:pt x="275" y="31"/>
                    <a:pt x="275" y="31"/>
                    <a:pt x="275" y="31"/>
                  </a:cubicBezTo>
                  <a:cubicBezTo>
                    <a:pt x="275" y="31"/>
                    <a:pt x="275" y="31"/>
                    <a:pt x="275" y="31"/>
                  </a:cubicBezTo>
                  <a:cubicBezTo>
                    <a:pt x="275" y="31"/>
                    <a:pt x="275" y="31"/>
                    <a:pt x="275" y="31"/>
                  </a:cubicBezTo>
                  <a:cubicBezTo>
                    <a:pt x="275" y="31"/>
                    <a:pt x="275" y="31"/>
                    <a:pt x="275" y="31"/>
                  </a:cubicBezTo>
                  <a:cubicBezTo>
                    <a:pt x="275" y="31"/>
                    <a:pt x="275" y="31"/>
                    <a:pt x="275" y="31"/>
                  </a:cubicBezTo>
                  <a:cubicBezTo>
                    <a:pt x="275" y="31"/>
                    <a:pt x="275" y="31"/>
                    <a:pt x="275" y="31"/>
                  </a:cubicBezTo>
                  <a:cubicBezTo>
                    <a:pt x="275" y="31"/>
                    <a:pt x="275" y="31"/>
                    <a:pt x="275" y="31"/>
                  </a:cubicBezTo>
                  <a:cubicBezTo>
                    <a:pt x="275" y="31"/>
                    <a:pt x="275" y="31"/>
                    <a:pt x="275" y="31"/>
                  </a:cubicBezTo>
                  <a:cubicBezTo>
                    <a:pt x="275" y="31"/>
                    <a:pt x="275" y="31"/>
                    <a:pt x="275" y="31"/>
                  </a:cubicBezTo>
                  <a:cubicBezTo>
                    <a:pt x="275" y="31"/>
                    <a:pt x="275" y="31"/>
                    <a:pt x="275" y="31"/>
                  </a:cubicBezTo>
                  <a:cubicBezTo>
                    <a:pt x="275" y="31"/>
                    <a:pt x="275" y="31"/>
                    <a:pt x="275" y="31"/>
                  </a:cubicBezTo>
                  <a:cubicBezTo>
                    <a:pt x="275" y="31"/>
                    <a:pt x="275" y="31"/>
                    <a:pt x="275" y="31"/>
                  </a:cubicBezTo>
                  <a:cubicBezTo>
                    <a:pt x="275" y="31"/>
                    <a:pt x="275" y="31"/>
                    <a:pt x="275" y="31"/>
                  </a:cubicBezTo>
                  <a:cubicBezTo>
                    <a:pt x="275" y="30"/>
                    <a:pt x="275" y="30"/>
                    <a:pt x="275" y="30"/>
                  </a:cubicBezTo>
                  <a:cubicBezTo>
                    <a:pt x="275" y="30"/>
                    <a:pt x="275" y="30"/>
                    <a:pt x="275" y="30"/>
                  </a:cubicBezTo>
                  <a:cubicBezTo>
                    <a:pt x="275" y="30"/>
                    <a:pt x="275" y="30"/>
                    <a:pt x="275" y="30"/>
                  </a:cubicBezTo>
                  <a:cubicBezTo>
                    <a:pt x="275" y="30"/>
                    <a:pt x="275" y="30"/>
                    <a:pt x="275" y="30"/>
                  </a:cubicBezTo>
                  <a:cubicBezTo>
                    <a:pt x="275" y="30"/>
                    <a:pt x="275" y="30"/>
                    <a:pt x="275" y="30"/>
                  </a:cubicBezTo>
                  <a:cubicBezTo>
                    <a:pt x="275" y="30"/>
                    <a:pt x="275" y="30"/>
                    <a:pt x="275" y="30"/>
                  </a:cubicBezTo>
                  <a:cubicBezTo>
                    <a:pt x="275" y="30"/>
                    <a:pt x="275" y="30"/>
                    <a:pt x="275" y="30"/>
                  </a:cubicBezTo>
                  <a:cubicBezTo>
                    <a:pt x="275" y="30"/>
                    <a:pt x="275" y="30"/>
                    <a:pt x="275" y="30"/>
                  </a:cubicBezTo>
                  <a:cubicBezTo>
                    <a:pt x="275" y="30"/>
                    <a:pt x="275" y="30"/>
                    <a:pt x="275" y="30"/>
                  </a:cubicBezTo>
                  <a:cubicBezTo>
                    <a:pt x="275" y="30"/>
                    <a:pt x="275" y="30"/>
                    <a:pt x="275" y="30"/>
                  </a:cubicBezTo>
                  <a:cubicBezTo>
                    <a:pt x="275" y="30"/>
                    <a:pt x="275" y="30"/>
                    <a:pt x="275" y="30"/>
                  </a:cubicBezTo>
                  <a:cubicBezTo>
                    <a:pt x="275" y="30"/>
                    <a:pt x="275" y="30"/>
                    <a:pt x="275" y="30"/>
                  </a:cubicBezTo>
                  <a:cubicBezTo>
                    <a:pt x="275" y="30"/>
                    <a:pt x="275" y="30"/>
                    <a:pt x="275" y="30"/>
                  </a:cubicBezTo>
                  <a:cubicBezTo>
                    <a:pt x="275" y="30"/>
                    <a:pt x="275" y="30"/>
                    <a:pt x="275" y="30"/>
                  </a:cubicBezTo>
                  <a:cubicBezTo>
                    <a:pt x="275" y="29"/>
                    <a:pt x="275" y="29"/>
                    <a:pt x="275" y="29"/>
                  </a:cubicBezTo>
                  <a:cubicBezTo>
                    <a:pt x="275" y="29"/>
                    <a:pt x="275" y="29"/>
                    <a:pt x="275" y="29"/>
                  </a:cubicBezTo>
                  <a:cubicBezTo>
                    <a:pt x="275" y="29"/>
                    <a:pt x="275" y="29"/>
                    <a:pt x="275" y="29"/>
                  </a:cubicBezTo>
                  <a:cubicBezTo>
                    <a:pt x="275" y="29"/>
                    <a:pt x="275" y="29"/>
                    <a:pt x="275" y="29"/>
                  </a:cubicBezTo>
                  <a:cubicBezTo>
                    <a:pt x="275" y="29"/>
                    <a:pt x="275" y="29"/>
                    <a:pt x="275" y="29"/>
                  </a:cubicBezTo>
                  <a:cubicBezTo>
                    <a:pt x="275" y="29"/>
                    <a:pt x="275" y="29"/>
                    <a:pt x="275" y="29"/>
                  </a:cubicBezTo>
                  <a:cubicBezTo>
                    <a:pt x="275" y="29"/>
                    <a:pt x="275" y="29"/>
                    <a:pt x="275" y="29"/>
                  </a:cubicBezTo>
                  <a:cubicBezTo>
                    <a:pt x="275" y="29"/>
                    <a:pt x="275" y="29"/>
                    <a:pt x="275" y="29"/>
                  </a:cubicBezTo>
                  <a:cubicBezTo>
                    <a:pt x="275" y="29"/>
                    <a:pt x="275" y="29"/>
                    <a:pt x="275" y="29"/>
                  </a:cubicBezTo>
                  <a:cubicBezTo>
                    <a:pt x="275" y="29"/>
                    <a:pt x="275" y="29"/>
                    <a:pt x="275" y="29"/>
                  </a:cubicBezTo>
                  <a:cubicBezTo>
                    <a:pt x="275" y="29"/>
                    <a:pt x="275" y="29"/>
                    <a:pt x="275" y="29"/>
                  </a:cubicBezTo>
                  <a:cubicBezTo>
                    <a:pt x="275" y="29"/>
                    <a:pt x="275" y="29"/>
                    <a:pt x="275" y="29"/>
                  </a:cubicBezTo>
                  <a:cubicBezTo>
                    <a:pt x="275" y="29"/>
                    <a:pt x="275" y="29"/>
                    <a:pt x="275" y="29"/>
                  </a:cubicBezTo>
                  <a:cubicBezTo>
                    <a:pt x="275" y="29"/>
                    <a:pt x="275" y="29"/>
                    <a:pt x="275" y="29"/>
                  </a:cubicBezTo>
                  <a:cubicBezTo>
                    <a:pt x="275" y="28"/>
                    <a:pt x="275" y="28"/>
                    <a:pt x="275" y="28"/>
                  </a:cubicBezTo>
                  <a:cubicBezTo>
                    <a:pt x="275" y="28"/>
                    <a:pt x="275" y="28"/>
                    <a:pt x="275" y="28"/>
                  </a:cubicBezTo>
                  <a:cubicBezTo>
                    <a:pt x="275" y="28"/>
                    <a:pt x="275" y="28"/>
                    <a:pt x="275" y="28"/>
                  </a:cubicBezTo>
                  <a:cubicBezTo>
                    <a:pt x="275" y="28"/>
                    <a:pt x="275" y="28"/>
                    <a:pt x="275" y="28"/>
                  </a:cubicBezTo>
                  <a:cubicBezTo>
                    <a:pt x="275" y="28"/>
                    <a:pt x="275" y="28"/>
                    <a:pt x="275" y="28"/>
                  </a:cubicBezTo>
                  <a:cubicBezTo>
                    <a:pt x="275" y="28"/>
                    <a:pt x="275" y="28"/>
                    <a:pt x="275" y="28"/>
                  </a:cubicBezTo>
                  <a:cubicBezTo>
                    <a:pt x="275" y="28"/>
                    <a:pt x="275" y="28"/>
                    <a:pt x="275" y="28"/>
                  </a:cubicBezTo>
                  <a:cubicBezTo>
                    <a:pt x="275" y="28"/>
                    <a:pt x="275" y="28"/>
                    <a:pt x="275" y="28"/>
                  </a:cubicBezTo>
                  <a:cubicBezTo>
                    <a:pt x="275" y="28"/>
                    <a:pt x="275" y="28"/>
                    <a:pt x="275" y="28"/>
                  </a:cubicBezTo>
                  <a:cubicBezTo>
                    <a:pt x="275" y="28"/>
                    <a:pt x="275" y="28"/>
                    <a:pt x="275" y="28"/>
                  </a:cubicBezTo>
                  <a:cubicBezTo>
                    <a:pt x="275" y="28"/>
                    <a:pt x="275" y="28"/>
                    <a:pt x="275" y="28"/>
                  </a:cubicBezTo>
                  <a:cubicBezTo>
                    <a:pt x="275" y="28"/>
                    <a:pt x="275" y="28"/>
                    <a:pt x="275" y="28"/>
                  </a:cubicBezTo>
                  <a:cubicBezTo>
                    <a:pt x="275" y="28"/>
                    <a:pt x="275" y="28"/>
                    <a:pt x="275" y="28"/>
                  </a:cubicBezTo>
                  <a:cubicBezTo>
                    <a:pt x="275" y="28"/>
                    <a:pt x="275" y="28"/>
                    <a:pt x="275" y="28"/>
                  </a:cubicBezTo>
                  <a:cubicBezTo>
                    <a:pt x="275" y="27"/>
                    <a:pt x="275" y="27"/>
                    <a:pt x="275" y="27"/>
                  </a:cubicBezTo>
                  <a:cubicBezTo>
                    <a:pt x="275" y="27"/>
                    <a:pt x="275" y="27"/>
                    <a:pt x="275" y="27"/>
                  </a:cubicBezTo>
                  <a:cubicBezTo>
                    <a:pt x="275" y="27"/>
                    <a:pt x="275" y="27"/>
                    <a:pt x="275" y="27"/>
                  </a:cubicBezTo>
                  <a:cubicBezTo>
                    <a:pt x="275" y="27"/>
                    <a:pt x="275" y="27"/>
                    <a:pt x="275" y="27"/>
                  </a:cubicBezTo>
                  <a:cubicBezTo>
                    <a:pt x="275" y="27"/>
                    <a:pt x="275" y="27"/>
                    <a:pt x="275" y="27"/>
                  </a:cubicBezTo>
                  <a:cubicBezTo>
                    <a:pt x="275" y="27"/>
                    <a:pt x="275" y="27"/>
                    <a:pt x="275" y="27"/>
                  </a:cubicBezTo>
                  <a:cubicBezTo>
                    <a:pt x="275" y="27"/>
                    <a:pt x="275" y="27"/>
                    <a:pt x="275" y="27"/>
                  </a:cubicBezTo>
                  <a:cubicBezTo>
                    <a:pt x="275" y="27"/>
                    <a:pt x="275" y="27"/>
                    <a:pt x="275" y="27"/>
                  </a:cubicBezTo>
                  <a:cubicBezTo>
                    <a:pt x="275" y="27"/>
                    <a:pt x="275" y="27"/>
                    <a:pt x="275" y="27"/>
                  </a:cubicBezTo>
                  <a:cubicBezTo>
                    <a:pt x="275" y="27"/>
                    <a:pt x="275" y="27"/>
                    <a:pt x="275" y="27"/>
                  </a:cubicBezTo>
                  <a:cubicBezTo>
                    <a:pt x="275" y="27"/>
                    <a:pt x="275" y="27"/>
                    <a:pt x="275" y="27"/>
                  </a:cubicBezTo>
                  <a:cubicBezTo>
                    <a:pt x="275" y="27"/>
                    <a:pt x="275" y="27"/>
                    <a:pt x="275" y="27"/>
                  </a:cubicBezTo>
                  <a:cubicBezTo>
                    <a:pt x="275" y="27"/>
                    <a:pt x="275" y="27"/>
                    <a:pt x="275" y="27"/>
                  </a:cubicBezTo>
                  <a:cubicBezTo>
                    <a:pt x="275" y="27"/>
                    <a:pt x="275" y="27"/>
                    <a:pt x="275" y="27"/>
                  </a:cubicBezTo>
                  <a:cubicBezTo>
                    <a:pt x="275" y="26"/>
                    <a:pt x="275" y="26"/>
                    <a:pt x="275" y="26"/>
                  </a:cubicBezTo>
                  <a:cubicBezTo>
                    <a:pt x="275" y="26"/>
                    <a:pt x="275" y="26"/>
                    <a:pt x="275" y="26"/>
                  </a:cubicBezTo>
                  <a:cubicBezTo>
                    <a:pt x="275" y="26"/>
                    <a:pt x="275" y="26"/>
                    <a:pt x="275" y="26"/>
                  </a:cubicBezTo>
                  <a:cubicBezTo>
                    <a:pt x="275" y="26"/>
                    <a:pt x="275" y="26"/>
                    <a:pt x="275" y="26"/>
                  </a:cubicBezTo>
                  <a:cubicBezTo>
                    <a:pt x="275" y="26"/>
                    <a:pt x="275" y="26"/>
                    <a:pt x="275" y="26"/>
                  </a:cubicBezTo>
                  <a:cubicBezTo>
                    <a:pt x="275" y="26"/>
                    <a:pt x="275" y="26"/>
                    <a:pt x="275" y="26"/>
                  </a:cubicBezTo>
                  <a:cubicBezTo>
                    <a:pt x="275" y="26"/>
                    <a:pt x="275" y="26"/>
                    <a:pt x="275" y="26"/>
                  </a:cubicBezTo>
                  <a:cubicBezTo>
                    <a:pt x="275" y="26"/>
                    <a:pt x="275" y="26"/>
                    <a:pt x="275" y="26"/>
                  </a:cubicBezTo>
                  <a:cubicBezTo>
                    <a:pt x="275" y="26"/>
                    <a:pt x="275" y="26"/>
                    <a:pt x="275" y="26"/>
                  </a:cubicBezTo>
                  <a:cubicBezTo>
                    <a:pt x="275" y="26"/>
                    <a:pt x="275" y="26"/>
                    <a:pt x="275" y="26"/>
                  </a:cubicBezTo>
                  <a:cubicBezTo>
                    <a:pt x="275" y="26"/>
                    <a:pt x="275" y="26"/>
                    <a:pt x="275" y="26"/>
                  </a:cubicBezTo>
                  <a:cubicBezTo>
                    <a:pt x="275" y="26"/>
                    <a:pt x="275" y="26"/>
                    <a:pt x="275" y="26"/>
                  </a:cubicBezTo>
                  <a:cubicBezTo>
                    <a:pt x="275" y="26"/>
                    <a:pt x="275" y="26"/>
                    <a:pt x="275" y="26"/>
                  </a:cubicBezTo>
                  <a:cubicBezTo>
                    <a:pt x="275" y="26"/>
                    <a:pt x="275" y="26"/>
                    <a:pt x="275" y="26"/>
                  </a:cubicBezTo>
                  <a:cubicBezTo>
                    <a:pt x="275" y="25"/>
                    <a:pt x="275" y="25"/>
                    <a:pt x="275" y="25"/>
                  </a:cubicBezTo>
                  <a:cubicBezTo>
                    <a:pt x="275" y="25"/>
                    <a:pt x="275" y="25"/>
                    <a:pt x="275" y="25"/>
                  </a:cubicBezTo>
                  <a:cubicBezTo>
                    <a:pt x="275" y="25"/>
                    <a:pt x="275" y="25"/>
                    <a:pt x="275" y="25"/>
                  </a:cubicBezTo>
                  <a:cubicBezTo>
                    <a:pt x="275" y="25"/>
                    <a:pt x="275" y="25"/>
                    <a:pt x="275" y="25"/>
                  </a:cubicBezTo>
                  <a:cubicBezTo>
                    <a:pt x="275" y="25"/>
                    <a:pt x="275" y="25"/>
                    <a:pt x="275" y="25"/>
                  </a:cubicBezTo>
                  <a:cubicBezTo>
                    <a:pt x="275" y="25"/>
                    <a:pt x="275" y="25"/>
                    <a:pt x="275" y="25"/>
                  </a:cubicBezTo>
                  <a:cubicBezTo>
                    <a:pt x="275" y="25"/>
                    <a:pt x="275" y="25"/>
                    <a:pt x="275" y="25"/>
                  </a:cubicBezTo>
                  <a:cubicBezTo>
                    <a:pt x="275" y="25"/>
                    <a:pt x="275" y="25"/>
                    <a:pt x="275" y="25"/>
                  </a:cubicBezTo>
                  <a:cubicBezTo>
                    <a:pt x="275" y="25"/>
                    <a:pt x="275" y="25"/>
                    <a:pt x="275" y="25"/>
                  </a:cubicBezTo>
                  <a:cubicBezTo>
                    <a:pt x="275" y="25"/>
                    <a:pt x="275" y="25"/>
                    <a:pt x="275" y="25"/>
                  </a:cubicBezTo>
                  <a:cubicBezTo>
                    <a:pt x="275" y="25"/>
                    <a:pt x="275" y="25"/>
                    <a:pt x="275" y="25"/>
                  </a:cubicBezTo>
                  <a:cubicBezTo>
                    <a:pt x="275" y="25"/>
                    <a:pt x="275" y="25"/>
                    <a:pt x="275" y="25"/>
                  </a:cubicBezTo>
                  <a:cubicBezTo>
                    <a:pt x="275" y="25"/>
                    <a:pt x="275" y="25"/>
                    <a:pt x="275" y="25"/>
                  </a:cubicBezTo>
                  <a:cubicBezTo>
                    <a:pt x="275" y="25"/>
                    <a:pt x="275" y="25"/>
                    <a:pt x="275" y="25"/>
                  </a:cubicBezTo>
                  <a:cubicBezTo>
                    <a:pt x="275" y="25"/>
                    <a:pt x="275" y="25"/>
                    <a:pt x="275" y="25"/>
                  </a:cubicBezTo>
                  <a:cubicBezTo>
                    <a:pt x="275" y="24"/>
                    <a:pt x="275" y="24"/>
                    <a:pt x="275" y="24"/>
                  </a:cubicBezTo>
                  <a:cubicBezTo>
                    <a:pt x="275" y="24"/>
                    <a:pt x="275" y="24"/>
                    <a:pt x="275" y="24"/>
                  </a:cubicBezTo>
                  <a:cubicBezTo>
                    <a:pt x="275" y="24"/>
                    <a:pt x="275" y="24"/>
                    <a:pt x="275" y="24"/>
                  </a:cubicBezTo>
                  <a:cubicBezTo>
                    <a:pt x="275" y="24"/>
                    <a:pt x="275" y="24"/>
                    <a:pt x="275" y="24"/>
                  </a:cubicBezTo>
                  <a:cubicBezTo>
                    <a:pt x="275" y="24"/>
                    <a:pt x="275" y="24"/>
                    <a:pt x="275" y="24"/>
                  </a:cubicBezTo>
                  <a:cubicBezTo>
                    <a:pt x="275" y="24"/>
                    <a:pt x="275" y="24"/>
                    <a:pt x="275" y="24"/>
                  </a:cubicBezTo>
                  <a:cubicBezTo>
                    <a:pt x="275" y="24"/>
                    <a:pt x="275" y="24"/>
                    <a:pt x="275" y="24"/>
                  </a:cubicBezTo>
                  <a:cubicBezTo>
                    <a:pt x="275" y="24"/>
                    <a:pt x="275" y="24"/>
                    <a:pt x="275" y="24"/>
                  </a:cubicBezTo>
                  <a:cubicBezTo>
                    <a:pt x="275" y="24"/>
                    <a:pt x="275" y="24"/>
                    <a:pt x="275" y="24"/>
                  </a:cubicBezTo>
                  <a:cubicBezTo>
                    <a:pt x="275" y="24"/>
                    <a:pt x="275" y="24"/>
                    <a:pt x="275" y="24"/>
                  </a:cubicBezTo>
                  <a:cubicBezTo>
                    <a:pt x="275" y="24"/>
                    <a:pt x="275" y="24"/>
                    <a:pt x="275" y="24"/>
                  </a:cubicBezTo>
                  <a:cubicBezTo>
                    <a:pt x="275" y="24"/>
                    <a:pt x="275" y="24"/>
                    <a:pt x="275" y="24"/>
                  </a:cubicBezTo>
                  <a:cubicBezTo>
                    <a:pt x="275" y="24"/>
                    <a:pt x="275" y="24"/>
                    <a:pt x="275" y="24"/>
                  </a:cubicBezTo>
                  <a:cubicBezTo>
                    <a:pt x="275" y="24"/>
                    <a:pt x="275" y="24"/>
                    <a:pt x="275" y="24"/>
                  </a:cubicBezTo>
                  <a:cubicBezTo>
                    <a:pt x="275" y="23"/>
                    <a:pt x="275" y="23"/>
                    <a:pt x="275" y="23"/>
                  </a:cubicBezTo>
                  <a:cubicBezTo>
                    <a:pt x="275" y="23"/>
                    <a:pt x="275" y="23"/>
                    <a:pt x="275" y="23"/>
                  </a:cubicBezTo>
                  <a:cubicBezTo>
                    <a:pt x="275" y="23"/>
                    <a:pt x="275" y="23"/>
                    <a:pt x="275" y="23"/>
                  </a:cubicBezTo>
                  <a:cubicBezTo>
                    <a:pt x="275" y="23"/>
                    <a:pt x="275" y="23"/>
                    <a:pt x="275" y="23"/>
                  </a:cubicBezTo>
                  <a:cubicBezTo>
                    <a:pt x="275" y="23"/>
                    <a:pt x="275" y="23"/>
                    <a:pt x="275" y="23"/>
                  </a:cubicBezTo>
                  <a:cubicBezTo>
                    <a:pt x="275" y="23"/>
                    <a:pt x="275" y="23"/>
                    <a:pt x="275" y="23"/>
                  </a:cubicBezTo>
                  <a:cubicBezTo>
                    <a:pt x="275" y="23"/>
                    <a:pt x="275" y="23"/>
                    <a:pt x="275" y="23"/>
                  </a:cubicBezTo>
                  <a:cubicBezTo>
                    <a:pt x="275" y="23"/>
                    <a:pt x="275" y="23"/>
                    <a:pt x="275" y="23"/>
                  </a:cubicBezTo>
                  <a:cubicBezTo>
                    <a:pt x="275" y="23"/>
                    <a:pt x="275" y="23"/>
                    <a:pt x="275" y="23"/>
                  </a:cubicBezTo>
                  <a:cubicBezTo>
                    <a:pt x="275" y="23"/>
                    <a:pt x="275" y="23"/>
                    <a:pt x="275" y="23"/>
                  </a:cubicBezTo>
                  <a:cubicBezTo>
                    <a:pt x="275" y="23"/>
                    <a:pt x="275" y="23"/>
                    <a:pt x="275" y="23"/>
                  </a:cubicBezTo>
                  <a:cubicBezTo>
                    <a:pt x="275" y="23"/>
                    <a:pt x="275" y="23"/>
                    <a:pt x="275" y="23"/>
                  </a:cubicBezTo>
                  <a:cubicBezTo>
                    <a:pt x="275" y="23"/>
                    <a:pt x="275" y="23"/>
                    <a:pt x="275" y="23"/>
                  </a:cubicBezTo>
                  <a:cubicBezTo>
                    <a:pt x="275" y="23"/>
                    <a:pt x="275" y="23"/>
                    <a:pt x="275" y="23"/>
                  </a:cubicBezTo>
                  <a:cubicBezTo>
                    <a:pt x="275" y="22"/>
                    <a:pt x="275" y="22"/>
                    <a:pt x="275" y="22"/>
                  </a:cubicBezTo>
                  <a:cubicBezTo>
                    <a:pt x="275" y="22"/>
                    <a:pt x="275" y="22"/>
                    <a:pt x="275" y="22"/>
                  </a:cubicBezTo>
                  <a:cubicBezTo>
                    <a:pt x="275" y="22"/>
                    <a:pt x="275" y="22"/>
                    <a:pt x="275" y="22"/>
                  </a:cubicBezTo>
                  <a:cubicBezTo>
                    <a:pt x="275" y="22"/>
                    <a:pt x="275" y="22"/>
                    <a:pt x="275" y="22"/>
                  </a:cubicBezTo>
                  <a:cubicBezTo>
                    <a:pt x="275" y="22"/>
                    <a:pt x="275" y="22"/>
                    <a:pt x="275" y="22"/>
                  </a:cubicBezTo>
                  <a:cubicBezTo>
                    <a:pt x="275" y="22"/>
                    <a:pt x="275" y="22"/>
                    <a:pt x="275" y="22"/>
                  </a:cubicBezTo>
                  <a:cubicBezTo>
                    <a:pt x="275" y="22"/>
                    <a:pt x="275" y="22"/>
                    <a:pt x="275" y="22"/>
                  </a:cubicBezTo>
                  <a:cubicBezTo>
                    <a:pt x="275" y="22"/>
                    <a:pt x="275" y="22"/>
                    <a:pt x="275" y="22"/>
                  </a:cubicBezTo>
                  <a:cubicBezTo>
                    <a:pt x="275" y="22"/>
                    <a:pt x="275" y="22"/>
                    <a:pt x="275" y="22"/>
                  </a:cubicBezTo>
                  <a:cubicBezTo>
                    <a:pt x="275" y="22"/>
                    <a:pt x="275" y="22"/>
                    <a:pt x="275" y="22"/>
                  </a:cubicBezTo>
                  <a:cubicBezTo>
                    <a:pt x="275" y="22"/>
                    <a:pt x="275" y="22"/>
                    <a:pt x="275" y="22"/>
                  </a:cubicBezTo>
                  <a:cubicBezTo>
                    <a:pt x="275" y="22"/>
                    <a:pt x="275" y="22"/>
                    <a:pt x="275" y="22"/>
                  </a:cubicBezTo>
                  <a:cubicBezTo>
                    <a:pt x="275" y="22"/>
                    <a:pt x="275" y="22"/>
                    <a:pt x="275" y="22"/>
                  </a:cubicBezTo>
                  <a:cubicBezTo>
                    <a:pt x="275" y="22"/>
                    <a:pt x="275" y="22"/>
                    <a:pt x="275" y="22"/>
                  </a:cubicBezTo>
                  <a:cubicBezTo>
                    <a:pt x="275" y="21"/>
                    <a:pt x="275" y="21"/>
                    <a:pt x="275" y="21"/>
                  </a:cubicBezTo>
                  <a:cubicBezTo>
                    <a:pt x="275" y="21"/>
                    <a:pt x="275" y="21"/>
                    <a:pt x="275" y="21"/>
                  </a:cubicBezTo>
                  <a:cubicBezTo>
                    <a:pt x="275" y="21"/>
                    <a:pt x="275" y="21"/>
                    <a:pt x="275" y="21"/>
                  </a:cubicBezTo>
                  <a:cubicBezTo>
                    <a:pt x="275" y="21"/>
                    <a:pt x="275" y="21"/>
                    <a:pt x="275" y="21"/>
                  </a:cubicBezTo>
                  <a:cubicBezTo>
                    <a:pt x="275" y="21"/>
                    <a:pt x="275" y="21"/>
                    <a:pt x="275" y="21"/>
                  </a:cubicBezTo>
                  <a:cubicBezTo>
                    <a:pt x="275" y="21"/>
                    <a:pt x="275" y="21"/>
                    <a:pt x="275" y="21"/>
                  </a:cubicBezTo>
                  <a:cubicBezTo>
                    <a:pt x="275" y="21"/>
                    <a:pt x="275" y="21"/>
                    <a:pt x="275" y="21"/>
                  </a:cubicBezTo>
                  <a:cubicBezTo>
                    <a:pt x="275" y="21"/>
                    <a:pt x="275" y="21"/>
                    <a:pt x="275" y="21"/>
                  </a:cubicBezTo>
                  <a:cubicBezTo>
                    <a:pt x="275" y="21"/>
                    <a:pt x="275" y="21"/>
                    <a:pt x="275" y="21"/>
                  </a:cubicBezTo>
                  <a:cubicBezTo>
                    <a:pt x="275" y="21"/>
                    <a:pt x="275" y="21"/>
                    <a:pt x="275" y="21"/>
                  </a:cubicBezTo>
                  <a:cubicBezTo>
                    <a:pt x="275" y="21"/>
                    <a:pt x="275" y="21"/>
                    <a:pt x="275" y="21"/>
                  </a:cubicBezTo>
                  <a:cubicBezTo>
                    <a:pt x="275" y="21"/>
                    <a:pt x="275" y="21"/>
                    <a:pt x="275" y="21"/>
                  </a:cubicBezTo>
                  <a:cubicBezTo>
                    <a:pt x="275" y="21"/>
                    <a:pt x="275" y="21"/>
                    <a:pt x="275" y="21"/>
                  </a:cubicBezTo>
                  <a:cubicBezTo>
                    <a:pt x="275" y="21"/>
                    <a:pt x="275" y="21"/>
                    <a:pt x="275" y="21"/>
                  </a:cubicBezTo>
                  <a:cubicBezTo>
                    <a:pt x="275" y="20"/>
                    <a:pt x="275" y="20"/>
                    <a:pt x="275" y="20"/>
                  </a:cubicBezTo>
                  <a:cubicBezTo>
                    <a:pt x="275" y="20"/>
                    <a:pt x="275" y="20"/>
                    <a:pt x="275" y="20"/>
                  </a:cubicBezTo>
                  <a:cubicBezTo>
                    <a:pt x="275" y="20"/>
                    <a:pt x="275" y="20"/>
                    <a:pt x="275" y="20"/>
                  </a:cubicBezTo>
                  <a:cubicBezTo>
                    <a:pt x="275" y="20"/>
                    <a:pt x="275" y="20"/>
                    <a:pt x="275" y="20"/>
                  </a:cubicBezTo>
                  <a:cubicBezTo>
                    <a:pt x="275" y="20"/>
                    <a:pt x="275" y="20"/>
                    <a:pt x="275" y="20"/>
                  </a:cubicBezTo>
                  <a:cubicBezTo>
                    <a:pt x="275" y="20"/>
                    <a:pt x="275" y="20"/>
                    <a:pt x="275" y="20"/>
                  </a:cubicBezTo>
                  <a:cubicBezTo>
                    <a:pt x="275" y="20"/>
                    <a:pt x="275" y="20"/>
                    <a:pt x="275" y="20"/>
                  </a:cubicBezTo>
                  <a:cubicBezTo>
                    <a:pt x="275" y="20"/>
                    <a:pt x="275" y="20"/>
                    <a:pt x="275" y="20"/>
                  </a:cubicBezTo>
                  <a:cubicBezTo>
                    <a:pt x="275" y="20"/>
                    <a:pt x="275" y="20"/>
                    <a:pt x="275" y="20"/>
                  </a:cubicBezTo>
                  <a:cubicBezTo>
                    <a:pt x="275" y="20"/>
                    <a:pt x="275" y="20"/>
                    <a:pt x="275" y="20"/>
                  </a:cubicBezTo>
                  <a:cubicBezTo>
                    <a:pt x="275" y="20"/>
                    <a:pt x="275" y="20"/>
                    <a:pt x="275" y="20"/>
                  </a:cubicBezTo>
                  <a:cubicBezTo>
                    <a:pt x="275" y="20"/>
                    <a:pt x="275" y="20"/>
                    <a:pt x="275" y="20"/>
                  </a:cubicBezTo>
                  <a:cubicBezTo>
                    <a:pt x="275" y="20"/>
                    <a:pt x="275" y="20"/>
                    <a:pt x="275" y="20"/>
                  </a:cubicBezTo>
                  <a:cubicBezTo>
                    <a:pt x="275" y="20"/>
                    <a:pt x="275" y="20"/>
                    <a:pt x="275" y="20"/>
                  </a:cubicBezTo>
                  <a:cubicBezTo>
                    <a:pt x="275" y="19"/>
                    <a:pt x="275" y="19"/>
                    <a:pt x="275" y="19"/>
                  </a:cubicBezTo>
                  <a:cubicBezTo>
                    <a:pt x="275" y="19"/>
                    <a:pt x="275" y="19"/>
                    <a:pt x="275" y="19"/>
                  </a:cubicBezTo>
                  <a:cubicBezTo>
                    <a:pt x="275" y="19"/>
                    <a:pt x="275" y="19"/>
                    <a:pt x="275" y="19"/>
                  </a:cubicBezTo>
                  <a:cubicBezTo>
                    <a:pt x="275" y="19"/>
                    <a:pt x="275" y="19"/>
                    <a:pt x="275" y="19"/>
                  </a:cubicBezTo>
                  <a:cubicBezTo>
                    <a:pt x="275" y="19"/>
                    <a:pt x="275" y="19"/>
                    <a:pt x="275" y="19"/>
                  </a:cubicBezTo>
                  <a:cubicBezTo>
                    <a:pt x="275" y="19"/>
                    <a:pt x="275" y="19"/>
                    <a:pt x="275" y="19"/>
                  </a:cubicBezTo>
                  <a:cubicBezTo>
                    <a:pt x="275" y="19"/>
                    <a:pt x="275" y="19"/>
                    <a:pt x="275" y="19"/>
                  </a:cubicBezTo>
                  <a:cubicBezTo>
                    <a:pt x="275" y="19"/>
                    <a:pt x="275" y="19"/>
                    <a:pt x="275" y="19"/>
                  </a:cubicBezTo>
                  <a:cubicBezTo>
                    <a:pt x="275" y="19"/>
                    <a:pt x="275" y="19"/>
                    <a:pt x="275" y="19"/>
                  </a:cubicBezTo>
                  <a:cubicBezTo>
                    <a:pt x="275" y="19"/>
                    <a:pt x="275" y="19"/>
                    <a:pt x="275" y="19"/>
                  </a:cubicBezTo>
                  <a:cubicBezTo>
                    <a:pt x="275" y="19"/>
                    <a:pt x="275" y="19"/>
                    <a:pt x="275" y="19"/>
                  </a:cubicBezTo>
                  <a:cubicBezTo>
                    <a:pt x="275" y="19"/>
                    <a:pt x="275" y="19"/>
                    <a:pt x="275" y="19"/>
                  </a:cubicBezTo>
                  <a:cubicBezTo>
                    <a:pt x="275" y="19"/>
                    <a:pt x="275" y="19"/>
                    <a:pt x="275" y="19"/>
                  </a:cubicBezTo>
                  <a:cubicBezTo>
                    <a:pt x="275" y="19"/>
                    <a:pt x="275" y="19"/>
                    <a:pt x="275" y="19"/>
                  </a:cubicBezTo>
                  <a:cubicBezTo>
                    <a:pt x="275" y="19"/>
                    <a:pt x="275" y="19"/>
                    <a:pt x="275" y="19"/>
                  </a:cubicBezTo>
                  <a:cubicBezTo>
                    <a:pt x="275" y="18"/>
                    <a:pt x="275" y="18"/>
                    <a:pt x="275" y="18"/>
                  </a:cubicBezTo>
                  <a:cubicBezTo>
                    <a:pt x="275" y="18"/>
                    <a:pt x="275" y="18"/>
                    <a:pt x="275" y="18"/>
                  </a:cubicBezTo>
                  <a:cubicBezTo>
                    <a:pt x="275" y="18"/>
                    <a:pt x="275" y="18"/>
                    <a:pt x="275" y="18"/>
                  </a:cubicBezTo>
                  <a:cubicBezTo>
                    <a:pt x="275" y="18"/>
                    <a:pt x="275" y="18"/>
                    <a:pt x="275" y="18"/>
                  </a:cubicBezTo>
                  <a:cubicBezTo>
                    <a:pt x="275" y="18"/>
                    <a:pt x="275" y="18"/>
                    <a:pt x="275" y="18"/>
                  </a:cubicBezTo>
                  <a:cubicBezTo>
                    <a:pt x="275" y="18"/>
                    <a:pt x="275" y="18"/>
                    <a:pt x="275" y="18"/>
                  </a:cubicBezTo>
                  <a:cubicBezTo>
                    <a:pt x="275" y="18"/>
                    <a:pt x="275" y="18"/>
                    <a:pt x="275" y="18"/>
                  </a:cubicBezTo>
                  <a:cubicBezTo>
                    <a:pt x="275" y="18"/>
                    <a:pt x="275" y="18"/>
                    <a:pt x="275" y="18"/>
                  </a:cubicBezTo>
                  <a:cubicBezTo>
                    <a:pt x="275" y="18"/>
                    <a:pt x="275" y="18"/>
                    <a:pt x="275" y="18"/>
                  </a:cubicBezTo>
                  <a:cubicBezTo>
                    <a:pt x="275" y="18"/>
                    <a:pt x="275" y="18"/>
                    <a:pt x="275" y="18"/>
                  </a:cubicBezTo>
                  <a:cubicBezTo>
                    <a:pt x="275" y="18"/>
                    <a:pt x="275" y="18"/>
                    <a:pt x="275" y="18"/>
                  </a:cubicBezTo>
                  <a:cubicBezTo>
                    <a:pt x="275" y="18"/>
                    <a:pt x="275" y="18"/>
                    <a:pt x="275" y="18"/>
                  </a:cubicBezTo>
                  <a:cubicBezTo>
                    <a:pt x="275" y="18"/>
                    <a:pt x="275" y="18"/>
                    <a:pt x="275" y="18"/>
                  </a:cubicBezTo>
                  <a:cubicBezTo>
                    <a:pt x="275" y="18"/>
                    <a:pt x="275" y="18"/>
                    <a:pt x="275" y="18"/>
                  </a:cubicBezTo>
                  <a:cubicBezTo>
                    <a:pt x="275" y="17"/>
                    <a:pt x="275" y="17"/>
                    <a:pt x="275" y="17"/>
                  </a:cubicBezTo>
                  <a:cubicBezTo>
                    <a:pt x="275" y="17"/>
                    <a:pt x="275" y="17"/>
                    <a:pt x="275" y="17"/>
                  </a:cubicBezTo>
                  <a:cubicBezTo>
                    <a:pt x="275" y="17"/>
                    <a:pt x="275" y="17"/>
                    <a:pt x="275" y="17"/>
                  </a:cubicBezTo>
                  <a:cubicBezTo>
                    <a:pt x="275" y="17"/>
                    <a:pt x="275" y="17"/>
                    <a:pt x="275" y="17"/>
                  </a:cubicBezTo>
                  <a:cubicBezTo>
                    <a:pt x="275" y="17"/>
                    <a:pt x="275" y="17"/>
                    <a:pt x="275" y="17"/>
                  </a:cubicBezTo>
                  <a:cubicBezTo>
                    <a:pt x="275" y="17"/>
                    <a:pt x="275" y="17"/>
                    <a:pt x="275" y="17"/>
                  </a:cubicBezTo>
                  <a:cubicBezTo>
                    <a:pt x="275" y="17"/>
                    <a:pt x="275" y="17"/>
                    <a:pt x="275" y="17"/>
                  </a:cubicBezTo>
                  <a:cubicBezTo>
                    <a:pt x="275" y="17"/>
                    <a:pt x="275" y="17"/>
                    <a:pt x="275" y="17"/>
                  </a:cubicBezTo>
                  <a:cubicBezTo>
                    <a:pt x="275" y="17"/>
                    <a:pt x="275" y="17"/>
                    <a:pt x="275" y="17"/>
                  </a:cubicBezTo>
                  <a:cubicBezTo>
                    <a:pt x="275" y="17"/>
                    <a:pt x="275" y="17"/>
                    <a:pt x="275" y="17"/>
                  </a:cubicBezTo>
                  <a:cubicBezTo>
                    <a:pt x="275" y="17"/>
                    <a:pt x="275" y="17"/>
                    <a:pt x="275" y="17"/>
                  </a:cubicBezTo>
                  <a:cubicBezTo>
                    <a:pt x="275" y="17"/>
                    <a:pt x="275" y="17"/>
                    <a:pt x="275" y="17"/>
                  </a:cubicBezTo>
                  <a:cubicBezTo>
                    <a:pt x="275" y="17"/>
                    <a:pt x="275" y="17"/>
                    <a:pt x="275" y="17"/>
                  </a:cubicBezTo>
                  <a:cubicBezTo>
                    <a:pt x="275" y="17"/>
                    <a:pt x="275" y="17"/>
                    <a:pt x="275" y="17"/>
                  </a:cubicBezTo>
                  <a:cubicBezTo>
                    <a:pt x="275" y="16"/>
                    <a:pt x="275" y="16"/>
                    <a:pt x="275" y="16"/>
                  </a:cubicBezTo>
                  <a:cubicBezTo>
                    <a:pt x="275" y="16"/>
                    <a:pt x="275" y="16"/>
                    <a:pt x="275" y="16"/>
                  </a:cubicBezTo>
                  <a:cubicBezTo>
                    <a:pt x="275" y="16"/>
                    <a:pt x="275" y="16"/>
                    <a:pt x="275" y="16"/>
                  </a:cubicBezTo>
                  <a:cubicBezTo>
                    <a:pt x="275" y="16"/>
                    <a:pt x="275" y="16"/>
                    <a:pt x="275" y="16"/>
                  </a:cubicBezTo>
                  <a:cubicBezTo>
                    <a:pt x="275" y="16"/>
                    <a:pt x="275" y="16"/>
                    <a:pt x="275" y="16"/>
                  </a:cubicBezTo>
                  <a:cubicBezTo>
                    <a:pt x="275" y="16"/>
                    <a:pt x="275" y="16"/>
                    <a:pt x="275" y="16"/>
                  </a:cubicBezTo>
                  <a:cubicBezTo>
                    <a:pt x="275" y="16"/>
                    <a:pt x="275" y="16"/>
                    <a:pt x="275" y="16"/>
                  </a:cubicBezTo>
                  <a:cubicBezTo>
                    <a:pt x="275" y="16"/>
                    <a:pt x="275" y="16"/>
                    <a:pt x="275" y="16"/>
                  </a:cubicBezTo>
                  <a:cubicBezTo>
                    <a:pt x="275" y="16"/>
                    <a:pt x="275" y="16"/>
                    <a:pt x="275" y="16"/>
                  </a:cubicBezTo>
                  <a:cubicBezTo>
                    <a:pt x="275" y="16"/>
                    <a:pt x="275" y="16"/>
                    <a:pt x="275" y="16"/>
                  </a:cubicBezTo>
                  <a:cubicBezTo>
                    <a:pt x="275" y="16"/>
                    <a:pt x="275" y="16"/>
                    <a:pt x="275" y="16"/>
                  </a:cubicBezTo>
                  <a:cubicBezTo>
                    <a:pt x="275" y="16"/>
                    <a:pt x="275" y="16"/>
                    <a:pt x="275" y="16"/>
                  </a:cubicBezTo>
                  <a:cubicBezTo>
                    <a:pt x="275" y="16"/>
                    <a:pt x="275" y="16"/>
                    <a:pt x="275" y="16"/>
                  </a:cubicBezTo>
                  <a:cubicBezTo>
                    <a:pt x="275" y="16"/>
                    <a:pt x="275" y="16"/>
                    <a:pt x="275" y="16"/>
                  </a:cubicBezTo>
                  <a:cubicBezTo>
                    <a:pt x="275" y="15"/>
                    <a:pt x="275" y="15"/>
                    <a:pt x="275" y="15"/>
                  </a:cubicBezTo>
                  <a:cubicBezTo>
                    <a:pt x="275" y="15"/>
                    <a:pt x="275" y="15"/>
                    <a:pt x="275" y="15"/>
                  </a:cubicBezTo>
                  <a:cubicBezTo>
                    <a:pt x="275" y="15"/>
                    <a:pt x="275" y="15"/>
                    <a:pt x="275" y="15"/>
                  </a:cubicBezTo>
                  <a:cubicBezTo>
                    <a:pt x="275" y="15"/>
                    <a:pt x="275" y="15"/>
                    <a:pt x="275" y="15"/>
                  </a:cubicBezTo>
                  <a:cubicBezTo>
                    <a:pt x="275" y="15"/>
                    <a:pt x="275" y="15"/>
                    <a:pt x="275" y="15"/>
                  </a:cubicBezTo>
                  <a:cubicBezTo>
                    <a:pt x="275" y="15"/>
                    <a:pt x="275" y="15"/>
                    <a:pt x="275" y="15"/>
                  </a:cubicBezTo>
                  <a:cubicBezTo>
                    <a:pt x="275" y="15"/>
                    <a:pt x="275" y="15"/>
                    <a:pt x="275" y="15"/>
                  </a:cubicBezTo>
                  <a:cubicBezTo>
                    <a:pt x="275" y="15"/>
                    <a:pt x="275" y="15"/>
                    <a:pt x="275" y="15"/>
                  </a:cubicBezTo>
                  <a:cubicBezTo>
                    <a:pt x="275" y="15"/>
                    <a:pt x="275" y="15"/>
                    <a:pt x="275" y="15"/>
                  </a:cubicBezTo>
                  <a:cubicBezTo>
                    <a:pt x="275" y="15"/>
                    <a:pt x="275" y="15"/>
                    <a:pt x="275" y="15"/>
                  </a:cubicBezTo>
                  <a:cubicBezTo>
                    <a:pt x="275" y="15"/>
                    <a:pt x="275" y="15"/>
                    <a:pt x="275" y="15"/>
                  </a:cubicBezTo>
                  <a:cubicBezTo>
                    <a:pt x="275" y="15"/>
                    <a:pt x="275" y="15"/>
                    <a:pt x="275" y="15"/>
                  </a:cubicBezTo>
                  <a:cubicBezTo>
                    <a:pt x="275" y="15"/>
                    <a:pt x="275" y="15"/>
                    <a:pt x="275" y="15"/>
                  </a:cubicBezTo>
                  <a:cubicBezTo>
                    <a:pt x="275" y="15"/>
                    <a:pt x="275" y="15"/>
                    <a:pt x="275" y="15"/>
                  </a:cubicBezTo>
                  <a:cubicBezTo>
                    <a:pt x="275" y="14"/>
                    <a:pt x="275" y="14"/>
                    <a:pt x="275" y="14"/>
                  </a:cubicBezTo>
                  <a:cubicBezTo>
                    <a:pt x="275" y="14"/>
                    <a:pt x="275" y="14"/>
                    <a:pt x="275" y="14"/>
                  </a:cubicBezTo>
                  <a:cubicBezTo>
                    <a:pt x="275" y="14"/>
                    <a:pt x="275" y="14"/>
                    <a:pt x="275" y="14"/>
                  </a:cubicBezTo>
                  <a:cubicBezTo>
                    <a:pt x="275" y="14"/>
                    <a:pt x="275" y="14"/>
                    <a:pt x="275" y="14"/>
                  </a:cubicBezTo>
                  <a:cubicBezTo>
                    <a:pt x="275" y="14"/>
                    <a:pt x="275" y="14"/>
                    <a:pt x="275" y="14"/>
                  </a:cubicBezTo>
                  <a:cubicBezTo>
                    <a:pt x="275" y="14"/>
                    <a:pt x="275" y="14"/>
                    <a:pt x="275" y="14"/>
                  </a:cubicBezTo>
                  <a:cubicBezTo>
                    <a:pt x="275" y="14"/>
                    <a:pt x="275" y="14"/>
                    <a:pt x="275" y="14"/>
                  </a:cubicBezTo>
                  <a:cubicBezTo>
                    <a:pt x="275" y="14"/>
                    <a:pt x="275" y="14"/>
                    <a:pt x="275" y="14"/>
                  </a:cubicBezTo>
                  <a:cubicBezTo>
                    <a:pt x="275" y="14"/>
                    <a:pt x="275" y="14"/>
                    <a:pt x="275" y="14"/>
                  </a:cubicBezTo>
                  <a:cubicBezTo>
                    <a:pt x="275" y="14"/>
                    <a:pt x="275" y="14"/>
                    <a:pt x="275" y="14"/>
                  </a:cubicBezTo>
                  <a:cubicBezTo>
                    <a:pt x="275" y="14"/>
                    <a:pt x="275" y="14"/>
                    <a:pt x="275" y="14"/>
                  </a:cubicBezTo>
                  <a:cubicBezTo>
                    <a:pt x="275" y="14"/>
                    <a:pt x="275" y="14"/>
                    <a:pt x="275" y="14"/>
                  </a:cubicBezTo>
                  <a:cubicBezTo>
                    <a:pt x="252" y="0"/>
                    <a:pt x="252" y="0"/>
                    <a:pt x="252" y="0"/>
                  </a:cubicBezTo>
                  <a:cubicBezTo>
                    <a:pt x="225" y="16"/>
                    <a:pt x="225" y="16"/>
                    <a:pt x="225" y="16"/>
                  </a:cubicBezTo>
                  <a:cubicBezTo>
                    <a:pt x="219" y="13"/>
                    <a:pt x="213" y="11"/>
                    <a:pt x="206" y="9"/>
                  </a:cubicBezTo>
                  <a:cubicBezTo>
                    <a:pt x="199" y="7"/>
                    <a:pt x="192" y="6"/>
                    <a:pt x="185" y="5"/>
                  </a:cubicBezTo>
                  <a:cubicBezTo>
                    <a:pt x="172" y="4"/>
                    <a:pt x="160" y="5"/>
                    <a:pt x="148" y="7"/>
                  </a:cubicBezTo>
                  <a:cubicBezTo>
                    <a:pt x="135" y="9"/>
                    <a:pt x="125" y="13"/>
                    <a:pt x="116" y="18"/>
                  </a:cubicBezTo>
                  <a:cubicBezTo>
                    <a:pt x="105" y="24"/>
                    <a:pt x="99" y="32"/>
                    <a:pt x="98" y="41"/>
                  </a:cubicBezTo>
                  <a:cubicBezTo>
                    <a:pt x="98" y="42"/>
                    <a:pt x="98" y="43"/>
                    <a:pt x="98" y="43"/>
                  </a:cubicBezTo>
                  <a:cubicBezTo>
                    <a:pt x="98" y="44"/>
                    <a:pt x="98" y="44"/>
                    <a:pt x="98" y="44"/>
                  </a:cubicBezTo>
                  <a:cubicBezTo>
                    <a:pt x="98" y="44"/>
                    <a:pt x="98" y="44"/>
                    <a:pt x="98" y="44"/>
                  </a:cubicBezTo>
                  <a:cubicBezTo>
                    <a:pt x="98" y="44"/>
                    <a:pt x="98" y="44"/>
                    <a:pt x="98" y="44"/>
                  </a:cubicBezTo>
                  <a:cubicBezTo>
                    <a:pt x="98" y="44"/>
                    <a:pt x="98" y="44"/>
                    <a:pt x="98" y="44"/>
                  </a:cubicBezTo>
                  <a:cubicBezTo>
                    <a:pt x="98" y="44"/>
                    <a:pt x="98" y="44"/>
                    <a:pt x="98" y="44"/>
                  </a:cubicBezTo>
                  <a:cubicBezTo>
                    <a:pt x="98" y="44"/>
                    <a:pt x="98" y="44"/>
                    <a:pt x="98" y="44"/>
                  </a:cubicBezTo>
                  <a:cubicBezTo>
                    <a:pt x="98" y="44"/>
                    <a:pt x="98" y="44"/>
                    <a:pt x="98" y="44"/>
                  </a:cubicBezTo>
                  <a:cubicBezTo>
                    <a:pt x="98" y="45"/>
                    <a:pt x="98" y="45"/>
                    <a:pt x="98" y="45"/>
                  </a:cubicBezTo>
                  <a:cubicBezTo>
                    <a:pt x="98" y="45"/>
                    <a:pt x="98" y="45"/>
                    <a:pt x="98" y="45"/>
                  </a:cubicBezTo>
                  <a:cubicBezTo>
                    <a:pt x="98" y="45"/>
                    <a:pt x="98" y="45"/>
                    <a:pt x="98" y="45"/>
                  </a:cubicBezTo>
                  <a:cubicBezTo>
                    <a:pt x="98" y="45"/>
                    <a:pt x="98" y="45"/>
                    <a:pt x="98" y="45"/>
                  </a:cubicBezTo>
                  <a:cubicBezTo>
                    <a:pt x="98" y="45"/>
                    <a:pt x="98" y="45"/>
                    <a:pt x="98" y="45"/>
                  </a:cubicBezTo>
                  <a:cubicBezTo>
                    <a:pt x="98" y="45"/>
                    <a:pt x="98" y="45"/>
                    <a:pt x="98" y="45"/>
                  </a:cubicBezTo>
                  <a:cubicBezTo>
                    <a:pt x="98" y="45"/>
                    <a:pt x="98" y="45"/>
                    <a:pt x="98" y="45"/>
                  </a:cubicBezTo>
                  <a:cubicBezTo>
                    <a:pt x="98" y="46"/>
                    <a:pt x="98" y="46"/>
                    <a:pt x="98" y="46"/>
                  </a:cubicBezTo>
                  <a:cubicBezTo>
                    <a:pt x="98" y="46"/>
                    <a:pt x="98" y="46"/>
                    <a:pt x="98" y="46"/>
                  </a:cubicBezTo>
                  <a:cubicBezTo>
                    <a:pt x="98" y="46"/>
                    <a:pt x="98" y="46"/>
                    <a:pt x="98" y="46"/>
                  </a:cubicBezTo>
                  <a:cubicBezTo>
                    <a:pt x="98" y="46"/>
                    <a:pt x="98" y="46"/>
                    <a:pt x="98" y="46"/>
                  </a:cubicBezTo>
                  <a:cubicBezTo>
                    <a:pt x="98" y="46"/>
                    <a:pt x="98" y="46"/>
                    <a:pt x="98" y="46"/>
                  </a:cubicBezTo>
                  <a:cubicBezTo>
                    <a:pt x="98" y="46"/>
                    <a:pt x="98" y="46"/>
                    <a:pt x="98" y="46"/>
                  </a:cubicBezTo>
                  <a:cubicBezTo>
                    <a:pt x="98" y="46"/>
                    <a:pt x="98" y="46"/>
                    <a:pt x="98" y="46"/>
                  </a:cubicBezTo>
                  <a:cubicBezTo>
                    <a:pt x="98" y="47"/>
                    <a:pt x="98" y="47"/>
                    <a:pt x="98" y="47"/>
                  </a:cubicBezTo>
                  <a:cubicBezTo>
                    <a:pt x="98" y="47"/>
                    <a:pt x="98" y="47"/>
                    <a:pt x="98" y="47"/>
                  </a:cubicBezTo>
                  <a:cubicBezTo>
                    <a:pt x="98" y="47"/>
                    <a:pt x="98" y="47"/>
                    <a:pt x="98" y="47"/>
                  </a:cubicBezTo>
                  <a:cubicBezTo>
                    <a:pt x="98" y="47"/>
                    <a:pt x="98" y="47"/>
                    <a:pt x="98" y="47"/>
                  </a:cubicBezTo>
                  <a:cubicBezTo>
                    <a:pt x="98" y="47"/>
                    <a:pt x="98" y="47"/>
                    <a:pt x="98" y="47"/>
                  </a:cubicBezTo>
                  <a:cubicBezTo>
                    <a:pt x="98" y="47"/>
                    <a:pt x="98" y="47"/>
                    <a:pt x="98" y="47"/>
                  </a:cubicBezTo>
                  <a:cubicBezTo>
                    <a:pt x="98" y="47"/>
                    <a:pt x="98" y="47"/>
                    <a:pt x="98" y="47"/>
                  </a:cubicBezTo>
                  <a:cubicBezTo>
                    <a:pt x="98" y="48"/>
                    <a:pt x="98" y="48"/>
                    <a:pt x="98" y="48"/>
                  </a:cubicBezTo>
                  <a:cubicBezTo>
                    <a:pt x="98" y="48"/>
                    <a:pt x="98" y="48"/>
                    <a:pt x="98" y="48"/>
                  </a:cubicBezTo>
                  <a:cubicBezTo>
                    <a:pt x="98" y="48"/>
                    <a:pt x="98" y="48"/>
                    <a:pt x="98" y="48"/>
                  </a:cubicBezTo>
                  <a:cubicBezTo>
                    <a:pt x="98" y="48"/>
                    <a:pt x="98" y="48"/>
                    <a:pt x="98" y="48"/>
                  </a:cubicBezTo>
                  <a:cubicBezTo>
                    <a:pt x="98" y="48"/>
                    <a:pt x="98" y="48"/>
                    <a:pt x="98" y="48"/>
                  </a:cubicBezTo>
                  <a:cubicBezTo>
                    <a:pt x="98" y="48"/>
                    <a:pt x="98" y="48"/>
                    <a:pt x="98" y="48"/>
                  </a:cubicBezTo>
                  <a:cubicBezTo>
                    <a:pt x="98" y="48"/>
                    <a:pt x="98" y="48"/>
                    <a:pt x="98" y="48"/>
                  </a:cubicBezTo>
                  <a:cubicBezTo>
                    <a:pt x="98" y="48"/>
                    <a:pt x="98" y="48"/>
                    <a:pt x="98" y="48"/>
                  </a:cubicBezTo>
                  <a:cubicBezTo>
                    <a:pt x="98" y="49"/>
                    <a:pt x="98" y="49"/>
                    <a:pt x="98" y="49"/>
                  </a:cubicBezTo>
                  <a:cubicBezTo>
                    <a:pt x="98" y="49"/>
                    <a:pt x="98" y="49"/>
                    <a:pt x="98" y="49"/>
                  </a:cubicBezTo>
                  <a:cubicBezTo>
                    <a:pt x="98" y="49"/>
                    <a:pt x="98" y="49"/>
                    <a:pt x="98" y="49"/>
                  </a:cubicBezTo>
                  <a:cubicBezTo>
                    <a:pt x="98" y="49"/>
                    <a:pt x="98" y="49"/>
                    <a:pt x="98" y="49"/>
                  </a:cubicBezTo>
                  <a:cubicBezTo>
                    <a:pt x="98" y="49"/>
                    <a:pt x="98" y="49"/>
                    <a:pt x="98" y="49"/>
                  </a:cubicBezTo>
                  <a:cubicBezTo>
                    <a:pt x="98" y="49"/>
                    <a:pt x="98" y="49"/>
                    <a:pt x="98" y="49"/>
                  </a:cubicBezTo>
                  <a:cubicBezTo>
                    <a:pt x="98" y="49"/>
                    <a:pt x="98" y="49"/>
                    <a:pt x="98" y="49"/>
                  </a:cubicBezTo>
                  <a:cubicBezTo>
                    <a:pt x="98" y="50"/>
                    <a:pt x="98" y="50"/>
                    <a:pt x="98" y="50"/>
                  </a:cubicBezTo>
                  <a:cubicBezTo>
                    <a:pt x="98" y="50"/>
                    <a:pt x="98" y="50"/>
                    <a:pt x="98" y="50"/>
                  </a:cubicBezTo>
                  <a:cubicBezTo>
                    <a:pt x="98" y="50"/>
                    <a:pt x="98" y="50"/>
                    <a:pt x="98" y="50"/>
                  </a:cubicBezTo>
                  <a:cubicBezTo>
                    <a:pt x="98" y="50"/>
                    <a:pt x="98" y="50"/>
                    <a:pt x="98" y="50"/>
                  </a:cubicBezTo>
                  <a:cubicBezTo>
                    <a:pt x="98" y="50"/>
                    <a:pt x="98" y="50"/>
                    <a:pt x="98" y="50"/>
                  </a:cubicBezTo>
                  <a:cubicBezTo>
                    <a:pt x="98" y="50"/>
                    <a:pt x="98" y="50"/>
                    <a:pt x="98" y="50"/>
                  </a:cubicBezTo>
                  <a:cubicBezTo>
                    <a:pt x="98" y="50"/>
                    <a:pt x="98" y="50"/>
                    <a:pt x="98" y="50"/>
                  </a:cubicBezTo>
                  <a:cubicBezTo>
                    <a:pt x="98" y="51"/>
                    <a:pt x="98" y="51"/>
                    <a:pt x="98" y="51"/>
                  </a:cubicBezTo>
                  <a:cubicBezTo>
                    <a:pt x="98" y="51"/>
                    <a:pt x="98" y="51"/>
                    <a:pt x="98" y="51"/>
                  </a:cubicBezTo>
                  <a:cubicBezTo>
                    <a:pt x="98" y="51"/>
                    <a:pt x="98" y="51"/>
                    <a:pt x="98" y="51"/>
                  </a:cubicBezTo>
                  <a:cubicBezTo>
                    <a:pt x="98" y="51"/>
                    <a:pt x="98" y="51"/>
                    <a:pt x="98" y="51"/>
                  </a:cubicBezTo>
                  <a:cubicBezTo>
                    <a:pt x="98" y="51"/>
                    <a:pt x="98" y="51"/>
                    <a:pt x="98" y="51"/>
                  </a:cubicBezTo>
                  <a:cubicBezTo>
                    <a:pt x="98" y="51"/>
                    <a:pt x="98" y="51"/>
                    <a:pt x="98" y="51"/>
                  </a:cubicBezTo>
                  <a:cubicBezTo>
                    <a:pt x="98" y="51"/>
                    <a:pt x="98" y="51"/>
                    <a:pt x="98" y="51"/>
                  </a:cubicBezTo>
                  <a:cubicBezTo>
                    <a:pt x="98" y="52"/>
                    <a:pt x="98" y="52"/>
                    <a:pt x="98" y="52"/>
                  </a:cubicBezTo>
                  <a:cubicBezTo>
                    <a:pt x="98" y="52"/>
                    <a:pt x="98" y="52"/>
                    <a:pt x="98" y="52"/>
                  </a:cubicBezTo>
                  <a:cubicBezTo>
                    <a:pt x="98" y="52"/>
                    <a:pt x="98" y="52"/>
                    <a:pt x="98" y="52"/>
                  </a:cubicBezTo>
                  <a:cubicBezTo>
                    <a:pt x="98" y="52"/>
                    <a:pt x="98" y="52"/>
                    <a:pt x="98" y="52"/>
                  </a:cubicBezTo>
                  <a:cubicBezTo>
                    <a:pt x="98" y="52"/>
                    <a:pt x="98" y="52"/>
                    <a:pt x="98" y="52"/>
                  </a:cubicBezTo>
                  <a:cubicBezTo>
                    <a:pt x="98" y="52"/>
                    <a:pt x="98" y="52"/>
                    <a:pt x="98" y="52"/>
                  </a:cubicBezTo>
                  <a:cubicBezTo>
                    <a:pt x="98" y="52"/>
                    <a:pt x="98" y="52"/>
                    <a:pt x="98" y="52"/>
                  </a:cubicBezTo>
                  <a:cubicBezTo>
                    <a:pt x="98" y="53"/>
                    <a:pt x="98" y="53"/>
                    <a:pt x="98" y="53"/>
                  </a:cubicBezTo>
                  <a:cubicBezTo>
                    <a:pt x="98" y="53"/>
                    <a:pt x="98" y="53"/>
                    <a:pt x="98" y="53"/>
                  </a:cubicBezTo>
                  <a:cubicBezTo>
                    <a:pt x="98" y="53"/>
                    <a:pt x="98" y="53"/>
                    <a:pt x="98" y="53"/>
                  </a:cubicBezTo>
                  <a:cubicBezTo>
                    <a:pt x="98" y="53"/>
                    <a:pt x="98" y="53"/>
                    <a:pt x="98" y="53"/>
                  </a:cubicBezTo>
                  <a:cubicBezTo>
                    <a:pt x="98" y="53"/>
                    <a:pt x="98" y="53"/>
                    <a:pt x="98" y="53"/>
                  </a:cubicBezTo>
                  <a:cubicBezTo>
                    <a:pt x="98" y="53"/>
                    <a:pt x="98" y="53"/>
                    <a:pt x="98" y="53"/>
                  </a:cubicBezTo>
                  <a:cubicBezTo>
                    <a:pt x="98" y="53"/>
                    <a:pt x="98" y="53"/>
                    <a:pt x="98" y="53"/>
                  </a:cubicBezTo>
                  <a:cubicBezTo>
                    <a:pt x="98" y="54"/>
                    <a:pt x="98" y="54"/>
                    <a:pt x="98" y="54"/>
                  </a:cubicBezTo>
                  <a:cubicBezTo>
                    <a:pt x="98" y="54"/>
                    <a:pt x="98" y="54"/>
                    <a:pt x="98" y="54"/>
                  </a:cubicBezTo>
                  <a:cubicBezTo>
                    <a:pt x="98" y="54"/>
                    <a:pt x="98" y="54"/>
                    <a:pt x="98" y="54"/>
                  </a:cubicBezTo>
                  <a:cubicBezTo>
                    <a:pt x="98" y="54"/>
                    <a:pt x="98" y="54"/>
                    <a:pt x="98" y="54"/>
                  </a:cubicBezTo>
                  <a:cubicBezTo>
                    <a:pt x="98" y="54"/>
                    <a:pt x="98" y="54"/>
                    <a:pt x="98" y="54"/>
                  </a:cubicBezTo>
                  <a:cubicBezTo>
                    <a:pt x="98" y="54"/>
                    <a:pt x="98" y="54"/>
                    <a:pt x="98" y="54"/>
                  </a:cubicBezTo>
                  <a:cubicBezTo>
                    <a:pt x="98" y="54"/>
                    <a:pt x="98" y="54"/>
                    <a:pt x="98" y="54"/>
                  </a:cubicBezTo>
                  <a:cubicBezTo>
                    <a:pt x="98" y="55"/>
                    <a:pt x="98" y="55"/>
                    <a:pt x="98" y="55"/>
                  </a:cubicBezTo>
                  <a:cubicBezTo>
                    <a:pt x="98" y="55"/>
                    <a:pt x="98" y="55"/>
                    <a:pt x="98" y="55"/>
                  </a:cubicBezTo>
                  <a:cubicBezTo>
                    <a:pt x="98" y="55"/>
                    <a:pt x="98" y="55"/>
                    <a:pt x="98" y="55"/>
                  </a:cubicBezTo>
                  <a:cubicBezTo>
                    <a:pt x="98" y="55"/>
                    <a:pt x="98" y="55"/>
                    <a:pt x="98" y="55"/>
                  </a:cubicBezTo>
                  <a:cubicBezTo>
                    <a:pt x="98" y="55"/>
                    <a:pt x="98" y="55"/>
                    <a:pt x="98" y="55"/>
                  </a:cubicBezTo>
                  <a:cubicBezTo>
                    <a:pt x="98" y="55"/>
                    <a:pt x="98" y="55"/>
                    <a:pt x="98" y="55"/>
                  </a:cubicBezTo>
                  <a:cubicBezTo>
                    <a:pt x="98" y="55"/>
                    <a:pt x="98" y="55"/>
                    <a:pt x="98" y="55"/>
                  </a:cubicBezTo>
                  <a:cubicBezTo>
                    <a:pt x="98" y="56"/>
                    <a:pt x="98" y="56"/>
                    <a:pt x="98" y="56"/>
                  </a:cubicBezTo>
                  <a:cubicBezTo>
                    <a:pt x="98" y="56"/>
                    <a:pt x="98" y="56"/>
                    <a:pt x="98" y="56"/>
                  </a:cubicBezTo>
                  <a:cubicBezTo>
                    <a:pt x="98" y="56"/>
                    <a:pt x="98" y="56"/>
                    <a:pt x="98" y="56"/>
                  </a:cubicBezTo>
                  <a:cubicBezTo>
                    <a:pt x="98" y="56"/>
                    <a:pt x="98" y="56"/>
                    <a:pt x="98" y="56"/>
                  </a:cubicBezTo>
                  <a:cubicBezTo>
                    <a:pt x="98" y="56"/>
                    <a:pt x="98" y="56"/>
                    <a:pt x="98" y="56"/>
                  </a:cubicBezTo>
                  <a:cubicBezTo>
                    <a:pt x="98" y="56"/>
                    <a:pt x="98" y="56"/>
                    <a:pt x="98" y="56"/>
                  </a:cubicBezTo>
                  <a:cubicBezTo>
                    <a:pt x="98" y="56"/>
                    <a:pt x="98" y="56"/>
                    <a:pt x="98" y="56"/>
                  </a:cubicBezTo>
                  <a:cubicBezTo>
                    <a:pt x="98" y="57"/>
                    <a:pt x="98" y="57"/>
                    <a:pt x="98" y="57"/>
                  </a:cubicBezTo>
                  <a:cubicBezTo>
                    <a:pt x="98" y="57"/>
                    <a:pt x="98" y="57"/>
                    <a:pt x="98" y="57"/>
                  </a:cubicBezTo>
                  <a:cubicBezTo>
                    <a:pt x="98" y="57"/>
                    <a:pt x="98" y="57"/>
                    <a:pt x="98" y="57"/>
                  </a:cubicBezTo>
                  <a:cubicBezTo>
                    <a:pt x="98" y="57"/>
                    <a:pt x="98" y="57"/>
                    <a:pt x="98" y="57"/>
                  </a:cubicBezTo>
                  <a:cubicBezTo>
                    <a:pt x="98" y="57"/>
                    <a:pt x="98" y="57"/>
                    <a:pt x="98" y="57"/>
                  </a:cubicBezTo>
                  <a:cubicBezTo>
                    <a:pt x="98" y="57"/>
                    <a:pt x="98" y="57"/>
                    <a:pt x="98" y="57"/>
                  </a:cubicBezTo>
                  <a:cubicBezTo>
                    <a:pt x="98" y="57"/>
                    <a:pt x="98" y="57"/>
                    <a:pt x="98" y="57"/>
                  </a:cubicBezTo>
                  <a:cubicBezTo>
                    <a:pt x="98" y="58"/>
                    <a:pt x="98" y="58"/>
                    <a:pt x="98" y="58"/>
                  </a:cubicBezTo>
                  <a:cubicBezTo>
                    <a:pt x="98" y="58"/>
                    <a:pt x="98" y="58"/>
                    <a:pt x="98" y="58"/>
                  </a:cubicBezTo>
                  <a:cubicBezTo>
                    <a:pt x="98" y="58"/>
                    <a:pt x="98" y="58"/>
                    <a:pt x="98" y="58"/>
                  </a:cubicBezTo>
                  <a:cubicBezTo>
                    <a:pt x="98" y="58"/>
                    <a:pt x="98" y="58"/>
                    <a:pt x="98" y="58"/>
                  </a:cubicBezTo>
                  <a:cubicBezTo>
                    <a:pt x="98" y="58"/>
                    <a:pt x="98" y="58"/>
                    <a:pt x="98" y="58"/>
                  </a:cubicBezTo>
                  <a:cubicBezTo>
                    <a:pt x="98" y="58"/>
                    <a:pt x="98" y="58"/>
                    <a:pt x="98" y="58"/>
                  </a:cubicBezTo>
                  <a:cubicBezTo>
                    <a:pt x="98" y="58"/>
                    <a:pt x="98" y="58"/>
                    <a:pt x="98" y="58"/>
                  </a:cubicBezTo>
                  <a:cubicBezTo>
                    <a:pt x="98" y="59"/>
                    <a:pt x="98" y="59"/>
                    <a:pt x="98" y="59"/>
                  </a:cubicBezTo>
                  <a:cubicBezTo>
                    <a:pt x="98" y="59"/>
                    <a:pt x="98" y="59"/>
                    <a:pt x="98" y="59"/>
                  </a:cubicBezTo>
                  <a:cubicBezTo>
                    <a:pt x="98" y="59"/>
                    <a:pt x="98" y="59"/>
                    <a:pt x="98" y="59"/>
                  </a:cubicBezTo>
                  <a:cubicBezTo>
                    <a:pt x="98" y="59"/>
                    <a:pt x="98" y="59"/>
                    <a:pt x="98" y="59"/>
                  </a:cubicBezTo>
                  <a:cubicBezTo>
                    <a:pt x="98" y="59"/>
                    <a:pt x="98" y="59"/>
                    <a:pt x="98" y="59"/>
                  </a:cubicBezTo>
                  <a:cubicBezTo>
                    <a:pt x="98" y="59"/>
                    <a:pt x="98" y="59"/>
                    <a:pt x="98" y="59"/>
                  </a:cubicBezTo>
                  <a:cubicBezTo>
                    <a:pt x="98" y="59"/>
                    <a:pt x="98" y="59"/>
                    <a:pt x="98" y="59"/>
                  </a:cubicBezTo>
                  <a:cubicBezTo>
                    <a:pt x="98" y="60"/>
                    <a:pt x="98" y="60"/>
                    <a:pt x="98" y="60"/>
                  </a:cubicBezTo>
                  <a:cubicBezTo>
                    <a:pt x="98" y="60"/>
                    <a:pt x="98" y="60"/>
                    <a:pt x="98" y="60"/>
                  </a:cubicBezTo>
                  <a:cubicBezTo>
                    <a:pt x="98" y="60"/>
                    <a:pt x="98" y="60"/>
                    <a:pt x="98" y="60"/>
                  </a:cubicBezTo>
                  <a:cubicBezTo>
                    <a:pt x="98" y="60"/>
                    <a:pt x="98" y="60"/>
                    <a:pt x="98" y="60"/>
                  </a:cubicBezTo>
                  <a:cubicBezTo>
                    <a:pt x="98" y="60"/>
                    <a:pt x="98" y="60"/>
                    <a:pt x="98" y="60"/>
                  </a:cubicBezTo>
                  <a:cubicBezTo>
                    <a:pt x="98" y="60"/>
                    <a:pt x="98" y="60"/>
                    <a:pt x="98" y="60"/>
                  </a:cubicBezTo>
                  <a:cubicBezTo>
                    <a:pt x="98" y="60"/>
                    <a:pt x="98" y="60"/>
                    <a:pt x="98" y="60"/>
                  </a:cubicBezTo>
                  <a:cubicBezTo>
                    <a:pt x="98" y="60"/>
                    <a:pt x="98" y="60"/>
                    <a:pt x="98" y="60"/>
                  </a:cubicBezTo>
                  <a:cubicBezTo>
                    <a:pt x="98" y="61"/>
                    <a:pt x="98" y="61"/>
                    <a:pt x="98" y="61"/>
                  </a:cubicBezTo>
                  <a:cubicBezTo>
                    <a:pt x="98" y="61"/>
                    <a:pt x="98" y="61"/>
                    <a:pt x="98" y="61"/>
                  </a:cubicBezTo>
                  <a:cubicBezTo>
                    <a:pt x="98" y="61"/>
                    <a:pt x="98" y="61"/>
                    <a:pt x="98" y="61"/>
                  </a:cubicBezTo>
                  <a:cubicBezTo>
                    <a:pt x="98" y="61"/>
                    <a:pt x="98" y="61"/>
                    <a:pt x="98" y="61"/>
                  </a:cubicBezTo>
                  <a:cubicBezTo>
                    <a:pt x="98" y="61"/>
                    <a:pt x="98" y="61"/>
                    <a:pt x="98" y="61"/>
                  </a:cubicBezTo>
                  <a:cubicBezTo>
                    <a:pt x="98" y="61"/>
                    <a:pt x="98" y="61"/>
                    <a:pt x="98" y="61"/>
                  </a:cubicBezTo>
                  <a:cubicBezTo>
                    <a:pt x="98" y="61"/>
                    <a:pt x="98" y="61"/>
                    <a:pt x="98" y="61"/>
                  </a:cubicBezTo>
                  <a:cubicBezTo>
                    <a:pt x="98" y="62"/>
                    <a:pt x="98" y="62"/>
                    <a:pt x="98" y="62"/>
                  </a:cubicBezTo>
                  <a:cubicBezTo>
                    <a:pt x="98" y="62"/>
                    <a:pt x="98" y="62"/>
                    <a:pt x="98" y="62"/>
                  </a:cubicBezTo>
                  <a:cubicBezTo>
                    <a:pt x="98" y="62"/>
                    <a:pt x="98" y="62"/>
                    <a:pt x="98" y="62"/>
                  </a:cubicBezTo>
                  <a:cubicBezTo>
                    <a:pt x="98" y="62"/>
                    <a:pt x="98" y="62"/>
                    <a:pt x="98" y="62"/>
                  </a:cubicBezTo>
                  <a:cubicBezTo>
                    <a:pt x="98" y="62"/>
                    <a:pt x="98" y="62"/>
                    <a:pt x="98" y="62"/>
                  </a:cubicBezTo>
                  <a:cubicBezTo>
                    <a:pt x="98" y="62"/>
                    <a:pt x="98" y="62"/>
                    <a:pt x="98" y="62"/>
                  </a:cubicBezTo>
                  <a:cubicBezTo>
                    <a:pt x="98" y="62"/>
                    <a:pt x="98" y="62"/>
                    <a:pt x="98" y="62"/>
                  </a:cubicBezTo>
                  <a:cubicBezTo>
                    <a:pt x="98" y="63"/>
                    <a:pt x="98" y="63"/>
                    <a:pt x="98" y="63"/>
                  </a:cubicBezTo>
                  <a:cubicBezTo>
                    <a:pt x="98" y="63"/>
                    <a:pt x="98" y="63"/>
                    <a:pt x="98" y="63"/>
                  </a:cubicBezTo>
                  <a:cubicBezTo>
                    <a:pt x="98" y="63"/>
                    <a:pt x="98" y="63"/>
                    <a:pt x="98" y="63"/>
                  </a:cubicBezTo>
                  <a:cubicBezTo>
                    <a:pt x="98" y="63"/>
                    <a:pt x="98" y="63"/>
                    <a:pt x="98" y="63"/>
                  </a:cubicBezTo>
                  <a:cubicBezTo>
                    <a:pt x="98" y="63"/>
                    <a:pt x="98" y="63"/>
                    <a:pt x="98" y="63"/>
                  </a:cubicBezTo>
                  <a:cubicBezTo>
                    <a:pt x="98" y="63"/>
                    <a:pt x="98" y="63"/>
                    <a:pt x="98" y="63"/>
                  </a:cubicBezTo>
                  <a:cubicBezTo>
                    <a:pt x="98" y="63"/>
                    <a:pt x="98" y="63"/>
                    <a:pt x="98" y="63"/>
                  </a:cubicBezTo>
                  <a:cubicBezTo>
                    <a:pt x="98" y="64"/>
                    <a:pt x="98" y="64"/>
                    <a:pt x="98" y="64"/>
                  </a:cubicBezTo>
                  <a:cubicBezTo>
                    <a:pt x="98" y="64"/>
                    <a:pt x="98" y="64"/>
                    <a:pt x="98" y="64"/>
                  </a:cubicBezTo>
                  <a:cubicBezTo>
                    <a:pt x="98" y="64"/>
                    <a:pt x="98" y="64"/>
                    <a:pt x="98" y="64"/>
                  </a:cubicBezTo>
                  <a:cubicBezTo>
                    <a:pt x="98" y="64"/>
                    <a:pt x="98" y="64"/>
                    <a:pt x="98" y="64"/>
                  </a:cubicBezTo>
                  <a:cubicBezTo>
                    <a:pt x="98" y="64"/>
                    <a:pt x="98" y="64"/>
                    <a:pt x="98" y="64"/>
                  </a:cubicBezTo>
                  <a:cubicBezTo>
                    <a:pt x="98" y="64"/>
                    <a:pt x="98" y="64"/>
                    <a:pt x="98" y="64"/>
                  </a:cubicBezTo>
                  <a:cubicBezTo>
                    <a:pt x="98" y="64"/>
                    <a:pt x="98" y="64"/>
                    <a:pt x="98" y="64"/>
                  </a:cubicBezTo>
                  <a:cubicBezTo>
                    <a:pt x="98" y="65"/>
                    <a:pt x="98" y="65"/>
                    <a:pt x="98" y="65"/>
                  </a:cubicBezTo>
                  <a:cubicBezTo>
                    <a:pt x="98" y="65"/>
                    <a:pt x="98" y="65"/>
                    <a:pt x="98" y="65"/>
                  </a:cubicBezTo>
                  <a:cubicBezTo>
                    <a:pt x="98" y="65"/>
                    <a:pt x="98" y="65"/>
                    <a:pt x="98" y="65"/>
                  </a:cubicBezTo>
                  <a:cubicBezTo>
                    <a:pt x="98" y="65"/>
                    <a:pt x="98" y="65"/>
                    <a:pt x="98" y="65"/>
                  </a:cubicBezTo>
                  <a:cubicBezTo>
                    <a:pt x="98" y="65"/>
                    <a:pt x="98" y="65"/>
                    <a:pt x="98" y="65"/>
                  </a:cubicBezTo>
                  <a:cubicBezTo>
                    <a:pt x="98" y="65"/>
                    <a:pt x="98" y="65"/>
                    <a:pt x="98" y="65"/>
                  </a:cubicBezTo>
                  <a:cubicBezTo>
                    <a:pt x="98" y="65"/>
                    <a:pt x="98" y="65"/>
                    <a:pt x="98" y="65"/>
                  </a:cubicBezTo>
                  <a:cubicBezTo>
                    <a:pt x="98" y="66"/>
                    <a:pt x="98" y="66"/>
                    <a:pt x="98" y="66"/>
                  </a:cubicBezTo>
                  <a:cubicBezTo>
                    <a:pt x="98" y="66"/>
                    <a:pt x="98" y="66"/>
                    <a:pt x="98" y="66"/>
                  </a:cubicBezTo>
                  <a:cubicBezTo>
                    <a:pt x="98" y="66"/>
                    <a:pt x="98" y="66"/>
                    <a:pt x="98" y="66"/>
                  </a:cubicBezTo>
                  <a:cubicBezTo>
                    <a:pt x="98" y="66"/>
                    <a:pt x="98" y="66"/>
                    <a:pt x="98" y="66"/>
                  </a:cubicBezTo>
                  <a:cubicBezTo>
                    <a:pt x="98" y="66"/>
                    <a:pt x="98" y="66"/>
                    <a:pt x="98" y="66"/>
                  </a:cubicBezTo>
                  <a:cubicBezTo>
                    <a:pt x="98" y="66"/>
                    <a:pt x="98" y="66"/>
                    <a:pt x="98" y="66"/>
                  </a:cubicBezTo>
                  <a:cubicBezTo>
                    <a:pt x="98" y="66"/>
                    <a:pt x="98" y="66"/>
                    <a:pt x="98" y="66"/>
                  </a:cubicBezTo>
                  <a:cubicBezTo>
                    <a:pt x="98" y="67"/>
                    <a:pt x="98" y="67"/>
                    <a:pt x="98" y="67"/>
                  </a:cubicBezTo>
                  <a:cubicBezTo>
                    <a:pt x="98" y="67"/>
                    <a:pt x="98" y="67"/>
                    <a:pt x="98" y="67"/>
                  </a:cubicBezTo>
                  <a:cubicBezTo>
                    <a:pt x="98" y="67"/>
                    <a:pt x="98" y="67"/>
                    <a:pt x="98" y="67"/>
                  </a:cubicBezTo>
                  <a:cubicBezTo>
                    <a:pt x="98" y="67"/>
                    <a:pt x="98" y="67"/>
                    <a:pt x="98" y="67"/>
                  </a:cubicBezTo>
                  <a:cubicBezTo>
                    <a:pt x="98" y="67"/>
                    <a:pt x="98" y="67"/>
                    <a:pt x="98" y="67"/>
                  </a:cubicBezTo>
                  <a:cubicBezTo>
                    <a:pt x="98" y="67"/>
                    <a:pt x="98" y="67"/>
                    <a:pt x="98" y="67"/>
                  </a:cubicBezTo>
                  <a:cubicBezTo>
                    <a:pt x="98" y="67"/>
                    <a:pt x="98" y="67"/>
                    <a:pt x="98" y="67"/>
                  </a:cubicBezTo>
                  <a:cubicBezTo>
                    <a:pt x="98" y="68"/>
                    <a:pt x="98" y="68"/>
                    <a:pt x="98" y="68"/>
                  </a:cubicBezTo>
                  <a:cubicBezTo>
                    <a:pt x="98" y="68"/>
                    <a:pt x="98" y="68"/>
                    <a:pt x="98" y="68"/>
                  </a:cubicBezTo>
                  <a:cubicBezTo>
                    <a:pt x="98" y="68"/>
                    <a:pt x="98" y="68"/>
                    <a:pt x="98" y="68"/>
                  </a:cubicBezTo>
                  <a:cubicBezTo>
                    <a:pt x="98" y="68"/>
                    <a:pt x="98" y="68"/>
                    <a:pt x="98" y="68"/>
                  </a:cubicBezTo>
                  <a:cubicBezTo>
                    <a:pt x="98" y="68"/>
                    <a:pt x="98" y="68"/>
                    <a:pt x="98" y="68"/>
                  </a:cubicBezTo>
                  <a:cubicBezTo>
                    <a:pt x="98" y="68"/>
                    <a:pt x="98" y="68"/>
                    <a:pt x="98" y="68"/>
                  </a:cubicBezTo>
                  <a:cubicBezTo>
                    <a:pt x="98" y="68"/>
                    <a:pt x="98" y="68"/>
                    <a:pt x="98" y="68"/>
                  </a:cubicBezTo>
                  <a:cubicBezTo>
                    <a:pt x="98" y="69"/>
                    <a:pt x="98" y="69"/>
                    <a:pt x="98" y="69"/>
                  </a:cubicBezTo>
                  <a:cubicBezTo>
                    <a:pt x="98" y="69"/>
                    <a:pt x="98" y="69"/>
                    <a:pt x="98" y="69"/>
                  </a:cubicBezTo>
                  <a:cubicBezTo>
                    <a:pt x="98" y="69"/>
                    <a:pt x="98" y="69"/>
                    <a:pt x="98" y="69"/>
                  </a:cubicBezTo>
                  <a:cubicBezTo>
                    <a:pt x="98" y="69"/>
                    <a:pt x="98" y="69"/>
                    <a:pt x="98" y="69"/>
                  </a:cubicBezTo>
                  <a:cubicBezTo>
                    <a:pt x="98" y="69"/>
                    <a:pt x="98" y="69"/>
                    <a:pt x="98" y="69"/>
                  </a:cubicBezTo>
                  <a:cubicBezTo>
                    <a:pt x="98" y="69"/>
                    <a:pt x="98" y="69"/>
                    <a:pt x="98" y="69"/>
                  </a:cubicBezTo>
                  <a:cubicBezTo>
                    <a:pt x="98" y="69"/>
                    <a:pt x="98" y="69"/>
                    <a:pt x="98" y="69"/>
                  </a:cubicBezTo>
                  <a:cubicBezTo>
                    <a:pt x="98" y="70"/>
                    <a:pt x="98" y="70"/>
                    <a:pt x="98" y="70"/>
                  </a:cubicBezTo>
                  <a:cubicBezTo>
                    <a:pt x="98" y="70"/>
                    <a:pt x="98" y="70"/>
                    <a:pt x="98" y="70"/>
                  </a:cubicBezTo>
                  <a:cubicBezTo>
                    <a:pt x="98" y="70"/>
                    <a:pt x="98" y="70"/>
                    <a:pt x="98" y="70"/>
                  </a:cubicBezTo>
                  <a:cubicBezTo>
                    <a:pt x="98" y="70"/>
                    <a:pt x="98" y="70"/>
                    <a:pt x="98" y="70"/>
                  </a:cubicBezTo>
                  <a:cubicBezTo>
                    <a:pt x="98" y="70"/>
                    <a:pt x="98" y="70"/>
                    <a:pt x="98" y="70"/>
                  </a:cubicBezTo>
                  <a:cubicBezTo>
                    <a:pt x="98" y="70"/>
                    <a:pt x="98" y="70"/>
                    <a:pt x="98" y="70"/>
                  </a:cubicBezTo>
                  <a:cubicBezTo>
                    <a:pt x="98" y="70"/>
                    <a:pt x="98" y="70"/>
                    <a:pt x="98" y="70"/>
                  </a:cubicBezTo>
                  <a:cubicBezTo>
                    <a:pt x="98" y="71"/>
                    <a:pt x="98" y="71"/>
                    <a:pt x="98" y="71"/>
                  </a:cubicBezTo>
                  <a:cubicBezTo>
                    <a:pt x="98" y="71"/>
                    <a:pt x="98" y="71"/>
                    <a:pt x="98" y="71"/>
                  </a:cubicBezTo>
                  <a:cubicBezTo>
                    <a:pt x="98" y="71"/>
                    <a:pt x="98" y="71"/>
                    <a:pt x="98" y="71"/>
                  </a:cubicBezTo>
                  <a:cubicBezTo>
                    <a:pt x="98" y="71"/>
                    <a:pt x="98" y="71"/>
                    <a:pt x="98" y="71"/>
                  </a:cubicBezTo>
                  <a:cubicBezTo>
                    <a:pt x="98" y="71"/>
                    <a:pt x="98" y="71"/>
                    <a:pt x="98" y="71"/>
                  </a:cubicBezTo>
                  <a:cubicBezTo>
                    <a:pt x="98" y="71"/>
                    <a:pt x="98" y="71"/>
                    <a:pt x="98" y="71"/>
                  </a:cubicBezTo>
                  <a:cubicBezTo>
                    <a:pt x="98" y="71"/>
                    <a:pt x="98" y="71"/>
                    <a:pt x="98" y="71"/>
                  </a:cubicBezTo>
                  <a:cubicBezTo>
                    <a:pt x="98" y="71"/>
                    <a:pt x="98" y="71"/>
                    <a:pt x="98" y="71"/>
                  </a:cubicBezTo>
                  <a:cubicBezTo>
                    <a:pt x="98" y="72"/>
                    <a:pt x="98" y="72"/>
                    <a:pt x="98" y="72"/>
                  </a:cubicBezTo>
                  <a:cubicBezTo>
                    <a:pt x="98" y="72"/>
                    <a:pt x="98" y="72"/>
                    <a:pt x="98" y="72"/>
                  </a:cubicBezTo>
                  <a:cubicBezTo>
                    <a:pt x="98" y="72"/>
                    <a:pt x="98" y="72"/>
                    <a:pt x="98" y="72"/>
                  </a:cubicBezTo>
                  <a:cubicBezTo>
                    <a:pt x="98" y="72"/>
                    <a:pt x="98" y="72"/>
                    <a:pt x="98" y="72"/>
                  </a:cubicBezTo>
                  <a:cubicBezTo>
                    <a:pt x="98" y="72"/>
                    <a:pt x="98" y="72"/>
                    <a:pt x="98" y="72"/>
                  </a:cubicBezTo>
                  <a:cubicBezTo>
                    <a:pt x="98" y="72"/>
                    <a:pt x="98" y="72"/>
                    <a:pt x="98" y="72"/>
                  </a:cubicBezTo>
                  <a:cubicBezTo>
                    <a:pt x="98" y="72"/>
                    <a:pt x="98" y="72"/>
                    <a:pt x="98" y="72"/>
                  </a:cubicBezTo>
                  <a:cubicBezTo>
                    <a:pt x="98" y="73"/>
                    <a:pt x="98" y="73"/>
                    <a:pt x="98" y="73"/>
                  </a:cubicBezTo>
                  <a:cubicBezTo>
                    <a:pt x="98" y="73"/>
                    <a:pt x="98" y="73"/>
                    <a:pt x="98" y="73"/>
                  </a:cubicBezTo>
                  <a:cubicBezTo>
                    <a:pt x="98" y="73"/>
                    <a:pt x="98" y="73"/>
                    <a:pt x="98" y="73"/>
                  </a:cubicBezTo>
                  <a:cubicBezTo>
                    <a:pt x="98" y="73"/>
                    <a:pt x="98" y="73"/>
                    <a:pt x="98" y="73"/>
                  </a:cubicBezTo>
                  <a:cubicBezTo>
                    <a:pt x="98" y="73"/>
                    <a:pt x="98" y="73"/>
                    <a:pt x="98" y="73"/>
                  </a:cubicBezTo>
                  <a:cubicBezTo>
                    <a:pt x="98" y="73"/>
                    <a:pt x="98" y="73"/>
                    <a:pt x="98" y="73"/>
                  </a:cubicBezTo>
                  <a:cubicBezTo>
                    <a:pt x="98" y="73"/>
                    <a:pt x="98" y="73"/>
                    <a:pt x="98" y="73"/>
                  </a:cubicBezTo>
                  <a:cubicBezTo>
                    <a:pt x="98" y="74"/>
                    <a:pt x="98" y="74"/>
                    <a:pt x="98" y="74"/>
                  </a:cubicBezTo>
                  <a:cubicBezTo>
                    <a:pt x="98" y="74"/>
                    <a:pt x="98" y="74"/>
                    <a:pt x="98" y="74"/>
                  </a:cubicBezTo>
                  <a:cubicBezTo>
                    <a:pt x="98" y="74"/>
                    <a:pt x="98" y="74"/>
                    <a:pt x="98" y="74"/>
                  </a:cubicBezTo>
                  <a:cubicBezTo>
                    <a:pt x="98" y="74"/>
                    <a:pt x="98" y="74"/>
                    <a:pt x="98" y="74"/>
                  </a:cubicBezTo>
                  <a:cubicBezTo>
                    <a:pt x="98" y="74"/>
                    <a:pt x="98" y="74"/>
                    <a:pt x="98" y="74"/>
                  </a:cubicBezTo>
                  <a:cubicBezTo>
                    <a:pt x="98" y="74"/>
                    <a:pt x="98" y="74"/>
                    <a:pt x="98" y="74"/>
                  </a:cubicBezTo>
                  <a:cubicBezTo>
                    <a:pt x="98" y="74"/>
                    <a:pt x="98" y="74"/>
                    <a:pt x="98" y="74"/>
                  </a:cubicBezTo>
                  <a:cubicBezTo>
                    <a:pt x="98" y="75"/>
                    <a:pt x="98" y="75"/>
                    <a:pt x="98" y="75"/>
                  </a:cubicBezTo>
                  <a:cubicBezTo>
                    <a:pt x="98" y="75"/>
                    <a:pt x="98" y="75"/>
                    <a:pt x="98" y="75"/>
                  </a:cubicBezTo>
                  <a:cubicBezTo>
                    <a:pt x="98" y="75"/>
                    <a:pt x="98" y="75"/>
                    <a:pt x="98" y="75"/>
                  </a:cubicBezTo>
                  <a:cubicBezTo>
                    <a:pt x="98" y="75"/>
                    <a:pt x="98" y="75"/>
                    <a:pt x="98" y="75"/>
                  </a:cubicBezTo>
                  <a:cubicBezTo>
                    <a:pt x="98" y="75"/>
                    <a:pt x="98" y="75"/>
                    <a:pt x="98" y="75"/>
                  </a:cubicBezTo>
                  <a:cubicBezTo>
                    <a:pt x="98" y="75"/>
                    <a:pt x="98" y="75"/>
                    <a:pt x="98" y="75"/>
                  </a:cubicBezTo>
                  <a:cubicBezTo>
                    <a:pt x="98" y="75"/>
                    <a:pt x="98" y="75"/>
                    <a:pt x="98" y="75"/>
                  </a:cubicBezTo>
                  <a:cubicBezTo>
                    <a:pt x="98" y="76"/>
                    <a:pt x="98" y="76"/>
                    <a:pt x="98" y="76"/>
                  </a:cubicBezTo>
                  <a:cubicBezTo>
                    <a:pt x="98" y="76"/>
                    <a:pt x="98" y="76"/>
                    <a:pt x="98" y="76"/>
                  </a:cubicBezTo>
                  <a:cubicBezTo>
                    <a:pt x="98" y="76"/>
                    <a:pt x="98" y="76"/>
                    <a:pt x="98" y="76"/>
                  </a:cubicBezTo>
                  <a:cubicBezTo>
                    <a:pt x="98" y="76"/>
                    <a:pt x="98" y="76"/>
                    <a:pt x="98" y="76"/>
                  </a:cubicBezTo>
                  <a:cubicBezTo>
                    <a:pt x="98" y="76"/>
                    <a:pt x="98" y="76"/>
                    <a:pt x="98" y="76"/>
                  </a:cubicBezTo>
                  <a:cubicBezTo>
                    <a:pt x="98" y="76"/>
                    <a:pt x="98" y="76"/>
                    <a:pt x="98" y="76"/>
                  </a:cubicBezTo>
                  <a:cubicBezTo>
                    <a:pt x="98" y="76"/>
                    <a:pt x="98" y="76"/>
                    <a:pt x="98" y="76"/>
                  </a:cubicBezTo>
                  <a:cubicBezTo>
                    <a:pt x="98" y="77"/>
                    <a:pt x="98" y="77"/>
                    <a:pt x="98" y="77"/>
                  </a:cubicBezTo>
                  <a:cubicBezTo>
                    <a:pt x="98" y="77"/>
                    <a:pt x="98" y="77"/>
                    <a:pt x="98" y="77"/>
                  </a:cubicBezTo>
                  <a:cubicBezTo>
                    <a:pt x="98" y="77"/>
                    <a:pt x="98" y="77"/>
                    <a:pt x="98" y="77"/>
                  </a:cubicBezTo>
                  <a:cubicBezTo>
                    <a:pt x="98" y="77"/>
                    <a:pt x="98" y="77"/>
                    <a:pt x="98" y="77"/>
                  </a:cubicBezTo>
                  <a:cubicBezTo>
                    <a:pt x="98" y="77"/>
                    <a:pt x="98" y="77"/>
                    <a:pt x="98" y="77"/>
                  </a:cubicBezTo>
                  <a:cubicBezTo>
                    <a:pt x="98" y="77"/>
                    <a:pt x="98" y="77"/>
                    <a:pt x="98" y="77"/>
                  </a:cubicBezTo>
                  <a:cubicBezTo>
                    <a:pt x="98" y="77"/>
                    <a:pt x="98" y="77"/>
                    <a:pt x="98" y="77"/>
                  </a:cubicBezTo>
                  <a:cubicBezTo>
                    <a:pt x="98" y="78"/>
                    <a:pt x="98" y="78"/>
                    <a:pt x="98" y="78"/>
                  </a:cubicBezTo>
                  <a:cubicBezTo>
                    <a:pt x="98" y="78"/>
                    <a:pt x="98" y="78"/>
                    <a:pt x="98" y="78"/>
                  </a:cubicBezTo>
                  <a:cubicBezTo>
                    <a:pt x="98" y="78"/>
                    <a:pt x="98" y="78"/>
                    <a:pt x="98" y="78"/>
                  </a:cubicBezTo>
                  <a:cubicBezTo>
                    <a:pt x="98" y="78"/>
                    <a:pt x="98" y="78"/>
                    <a:pt x="98" y="78"/>
                  </a:cubicBezTo>
                  <a:cubicBezTo>
                    <a:pt x="98" y="78"/>
                    <a:pt x="98" y="78"/>
                    <a:pt x="98" y="78"/>
                  </a:cubicBezTo>
                  <a:cubicBezTo>
                    <a:pt x="98" y="78"/>
                    <a:pt x="98" y="78"/>
                    <a:pt x="98" y="78"/>
                  </a:cubicBezTo>
                  <a:cubicBezTo>
                    <a:pt x="98" y="78"/>
                    <a:pt x="98" y="78"/>
                    <a:pt x="98" y="78"/>
                  </a:cubicBezTo>
                  <a:cubicBezTo>
                    <a:pt x="98" y="79"/>
                    <a:pt x="98" y="79"/>
                    <a:pt x="98" y="79"/>
                  </a:cubicBezTo>
                  <a:cubicBezTo>
                    <a:pt x="98" y="79"/>
                    <a:pt x="98" y="79"/>
                    <a:pt x="98" y="79"/>
                  </a:cubicBezTo>
                  <a:cubicBezTo>
                    <a:pt x="98" y="79"/>
                    <a:pt x="98" y="79"/>
                    <a:pt x="98" y="79"/>
                  </a:cubicBezTo>
                  <a:cubicBezTo>
                    <a:pt x="98" y="79"/>
                    <a:pt x="98" y="79"/>
                    <a:pt x="98" y="79"/>
                  </a:cubicBezTo>
                  <a:cubicBezTo>
                    <a:pt x="98" y="79"/>
                    <a:pt x="98" y="79"/>
                    <a:pt x="98" y="79"/>
                  </a:cubicBezTo>
                  <a:cubicBezTo>
                    <a:pt x="98" y="79"/>
                    <a:pt x="98" y="79"/>
                    <a:pt x="98" y="79"/>
                  </a:cubicBezTo>
                  <a:cubicBezTo>
                    <a:pt x="98" y="82"/>
                    <a:pt x="99" y="84"/>
                    <a:pt x="100" y="86"/>
                  </a:cubicBezTo>
                  <a:cubicBezTo>
                    <a:pt x="100" y="87"/>
                    <a:pt x="100" y="87"/>
                    <a:pt x="100" y="88"/>
                  </a:cubicBezTo>
                  <a:cubicBezTo>
                    <a:pt x="86" y="96"/>
                    <a:pt x="86" y="96"/>
                    <a:pt x="86" y="96"/>
                  </a:cubicBezTo>
                  <a:cubicBezTo>
                    <a:pt x="81" y="91"/>
                    <a:pt x="76" y="87"/>
                    <a:pt x="72" y="82"/>
                  </a:cubicBezTo>
                  <a:cubicBezTo>
                    <a:pt x="68" y="77"/>
                    <a:pt x="64" y="73"/>
                    <a:pt x="60" y="68"/>
                  </a:cubicBezTo>
                  <a:cubicBezTo>
                    <a:pt x="0" y="82"/>
                    <a:pt x="0" y="82"/>
                    <a:pt x="0" y="82"/>
                  </a:cubicBezTo>
                  <a:cubicBezTo>
                    <a:pt x="0" y="82"/>
                    <a:pt x="0" y="82"/>
                    <a:pt x="0" y="82"/>
                  </a:cubicBezTo>
                  <a:cubicBezTo>
                    <a:pt x="0" y="82"/>
                    <a:pt x="0" y="82"/>
                    <a:pt x="0" y="82"/>
                  </a:cubicBezTo>
                  <a:cubicBezTo>
                    <a:pt x="0" y="82"/>
                    <a:pt x="0" y="82"/>
                    <a:pt x="0" y="82"/>
                  </a:cubicBezTo>
                  <a:cubicBezTo>
                    <a:pt x="0" y="82"/>
                    <a:pt x="0" y="82"/>
                    <a:pt x="0" y="82"/>
                  </a:cubicBezTo>
                  <a:cubicBezTo>
                    <a:pt x="0" y="82"/>
                    <a:pt x="0" y="82"/>
                    <a:pt x="0" y="82"/>
                  </a:cubicBezTo>
                  <a:cubicBezTo>
                    <a:pt x="0" y="82"/>
                    <a:pt x="0" y="82"/>
                    <a:pt x="0" y="82"/>
                  </a:cubicBezTo>
                  <a:cubicBezTo>
                    <a:pt x="0" y="82"/>
                    <a:pt x="0" y="82"/>
                    <a:pt x="0" y="82"/>
                  </a:cubicBezTo>
                  <a:cubicBezTo>
                    <a:pt x="0" y="83"/>
                    <a:pt x="0" y="83"/>
                    <a:pt x="0" y="83"/>
                  </a:cubicBezTo>
                  <a:cubicBezTo>
                    <a:pt x="0" y="83"/>
                    <a:pt x="0" y="83"/>
                    <a:pt x="0" y="83"/>
                  </a:cubicBezTo>
                  <a:cubicBezTo>
                    <a:pt x="0" y="83"/>
                    <a:pt x="0" y="83"/>
                    <a:pt x="0" y="83"/>
                  </a:cubicBezTo>
                  <a:cubicBezTo>
                    <a:pt x="0" y="83"/>
                    <a:pt x="0" y="83"/>
                    <a:pt x="0" y="83"/>
                  </a:cubicBezTo>
                  <a:cubicBezTo>
                    <a:pt x="0" y="83"/>
                    <a:pt x="0" y="83"/>
                    <a:pt x="0" y="83"/>
                  </a:cubicBezTo>
                  <a:cubicBezTo>
                    <a:pt x="0" y="83"/>
                    <a:pt x="0" y="83"/>
                    <a:pt x="0" y="83"/>
                  </a:cubicBezTo>
                  <a:cubicBezTo>
                    <a:pt x="0" y="83"/>
                    <a:pt x="0" y="83"/>
                    <a:pt x="0" y="83"/>
                  </a:cubicBezTo>
                  <a:cubicBezTo>
                    <a:pt x="0" y="83"/>
                    <a:pt x="0" y="83"/>
                    <a:pt x="0" y="83"/>
                  </a:cubicBezTo>
                  <a:cubicBezTo>
                    <a:pt x="0" y="83"/>
                    <a:pt x="0" y="83"/>
                    <a:pt x="0" y="83"/>
                  </a:cubicBezTo>
                  <a:cubicBezTo>
                    <a:pt x="0" y="83"/>
                    <a:pt x="0" y="83"/>
                    <a:pt x="0" y="83"/>
                  </a:cubicBezTo>
                  <a:cubicBezTo>
                    <a:pt x="0" y="83"/>
                    <a:pt x="0" y="83"/>
                    <a:pt x="0" y="83"/>
                  </a:cubicBezTo>
                  <a:cubicBezTo>
                    <a:pt x="0" y="83"/>
                    <a:pt x="0" y="83"/>
                    <a:pt x="0" y="83"/>
                  </a:cubicBezTo>
                  <a:cubicBezTo>
                    <a:pt x="0" y="83"/>
                    <a:pt x="0" y="83"/>
                    <a:pt x="0" y="83"/>
                  </a:cubicBezTo>
                  <a:cubicBezTo>
                    <a:pt x="0" y="83"/>
                    <a:pt x="0" y="83"/>
                    <a:pt x="0" y="83"/>
                  </a:cubicBezTo>
                  <a:cubicBezTo>
                    <a:pt x="0" y="83"/>
                    <a:pt x="0" y="83"/>
                    <a:pt x="0" y="83"/>
                  </a:cubicBezTo>
                  <a:cubicBezTo>
                    <a:pt x="0" y="84"/>
                    <a:pt x="0" y="84"/>
                    <a:pt x="0" y="84"/>
                  </a:cubicBezTo>
                  <a:cubicBezTo>
                    <a:pt x="0" y="84"/>
                    <a:pt x="0" y="84"/>
                    <a:pt x="0" y="84"/>
                  </a:cubicBezTo>
                  <a:cubicBezTo>
                    <a:pt x="0" y="84"/>
                    <a:pt x="0" y="84"/>
                    <a:pt x="0" y="84"/>
                  </a:cubicBezTo>
                  <a:cubicBezTo>
                    <a:pt x="0" y="84"/>
                    <a:pt x="0" y="84"/>
                    <a:pt x="0" y="84"/>
                  </a:cubicBezTo>
                  <a:cubicBezTo>
                    <a:pt x="0" y="84"/>
                    <a:pt x="0" y="84"/>
                    <a:pt x="0" y="84"/>
                  </a:cubicBezTo>
                  <a:cubicBezTo>
                    <a:pt x="0" y="84"/>
                    <a:pt x="0" y="84"/>
                    <a:pt x="0" y="84"/>
                  </a:cubicBezTo>
                  <a:cubicBezTo>
                    <a:pt x="0" y="84"/>
                    <a:pt x="0" y="84"/>
                    <a:pt x="0" y="84"/>
                  </a:cubicBezTo>
                  <a:cubicBezTo>
                    <a:pt x="0" y="84"/>
                    <a:pt x="0" y="84"/>
                    <a:pt x="0" y="84"/>
                  </a:cubicBezTo>
                  <a:cubicBezTo>
                    <a:pt x="0" y="84"/>
                    <a:pt x="0" y="84"/>
                    <a:pt x="0" y="84"/>
                  </a:cubicBezTo>
                  <a:cubicBezTo>
                    <a:pt x="0" y="84"/>
                    <a:pt x="0" y="84"/>
                    <a:pt x="0" y="84"/>
                  </a:cubicBezTo>
                  <a:cubicBezTo>
                    <a:pt x="0" y="84"/>
                    <a:pt x="0" y="84"/>
                    <a:pt x="0" y="84"/>
                  </a:cubicBezTo>
                  <a:cubicBezTo>
                    <a:pt x="0" y="84"/>
                    <a:pt x="0" y="84"/>
                    <a:pt x="0" y="84"/>
                  </a:cubicBezTo>
                  <a:cubicBezTo>
                    <a:pt x="0" y="84"/>
                    <a:pt x="0" y="84"/>
                    <a:pt x="0" y="84"/>
                  </a:cubicBezTo>
                  <a:cubicBezTo>
                    <a:pt x="0" y="84"/>
                    <a:pt x="0" y="84"/>
                    <a:pt x="0" y="84"/>
                  </a:cubicBezTo>
                  <a:cubicBezTo>
                    <a:pt x="0" y="85"/>
                    <a:pt x="0" y="85"/>
                    <a:pt x="0" y="85"/>
                  </a:cubicBezTo>
                  <a:cubicBezTo>
                    <a:pt x="0" y="85"/>
                    <a:pt x="0" y="85"/>
                    <a:pt x="0" y="85"/>
                  </a:cubicBezTo>
                  <a:cubicBezTo>
                    <a:pt x="0" y="85"/>
                    <a:pt x="0" y="85"/>
                    <a:pt x="0" y="85"/>
                  </a:cubicBezTo>
                  <a:cubicBezTo>
                    <a:pt x="0" y="85"/>
                    <a:pt x="0" y="85"/>
                    <a:pt x="0" y="85"/>
                  </a:cubicBezTo>
                  <a:cubicBezTo>
                    <a:pt x="0" y="85"/>
                    <a:pt x="0" y="85"/>
                    <a:pt x="0" y="85"/>
                  </a:cubicBezTo>
                  <a:cubicBezTo>
                    <a:pt x="0" y="85"/>
                    <a:pt x="0" y="85"/>
                    <a:pt x="0" y="85"/>
                  </a:cubicBezTo>
                  <a:cubicBezTo>
                    <a:pt x="0" y="85"/>
                    <a:pt x="0" y="85"/>
                    <a:pt x="0" y="85"/>
                  </a:cubicBezTo>
                  <a:cubicBezTo>
                    <a:pt x="0" y="85"/>
                    <a:pt x="0" y="85"/>
                    <a:pt x="0" y="85"/>
                  </a:cubicBezTo>
                  <a:cubicBezTo>
                    <a:pt x="0" y="85"/>
                    <a:pt x="0" y="85"/>
                    <a:pt x="0" y="85"/>
                  </a:cubicBezTo>
                  <a:cubicBezTo>
                    <a:pt x="0" y="85"/>
                    <a:pt x="0" y="85"/>
                    <a:pt x="0" y="85"/>
                  </a:cubicBezTo>
                  <a:cubicBezTo>
                    <a:pt x="0" y="85"/>
                    <a:pt x="0" y="85"/>
                    <a:pt x="0" y="85"/>
                  </a:cubicBezTo>
                  <a:cubicBezTo>
                    <a:pt x="0" y="85"/>
                    <a:pt x="0" y="85"/>
                    <a:pt x="0" y="85"/>
                  </a:cubicBezTo>
                  <a:cubicBezTo>
                    <a:pt x="0" y="85"/>
                    <a:pt x="0" y="85"/>
                    <a:pt x="0" y="85"/>
                  </a:cubicBezTo>
                  <a:cubicBezTo>
                    <a:pt x="0" y="85"/>
                    <a:pt x="0" y="85"/>
                    <a:pt x="0" y="85"/>
                  </a:cubicBezTo>
                  <a:cubicBezTo>
                    <a:pt x="0" y="86"/>
                    <a:pt x="0" y="86"/>
                    <a:pt x="0" y="86"/>
                  </a:cubicBezTo>
                  <a:cubicBezTo>
                    <a:pt x="0" y="86"/>
                    <a:pt x="0" y="86"/>
                    <a:pt x="0" y="86"/>
                  </a:cubicBezTo>
                  <a:cubicBezTo>
                    <a:pt x="0" y="86"/>
                    <a:pt x="0" y="86"/>
                    <a:pt x="0" y="86"/>
                  </a:cubicBezTo>
                  <a:cubicBezTo>
                    <a:pt x="0" y="86"/>
                    <a:pt x="0" y="86"/>
                    <a:pt x="0" y="86"/>
                  </a:cubicBezTo>
                  <a:cubicBezTo>
                    <a:pt x="0" y="86"/>
                    <a:pt x="0" y="86"/>
                    <a:pt x="0" y="86"/>
                  </a:cubicBezTo>
                  <a:cubicBezTo>
                    <a:pt x="0" y="86"/>
                    <a:pt x="0" y="86"/>
                    <a:pt x="0" y="86"/>
                  </a:cubicBezTo>
                  <a:cubicBezTo>
                    <a:pt x="0" y="86"/>
                    <a:pt x="0" y="86"/>
                    <a:pt x="0" y="86"/>
                  </a:cubicBezTo>
                  <a:cubicBezTo>
                    <a:pt x="0" y="86"/>
                    <a:pt x="0" y="86"/>
                    <a:pt x="0" y="86"/>
                  </a:cubicBezTo>
                  <a:cubicBezTo>
                    <a:pt x="0" y="86"/>
                    <a:pt x="0" y="86"/>
                    <a:pt x="0" y="86"/>
                  </a:cubicBezTo>
                  <a:cubicBezTo>
                    <a:pt x="0" y="86"/>
                    <a:pt x="0" y="86"/>
                    <a:pt x="0" y="86"/>
                  </a:cubicBezTo>
                  <a:cubicBezTo>
                    <a:pt x="0" y="86"/>
                    <a:pt x="0" y="86"/>
                    <a:pt x="0" y="86"/>
                  </a:cubicBezTo>
                  <a:cubicBezTo>
                    <a:pt x="0" y="86"/>
                    <a:pt x="0" y="86"/>
                    <a:pt x="0" y="86"/>
                  </a:cubicBezTo>
                  <a:cubicBezTo>
                    <a:pt x="0" y="86"/>
                    <a:pt x="0" y="86"/>
                    <a:pt x="0" y="86"/>
                  </a:cubicBezTo>
                  <a:cubicBezTo>
                    <a:pt x="0" y="86"/>
                    <a:pt x="0" y="86"/>
                    <a:pt x="0" y="86"/>
                  </a:cubicBezTo>
                  <a:cubicBezTo>
                    <a:pt x="0" y="87"/>
                    <a:pt x="0" y="87"/>
                    <a:pt x="0" y="87"/>
                  </a:cubicBezTo>
                  <a:cubicBezTo>
                    <a:pt x="0" y="87"/>
                    <a:pt x="0" y="87"/>
                    <a:pt x="0" y="87"/>
                  </a:cubicBezTo>
                  <a:cubicBezTo>
                    <a:pt x="0" y="87"/>
                    <a:pt x="0" y="87"/>
                    <a:pt x="0" y="87"/>
                  </a:cubicBezTo>
                  <a:cubicBezTo>
                    <a:pt x="0" y="87"/>
                    <a:pt x="0" y="87"/>
                    <a:pt x="0" y="87"/>
                  </a:cubicBezTo>
                  <a:cubicBezTo>
                    <a:pt x="0" y="87"/>
                    <a:pt x="0" y="87"/>
                    <a:pt x="0" y="87"/>
                  </a:cubicBezTo>
                  <a:cubicBezTo>
                    <a:pt x="0" y="87"/>
                    <a:pt x="0" y="87"/>
                    <a:pt x="0" y="87"/>
                  </a:cubicBezTo>
                  <a:cubicBezTo>
                    <a:pt x="0" y="87"/>
                    <a:pt x="0" y="87"/>
                    <a:pt x="0" y="87"/>
                  </a:cubicBezTo>
                  <a:cubicBezTo>
                    <a:pt x="0" y="87"/>
                    <a:pt x="0" y="87"/>
                    <a:pt x="0" y="87"/>
                  </a:cubicBezTo>
                  <a:cubicBezTo>
                    <a:pt x="0" y="87"/>
                    <a:pt x="0" y="87"/>
                    <a:pt x="0" y="87"/>
                  </a:cubicBezTo>
                  <a:cubicBezTo>
                    <a:pt x="0" y="87"/>
                    <a:pt x="0" y="87"/>
                    <a:pt x="0" y="87"/>
                  </a:cubicBezTo>
                  <a:cubicBezTo>
                    <a:pt x="0" y="87"/>
                    <a:pt x="0" y="87"/>
                    <a:pt x="0" y="87"/>
                  </a:cubicBezTo>
                  <a:cubicBezTo>
                    <a:pt x="0" y="87"/>
                    <a:pt x="0" y="87"/>
                    <a:pt x="0" y="87"/>
                  </a:cubicBezTo>
                  <a:cubicBezTo>
                    <a:pt x="0" y="87"/>
                    <a:pt x="0" y="87"/>
                    <a:pt x="0" y="87"/>
                  </a:cubicBezTo>
                  <a:cubicBezTo>
                    <a:pt x="0" y="87"/>
                    <a:pt x="0" y="87"/>
                    <a:pt x="0" y="87"/>
                  </a:cubicBezTo>
                  <a:cubicBezTo>
                    <a:pt x="0" y="88"/>
                    <a:pt x="0" y="88"/>
                    <a:pt x="0" y="88"/>
                  </a:cubicBezTo>
                  <a:cubicBezTo>
                    <a:pt x="0" y="88"/>
                    <a:pt x="0" y="88"/>
                    <a:pt x="0" y="88"/>
                  </a:cubicBezTo>
                  <a:cubicBezTo>
                    <a:pt x="0" y="88"/>
                    <a:pt x="0" y="88"/>
                    <a:pt x="0" y="88"/>
                  </a:cubicBezTo>
                  <a:cubicBezTo>
                    <a:pt x="0" y="88"/>
                    <a:pt x="0" y="88"/>
                    <a:pt x="0" y="88"/>
                  </a:cubicBezTo>
                  <a:cubicBezTo>
                    <a:pt x="0" y="88"/>
                    <a:pt x="0" y="88"/>
                    <a:pt x="0" y="88"/>
                  </a:cubicBezTo>
                  <a:cubicBezTo>
                    <a:pt x="0" y="88"/>
                    <a:pt x="0" y="88"/>
                    <a:pt x="0" y="88"/>
                  </a:cubicBezTo>
                  <a:cubicBezTo>
                    <a:pt x="0" y="88"/>
                    <a:pt x="0" y="88"/>
                    <a:pt x="0" y="88"/>
                  </a:cubicBezTo>
                  <a:cubicBezTo>
                    <a:pt x="0" y="88"/>
                    <a:pt x="0" y="88"/>
                    <a:pt x="0" y="88"/>
                  </a:cubicBezTo>
                  <a:cubicBezTo>
                    <a:pt x="0" y="88"/>
                    <a:pt x="0" y="88"/>
                    <a:pt x="0" y="88"/>
                  </a:cubicBezTo>
                  <a:cubicBezTo>
                    <a:pt x="0" y="88"/>
                    <a:pt x="0" y="88"/>
                    <a:pt x="0" y="88"/>
                  </a:cubicBezTo>
                  <a:cubicBezTo>
                    <a:pt x="0" y="88"/>
                    <a:pt x="0" y="88"/>
                    <a:pt x="0" y="88"/>
                  </a:cubicBezTo>
                  <a:cubicBezTo>
                    <a:pt x="0" y="88"/>
                    <a:pt x="0" y="88"/>
                    <a:pt x="0" y="88"/>
                  </a:cubicBezTo>
                  <a:cubicBezTo>
                    <a:pt x="0" y="88"/>
                    <a:pt x="0" y="88"/>
                    <a:pt x="0" y="88"/>
                  </a:cubicBezTo>
                  <a:cubicBezTo>
                    <a:pt x="0" y="88"/>
                    <a:pt x="0" y="88"/>
                    <a:pt x="0" y="88"/>
                  </a:cubicBezTo>
                  <a:cubicBezTo>
                    <a:pt x="0" y="89"/>
                    <a:pt x="0" y="89"/>
                    <a:pt x="0" y="89"/>
                  </a:cubicBezTo>
                  <a:cubicBezTo>
                    <a:pt x="0" y="89"/>
                    <a:pt x="0" y="89"/>
                    <a:pt x="0" y="89"/>
                  </a:cubicBezTo>
                  <a:cubicBezTo>
                    <a:pt x="0" y="89"/>
                    <a:pt x="0" y="89"/>
                    <a:pt x="0" y="89"/>
                  </a:cubicBezTo>
                  <a:cubicBezTo>
                    <a:pt x="0" y="89"/>
                    <a:pt x="0" y="89"/>
                    <a:pt x="0" y="89"/>
                  </a:cubicBezTo>
                  <a:cubicBezTo>
                    <a:pt x="0" y="89"/>
                    <a:pt x="0" y="89"/>
                    <a:pt x="0" y="89"/>
                  </a:cubicBezTo>
                  <a:cubicBezTo>
                    <a:pt x="0" y="89"/>
                    <a:pt x="0" y="89"/>
                    <a:pt x="0" y="89"/>
                  </a:cubicBezTo>
                  <a:cubicBezTo>
                    <a:pt x="0" y="89"/>
                    <a:pt x="0" y="89"/>
                    <a:pt x="0" y="89"/>
                  </a:cubicBezTo>
                  <a:cubicBezTo>
                    <a:pt x="0" y="89"/>
                    <a:pt x="0" y="89"/>
                    <a:pt x="0" y="89"/>
                  </a:cubicBezTo>
                  <a:cubicBezTo>
                    <a:pt x="0" y="89"/>
                    <a:pt x="0" y="89"/>
                    <a:pt x="0" y="89"/>
                  </a:cubicBezTo>
                  <a:cubicBezTo>
                    <a:pt x="0" y="89"/>
                    <a:pt x="0" y="89"/>
                    <a:pt x="0" y="89"/>
                  </a:cubicBezTo>
                  <a:cubicBezTo>
                    <a:pt x="0" y="89"/>
                    <a:pt x="0" y="89"/>
                    <a:pt x="0" y="89"/>
                  </a:cubicBezTo>
                  <a:cubicBezTo>
                    <a:pt x="0" y="89"/>
                    <a:pt x="0" y="89"/>
                    <a:pt x="0" y="89"/>
                  </a:cubicBezTo>
                  <a:cubicBezTo>
                    <a:pt x="0" y="89"/>
                    <a:pt x="0" y="89"/>
                    <a:pt x="0" y="89"/>
                  </a:cubicBezTo>
                  <a:cubicBezTo>
                    <a:pt x="0" y="89"/>
                    <a:pt x="0" y="89"/>
                    <a:pt x="0" y="89"/>
                  </a:cubicBezTo>
                  <a:cubicBezTo>
                    <a:pt x="0" y="90"/>
                    <a:pt x="0" y="90"/>
                    <a:pt x="0" y="90"/>
                  </a:cubicBezTo>
                  <a:cubicBezTo>
                    <a:pt x="0" y="90"/>
                    <a:pt x="0" y="90"/>
                    <a:pt x="0" y="90"/>
                  </a:cubicBezTo>
                  <a:cubicBezTo>
                    <a:pt x="0" y="90"/>
                    <a:pt x="0" y="90"/>
                    <a:pt x="0" y="90"/>
                  </a:cubicBezTo>
                  <a:cubicBezTo>
                    <a:pt x="0" y="90"/>
                    <a:pt x="0" y="90"/>
                    <a:pt x="0" y="90"/>
                  </a:cubicBezTo>
                  <a:cubicBezTo>
                    <a:pt x="0" y="90"/>
                    <a:pt x="0" y="90"/>
                    <a:pt x="0" y="90"/>
                  </a:cubicBezTo>
                  <a:cubicBezTo>
                    <a:pt x="0" y="90"/>
                    <a:pt x="0" y="90"/>
                    <a:pt x="0" y="90"/>
                  </a:cubicBezTo>
                  <a:cubicBezTo>
                    <a:pt x="0" y="90"/>
                    <a:pt x="0" y="90"/>
                    <a:pt x="0" y="90"/>
                  </a:cubicBezTo>
                  <a:cubicBezTo>
                    <a:pt x="0" y="90"/>
                    <a:pt x="0" y="90"/>
                    <a:pt x="0" y="90"/>
                  </a:cubicBezTo>
                  <a:cubicBezTo>
                    <a:pt x="0" y="90"/>
                    <a:pt x="0" y="90"/>
                    <a:pt x="0" y="90"/>
                  </a:cubicBezTo>
                  <a:cubicBezTo>
                    <a:pt x="0" y="90"/>
                    <a:pt x="0" y="90"/>
                    <a:pt x="0" y="90"/>
                  </a:cubicBezTo>
                  <a:cubicBezTo>
                    <a:pt x="0" y="90"/>
                    <a:pt x="0" y="90"/>
                    <a:pt x="0" y="90"/>
                  </a:cubicBezTo>
                  <a:cubicBezTo>
                    <a:pt x="0" y="90"/>
                    <a:pt x="0" y="90"/>
                    <a:pt x="0" y="90"/>
                  </a:cubicBezTo>
                  <a:cubicBezTo>
                    <a:pt x="0" y="90"/>
                    <a:pt x="0" y="90"/>
                    <a:pt x="0" y="90"/>
                  </a:cubicBezTo>
                  <a:cubicBezTo>
                    <a:pt x="0" y="90"/>
                    <a:pt x="0" y="90"/>
                    <a:pt x="0" y="90"/>
                  </a:cubicBezTo>
                  <a:cubicBezTo>
                    <a:pt x="0" y="91"/>
                    <a:pt x="0" y="91"/>
                    <a:pt x="0" y="91"/>
                  </a:cubicBezTo>
                  <a:cubicBezTo>
                    <a:pt x="0" y="91"/>
                    <a:pt x="0" y="91"/>
                    <a:pt x="0" y="91"/>
                  </a:cubicBezTo>
                  <a:cubicBezTo>
                    <a:pt x="0" y="91"/>
                    <a:pt x="0" y="91"/>
                    <a:pt x="0" y="91"/>
                  </a:cubicBezTo>
                  <a:cubicBezTo>
                    <a:pt x="0" y="91"/>
                    <a:pt x="0" y="91"/>
                    <a:pt x="0" y="91"/>
                  </a:cubicBezTo>
                  <a:cubicBezTo>
                    <a:pt x="0" y="91"/>
                    <a:pt x="0" y="91"/>
                    <a:pt x="0" y="91"/>
                  </a:cubicBezTo>
                  <a:cubicBezTo>
                    <a:pt x="0" y="91"/>
                    <a:pt x="0" y="91"/>
                    <a:pt x="0" y="91"/>
                  </a:cubicBezTo>
                  <a:cubicBezTo>
                    <a:pt x="0" y="91"/>
                    <a:pt x="0" y="91"/>
                    <a:pt x="0" y="91"/>
                  </a:cubicBezTo>
                  <a:cubicBezTo>
                    <a:pt x="0" y="91"/>
                    <a:pt x="0" y="91"/>
                    <a:pt x="0" y="91"/>
                  </a:cubicBezTo>
                  <a:cubicBezTo>
                    <a:pt x="0" y="91"/>
                    <a:pt x="0" y="91"/>
                    <a:pt x="0" y="91"/>
                  </a:cubicBezTo>
                  <a:cubicBezTo>
                    <a:pt x="0" y="91"/>
                    <a:pt x="0" y="91"/>
                    <a:pt x="0" y="91"/>
                  </a:cubicBezTo>
                  <a:cubicBezTo>
                    <a:pt x="0" y="91"/>
                    <a:pt x="0" y="91"/>
                    <a:pt x="0" y="91"/>
                  </a:cubicBezTo>
                  <a:cubicBezTo>
                    <a:pt x="0" y="91"/>
                    <a:pt x="0" y="91"/>
                    <a:pt x="0" y="91"/>
                  </a:cubicBezTo>
                  <a:cubicBezTo>
                    <a:pt x="0" y="91"/>
                    <a:pt x="0" y="91"/>
                    <a:pt x="0" y="91"/>
                  </a:cubicBezTo>
                  <a:cubicBezTo>
                    <a:pt x="0" y="91"/>
                    <a:pt x="0" y="91"/>
                    <a:pt x="0" y="91"/>
                  </a:cubicBezTo>
                  <a:cubicBezTo>
                    <a:pt x="0" y="92"/>
                    <a:pt x="0" y="92"/>
                    <a:pt x="0" y="92"/>
                  </a:cubicBezTo>
                  <a:cubicBezTo>
                    <a:pt x="0" y="92"/>
                    <a:pt x="0" y="92"/>
                    <a:pt x="0" y="92"/>
                  </a:cubicBezTo>
                  <a:cubicBezTo>
                    <a:pt x="0" y="92"/>
                    <a:pt x="0" y="92"/>
                    <a:pt x="0" y="92"/>
                  </a:cubicBezTo>
                  <a:cubicBezTo>
                    <a:pt x="0" y="92"/>
                    <a:pt x="0" y="92"/>
                    <a:pt x="0" y="92"/>
                  </a:cubicBezTo>
                  <a:cubicBezTo>
                    <a:pt x="0" y="92"/>
                    <a:pt x="0" y="92"/>
                    <a:pt x="0" y="92"/>
                  </a:cubicBezTo>
                  <a:cubicBezTo>
                    <a:pt x="0" y="92"/>
                    <a:pt x="0" y="92"/>
                    <a:pt x="0" y="92"/>
                  </a:cubicBezTo>
                  <a:cubicBezTo>
                    <a:pt x="0" y="92"/>
                    <a:pt x="0" y="92"/>
                    <a:pt x="0" y="92"/>
                  </a:cubicBezTo>
                  <a:cubicBezTo>
                    <a:pt x="0" y="92"/>
                    <a:pt x="0" y="92"/>
                    <a:pt x="0" y="92"/>
                  </a:cubicBezTo>
                  <a:cubicBezTo>
                    <a:pt x="0" y="92"/>
                    <a:pt x="0" y="92"/>
                    <a:pt x="0" y="92"/>
                  </a:cubicBezTo>
                  <a:cubicBezTo>
                    <a:pt x="0" y="92"/>
                    <a:pt x="0" y="92"/>
                    <a:pt x="0" y="92"/>
                  </a:cubicBezTo>
                  <a:cubicBezTo>
                    <a:pt x="0" y="92"/>
                    <a:pt x="0" y="92"/>
                    <a:pt x="0" y="92"/>
                  </a:cubicBezTo>
                  <a:cubicBezTo>
                    <a:pt x="0" y="92"/>
                    <a:pt x="0" y="92"/>
                    <a:pt x="0" y="92"/>
                  </a:cubicBezTo>
                  <a:cubicBezTo>
                    <a:pt x="0" y="92"/>
                    <a:pt x="0" y="92"/>
                    <a:pt x="0" y="92"/>
                  </a:cubicBezTo>
                  <a:cubicBezTo>
                    <a:pt x="0" y="92"/>
                    <a:pt x="0" y="92"/>
                    <a:pt x="0" y="92"/>
                  </a:cubicBezTo>
                  <a:cubicBezTo>
                    <a:pt x="0" y="92"/>
                    <a:pt x="0" y="92"/>
                    <a:pt x="0" y="92"/>
                  </a:cubicBezTo>
                  <a:cubicBezTo>
                    <a:pt x="0" y="93"/>
                    <a:pt x="0" y="93"/>
                    <a:pt x="0" y="93"/>
                  </a:cubicBezTo>
                  <a:cubicBezTo>
                    <a:pt x="0" y="93"/>
                    <a:pt x="0" y="93"/>
                    <a:pt x="0" y="93"/>
                  </a:cubicBezTo>
                  <a:cubicBezTo>
                    <a:pt x="0" y="93"/>
                    <a:pt x="0" y="93"/>
                    <a:pt x="0" y="93"/>
                  </a:cubicBezTo>
                  <a:cubicBezTo>
                    <a:pt x="0" y="93"/>
                    <a:pt x="0" y="93"/>
                    <a:pt x="0" y="93"/>
                  </a:cubicBezTo>
                  <a:cubicBezTo>
                    <a:pt x="0" y="93"/>
                    <a:pt x="0" y="93"/>
                    <a:pt x="0" y="93"/>
                  </a:cubicBezTo>
                  <a:cubicBezTo>
                    <a:pt x="0" y="93"/>
                    <a:pt x="0" y="93"/>
                    <a:pt x="0" y="93"/>
                  </a:cubicBezTo>
                  <a:cubicBezTo>
                    <a:pt x="0" y="93"/>
                    <a:pt x="0" y="93"/>
                    <a:pt x="0" y="93"/>
                  </a:cubicBezTo>
                  <a:cubicBezTo>
                    <a:pt x="0" y="93"/>
                    <a:pt x="0" y="93"/>
                    <a:pt x="0" y="93"/>
                  </a:cubicBezTo>
                  <a:cubicBezTo>
                    <a:pt x="0" y="93"/>
                    <a:pt x="0" y="93"/>
                    <a:pt x="0" y="93"/>
                  </a:cubicBezTo>
                  <a:cubicBezTo>
                    <a:pt x="0" y="93"/>
                    <a:pt x="0" y="93"/>
                    <a:pt x="0" y="93"/>
                  </a:cubicBezTo>
                  <a:cubicBezTo>
                    <a:pt x="0" y="93"/>
                    <a:pt x="0" y="93"/>
                    <a:pt x="0" y="93"/>
                  </a:cubicBezTo>
                  <a:cubicBezTo>
                    <a:pt x="0" y="93"/>
                    <a:pt x="0" y="93"/>
                    <a:pt x="0" y="93"/>
                  </a:cubicBezTo>
                  <a:cubicBezTo>
                    <a:pt x="0" y="93"/>
                    <a:pt x="0" y="93"/>
                    <a:pt x="0" y="93"/>
                  </a:cubicBezTo>
                  <a:cubicBezTo>
                    <a:pt x="0" y="93"/>
                    <a:pt x="0" y="93"/>
                    <a:pt x="0" y="93"/>
                  </a:cubicBezTo>
                  <a:cubicBezTo>
                    <a:pt x="0" y="94"/>
                    <a:pt x="0" y="94"/>
                    <a:pt x="0" y="94"/>
                  </a:cubicBezTo>
                  <a:cubicBezTo>
                    <a:pt x="0" y="94"/>
                    <a:pt x="0" y="94"/>
                    <a:pt x="0" y="94"/>
                  </a:cubicBezTo>
                  <a:cubicBezTo>
                    <a:pt x="0" y="94"/>
                    <a:pt x="0" y="94"/>
                    <a:pt x="0" y="94"/>
                  </a:cubicBezTo>
                  <a:cubicBezTo>
                    <a:pt x="0" y="94"/>
                    <a:pt x="0" y="94"/>
                    <a:pt x="0" y="94"/>
                  </a:cubicBezTo>
                  <a:cubicBezTo>
                    <a:pt x="0" y="94"/>
                    <a:pt x="0" y="94"/>
                    <a:pt x="0" y="94"/>
                  </a:cubicBezTo>
                  <a:cubicBezTo>
                    <a:pt x="0" y="94"/>
                    <a:pt x="0" y="94"/>
                    <a:pt x="0" y="94"/>
                  </a:cubicBezTo>
                  <a:cubicBezTo>
                    <a:pt x="0" y="94"/>
                    <a:pt x="0" y="94"/>
                    <a:pt x="0" y="94"/>
                  </a:cubicBezTo>
                  <a:cubicBezTo>
                    <a:pt x="0" y="94"/>
                    <a:pt x="0" y="94"/>
                    <a:pt x="0" y="94"/>
                  </a:cubicBezTo>
                  <a:cubicBezTo>
                    <a:pt x="0" y="94"/>
                    <a:pt x="0" y="94"/>
                    <a:pt x="0" y="94"/>
                  </a:cubicBezTo>
                  <a:cubicBezTo>
                    <a:pt x="0" y="94"/>
                    <a:pt x="0" y="94"/>
                    <a:pt x="0" y="94"/>
                  </a:cubicBezTo>
                  <a:cubicBezTo>
                    <a:pt x="0" y="94"/>
                    <a:pt x="0" y="94"/>
                    <a:pt x="0" y="94"/>
                  </a:cubicBezTo>
                  <a:cubicBezTo>
                    <a:pt x="0" y="94"/>
                    <a:pt x="0" y="94"/>
                    <a:pt x="0" y="94"/>
                  </a:cubicBezTo>
                  <a:cubicBezTo>
                    <a:pt x="0" y="94"/>
                    <a:pt x="0" y="94"/>
                    <a:pt x="0" y="94"/>
                  </a:cubicBezTo>
                  <a:cubicBezTo>
                    <a:pt x="0" y="94"/>
                    <a:pt x="0" y="94"/>
                    <a:pt x="0" y="94"/>
                  </a:cubicBezTo>
                  <a:cubicBezTo>
                    <a:pt x="0" y="94"/>
                    <a:pt x="0" y="94"/>
                    <a:pt x="0" y="94"/>
                  </a:cubicBezTo>
                  <a:cubicBezTo>
                    <a:pt x="0" y="95"/>
                    <a:pt x="0" y="95"/>
                    <a:pt x="0" y="95"/>
                  </a:cubicBezTo>
                  <a:cubicBezTo>
                    <a:pt x="0" y="95"/>
                    <a:pt x="0" y="95"/>
                    <a:pt x="0" y="95"/>
                  </a:cubicBezTo>
                  <a:cubicBezTo>
                    <a:pt x="0" y="95"/>
                    <a:pt x="0" y="95"/>
                    <a:pt x="0" y="95"/>
                  </a:cubicBezTo>
                  <a:cubicBezTo>
                    <a:pt x="0" y="95"/>
                    <a:pt x="0" y="95"/>
                    <a:pt x="0" y="95"/>
                  </a:cubicBezTo>
                  <a:cubicBezTo>
                    <a:pt x="0" y="95"/>
                    <a:pt x="0" y="95"/>
                    <a:pt x="0" y="95"/>
                  </a:cubicBezTo>
                  <a:cubicBezTo>
                    <a:pt x="0" y="95"/>
                    <a:pt x="0" y="95"/>
                    <a:pt x="0" y="95"/>
                  </a:cubicBezTo>
                  <a:cubicBezTo>
                    <a:pt x="0" y="95"/>
                    <a:pt x="0" y="95"/>
                    <a:pt x="0" y="95"/>
                  </a:cubicBezTo>
                  <a:cubicBezTo>
                    <a:pt x="0" y="95"/>
                    <a:pt x="0" y="95"/>
                    <a:pt x="0" y="95"/>
                  </a:cubicBezTo>
                  <a:cubicBezTo>
                    <a:pt x="0" y="95"/>
                    <a:pt x="0" y="95"/>
                    <a:pt x="0" y="95"/>
                  </a:cubicBezTo>
                  <a:cubicBezTo>
                    <a:pt x="0" y="95"/>
                    <a:pt x="0" y="95"/>
                    <a:pt x="0" y="95"/>
                  </a:cubicBezTo>
                  <a:cubicBezTo>
                    <a:pt x="0" y="95"/>
                    <a:pt x="0" y="95"/>
                    <a:pt x="0" y="95"/>
                  </a:cubicBezTo>
                  <a:cubicBezTo>
                    <a:pt x="0" y="95"/>
                    <a:pt x="0" y="95"/>
                    <a:pt x="0" y="95"/>
                  </a:cubicBezTo>
                  <a:cubicBezTo>
                    <a:pt x="0" y="95"/>
                    <a:pt x="0" y="95"/>
                    <a:pt x="0" y="95"/>
                  </a:cubicBezTo>
                  <a:cubicBezTo>
                    <a:pt x="0" y="95"/>
                    <a:pt x="0" y="95"/>
                    <a:pt x="0" y="95"/>
                  </a:cubicBezTo>
                  <a:cubicBezTo>
                    <a:pt x="0" y="96"/>
                    <a:pt x="0" y="96"/>
                    <a:pt x="0" y="96"/>
                  </a:cubicBezTo>
                  <a:cubicBezTo>
                    <a:pt x="0" y="96"/>
                    <a:pt x="0" y="96"/>
                    <a:pt x="0" y="96"/>
                  </a:cubicBezTo>
                  <a:cubicBezTo>
                    <a:pt x="0" y="96"/>
                    <a:pt x="0" y="96"/>
                    <a:pt x="0" y="96"/>
                  </a:cubicBezTo>
                  <a:cubicBezTo>
                    <a:pt x="0" y="96"/>
                    <a:pt x="0" y="96"/>
                    <a:pt x="0" y="96"/>
                  </a:cubicBezTo>
                  <a:cubicBezTo>
                    <a:pt x="0" y="96"/>
                    <a:pt x="0" y="96"/>
                    <a:pt x="0" y="96"/>
                  </a:cubicBezTo>
                  <a:cubicBezTo>
                    <a:pt x="0" y="96"/>
                    <a:pt x="0" y="96"/>
                    <a:pt x="0" y="96"/>
                  </a:cubicBezTo>
                  <a:cubicBezTo>
                    <a:pt x="0" y="96"/>
                    <a:pt x="0" y="96"/>
                    <a:pt x="0" y="96"/>
                  </a:cubicBezTo>
                  <a:cubicBezTo>
                    <a:pt x="0" y="96"/>
                    <a:pt x="0" y="96"/>
                    <a:pt x="0" y="96"/>
                  </a:cubicBezTo>
                  <a:cubicBezTo>
                    <a:pt x="0" y="96"/>
                    <a:pt x="0" y="96"/>
                    <a:pt x="0" y="96"/>
                  </a:cubicBezTo>
                  <a:cubicBezTo>
                    <a:pt x="0" y="96"/>
                    <a:pt x="0" y="96"/>
                    <a:pt x="0" y="96"/>
                  </a:cubicBezTo>
                  <a:cubicBezTo>
                    <a:pt x="0" y="96"/>
                    <a:pt x="0" y="96"/>
                    <a:pt x="0" y="96"/>
                  </a:cubicBezTo>
                  <a:cubicBezTo>
                    <a:pt x="0" y="96"/>
                    <a:pt x="0" y="96"/>
                    <a:pt x="0" y="96"/>
                  </a:cubicBezTo>
                  <a:cubicBezTo>
                    <a:pt x="0" y="96"/>
                    <a:pt x="0" y="96"/>
                    <a:pt x="0" y="96"/>
                  </a:cubicBezTo>
                  <a:cubicBezTo>
                    <a:pt x="0" y="96"/>
                    <a:pt x="0" y="96"/>
                    <a:pt x="0" y="96"/>
                  </a:cubicBezTo>
                  <a:cubicBezTo>
                    <a:pt x="0" y="97"/>
                    <a:pt x="0" y="97"/>
                    <a:pt x="0" y="97"/>
                  </a:cubicBezTo>
                  <a:cubicBezTo>
                    <a:pt x="0" y="97"/>
                    <a:pt x="0" y="97"/>
                    <a:pt x="0" y="97"/>
                  </a:cubicBezTo>
                  <a:cubicBezTo>
                    <a:pt x="0" y="97"/>
                    <a:pt x="0" y="97"/>
                    <a:pt x="0" y="97"/>
                  </a:cubicBezTo>
                  <a:cubicBezTo>
                    <a:pt x="0" y="97"/>
                    <a:pt x="0" y="97"/>
                    <a:pt x="0" y="97"/>
                  </a:cubicBezTo>
                  <a:cubicBezTo>
                    <a:pt x="0" y="97"/>
                    <a:pt x="0" y="97"/>
                    <a:pt x="0" y="97"/>
                  </a:cubicBezTo>
                  <a:cubicBezTo>
                    <a:pt x="0" y="97"/>
                    <a:pt x="0" y="97"/>
                    <a:pt x="0" y="97"/>
                  </a:cubicBezTo>
                  <a:cubicBezTo>
                    <a:pt x="0" y="97"/>
                    <a:pt x="0" y="97"/>
                    <a:pt x="0" y="97"/>
                  </a:cubicBezTo>
                  <a:cubicBezTo>
                    <a:pt x="0" y="97"/>
                    <a:pt x="0" y="97"/>
                    <a:pt x="0" y="97"/>
                  </a:cubicBezTo>
                  <a:cubicBezTo>
                    <a:pt x="0" y="97"/>
                    <a:pt x="0" y="97"/>
                    <a:pt x="0" y="97"/>
                  </a:cubicBezTo>
                  <a:cubicBezTo>
                    <a:pt x="0" y="97"/>
                    <a:pt x="0" y="97"/>
                    <a:pt x="0" y="97"/>
                  </a:cubicBezTo>
                  <a:cubicBezTo>
                    <a:pt x="0" y="97"/>
                    <a:pt x="0" y="97"/>
                    <a:pt x="0" y="97"/>
                  </a:cubicBezTo>
                  <a:cubicBezTo>
                    <a:pt x="0" y="97"/>
                    <a:pt x="0" y="97"/>
                    <a:pt x="0" y="97"/>
                  </a:cubicBezTo>
                  <a:cubicBezTo>
                    <a:pt x="0" y="97"/>
                    <a:pt x="0" y="97"/>
                    <a:pt x="0" y="97"/>
                  </a:cubicBezTo>
                  <a:cubicBezTo>
                    <a:pt x="0" y="97"/>
                    <a:pt x="0" y="97"/>
                    <a:pt x="0" y="97"/>
                  </a:cubicBezTo>
                  <a:cubicBezTo>
                    <a:pt x="0" y="98"/>
                    <a:pt x="0" y="98"/>
                    <a:pt x="0" y="98"/>
                  </a:cubicBezTo>
                  <a:cubicBezTo>
                    <a:pt x="0" y="98"/>
                    <a:pt x="0" y="98"/>
                    <a:pt x="0" y="98"/>
                  </a:cubicBezTo>
                  <a:cubicBezTo>
                    <a:pt x="0" y="98"/>
                    <a:pt x="0" y="98"/>
                    <a:pt x="0" y="98"/>
                  </a:cubicBezTo>
                  <a:cubicBezTo>
                    <a:pt x="0" y="98"/>
                    <a:pt x="0" y="98"/>
                    <a:pt x="0" y="98"/>
                  </a:cubicBezTo>
                  <a:cubicBezTo>
                    <a:pt x="0" y="98"/>
                    <a:pt x="0" y="98"/>
                    <a:pt x="0" y="98"/>
                  </a:cubicBezTo>
                  <a:cubicBezTo>
                    <a:pt x="0" y="98"/>
                    <a:pt x="0" y="98"/>
                    <a:pt x="0" y="98"/>
                  </a:cubicBezTo>
                  <a:cubicBezTo>
                    <a:pt x="0" y="98"/>
                    <a:pt x="0" y="98"/>
                    <a:pt x="0" y="98"/>
                  </a:cubicBezTo>
                  <a:cubicBezTo>
                    <a:pt x="0" y="98"/>
                    <a:pt x="0" y="98"/>
                    <a:pt x="0" y="98"/>
                  </a:cubicBezTo>
                  <a:cubicBezTo>
                    <a:pt x="0" y="98"/>
                    <a:pt x="0" y="98"/>
                    <a:pt x="0" y="98"/>
                  </a:cubicBezTo>
                  <a:cubicBezTo>
                    <a:pt x="0" y="98"/>
                    <a:pt x="0" y="98"/>
                    <a:pt x="0" y="98"/>
                  </a:cubicBezTo>
                  <a:cubicBezTo>
                    <a:pt x="0" y="98"/>
                    <a:pt x="0" y="98"/>
                    <a:pt x="0" y="98"/>
                  </a:cubicBezTo>
                  <a:cubicBezTo>
                    <a:pt x="0" y="98"/>
                    <a:pt x="0" y="98"/>
                    <a:pt x="0" y="98"/>
                  </a:cubicBezTo>
                  <a:cubicBezTo>
                    <a:pt x="0" y="98"/>
                    <a:pt x="0" y="98"/>
                    <a:pt x="0" y="98"/>
                  </a:cubicBezTo>
                  <a:cubicBezTo>
                    <a:pt x="0" y="98"/>
                    <a:pt x="0" y="98"/>
                    <a:pt x="0" y="98"/>
                  </a:cubicBezTo>
                  <a:cubicBezTo>
                    <a:pt x="0" y="99"/>
                    <a:pt x="0" y="99"/>
                    <a:pt x="0" y="99"/>
                  </a:cubicBezTo>
                  <a:cubicBezTo>
                    <a:pt x="0" y="99"/>
                    <a:pt x="0" y="99"/>
                    <a:pt x="0" y="99"/>
                  </a:cubicBezTo>
                  <a:cubicBezTo>
                    <a:pt x="0" y="99"/>
                    <a:pt x="0" y="99"/>
                    <a:pt x="0" y="99"/>
                  </a:cubicBezTo>
                  <a:cubicBezTo>
                    <a:pt x="0" y="99"/>
                    <a:pt x="0" y="99"/>
                    <a:pt x="0" y="99"/>
                  </a:cubicBezTo>
                  <a:cubicBezTo>
                    <a:pt x="0" y="99"/>
                    <a:pt x="0" y="99"/>
                    <a:pt x="0" y="99"/>
                  </a:cubicBezTo>
                  <a:cubicBezTo>
                    <a:pt x="0" y="99"/>
                    <a:pt x="0" y="99"/>
                    <a:pt x="0" y="99"/>
                  </a:cubicBezTo>
                  <a:cubicBezTo>
                    <a:pt x="0" y="99"/>
                    <a:pt x="0" y="99"/>
                    <a:pt x="0" y="99"/>
                  </a:cubicBezTo>
                  <a:cubicBezTo>
                    <a:pt x="0" y="99"/>
                    <a:pt x="0" y="99"/>
                    <a:pt x="0" y="99"/>
                  </a:cubicBezTo>
                  <a:cubicBezTo>
                    <a:pt x="0" y="99"/>
                    <a:pt x="0" y="99"/>
                    <a:pt x="0" y="99"/>
                  </a:cubicBezTo>
                  <a:cubicBezTo>
                    <a:pt x="0" y="99"/>
                    <a:pt x="0" y="99"/>
                    <a:pt x="0" y="99"/>
                  </a:cubicBezTo>
                  <a:cubicBezTo>
                    <a:pt x="0" y="99"/>
                    <a:pt x="0" y="99"/>
                    <a:pt x="0" y="99"/>
                  </a:cubicBezTo>
                  <a:cubicBezTo>
                    <a:pt x="0" y="99"/>
                    <a:pt x="0" y="99"/>
                    <a:pt x="0" y="99"/>
                  </a:cubicBezTo>
                  <a:cubicBezTo>
                    <a:pt x="0" y="99"/>
                    <a:pt x="0" y="99"/>
                    <a:pt x="0" y="99"/>
                  </a:cubicBezTo>
                  <a:cubicBezTo>
                    <a:pt x="0" y="99"/>
                    <a:pt x="0" y="99"/>
                    <a:pt x="0" y="99"/>
                  </a:cubicBezTo>
                  <a:cubicBezTo>
                    <a:pt x="0" y="100"/>
                    <a:pt x="0" y="100"/>
                    <a:pt x="0" y="100"/>
                  </a:cubicBezTo>
                  <a:cubicBezTo>
                    <a:pt x="0" y="100"/>
                    <a:pt x="0" y="100"/>
                    <a:pt x="0" y="100"/>
                  </a:cubicBezTo>
                  <a:cubicBezTo>
                    <a:pt x="0" y="100"/>
                    <a:pt x="0" y="100"/>
                    <a:pt x="0" y="100"/>
                  </a:cubicBezTo>
                  <a:cubicBezTo>
                    <a:pt x="0" y="100"/>
                    <a:pt x="0" y="100"/>
                    <a:pt x="0" y="100"/>
                  </a:cubicBezTo>
                  <a:cubicBezTo>
                    <a:pt x="0" y="100"/>
                    <a:pt x="0" y="100"/>
                    <a:pt x="0" y="100"/>
                  </a:cubicBezTo>
                  <a:cubicBezTo>
                    <a:pt x="0" y="100"/>
                    <a:pt x="0" y="100"/>
                    <a:pt x="0" y="100"/>
                  </a:cubicBezTo>
                  <a:cubicBezTo>
                    <a:pt x="0" y="100"/>
                    <a:pt x="0" y="100"/>
                    <a:pt x="0" y="100"/>
                  </a:cubicBezTo>
                  <a:cubicBezTo>
                    <a:pt x="0" y="100"/>
                    <a:pt x="0" y="100"/>
                    <a:pt x="0" y="100"/>
                  </a:cubicBezTo>
                  <a:cubicBezTo>
                    <a:pt x="0" y="100"/>
                    <a:pt x="0" y="100"/>
                    <a:pt x="0" y="100"/>
                  </a:cubicBezTo>
                  <a:cubicBezTo>
                    <a:pt x="0" y="100"/>
                    <a:pt x="0" y="100"/>
                    <a:pt x="0" y="100"/>
                  </a:cubicBezTo>
                  <a:cubicBezTo>
                    <a:pt x="0" y="100"/>
                    <a:pt x="0" y="100"/>
                    <a:pt x="0" y="100"/>
                  </a:cubicBezTo>
                  <a:cubicBezTo>
                    <a:pt x="0" y="100"/>
                    <a:pt x="0" y="100"/>
                    <a:pt x="0" y="100"/>
                  </a:cubicBezTo>
                  <a:cubicBezTo>
                    <a:pt x="0" y="100"/>
                    <a:pt x="0" y="100"/>
                    <a:pt x="0" y="100"/>
                  </a:cubicBezTo>
                  <a:cubicBezTo>
                    <a:pt x="0" y="100"/>
                    <a:pt x="0" y="100"/>
                    <a:pt x="0" y="100"/>
                  </a:cubicBezTo>
                  <a:cubicBezTo>
                    <a:pt x="0" y="101"/>
                    <a:pt x="0" y="101"/>
                    <a:pt x="0" y="101"/>
                  </a:cubicBezTo>
                  <a:cubicBezTo>
                    <a:pt x="0" y="101"/>
                    <a:pt x="0" y="101"/>
                    <a:pt x="0" y="101"/>
                  </a:cubicBezTo>
                  <a:cubicBezTo>
                    <a:pt x="0" y="101"/>
                    <a:pt x="0" y="101"/>
                    <a:pt x="0" y="101"/>
                  </a:cubicBezTo>
                  <a:cubicBezTo>
                    <a:pt x="0" y="101"/>
                    <a:pt x="0" y="101"/>
                    <a:pt x="0" y="101"/>
                  </a:cubicBezTo>
                  <a:cubicBezTo>
                    <a:pt x="0" y="101"/>
                    <a:pt x="0" y="101"/>
                    <a:pt x="0" y="101"/>
                  </a:cubicBezTo>
                  <a:cubicBezTo>
                    <a:pt x="0" y="101"/>
                    <a:pt x="0" y="101"/>
                    <a:pt x="0" y="101"/>
                  </a:cubicBezTo>
                  <a:cubicBezTo>
                    <a:pt x="0" y="101"/>
                    <a:pt x="0" y="101"/>
                    <a:pt x="0" y="101"/>
                  </a:cubicBezTo>
                  <a:cubicBezTo>
                    <a:pt x="0" y="101"/>
                    <a:pt x="0" y="101"/>
                    <a:pt x="0" y="101"/>
                  </a:cubicBezTo>
                  <a:cubicBezTo>
                    <a:pt x="0" y="101"/>
                    <a:pt x="0" y="101"/>
                    <a:pt x="0" y="101"/>
                  </a:cubicBezTo>
                  <a:cubicBezTo>
                    <a:pt x="0" y="101"/>
                    <a:pt x="0" y="101"/>
                    <a:pt x="0" y="101"/>
                  </a:cubicBezTo>
                  <a:cubicBezTo>
                    <a:pt x="0" y="101"/>
                    <a:pt x="0" y="101"/>
                    <a:pt x="0" y="101"/>
                  </a:cubicBezTo>
                  <a:cubicBezTo>
                    <a:pt x="0" y="101"/>
                    <a:pt x="0" y="101"/>
                    <a:pt x="0" y="101"/>
                  </a:cubicBezTo>
                  <a:cubicBezTo>
                    <a:pt x="0" y="101"/>
                    <a:pt x="0" y="101"/>
                    <a:pt x="0" y="101"/>
                  </a:cubicBezTo>
                  <a:cubicBezTo>
                    <a:pt x="0" y="101"/>
                    <a:pt x="0" y="101"/>
                    <a:pt x="0" y="101"/>
                  </a:cubicBezTo>
                  <a:cubicBezTo>
                    <a:pt x="0" y="102"/>
                    <a:pt x="0" y="102"/>
                    <a:pt x="0" y="102"/>
                  </a:cubicBezTo>
                  <a:cubicBezTo>
                    <a:pt x="0" y="102"/>
                    <a:pt x="0" y="102"/>
                    <a:pt x="0" y="102"/>
                  </a:cubicBezTo>
                  <a:cubicBezTo>
                    <a:pt x="0" y="102"/>
                    <a:pt x="0" y="102"/>
                    <a:pt x="0" y="102"/>
                  </a:cubicBezTo>
                  <a:cubicBezTo>
                    <a:pt x="0" y="102"/>
                    <a:pt x="0" y="102"/>
                    <a:pt x="0" y="102"/>
                  </a:cubicBezTo>
                  <a:cubicBezTo>
                    <a:pt x="0" y="102"/>
                    <a:pt x="0" y="102"/>
                    <a:pt x="0" y="102"/>
                  </a:cubicBezTo>
                  <a:cubicBezTo>
                    <a:pt x="0" y="102"/>
                    <a:pt x="0" y="102"/>
                    <a:pt x="0" y="102"/>
                  </a:cubicBezTo>
                  <a:cubicBezTo>
                    <a:pt x="0" y="102"/>
                    <a:pt x="0" y="102"/>
                    <a:pt x="0" y="102"/>
                  </a:cubicBezTo>
                  <a:cubicBezTo>
                    <a:pt x="0" y="102"/>
                    <a:pt x="0" y="102"/>
                    <a:pt x="0" y="102"/>
                  </a:cubicBezTo>
                  <a:cubicBezTo>
                    <a:pt x="0" y="102"/>
                    <a:pt x="0" y="102"/>
                    <a:pt x="0" y="102"/>
                  </a:cubicBezTo>
                  <a:cubicBezTo>
                    <a:pt x="0" y="102"/>
                    <a:pt x="0" y="102"/>
                    <a:pt x="0" y="102"/>
                  </a:cubicBezTo>
                  <a:cubicBezTo>
                    <a:pt x="0" y="102"/>
                    <a:pt x="0" y="102"/>
                    <a:pt x="0" y="102"/>
                  </a:cubicBezTo>
                  <a:cubicBezTo>
                    <a:pt x="0" y="102"/>
                    <a:pt x="0" y="102"/>
                    <a:pt x="0" y="102"/>
                  </a:cubicBezTo>
                  <a:cubicBezTo>
                    <a:pt x="0" y="102"/>
                    <a:pt x="0" y="102"/>
                    <a:pt x="0" y="102"/>
                  </a:cubicBezTo>
                  <a:cubicBezTo>
                    <a:pt x="0" y="102"/>
                    <a:pt x="0" y="102"/>
                    <a:pt x="0" y="102"/>
                  </a:cubicBezTo>
                  <a:cubicBezTo>
                    <a:pt x="0" y="103"/>
                    <a:pt x="0" y="103"/>
                    <a:pt x="0" y="103"/>
                  </a:cubicBezTo>
                  <a:cubicBezTo>
                    <a:pt x="0" y="103"/>
                    <a:pt x="0" y="103"/>
                    <a:pt x="0" y="103"/>
                  </a:cubicBezTo>
                  <a:cubicBezTo>
                    <a:pt x="0" y="103"/>
                    <a:pt x="0" y="103"/>
                    <a:pt x="0" y="103"/>
                  </a:cubicBezTo>
                  <a:cubicBezTo>
                    <a:pt x="0" y="103"/>
                    <a:pt x="0" y="103"/>
                    <a:pt x="0" y="103"/>
                  </a:cubicBezTo>
                  <a:cubicBezTo>
                    <a:pt x="0" y="103"/>
                    <a:pt x="0" y="103"/>
                    <a:pt x="0" y="103"/>
                  </a:cubicBezTo>
                  <a:cubicBezTo>
                    <a:pt x="0" y="103"/>
                    <a:pt x="0" y="103"/>
                    <a:pt x="0" y="103"/>
                  </a:cubicBezTo>
                  <a:cubicBezTo>
                    <a:pt x="0" y="103"/>
                    <a:pt x="0" y="103"/>
                    <a:pt x="0" y="103"/>
                  </a:cubicBezTo>
                  <a:cubicBezTo>
                    <a:pt x="0" y="103"/>
                    <a:pt x="0" y="103"/>
                    <a:pt x="0" y="103"/>
                  </a:cubicBezTo>
                  <a:cubicBezTo>
                    <a:pt x="0" y="103"/>
                    <a:pt x="0" y="103"/>
                    <a:pt x="0" y="103"/>
                  </a:cubicBezTo>
                  <a:cubicBezTo>
                    <a:pt x="0" y="103"/>
                    <a:pt x="0" y="103"/>
                    <a:pt x="0" y="103"/>
                  </a:cubicBezTo>
                  <a:cubicBezTo>
                    <a:pt x="0" y="103"/>
                    <a:pt x="0" y="103"/>
                    <a:pt x="0" y="103"/>
                  </a:cubicBezTo>
                  <a:cubicBezTo>
                    <a:pt x="0" y="103"/>
                    <a:pt x="0" y="103"/>
                    <a:pt x="0" y="103"/>
                  </a:cubicBezTo>
                  <a:cubicBezTo>
                    <a:pt x="0" y="103"/>
                    <a:pt x="0" y="103"/>
                    <a:pt x="0" y="103"/>
                  </a:cubicBezTo>
                  <a:cubicBezTo>
                    <a:pt x="0" y="103"/>
                    <a:pt x="0" y="103"/>
                    <a:pt x="0" y="103"/>
                  </a:cubicBezTo>
                  <a:cubicBezTo>
                    <a:pt x="0" y="103"/>
                    <a:pt x="0" y="103"/>
                    <a:pt x="0" y="103"/>
                  </a:cubicBezTo>
                  <a:cubicBezTo>
                    <a:pt x="0" y="104"/>
                    <a:pt x="0" y="104"/>
                    <a:pt x="0" y="104"/>
                  </a:cubicBezTo>
                  <a:cubicBezTo>
                    <a:pt x="0" y="104"/>
                    <a:pt x="0" y="104"/>
                    <a:pt x="0" y="104"/>
                  </a:cubicBezTo>
                  <a:cubicBezTo>
                    <a:pt x="0" y="104"/>
                    <a:pt x="0" y="104"/>
                    <a:pt x="0" y="104"/>
                  </a:cubicBezTo>
                  <a:cubicBezTo>
                    <a:pt x="0" y="104"/>
                    <a:pt x="0" y="104"/>
                    <a:pt x="0" y="104"/>
                  </a:cubicBezTo>
                  <a:cubicBezTo>
                    <a:pt x="0" y="104"/>
                    <a:pt x="0" y="104"/>
                    <a:pt x="0" y="104"/>
                  </a:cubicBezTo>
                  <a:cubicBezTo>
                    <a:pt x="0" y="104"/>
                    <a:pt x="0" y="104"/>
                    <a:pt x="0" y="104"/>
                  </a:cubicBezTo>
                  <a:cubicBezTo>
                    <a:pt x="0" y="104"/>
                    <a:pt x="0" y="104"/>
                    <a:pt x="0" y="104"/>
                  </a:cubicBezTo>
                  <a:cubicBezTo>
                    <a:pt x="0" y="104"/>
                    <a:pt x="0" y="104"/>
                    <a:pt x="0" y="104"/>
                  </a:cubicBezTo>
                  <a:cubicBezTo>
                    <a:pt x="0" y="104"/>
                    <a:pt x="0" y="104"/>
                    <a:pt x="0" y="104"/>
                  </a:cubicBezTo>
                  <a:cubicBezTo>
                    <a:pt x="0" y="104"/>
                    <a:pt x="0" y="104"/>
                    <a:pt x="0" y="104"/>
                  </a:cubicBezTo>
                  <a:cubicBezTo>
                    <a:pt x="0" y="104"/>
                    <a:pt x="0" y="104"/>
                    <a:pt x="0" y="104"/>
                  </a:cubicBezTo>
                  <a:cubicBezTo>
                    <a:pt x="0" y="104"/>
                    <a:pt x="0" y="104"/>
                    <a:pt x="0" y="104"/>
                  </a:cubicBezTo>
                  <a:cubicBezTo>
                    <a:pt x="0" y="104"/>
                    <a:pt x="0" y="104"/>
                    <a:pt x="0" y="104"/>
                  </a:cubicBezTo>
                  <a:cubicBezTo>
                    <a:pt x="0" y="104"/>
                    <a:pt x="0" y="104"/>
                    <a:pt x="0" y="104"/>
                  </a:cubicBezTo>
                  <a:cubicBezTo>
                    <a:pt x="0" y="105"/>
                    <a:pt x="0" y="105"/>
                    <a:pt x="0" y="105"/>
                  </a:cubicBezTo>
                  <a:cubicBezTo>
                    <a:pt x="0" y="105"/>
                    <a:pt x="0" y="105"/>
                    <a:pt x="0" y="105"/>
                  </a:cubicBezTo>
                  <a:cubicBezTo>
                    <a:pt x="0" y="105"/>
                    <a:pt x="0" y="105"/>
                    <a:pt x="0" y="105"/>
                  </a:cubicBezTo>
                  <a:cubicBezTo>
                    <a:pt x="0" y="105"/>
                    <a:pt x="0" y="105"/>
                    <a:pt x="0" y="105"/>
                  </a:cubicBezTo>
                  <a:cubicBezTo>
                    <a:pt x="0" y="105"/>
                    <a:pt x="0" y="105"/>
                    <a:pt x="0" y="105"/>
                  </a:cubicBezTo>
                  <a:cubicBezTo>
                    <a:pt x="0" y="105"/>
                    <a:pt x="0" y="105"/>
                    <a:pt x="0" y="105"/>
                  </a:cubicBezTo>
                  <a:cubicBezTo>
                    <a:pt x="0" y="105"/>
                    <a:pt x="0" y="105"/>
                    <a:pt x="0" y="105"/>
                  </a:cubicBezTo>
                  <a:cubicBezTo>
                    <a:pt x="0" y="105"/>
                    <a:pt x="0" y="105"/>
                    <a:pt x="0" y="105"/>
                  </a:cubicBezTo>
                  <a:cubicBezTo>
                    <a:pt x="0" y="105"/>
                    <a:pt x="0" y="105"/>
                    <a:pt x="0" y="105"/>
                  </a:cubicBezTo>
                  <a:cubicBezTo>
                    <a:pt x="0" y="105"/>
                    <a:pt x="0" y="105"/>
                    <a:pt x="0" y="105"/>
                  </a:cubicBezTo>
                  <a:cubicBezTo>
                    <a:pt x="0" y="105"/>
                    <a:pt x="0" y="105"/>
                    <a:pt x="0" y="105"/>
                  </a:cubicBezTo>
                  <a:cubicBezTo>
                    <a:pt x="0" y="105"/>
                    <a:pt x="0" y="105"/>
                    <a:pt x="0" y="105"/>
                  </a:cubicBezTo>
                  <a:cubicBezTo>
                    <a:pt x="0" y="105"/>
                    <a:pt x="0" y="105"/>
                    <a:pt x="0" y="105"/>
                  </a:cubicBezTo>
                  <a:cubicBezTo>
                    <a:pt x="0" y="105"/>
                    <a:pt x="0" y="105"/>
                    <a:pt x="0" y="105"/>
                  </a:cubicBezTo>
                  <a:cubicBezTo>
                    <a:pt x="0" y="105"/>
                    <a:pt x="0" y="105"/>
                    <a:pt x="0" y="105"/>
                  </a:cubicBezTo>
                  <a:cubicBezTo>
                    <a:pt x="0" y="106"/>
                    <a:pt x="0" y="106"/>
                    <a:pt x="0" y="106"/>
                  </a:cubicBezTo>
                  <a:cubicBezTo>
                    <a:pt x="0" y="106"/>
                    <a:pt x="0" y="106"/>
                    <a:pt x="0" y="106"/>
                  </a:cubicBezTo>
                  <a:cubicBezTo>
                    <a:pt x="0" y="106"/>
                    <a:pt x="0" y="106"/>
                    <a:pt x="0" y="106"/>
                  </a:cubicBezTo>
                  <a:cubicBezTo>
                    <a:pt x="0" y="106"/>
                    <a:pt x="0" y="106"/>
                    <a:pt x="0" y="106"/>
                  </a:cubicBezTo>
                  <a:cubicBezTo>
                    <a:pt x="0" y="106"/>
                    <a:pt x="0" y="106"/>
                    <a:pt x="0" y="106"/>
                  </a:cubicBezTo>
                  <a:cubicBezTo>
                    <a:pt x="0" y="106"/>
                    <a:pt x="0" y="106"/>
                    <a:pt x="0" y="106"/>
                  </a:cubicBezTo>
                  <a:cubicBezTo>
                    <a:pt x="0" y="106"/>
                    <a:pt x="0" y="106"/>
                    <a:pt x="0" y="106"/>
                  </a:cubicBezTo>
                  <a:cubicBezTo>
                    <a:pt x="0" y="106"/>
                    <a:pt x="0" y="106"/>
                    <a:pt x="0" y="106"/>
                  </a:cubicBezTo>
                  <a:cubicBezTo>
                    <a:pt x="0" y="106"/>
                    <a:pt x="0" y="106"/>
                    <a:pt x="0" y="106"/>
                  </a:cubicBezTo>
                  <a:cubicBezTo>
                    <a:pt x="0" y="106"/>
                    <a:pt x="0" y="106"/>
                    <a:pt x="0" y="106"/>
                  </a:cubicBezTo>
                  <a:cubicBezTo>
                    <a:pt x="0" y="106"/>
                    <a:pt x="0" y="106"/>
                    <a:pt x="0" y="106"/>
                  </a:cubicBezTo>
                  <a:cubicBezTo>
                    <a:pt x="0" y="106"/>
                    <a:pt x="0" y="106"/>
                    <a:pt x="0" y="106"/>
                  </a:cubicBezTo>
                  <a:cubicBezTo>
                    <a:pt x="0" y="106"/>
                    <a:pt x="0" y="106"/>
                    <a:pt x="0" y="106"/>
                  </a:cubicBezTo>
                  <a:cubicBezTo>
                    <a:pt x="0" y="106"/>
                    <a:pt x="0" y="106"/>
                    <a:pt x="0" y="106"/>
                  </a:cubicBezTo>
                  <a:cubicBezTo>
                    <a:pt x="0" y="107"/>
                    <a:pt x="0" y="107"/>
                    <a:pt x="0" y="107"/>
                  </a:cubicBezTo>
                  <a:cubicBezTo>
                    <a:pt x="0" y="107"/>
                    <a:pt x="0" y="107"/>
                    <a:pt x="0" y="107"/>
                  </a:cubicBezTo>
                  <a:cubicBezTo>
                    <a:pt x="0" y="107"/>
                    <a:pt x="0" y="107"/>
                    <a:pt x="0" y="107"/>
                  </a:cubicBezTo>
                  <a:cubicBezTo>
                    <a:pt x="0" y="107"/>
                    <a:pt x="0" y="107"/>
                    <a:pt x="0" y="107"/>
                  </a:cubicBezTo>
                  <a:cubicBezTo>
                    <a:pt x="0" y="107"/>
                    <a:pt x="0" y="107"/>
                    <a:pt x="0" y="107"/>
                  </a:cubicBezTo>
                  <a:cubicBezTo>
                    <a:pt x="0" y="107"/>
                    <a:pt x="0" y="107"/>
                    <a:pt x="0" y="107"/>
                  </a:cubicBezTo>
                  <a:cubicBezTo>
                    <a:pt x="0" y="107"/>
                    <a:pt x="0" y="107"/>
                    <a:pt x="0" y="107"/>
                  </a:cubicBezTo>
                  <a:cubicBezTo>
                    <a:pt x="0" y="107"/>
                    <a:pt x="0" y="107"/>
                    <a:pt x="0" y="107"/>
                  </a:cubicBezTo>
                  <a:cubicBezTo>
                    <a:pt x="0" y="107"/>
                    <a:pt x="0" y="107"/>
                    <a:pt x="0" y="107"/>
                  </a:cubicBezTo>
                  <a:cubicBezTo>
                    <a:pt x="0" y="107"/>
                    <a:pt x="0" y="107"/>
                    <a:pt x="0" y="107"/>
                  </a:cubicBezTo>
                  <a:cubicBezTo>
                    <a:pt x="0" y="107"/>
                    <a:pt x="0" y="107"/>
                    <a:pt x="0" y="107"/>
                  </a:cubicBezTo>
                  <a:cubicBezTo>
                    <a:pt x="0" y="107"/>
                    <a:pt x="0" y="107"/>
                    <a:pt x="0" y="107"/>
                  </a:cubicBezTo>
                  <a:cubicBezTo>
                    <a:pt x="0" y="107"/>
                    <a:pt x="0" y="107"/>
                    <a:pt x="0" y="107"/>
                  </a:cubicBezTo>
                  <a:cubicBezTo>
                    <a:pt x="0" y="107"/>
                    <a:pt x="0" y="107"/>
                    <a:pt x="0" y="107"/>
                  </a:cubicBezTo>
                  <a:cubicBezTo>
                    <a:pt x="0" y="108"/>
                    <a:pt x="0" y="108"/>
                    <a:pt x="0" y="108"/>
                  </a:cubicBezTo>
                  <a:cubicBezTo>
                    <a:pt x="0" y="108"/>
                    <a:pt x="0" y="108"/>
                    <a:pt x="0" y="108"/>
                  </a:cubicBezTo>
                  <a:cubicBezTo>
                    <a:pt x="0" y="108"/>
                    <a:pt x="0" y="108"/>
                    <a:pt x="0" y="108"/>
                  </a:cubicBezTo>
                  <a:cubicBezTo>
                    <a:pt x="0" y="108"/>
                    <a:pt x="0" y="108"/>
                    <a:pt x="0" y="108"/>
                  </a:cubicBezTo>
                  <a:cubicBezTo>
                    <a:pt x="0" y="108"/>
                    <a:pt x="0" y="108"/>
                    <a:pt x="0" y="108"/>
                  </a:cubicBezTo>
                  <a:cubicBezTo>
                    <a:pt x="0" y="108"/>
                    <a:pt x="0" y="108"/>
                    <a:pt x="0" y="108"/>
                  </a:cubicBezTo>
                  <a:cubicBezTo>
                    <a:pt x="0" y="108"/>
                    <a:pt x="0" y="108"/>
                    <a:pt x="0" y="108"/>
                  </a:cubicBezTo>
                  <a:cubicBezTo>
                    <a:pt x="0" y="108"/>
                    <a:pt x="0" y="108"/>
                    <a:pt x="0" y="108"/>
                  </a:cubicBezTo>
                  <a:cubicBezTo>
                    <a:pt x="0" y="108"/>
                    <a:pt x="0" y="108"/>
                    <a:pt x="0" y="108"/>
                  </a:cubicBezTo>
                  <a:cubicBezTo>
                    <a:pt x="0" y="108"/>
                    <a:pt x="0" y="108"/>
                    <a:pt x="0" y="108"/>
                  </a:cubicBezTo>
                  <a:cubicBezTo>
                    <a:pt x="0" y="108"/>
                    <a:pt x="0" y="108"/>
                    <a:pt x="0" y="108"/>
                  </a:cubicBezTo>
                  <a:cubicBezTo>
                    <a:pt x="0" y="108"/>
                    <a:pt x="0" y="108"/>
                    <a:pt x="0" y="108"/>
                  </a:cubicBezTo>
                  <a:cubicBezTo>
                    <a:pt x="0" y="108"/>
                    <a:pt x="0" y="108"/>
                    <a:pt x="0" y="108"/>
                  </a:cubicBezTo>
                  <a:cubicBezTo>
                    <a:pt x="0" y="108"/>
                    <a:pt x="0" y="108"/>
                    <a:pt x="0" y="108"/>
                  </a:cubicBezTo>
                  <a:cubicBezTo>
                    <a:pt x="0" y="109"/>
                    <a:pt x="0" y="109"/>
                    <a:pt x="0" y="109"/>
                  </a:cubicBezTo>
                  <a:cubicBezTo>
                    <a:pt x="0" y="109"/>
                    <a:pt x="0" y="109"/>
                    <a:pt x="0" y="109"/>
                  </a:cubicBezTo>
                  <a:cubicBezTo>
                    <a:pt x="0" y="109"/>
                    <a:pt x="0" y="109"/>
                    <a:pt x="0" y="109"/>
                  </a:cubicBezTo>
                  <a:cubicBezTo>
                    <a:pt x="0" y="109"/>
                    <a:pt x="0" y="109"/>
                    <a:pt x="0" y="109"/>
                  </a:cubicBezTo>
                  <a:cubicBezTo>
                    <a:pt x="0" y="109"/>
                    <a:pt x="0" y="109"/>
                    <a:pt x="0" y="109"/>
                  </a:cubicBezTo>
                  <a:cubicBezTo>
                    <a:pt x="0" y="109"/>
                    <a:pt x="0" y="109"/>
                    <a:pt x="0" y="109"/>
                  </a:cubicBezTo>
                  <a:cubicBezTo>
                    <a:pt x="0" y="109"/>
                    <a:pt x="0" y="109"/>
                    <a:pt x="0" y="109"/>
                  </a:cubicBezTo>
                  <a:cubicBezTo>
                    <a:pt x="0" y="109"/>
                    <a:pt x="0" y="109"/>
                    <a:pt x="0" y="109"/>
                  </a:cubicBezTo>
                  <a:cubicBezTo>
                    <a:pt x="0" y="109"/>
                    <a:pt x="0" y="109"/>
                    <a:pt x="0" y="109"/>
                  </a:cubicBezTo>
                  <a:cubicBezTo>
                    <a:pt x="0" y="109"/>
                    <a:pt x="0" y="109"/>
                    <a:pt x="0" y="109"/>
                  </a:cubicBezTo>
                  <a:cubicBezTo>
                    <a:pt x="0" y="109"/>
                    <a:pt x="0" y="109"/>
                    <a:pt x="0" y="109"/>
                  </a:cubicBezTo>
                  <a:cubicBezTo>
                    <a:pt x="0" y="109"/>
                    <a:pt x="0" y="109"/>
                    <a:pt x="0" y="109"/>
                  </a:cubicBezTo>
                  <a:cubicBezTo>
                    <a:pt x="0" y="109"/>
                    <a:pt x="0" y="109"/>
                    <a:pt x="0" y="109"/>
                  </a:cubicBezTo>
                  <a:cubicBezTo>
                    <a:pt x="0" y="109"/>
                    <a:pt x="0" y="109"/>
                    <a:pt x="0" y="109"/>
                  </a:cubicBezTo>
                  <a:cubicBezTo>
                    <a:pt x="0" y="110"/>
                    <a:pt x="0" y="110"/>
                    <a:pt x="0" y="110"/>
                  </a:cubicBezTo>
                  <a:cubicBezTo>
                    <a:pt x="0" y="110"/>
                    <a:pt x="0" y="110"/>
                    <a:pt x="0" y="110"/>
                  </a:cubicBezTo>
                  <a:cubicBezTo>
                    <a:pt x="0" y="110"/>
                    <a:pt x="0" y="110"/>
                    <a:pt x="0" y="110"/>
                  </a:cubicBezTo>
                  <a:cubicBezTo>
                    <a:pt x="0" y="110"/>
                    <a:pt x="0" y="110"/>
                    <a:pt x="0" y="110"/>
                  </a:cubicBezTo>
                  <a:cubicBezTo>
                    <a:pt x="0" y="110"/>
                    <a:pt x="0" y="110"/>
                    <a:pt x="0" y="110"/>
                  </a:cubicBezTo>
                  <a:cubicBezTo>
                    <a:pt x="0" y="110"/>
                    <a:pt x="0" y="110"/>
                    <a:pt x="0" y="110"/>
                  </a:cubicBezTo>
                  <a:cubicBezTo>
                    <a:pt x="0" y="110"/>
                    <a:pt x="0" y="110"/>
                    <a:pt x="0" y="110"/>
                  </a:cubicBezTo>
                  <a:cubicBezTo>
                    <a:pt x="0" y="110"/>
                    <a:pt x="0" y="110"/>
                    <a:pt x="0" y="110"/>
                  </a:cubicBezTo>
                  <a:cubicBezTo>
                    <a:pt x="0" y="110"/>
                    <a:pt x="0" y="110"/>
                    <a:pt x="0" y="110"/>
                  </a:cubicBezTo>
                  <a:cubicBezTo>
                    <a:pt x="0" y="110"/>
                    <a:pt x="0" y="110"/>
                    <a:pt x="0" y="110"/>
                  </a:cubicBezTo>
                  <a:cubicBezTo>
                    <a:pt x="0" y="110"/>
                    <a:pt x="0" y="110"/>
                    <a:pt x="0" y="110"/>
                  </a:cubicBezTo>
                  <a:cubicBezTo>
                    <a:pt x="0" y="110"/>
                    <a:pt x="0" y="110"/>
                    <a:pt x="0" y="110"/>
                  </a:cubicBezTo>
                  <a:cubicBezTo>
                    <a:pt x="0" y="110"/>
                    <a:pt x="0" y="110"/>
                    <a:pt x="0" y="110"/>
                  </a:cubicBezTo>
                  <a:cubicBezTo>
                    <a:pt x="0" y="110"/>
                    <a:pt x="0" y="110"/>
                    <a:pt x="0" y="110"/>
                  </a:cubicBezTo>
                  <a:cubicBezTo>
                    <a:pt x="0" y="111"/>
                    <a:pt x="0" y="111"/>
                    <a:pt x="0" y="111"/>
                  </a:cubicBezTo>
                  <a:cubicBezTo>
                    <a:pt x="0" y="111"/>
                    <a:pt x="0" y="111"/>
                    <a:pt x="0" y="111"/>
                  </a:cubicBezTo>
                  <a:cubicBezTo>
                    <a:pt x="0" y="111"/>
                    <a:pt x="0" y="111"/>
                    <a:pt x="0" y="111"/>
                  </a:cubicBezTo>
                  <a:cubicBezTo>
                    <a:pt x="0" y="111"/>
                    <a:pt x="0" y="111"/>
                    <a:pt x="0" y="111"/>
                  </a:cubicBezTo>
                  <a:cubicBezTo>
                    <a:pt x="0" y="111"/>
                    <a:pt x="0" y="111"/>
                    <a:pt x="0" y="111"/>
                  </a:cubicBezTo>
                  <a:cubicBezTo>
                    <a:pt x="0" y="111"/>
                    <a:pt x="0" y="111"/>
                    <a:pt x="0" y="111"/>
                  </a:cubicBezTo>
                  <a:cubicBezTo>
                    <a:pt x="0" y="111"/>
                    <a:pt x="0" y="111"/>
                    <a:pt x="0" y="111"/>
                  </a:cubicBezTo>
                  <a:cubicBezTo>
                    <a:pt x="0" y="111"/>
                    <a:pt x="0" y="111"/>
                    <a:pt x="0" y="111"/>
                  </a:cubicBezTo>
                  <a:cubicBezTo>
                    <a:pt x="0" y="111"/>
                    <a:pt x="0" y="111"/>
                    <a:pt x="0" y="111"/>
                  </a:cubicBezTo>
                  <a:cubicBezTo>
                    <a:pt x="0" y="111"/>
                    <a:pt x="0" y="111"/>
                    <a:pt x="0" y="111"/>
                  </a:cubicBezTo>
                  <a:cubicBezTo>
                    <a:pt x="0" y="111"/>
                    <a:pt x="0" y="111"/>
                    <a:pt x="0" y="111"/>
                  </a:cubicBezTo>
                  <a:cubicBezTo>
                    <a:pt x="0" y="111"/>
                    <a:pt x="0" y="111"/>
                    <a:pt x="0" y="111"/>
                  </a:cubicBezTo>
                  <a:cubicBezTo>
                    <a:pt x="0" y="111"/>
                    <a:pt x="0" y="111"/>
                    <a:pt x="0" y="111"/>
                  </a:cubicBezTo>
                  <a:cubicBezTo>
                    <a:pt x="0" y="111"/>
                    <a:pt x="0" y="111"/>
                    <a:pt x="0" y="111"/>
                  </a:cubicBezTo>
                  <a:cubicBezTo>
                    <a:pt x="0" y="112"/>
                    <a:pt x="0" y="112"/>
                    <a:pt x="0" y="112"/>
                  </a:cubicBezTo>
                  <a:cubicBezTo>
                    <a:pt x="0" y="112"/>
                    <a:pt x="0" y="112"/>
                    <a:pt x="0" y="112"/>
                  </a:cubicBezTo>
                  <a:cubicBezTo>
                    <a:pt x="0" y="112"/>
                    <a:pt x="0" y="112"/>
                    <a:pt x="0" y="112"/>
                  </a:cubicBezTo>
                  <a:cubicBezTo>
                    <a:pt x="0" y="112"/>
                    <a:pt x="0" y="112"/>
                    <a:pt x="0" y="112"/>
                  </a:cubicBezTo>
                  <a:cubicBezTo>
                    <a:pt x="0" y="112"/>
                    <a:pt x="0" y="112"/>
                    <a:pt x="0" y="112"/>
                  </a:cubicBezTo>
                  <a:cubicBezTo>
                    <a:pt x="0" y="112"/>
                    <a:pt x="0" y="112"/>
                    <a:pt x="0" y="112"/>
                  </a:cubicBezTo>
                  <a:cubicBezTo>
                    <a:pt x="0" y="112"/>
                    <a:pt x="0" y="112"/>
                    <a:pt x="0" y="112"/>
                  </a:cubicBezTo>
                  <a:cubicBezTo>
                    <a:pt x="0" y="112"/>
                    <a:pt x="0" y="112"/>
                    <a:pt x="0" y="112"/>
                  </a:cubicBezTo>
                  <a:cubicBezTo>
                    <a:pt x="0" y="112"/>
                    <a:pt x="0" y="112"/>
                    <a:pt x="0" y="112"/>
                  </a:cubicBezTo>
                  <a:cubicBezTo>
                    <a:pt x="0" y="112"/>
                    <a:pt x="0" y="112"/>
                    <a:pt x="0" y="112"/>
                  </a:cubicBezTo>
                  <a:cubicBezTo>
                    <a:pt x="0" y="112"/>
                    <a:pt x="0" y="112"/>
                    <a:pt x="0" y="112"/>
                  </a:cubicBezTo>
                  <a:cubicBezTo>
                    <a:pt x="0" y="112"/>
                    <a:pt x="0" y="112"/>
                    <a:pt x="0" y="112"/>
                  </a:cubicBezTo>
                  <a:cubicBezTo>
                    <a:pt x="0" y="112"/>
                    <a:pt x="0" y="112"/>
                    <a:pt x="0" y="112"/>
                  </a:cubicBezTo>
                  <a:cubicBezTo>
                    <a:pt x="0" y="112"/>
                    <a:pt x="0" y="112"/>
                    <a:pt x="0" y="112"/>
                  </a:cubicBezTo>
                  <a:cubicBezTo>
                    <a:pt x="0" y="113"/>
                    <a:pt x="0" y="113"/>
                    <a:pt x="0" y="113"/>
                  </a:cubicBezTo>
                  <a:cubicBezTo>
                    <a:pt x="0" y="113"/>
                    <a:pt x="0" y="113"/>
                    <a:pt x="0" y="113"/>
                  </a:cubicBezTo>
                  <a:cubicBezTo>
                    <a:pt x="0" y="113"/>
                    <a:pt x="0" y="113"/>
                    <a:pt x="0" y="113"/>
                  </a:cubicBezTo>
                  <a:cubicBezTo>
                    <a:pt x="0" y="113"/>
                    <a:pt x="0" y="113"/>
                    <a:pt x="0" y="113"/>
                  </a:cubicBezTo>
                  <a:cubicBezTo>
                    <a:pt x="0" y="113"/>
                    <a:pt x="0" y="113"/>
                    <a:pt x="0" y="113"/>
                  </a:cubicBezTo>
                  <a:cubicBezTo>
                    <a:pt x="0" y="113"/>
                    <a:pt x="0" y="113"/>
                    <a:pt x="0" y="113"/>
                  </a:cubicBezTo>
                  <a:cubicBezTo>
                    <a:pt x="0" y="113"/>
                    <a:pt x="0" y="113"/>
                    <a:pt x="0" y="113"/>
                  </a:cubicBezTo>
                  <a:cubicBezTo>
                    <a:pt x="0" y="113"/>
                    <a:pt x="0" y="113"/>
                    <a:pt x="0" y="113"/>
                  </a:cubicBezTo>
                  <a:cubicBezTo>
                    <a:pt x="0" y="113"/>
                    <a:pt x="0" y="113"/>
                    <a:pt x="0" y="113"/>
                  </a:cubicBezTo>
                  <a:cubicBezTo>
                    <a:pt x="0" y="113"/>
                    <a:pt x="0" y="113"/>
                    <a:pt x="0" y="113"/>
                  </a:cubicBezTo>
                  <a:cubicBezTo>
                    <a:pt x="0" y="113"/>
                    <a:pt x="0" y="113"/>
                    <a:pt x="0" y="113"/>
                  </a:cubicBezTo>
                  <a:cubicBezTo>
                    <a:pt x="0" y="113"/>
                    <a:pt x="0" y="113"/>
                    <a:pt x="0" y="113"/>
                  </a:cubicBezTo>
                  <a:cubicBezTo>
                    <a:pt x="0" y="113"/>
                    <a:pt x="0" y="113"/>
                    <a:pt x="0" y="113"/>
                  </a:cubicBezTo>
                  <a:cubicBezTo>
                    <a:pt x="0" y="113"/>
                    <a:pt x="0" y="113"/>
                    <a:pt x="0" y="113"/>
                  </a:cubicBezTo>
                  <a:cubicBezTo>
                    <a:pt x="0" y="114"/>
                    <a:pt x="0" y="114"/>
                    <a:pt x="0" y="114"/>
                  </a:cubicBezTo>
                  <a:cubicBezTo>
                    <a:pt x="0" y="114"/>
                    <a:pt x="0" y="114"/>
                    <a:pt x="0" y="114"/>
                  </a:cubicBezTo>
                  <a:cubicBezTo>
                    <a:pt x="0" y="114"/>
                    <a:pt x="0" y="114"/>
                    <a:pt x="0" y="114"/>
                  </a:cubicBezTo>
                  <a:cubicBezTo>
                    <a:pt x="0" y="114"/>
                    <a:pt x="0" y="114"/>
                    <a:pt x="0" y="114"/>
                  </a:cubicBezTo>
                  <a:cubicBezTo>
                    <a:pt x="0" y="114"/>
                    <a:pt x="0" y="114"/>
                    <a:pt x="0" y="114"/>
                  </a:cubicBezTo>
                  <a:cubicBezTo>
                    <a:pt x="0" y="114"/>
                    <a:pt x="0" y="114"/>
                    <a:pt x="0" y="114"/>
                  </a:cubicBezTo>
                  <a:cubicBezTo>
                    <a:pt x="0" y="114"/>
                    <a:pt x="0" y="114"/>
                    <a:pt x="0" y="114"/>
                  </a:cubicBezTo>
                  <a:cubicBezTo>
                    <a:pt x="0" y="114"/>
                    <a:pt x="0" y="114"/>
                    <a:pt x="0" y="114"/>
                  </a:cubicBezTo>
                  <a:cubicBezTo>
                    <a:pt x="0" y="114"/>
                    <a:pt x="0" y="114"/>
                    <a:pt x="0" y="114"/>
                  </a:cubicBezTo>
                  <a:cubicBezTo>
                    <a:pt x="0" y="114"/>
                    <a:pt x="0" y="114"/>
                    <a:pt x="0" y="114"/>
                  </a:cubicBezTo>
                  <a:cubicBezTo>
                    <a:pt x="0" y="114"/>
                    <a:pt x="0" y="114"/>
                    <a:pt x="0" y="114"/>
                  </a:cubicBezTo>
                  <a:cubicBezTo>
                    <a:pt x="0" y="114"/>
                    <a:pt x="0" y="114"/>
                    <a:pt x="0" y="114"/>
                  </a:cubicBezTo>
                  <a:cubicBezTo>
                    <a:pt x="0" y="114"/>
                    <a:pt x="0" y="114"/>
                    <a:pt x="0" y="114"/>
                  </a:cubicBezTo>
                  <a:cubicBezTo>
                    <a:pt x="0" y="114"/>
                    <a:pt x="0" y="114"/>
                    <a:pt x="0" y="114"/>
                  </a:cubicBezTo>
                  <a:cubicBezTo>
                    <a:pt x="0" y="115"/>
                    <a:pt x="0" y="115"/>
                    <a:pt x="0" y="115"/>
                  </a:cubicBezTo>
                  <a:cubicBezTo>
                    <a:pt x="0" y="115"/>
                    <a:pt x="0" y="115"/>
                    <a:pt x="0" y="115"/>
                  </a:cubicBezTo>
                  <a:cubicBezTo>
                    <a:pt x="0" y="115"/>
                    <a:pt x="0" y="115"/>
                    <a:pt x="0" y="115"/>
                  </a:cubicBezTo>
                  <a:cubicBezTo>
                    <a:pt x="0" y="115"/>
                    <a:pt x="0" y="115"/>
                    <a:pt x="0" y="115"/>
                  </a:cubicBezTo>
                  <a:cubicBezTo>
                    <a:pt x="0" y="115"/>
                    <a:pt x="0" y="115"/>
                    <a:pt x="0" y="115"/>
                  </a:cubicBezTo>
                  <a:cubicBezTo>
                    <a:pt x="0" y="115"/>
                    <a:pt x="0" y="115"/>
                    <a:pt x="0" y="115"/>
                  </a:cubicBezTo>
                  <a:cubicBezTo>
                    <a:pt x="0" y="115"/>
                    <a:pt x="0" y="115"/>
                    <a:pt x="0" y="115"/>
                  </a:cubicBezTo>
                  <a:cubicBezTo>
                    <a:pt x="0" y="115"/>
                    <a:pt x="0" y="115"/>
                    <a:pt x="0" y="115"/>
                  </a:cubicBezTo>
                  <a:cubicBezTo>
                    <a:pt x="0" y="115"/>
                    <a:pt x="0" y="115"/>
                    <a:pt x="0" y="115"/>
                  </a:cubicBezTo>
                  <a:cubicBezTo>
                    <a:pt x="0" y="115"/>
                    <a:pt x="0" y="115"/>
                    <a:pt x="0" y="115"/>
                  </a:cubicBezTo>
                  <a:cubicBezTo>
                    <a:pt x="0" y="115"/>
                    <a:pt x="0" y="115"/>
                    <a:pt x="0" y="115"/>
                  </a:cubicBezTo>
                  <a:cubicBezTo>
                    <a:pt x="0" y="115"/>
                    <a:pt x="0" y="115"/>
                    <a:pt x="0" y="115"/>
                  </a:cubicBezTo>
                  <a:cubicBezTo>
                    <a:pt x="0" y="115"/>
                    <a:pt x="0" y="115"/>
                    <a:pt x="0" y="115"/>
                  </a:cubicBezTo>
                  <a:cubicBezTo>
                    <a:pt x="0" y="115"/>
                    <a:pt x="0" y="115"/>
                    <a:pt x="0" y="115"/>
                  </a:cubicBezTo>
                  <a:cubicBezTo>
                    <a:pt x="0" y="115"/>
                    <a:pt x="0" y="115"/>
                    <a:pt x="0" y="115"/>
                  </a:cubicBezTo>
                  <a:cubicBezTo>
                    <a:pt x="0" y="116"/>
                    <a:pt x="0" y="116"/>
                    <a:pt x="0" y="116"/>
                  </a:cubicBezTo>
                  <a:cubicBezTo>
                    <a:pt x="0" y="116"/>
                    <a:pt x="0" y="116"/>
                    <a:pt x="0" y="116"/>
                  </a:cubicBezTo>
                  <a:cubicBezTo>
                    <a:pt x="0" y="116"/>
                    <a:pt x="0" y="116"/>
                    <a:pt x="0" y="116"/>
                  </a:cubicBezTo>
                  <a:cubicBezTo>
                    <a:pt x="0" y="116"/>
                    <a:pt x="0" y="116"/>
                    <a:pt x="0" y="116"/>
                  </a:cubicBezTo>
                  <a:cubicBezTo>
                    <a:pt x="0" y="116"/>
                    <a:pt x="0" y="116"/>
                    <a:pt x="0" y="116"/>
                  </a:cubicBezTo>
                  <a:cubicBezTo>
                    <a:pt x="0" y="116"/>
                    <a:pt x="0" y="116"/>
                    <a:pt x="0" y="116"/>
                  </a:cubicBezTo>
                  <a:cubicBezTo>
                    <a:pt x="0" y="116"/>
                    <a:pt x="0" y="116"/>
                    <a:pt x="0" y="116"/>
                  </a:cubicBezTo>
                  <a:cubicBezTo>
                    <a:pt x="0" y="116"/>
                    <a:pt x="0" y="116"/>
                    <a:pt x="0" y="116"/>
                  </a:cubicBezTo>
                  <a:cubicBezTo>
                    <a:pt x="0" y="116"/>
                    <a:pt x="0" y="116"/>
                    <a:pt x="0" y="116"/>
                  </a:cubicBezTo>
                  <a:cubicBezTo>
                    <a:pt x="0" y="116"/>
                    <a:pt x="0" y="116"/>
                    <a:pt x="0" y="116"/>
                  </a:cubicBezTo>
                  <a:cubicBezTo>
                    <a:pt x="0" y="116"/>
                    <a:pt x="0" y="116"/>
                    <a:pt x="0" y="116"/>
                  </a:cubicBezTo>
                  <a:cubicBezTo>
                    <a:pt x="0" y="116"/>
                    <a:pt x="0" y="116"/>
                    <a:pt x="0" y="116"/>
                  </a:cubicBezTo>
                  <a:cubicBezTo>
                    <a:pt x="0" y="116"/>
                    <a:pt x="0" y="116"/>
                    <a:pt x="0" y="116"/>
                  </a:cubicBezTo>
                  <a:cubicBezTo>
                    <a:pt x="0" y="116"/>
                    <a:pt x="0" y="116"/>
                    <a:pt x="0" y="116"/>
                  </a:cubicBezTo>
                  <a:cubicBezTo>
                    <a:pt x="0" y="117"/>
                    <a:pt x="0" y="117"/>
                    <a:pt x="0" y="117"/>
                  </a:cubicBezTo>
                  <a:cubicBezTo>
                    <a:pt x="0" y="117"/>
                    <a:pt x="0" y="117"/>
                    <a:pt x="0" y="117"/>
                  </a:cubicBezTo>
                  <a:cubicBezTo>
                    <a:pt x="0" y="117"/>
                    <a:pt x="0" y="117"/>
                    <a:pt x="0" y="117"/>
                  </a:cubicBezTo>
                  <a:cubicBezTo>
                    <a:pt x="0" y="117"/>
                    <a:pt x="0" y="117"/>
                    <a:pt x="0" y="117"/>
                  </a:cubicBezTo>
                  <a:cubicBezTo>
                    <a:pt x="0" y="117"/>
                    <a:pt x="0" y="117"/>
                    <a:pt x="0" y="117"/>
                  </a:cubicBezTo>
                  <a:cubicBezTo>
                    <a:pt x="0" y="117"/>
                    <a:pt x="0" y="117"/>
                    <a:pt x="0" y="117"/>
                  </a:cubicBezTo>
                  <a:cubicBezTo>
                    <a:pt x="0" y="117"/>
                    <a:pt x="0" y="117"/>
                    <a:pt x="0" y="117"/>
                  </a:cubicBezTo>
                  <a:cubicBezTo>
                    <a:pt x="0" y="117"/>
                    <a:pt x="0" y="117"/>
                    <a:pt x="0" y="117"/>
                  </a:cubicBezTo>
                  <a:cubicBezTo>
                    <a:pt x="0" y="117"/>
                    <a:pt x="0" y="117"/>
                    <a:pt x="0" y="117"/>
                  </a:cubicBezTo>
                  <a:cubicBezTo>
                    <a:pt x="0" y="117"/>
                    <a:pt x="0" y="117"/>
                    <a:pt x="0" y="117"/>
                  </a:cubicBezTo>
                  <a:cubicBezTo>
                    <a:pt x="0" y="117"/>
                    <a:pt x="0" y="117"/>
                    <a:pt x="0" y="117"/>
                  </a:cubicBezTo>
                  <a:cubicBezTo>
                    <a:pt x="0" y="117"/>
                    <a:pt x="0" y="117"/>
                    <a:pt x="0" y="117"/>
                  </a:cubicBezTo>
                  <a:cubicBezTo>
                    <a:pt x="0" y="117"/>
                    <a:pt x="0" y="117"/>
                    <a:pt x="0" y="117"/>
                  </a:cubicBezTo>
                  <a:cubicBezTo>
                    <a:pt x="0" y="117"/>
                    <a:pt x="0" y="117"/>
                    <a:pt x="0" y="117"/>
                  </a:cubicBezTo>
                  <a:cubicBezTo>
                    <a:pt x="0" y="117"/>
                    <a:pt x="0" y="117"/>
                    <a:pt x="0" y="117"/>
                  </a:cubicBezTo>
                  <a:cubicBezTo>
                    <a:pt x="0" y="118"/>
                    <a:pt x="0" y="118"/>
                    <a:pt x="0" y="118"/>
                  </a:cubicBezTo>
                  <a:cubicBezTo>
                    <a:pt x="0" y="118"/>
                    <a:pt x="0" y="118"/>
                    <a:pt x="0" y="118"/>
                  </a:cubicBezTo>
                  <a:cubicBezTo>
                    <a:pt x="0" y="118"/>
                    <a:pt x="0" y="118"/>
                    <a:pt x="0" y="118"/>
                  </a:cubicBezTo>
                  <a:cubicBezTo>
                    <a:pt x="0" y="118"/>
                    <a:pt x="0" y="118"/>
                    <a:pt x="0" y="118"/>
                  </a:cubicBezTo>
                  <a:cubicBezTo>
                    <a:pt x="0" y="118"/>
                    <a:pt x="0" y="118"/>
                    <a:pt x="0" y="118"/>
                  </a:cubicBezTo>
                  <a:cubicBezTo>
                    <a:pt x="0" y="118"/>
                    <a:pt x="0" y="118"/>
                    <a:pt x="0" y="118"/>
                  </a:cubicBezTo>
                  <a:cubicBezTo>
                    <a:pt x="5" y="124"/>
                    <a:pt x="11" y="130"/>
                    <a:pt x="16" y="136"/>
                  </a:cubicBezTo>
                  <a:cubicBezTo>
                    <a:pt x="14" y="137"/>
                    <a:pt x="14" y="137"/>
                    <a:pt x="14" y="137"/>
                  </a:cubicBezTo>
                  <a:cubicBezTo>
                    <a:pt x="14" y="138"/>
                    <a:pt x="14" y="138"/>
                    <a:pt x="14" y="138"/>
                  </a:cubicBezTo>
                  <a:cubicBezTo>
                    <a:pt x="14" y="138"/>
                    <a:pt x="14" y="138"/>
                    <a:pt x="14" y="138"/>
                  </a:cubicBezTo>
                  <a:cubicBezTo>
                    <a:pt x="14" y="138"/>
                    <a:pt x="14" y="138"/>
                    <a:pt x="14" y="138"/>
                  </a:cubicBezTo>
                  <a:cubicBezTo>
                    <a:pt x="14" y="138"/>
                    <a:pt x="14" y="138"/>
                    <a:pt x="14" y="138"/>
                  </a:cubicBezTo>
                  <a:cubicBezTo>
                    <a:pt x="14" y="138"/>
                    <a:pt x="14" y="138"/>
                    <a:pt x="14" y="138"/>
                  </a:cubicBezTo>
                  <a:cubicBezTo>
                    <a:pt x="14" y="138"/>
                    <a:pt x="14" y="138"/>
                    <a:pt x="14" y="138"/>
                  </a:cubicBezTo>
                  <a:cubicBezTo>
                    <a:pt x="14" y="138"/>
                    <a:pt x="14" y="138"/>
                    <a:pt x="14" y="138"/>
                  </a:cubicBezTo>
                  <a:cubicBezTo>
                    <a:pt x="14" y="138"/>
                    <a:pt x="14" y="138"/>
                    <a:pt x="14" y="138"/>
                  </a:cubicBezTo>
                  <a:cubicBezTo>
                    <a:pt x="14" y="138"/>
                    <a:pt x="14" y="138"/>
                    <a:pt x="14" y="138"/>
                  </a:cubicBezTo>
                  <a:cubicBezTo>
                    <a:pt x="14" y="138"/>
                    <a:pt x="14" y="138"/>
                    <a:pt x="14" y="138"/>
                  </a:cubicBezTo>
                  <a:cubicBezTo>
                    <a:pt x="14" y="138"/>
                    <a:pt x="14" y="138"/>
                    <a:pt x="14" y="138"/>
                  </a:cubicBezTo>
                  <a:cubicBezTo>
                    <a:pt x="14" y="138"/>
                    <a:pt x="14" y="138"/>
                    <a:pt x="14" y="138"/>
                  </a:cubicBezTo>
                  <a:cubicBezTo>
                    <a:pt x="14" y="138"/>
                    <a:pt x="14" y="138"/>
                    <a:pt x="14" y="138"/>
                  </a:cubicBezTo>
                  <a:cubicBezTo>
                    <a:pt x="14" y="138"/>
                    <a:pt x="14" y="138"/>
                    <a:pt x="14" y="138"/>
                  </a:cubicBezTo>
                  <a:cubicBezTo>
                    <a:pt x="14" y="139"/>
                    <a:pt x="14" y="139"/>
                    <a:pt x="14" y="139"/>
                  </a:cubicBezTo>
                  <a:cubicBezTo>
                    <a:pt x="14" y="139"/>
                    <a:pt x="14" y="139"/>
                    <a:pt x="14" y="139"/>
                  </a:cubicBezTo>
                  <a:cubicBezTo>
                    <a:pt x="14" y="139"/>
                    <a:pt x="14" y="139"/>
                    <a:pt x="14" y="139"/>
                  </a:cubicBezTo>
                  <a:cubicBezTo>
                    <a:pt x="14" y="139"/>
                    <a:pt x="14" y="139"/>
                    <a:pt x="14" y="139"/>
                  </a:cubicBezTo>
                  <a:cubicBezTo>
                    <a:pt x="14" y="139"/>
                    <a:pt x="14" y="139"/>
                    <a:pt x="14" y="139"/>
                  </a:cubicBezTo>
                  <a:cubicBezTo>
                    <a:pt x="14" y="139"/>
                    <a:pt x="14" y="139"/>
                    <a:pt x="14" y="139"/>
                  </a:cubicBezTo>
                  <a:cubicBezTo>
                    <a:pt x="14" y="139"/>
                    <a:pt x="14" y="139"/>
                    <a:pt x="14" y="139"/>
                  </a:cubicBezTo>
                  <a:cubicBezTo>
                    <a:pt x="14" y="139"/>
                    <a:pt x="14" y="139"/>
                    <a:pt x="14" y="139"/>
                  </a:cubicBezTo>
                  <a:cubicBezTo>
                    <a:pt x="14" y="139"/>
                    <a:pt x="14" y="139"/>
                    <a:pt x="14" y="139"/>
                  </a:cubicBezTo>
                  <a:cubicBezTo>
                    <a:pt x="14" y="139"/>
                    <a:pt x="14" y="139"/>
                    <a:pt x="14" y="139"/>
                  </a:cubicBezTo>
                  <a:cubicBezTo>
                    <a:pt x="14" y="139"/>
                    <a:pt x="14" y="139"/>
                    <a:pt x="14" y="139"/>
                  </a:cubicBezTo>
                  <a:cubicBezTo>
                    <a:pt x="14" y="139"/>
                    <a:pt x="14" y="139"/>
                    <a:pt x="14" y="139"/>
                  </a:cubicBezTo>
                  <a:cubicBezTo>
                    <a:pt x="14" y="139"/>
                    <a:pt x="14" y="139"/>
                    <a:pt x="14" y="139"/>
                  </a:cubicBezTo>
                  <a:cubicBezTo>
                    <a:pt x="14" y="139"/>
                    <a:pt x="14" y="139"/>
                    <a:pt x="14" y="139"/>
                  </a:cubicBezTo>
                  <a:cubicBezTo>
                    <a:pt x="14" y="140"/>
                    <a:pt x="14" y="140"/>
                    <a:pt x="14" y="140"/>
                  </a:cubicBezTo>
                  <a:cubicBezTo>
                    <a:pt x="14" y="140"/>
                    <a:pt x="14" y="140"/>
                    <a:pt x="14" y="140"/>
                  </a:cubicBezTo>
                  <a:cubicBezTo>
                    <a:pt x="14" y="140"/>
                    <a:pt x="14" y="140"/>
                    <a:pt x="14" y="140"/>
                  </a:cubicBezTo>
                  <a:cubicBezTo>
                    <a:pt x="14" y="140"/>
                    <a:pt x="14" y="140"/>
                    <a:pt x="14" y="140"/>
                  </a:cubicBezTo>
                  <a:cubicBezTo>
                    <a:pt x="14" y="140"/>
                    <a:pt x="14" y="140"/>
                    <a:pt x="14" y="140"/>
                  </a:cubicBezTo>
                  <a:cubicBezTo>
                    <a:pt x="14" y="140"/>
                    <a:pt x="14" y="140"/>
                    <a:pt x="14" y="140"/>
                  </a:cubicBezTo>
                  <a:cubicBezTo>
                    <a:pt x="14" y="140"/>
                    <a:pt x="14" y="140"/>
                    <a:pt x="14" y="140"/>
                  </a:cubicBezTo>
                  <a:cubicBezTo>
                    <a:pt x="14" y="140"/>
                    <a:pt x="14" y="140"/>
                    <a:pt x="14" y="140"/>
                  </a:cubicBezTo>
                  <a:cubicBezTo>
                    <a:pt x="14" y="140"/>
                    <a:pt x="14" y="140"/>
                    <a:pt x="14" y="140"/>
                  </a:cubicBezTo>
                  <a:cubicBezTo>
                    <a:pt x="14" y="140"/>
                    <a:pt x="14" y="140"/>
                    <a:pt x="14" y="140"/>
                  </a:cubicBezTo>
                  <a:cubicBezTo>
                    <a:pt x="14" y="140"/>
                    <a:pt x="14" y="140"/>
                    <a:pt x="14" y="140"/>
                  </a:cubicBezTo>
                  <a:cubicBezTo>
                    <a:pt x="14" y="140"/>
                    <a:pt x="14" y="140"/>
                    <a:pt x="14" y="140"/>
                  </a:cubicBezTo>
                  <a:cubicBezTo>
                    <a:pt x="14" y="140"/>
                    <a:pt x="14" y="140"/>
                    <a:pt x="14" y="140"/>
                  </a:cubicBezTo>
                  <a:cubicBezTo>
                    <a:pt x="14" y="140"/>
                    <a:pt x="14" y="140"/>
                    <a:pt x="14" y="140"/>
                  </a:cubicBezTo>
                  <a:cubicBezTo>
                    <a:pt x="14" y="141"/>
                    <a:pt x="14" y="141"/>
                    <a:pt x="14" y="141"/>
                  </a:cubicBezTo>
                  <a:cubicBezTo>
                    <a:pt x="14" y="141"/>
                    <a:pt x="14" y="141"/>
                    <a:pt x="14" y="141"/>
                  </a:cubicBezTo>
                  <a:cubicBezTo>
                    <a:pt x="14" y="141"/>
                    <a:pt x="14" y="141"/>
                    <a:pt x="14" y="141"/>
                  </a:cubicBezTo>
                  <a:cubicBezTo>
                    <a:pt x="14" y="141"/>
                    <a:pt x="14" y="141"/>
                    <a:pt x="14" y="141"/>
                  </a:cubicBezTo>
                  <a:cubicBezTo>
                    <a:pt x="14" y="141"/>
                    <a:pt x="14" y="141"/>
                    <a:pt x="14" y="141"/>
                  </a:cubicBezTo>
                  <a:cubicBezTo>
                    <a:pt x="14" y="141"/>
                    <a:pt x="14" y="141"/>
                    <a:pt x="14" y="141"/>
                  </a:cubicBezTo>
                  <a:cubicBezTo>
                    <a:pt x="14" y="141"/>
                    <a:pt x="14" y="141"/>
                    <a:pt x="14" y="141"/>
                  </a:cubicBezTo>
                  <a:cubicBezTo>
                    <a:pt x="14" y="141"/>
                    <a:pt x="14" y="141"/>
                    <a:pt x="14" y="141"/>
                  </a:cubicBezTo>
                  <a:cubicBezTo>
                    <a:pt x="14" y="141"/>
                    <a:pt x="14" y="141"/>
                    <a:pt x="14" y="141"/>
                  </a:cubicBezTo>
                  <a:cubicBezTo>
                    <a:pt x="14" y="141"/>
                    <a:pt x="14" y="141"/>
                    <a:pt x="14" y="141"/>
                  </a:cubicBezTo>
                  <a:cubicBezTo>
                    <a:pt x="14" y="141"/>
                    <a:pt x="14" y="141"/>
                    <a:pt x="14" y="141"/>
                  </a:cubicBezTo>
                  <a:cubicBezTo>
                    <a:pt x="14" y="141"/>
                    <a:pt x="14" y="141"/>
                    <a:pt x="14" y="141"/>
                  </a:cubicBezTo>
                  <a:cubicBezTo>
                    <a:pt x="14" y="141"/>
                    <a:pt x="14" y="141"/>
                    <a:pt x="14" y="141"/>
                  </a:cubicBezTo>
                  <a:cubicBezTo>
                    <a:pt x="14" y="141"/>
                    <a:pt x="14" y="141"/>
                    <a:pt x="14" y="141"/>
                  </a:cubicBezTo>
                  <a:cubicBezTo>
                    <a:pt x="14" y="142"/>
                    <a:pt x="14" y="142"/>
                    <a:pt x="14" y="142"/>
                  </a:cubicBezTo>
                  <a:cubicBezTo>
                    <a:pt x="14" y="142"/>
                    <a:pt x="14" y="142"/>
                    <a:pt x="14" y="142"/>
                  </a:cubicBezTo>
                  <a:cubicBezTo>
                    <a:pt x="14" y="142"/>
                    <a:pt x="14" y="142"/>
                    <a:pt x="14" y="142"/>
                  </a:cubicBezTo>
                  <a:cubicBezTo>
                    <a:pt x="14" y="142"/>
                    <a:pt x="14" y="142"/>
                    <a:pt x="14" y="142"/>
                  </a:cubicBezTo>
                  <a:cubicBezTo>
                    <a:pt x="14" y="142"/>
                    <a:pt x="14" y="142"/>
                    <a:pt x="14" y="142"/>
                  </a:cubicBezTo>
                  <a:cubicBezTo>
                    <a:pt x="14" y="142"/>
                    <a:pt x="14" y="142"/>
                    <a:pt x="14" y="142"/>
                  </a:cubicBezTo>
                  <a:cubicBezTo>
                    <a:pt x="14" y="142"/>
                    <a:pt x="14" y="142"/>
                    <a:pt x="14" y="142"/>
                  </a:cubicBezTo>
                  <a:cubicBezTo>
                    <a:pt x="14" y="142"/>
                    <a:pt x="14" y="142"/>
                    <a:pt x="14" y="142"/>
                  </a:cubicBezTo>
                  <a:cubicBezTo>
                    <a:pt x="14" y="142"/>
                    <a:pt x="14" y="142"/>
                    <a:pt x="14" y="142"/>
                  </a:cubicBezTo>
                  <a:cubicBezTo>
                    <a:pt x="14" y="142"/>
                    <a:pt x="14" y="142"/>
                    <a:pt x="14" y="142"/>
                  </a:cubicBezTo>
                  <a:cubicBezTo>
                    <a:pt x="14" y="142"/>
                    <a:pt x="14" y="142"/>
                    <a:pt x="14" y="142"/>
                  </a:cubicBezTo>
                  <a:cubicBezTo>
                    <a:pt x="14" y="142"/>
                    <a:pt x="14" y="142"/>
                    <a:pt x="14" y="142"/>
                  </a:cubicBezTo>
                  <a:cubicBezTo>
                    <a:pt x="14" y="142"/>
                    <a:pt x="14" y="142"/>
                    <a:pt x="14" y="142"/>
                  </a:cubicBezTo>
                  <a:cubicBezTo>
                    <a:pt x="14" y="142"/>
                    <a:pt x="14" y="142"/>
                    <a:pt x="14" y="142"/>
                  </a:cubicBezTo>
                  <a:cubicBezTo>
                    <a:pt x="14" y="142"/>
                    <a:pt x="14" y="142"/>
                    <a:pt x="14" y="142"/>
                  </a:cubicBezTo>
                  <a:cubicBezTo>
                    <a:pt x="14" y="143"/>
                    <a:pt x="14" y="143"/>
                    <a:pt x="14" y="143"/>
                  </a:cubicBezTo>
                  <a:cubicBezTo>
                    <a:pt x="14" y="143"/>
                    <a:pt x="14" y="143"/>
                    <a:pt x="14" y="143"/>
                  </a:cubicBezTo>
                  <a:cubicBezTo>
                    <a:pt x="14" y="143"/>
                    <a:pt x="14" y="143"/>
                    <a:pt x="14" y="143"/>
                  </a:cubicBezTo>
                  <a:cubicBezTo>
                    <a:pt x="14" y="143"/>
                    <a:pt x="14" y="143"/>
                    <a:pt x="14" y="143"/>
                  </a:cubicBezTo>
                  <a:cubicBezTo>
                    <a:pt x="14" y="143"/>
                    <a:pt x="14" y="143"/>
                    <a:pt x="14" y="143"/>
                  </a:cubicBezTo>
                  <a:cubicBezTo>
                    <a:pt x="14" y="143"/>
                    <a:pt x="14" y="143"/>
                    <a:pt x="14" y="143"/>
                  </a:cubicBezTo>
                  <a:cubicBezTo>
                    <a:pt x="14" y="143"/>
                    <a:pt x="14" y="143"/>
                    <a:pt x="14" y="143"/>
                  </a:cubicBezTo>
                  <a:cubicBezTo>
                    <a:pt x="14" y="143"/>
                    <a:pt x="14" y="143"/>
                    <a:pt x="14" y="143"/>
                  </a:cubicBezTo>
                  <a:cubicBezTo>
                    <a:pt x="14" y="143"/>
                    <a:pt x="14" y="143"/>
                    <a:pt x="14" y="143"/>
                  </a:cubicBezTo>
                  <a:cubicBezTo>
                    <a:pt x="14" y="143"/>
                    <a:pt x="14" y="143"/>
                    <a:pt x="14" y="143"/>
                  </a:cubicBezTo>
                  <a:cubicBezTo>
                    <a:pt x="14" y="143"/>
                    <a:pt x="14" y="143"/>
                    <a:pt x="14" y="143"/>
                  </a:cubicBezTo>
                  <a:cubicBezTo>
                    <a:pt x="14" y="143"/>
                    <a:pt x="14" y="143"/>
                    <a:pt x="14" y="143"/>
                  </a:cubicBezTo>
                  <a:cubicBezTo>
                    <a:pt x="14" y="143"/>
                    <a:pt x="14" y="143"/>
                    <a:pt x="14" y="143"/>
                  </a:cubicBezTo>
                  <a:cubicBezTo>
                    <a:pt x="14" y="143"/>
                    <a:pt x="14" y="143"/>
                    <a:pt x="14" y="143"/>
                  </a:cubicBezTo>
                  <a:cubicBezTo>
                    <a:pt x="14" y="144"/>
                    <a:pt x="14" y="144"/>
                    <a:pt x="14" y="144"/>
                  </a:cubicBezTo>
                  <a:cubicBezTo>
                    <a:pt x="14" y="144"/>
                    <a:pt x="14" y="144"/>
                    <a:pt x="14" y="144"/>
                  </a:cubicBezTo>
                  <a:cubicBezTo>
                    <a:pt x="14" y="144"/>
                    <a:pt x="14" y="144"/>
                    <a:pt x="14" y="144"/>
                  </a:cubicBezTo>
                  <a:cubicBezTo>
                    <a:pt x="14" y="144"/>
                    <a:pt x="14" y="144"/>
                    <a:pt x="14" y="144"/>
                  </a:cubicBezTo>
                  <a:cubicBezTo>
                    <a:pt x="14" y="144"/>
                    <a:pt x="14" y="144"/>
                    <a:pt x="14" y="144"/>
                  </a:cubicBezTo>
                  <a:cubicBezTo>
                    <a:pt x="14" y="144"/>
                    <a:pt x="14" y="144"/>
                    <a:pt x="14" y="144"/>
                  </a:cubicBezTo>
                  <a:cubicBezTo>
                    <a:pt x="14" y="144"/>
                    <a:pt x="14" y="144"/>
                    <a:pt x="14" y="144"/>
                  </a:cubicBezTo>
                  <a:cubicBezTo>
                    <a:pt x="14" y="144"/>
                    <a:pt x="14" y="144"/>
                    <a:pt x="14" y="144"/>
                  </a:cubicBezTo>
                  <a:cubicBezTo>
                    <a:pt x="14" y="144"/>
                    <a:pt x="14" y="144"/>
                    <a:pt x="14" y="144"/>
                  </a:cubicBezTo>
                  <a:cubicBezTo>
                    <a:pt x="14" y="144"/>
                    <a:pt x="14" y="144"/>
                    <a:pt x="14" y="144"/>
                  </a:cubicBezTo>
                  <a:cubicBezTo>
                    <a:pt x="14" y="144"/>
                    <a:pt x="14" y="144"/>
                    <a:pt x="14" y="144"/>
                  </a:cubicBezTo>
                  <a:cubicBezTo>
                    <a:pt x="14" y="144"/>
                    <a:pt x="14" y="144"/>
                    <a:pt x="14" y="144"/>
                  </a:cubicBezTo>
                  <a:cubicBezTo>
                    <a:pt x="14" y="144"/>
                    <a:pt x="14" y="144"/>
                    <a:pt x="14" y="144"/>
                  </a:cubicBezTo>
                  <a:cubicBezTo>
                    <a:pt x="14" y="144"/>
                    <a:pt x="14" y="144"/>
                    <a:pt x="14" y="144"/>
                  </a:cubicBezTo>
                  <a:cubicBezTo>
                    <a:pt x="14" y="145"/>
                    <a:pt x="14" y="145"/>
                    <a:pt x="14" y="145"/>
                  </a:cubicBezTo>
                  <a:cubicBezTo>
                    <a:pt x="14" y="145"/>
                    <a:pt x="14" y="145"/>
                    <a:pt x="14" y="145"/>
                  </a:cubicBezTo>
                  <a:cubicBezTo>
                    <a:pt x="14" y="145"/>
                    <a:pt x="14" y="145"/>
                    <a:pt x="14" y="145"/>
                  </a:cubicBezTo>
                  <a:cubicBezTo>
                    <a:pt x="14" y="145"/>
                    <a:pt x="14" y="145"/>
                    <a:pt x="14" y="145"/>
                  </a:cubicBezTo>
                  <a:cubicBezTo>
                    <a:pt x="14" y="145"/>
                    <a:pt x="14" y="145"/>
                    <a:pt x="14" y="145"/>
                  </a:cubicBezTo>
                  <a:cubicBezTo>
                    <a:pt x="14" y="145"/>
                    <a:pt x="14" y="145"/>
                    <a:pt x="14" y="145"/>
                  </a:cubicBezTo>
                  <a:cubicBezTo>
                    <a:pt x="14" y="145"/>
                    <a:pt x="14" y="145"/>
                    <a:pt x="14" y="145"/>
                  </a:cubicBezTo>
                  <a:cubicBezTo>
                    <a:pt x="14" y="145"/>
                    <a:pt x="14" y="145"/>
                    <a:pt x="14" y="145"/>
                  </a:cubicBezTo>
                  <a:cubicBezTo>
                    <a:pt x="14" y="145"/>
                    <a:pt x="14" y="145"/>
                    <a:pt x="14" y="145"/>
                  </a:cubicBezTo>
                  <a:cubicBezTo>
                    <a:pt x="14" y="145"/>
                    <a:pt x="14" y="145"/>
                    <a:pt x="14" y="145"/>
                  </a:cubicBezTo>
                  <a:cubicBezTo>
                    <a:pt x="14" y="145"/>
                    <a:pt x="14" y="145"/>
                    <a:pt x="14" y="145"/>
                  </a:cubicBezTo>
                  <a:cubicBezTo>
                    <a:pt x="14" y="145"/>
                    <a:pt x="14" y="145"/>
                    <a:pt x="14" y="145"/>
                  </a:cubicBezTo>
                  <a:cubicBezTo>
                    <a:pt x="14" y="145"/>
                    <a:pt x="14" y="145"/>
                    <a:pt x="14" y="145"/>
                  </a:cubicBezTo>
                  <a:cubicBezTo>
                    <a:pt x="14" y="145"/>
                    <a:pt x="14" y="145"/>
                    <a:pt x="14" y="145"/>
                  </a:cubicBezTo>
                  <a:cubicBezTo>
                    <a:pt x="14" y="146"/>
                    <a:pt x="14" y="146"/>
                    <a:pt x="14" y="146"/>
                  </a:cubicBezTo>
                  <a:cubicBezTo>
                    <a:pt x="14" y="146"/>
                    <a:pt x="14" y="146"/>
                    <a:pt x="14" y="146"/>
                  </a:cubicBezTo>
                  <a:cubicBezTo>
                    <a:pt x="14" y="146"/>
                    <a:pt x="14" y="146"/>
                    <a:pt x="14" y="146"/>
                  </a:cubicBezTo>
                  <a:cubicBezTo>
                    <a:pt x="14" y="146"/>
                    <a:pt x="14" y="146"/>
                    <a:pt x="14" y="146"/>
                  </a:cubicBezTo>
                  <a:cubicBezTo>
                    <a:pt x="14" y="146"/>
                    <a:pt x="14" y="146"/>
                    <a:pt x="14" y="146"/>
                  </a:cubicBezTo>
                  <a:cubicBezTo>
                    <a:pt x="14" y="146"/>
                    <a:pt x="14" y="146"/>
                    <a:pt x="14" y="146"/>
                  </a:cubicBezTo>
                  <a:cubicBezTo>
                    <a:pt x="14" y="146"/>
                    <a:pt x="14" y="146"/>
                    <a:pt x="14" y="146"/>
                  </a:cubicBezTo>
                  <a:cubicBezTo>
                    <a:pt x="14" y="146"/>
                    <a:pt x="14" y="146"/>
                    <a:pt x="14" y="146"/>
                  </a:cubicBezTo>
                  <a:cubicBezTo>
                    <a:pt x="14" y="146"/>
                    <a:pt x="14" y="146"/>
                    <a:pt x="14" y="146"/>
                  </a:cubicBezTo>
                  <a:cubicBezTo>
                    <a:pt x="14" y="146"/>
                    <a:pt x="14" y="146"/>
                    <a:pt x="14" y="146"/>
                  </a:cubicBezTo>
                  <a:cubicBezTo>
                    <a:pt x="14" y="146"/>
                    <a:pt x="14" y="146"/>
                    <a:pt x="14" y="146"/>
                  </a:cubicBezTo>
                  <a:cubicBezTo>
                    <a:pt x="14" y="146"/>
                    <a:pt x="14" y="146"/>
                    <a:pt x="14" y="146"/>
                  </a:cubicBezTo>
                  <a:cubicBezTo>
                    <a:pt x="14" y="146"/>
                    <a:pt x="14" y="146"/>
                    <a:pt x="14" y="146"/>
                  </a:cubicBezTo>
                  <a:cubicBezTo>
                    <a:pt x="14" y="146"/>
                    <a:pt x="14" y="146"/>
                    <a:pt x="14" y="146"/>
                  </a:cubicBezTo>
                  <a:cubicBezTo>
                    <a:pt x="14" y="147"/>
                    <a:pt x="14" y="147"/>
                    <a:pt x="14" y="147"/>
                  </a:cubicBezTo>
                  <a:cubicBezTo>
                    <a:pt x="14" y="147"/>
                    <a:pt x="14" y="147"/>
                    <a:pt x="14" y="147"/>
                  </a:cubicBezTo>
                  <a:cubicBezTo>
                    <a:pt x="14" y="147"/>
                    <a:pt x="14" y="147"/>
                    <a:pt x="14" y="147"/>
                  </a:cubicBezTo>
                  <a:cubicBezTo>
                    <a:pt x="14" y="147"/>
                    <a:pt x="14" y="147"/>
                    <a:pt x="14" y="147"/>
                  </a:cubicBezTo>
                  <a:cubicBezTo>
                    <a:pt x="14" y="147"/>
                    <a:pt x="14" y="147"/>
                    <a:pt x="14" y="147"/>
                  </a:cubicBezTo>
                  <a:cubicBezTo>
                    <a:pt x="14" y="147"/>
                    <a:pt x="14" y="147"/>
                    <a:pt x="14" y="147"/>
                  </a:cubicBezTo>
                  <a:cubicBezTo>
                    <a:pt x="14" y="147"/>
                    <a:pt x="14" y="147"/>
                    <a:pt x="14" y="147"/>
                  </a:cubicBezTo>
                  <a:cubicBezTo>
                    <a:pt x="14" y="147"/>
                    <a:pt x="14" y="147"/>
                    <a:pt x="14" y="147"/>
                  </a:cubicBezTo>
                  <a:cubicBezTo>
                    <a:pt x="14" y="147"/>
                    <a:pt x="14" y="147"/>
                    <a:pt x="14" y="147"/>
                  </a:cubicBezTo>
                  <a:cubicBezTo>
                    <a:pt x="14" y="147"/>
                    <a:pt x="14" y="147"/>
                    <a:pt x="14" y="147"/>
                  </a:cubicBezTo>
                  <a:cubicBezTo>
                    <a:pt x="14" y="147"/>
                    <a:pt x="14" y="147"/>
                    <a:pt x="14" y="147"/>
                  </a:cubicBezTo>
                  <a:cubicBezTo>
                    <a:pt x="14" y="147"/>
                    <a:pt x="14" y="147"/>
                    <a:pt x="14" y="147"/>
                  </a:cubicBezTo>
                  <a:cubicBezTo>
                    <a:pt x="14" y="147"/>
                    <a:pt x="14" y="147"/>
                    <a:pt x="14" y="147"/>
                  </a:cubicBezTo>
                  <a:cubicBezTo>
                    <a:pt x="14" y="147"/>
                    <a:pt x="14" y="147"/>
                    <a:pt x="14" y="147"/>
                  </a:cubicBezTo>
                  <a:cubicBezTo>
                    <a:pt x="14" y="148"/>
                    <a:pt x="14" y="148"/>
                    <a:pt x="14" y="148"/>
                  </a:cubicBezTo>
                  <a:cubicBezTo>
                    <a:pt x="14" y="148"/>
                    <a:pt x="14" y="148"/>
                    <a:pt x="14" y="148"/>
                  </a:cubicBezTo>
                  <a:cubicBezTo>
                    <a:pt x="14" y="148"/>
                    <a:pt x="14" y="148"/>
                    <a:pt x="14" y="148"/>
                  </a:cubicBezTo>
                  <a:cubicBezTo>
                    <a:pt x="14" y="148"/>
                    <a:pt x="14" y="148"/>
                    <a:pt x="14" y="148"/>
                  </a:cubicBezTo>
                  <a:cubicBezTo>
                    <a:pt x="14" y="148"/>
                    <a:pt x="14" y="148"/>
                    <a:pt x="14" y="148"/>
                  </a:cubicBezTo>
                  <a:cubicBezTo>
                    <a:pt x="14" y="148"/>
                    <a:pt x="14" y="148"/>
                    <a:pt x="14" y="148"/>
                  </a:cubicBezTo>
                  <a:cubicBezTo>
                    <a:pt x="14" y="148"/>
                    <a:pt x="14" y="148"/>
                    <a:pt x="14" y="148"/>
                  </a:cubicBezTo>
                  <a:cubicBezTo>
                    <a:pt x="14" y="148"/>
                    <a:pt x="14" y="148"/>
                    <a:pt x="14" y="148"/>
                  </a:cubicBezTo>
                  <a:cubicBezTo>
                    <a:pt x="14" y="148"/>
                    <a:pt x="14" y="148"/>
                    <a:pt x="14" y="148"/>
                  </a:cubicBezTo>
                  <a:cubicBezTo>
                    <a:pt x="14" y="148"/>
                    <a:pt x="14" y="148"/>
                    <a:pt x="14" y="148"/>
                  </a:cubicBezTo>
                  <a:cubicBezTo>
                    <a:pt x="14" y="148"/>
                    <a:pt x="14" y="148"/>
                    <a:pt x="14" y="148"/>
                  </a:cubicBezTo>
                  <a:cubicBezTo>
                    <a:pt x="14" y="148"/>
                    <a:pt x="14" y="148"/>
                    <a:pt x="14" y="148"/>
                  </a:cubicBezTo>
                  <a:cubicBezTo>
                    <a:pt x="14" y="148"/>
                    <a:pt x="14" y="148"/>
                    <a:pt x="14" y="148"/>
                  </a:cubicBezTo>
                  <a:cubicBezTo>
                    <a:pt x="14" y="148"/>
                    <a:pt x="14" y="148"/>
                    <a:pt x="14" y="148"/>
                  </a:cubicBezTo>
                  <a:cubicBezTo>
                    <a:pt x="14" y="148"/>
                    <a:pt x="14" y="148"/>
                    <a:pt x="14" y="148"/>
                  </a:cubicBezTo>
                  <a:cubicBezTo>
                    <a:pt x="14" y="149"/>
                    <a:pt x="14" y="149"/>
                    <a:pt x="14" y="149"/>
                  </a:cubicBezTo>
                  <a:cubicBezTo>
                    <a:pt x="14" y="149"/>
                    <a:pt x="14" y="149"/>
                    <a:pt x="14" y="149"/>
                  </a:cubicBezTo>
                  <a:cubicBezTo>
                    <a:pt x="14" y="149"/>
                    <a:pt x="14" y="149"/>
                    <a:pt x="14" y="149"/>
                  </a:cubicBezTo>
                  <a:cubicBezTo>
                    <a:pt x="14" y="149"/>
                    <a:pt x="14" y="149"/>
                    <a:pt x="14" y="149"/>
                  </a:cubicBezTo>
                  <a:cubicBezTo>
                    <a:pt x="14" y="149"/>
                    <a:pt x="14" y="149"/>
                    <a:pt x="14" y="149"/>
                  </a:cubicBezTo>
                  <a:cubicBezTo>
                    <a:pt x="14" y="149"/>
                    <a:pt x="14" y="149"/>
                    <a:pt x="14" y="149"/>
                  </a:cubicBezTo>
                  <a:cubicBezTo>
                    <a:pt x="14" y="149"/>
                    <a:pt x="14" y="149"/>
                    <a:pt x="14" y="149"/>
                  </a:cubicBezTo>
                  <a:cubicBezTo>
                    <a:pt x="14" y="149"/>
                    <a:pt x="14" y="149"/>
                    <a:pt x="14" y="149"/>
                  </a:cubicBezTo>
                  <a:cubicBezTo>
                    <a:pt x="14" y="149"/>
                    <a:pt x="14" y="149"/>
                    <a:pt x="14" y="149"/>
                  </a:cubicBezTo>
                  <a:cubicBezTo>
                    <a:pt x="14" y="149"/>
                    <a:pt x="14" y="149"/>
                    <a:pt x="14" y="149"/>
                  </a:cubicBezTo>
                  <a:cubicBezTo>
                    <a:pt x="14" y="149"/>
                    <a:pt x="14" y="149"/>
                    <a:pt x="14" y="149"/>
                  </a:cubicBezTo>
                  <a:cubicBezTo>
                    <a:pt x="14" y="149"/>
                    <a:pt x="14" y="149"/>
                    <a:pt x="14" y="149"/>
                  </a:cubicBezTo>
                  <a:cubicBezTo>
                    <a:pt x="14" y="149"/>
                    <a:pt x="14" y="149"/>
                    <a:pt x="14" y="149"/>
                  </a:cubicBezTo>
                  <a:cubicBezTo>
                    <a:pt x="14" y="149"/>
                    <a:pt x="14" y="149"/>
                    <a:pt x="14" y="149"/>
                  </a:cubicBezTo>
                  <a:cubicBezTo>
                    <a:pt x="14" y="150"/>
                    <a:pt x="14" y="150"/>
                    <a:pt x="14" y="150"/>
                  </a:cubicBezTo>
                  <a:cubicBezTo>
                    <a:pt x="14" y="150"/>
                    <a:pt x="14" y="150"/>
                    <a:pt x="14" y="150"/>
                  </a:cubicBezTo>
                  <a:cubicBezTo>
                    <a:pt x="14" y="150"/>
                    <a:pt x="14" y="150"/>
                    <a:pt x="14" y="150"/>
                  </a:cubicBezTo>
                  <a:cubicBezTo>
                    <a:pt x="14" y="150"/>
                    <a:pt x="14" y="150"/>
                    <a:pt x="14" y="150"/>
                  </a:cubicBezTo>
                  <a:cubicBezTo>
                    <a:pt x="14" y="150"/>
                    <a:pt x="14" y="150"/>
                    <a:pt x="14" y="150"/>
                  </a:cubicBezTo>
                  <a:cubicBezTo>
                    <a:pt x="14" y="150"/>
                    <a:pt x="14" y="150"/>
                    <a:pt x="14" y="150"/>
                  </a:cubicBezTo>
                  <a:cubicBezTo>
                    <a:pt x="14" y="150"/>
                    <a:pt x="14" y="150"/>
                    <a:pt x="14" y="150"/>
                  </a:cubicBezTo>
                  <a:cubicBezTo>
                    <a:pt x="14" y="150"/>
                    <a:pt x="14" y="150"/>
                    <a:pt x="14" y="150"/>
                  </a:cubicBezTo>
                  <a:cubicBezTo>
                    <a:pt x="14" y="150"/>
                    <a:pt x="14" y="150"/>
                    <a:pt x="14" y="150"/>
                  </a:cubicBezTo>
                  <a:cubicBezTo>
                    <a:pt x="14" y="150"/>
                    <a:pt x="14" y="150"/>
                    <a:pt x="14" y="150"/>
                  </a:cubicBezTo>
                  <a:cubicBezTo>
                    <a:pt x="14" y="150"/>
                    <a:pt x="14" y="150"/>
                    <a:pt x="14" y="150"/>
                  </a:cubicBezTo>
                  <a:cubicBezTo>
                    <a:pt x="14" y="150"/>
                    <a:pt x="14" y="150"/>
                    <a:pt x="14" y="150"/>
                  </a:cubicBezTo>
                  <a:cubicBezTo>
                    <a:pt x="14" y="150"/>
                    <a:pt x="14" y="150"/>
                    <a:pt x="14" y="150"/>
                  </a:cubicBezTo>
                  <a:cubicBezTo>
                    <a:pt x="14" y="150"/>
                    <a:pt x="14" y="150"/>
                    <a:pt x="14" y="150"/>
                  </a:cubicBezTo>
                  <a:cubicBezTo>
                    <a:pt x="14" y="151"/>
                    <a:pt x="14" y="151"/>
                    <a:pt x="14" y="151"/>
                  </a:cubicBezTo>
                  <a:cubicBezTo>
                    <a:pt x="14" y="151"/>
                    <a:pt x="14" y="151"/>
                    <a:pt x="14" y="151"/>
                  </a:cubicBezTo>
                  <a:cubicBezTo>
                    <a:pt x="14" y="151"/>
                    <a:pt x="14" y="151"/>
                    <a:pt x="14" y="151"/>
                  </a:cubicBezTo>
                  <a:cubicBezTo>
                    <a:pt x="14" y="151"/>
                    <a:pt x="14" y="151"/>
                    <a:pt x="14" y="151"/>
                  </a:cubicBezTo>
                  <a:cubicBezTo>
                    <a:pt x="14" y="151"/>
                    <a:pt x="14" y="151"/>
                    <a:pt x="14" y="151"/>
                  </a:cubicBezTo>
                  <a:cubicBezTo>
                    <a:pt x="14" y="151"/>
                    <a:pt x="14" y="151"/>
                    <a:pt x="14" y="151"/>
                  </a:cubicBezTo>
                  <a:cubicBezTo>
                    <a:pt x="14" y="151"/>
                    <a:pt x="14" y="151"/>
                    <a:pt x="14" y="151"/>
                  </a:cubicBezTo>
                  <a:cubicBezTo>
                    <a:pt x="14" y="151"/>
                    <a:pt x="14" y="151"/>
                    <a:pt x="14" y="151"/>
                  </a:cubicBezTo>
                  <a:cubicBezTo>
                    <a:pt x="14" y="151"/>
                    <a:pt x="14" y="151"/>
                    <a:pt x="14" y="151"/>
                  </a:cubicBezTo>
                  <a:cubicBezTo>
                    <a:pt x="14" y="151"/>
                    <a:pt x="14" y="151"/>
                    <a:pt x="14" y="151"/>
                  </a:cubicBezTo>
                  <a:cubicBezTo>
                    <a:pt x="14" y="151"/>
                    <a:pt x="14" y="151"/>
                    <a:pt x="14" y="151"/>
                  </a:cubicBezTo>
                  <a:cubicBezTo>
                    <a:pt x="14" y="151"/>
                    <a:pt x="14" y="151"/>
                    <a:pt x="14" y="151"/>
                  </a:cubicBezTo>
                  <a:cubicBezTo>
                    <a:pt x="14" y="151"/>
                    <a:pt x="14" y="151"/>
                    <a:pt x="14" y="151"/>
                  </a:cubicBezTo>
                  <a:cubicBezTo>
                    <a:pt x="14" y="151"/>
                    <a:pt x="14" y="151"/>
                    <a:pt x="14" y="151"/>
                  </a:cubicBezTo>
                  <a:cubicBezTo>
                    <a:pt x="14" y="152"/>
                    <a:pt x="14" y="152"/>
                    <a:pt x="14" y="152"/>
                  </a:cubicBezTo>
                  <a:cubicBezTo>
                    <a:pt x="14" y="152"/>
                    <a:pt x="14" y="152"/>
                    <a:pt x="14" y="152"/>
                  </a:cubicBezTo>
                  <a:cubicBezTo>
                    <a:pt x="14" y="152"/>
                    <a:pt x="14" y="152"/>
                    <a:pt x="14" y="152"/>
                  </a:cubicBezTo>
                  <a:cubicBezTo>
                    <a:pt x="14" y="152"/>
                    <a:pt x="14" y="152"/>
                    <a:pt x="14" y="152"/>
                  </a:cubicBezTo>
                  <a:cubicBezTo>
                    <a:pt x="14" y="152"/>
                    <a:pt x="14" y="152"/>
                    <a:pt x="14" y="152"/>
                  </a:cubicBezTo>
                  <a:cubicBezTo>
                    <a:pt x="14" y="152"/>
                    <a:pt x="14" y="152"/>
                    <a:pt x="14" y="152"/>
                  </a:cubicBezTo>
                  <a:cubicBezTo>
                    <a:pt x="14" y="152"/>
                    <a:pt x="14" y="152"/>
                    <a:pt x="14" y="152"/>
                  </a:cubicBezTo>
                  <a:cubicBezTo>
                    <a:pt x="14" y="152"/>
                    <a:pt x="14" y="152"/>
                    <a:pt x="14" y="152"/>
                  </a:cubicBezTo>
                  <a:cubicBezTo>
                    <a:pt x="14" y="152"/>
                    <a:pt x="14" y="152"/>
                    <a:pt x="14" y="152"/>
                  </a:cubicBezTo>
                  <a:cubicBezTo>
                    <a:pt x="14" y="152"/>
                    <a:pt x="14" y="152"/>
                    <a:pt x="14" y="152"/>
                  </a:cubicBezTo>
                  <a:cubicBezTo>
                    <a:pt x="14" y="152"/>
                    <a:pt x="14" y="152"/>
                    <a:pt x="14" y="152"/>
                  </a:cubicBezTo>
                  <a:cubicBezTo>
                    <a:pt x="14" y="152"/>
                    <a:pt x="14" y="152"/>
                    <a:pt x="14" y="152"/>
                  </a:cubicBezTo>
                  <a:cubicBezTo>
                    <a:pt x="14" y="152"/>
                    <a:pt x="14" y="152"/>
                    <a:pt x="14" y="152"/>
                  </a:cubicBezTo>
                  <a:cubicBezTo>
                    <a:pt x="14" y="152"/>
                    <a:pt x="14" y="152"/>
                    <a:pt x="14" y="152"/>
                  </a:cubicBezTo>
                  <a:cubicBezTo>
                    <a:pt x="14" y="153"/>
                    <a:pt x="14" y="153"/>
                    <a:pt x="14" y="153"/>
                  </a:cubicBezTo>
                  <a:cubicBezTo>
                    <a:pt x="14" y="153"/>
                    <a:pt x="14" y="153"/>
                    <a:pt x="14" y="153"/>
                  </a:cubicBezTo>
                  <a:cubicBezTo>
                    <a:pt x="14" y="153"/>
                    <a:pt x="14" y="153"/>
                    <a:pt x="14" y="153"/>
                  </a:cubicBezTo>
                  <a:cubicBezTo>
                    <a:pt x="14" y="153"/>
                    <a:pt x="14" y="153"/>
                    <a:pt x="14" y="153"/>
                  </a:cubicBezTo>
                  <a:cubicBezTo>
                    <a:pt x="14" y="153"/>
                    <a:pt x="14" y="153"/>
                    <a:pt x="14" y="153"/>
                  </a:cubicBezTo>
                  <a:cubicBezTo>
                    <a:pt x="14" y="153"/>
                    <a:pt x="14" y="153"/>
                    <a:pt x="14" y="153"/>
                  </a:cubicBezTo>
                  <a:cubicBezTo>
                    <a:pt x="14" y="153"/>
                    <a:pt x="14" y="153"/>
                    <a:pt x="14" y="153"/>
                  </a:cubicBezTo>
                  <a:cubicBezTo>
                    <a:pt x="14" y="153"/>
                    <a:pt x="14" y="153"/>
                    <a:pt x="14" y="153"/>
                  </a:cubicBezTo>
                  <a:cubicBezTo>
                    <a:pt x="14" y="153"/>
                    <a:pt x="14" y="153"/>
                    <a:pt x="14" y="153"/>
                  </a:cubicBezTo>
                  <a:cubicBezTo>
                    <a:pt x="14" y="153"/>
                    <a:pt x="14" y="153"/>
                    <a:pt x="14" y="153"/>
                  </a:cubicBezTo>
                  <a:cubicBezTo>
                    <a:pt x="14" y="153"/>
                    <a:pt x="14" y="153"/>
                    <a:pt x="14" y="153"/>
                  </a:cubicBezTo>
                  <a:cubicBezTo>
                    <a:pt x="14" y="153"/>
                    <a:pt x="14" y="153"/>
                    <a:pt x="14" y="153"/>
                  </a:cubicBezTo>
                  <a:cubicBezTo>
                    <a:pt x="14" y="153"/>
                    <a:pt x="14" y="153"/>
                    <a:pt x="14" y="153"/>
                  </a:cubicBezTo>
                  <a:cubicBezTo>
                    <a:pt x="14" y="153"/>
                    <a:pt x="14" y="153"/>
                    <a:pt x="14" y="153"/>
                  </a:cubicBezTo>
                  <a:cubicBezTo>
                    <a:pt x="14" y="154"/>
                    <a:pt x="14" y="154"/>
                    <a:pt x="14" y="154"/>
                  </a:cubicBezTo>
                  <a:cubicBezTo>
                    <a:pt x="14" y="154"/>
                    <a:pt x="14" y="154"/>
                    <a:pt x="14" y="154"/>
                  </a:cubicBezTo>
                  <a:cubicBezTo>
                    <a:pt x="14" y="154"/>
                    <a:pt x="14" y="154"/>
                    <a:pt x="14" y="154"/>
                  </a:cubicBezTo>
                  <a:cubicBezTo>
                    <a:pt x="14" y="154"/>
                    <a:pt x="14" y="154"/>
                    <a:pt x="14" y="154"/>
                  </a:cubicBezTo>
                  <a:cubicBezTo>
                    <a:pt x="14" y="154"/>
                    <a:pt x="14" y="154"/>
                    <a:pt x="14" y="154"/>
                  </a:cubicBezTo>
                  <a:cubicBezTo>
                    <a:pt x="14" y="154"/>
                    <a:pt x="14" y="154"/>
                    <a:pt x="14" y="154"/>
                  </a:cubicBezTo>
                  <a:cubicBezTo>
                    <a:pt x="14" y="154"/>
                    <a:pt x="14" y="154"/>
                    <a:pt x="14" y="154"/>
                  </a:cubicBezTo>
                  <a:cubicBezTo>
                    <a:pt x="14" y="154"/>
                    <a:pt x="14" y="154"/>
                    <a:pt x="14" y="154"/>
                  </a:cubicBezTo>
                  <a:cubicBezTo>
                    <a:pt x="14" y="154"/>
                    <a:pt x="14" y="154"/>
                    <a:pt x="14" y="154"/>
                  </a:cubicBezTo>
                  <a:cubicBezTo>
                    <a:pt x="14" y="154"/>
                    <a:pt x="14" y="154"/>
                    <a:pt x="14" y="154"/>
                  </a:cubicBezTo>
                  <a:cubicBezTo>
                    <a:pt x="14" y="154"/>
                    <a:pt x="14" y="154"/>
                    <a:pt x="14" y="154"/>
                  </a:cubicBezTo>
                  <a:cubicBezTo>
                    <a:pt x="14" y="154"/>
                    <a:pt x="14" y="154"/>
                    <a:pt x="14" y="154"/>
                  </a:cubicBezTo>
                  <a:cubicBezTo>
                    <a:pt x="14" y="154"/>
                    <a:pt x="14" y="154"/>
                    <a:pt x="14" y="154"/>
                  </a:cubicBezTo>
                  <a:cubicBezTo>
                    <a:pt x="14" y="154"/>
                    <a:pt x="14" y="154"/>
                    <a:pt x="14" y="154"/>
                  </a:cubicBezTo>
                  <a:cubicBezTo>
                    <a:pt x="14" y="154"/>
                    <a:pt x="14" y="154"/>
                    <a:pt x="14" y="154"/>
                  </a:cubicBezTo>
                  <a:cubicBezTo>
                    <a:pt x="14" y="155"/>
                    <a:pt x="14" y="155"/>
                    <a:pt x="14" y="155"/>
                  </a:cubicBezTo>
                  <a:cubicBezTo>
                    <a:pt x="14" y="155"/>
                    <a:pt x="14" y="155"/>
                    <a:pt x="14" y="155"/>
                  </a:cubicBezTo>
                  <a:cubicBezTo>
                    <a:pt x="14" y="155"/>
                    <a:pt x="14" y="155"/>
                    <a:pt x="14" y="155"/>
                  </a:cubicBezTo>
                  <a:cubicBezTo>
                    <a:pt x="14" y="155"/>
                    <a:pt x="14" y="155"/>
                    <a:pt x="14" y="155"/>
                  </a:cubicBezTo>
                  <a:cubicBezTo>
                    <a:pt x="14" y="155"/>
                    <a:pt x="14" y="155"/>
                    <a:pt x="14" y="155"/>
                  </a:cubicBezTo>
                  <a:cubicBezTo>
                    <a:pt x="14" y="155"/>
                    <a:pt x="14" y="155"/>
                    <a:pt x="14" y="155"/>
                  </a:cubicBezTo>
                  <a:cubicBezTo>
                    <a:pt x="14" y="155"/>
                    <a:pt x="14" y="155"/>
                    <a:pt x="14" y="155"/>
                  </a:cubicBezTo>
                  <a:cubicBezTo>
                    <a:pt x="14" y="155"/>
                    <a:pt x="14" y="155"/>
                    <a:pt x="14" y="155"/>
                  </a:cubicBezTo>
                  <a:cubicBezTo>
                    <a:pt x="14" y="155"/>
                    <a:pt x="14" y="155"/>
                    <a:pt x="14" y="155"/>
                  </a:cubicBezTo>
                  <a:cubicBezTo>
                    <a:pt x="14" y="155"/>
                    <a:pt x="14" y="155"/>
                    <a:pt x="14" y="155"/>
                  </a:cubicBezTo>
                  <a:cubicBezTo>
                    <a:pt x="14" y="155"/>
                    <a:pt x="14" y="155"/>
                    <a:pt x="14" y="155"/>
                  </a:cubicBezTo>
                  <a:cubicBezTo>
                    <a:pt x="14" y="155"/>
                    <a:pt x="14" y="155"/>
                    <a:pt x="14" y="155"/>
                  </a:cubicBezTo>
                  <a:cubicBezTo>
                    <a:pt x="14" y="155"/>
                    <a:pt x="14" y="155"/>
                    <a:pt x="14" y="155"/>
                  </a:cubicBezTo>
                  <a:cubicBezTo>
                    <a:pt x="14" y="155"/>
                    <a:pt x="14" y="155"/>
                    <a:pt x="14" y="155"/>
                  </a:cubicBezTo>
                  <a:cubicBezTo>
                    <a:pt x="14" y="156"/>
                    <a:pt x="14" y="156"/>
                    <a:pt x="14" y="156"/>
                  </a:cubicBezTo>
                  <a:cubicBezTo>
                    <a:pt x="14" y="156"/>
                    <a:pt x="14" y="156"/>
                    <a:pt x="14" y="156"/>
                  </a:cubicBezTo>
                  <a:cubicBezTo>
                    <a:pt x="14" y="156"/>
                    <a:pt x="14" y="156"/>
                    <a:pt x="14" y="156"/>
                  </a:cubicBezTo>
                  <a:cubicBezTo>
                    <a:pt x="14" y="156"/>
                    <a:pt x="14" y="156"/>
                    <a:pt x="14" y="156"/>
                  </a:cubicBezTo>
                  <a:cubicBezTo>
                    <a:pt x="14" y="156"/>
                    <a:pt x="14" y="156"/>
                    <a:pt x="14" y="156"/>
                  </a:cubicBezTo>
                  <a:cubicBezTo>
                    <a:pt x="14" y="156"/>
                    <a:pt x="14" y="156"/>
                    <a:pt x="14" y="156"/>
                  </a:cubicBezTo>
                  <a:cubicBezTo>
                    <a:pt x="14" y="156"/>
                    <a:pt x="14" y="156"/>
                    <a:pt x="14" y="156"/>
                  </a:cubicBezTo>
                  <a:cubicBezTo>
                    <a:pt x="14" y="156"/>
                    <a:pt x="14" y="156"/>
                    <a:pt x="14" y="156"/>
                  </a:cubicBezTo>
                  <a:cubicBezTo>
                    <a:pt x="14" y="156"/>
                    <a:pt x="14" y="156"/>
                    <a:pt x="14" y="156"/>
                  </a:cubicBezTo>
                  <a:cubicBezTo>
                    <a:pt x="14" y="156"/>
                    <a:pt x="14" y="156"/>
                    <a:pt x="14" y="156"/>
                  </a:cubicBezTo>
                  <a:cubicBezTo>
                    <a:pt x="14" y="156"/>
                    <a:pt x="14" y="156"/>
                    <a:pt x="14" y="156"/>
                  </a:cubicBezTo>
                  <a:cubicBezTo>
                    <a:pt x="14" y="156"/>
                    <a:pt x="14" y="156"/>
                    <a:pt x="14" y="156"/>
                  </a:cubicBezTo>
                  <a:cubicBezTo>
                    <a:pt x="14" y="156"/>
                    <a:pt x="14" y="156"/>
                    <a:pt x="14" y="156"/>
                  </a:cubicBezTo>
                  <a:cubicBezTo>
                    <a:pt x="14" y="156"/>
                    <a:pt x="14" y="156"/>
                    <a:pt x="14" y="156"/>
                  </a:cubicBezTo>
                  <a:cubicBezTo>
                    <a:pt x="14" y="157"/>
                    <a:pt x="14" y="157"/>
                    <a:pt x="14" y="157"/>
                  </a:cubicBezTo>
                  <a:cubicBezTo>
                    <a:pt x="14" y="157"/>
                    <a:pt x="14" y="157"/>
                    <a:pt x="14" y="157"/>
                  </a:cubicBezTo>
                  <a:cubicBezTo>
                    <a:pt x="14" y="157"/>
                    <a:pt x="14" y="157"/>
                    <a:pt x="14" y="157"/>
                  </a:cubicBezTo>
                  <a:cubicBezTo>
                    <a:pt x="14" y="157"/>
                    <a:pt x="14" y="157"/>
                    <a:pt x="14" y="157"/>
                  </a:cubicBezTo>
                  <a:cubicBezTo>
                    <a:pt x="14" y="157"/>
                    <a:pt x="14" y="157"/>
                    <a:pt x="14" y="157"/>
                  </a:cubicBezTo>
                  <a:cubicBezTo>
                    <a:pt x="14" y="157"/>
                    <a:pt x="14" y="157"/>
                    <a:pt x="14" y="157"/>
                  </a:cubicBezTo>
                  <a:cubicBezTo>
                    <a:pt x="14" y="157"/>
                    <a:pt x="14" y="157"/>
                    <a:pt x="14" y="157"/>
                  </a:cubicBezTo>
                  <a:cubicBezTo>
                    <a:pt x="14" y="157"/>
                    <a:pt x="14" y="157"/>
                    <a:pt x="14" y="157"/>
                  </a:cubicBezTo>
                  <a:cubicBezTo>
                    <a:pt x="14" y="157"/>
                    <a:pt x="14" y="157"/>
                    <a:pt x="14" y="157"/>
                  </a:cubicBezTo>
                  <a:cubicBezTo>
                    <a:pt x="14" y="157"/>
                    <a:pt x="14" y="157"/>
                    <a:pt x="14" y="157"/>
                  </a:cubicBezTo>
                  <a:cubicBezTo>
                    <a:pt x="14" y="157"/>
                    <a:pt x="14" y="157"/>
                    <a:pt x="14" y="157"/>
                  </a:cubicBezTo>
                  <a:cubicBezTo>
                    <a:pt x="14" y="157"/>
                    <a:pt x="14" y="157"/>
                    <a:pt x="14" y="157"/>
                  </a:cubicBezTo>
                  <a:cubicBezTo>
                    <a:pt x="14" y="157"/>
                    <a:pt x="14" y="157"/>
                    <a:pt x="14" y="157"/>
                  </a:cubicBezTo>
                  <a:cubicBezTo>
                    <a:pt x="14" y="157"/>
                    <a:pt x="14" y="157"/>
                    <a:pt x="14" y="157"/>
                  </a:cubicBezTo>
                  <a:cubicBezTo>
                    <a:pt x="14" y="158"/>
                    <a:pt x="14" y="158"/>
                    <a:pt x="14" y="158"/>
                  </a:cubicBezTo>
                  <a:cubicBezTo>
                    <a:pt x="14" y="158"/>
                    <a:pt x="14" y="158"/>
                    <a:pt x="14" y="158"/>
                  </a:cubicBezTo>
                  <a:cubicBezTo>
                    <a:pt x="14" y="158"/>
                    <a:pt x="14" y="158"/>
                    <a:pt x="14" y="158"/>
                  </a:cubicBezTo>
                  <a:cubicBezTo>
                    <a:pt x="14" y="158"/>
                    <a:pt x="14" y="158"/>
                    <a:pt x="14" y="158"/>
                  </a:cubicBezTo>
                  <a:cubicBezTo>
                    <a:pt x="14" y="158"/>
                    <a:pt x="14" y="158"/>
                    <a:pt x="14" y="158"/>
                  </a:cubicBezTo>
                  <a:cubicBezTo>
                    <a:pt x="14" y="158"/>
                    <a:pt x="14" y="158"/>
                    <a:pt x="14" y="158"/>
                  </a:cubicBezTo>
                  <a:cubicBezTo>
                    <a:pt x="14" y="158"/>
                    <a:pt x="14" y="158"/>
                    <a:pt x="14" y="158"/>
                  </a:cubicBezTo>
                  <a:cubicBezTo>
                    <a:pt x="14" y="158"/>
                    <a:pt x="14" y="158"/>
                    <a:pt x="14" y="158"/>
                  </a:cubicBezTo>
                  <a:cubicBezTo>
                    <a:pt x="14" y="158"/>
                    <a:pt x="14" y="158"/>
                    <a:pt x="14" y="158"/>
                  </a:cubicBezTo>
                  <a:cubicBezTo>
                    <a:pt x="14" y="158"/>
                    <a:pt x="14" y="158"/>
                    <a:pt x="14" y="158"/>
                  </a:cubicBezTo>
                  <a:cubicBezTo>
                    <a:pt x="14" y="158"/>
                    <a:pt x="14" y="158"/>
                    <a:pt x="14" y="158"/>
                  </a:cubicBezTo>
                  <a:cubicBezTo>
                    <a:pt x="14" y="158"/>
                    <a:pt x="14" y="158"/>
                    <a:pt x="14" y="158"/>
                  </a:cubicBezTo>
                  <a:cubicBezTo>
                    <a:pt x="14" y="158"/>
                    <a:pt x="14" y="158"/>
                    <a:pt x="14" y="158"/>
                  </a:cubicBezTo>
                  <a:cubicBezTo>
                    <a:pt x="14" y="158"/>
                    <a:pt x="14" y="158"/>
                    <a:pt x="14" y="158"/>
                  </a:cubicBezTo>
                  <a:cubicBezTo>
                    <a:pt x="14" y="159"/>
                    <a:pt x="14" y="159"/>
                    <a:pt x="14" y="159"/>
                  </a:cubicBezTo>
                  <a:cubicBezTo>
                    <a:pt x="14" y="159"/>
                    <a:pt x="14" y="159"/>
                    <a:pt x="14" y="159"/>
                  </a:cubicBezTo>
                  <a:cubicBezTo>
                    <a:pt x="14" y="159"/>
                    <a:pt x="14" y="159"/>
                    <a:pt x="14" y="159"/>
                  </a:cubicBezTo>
                  <a:cubicBezTo>
                    <a:pt x="14" y="159"/>
                    <a:pt x="14" y="159"/>
                    <a:pt x="14" y="159"/>
                  </a:cubicBezTo>
                  <a:cubicBezTo>
                    <a:pt x="14" y="159"/>
                    <a:pt x="14" y="159"/>
                    <a:pt x="14" y="159"/>
                  </a:cubicBezTo>
                  <a:cubicBezTo>
                    <a:pt x="14" y="159"/>
                    <a:pt x="14" y="159"/>
                    <a:pt x="14" y="159"/>
                  </a:cubicBezTo>
                  <a:cubicBezTo>
                    <a:pt x="14" y="159"/>
                    <a:pt x="14" y="159"/>
                    <a:pt x="14" y="159"/>
                  </a:cubicBezTo>
                  <a:cubicBezTo>
                    <a:pt x="14" y="159"/>
                    <a:pt x="14" y="159"/>
                    <a:pt x="14" y="159"/>
                  </a:cubicBezTo>
                  <a:cubicBezTo>
                    <a:pt x="14" y="159"/>
                    <a:pt x="14" y="159"/>
                    <a:pt x="14" y="159"/>
                  </a:cubicBezTo>
                  <a:cubicBezTo>
                    <a:pt x="14" y="159"/>
                    <a:pt x="14" y="159"/>
                    <a:pt x="14" y="159"/>
                  </a:cubicBezTo>
                  <a:cubicBezTo>
                    <a:pt x="14" y="159"/>
                    <a:pt x="14" y="159"/>
                    <a:pt x="14" y="159"/>
                  </a:cubicBezTo>
                  <a:cubicBezTo>
                    <a:pt x="14" y="159"/>
                    <a:pt x="14" y="159"/>
                    <a:pt x="14" y="159"/>
                  </a:cubicBezTo>
                  <a:cubicBezTo>
                    <a:pt x="14" y="159"/>
                    <a:pt x="14" y="159"/>
                    <a:pt x="14" y="159"/>
                  </a:cubicBezTo>
                  <a:cubicBezTo>
                    <a:pt x="14" y="159"/>
                    <a:pt x="14" y="159"/>
                    <a:pt x="14" y="159"/>
                  </a:cubicBezTo>
                  <a:cubicBezTo>
                    <a:pt x="14" y="159"/>
                    <a:pt x="14" y="159"/>
                    <a:pt x="14" y="159"/>
                  </a:cubicBezTo>
                  <a:cubicBezTo>
                    <a:pt x="14" y="160"/>
                    <a:pt x="14" y="160"/>
                    <a:pt x="14" y="160"/>
                  </a:cubicBezTo>
                  <a:cubicBezTo>
                    <a:pt x="14" y="160"/>
                    <a:pt x="14" y="160"/>
                    <a:pt x="14" y="160"/>
                  </a:cubicBezTo>
                  <a:cubicBezTo>
                    <a:pt x="14" y="160"/>
                    <a:pt x="14" y="160"/>
                    <a:pt x="14" y="160"/>
                  </a:cubicBezTo>
                  <a:cubicBezTo>
                    <a:pt x="14" y="160"/>
                    <a:pt x="14" y="160"/>
                    <a:pt x="14" y="160"/>
                  </a:cubicBezTo>
                  <a:cubicBezTo>
                    <a:pt x="14" y="160"/>
                    <a:pt x="14" y="160"/>
                    <a:pt x="14" y="160"/>
                  </a:cubicBezTo>
                  <a:cubicBezTo>
                    <a:pt x="14" y="160"/>
                    <a:pt x="14" y="160"/>
                    <a:pt x="14" y="160"/>
                  </a:cubicBezTo>
                  <a:cubicBezTo>
                    <a:pt x="14" y="160"/>
                    <a:pt x="14" y="160"/>
                    <a:pt x="14" y="160"/>
                  </a:cubicBezTo>
                  <a:cubicBezTo>
                    <a:pt x="14" y="160"/>
                    <a:pt x="14" y="160"/>
                    <a:pt x="14" y="160"/>
                  </a:cubicBezTo>
                  <a:cubicBezTo>
                    <a:pt x="14" y="160"/>
                    <a:pt x="14" y="160"/>
                    <a:pt x="14" y="160"/>
                  </a:cubicBezTo>
                  <a:cubicBezTo>
                    <a:pt x="14" y="160"/>
                    <a:pt x="14" y="160"/>
                    <a:pt x="14" y="160"/>
                  </a:cubicBezTo>
                  <a:cubicBezTo>
                    <a:pt x="14" y="160"/>
                    <a:pt x="14" y="160"/>
                    <a:pt x="14" y="160"/>
                  </a:cubicBezTo>
                  <a:cubicBezTo>
                    <a:pt x="14" y="160"/>
                    <a:pt x="14" y="160"/>
                    <a:pt x="14" y="160"/>
                  </a:cubicBezTo>
                  <a:cubicBezTo>
                    <a:pt x="14" y="160"/>
                    <a:pt x="14" y="160"/>
                    <a:pt x="14" y="160"/>
                  </a:cubicBezTo>
                  <a:cubicBezTo>
                    <a:pt x="14" y="160"/>
                    <a:pt x="14" y="160"/>
                    <a:pt x="14" y="160"/>
                  </a:cubicBezTo>
                  <a:cubicBezTo>
                    <a:pt x="14" y="161"/>
                    <a:pt x="14" y="161"/>
                    <a:pt x="14" y="161"/>
                  </a:cubicBezTo>
                  <a:cubicBezTo>
                    <a:pt x="14" y="161"/>
                    <a:pt x="14" y="161"/>
                    <a:pt x="14" y="161"/>
                  </a:cubicBezTo>
                  <a:cubicBezTo>
                    <a:pt x="14" y="161"/>
                    <a:pt x="14" y="161"/>
                    <a:pt x="14" y="161"/>
                  </a:cubicBezTo>
                  <a:cubicBezTo>
                    <a:pt x="14" y="161"/>
                    <a:pt x="14" y="161"/>
                    <a:pt x="14" y="161"/>
                  </a:cubicBezTo>
                  <a:cubicBezTo>
                    <a:pt x="14" y="161"/>
                    <a:pt x="14" y="161"/>
                    <a:pt x="14" y="161"/>
                  </a:cubicBezTo>
                  <a:cubicBezTo>
                    <a:pt x="14" y="161"/>
                    <a:pt x="14" y="161"/>
                    <a:pt x="14" y="161"/>
                  </a:cubicBezTo>
                  <a:cubicBezTo>
                    <a:pt x="14" y="161"/>
                    <a:pt x="14" y="161"/>
                    <a:pt x="14" y="161"/>
                  </a:cubicBezTo>
                  <a:cubicBezTo>
                    <a:pt x="14" y="161"/>
                    <a:pt x="14" y="161"/>
                    <a:pt x="14" y="161"/>
                  </a:cubicBezTo>
                  <a:cubicBezTo>
                    <a:pt x="14" y="161"/>
                    <a:pt x="14" y="161"/>
                    <a:pt x="14" y="161"/>
                  </a:cubicBezTo>
                  <a:cubicBezTo>
                    <a:pt x="14" y="161"/>
                    <a:pt x="14" y="161"/>
                    <a:pt x="14" y="161"/>
                  </a:cubicBezTo>
                  <a:cubicBezTo>
                    <a:pt x="14" y="161"/>
                    <a:pt x="14" y="161"/>
                    <a:pt x="14" y="161"/>
                  </a:cubicBezTo>
                  <a:cubicBezTo>
                    <a:pt x="14" y="161"/>
                    <a:pt x="14" y="161"/>
                    <a:pt x="14" y="161"/>
                  </a:cubicBezTo>
                  <a:cubicBezTo>
                    <a:pt x="14" y="161"/>
                    <a:pt x="14" y="161"/>
                    <a:pt x="14" y="161"/>
                  </a:cubicBezTo>
                  <a:cubicBezTo>
                    <a:pt x="14" y="161"/>
                    <a:pt x="14" y="161"/>
                    <a:pt x="14" y="161"/>
                  </a:cubicBezTo>
                  <a:cubicBezTo>
                    <a:pt x="14" y="162"/>
                    <a:pt x="14" y="162"/>
                    <a:pt x="14" y="162"/>
                  </a:cubicBezTo>
                  <a:cubicBezTo>
                    <a:pt x="14" y="162"/>
                    <a:pt x="14" y="162"/>
                    <a:pt x="14" y="162"/>
                  </a:cubicBezTo>
                  <a:cubicBezTo>
                    <a:pt x="14" y="162"/>
                    <a:pt x="14" y="162"/>
                    <a:pt x="14" y="162"/>
                  </a:cubicBezTo>
                  <a:cubicBezTo>
                    <a:pt x="14" y="162"/>
                    <a:pt x="14" y="162"/>
                    <a:pt x="14" y="162"/>
                  </a:cubicBezTo>
                  <a:cubicBezTo>
                    <a:pt x="14" y="162"/>
                    <a:pt x="14" y="162"/>
                    <a:pt x="14" y="162"/>
                  </a:cubicBezTo>
                  <a:cubicBezTo>
                    <a:pt x="14" y="162"/>
                    <a:pt x="14" y="162"/>
                    <a:pt x="14" y="162"/>
                  </a:cubicBezTo>
                  <a:cubicBezTo>
                    <a:pt x="14" y="162"/>
                    <a:pt x="14" y="162"/>
                    <a:pt x="14" y="162"/>
                  </a:cubicBezTo>
                  <a:cubicBezTo>
                    <a:pt x="14" y="162"/>
                    <a:pt x="14" y="162"/>
                    <a:pt x="14" y="162"/>
                  </a:cubicBezTo>
                  <a:cubicBezTo>
                    <a:pt x="14" y="162"/>
                    <a:pt x="14" y="162"/>
                    <a:pt x="14" y="162"/>
                  </a:cubicBezTo>
                  <a:cubicBezTo>
                    <a:pt x="14" y="162"/>
                    <a:pt x="14" y="162"/>
                    <a:pt x="14" y="162"/>
                  </a:cubicBezTo>
                  <a:cubicBezTo>
                    <a:pt x="14" y="162"/>
                    <a:pt x="14" y="162"/>
                    <a:pt x="14" y="162"/>
                  </a:cubicBezTo>
                  <a:cubicBezTo>
                    <a:pt x="14" y="162"/>
                    <a:pt x="14" y="162"/>
                    <a:pt x="14" y="162"/>
                  </a:cubicBezTo>
                  <a:cubicBezTo>
                    <a:pt x="14" y="162"/>
                    <a:pt x="14" y="162"/>
                    <a:pt x="14" y="162"/>
                  </a:cubicBezTo>
                  <a:cubicBezTo>
                    <a:pt x="14" y="162"/>
                    <a:pt x="14" y="162"/>
                    <a:pt x="14" y="162"/>
                  </a:cubicBezTo>
                  <a:cubicBezTo>
                    <a:pt x="14" y="163"/>
                    <a:pt x="14" y="163"/>
                    <a:pt x="14" y="163"/>
                  </a:cubicBezTo>
                  <a:cubicBezTo>
                    <a:pt x="14" y="163"/>
                    <a:pt x="14" y="163"/>
                    <a:pt x="14" y="163"/>
                  </a:cubicBezTo>
                  <a:cubicBezTo>
                    <a:pt x="14" y="163"/>
                    <a:pt x="14" y="163"/>
                    <a:pt x="14" y="163"/>
                  </a:cubicBezTo>
                  <a:cubicBezTo>
                    <a:pt x="14" y="163"/>
                    <a:pt x="14" y="163"/>
                    <a:pt x="14" y="163"/>
                  </a:cubicBezTo>
                  <a:cubicBezTo>
                    <a:pt x="14" y="163"/>
                    <a:pt x="14" y="163"/>
                    <a:pt x="14" y="163"/>
                  </a:cubicBezTo>
                  <a:cubicBezTo>
                    <a:pt x="14" y="163"/>
                    <a:pt x="14" y="163"/>
                    <a:pt x="14" y="163"/>
                  </a:cubicBezTo>
                  <a:cubicBezTo>
                    <a:pt x="14" y="163"/>
                    <a:pt x="14" y="163"/>
                    <a:pt x="14" y="163"/>
                  </a:cubicBezTo>
                  <a:cubicBezTo>
                    <a:pt x="14" y="163"/>
                    <a:pt x="14" y="163"/>
                    <a:pt x="14" y="163"/>
                  </a:cubicBezTo>
                  <a:cubicBezTo>
                    <a:pt x="14" y="163"/>
                    <a:pt x="14" y="163"/>
                    <a:pt x="14" y="163"/>
                  </a:cubicBezTo>
                  <a:cubicBezTo>
                    <a:pt x="14" y="163"/>
                    <a:pt x="14" y="163"/>
                    <a:pt x="14" y="163"/>
                  </a:cubicBezTo>
                  <a:cubicBezTo>
                    <a:pt x="14" y="163"/>
                    <a:pt x="14" y="163"/>
                    <a:pt x="14" y="163"/>
                  </a:cubicBezTo>
                  <a:cubicBezTo>
                    <a:pt x="14" y="163"/>
                    <a:pt x="14" y="163"/>
                    <a:pt x="14" y="163"/>
                  </a:cubicBezTo>
                  <a:cubicBezTo>
                    <a:pt x="14" y="163"/>
                    <a:pt x="14" y="163"/>
                    <a:pt x="14" y="163"/>
                  </a:cubicBezTo>
                  <a:cubicBezTo>
                    <a:pt x="14" y="163"/>
                    <a:pt x="14" y="163"/>
                    <a:pt x="14" y="163"/>
                  </a:cubicBezTo>
                  <a:cubicBezTo>
                    <a:pt x="14" y="164"/>
                    <a:pt x="14" y="164"/>
                    <a:pt x="14" y="164"/>
                  </a:cubicBezTo>
                  <a:cubicBezTo>
                    <a:pt x="14" y="164"/>
                    <a:pt x="14" y="164"/>
                    <a:pt x="14" y="164"/>
                  </a:cubicBezTo>
                  <a:cubicBezTo>
                    <a:pt x="14" y="164"/>
                    <a:pt x="14" y="164"/>
                    <a:pt x="14" y="164"/>
                  </a:cubicBezTo>
                  <a:cubicBezTo>
                    <a:pt x="14" y="164"/>
                    <a:pt x="14" y="164"/>
                    <a:pt x="14" y="164"/>
                  </a:cubicBezTo>
                  <a:cubicBezTo>
                    <a:pt x="14" y="164"/>
                    <a:pt x="14" y="164"/>
                    <a:pt x="14" y="164"/>
                  </a:cubicBezTo>
                  <a:cubicBezTo>
                    <a:pt x="14" y="164"/>
                    <a:pt x="14" y="164"/>
                    <a:pt x="14" y="164"/>
                  </a:cubicBezTo>
                  <a:cubicBezTo>
                    <a:pt x="14" y="164"/>
                    <a:pt x="14" y="164"/>
                    <a:pt x="14" y="164"/>
                  </a:cubicBezTo>
                  <a:cubicBezTo>
                    <a:pt x="14" y="164"/>
                    <a:pt x="14" y="164"/>
                    <a:pt x="14" y="164"/>
                  </a:cubicBezTo>
                  <a:cubicBezTo>
                    <a:pt x="14" y="164"/>
                    <a:pt x="14" y="164"/>
                    <a:pt x="14" y="164"/>
                  </a:cubicBezTo>
                  <a:cubicBezTo>
                    <a:pt x="14" y="164"/>
                    <a:pt x="14" y="164"/>
                    <a:pt x="14" y="164"/>
                  </a:cubicBezTo>
                  <a:cubicBezTo>
                    <a:pt x="14" y="164"/>
                    <a:pt x="14" y="164"/>
                    <a:pt x="14" y="164"/>
                  </a:cubicBezTo>
                  <a:cubicBezTo>
                    <a:pt x="14" y="164"/>
                    <a:pt x="14" y="164"/>
                    <a:pt x="14" y="164"/>
                  </a:cubicBezTo>
                  <a:cubicBezTo>
                    <a:pt x="14" y="164"/>
                    <a:pt x="14" y="164"/>
                    <a:pt x="14" y="164"/>
                  </a:cubicBezTo>
                  <a:cubicBezTo>
                    <a:pt x="14" y="164"/>
                    <a:pt x="14" y="164"/>
                    <a:pt x="14" y="164"/>
                  </a:cubicBezTo>
                  <a:cubicBezTo>
                    <a:pt x="14" y="165"/>
                    <a:pt x="14" y="165"/>
                    <a:pt x="14" y="165"/>
                  </a:cubicBezTo>
                  <a:cubicBezTo>
                    <a:pt x="14" y="165"/>
                    <a:pt x="14" y="165"/>
                    <a:pt x="14" y="165"/>
                  </a:cubicBezTo>
                  <a:cubicBezTo>
                    <a:pt x="14" y="165"/>
                    <a:pt x="14" y="165"/>
                    <a:pt x="14" y="165"/>
                  </a:cubicBezTo>
                  <a:cubicBezTo>
                    <a:pt x="14" y="165"/>
                    <a:pt x="14" y="165"/>
                    <a:pt x="14" y="165"/>
                  </a:cubicBezTo>
                  <a:cubicBezTo>
                    <a:pt x="14" y="165"/>
                    <a:pt x="14" y="165"/>
                    <a:pt x="14" y="165"/>
                  </a:cubicBezTo>
                  <a:cubicBezTo>
                    <a:pt x="14" y="165"/>
                    <a:pt x="14" y="165"/>
                    <a:pt x="14" y="165"/>
                  </a:cubicBezTo>
                  <a:cubicBezTo>
                    <a:pt x="14" y="165"/>
                    <a:pt x="14" y="165"/>
                    <a:pt x="14" y="165"/>
                  </a:cubicBezTo>
                  <a:cubicBezTo>
                    <a:pt x="14" y="165"/>
                    <a:pt x="14" y="165"/>
                    <a:pt x="14" y="165"/>
                  </a:cubicBezTo>
                  <a:cubicBezTo>
                    <a:pt x="14" y="165"/>
                    <a:pt x="14" y="165"/>
                    <a:pt x="14" y="165"/>
                  </a:cubicBezTo>
                  <a:cubicBezTo>
                    <a:pt x="14" y="165"/>
                    <a:pt x="14" y="165"/>
                    <a:pt x="14" y="165"/>
                  </a:cubicBezTo>
                  <a:cubicBezTo>
                    <a:pt x="14" y="165"/>
                    <a:pt x="14" y="165"/>
                    <a:pt x="14" y="165"/>
                  </a:cubicBezTo>
                  <a:cubicBezTo>
                    <a:pt x="14" y="165"/>
                    <a:pt x="14" y="165"/>
                    <a:pt x="14" y="165"/>
                  </a:cubicBezTo>
                  <a:cubicBezTo>
                    <a:pt x="14" y="165"/>
                    <a:pt x="14" y="165"/>
                    <a:pt x="14" y="165"/>
                  </a:cubicBezTo>
                  <a:cubicBezTo>
                    <a:pt x="14" y="165"/>
                    <a:pt x="14" y="165"/>
                    <a:pt x="14" y="165"/>
                  </a:cubicBezTo>
                  <a:cubicBezTo>
                    <a:pt x="14" y="165"/>
                    <a:pt x="14" y="165"/>
                    <a:pt x="14" y="165"/>
                  </a:cubicBezTo>
                  <a:cubicBezTo>
                    <a:pt x="14" y="166"/>
                    <a:pt x="14" y="166"/>
                    <a:pt x="14" y="166"/>
                  </a:cubicBezTo>
                  <a:cubicBezTo>
                    <a:pt x="14" y="166"/>
                    <a:pt x="14" y="166"/>
                    <a:pt x="14" y="166"/>
                  </a:cubicBezTo>
                  <a:cubicBezTo>
                    <a:pt x="14" y="166"/>
                    <a:pt x="14" y="166"/>
                    <a:pt x="14" y="166"/>
                  </a:cubicBezTo>
                  <a:cubicBezTo>
                    <a:pt x="14" y="166"/>
                    <a:pt x="14" y="166"/>
                    <a:pt x="14" y="166"/>
                  </a:cubicBezTo>
                  <a:cubicBezTo>
                    <a:pt x="14" y="166"/>
                    <a:pt x="14" y="166"/>
                    <a:pt x="14" y="166"/>
                  </a:cubicBezTo>
                  <a:cubicBezTo>
                    <a:pt x="14" y="166"/>
                    <a:pt x="14" y="166"/>
                    <a:pt x="14" y="166"/>
                  </a:cubicBezTo>
                  <a:cubicBezTo>
                    <a:pt x="14" y="166"/>
                    <a:pt x="14" y="166"/>
                    <a:pt x="14" y="166"/>
                  </a:cubicBezTo>
                  <a:cubicBezTo>
                    <a:pt x="14" y="166"/>
                    <a:pt x="14" y="166"/>
                    <a:pt x="14" y="166"/>
                  </a:cubicBezTo>
                  <a:cubicBezTo>
                    <a:pt x="14" y="166"/>
                    <a:pt x="14" y="166"/>
                    <a:pt x="14" y="166"/>
                  </a:cubicBezTo>
                  <a:cubicBezTo>
                    <a:pt x="14" y="166"/>
                    <a:pt x="14" y="166"/>
                    <a:pt x="14" y="166"/>
                  </a:cubicBezTo>
                  <a:cubicBezTo>
                    <a:pt x="14" y="166"/>
                    <a:pt x="14" y="166"/>
                    <a:pt x="14" y="166"/>
                  </a:cubicBezTo>
                  <a:cubicBezTo>
                    <a:pt x="14" y="166"/>
                    <a:pt x="14" y="166"/>
                    <a:pt x="14" y="166"/>
                  </a:cubicBezTo>
                  <a:cubicBezTo>
                    <a:pt x="14" y="166"/>
                    <a:pt x="14" y="166"/>
                    <a:pt x="14" y="166"/>
                  </a:cubicBezTo>
                  <a:cubicBezTo>
                    <a:pt x="14" y="166"/>
                    <a:pt x="14" y="166"/>
                    <a:pt x="14" y="166"/>
                  </a:cubicBezTo>
                  <a:cubicBezTo>
                    <a:pt x="14" y="167"/>
                    <a:pt x="14" y="167"/>
                    <a:pt x="14" y="167"/>
                  </a:cubicBezTo>
                  <a:cubicBezTo>
                    <a:pt x="14" y="167"/>
                    <a:pt x="14" y="167"/>
                    <a:pt x="14" y="167"/>
                  </a:cubicBezTo>
                  <a:cubicBezTo>
                    <a:pt x="14" y="167"/>
                    <a:pt x="14" y="167"/>
                    <a:pt x="14" y="167"/>
                  </a:cubicBezTo>
                  <a:cubicBezTo>
                    <a:pt x="14" y="167"/>
                    <a:pt x="14" y="167"/>
                    <a:pt x="14" y="167"/>
                  </a:cubicBezTo>
                  <a:cubicBezTo>
                    <a:pt x="14" y="167"/>
                    <a:pt x="14" y="167"/>
                    <a:pt x="14" y="167"/>
                  </a:cubicBezTo>
                  <a:cubicBezTo>
                    <a:pt x="14" y="167"/>
                    <a:pt x="14" y="167"/>
                    <a:pt x="14" y="167"/>
                  </a:cubicBezTo>
                  <a:cubicBezTo>
                    <a:pt x="14" y="167"/>
                    <a:pt x="14" y="167"/>
                    <a:pt x="14" y="167"/>
                  </a:cubicBezTo>
                  <a:cubicBezTo>
                    <a:pt x="14" y="167"/>
                    <a:pt x="14" y="167"/>
                    <a:pt x="14" y="167"/>
                  </a:cubicBezTo>
                  <a:cubicBezTo>
                    <a:pt x="14" y="167"/>
                    <a:pt x="14" y="167"/>
                    <a:pt x="14" y="167"/>
                  </a:cubicBezTo>
                  <a:cubicBezTo>
                    <a:pt x="14" y="167"/>
                    <a:pt x="14" y="167"/>
                    <a:pt x="14" y="167"/>
                  </a:cubicBezTo>
                  <a:cubicBezTo>
                    <a:pt x="14" y="167"/>
                    <a:pt x="14" y="167"/>
                    <a:pt x="14" y="167"/>
                  </a:cubicBezTo>
                  <a:cubicBezTo>
                    <a:pt x="14" y="167"/>
                    <a:pt x="14" y="167"/>
                    <a:pt x="14" y="167"/>
                  </a:cubicBezTo>
                  <a:cubicBezTo>
                    <a:pt x="14" y="167"/>
                    <a:pt x="14" y="167"/>
                    <a:pt x="14" y="167"/>
                  </a:cubicBezTo>
                  <a:cubicBezTo>
                    <a:pt x="14" y="167"/>
                    <a:pt x="14" y="167"/>
                    <a:pt x="14" y="167"/>
                  </a:cubicBezTo>
                  <a:cubicBezTo>
                    <a:pt x="14" y="168"/>
                    <a:pt x="14" y="168"/>
                    <a:pt x="14" y="168"/>
                  </a:cubicBezTo>
                  <a:cubicBezTo>
                    <a:pt x="14" y="168"/>
                    <a:pt x="14" y="168"/>
                    <a:pt x="14" y="168"/>
                  </a:cubicBezTo>
                  <a:cubicBezTo>
                    <a:pt x="14" y="168"/>
                    <a:pt x="14" y="168"/>
                    <a:pt x="14" y="168"/>
                  </a:cubicBezTo>
                  <a:cubicBezTo>
                    <a:pt x="14" y="168"/>
                    <a:pt x="14" y="168"/>
                    <a:pt x="14" y="168"/>
                  </a:cubicBezTo>
                  <a:cubicBezTo>
                    <a:pt x="14" y="168"/>
                    <a:pt x="14" y="168"/>
                    <a:pt x="14" y="168"/>
                  </a:cubicBezTo>
                  <a:cubicBezTo>
                    <a:pt x="14" y="168"/>
                    <a:pt x="14" y="168"/>
                    <a:pt x="14" y="168"/>
                  </a:cubicBezTo>
                  <a:cubicBezTo>
                    <a:pt x="14" y="168"/>
                    <a:pt x="14" y="168"/>
                    <a:pt x="14" y="168"/>
                  </a:cubicBezTo>
                  <a:cubicBezTo>
                    <a:pt x="14" y="168"/>
                    <a:pt x="14" y="168"/>
                    <a:pt x="14" y="168"/>
                  </a:cubicBezTo>
                  <a:cubicBezTo>
                    <a:pt x="14" y="168"/>
                    <a:pt x="14" y="168"/>
                    <a:pt x="14" y="168"/>
                  </a:cubicBezTo>
                  <a:cubicBezTo>
                    <a:pt x="14" y="168"/>
                    <a:pt x="14" y="168"/>
                    <a:pt x="14" y="168"/>
                  </a:cubicBezTo>
                  <a:cubicBezTo>
                    <a:pt x="14" y="168"/>
                    <a:pt x="14" y="168"/>
                    <a:pt x="14" y="168"/>
                  </a:cubicBezTo>
                  <a:cubicBezTo>
                    <a:pt x="14" y="168"/>
                    <a:pt x="14" y="168"/>
                    <a:pt x="14" y="168"/>
                  </a:cubicBezTo>
                  <a:cubicBezTo>
                    <a:pt x="14" y="168"/>
                    <a:pt x="14" y="168"/>
                    <a:pt x="14" y="168"/>
                  </a:cubicBezTo>
                  <a:cubicBezTo>
                    <a:pt x="14" y="168"/>
                    <a:pt x="14" y="168"/>
                    <a:pt x="14" y="168"/>
                  </a:cubicBezTo>
                  <a:cubicBezTo>
                    <a:pt x="14" y="169"/>
                    <a:pt x="14" y="169"/>
                    <a:pt x="14" y="169"/>
                  </a:cubicBezTo>
                  <a:cubicBezTo>
                    <a:pt x="14" y="169"/>
                    <a:pt x="14" y="169"/>
                    <a:pt x="14" y="169"/>
                  </a:cubicBezTo>
                  <a:cubicBezTo>
                    <a:pt x="14" y="169"/>
                    <a:pt x="14" y="169"/>
                    <a:pt x="14" y="169"/>
                  </a:cubicBezTo>
                  <a:cubicBezTo>
                    <a:pt x="14" y="169"/>
                    <a:pt x="14" y="169"/>
                    <a:pt x="14" y="169"/>
                  </a:cubicBezTo>
                  <a:cubicBezTo>
                    <a:pt x="14" y="169"/>
                    <a:pt x="14" y="169"/>
                    <a:pt x="14" y="169"/>
                  </a:cubicBezTo>
                  <a:cubicBezTo>
                    <a:pt x="14" y="169"/>
                    <a:pt x="14" y="169"/>
                    <a:pt x="14" y="169"/>
                  </a:cubicBezTo>
                  <a:cubicBezTo>
                    <a:pt x="14" y="169"/>
                    <a:pt x="14" y="169"/>
                    <a:pt x="14" y="169"/>
                  </a:cubicBezTo>
                  <a:cubicBezTo>
                    <a:pt x="14" y="169"/>
                    <a:pt x="14" y="169"/>
                    <a:pt x="14" y="169"/>
                  </a:cubicBezTo>
                  <a:cubicBezTo>
                    <a:pt x="14" y="169"/>
                    <a:pt x="14" y="169"/>
                    <a:pt x="14" y="169"/>
                  </a:cubicBezTo>
                  <a:cubicBezTo>
                    <a:pt x="14" y="169"/>
                    <a:pt x="14" y="169"/>
                    <a:pt x="14" y="169"/>
                  </a:cubicBezTo>
                  <a:cubicBezTo>
                    <a:pt x="14" y="169"/>
                    <a:pt x="14" y="169"/>
                    <a:pt x="14" y="169"/>
                  </a:cubicBezTo>
                  <a:cubicBezTo>
                    <a:pt x="14" y="169"/>
                    <a:pt x="14" y="169"/>
                    <a:pt x="14" y="169"/>
                  </a:cubicBezTo>
                  <a:cubicBezTo>
                    <a:pt x="14" y="169"/>
                    <a:pt x="14" y="169"/>
                    <a:pt x="14" y="169"/>
                  </a:cubicBezTo>
                  <a:cubicBezTo>
                    <a:pt x="14" y="169"/>
                    <a:pt x="14" y="169"/>
                    <a:pt x="14" y="169"/>
                  </a:cubicBezTo>
                  <a:cubicBezTo>
                    <a:pt x="14" y="170"/>
                    <a:pt x="14" y="170"/>
                    <a:pt x="14" y="170"/>
                  </a:cubicBezTo>
                  <a:cubicBezTo>
                    <a:pt x="14" y="170"/>
                    <a:pt x="14" y="170"/>
                    <a:pt x="14" y="170"/>
                  </a:cubicBezTo>
                  <a:cubicBezTo>
                    <a:pt x="14" y="170"/>
                    <a:pt x="14" y="170"/>
                    <a:pt x="14" y="170"/>
                  </a:cubicBezTo>
                  <a:cubicBezTo>
                    <a:pt x="14" y="170"/>
                    <a:pt x="14" y="170"/>
                    <a:pt x="14" y="170"/>
                  </a:cubicBezTo>
                  <a:cubicBezTo>
                    <a:pt x="14" y="170"/>
                    <a:pt x="14" y="170"/>
                    <a:pt x="14" y="170"/>
                  </a:cubicBezTo>
                  <a:cubicBezTo>
                    <a:pt x="14" y="170"/>
                    <a:pt x="14" y="170"/>
                    <a:pt x="14" y="170"/>
                  </a:cubicBezTo>
                  <a:cubicBezTo>
                    <a:pt x="14" y="170"/>
                    <a:pt x="14" y="170"/>
                    <a:pt x="14" y="170"/>
                  </a:cubicBezTo>
                  <a:cubicBezTo>
                    <a:pt x="14" y="170"/>
                    <a:pt x="14" y="170"/>
                    <a:pt x="14" y="170"/>
                  </a:cubicBezTo>
                  <a:cubicBezTo>
                    <a:pt x="14" y="170"/>
                    <a:pt x="14" y="170"/>
                    <a:pt x="14" y="170"/>
                  </a:cubicBezTo>
                  <a:cubicBezTo>
                    <a:pt x="14" y="170"/>
                    <a:pt x="14" y="170"/>
                    <a:pt x="14" y="170"/>
                  </a:cubicBezTo>
                  <a:cubicBezTo>
                    <a:pt x="14" y="170"/>
                    <a:pt x="14" y="170"/>
                    <a:pt x="14" y="170"/>
                  </a:cubicBezTo>
                  <a:cubicBezTo>
                    <a:pt x="14" y="170"/>
                    <a:pt x="14" y="170"/>
                    <a:pt x="14" y="170"/>
                  </a:cubicBezTo>
                  <a:cubicBezTo>
                    <a:pt x="14" y="170"/>
                    <a:pt x="14" y="170"/>
                    <a:pt x="14" y="170"/>
                  </a:cubicBezTo>
                  <a:cubicBezTo>
                    <a:pt x="14" y="170"/>
                    <a:pt x="14" y="170"/>
                    <a:pt x="14" y="170"/>
                  </a:cubicBezTo>
                  <a:cubicBezTo>
                    <a:pt x="14" y="171"/>
                    <a:pt x="14" y="171"/>
                    <a:pt x="14" y="171"/>
                  </a:cubicBezTo>
                  <a:cubicBezTo>
                    <a:pt x="14" y="171"/>
                    <a:pt x="14" y="171"/>
                    <a:pt x="14" y="171"/>
                  </a:cubicBezTo>
                  <a:cubicBezTo>
                    <a:pt x="14" y="171"/>
                    <a:pt x="14" y="171"/>
                    <a:pt x="14" y="171"/>
                  </a:cubicBezTo>
                  <a:cubicBezTo>
                    <a:pt x="14" y="171"/>
                    <a:pt x="14" y="171"/>
                    <a:pt x="14" y="171"/>
                  </a:cubicBezTo>
                  <a:cubicBezTo>
                    <a:pt x="14" y="171"/>
                    <a:pt x="14" y="171"/>
                    <a:pt x="14" y="171"/>
                  </a:cubicBezTo>
                  <a:cubicBezTo>
                    <a:pt x="14" y="171"/>
                    <a:pt x="14" y="171"/>
                    <a:pt x="14" y="171"/>
                  </a:cubicBezTo>
                  <a:cubicBezTo>
                    <a:pt x="14" y="171"/>
                    <a:pt x="14" y="171"/>
                    <a:pt x="14" y="171"/>
                  </a:cubicBezTo>
                  <a:cubicBezTo>
                    <a:pt x="14" y="171"/>
                    <a:pt x="14" y="171"/>
                    <a:pt x="14" y="171"/>
                  </a:cubicBezTo>
                  <a:cubicBezTo>
                    <a:pt x="14" y="171"/>
                    <a:pt x="14" y="171"/>
                    <a:pt x="14" y="171"/>
                  </a:cubicBezTo>
                  <a:cubicBezTo>
                    <a:pt x="14" y="171"/>
                    <a:pt x="14" y="171"/>
                    <a:pt x="14" y="171"/>
                  </a:cubicBezTo>
                  <a:cubicBezTo>
                    <a:pt x="14" y="171"/>
                    <a:pt x="14" y="171"/>
                    <a:pt x="14" y="171"/>
                  </a:cubicBezTo>
                  <a:cubicBezTo>
                    <a:pt x="14" y="171"/>
                    <a:pt x="14" y="171"/>
                    <a:pt x="14" y="171"/>
                  </a:cubicBezTo>
                  <a:cubicBezTo>
                    <a:pt x="14" y="171"/>
                    <a:pt x="14" y="171"/>
                    <a:pt x="14" y="171"/>
                  </a:cubicBezTo>
                  <a:cubicBezTo>
                    <a:pt x="14" y="171"/>
                    <a:pt x="14" y="171"/>
                    <a:pt x="14" y="171"/>
                  </a:cubicBezTo>
                  <a:cubicBezTo>
                    <a:pt x="14" y="171"/>
                    <a:pt x="14" y="171"/>
                    <a:pt x="14" y="171"/>
                  </a:cubicBezTo>
                  <a:cubicBezTo>
                    <a:pt x="14" y="172"/>
                    <a:pt x="14" y="172"/>
                    <a:pt x="14" y="172"/>
                  </a:cubicBezTo>
                  <a:cubicBezTo>
                    <a:pt x="14" y="172"/>
                    <a:pt x="14" y="172"/>
                    <a:pt x="14" y="172"/>
                  </a:cubicBezTo>
                  <a:cubicBezTo>
                    <a:pt x="14" y="172"/>
                    <a:pt x="14" y="172"/>
                    <a:pt x="14" y="172"/>
                  </a:cubicBezTo>
                  <a:cubicBezTo>
                    <a:pt x="14" y="172"/>
                    <a:pt x="14" y="172"/>
                    <a:pt x="14" y="172"/>
                  </a:cubicBezTo>
                  <a:cubicBezTo>
                    <a:pt x="14" y="172"/>
                    <a:pt x="14" y="172"/>
                    <a:pt x="14" y="172"/>
                  </a:cubicBezTo>
                  <a:cubicBezTo>
                    <a:pt x="14" y="172"/>
                    <a:pt x="14" y="172"/>
                    <a:pt x="14" y="172"/>
                  </a:cubicBezTo>
                  <a:cubicBezTo>
                    <a:pt x="14" y="172"/>
                    <a:pt x="14" y="172"/>
                    <a:pt x="14" y="172"/>
                  </a:cubicBezTo>
                  <a:cubicBezTo>
                    <a:pt x="14" y="172"/>
                    <a:pt x="14" y="172"/>
                    <a:pt x="14" y="172"/>
                  </a:cubicBezTo>
                  <a:cubicBezTo>
                    <a:pt x="14" y="172"/>
                    <a:pt x="14" y="172"/>
                    <a:pt x="14" y="172"/>
                  </a:cubicBezTo>
                  <a:cubicBezTo>
                    <a:pt x="14" y="172"/>
                    <a:pt x="14" y="172"/>
                    <a:pt x="14" y="172"/>
                  </a:cubicBezTo>
                  <a:cubicBezTo>
                    <a:pt x="14" y="172"/>
                    <a:pt x="14" y="172"/>
                    <a:pt x="14" y="172"/>
                  </a:cubicBezTo>
                  <a:cubicBezTo>
                    <a:pt x="14" y="172"/>
                    <a:pt x="14" y="172"/>
                    <a:pt x="14" y="172"/>
                  </a:cubicBezTo>
                  <a:cubicBezTo>
                    <a:pt x="14" y="172"/>
                    <a:pt x="14" y="172"/>
                    <a:pt x="14" y="172"/>
                  </a:cubicBezTo>
                  <a:cubicBezTo>
                    <a:pt x="14" y="172"/>
                    <a:pt x="14" y="172"/>
                    <a:pt x="14" y="172"/>
                  </a:cubicBezTo>
                  <a:cubicBezTo>
                    <a:pt x="14" y="173"/>
                    <a:pt x="14" y="173"/>
                    <a:pt x="14" y="173"/>
                  </a:cubicBezTo>
                  <a:cubicBezTo>
                    <a:pt x="14" y="173"/>
                    <a:pt x="14" y="173"/>
                    <a:pt x="14" y="173"/>
                  </a:cubicBezTo>
                  <a:cubicBezTo>
                    <a:pt x="14" y="173"/>
                    <a:pt x="14" y="173"/>
                    <a:pt x="14" y="173"/>
                  </a:cubicBezTo>
                  <a:cubicBezTo>
                    <a:pt x="14" y="173"/>
                    <a:pt x="14" y="173"/>
                    <a:pt x="14" y="173"/>
                  </a:cubicBezTo>
                  <a:cubicBezTo>
                    <a:pt x="14" y="173"/>
                    <a:pt x="14" y="173"/>
                    <a:pt x="14" y="173"/>
                  </a:cubicBezTo>
                  <a:cubicBezTo>
                    <a:pt x="14" y="173"/>
                    <a:pt x="14" y="173"/>
                    <a:pt x="14" y="173"/>
                  </a:cubicBezTo>
                  <a:cubicBezTo>
                    <a:pt x="14" y="173"/>
                    <a:pt x="14" y="173"/>
                    <a:pt x="14" y="173"/>
                  </a:cubicBezTo>
                  <a:cubicBezTo>
                    <a:pt x="14" y="173"/>
                    <a:pt x="14" y="173"/>
                    <a:pt x="14" y="173"/>
                  </a:cubicBezTo>
                  <a:cubicBezTo>
                    <a:pt x="14" y="173"/>
                    <a:pt x="14" y="173"/>
                    <a:pt x="14" y="173"/>
                  </a:cubicBezTo>
                  <a:cubicBezTo>
                    <a:pt x="14" y="173"/>
                    <a:pt x="14" y="173"/>
                    <a:pt x="14" y="173"/>
                  </a:cubicBezTo>
                  <a:cubicBezTo>
                    <a:pt x="14" y="173"/>
                    <a:pt x="14" y="173"/>
                    <a:pt x="14" y="173"/>
                  </a:cubicBezTo>
                  <a:cubicBezTo>
                    <a:pt x="14" y="173"/>
                    <a:pt x="14" y="173"/>
                    <a:pt x="14" y="173"/>
                  </a:cubicBezTo>
                  <a:cubicBezTo>
                    <a:pt x="14" y="173"/>
                    <a:pt x="14" y="173"/>
                    <a:pt x="14" y="173"/>
                  </a:cubicBezTo>
                  <a:cubicBezTo>
                    <a:pt x="14" y="173"/>
                    <a:pt x="14" y="173"/>
                    <a:pt x="14" y="173"/>
                  </a:cubicBezTo>
                  <a:cubicBezTo>
                    <a:pt x="37" y="187"/>
                    <a:pt x="37" y="187"/>
                    <a:pt x="37" y="187"/>
                  </a:cubicBezTo>
                  <a:cubicBezTo>
                    <a:pt x="63" y="172"/>
                    <a:pt x="63" y="172"/>
                    <a:pt x="63" y="172"/>
                  </a:cubicBezTo>
                  <a:cubicBezTo>
                    <a:pt x="68" y="174"/>
                    <a:pt x="74" y="177"/>
                    <a:pt x="80" y="179"/>
                  </a:cubicBezTo>
                  <a:cubicBezTo>
                    <a:pt x="86" y="181"/>
                    <a:pt x="92" y="182"/>
                    <a:pt x="98" y="183"/>
                  </a:cubicBezTo>
                  <a:cubicBezTo>
                    <a:pt x="104" y="185"/>
                    <a:pt x="110" y="186"/>
                    <a:pt x="117" y="186"/>
                  </a:cubicBezTo>
                  <a:cubicBezTo>
                    <a:pt x="124" y="186"/>
                    <a:pt x="130" y="186"/>
                    <a:pt x="137" y="185"/>
                  </a:cubicBezTo>
                  <a:cubicBezTo>
                    <a:pt x="145" y="184"/>
                    <a:pt x="153" y="182"/>
                    <a:pt x="162" y="180"/>
                  </a:cubicBezTo>
                  <a:cubicBezTo>
                    <a:pt x="170" y="177"/>
                    <a:pt x="177" y="175"/>
                    <a:pt x="183" y="171"/>
                  </a:cubicBezTo>
                  <a:cubicBezTo>
                    <a:pt x="191" y="166"/>
                    <a:pt x="197" y="161"/>
                    <a:pt x="200" y="155"/>
                  </a:cubicBezTo>
                  <a:cubicBezTo>
                    <a:pt x="202" y="151"/>
                    <a:pt x="203" y="147"/>
                    <a:pt x="203" y="143"/>
                  </a:cubicBezTo>
                  <a:cubicBezTo>
                    <a:pt x="203" y="142"/>
                    <a:pt x="203" y="142"/>
                    <a:pt x="203" y="142"/>
                  </a:cubicBezTo>
                  <a:cubicBezTo>
                    <a:pt x="203" y="142"/>
                    <a:pt x="203" y="142"/>
                    <a:pt x="203" y="142"/>
                  </a:cubicBezTo>
                  <a:cubicBezTo>
                    <a:pt x="203" y="142"/>
                    <a:pt x="203" y="142"/>
                    <a:pt x="203" y="142"/>
                  </a:cubicBezTo>
                  <a:cubicBezTo>
                    <a:pt x="203" y="142"/>
                    <a:pt x="203" y="142"/>
                    <a:pt x="203" y="142"/>
                  </a:cubicBezTo>
                  <a:cubicBezTo>
                    <a:pt x="203" y="142"/>
                    <a:pt x="203" y="142"/>
                    <a:pt x="203" y="142"/>
                  </a:cubicBezTo>
                  <a:cubicBezTo>
                    <a:pt x="203" y="142"/>
                    <a:pt x="203" y="142"/>
                    <a:pt x="203" y="142"/>
                  </a:cubicBezTo>
                  <a:cubicBezTo>
                    <a:pt x="203" y="142"/>
                    <a:pt x="203" y="142"/>
                    <a:pt x="203" y="142"/>
                  </a:cubicBezTo>
                  <a:cubicBezTo>
                    <a:pt x="203" y="141"/>
                    <a:pt x="203" y="141"/>
                    <a:pt x="203" y="141"/>
                  </a:cubicBezTo>
                  <a:cubicBezTo>
                    <a:pt x="203" y="141"/>
                    <a:pt x="203" y="141"/>
                    <a:pt x="203" y="141"/>
                  </a:cubicBezTo>
                  <a:cubicBezTo>
                    <a:pt x="203" y="141"/>
                    <a:pt x="203" y="141"/>
                    <a:pt x="203" y="141"/>
                  </a:cubicBezTo>
                  <a:cubicBezTo>
                    <a:pt x="203" y="141"/>
                    <a:pt x="203" y="141"/>
                    <a:pt x="203" y="141"/>
                  </a:cubicBezTo>
                  <a:cubicBezTo>
                    <a:pt x="203" y="141"/>
                    <a:pt x="203" y="141"/>
                    <a:pt x="203" y="141"/>
                  </a:cubicBezTo>
                  <a:cubicBezTo>
                    <a:pt x="203" y="141"/>
                    <a:pt x="203" y="141"/>
                    <a:pt x="203" y="141"/>
                  </a:cubicBezTo>
                  <a:cubicBezTo>
                    <a:pt x="203" y="141"/>
                    <a:pt x="203" y="141"/>
                    <a:pt x="203" y="141"/>
                  </a:cubicBezTo>
                  <a:cubicBezTo>
                    <a:pt x="203" y="140"/>
                    <a:pt x="203" y="140"/>
                    <a:pt x="203" y="140"/>
                  </a:cubicBezTo>
                  <a:cubicBezTo>
                    <a:pt x="203" y="140"/>
                    <a:pt x="203" y="140"/>
                    <a:pt x="203" y="140"/>
                  </a:cubicBezTo>
                  <a:cubicBezTo>
                    <a:pt x="203" y="140"/>
                    <a:pt x="203" y="140"/>
                    <a:pt x="203" y="140"/>
                  </a:cubicBezTo>
                  <a:cubicBezTo>
                    <a:pt x="203" y="140"/>
                    <a:pt x="203" y="140"/>
                    <a:pt x="203" y="140"/>
                  </a:cubicBezTo>
                  <a:cubicBezTo>
                    <a:pt x="203" y="140"/>
                    <a:pt x="203" y="140"/>
                    <a:pt x="203" y="140"/>
                  </a:cubicBezTo>
                  <a:cubicBezTo>
                    <a:pt x="203" y="140"/>
                    <a:pt x="203" y="140"/>
                    <a:pt x="203" y="140"/>
                  </a:cubicBezTo>
                  <a:cubicBezTo>
                    <a:pt x="203" y="140"/>
                    <a:pt x="203" y="140"/>
                    <a:pt x="203" y="140"/>
                  </a:cubicBezTo>
                  <a:cubicBezTo>
                    <a:pt x="203" y="139"/>
                    <a:pt x="203" y="139"/>
                    <a:pt x="203" y="139"/>
                  </a:cubicBezTo>
                  <a:cubicBezTo>
                    <a:pt x="203" y="139"/>
                    <a:pt x="203" y="139"/>
                    <a:pt x="203" y="139"/>
                  </a:cubicBezTo>
                  <a:cubicBezTo>
                    <a:pt x="203" y="139"/>
                    <a:pt x="203" y="139"/>
                    <a:pt x="203" y="139"/>
                  </a:cubicBezTo>
                  <a:cubicBezTo>
                    <a:pt x="203" y="139"/>
                    <a:pt x="203" y="139"/>
                    <a:pt x="203" y="139"/>
                  </a:cubicBezTo>
                  <a:cubicBezTo>
                    <a:pt x="203" y="139"/>
                    <a:pt x="203" y="139"/>
                    <a:pt x="203" y="139"/>
                  </a:cubicBezTo>
                  <a:cubicBezTo>
                    <a:pt x="203" y="139"/>
                    <a:pt x="203" y="139"/>
                    <a:pt x="203" y="139"/>
                  </a:cubicBezTo>
                  <a:cubicBezTo>
                    <a:pt x="203" y="139"/>
                    <a:pt x="203" y="139"/>
                    <a:pt x="203" y="139"/>
                  </a:cubicBezTo>
                  <a:cubicBezTo>
                    <a:pt x="203" y="138"/>
                    <a:pt x="203" y="138"/>
                    <a:pt x="203" y="138"/>
                  </a:cubicBezTo>
                  <a:cubicBezTo>
                    <a:pt x="203" y="138"/>
                    <a:pt x="203" y="138"/>
                    <a:pt x="203" y="138"/>
                  </a:cubicBezTo>
                  <a:cubicBezTo>
                    <a:pt x="203" y="138"/>
                    <a:pt x="203" y="138"/>
                    <a:pt x="203" y="138"/>
                  </a:cubicBezTo>
                  <a:cubicBezTo>
                    <a:pt x="203" y="138"/>
                    <a:pt x="203" y="138"/>
                    <a:pt x="203" y="138"/>
                  </a:cubicBezTo>
                  <a:cubicBezTo>
                    <a:pt x="203" y="138"/>
                    <a:pt x="203" y="138"/>
                    <a:pt x="203" y="138"/>
                  </a:cubicBezTo>
                  <a:cubicBezTo>
                    <a:pt x="203" y="138"/>
                    <a:pt x="203" y="138"/>
                    <a:pt x="203" y="138"/>
                  </a:cubicBezTo>
                  <a:cubicBezTo>
                    <a:pt x="203" y="138"/>
                    <a:pt x="203" y="138"/>
                    <a:pt x="203" y="138"/>
                  </a:cubicBezTo>
                  <a:cubicBezTo>
                    <a:pt x="203" y="138"/>
                    <a:pt x="203" y="138"/>
                    <a:pt x="203" y="138"/>
                  </a:cubicBezTo>
                  <a:cubicBezTo>
                    <a:pt x="203" y="137"/>
                    <a:pt x="203" y="137"/>
                    <a:pt x="203" y="137"/>
                  </a:cubicBezTo>
                  <a:cubicBezTo>
                    <a:pt x="203" y="137"/>
                    <a:pt x="203" y="137"/>
                    <a:pt x="203" y="137"/>
                  </a:cubicBezTo>
                  <a:cubicBezTo>
                    <a:pt x="203" y="137"/>
                    <a:pt x="203" y="137"/>
                    <a:pt x="203" y="137"/>
                  </a:cubicBezTo>
                  <a:cubicBezTo>
                    <a:pt x="203" y="137"/>
                    <a:pt x="203" y="137"/>
                    <a:pt x="203" y="137"/>
                  </a:cubicBezTo>
                  <a:cubicBezTo>
                    <a:pt x="203" y="137"/>
                    <a:pt x="203" y="137"/>
                    <a:pt x="203" y="137"/>
                  </a:cubicBezTo>
                  <a:cubicBezTo>
                    <a:pt x="203" y="137"/>
                    <a:pt x="203" y="137"/>
                    <a:pt x="203" y="137"/>
                  </a:cubicBezTo>
                  <a:cubicBezTo>
                    <a:pt x="203" y="137"/>
                    <a:pt x="203" y="137"/>
                    <a:pt x="203" y="137"/>
                  </a:cubicBezTo>
                  <a:cubicBezTo>
                    <a:pt x="203" y="136"/>
                    <a:pt x="203" y="136"/>
                    <a:pt x="203" y="136"/>
                  </a:cubicBezTo>
                  <a:cubicBezTo>
                    <a:pt x="203" y="136"/>
                    <a:pt x="203" y="136"/>
                    <a:pt x="203" y="136"/>
                  </a:cubicBezTo>
                  <a:cubicBezTo>
                    <a:pt x="203" y="136"/>
                    <a:pt x="203" y="136"/>
                    <a:pt x="203" y="136"/>
                  </a:cubicBezTo>
                  <a:cubicBezTo>
                    <a:pt x="203" y="136"/>
                    <a:pt x="203" y="136"/>
                    <a:pt x="203" y="136"/>
                  </a:cubicBezTo>
                  <a:cubicBezTo>
                    <a:pt x="203" y="136"/>
                    <a:pt x="203" y="136"/>
                    <a:pt x="203" y="136"/>
                  </a:cubicBezTo>
                  <a:cubicBezTo>
                    <a:pt x="203" y="136"/>
                    <a:pt x="203" y="136"/>
                    <a:pt x="203" y="136"/>
                  </a:cubicBezTo>
                  <a:cubicBezTo>
                    <a:pt x="203" y="136"/>
                    <a:pt x="203" y="136"/>
                    <a:pt x="203" y="136"/>
                  </a:cubicBezTo>
                  <a:cubicBezTo>
                    <a:pt x="203" y="135"/>
                    <a:pt x="203" y="135"/>
                    <a:pt x="203" y="135"/>
                  </a:cubicBezTo>
                  <a:cubicBezTo>
                    <a:pt x="203" y="135"/>
                    <a:pt x="203" y="135"/>
                    <a:pt x="203" y="135"/>
                  </a:cubicBezTo>
                  <a:cubicBezTo>
                    <a:pt x="203" y="135"/>
                    <a:pt x="203" y="135"/>
                    <a:pt x="203" y="135"/>
                  </a:cubicBezTo>
                  <a:cubicBezTo>
                    <a:pt x="203" y="135"/>
                    <a:pt x="203" y="135"/>
                    <a:pt x="203" y="135"/>
                  </a:cubicBezTo>
                  <a:cubicBezTo>
                    <a:pt x="203" y="135"/>
                    <a:pt x="203" y="135"/>
                    <a:pt x="203" y="135"/>
                  </a:cubicBezTo>
                  <a:cubicBezTo>
                    <a:pt x="203" y="135"/>
                    <a:pt x="203" y="135"/>
                    <a:pt x="203" y="135"/>
                  </a:cubicBezTo>
                  <a:cubicBezTo>
                    <a:pt x="203" y="135"/>
                    <a:pt x="203" y="135"/>
                    <a:pt x="203" y="135"/>
                  </a:cubicBezTo>
                  <a:cubicBezTo>
                    <a:pt x="203" y="134"/>
                    <a:pt x="203" y="134"/>
                    <a:pt x="203" y="134"/>
                  </a:cubicBezTo>
                  <a:cubicBezTo>
                    <a:pt x="203" y="134"/>
                    <a:pt x="203" y="134"/>
                    <a:pt x="203" y="134"/>
                  </a:cubicBezTo>
                  <a:cubicBezTo>
                    <a:pt x="203" y="134"/>
                    <a:pt x="203" y="134"/>
                    <a:pt x="203" y="134"/>
                  </a:cubicBezTo>
                  <a:cubicBezTo>
                    <a:pt x="203" y="134"/>
                    <a:pt x="203" y="134"/>
                    <a:pt x="203" y="134"/>
                  </a:cubicBezTo>
                  <a:cubicBezTo>
                    <a:pt x="203" y="134"/>
                    <a:pt x="203" y="134"/>
                    <a:pt x="203" y="134"/>
                  </a:cubicBezTo>
                  <a:cubicBezTo>
                    <a:pt x="203" y="134"/>
                    <a:pt x="203" y="134"/>
                    <a:pt x="203" y="134"/>
                  </a:cubicBezTo>
                  <a:cubicBezTo>
                    <a:pt x="203" y="134"/>
                    <a:pt x="203" y="134"/>
                    <a:pt x="203" y="134"/>
                  </a:cubicBezTo>
                  <a:cubicBezTo>
                    <a:pt x="203" y="133"/>
                    <a:pt x="203" y="133"/>
                    <a:pt x="203" y="133"/>
                  </a:cubicBezTo>
                  <a:cubicBezTo>
                    <a:pt x="203" y="133"/>
                    <a:pt x="203" y="133"/>
                    <a:pt x="203" y="133"/>
                  </a:cubicBezTo>
                  <a:cubicBezTo>
                    <a:pt x="203" y="133"/>
                    <a:pt x="203" y="133"/>
                    <a:pt x="203" y="133"/>
                  </a:cubicBezTo>
                  <a:cubicBezTo>
                    <a:pt x="203" y="133"/>
                    <a:pt x="203" y="133"/>
                    <a:pt x="203" y="133"/>
                  </a:cubicBezTo>
                  <a:cubicBezTo>
                    <a:pt x="203" y="133"/>
                    <a:pt x="203" y="133"/>
                    <a:pt x="203" y="133"/>
                  </a:cubicBezTo>
                  <a:cubicBezTo>
                    <a:pt x="203" y="133"/>
                    <a:pt x="203" y="133"/>
                    <a:pt x="203" y="133"/>
                  </a:cubicBezTo>
                  <a:cubicBezTo>
                    <a:pt x="203" y="133"/>
                    <a:pt x="203" y="133"/>
                    <a:pt x="203" y="133"/>
                  </a:cubicBezTo>
                  <a:cubicBezTo>
                    <a:pt x="203" y="132"/>
                    <a:pt x="203" y="132"/>
                    <a:pt x="203" y="132"/>
                  </a:cubicBezTo>
                  <a:cubicBezTo>
                    <a:pt x="203" y="132"/>
                    <a:pt x="203" y="132"/>
                    <a:pt x="203" y="132"/>
                  </a:cubicBezTo>
                  <a:cubicBezTo>
                    <a:pt x="203" y="132"/>
                    <a:pt x="203" y="132"/>
                    <a:pt x="203" y="132"/>
                  </a:cubicBezTo>
                  <a:cubicBezTo>
                    <a:pt x="203" y="132"/>
                    <a:pt x="203" y="132"/>
                    <a:pt x="203" y="132"/>
                  </a:cubicBezTo>
                  <a:cubicBezTo>
                    <a:pt x="203" y="132"/>
                    <a:pt x="203" y="132"/>
                    <a:pt x="203" y="132"/>
                  </a:cubicBezTo>
                  <a:cubicBezTo>
                    <a:pt x="203" y="132"/>
                    <a:pt x="203" y="132"/>
                    <a:pt x="203" y="132"/>
                  </a:cubicBezTo>
                  <a:cubicBezTo>
                    <a:pt x="203" y="132"/>
                    <a:pt x="203" y="132"/>
                    <a:pt x="203" y="132"/>
                  </a:cubicBezTo>
                  <a:cubicBezTo>
                    <a:pt x="203" y="131"/>
                    <a:pt x="203" y="131"/>
                    <a:pt x="203" y="131"/>
                  </a:cubicBezTo>
                  <a:cubicBezTo>
                    <a:pt x="203" y="131"/>
                    <a:pt x="203" y="131"/>
                    <a:pt x="203" y="131"/>
                  </a:cubicBezTo>
                  <a:cubicBezTo>
                    <a:pt x="203" y="131"/>
                    <a:pt x="203" y="131"/>
                    <a:pt x="203" y="131"/>
                  </a:cubicBezTo>
                  <a:cubicBezTo>
                    <a:pt x="203" y="131"/>
                    <a:pt x="203" y="131"/>
                    <a:pt x="203" y="131"/>
                  </a:cubicBezTo>
                  <a:cubicBezTo>
                    <a:pt x="203" y="131"/>
                    <a:pt x="203" y="131"/>
                    <a:pt x="203" y="131"/>
                  </a:cubicBezTo>
                  <a:cubicBezTo>
                    <a:pt x="203" y="131"/>
                    <a:pt x="203" y="131"/>
                    <a:pt x="203" y="131"/>
                  </a:cubicBezTo>
                  <a:cubicBezTo>
                    <a:pt x="203" y="131"/>
                    <a:pt x="203" y="131"/>
                    <a:pt x="203" y="131"/>
                  </a:cubicBezTo>
                  <a:cubicBezTo>
                    <a:pt x="203" y="130"/>
                    <a:pt x="203" y="130"/>
                    <a:pt x="203" y="130"/>
                  </a:cubicBezTo>
                  <a:cubicBezTo>
                    <a:pt x="203" y="130"/>
                    <a:pt x="203" y="130"/>
                    <a:pt x="203" y="130"/>
                  </a:cubicBezTo>
                  <a:cubicBezTo>
                    <a:pt x="203" y="130"/>
                    <a:pt x="203" y="130"/>
                    <a:pt x="203" y="130"/>
                  </a:cubicBezTo>
                  <a:cubicBezTo>
                    <a:pt x="203" y="130"/>
                    <a:pt x="203" y="130"/>
                    <a:pt x="203" y="130"/>
                  </a:cubicBezTo>
                  <a:cubicBezTo>
                    <a:pt x="203" y="130"/>
                    <a:pt x="203" y="130"/>
                    <a:pt x="203" y="130"/>
                  </a:cubicBezTo>
                  <a:cubicBezTo>
                    <a:pt x="203" y="130"/>
                    <a:pt x="203" y="130"/>
                    <a:pt x="203" y="130"/>
                  </a:cubicBezTo>
                  <a:cubicBezTo>
                    <a:pt x="203" y="130"/>
                    <a:pt x="203" y="130"/>
                    <a:pt x="203" y="130"/>
                  </a:cubicBezTo>
                  <a:cubicBezTo>
                    <a:pt x="203" y="129"/>
                    <a:pt x="203" y="129"/>
                    <a:pt x="203" y="129"/>
                  </a:cubicBezTo>
                  <a:cubicBezTo>
                    <a:pt x="203" y="129"/>
                    <a:pt x="203" y="129"/>
                    <a:pt x="203" y="129"/>
                  </a:cubicBezTo>
                  <a:cubicBezTo>
                    <a:pt x="203" y="129"/>
                    <a:pt x="203" y="129"/>
                    <a:pt x="203" y="129"/>
                  </a:cubicBezTo>
                  <a:cubicBezTo>
                    <a:pt x="203" y="129"/>
                    <a:pt x="203" y="129"/>
                    <a:pt x="203" y="129"/>
                  </a:cubicBezTo>
                  <a:cubicBezTo>
                    <a:pt x="203" y="129"/>
                    <a:pt x="203" y="129"/>
                    <a:pt x="203" y="129"/>
                  </a:cubicBezTo>
                  <a:cubicBezTo>
                    <a:pt x="203" y="129"/>
                    <a:pt x="203" y="129"/>
                    <a:pt x="203" y="129"/>
                  </a:cubicBezTo>
                  <a:cubicBezTo>
                    <a:pt x="203" y="129"/>
                    <a:pt x="203" y="129"/>
                    <a:pt x="203" y="129"/>
                  </a:cubicBezTo>
                  <a:cubicBezTo>
                    <a:pt x="203" y="128"/>
                    <a:pt x="203" y="128"/>
                    <a:pt x="203" y="128"/>
                  </a:cubicBezTo>
                  <a:cubicBezTo>
                    <a:pt x="203" y="128"/>
                    <a:pt x="203" y="128"/>
                    <a:pt x="203" y="128"/>
                  </a:cubicBezTo>
                  <a:cubicBezTo>
                    <a:pt x="203" y="128"/>
                    <a:pt x="203" y="128"/>
                    <a:pt x="203" y="128"/>
                  </a:cubicBezTo>
                  <a:cubicBezTo>
                    <a:pt x="203" y="128"/>
                    <a:pt x="203" y="128"/>
                    <a:pt x="203" y="128"/>
                  </a:cubicBezTo>
                  <a:cubicBezTo>
                    <a:pt x="203" y="128"/>
                    <a:pt x="203" y="128"/>
                    <a:pt x="203" y="128"/>
                  </a:cubicBezTo>
                  <a:cubicBezTo>
                    <a:pt x="203" y="128"/>
                    <a:pt x="203" y="128"/>
                    <a:pt x="203" y="128"/>
                  </a:cubicBezTo>
                  <a:cubicBezTo>
                    <a:pt x="203" y="128"/>
                    <a:pt x="203" y="128"/>
                    <a:pt x="203" y="128"/>
                  </a:cubicBezTo>
                  <a:cubicBezTo>
                    <a:pt x="203" y="127"/>
                    <a:pt x="203" y="127"/>
                    <a:pt x="203" y="127"/>
                  </a:cubicBezTo>
                  <a:cubicBezTo>
                    <a:pt x="203" y="127"/>
                    <a:pt x="203" y="127"/>
                    <a:pt x="203" y="127"/>
                  </a:cubicBezTo>
                  <a:cubicBezTo>
                    <a:pt x="203" y="127"/>
                    <a:pt x="203" y="127"/>
                    <a:pt x="203" y="127"/>
                  </a:cubicBezTo>
                  <a:cubicBezTo>
                    <a:pt x="203" y="127"/>
                    <a:pt x="203" y="127"/>
                    <a:pt x="203" y="127"/>
                  </a:cubicBezTo>
                  <a:cubicBezTo>
                    <a:pt x="203" y="127"/>
                    <a:pt x="203" y="127"/>
                    <a:pt x="203" y="127"/>
                  </a:cubicBezTo>
                  <a:cubicBezTo>
                    <a:pt x="203" y="127"/>
                    <a:pt x="203" y="127"/>
                    <a:pt x="203" y="127"/>
                  </a:cubicBezTo>
                  <a:cubicBezTo>
                    <a:pt x="203" y="127"/>
                    <a:pt x="203" y="127"/>
                    <a:pt x="203" y="127"/>
                  </a:cubicBezTo>
                  <a:cubicBezTo>
                    <a:pt x="203" y="127"/>
                    <a:pt x="203" y="127"/>
                    <a:pt x="203" y="127"/>
                  </a:cubicBezTo>
                  <a:cubicBezTo>
                    <a:pt x="203" y="126"/>
                    <a:pt x="203" y="126"/>
                    <a:pt x="203" y="126"/>
                  </a:cubicBezTo>
                  <a:cubicBezTo>
                    <a:pt x="203" y="126"/>
                    <a:pt x="203" y="126"/>
                    <a:pt x="203" y="126"/>
                  </a:cubicBezTo>
                  <a:cubicBezTo>
                    <a:pt x="203" y="126"/>
                    <a:pt x="203" y="126"/>
                    <a:pt x="203" y="126"/>
                  </a:cubicBezTo>
                  <a:cubicBezTo>
                    <a:pt x="203" y="126"/>
                    <a:pt x="203" y="126"/>
                    <a:pt x="203" y="126"/>
                  </a:cubicBezTo>
                  <a:cubicBezTo>
                    <a:pt x="203" y="126"/>
                    <a:pt x="203" y="126"/>
                    <a:pt x="203" y="126"/>
                  </a:cubicBezTo>
                  <a:cubicBezTo>
                    <a:pt x="203" y="126"/>
                    <a:pt x="203" y="126"/>
                    <a:pt x="203" y="126"/>
                  </a:cubicBezTo>
                  <a:cubicBezTo>
                    <a:pt x="203" y="126"/>
                    <a:pt x="203" y="126"/>
                    <a:pt x="203" y="126"/>
                  </a:cubicBezTo>
                  <a:cubicBezTo>
                    <a:pt x="203" y="125"/>
                    <a:pt x="203" y="125"/>
                    <a:pt x="203" y="125"/>
                  </a:cubicBezTo>
                  <a:cubicBezTo>
                    <a:pt x="203" y="125"/>
                    <a:pt x="203" y="125"/>
                    <a:pt x="203" y="125"/>
                  </a:cubicBezTo>
                  <a:cubicBezTo>
                    <a:pt x="203" y="125"/>
                    <a:pt x="203" y="125"/>
                    <a:pt x="203" y="125"/>
                  </a:cubicBezTo>
                  <a:cubicBezTo>
                    <a:pt x="203" y="125"/>
                    <a:pt x="203" y="125"/>
                    <a:pt x="203" y="125"/>
                  </a:cubicBezTo>
                  <a:cubicBezTo>
                    <a:pt x="203" y="125"/>
                    <a:pt x="203" y="125"/>
                    <a:pt x="203" y="125"/>
                  </a:cubicBezTo>
                  <a:cubicBezTo>
                    <a:pt x="203" y="125"/>
                    <a:pt x="203" y="125"/>
                    <a:pt x="203" y="125"/>
                  </a:cubicBezTo>
                  <a:cubicBezTo>
                    <a:pt x="203" y="125"/>
                    <a:pt x="203" y="125"/>
                    <a:pt x="203" y="125"/>
                  </a:cubicBezTo>
                  <a:cubicBezTo>
                    <a:pt x="203" y="124"/>
                    <a:pt x="203" y="124"/>
                    <a:pt x="203" y="124"/>
                  </a:cubicBezTo>
                  <a:cubicBezTo>
                    <a:pt x="203" y="124"/>
                    <a:pt x="203" y="124"/>
                    <a:pt x="203" y="124"/>
                  </a:cubicBezTo>
                  <a:cubicBezTo>
                    <a:pt x="203" y="124"/>
                    <a:pt x="203" y="124"/>
                    <a:pt x="203" y="124"/>
                  </a:cubicBezTo>
                  <a:cubicBezTo>
                    <a:pt x="203" y="124"/>
                    <a:pt x="203" y="124"/>
                    <a:pt x="203" y="124"/>
                  </a:cubicBezTo>
                  <a:cubicBezTo>
                    <a:pt x="203" y="124"/>
                    <a:pt x="203" y="124"/>
                    <a:pt x="203" y="124"/>
                  </a:cubicBezTo>
                  <a:cubicBezTo>
                    <a:pt x="203" y="124"/>
                    <a:pt x="203" y="124"/>
                    <a:pt x="203" y="124"/>
                  </a:cubicBezTo>
                  <a:cubicBezTo>
                    <a:pt x="203" y="124"/>
                    <a:pt x="203" y="124"/>
                    <a:pt x="203" y="124"/>
                  </a:cubicBezTo>
                  <a:cubicBezTo>
                    <a:pt x="203" y="123"/>
                    <a:pt x="203" y="123"/>
                    <a:pt x="203" y="123"/>
                  </a:cubicBezTo>
                  <a:cubicBezTo>
                    <a:pt x="203" y="123"/>
                    <a:pt x="203" y="123"/>
                    <a:pt x="203" y="123"/>
                  </a:cubicBezTo>
                  <a:cubicBezTo>
                    <a:pt x="203" y="123"/>
                    <a:pt x="203" y="123"/>
                    <a:pt x="203" y="123"/>
                  </a:cubicBezTo>
                  <a:cubicBezTo>
                    <a:pt x="203" y="123"/>
                    <a:pt x="203" y="123"/>
                    <a:pt x="203" y="123"/>
                  </a:cubicBezTo>
                  <a:cubicBezTo>
                    <a:pt x="203" y="123"/>
                    <a:pt x="203" y="123"/>
                    <a:pt x="203" y="123"/>
                  </a:cubicBezTo>
                  <a:cubicBezTo>
                    <a:pt x="203" y="123"/>
                    <a:pt x="203" y="123"/>
                    <a:pt x="203" y="123"/>
                  </a:cubicBezTo>
                  <a:cubicBezTo>
                    <a:pt x="203" y="123"/>
                    <a:pt x="203" y="123"/>
                    <a:pt x="203" y="123"/>
                  </a:cubicBezTo>
                  <a:cubicBezTo>
                    <a:pt x="203" y="122"/>
                    <a:pt x="203" y="122"/>
                    <a:pt x="203" y="122"/>
                  </a:cubicBezTo>
                  <a:cubicBezTo>
                    <a:pt x="203" y="122"/>
                    <a:pt x="203" y="122"/>
                    <a:pt x="203" y="122"/>
                  </a:cubicBezTo>
                  <a:cubicBezTo>
                    <a:pt x="203" y="122"/>
                    <a:pt x="203" y="122"/>
                    <a:pt x="203" y="122"/>
                  </a:cubicBezTo>
                  <a:cubicBezTo>
                    <a:pt x="203" y="122"/>
                    <a:pt x="203" y="122"/>
                    <a:pt x="203" y="122"/>
                  </a:cubicBezTo>
                  <a:cubicBezTo>
                    <a:pt x="203" y="122"/>
                    <a:pt x="203" y="122"/>
                    <a:pt x="203" y="122"/>
                  </a:cubicBezTo>
                  <a:cubicBezTo>
                    <a:pt x="203" y="122"/>
                    <a:pt x="203" y="122"/>
                    <a:pt x="203" y="122"/>
                  </a:cubicBezTo>
                  <a:cubicBezTo>
                    <a:pt x="203" y="122"/>
                    <a:pt x="203" y="122"/>
                    <a:pt x="203" y="122"/>
                  </a:cubicBezTo>
                  <a:cubicBezTo>
                    <a:pt x="203" y="121"/>
                    <a:pt x="203" y="121"/>
                    <a:pt x="203" y="121"/>
                  </a:cubicBezTo>
                  <a:cubicBezTo>
                    <a:pt x="203" y="121"/>
                    <a:pt x="203" y="121"/>
                    <a:pt x="203" y="121"/>
                  </a:cubicBezTo>
                  <a:cubicBezTo>
                    <a:pt x="203" y="121"/>
                    <a:pt x="203" y="121"/>
                    <a:pt x="203" y="121"/>
                  </a:cubicBezTo>
                  <a:cubicBezTo>
                    <a:pt x="203" y="121"/>
                    <a:pt x="203" y="121"/>
                    <a:pt x="203" y="121"/>
                  </a:cubicBezTo>
                  <a:cubicBezTo>
                    <a:pt x="203" y="121"/>
                    <a:pt x="203" y="121"/>
                    <a:pt x="203" y="121"/>
                  </a:cubicBezTo>
                  <a:cubicBezTo>
                    <a:pt x="203" y="121"/>
                    <a:pt x="203" y="121"/>
                    <a:pt x="203" y="121"/>
                  </a:cubicBezTo>
                  <a:cubicBezTo>
                    <a:pt x="203" y="121"/>
                    <a:pt x="203" y="121"/>
                    <a:pt x="203" y="121"/>
                  </a:cubicBezTo>
                  <a:cubicBezTo>
                    <a:pt x="203" y="120"/>
                    <a:pt x="203" y="120"/>
                    <a:pt x="203" y="120"/>
                  </a:cubicBezTo>
                  <a:cubicBezTo>
                    <a:pt x="203" y="120"/>
                    <a:pt x="203" y="120"/>
                    <a:pt x="203" y="120"/>
                  </a:cubicBezTo>
                  <a:cubicBezTo>
                    <a:pt x="203" y="120"/>
                    <a:pt x="203" y="120"/>
                    <a:pt x="203" y="120"/>
                  </a:cubicBezTo>
                  <a:cubicBezTo>
                    <a:pt x="203" y="120"/>
                    <a:pt x="203" y="120"/>
                    <a:pt x="203" y="120"/>
                  </a:cubicBezTo>
                  <a:cubicBezTo>
                    <a:pt x="203" y="120"/>
                    <a:pt x="203" y="120"/>
                    <a:pt x="203" y="120"/>
                  </a:cubicBezTo>
                  <a:cubicBezTo>
                    <a:pt x="203" y="120"/>
                    <a:pt x="203" y="120"/>
                    <a:pt x="203" y="120"/>
                  </a:cubicBezTo>
                  <a:cubicBezTo>
                    <a:pt x="203" y="120"/>
                    <a:pt x="203" y="120"/>
                    <a:pt x="203" y="120"/>
                  </a:cubicBezTo>
                  <a:cubicBezTo>
                    <a:pt x="203" y="119"/>
                    <a:pt x="203" y="119"/>
                    <a:pt x="203" y="119"/>
                  </a:cubicBezTo>
                  <a:cubicBezTo>
                    <a:pt x="203" y="119"/>
                    <a:pt x="203" y="119"/>
                    <a:pt x="203" y="119"/>
                  </a:cubicBezTo>
                  <a:cubicBezTo>
                    <a:pt x="203" y="119"/>
                    <a:pt x="203" y="119"/>
                    <a:pt x="203" y="119"/>
                  </a:cubicBezTo>
                  <a:cubicBezTo>
                    <a:pt x="203" y="119"/>
                    <a:pt x="203" y="119"/>
                    <a:pt x="203" y="119"/>
                  </a:cubicBezTo>
                  <a:cubicBezTo>
                    <a:pt x="203" y="119"/>
                    <a:pt x="203" y="119"/>
                    <a:pt x="203" y="119"/>
                  </a:cubicBezTo>
                  <a:cubicBezTo>
                    <a:pt x="203" y="119"/>
                    <a:pt x="203" y="119"/>
                    <a:pt x="203" y="119"/>
                  </a:cubicBezTo>
                  <a:cubicBezTo>
                    <a:pt x="203" y="119"/>
                    <a:pt x="203" y="119"/>
                    <a:pt x="203" y="119"/>
                  </a:cubicBezTo>
                  <a:cubicBezTo>
                    <a:pt x="203" y="118"/>
                    <a:pt x="203" y="118"/>
                    <a:pt x="203" y="118"/>
                  </a:cubicBezTo>
                  <a:cubicBezTo>
                    <a:pt x="203" y="118"/>
                    <a:pt x="203" y="118"/>
                    <a:pt x="203" y="118"/>
                  </a:cubicBezTo>
                  <a:cubicBezTo>
                    <a:pt x="203" y="118"/>
                    <a:pt x="203" y="118"/>
                    <a:pt x="203" y="118"/>
                  </a:cubicBezTo>
                  <a:cubicBezTo>
                    <a:pt x="203" y="118"/>
                    <a:pt x="203" y="118"/>
                    <a:pt x="203" y="118"/>
                  </a:cubicBezTo>
                  <a:cubicBezTo>
                    <a:pt x="203" y="118"/>
                    <a:pt x="203" y="118"/>
                    <a:pt x="203" y="118"/>
                  </a:cubicBezTo>
                  <a:cubicBezTo>
                    <a:pt x="203" y="118"/>
                    <a:pt x="203" y="118"/>
                    <a:pt x="203" y="118"/>
                  </a:cubicBezTo>
                  <a:cubicBezTo>
                    <a:pt x="203" y="118"/>
                    <a:pt x="203" y="118"/>
                    <a:pt x="203" y="118"/>
                  </a:cubicBezTo>
                  <a:cubicBezTo>
                    <a:pt x="203" y="117"/>
                    <a:pt x="203" y="117"/>
                    <a:pt x="203" y="117"/>
                  </a:cubicBezTo>
                  <a:cubicBezTo>
                    <a:pt x="203" y="117"/>
                    <a:pt x="203" y="117"/>
                    <a:pt x="203" y="117"/>
                  </a:cubicBezTo>
                  <a:cubicBezTo>
                    <a:pt x="203" y="117"/>
                    <a:pt x="203" y="117"/>
                    <a:pt x="203" y="117"/>
                  </a:cubicBezTo>
                  <a:cubicBezTo>
                    <a:pt x="203" y="117"/>
                    <a:pt x="203" y="117"/>
                    <a:pt x="203" y="117"/>
                  </a:cubicBezTo>
                  <a:cubicBezTo>
                    <a:pt x="203" y="117"/>
                    <a:pt x="203" y="117"/>
                    <a:pt x="203" y="117"/>
                  </a:cubicBezTo>
                  <a:cubicBezTo>
                    <a:pt x="203" y="117"/>
                    <a:pt x="203" y="117"/>
                    <a:pt x="203" y="117"/>
                  </a:cubicBezTo>
                  <a:cubicBezTo>
                    <a:pt x="203" y="117"/>
                    <a:pt x="203" y="117"/>
                    <a:pt x="203" y="117"/>
                  </a:cubicBezTo>
                  <a:cubicBezTo>
                    <a:pt x="203" y="116"/>
                    <a:pt x="203" y="116"/>
                    <a:pt x="203" y="116"/>
                  </a:cubicBezTo>
                  <a:cubicBezTo>
                    <a:pt x="203" y="116"/>
                    <a:pt x="203" y="116"/>
                    <a:pt x="203" y="116"/>
                  </a:cubicBezTo>
                  <a:cubicBezTo>
                    <a:pt x="203" y="116"/>
                    <a:pt x="203" y="116"/>
                    <a:pt x="203" y="116"/>
                  </a:cubicBezTo>
                  <a:cubicBezTo>
                    <a:pt x="203" y="116"/>
                    <a:pt x="203" y="116"/>
                    <a:pt x="203" y="116"/>
                  </a:cubicBezTo>
                  <a:cubicBezTo>
                    <a:pt x="203" y="116"/>
                    <a:pt x="203" y="116"/>
                    <a:pt x="203" y="116"/>
                  </a:cubicBezTo>
                  <a:cubicBezTo>
                    <a:pt x="203" y="116"/>
                    <a:pt x="203" y="116"/>
                    <a:pt x="203" y="116"/>
                  </a:cubicBezTo>
                  <a:cubicBezTo>
                    <a:pt x="203" y="116"/>
                    <a:pt x="203" y="116"/>
                    <a:pt x="203" y="116"/>
                  </a:cubicBezTo>
                  <a:cubicBezTo>
                    <a:pt x="203" y="115"/>
                    <a:pt x="203" y="115"/>
                    <a:pt x="203" y="115"/>
                  </a:cubicBezTo>
                  <a:cubicBezTo>
                    <a:pt x="203" y="115"/>
                    <a:pt x="203" y="115"/>
                    <a:pt x="203" y="115"/>
                  </a:cubicBezTo>
                  <a:cubicBezTo>
                    <a:pt x="203" y="115"/>
                    <a:pt x="203" y="115"/>
                    <a:pt x="203" y="115"/>
                  </a:cubicBezTo>
                  <a:cubicBezTo>
                    <a:pt x="203" y="115"/>
                    <a:pt x="203" y="115"/>
                    <a:pt x="203" y="115"/>
                  </a:cubicBezTo>
                  <a:cubicBezTo>
                    <a:pt x="203" y="115"/>
                    <a:pt x="203" y="115"/>
                    <a:pt x="203" y="115"/>
                  </a:cubicBezTo>
                  <a:cubicBezTo>
                    <a:pt x="203" y="115"/>
                    <a:pt x="203" y="115"/>
                    <a:pt x="203" y="115"/>
                  </a:cubicBezTo>
                  <a:cubicBezTo>
                    <a:pt x="203" y="115"/>
                    <a:pt x="203" y="115"/>
                    <a:pt x="203" y="115"/>
                  </a:cubicBezTo>
                  <a:cubicBezTo>
                    <a:pt x="203" y="115"/>
                    <a:pt x="203" y="115"/>
                    <a:pt x="203" y="115"/>
                  </a:cubicBezTo>
                  <a:cubicBezTo>
                    <a:pt x="203" y="114"/>
                    <a:pt x="203" y="114"/>
                    <a:pt x="203" y="114"/>
                  </a:cubicBezTo>
                  <a:cubicBezTo>
                    <a:pt x="203" y="114"/>
                    <a:pt x="203" y="114"/>
                    <a:pt x="203" y="114"/>
                  </a:cubicBezTo>
                  <a:cubicBezTo>
                    <a:pt x="203" y="114"/>
                    <a:pt x="203" y="114"/>
                    <a:pt x="203" y="114"/>
                  </a:cubicBezTo>
                  <a:cubicBezTo>
                    <a:pt x="203" y="114"/>
                    <a:pt x="203" y="114"/>
                    <a:pt x="203" y="114"/>
                  </a:cubicBezTo>
                  <a:cubicBezTo>
                    <a:pt x="203" y="114"/>
                    <a:pt x="203" y="114"/>
                    <a:pt x="203" y="114"/>
                  </a:cubicBezTo>
                  <a:cubicBezTo>
                    <a:pt x="203" y="114"/>
                    <a:pt x="203" y="114"/>
                    <a:pt x="203" y="114"/>
                  </a:cubicBezTo>
                  <a:cubicBezTo>
                    <a:pt x="203" y="114"/>
                    <a:pt x="203" y="114"/>
                    <a:pt x="203" y="114"/>
                  </a:cubicBezTo>
                  <a:cubicBezTo>
                    <a:pt x="203" y="113"/>
                    <a:pt x="203" y="113"/>
                    <a:pt x="203" y="113"/>
                  </a:cubicBezTo>
                  <a:cubicBezTo>
                    <a:pt x="203" y="113"/>
                    <a:pt x="203" y="113"/>
                    <a:pt x="203" y="113"/>
                  </a:cubicBezTo>
                  <a:cubicBezTo>
                    <a:pt x="203" y="113"/>
                    <a:pt x="203" y="113"/>
                    <a:pt x="203" y="113"/>
                  </a:cubicBezTo>
                  <a:cubicBezTo>
                    <a:pt x="203" y="113"/>
                    <a:pt x="203" y="113"/>
                    <a:pt x="203" y="113"/>
                  </a:cubicBezTo>
                  <a:cubicBezTo>
                    <a:pt x="203" y="113"/>
                    <a:pt x="203" y="113"/>
                    <a:pt x="203" y="113"/>
                  </a:cubicBezTo>
                  <a:cubicBezTo>
                    <a:pt x="203" y="113"/>
                    <a:pt x="203" y="113"/>
                    <a:pt x="203" y="113"/>
                  </a:cubicBezTo>
                  <a:cubicBezTo>
                    <a:pt x="203" y="113"/>
                    <a:pt x="203" y="113"/>
                    <a:pt x="203" y="113"/>
                  </a:cubicBezTo>
                  <a:cubicBezTo>
                    <a:pt x="203" y="112"/>
                    <a:pt x="203" y="112"/>
                    <a:pt x="203" y="112"/>
                  </a:cubicBezTo>
                  <a:cubicBezTo>
                    <a:pt x="203" y="112"/>
                    <a:pt x="203" y="112"/>
                    <a:pt x="203" y="112"/>
                  </a:cubicBezTo>
                  <a:cubicBezTo>
                    <a:pt x="203" y="112"/>
                    <a:pt x="203" y="112"/>
                    <a:pt x="203" y="112"/>
                  </a:cubicBezTo>
                  <a:cubicBezTo>
                    <a:pt x="203" y="112"/>
                    <a:pt x="203" y="112"/>
                    <a:pt x="203" y="112"/>
                  </a:cubicBezTo>
                  <a:cubicBezTo>
                    <a:pt x="203" y="112"/>
                    <a:pt x="203" y="112"/>
                    <a:pt x="203" y="112"/>
                  </a:cubicBezTo>
                  <a:cubicBezTo>
                    <a:pt x="203" y="112"/>
                    <a:pt x="203" y="112"/>
                    <a:pt x="203" y="112"/>
                  </a:cubicBezTo>
                  <a:cubicBezTo>
                    <a:pt x="203" y="112"/>
                    <a:pt x="203" y="112"/>
                    <a:pt x="203" y="112"/>
                  </a:cubicBezTo>
                  <a:cubicBezTo>
                    <a:pt x="203" y="111"/>
                    <a:pt x="203" y="111"/>
                    <a:pt x="203" y="111"/>
                  </a:cubicBezTo>
                  <a:cubicBezTo>
                    <a:pt x="203" y="111"/>
                    <a:pt x="203" y="111"/>
                    <a:pt x="203" y="111"/>
                  </a:cubicBezTo>
                  <a:cubicBezTo>
                    <a:pt x="203" y="111"/>
                    <a:pt x="203" y="111"/>
                    <a:pt x="203" y="111"/>
                  </a:cubicBezTo>
                  <a:cubicBezTo>
                    <a:pt x="203" y="111"/>
                    <a:pt x="203" y="111"/>
                    <a:pt x="203" y="111"/>
                  </a:cubicBezTo>
                  <a:cubicBezTo>
                    <a:pt x="203" y="111"/>
                    <a:pt x="203" y="111"/>
                    <a:pt x="203" y="111"/>
                  </a:cubicBezTo>
                  <a:cubicBezTo>
                    <a:pt x="203" y="111"/>
                    <a:pt x="203" y="111"/>
                    <a:pt x="203" y="111"/>
                  </a:cubicBezTo>
                  <a:cubicBezTo>
                    <a:pt x="203" y="111"/>
                    <a:pt x="203" y="111"/>
                    <a:pt x="203" y="111"/>
                  </a:cubicBezTo>
                  <a:cubicBezTo>
                    <a:pt x="203" y="110"/>
                    <a:pt x="203" y="110"/>
                    <a:pt x="203" y="110"/>
                  </a:cubicBezTo>
                  <a:cubicBezTo>
                    <a:pt x="203" y="110"/>
                    <a:pt x="203" y="110"/>
                    <a:pt x="203" y="110"/>
                  </a:cubicBezTo>
                  <a:cubicBezTo>
                    <a:pt x="203" y="110"/>
                    <a:pt x="203" y="110"/>
                    <a:pt x="203" y="110"/>
                  </a:cubicBezTo>
                  <a:cubicBezTo>
                    <a:pt x="203" y="110"/>
                    <a:pt x="203" y="110"/>
                    <a:pt x="203" y="110"/>
                  </a:cubicBezTo>
                  <a:cubicBezTo>
                    <a:pt x="203" y="110"/>
                    <a:pt x="203" y="110"/>
                    <a:pt x="203" y="110"/>
                  </a:cubicBezTo>
                  <a:cubicBezTo>
                    <a:pt x="203" y="110"/>
                    <a:pt x="203" y="110"/>
                    <a:pt x="203" y="110"/>
                  </a:cubicBezTo>
                  <a:cubicBezTo>
                    <a:pt x="203" y="110"/>
                    <a:pt x="203" y="110"/>
                    <a:pt x="203" y="110"/>
                  </a:cubicBezTo>
                  <a:cubicBezTo>
                    <a:pt x="203" y="109"/>
                    <a:pt x="203" y="109"/>
                    <a:pt x="203" y="109"/>
                  </a:cubicBezTo>
                  <a:cubicBezTo>
                    <a:pt x="203" y="109"/>
                    <a:pt x="203" y="109"/>
                    <a:pt x="203" y="109"/>
                  </a:cubicBezTo>
                  <a:cubicBezTo>
                    <a:pt x="203" y="109"/>
                    <a:pt x="203" y="109"/>
                    <a:pt x="203" y="109"/>
                  </a:cubicBezTo>
                  <a:cubicBezTo>
                    <a:pt x="203" y="109"/>
                    <a:pt x="203" y="109"/>
                    <a:pt x="203" y="109"/>
                  </a:cubicBezTo>
                  <a:cubicBezTo>
                    <a:pt x="203" y="109"/>
                    <a:pt x="203" y="109"/>
                    <a:pt x="203" y="109"/>
                  </a:cubicBezTo>
                  <a:cubicBezTo>
                    <a:pt x="203" y="109"/>
                    <a:pt x="203" y="109"/>
                    <a:pt x="203" y="109"/>
                  </a:cubicBezTo>
                  <a:cubicBezTo>
                    <a:pt x="203" y="109"/>
                    <a:pt x="203" y="109"/>
                    <a:pt x="203" y="109"/>
                  </a:cubicBezTo>
                  <a:cubicBezTo>
                    <a:pt x="203" y="108"/>
                    <a:pt x="203" y="108"/>
                    <a:pt x="203" y="108"/>
                  </a:cubicBezTo>
                  <a:cubicBezTo>
                    <a:pt x="203" y="108"/>
                    <a:pt x="203" y="108"/>
                    <a:pt x="203" y="108"/>
                  </a:cubicBezTo>
                  <a:cubicBezTo>
                    <a:pt x="203" y="108"/>
                    <a:pt x="203" y="108"/>
                    <a:pt x="203" y="108"/>
                  </a:cubicBezTo>
                  <a:cubicBezTo>
                    <a:pt x="203" y="108"/>
                    <a:pt x="203" y="108"/>
                    <a:pt x="203" y="108"/>
                  </a:cubicBezTo>
                  <a:cubicBezTo>
                    <a:pt x="203" y="108"/>
                    <a:pt x="203" y="108"/>
                    <a:pt x="203" y="108"/>
                  </a:cubicBezTo>
                  <a:cubicBezTo>
                    <a:pt x="203" y="108"/>
                    <a:pt x="203" y="108"/>
                    <a:pt x="203" y="108"/>
                  </a:cubicBezTo>
                  <a:cubicBezTo>
                    <a:pt x="203" y="108"/>
                    <a:pt x="203" y="108"/>
                    <a:pt x="203" y="108"/>
                  </a:cubicBezTo>
                  <a:cubicBezTo>
                    <a:pt x="203" y="107"/>
                    <a:pt x="203" y="107"/>
                    <a:pt x="203" y="107"/>
                  </a:cubicBezTo>
                  <a:cubicBezTo>
                    <a:pt x="203" y="107"/>
                    <a:pt x="203" y="107"/>
                    <a:pt x="203" y="107"/>
                  </a:cubicBezTo>
                  <a:cubicBezTo>
                    <a:pt x="203" y="107"/>
                    <a:pt x="203" y="107"/>
                    <a:pt x="203" y="107"/>
                  </a:cubicBezTo>
                  <a:cubicBezTo>
                    <a:pt x="203" y="107"/>
                    <a:pt x="203" y="107"/>
                    <a:pt x="203" y="107"/>
                  </a:cubicBezTo>
                  <a:cubicBezTo>
                    <a:pt x="203" y="107"/>
                    <a:pt x="203" y="107"/>
                    <a:pt x="203" y="107"/>
                  </a:cubicBezTo>
                  <a:cubicBezTo>
                    <a:pt x="203" y="107"/>
                    <a:pt x="203" y="107"/>
                    <a:pt x="203" y="107"/>
                  </a:cubicBezTo>
                  <a:cubicBezTo>
                    <a:pt x="203" y="105"/>
                    <a:pt x="202" y="104"/>
                    <a:pt x="202" y="102"/>
                  </a:cubicBezTo>
                  <a:cubicBezTo>
                    <a:pt x="202" y="99"/>
                    <a:pt x="201" y="96"/>
                    <a:pt x="199" y="93"/>
                  </a:cubicBezTo>
                  <a:cubicBezTo>
                    <a:pt x="208" y="88"/>
                    <a:pt x="208" y="88"/>
                    <a:pt x="208" y="88"/>
                  </a:cubicBezTo>
                  <a:cubicBezTo>
                    <a:pt x="211" y="92"/>
                    <a:pt x="214" y="95"/>
                    <a:pt x="217" y="99"/>
                  </a:cubicBezTo>
                  <a:cubicBezTo>
                    <a:pt x="219" y="103"/>
                    <a:pt x="222" y="106"/>
                    <a:pt x="225" y="110"/>
                  </a:cubicBezTo>
                  <a:cubicBezTo>
                    <a:pt x="234" y="109"/>
                    <a:pt x="243" y="108"/>
                    <a:pt x="252" y="107"/>
                  </a:cubicBezTo>
                  <a:cubicBezTo>
                    <a:pt x="261" y="105"/>
                    <a:pt x="270" y="104"/>
                    <a:pt x="280" y="103"/>
                  </a:cubicBezTo>
                  <a:cubicBezTo>
                    <a:pt x="280" y="103"/>
                    <a:pt x="280" y="103"/>
                    <a:pt x="280" y="103"/>
                  </a:cubicBezTo>
                  <a:cubicBezTo>
                    <a:pt x="280" y="103"/>
                    <a:pt x="280" y="103"/>
                    <a:pt x="280" y="103"/>
                  </a:cubicBezTo>
                  <a:cubicBezTo>
                    <a:pt x="280" y="103"/>
                    <a:pt x="280" y="103"/>
                    <a:pt x="280" y="103"/>
                  </a:cubicBezTo>
                  <a:cubicBezTo>
                    <a:pt x="280" y="103"/>
                    <a:pt x="280" y="103"/>
                    <a:pt x="280" y="103"/>
                  </a:cubicBezTo>
                  <a:cubicBezTo>
                    <a:pt x="280" y="103"/>
                    <a:pt x="280" y="103"/>
                    <a:pt x="280" y="103"/>
                  </a:cubicBezTo>
                  <a:cubicBezTo>
                    <a:pt x="280" y="103"/>
                    <a:pt x="280" y="103"/>
                    <a:pt x="280" y="103"/>
                  </a:cubicBezTo>
                  <a:cubicBezTo>
                    <a:pt x="280" y="102"/>
                    <a:pt x="280" y="102"/>
                    <a:pt x="280" y="102"/>
                  </a:cubicBezTo>
                  <a:cubicBezTo>
                    <a:pt x="280" y="102"/>
                    <a:pt x="280" y="102"/>
                    <a:pt x="280" y="102"/>
                  </a:cubicBezTo>
                  <a:cubicBezTo>
                    <a:pt x="280" y="102"/>
                    <a:pt x="280" y="102"/>
                    <a:pt x="280" y="102"/>
                  </a:cubicBezTo>
                  <a:cubicBezTo>
                    <a:pt x="280" y="102"/>
                    <a:pt x="280" y="102"/>
                    <a:pt x="280" y="102"/>
                  </a:cubicBezTo>
                  <a:cubicBezTo>
                    <a:pt x="280" y="102"/>
                    <a:pt x="280" y="102"/>
                    <a:pt x="280" y="102"/>
                  </a:cubicBezTo>
                  <a:cubicBezTo>
                    <a:pt x="280" y="102"/>
                    <a:pt x="280" y="102"/>
                    <a:pt x="280" y="102"/>
                  </a:cubicBezTo>
                  <a:cubicBezTo>
                    <a:pt x="280" y="102"/>
                    <a:pt x="280" y="102"/>
                    <a:pt x="280" y="102"/>
                  </a:cubicBezTo>
                  <a:cubicBezTo>
                    <a:pt x="280" y="102"/>
                    <a:pt x="280" y="102"/>
                    <a:pt x="280" y="102"/>
                  </a:cubicBezTo>
                  <a:cubicBezTo>
                    <a:pt x="280" y="102"/>
                    <a:pt x="280" y="102"/>
                    <a:pt x="280" y="102"/>
                  </a:cubicBezTo>
                  <a:cubicBezTo>
                    <a:pt x="280" y="102"/>
                    <a:pt x="280" y="102"/>
                    <a:pt x="280" y="102"/>
                  </a:cubicBezTo>
                  <a:cubicBezTo>
                    <a:pt x="280" y="102"/>
                    <a:pt x="280" y="102"/>
                    <a:pt x="280" y="102"/>
                  </a:cubicBezTo>
                  <a:cubicBezTo>
                    <a:pt x="280" y="102"/>
                    <a:pt x="280" y="102"/>
                    <a:pt x="280" y="102"/>
                  </a:cubicBezTo>
                  <a:cubicBezTo>
                    <a:pt x="280" y="102"/>
                    <a:pt x="280" y="102"/>
                    <a:pt x="280" y="102"/>
                  </a:cubicBezTo>
                  <a:cubicBezTo>
                    <a:pt x="280" y="102"/>
                    <a:pt x="280" y="102"/>
                    <a:pt x="280" y="102"/>
                  </a:cubicBezTo>
                  <a:cubicBezTo>
                    <a:pt x="280" y="101"/>
                    <a:pt x="280" y="101"/>
                    <a:pt x="280" y="101"/>
                  </a:cubicBezTo>
                  <a:cubicBezTo>
                    <a:pt x="280" y="101"/>
                    <a:pt x="280" y="101"/>
                    <a:pt x="280" y="101"/>
                  </a:cubicBezTo>
                  <a:cubicBezTo>
                    <a:pt x="280" y="101"/>
                    <a:pt x="280" y="101"/>
                    <a:pt x="280" y="101"/>
                  </a:cubicBezTo>
                  <a:cubicBezTo>
                    <a:pt x="280" y="101"/>
                    <a:pt x="280" y="101"/>
                    <a:pt x="280" y="101"/>
                  </a:cubicBezTo>
                  <a:cubicBezTo>
                    <a:pt x="280" y="101"/>
                    <a:pt x="280" y="101"/>
                    <a:pt x="280" y="101"/>
                  </a:cubicBezTo>
                  <a:cubicBezTo>
                    <a:pt x="280" y="101"/>
                    <a:pt x="280" y="101"/>
                    <a:pt x="280" y="101"/>
                  </a:cubicBezTo>
                  <a:cubicBezTo>
                    <a:pt x="280" y="101"/>
                    <a:pt x="280" y="101"/>
                    <a:pt x="280" y="101"/>
                  </a:cubicBezTo>
                  <a:cubicBezTo>
                    <a:pt x="280" y="101"/>
                    <a:pt x="280" y="101"/>
                    <a:pt x="280" y="101"/>
                  </a:cubicBezTo>
                  <a:cubicBezTo>
                    <a:pt x="280" y="101"/>
                    <a:pt x="280" y="101"/>
                    <a:pt x="280" y="101"/>
                  </a:cubicBezTo>
                  <a:cubicBezTo>
                    <a:pt x="280" y="101"/>
                    <a:pt x="280" y="101"/>
                    <a:pt x="280" y="101"/>
                  </a:cubicBezTo>
                  <a:cubicBezTo>
                    <a:pt x="280" y="101"/>
                    <a:pt x="280" y="101"/>
                    <a:pt x="280" y="101"/>
                  </a:cubicBezTo>
                  <a:cubicBezTo>
                    <a:pt x="280" y="101"/>
                    <a:pt x="280" y="101"/>
                    <a:pt x="280" y="101"/>
                  </a:cubicBezTo>
                  <a:cubicBezTo>
                    <a:pt x="280" y="101"/>
                    <a:pt x="280" y="101"/>
                    <a:pt x="280" y="101"/>
                  </a:cubicBezTo>
                  <a:cubicBezTo>
                    <a:pt x="280" y="101"/>
                    <a:pt x="280" y="101"/>
                    <a:pt x="280" y="101"/>
                  </a:cubicBezTo>
                  <a:cubicBezTo>
                    <a:pt x="280" y="100"/>
                    <a:pt x="280" y="100"/>
                    <a:pt x="280" y="100"/>
                  </a:cubicBezTo>
                  <a:cubicBezTo>
                    <a:pt x="280" y="100"/>
                    <a:pt x="280" y="100"/>
                    <a:pt x="280" y="100"/>
                  </a:cubicBezTo>
                  <a:cubicBezTo>
                    <a:pt x="280" y="100"/>
                    <a:pt x="280" y="100"/>
                    <a:pt x="280" y="100"/>
                  </a:cubicBezTo>
                  <a:cubicBezTo>
                    <a:pt x="280" y="100"/>
                    <a:pt x="280" y="100"/>
                    <a:pt x="280" y="100"/>
                  </a:cubicBezTo>
                  <a:cubicBezTo>
                    <a:pt x="280" y="100"/>
                    <a:pt x="280" y="100"/>
                    <a:pt x="280" y="100"/>
                  </a:cubicBezTo>
                  <a:cubicBezTo>
                    <a:pt x="280" y="100"/>
                    <a:pt x="280" y="100"/>
                    <a:pt x="280" y="100"/>
                  </a:cubicBezTo>
                  <a:cubicBezTo>
                    <a:pt x="280" y="100"/>
                    <a:pt x="280" y="100"/>
                    <a:pt x="280" y="100"/>
                  </a:cubicBezTo>
                  <a:cubicBezTo>
                    <a:pt x="280" y="100"/>
                    <a:pt x="280" y="100"/>
                    <a:pt x="280" y="100"/>
                  </a:cubicBezTo>
                  <a:cubicBezTo>
                    <a:pt x="280" y="100"/>
                    <a:pt x="280" y="100"/>
                    <a:pt x="280" y="100"/>
                  </a:cubicBezTo>
                  <a:cubicBezTo>
                    <a:pt x="280" y="100"/>
                    <a:pt x="280" y="100"/>
                    <a:pt x="280" y="100"/>
                  </a:cubicBezTo>
                  <a:cubicBezTo>
                    <a:pt x="280" y="100"/>
                    <a:pt x="280" y="100"/>
                    <a:pt x="280" y="100"/>
                  </a:cubicBezTo>
                  <a:cubicBezTo>
                    <a:pt x="280" y="100"/>
                    <a:pt x="280" y="100"/>
                    <a:pt x="280" y="100"/>
                  </a:cubicBezTo>
                  <a:cubicBezTo>
                    <a:pt x="280" y="100"/>
                    <a:pt x="280" y="100"/>
                    <a:pt x="280" y="100"/>
                  </a:cubicBezTo>
                  <a:cubicBezTo>
                    <a:pt x="280" y="100"/>
                    <a:pt x="280" y="100"/>
                    <a:pt x="280" y="100"/>
                  </a:cubicBezTo>
                  <a:cubicBezTo>
                    <a:pt x="280" y="99"/>
                    <a:pt x="280" y="99"/>
                    <a:pt x="280" y="99"/>
                  </a:cubicBezTo>
                  <a:cubicBezTo>
                    <a:pt x="280" y="99"/>
                    <a:pt x="280" y="99"/>
                    <a:pt x="280" y="99"/>
                  </a:cubicBezTo>
                  <a:cubicBezTo>
                    <a:pt x="280" y="99"/>
                    <a:pt x="280" y="99"/>
                    <a:pt x="280" y="99"/>
                  </a:cubicBezTo>
                  <a:cubicBezTo>
                    <a:pt x="280" y="99"/>
                    <a:pt x="280" y="99"/>
                    <a:pt x="280" y="99"/>
                  </a:cubicBezTo>
                  <a:cubicBezTo>
                    <a:pt x="280" y="99"/>
                    <a:pt x="280" y="99"/>
                    <a:pt x="280" y="99"/>
                  </a:cubicBezTo>
                  <a:cubicBezTo>
                    <a:pt x="280" y="99"/>
                    <a:pt x="280" y="99"/>
                    <a:pt x="280" y="99"/>
                  </a:cubicBezTo>
                  <a:cubicBezTo>
                    <a:pt x="280" y="99"/>
                    <a:pt x="280" y="99"/>
                    <a:pt x="280" y="99"/>
                  </a:cubicBezTo>
                  <a:cubicBezTo>
                    <a:pt x="280" y="99"/>
                    <a:pt x="280" y="99"/>
                    <a:pt x="280" y="99"/>
                  </a:cubicBezTo>
                  <a:cubicBezTo>
                    <a:pt x="280" y="99"/>
                    <a:pt x="280" y="99"/>
                    <a:pt x="280" y="99"/>
                  </a:cubicBezTo>
                  <a:cubicBezTo>
                    <a:pt x="280" y="99"/>
                    <a:pt x="280" y="99"/>
                    <a:pt x="280" y="99"/>
                  </a:cubicBezTo>
                  <a:cubicBezTo>
                    <a:pt x="280" y="99"/>
                    <a:pt x="280" y="99"/>
                    <a:pt x="280" y="99"/>
                  </a:cubicBezTo>
                  <a:cubicBezTo>
                    <a:pt x="280" y="99"/>
                    <a:pt x="280" y="99"/>
                    <a:pt x="280" y="99"/>
                  </a:cubicBezTo>
                  <a:cubicBezTo>
                    <a:pt x="280" y="99"/>
                    <a:pt x="280" y="99"/>
                    <a:pt x="280" y="99"/>
                  </a:cubicBezTo>
                  <a:cubicBezTo>
                    <a:pt x="280" y="99"/>
                    <a:pt x="280" y="99"/>
                    <a:pt x="280" y="99"/>
                  </a:cubicBezTo>
                  <a:cubicBezTo>
                    <a:pt x="280" y="98"/>
                    <a:pt x="280" y="98"/>
                    <a:pt x="280" y="98"/>
                  </a:cubicBezTo>
                  <a:cubicBezTo>
                    <a:pt x="280" y="98"/>
                    <a:pt x="280" y="98"/>
                    <a:pt x="280" y="98"/>
                  </a:cubicBezTo>
                  <a:cubicBezTo>
                    <a:pt x="280" y="98"/>
                    <a:pt x="280" y="98"/>
                    <a:pt x="280" y="98"/>
                  </a:cubicBezTo>
                  <a:cubicBezTo>
                    <a:pt x="280" y="98"/>
                    <a:pt x="280" y="98"/>
                    <a:pt x="280" y="98"/>
                  </a:cubicBezTo>
                  <a:cubicBezTo>
                    <a:pt x="280" y="98"/>
                    <a:pt x="280" y="98"/>
                    <a:pt x="280" y="98"/>
                  </a:cubicBezTo>
                  <a:cubicBezTo>
                    <a:pt x="280" y="98"/>
                    <a:pt x="280" y="98"/>
                    <a:pt x="280" y="98"/>
                  </a:cubicBezTo>
                  <a:cubicBezTo>
                    <a:pt x="280" y="98"/>
                    <a:pt x="280" y="98"/>
                    <a:pt x="280" y="98"/>
                  </a:cubicBezTo>
                  <a:cubicBezTo>
                    <a:pt x="280" y="98"/>
                    <a:pt x="280" y="98"/>
                    <a:pt x="280" y="98"/>
                  </a:cubicBezTo>
                  <a:cubicBezTo>
                    <a:pt x="280" y="98"/>
                    <a:pt x="280" y="98"/>
                    <a:pt x="280" y="98"/>
                  </a:cubicBezTo>
                  <a:cubicBezTo>
                    <a:pt x="280" y="98"/>
                    <a:pt x="280" y="98"/>
                    <a:pt x="280" y="98"/>
                  </a:cubicBezTo>
                  <a:cubicBezTo>
                    <a:pt x="280" y="98"/>
                    <a:pt x="280" y="98"/>
                    <a:pt x="280" y="98"/>
                  </a:cubicBezTo>
                  <a:cubicBezTo>
                    <a:pt x="280" y="98"/>
                    <a:pt x="280" y="98"/>
                    <a:pt x="280" y="98"/>
                  </a:cubicBezTo>
                  <a:cubicBezTo>
                    <a:pt x="280" y="98"/>
                    <a:pt x="280" y="98"/>
                    <a:pt x="280" y="98"/>
                  </a:cubicBezTo>
                  <a:cubicBezTo>
                    <a:pt x="280" y="98"/>
                    <a:pt x="280" y="98"/>
                    <a:pt x="280" y="98"/>
                  </a:cubicBezTo>
                  <a:cubicBezTo>
                    <a:pt x="280" y="97"/>
                    <a:pt x="280" y="97"/>
                    <a:pt x="280" y="97"/>
                  </a:cubicBezTo>
                  <a:cubicBezTo>
                    <a:pt x="280" y="97"/>
                    <a:pt x="280" y="97"/>
                    <a:pt x="280" y="97"/>
                  </a:cubicBezTo>
                  <a:cubicBezTo>
                    <a:pt x="280" y="97"/>
                    <a:pt x="280" y="97"/>
                    <a:pt x="280" y="97"/>
                  </a:cubicBezTo>
                  <a:cubicBezTo>
                    <a:pt x="280" y="97"/>
                    <a:pt x="280" y="97"/>
                    <a:pt x="280" y="97"/>
                  </a:cubicBezTo>
                  <a:cubicBezTo>
                    <a:pt x="280" y="97"/>
                    <a:pt x="280" y="97"/>
                    <a:pt x="280" y="97"/>
                  </a:cubicBezTo>
                  <a:cubicBezTo>
                    <a:pt x="280" y="97"/>
                    <a:pt x="280" y="97"/>
                    <a:pt x="280" y="97"/>
                  </a:cubicBezTo>
                  <a:cubicBezTo>
                    <a:pt x="280" y="97"/>
                    <a:pt x="280" y="97"/>
                    <a:pt x="280" y="97"/>
                  </a:cubicBezTo>
                  <a:cubicBezTo>
                    <a:pt x="280" y="97"/>
                    <a:pt x="280" y="97"/>
                    <a:pt x="280" y="97"/>
                  </a:cubicBezTo>
                  <a:cubicBezTo>
                    <a:pt x="280" y="97"/>
                    <a:pt x="280" y="97"/>
                    <a:pt x="280" y="97"/>
                  </a:cubicBezTo>
                  <a:cubicBezTo>
                    <a:pt x="280" y="97"/>
                    <a:pt x="280" y="97"/>
                    <a:pt x="280" y="97"/>
                  </a:cubicBezTo>
                  <a:cubicBezTo>
                    <a:pt x="280" y="97"/>
                    <a:pt x="280" y="97"/>
                    <a:pt x="280" y="97"/>
                  </a:cubicBezTo>
                  <a:cubicBezTo>
                    <a:pt x="280" y="97"/>
                    <a:pt x="280" y="97"/>
                    <a:pt x="280" y="97"/>
                  </a:cubicBezTo>
                  <a:cubicBezTo>
                    <a:pt x="280" y="97"/>
                    <a:pt x="280" y="97"/>
                    <a:pt x="280" y="97"/>
                  </a:cubicBezTo>
                  <a:cubicBezTo>
                    <a:pt x="280" y="97"/>
                    <a:pt x="280" y="97"/>
                    <a:pt x="280" y="97"/>
                  </a:cubicBezTo>
                  <a:cubicBezTo>
                    <a:pt x="280" y="96"/>
                    <a:pt x="280" y="96"/>
                    <a:pt x="280" y="96"/>
                  </a:cubicBezTo>
                  <a:cubicBezTo>
                    <a:pt x="280" y="96"/>
                    <a:pt x="280" y="96"/>
                    <a:pt x="280" y="96"/>
                  </a:cubicBezTo>
                  <a:cubicBezTo>
                    <a:pt x="280" y="96"/>
                    <a:pt x="280" y="96"/>
                    <a:pt x="280" y="96"/>
                  </a:cubicBezTo>
                  <a:cubicBezTo>
                    <a:pt x="280" y="96"/>
                    <a:pt x="280" y="96"/>
                    <a:pt x="280" y="96"/>
                  </a:cubicBezTo>
                  <a:cubicBezTo>
                    <a:pt x="280" y="96"/>
                    <a:pt x="280" y="96"/>
                    <a:pt x="280" y="96"/>
                  </a:cubicBezTo>
                  <a:cubicBezTo>
                    <a:pt x="280" y="96"/>
                    <a:pt x="280" y="96"/>
                    <a:pt x="280" y="96"/>
                  </a:cubicBezTo>
                  <a:cubicBezTo>
                    <a:pt x="280" y="96"/>
                    <a:pt x="280" y="96"/>
                    <a:pt x="280" y="96"/>
                  </a:cubicBezTo>
                  <a:cubicBezTo>
                    <a:pt x="280" y="96"/>
                    <a:pt x="280" y="96"/>
                    <a:pt x="280" y="96"/>
                  </a:cubicBezTo>
                  <a:cubicBezTo>
                    <a:pt x="280" y="96"/>
                    <a:pt x="280" y="96"/>
                    <a:pt x="280" y="96"/>
                  </a:cubicBezTo>
                  <a:cubicBezTo>
                    <a:pt x="280" y="96"/>
                    <a:pt x="280" y="96"/>
                    <a:pt x="280" y="96"/>
                  </a:cubicBezTo>
                  <a:cubicBezTo>
                    <a:pt x="280" y="96"/>
                    <a:pt x="280" y="96"/>
                    <a:pt x="280" y="96"/>
                  </a:cubicBezTo>
                  <a:cubicBezTo>
                    <a:pt x="280" y="96"/>
                    <a:pt x="280" y="96"/>
                    <a:pt x="280" y="96"/>
                  </a:cubicBezTo>
                  <a:cubicBezTo>
                    <a:pt x="280" y="96"/>
                    <a:pt x="280" y="96"/>
                    <a:pt x="280" y="96"/>
                  </a:cubicBezTo>
                  <a:cubicBezTo>
                    <a:pt x="280" y="96"/>
                    <a:pt x="280" y="96"/>
                    <a:pt x="280" y="96"/>
                  </a:cubicBezTo>
                  <a:cubicBezTo>
                    <a:pt x="280" y="95"/>
                    <a:pt x="280" y="95"/>
                    <a:pt x="280" y="95"/>
                  </a:cubicBezTo>
                  <a:cubicBezTo>
                    <a:pt x="280" y="95"/>
                    <a:pt x="280" y="95"/>
                    <a:pt x="280" y="95"/>
                  </a:cubicBezTo>
                  <a:cubicBezTo>
                    <a:pt x="280" y="95"/>
                    <a:pt x="280" y="95"/>
                    <a:pt x="280" y="95"/>
                  </a:cubicBezTo>
                  <a:cubicBezTo>
                    <a:pt x="280" y="95"/>
                    <a:pt x="280" y="95"/>
                    <a:pt x="280" y="95"/>
                  </a:cubicBezTo>
                  <a:cubicBezTo>
                    <a:pt x="280" y="95"/>
                    <a:pt x="280" y="95"/>
                    <a:pt x="280" y="95"/>
                  </a:cubicBezTo>
                  <a:cubicBezTo>
                    <a:pt x="280" y="95"/>
                    <a:pt x="280" y="95"/>
                    <a:pt x="280" y="95"/>
                  </a:cubicBezTo>
                  <a:cubicBezTo>
                    <a:pt x="280" y="95"/>
                    <a:pt x="280" y="95"/>
                    <a:pt x="280" y="95"/>
                  </a:cubicBezTo>
                  <a:cubicBezTo>
                    <a:pt x="280" y="95"/>
                    <a:pt x="280" y="95"/>
                    <a:pt x="280" y="95"/>
                  </a:cubicBezTo>
                  <a:cubicBezTo>
                    <a:pt x="280" y="95"/>
                    <a:pt x="280" y="95"/>
                    <a:pt x="280" y="95"/>
                  </a:cubicBezTo>
                  <a:cubicBezTo>
                    <a:pt x="280" y="95"/>
                    <a:pt x="280" y="95"/>
                    <a:pt x="280" y="95"/>
                  </a:cubicBezTo>
                  <a:cubicBezTo>
                    <a:pt x="280" y="95"/>
                    <a:pt x="280" y="95"/>
                    <a:pt x="280" y="95"/>
                  </a:cubicBezTo>
                  <a:cubicBezTo>
                    <a:pt x="280" y="95"/>
                    <a:pt x="280" y="95"/>
                    <a:pt x="280" y="95"/>
                  </a:cubicBezTo>
                  <a:cubicBezTo>
                    <a:pt x="280" y="95"/>
                    <a:pt x="280" y="95"/>
                    <a:pt x="280" y="95"/>
                  </a:cubicBezTo>
                  <a:cubicBezTo>
                    <a:pt x="280" y="95"/>
                    <a:pt x="280" y="95"/>
                    <a:pt x="280" y="95"/>
                  </a:cubicBezTo>
                  <a:cubicBezTo>
                    <a:pt x="280" y="94"/>
                    <a:pt x="280" y="94"/>
                    <a:pt x="280" y="94"/>
                  </a:cubicBezTo>
                  <a:cubicBezTo>
                    <a:pt x="280" y="94"/>
                    <a:pt x="280" y="94"/>
                    <a:pt x="280" y="94"/>
                  </a:cubicBezTo>
                  <a:cubicBezTo>
                    <a:pt x="280" y="94"/>
                    <a:pt x="280" y="94"/>
                    <a:pt x="280" y="94"/>
                  </a:cubicBezTo>
                  <a:cubicBezTo>
                    <a:pt x="280" y="94"/>
                    <a:pt x="280" y="94"/>
                    <a:pt x="280" y="94"/>
                  </a:cubicBezTo>
                  <a:cubicBezTo>
                    <a:pt x="280" y="94"/>
                    <a:pt x="280" y="94"/>
                    <a:pt x="280" y="94"/>
                  </a:cubicBezTo>
                  <a:cubicBezTo>
                    <a:pt x="280" y="94"/>
                    <a:pt x="280" y="94"/>
                    <a:pt x="280" y="94"/>
                  </a:cubicBezTo>
                  <a:cubicBezTo>
                    <a:pt x="280" y="94"/>
                    <a:pt x="280" y="94"/>
                    <a:pt x="280" y="94"/>
                  </a:cubicBezTo>
                  <a:cubicBezTo>
                    <a:pt x="280" y="94"/>
                    <a:pt x="280" y="94"/>
                    <a:pt x="280" y="94"/>
                  </a:cubicBezTo>
                  <a:cubicBezTo>
                    <a:pt x="280" y="94"/>
                    <a:pt x="280" y="94"/>
                    <a:pt x="280" y="94"/>
                  </a:cubicBezTo>
                  <a:cubicBezTo>
                    <a:pt x="280" y="94"/>
                    <a:pt x="280" y="94"/>
                    <a:pt x="280" y="94"/>
                  </a:cubicBezTo>
                  <a:cubicBezTo>
                    <a:pt x="280" y="94"/>
                    <a:pt x="280" y="94"/>
                    <a:pt x="280" y="94"/>
                  </a:cubicBezTo>
                  <a:cubicBezTo>
                    <a:pt x="280" y="94"/>
                    <a:pt x="280" y="94"/>
                    <a:pt x="280" y="94"/>
                  </a:cubicBezTo>
                  <a:cubicBezTo>
                    <a:pt x="280" y="94"/>
                    <a:pt x="280" y="94"/>
                    <a:pt x="280" y="94"/>
                  </a:cubicBezTo>
                  <a:cubicBezTo>
                    <a:pt x="280" y="94"/>
                    <a:pt x="280" y="94"/>
                    <a:pt x="280" y="94"/>
                  </a:cubicBezTo>
                  <a:cubicBezTo>
                    <a:pt x="280" y="93"/>
                    <a:pt x="280" y="93"/>
                    <a:pt x="280" y="93"/>
                  </a:cubicBezTo>
                  <a:cubicBezTo>
                    <a:pt x="280" y="93"/>
                    <a:pt x="280" y="93"/>
                    <a:pt x="280" y="93"/>
                  </a:cubicBezTo>
                  <a:cubicBezTo>
                    <a:pt x="280" y="93"/>
                    <a:pt x="280" y="93"/>
                    <a:pt x="280" y="93"/>
                  </a:cubicBezTo>
                  <a:cubicBezTo>
                    <a:pt x="280" y="93"/>
                    <a:pt x="280" y="93"/>
                    <a:pt x="280" y="93"/>
                  </a:cubicBezTo>
                  <a:cubicBezTo>
                    <a:pt x="280" y="93"/>
                    <a:pt x="280" y="93"/>
                    <a:pt x="280" y="93"/>
                  </a:cubicBezTo>
                  <a:cubicBezTo>
                    <a:pt x="280" y="93"/>
                    <a:pt x="280" y="93"/>
                    <a:pt x="280" y="93"/>
                  </a:cubicBezTo>
                  <a:cubicBezTo>
                    <a:pt x="280" y="93"/>
                    <a:pt x="280" y="93"/>
                    <a:pt x="280" y="93"/>
                  </a:cubicBezTo>
                  <a:cubicBezTo>
                    <a:pt x="280" y="93"/>
                    <a:pt x="280" y="93"/>
                    <a:pt x="280" y="93"/>
                  </a:cubicBezTo>
                  <a:cubicBezTo>
                    <a:pt x="280" y="93"/>
                    <a:pt x="280" y="93"/>
                    <a:pt x="280" y="93"/>
                  </a:cubicBezTo>
                  <a:cubicBezTo>
                    <a:pt x="280" y="93"/>
                    <a:pt x="280" y="93"/>
                    <a:pt x="280" y="93"/>
                  </a:cubicBezTo>
                  <a:cubicBezTo>
                    <a:pt x="280" y="93"/>
                    <a:pt x="280" y="93"/>
                    <a:pt x="280" y="93"/>
                  </a:cubicBezTo>
                  <a:cubicBezTo>
                    <a:pt x="280" y="93"/>
                    <a:pt x="280" y="93"/>
                    <a:pt x="280" y="93"/>
                  </a:cubicBezTo>
                  <a:cubicBezTo>
                    <a:pt x="280" y="93"/>
                    <a:pt x="280" y="93"/>
                    <a:pt x="280" y="93"/>
                  </a:cubicBezTo>
                  <a:cubicBezTo>
                    <a:pt x="280" y="93"/>
                    <a:pt x="280" y="93"/>
                    <a:pt x="280" y="93"/>
                  </a:cubicBezTo>
                  <a:cubicBezTo>
                    <a:pt x="280" y="93"/>
                    <a:pt x="280" y="93"/>
                    <a:pt x="280" y="93"/>
                  </a:cubicBezTo>
                  <a:cubicBezTo>
                    <a:pt x="280" y="92"/>
                    <a:pt x="280" y="92"/>
                    <a:pt x="280" y="92"/>
                  </a:cubicBezTo>
                  <a:cubicBezTo>
                    <a:pt x="280" y="92"/>
                    <a:pt x="280" y="92"/>
                    <a:pt x="280" y="92"/>
                  </a:cubicBezTo>
                  <a:cubicBezTo>
                    <a:pt x="280" y="92"/>
                    <a:pt x="280" y="92"/>
                    <a:pt x="280" y="92"/>
                  </a:cubicBezTo>
                  <a:cubicBezTo>
                    <a:pt x="280" y="92"/>
                    <a:pt x="280" y="92"/>
                    <a:pt x="280" y="92"/>
                  </a:cubicBezTo>
                  <a:cubicBezTo>
                    <a:pt x="280" y="92"/>
                    <a:pt x="280" y="92"/>
                    <a:pt x="280" y="92"/>
                  </a:cubicBezTo>
                  <a:cubicBezTo>
                    <a:pt x="280" y="92"/>
                    <a:pt x="280" y="92"/>
                    <a:pt x="280" y="92"/>
                  </a:cubicBezTo>
                  <a:cubicBezTo>
                    <a:pt x="280" y="92"/>
                    <a:pt x="280" y="92"/>
                    <a:pt x="280" y="92"/>
                  </a:cubicBezTo>
                  <a:cubicBezTo>
                    <a:pt x="280" y="92"/>
                    <a:pt x="280" y="92"/>
                    <a:pt x="280" y="92"/>
                  </a:cubicBezTo>
                  <a:cubicBezTo>
                    <a:pt x="280" y="92"/>
                    <a:pt x="280" y="92"/>
                    <a:pt x="280" y="92"/>
                  </a:cubicBezTo>
                  <a:cubicBezTo>
                    <a:pt x="280" y="92"/>
                    <a:pt x="280" y="92"/>
                    <a:pt x="280" y="92"/>
                  </a:cubicBezTo>
                  <a:cubicBezTo>
                    <a:pt x="280" y="92"/>
                    <a:pt x="280" y="92"/>
                    <a:pt x="280" y="92"/>
                  </a:cubicBezTo>
                  <a:cubicBezTo>
                    <a:pt x="280" y="92"/>
                    <a:pt x="280" y="92"/>
                    <a:pt x="280" y="92"/>
                  </a:cubicBezTo>
                  <a:cubicBezTo>
                    <a:pt x="280" y="92"/>
                    <a:pt x="280" y="92"/>
                    <a:pt x="280" y="92"/>
                  </a:cubicBezTo>
                  <a:cubicBezTo>
                    <a:pt x="280" y="92"/>
                    <a:pt x="280" y="92"/>
                    <a:pt x="280" y="92"/>
                  </a:cubicBezTo>
                  <a:cubicBezTo>
                    <a:pt x="280" y="92"/>
                    <a:pt x="280" y="92"/>
                    <a:pt x="280" y="92"/>
                  </a:cubicBezTo>
                  <a:cubicBezTo>
                    <a:pt x="280" y="91"/>
                    <a:pt x="280" y="91"/>
                    <a:pt x="280" y="91"/>
                  </a:cubicBezTo>
                  <a:cubicBezTo>
                    <a:pt x="280" y="91"/>
                    <a:pt x="280" y="91"/>
                    <a:pt x="280" y="91"/>
                  </a:cubicBezTo>
                  <a:cubicBezTo>
                    <a:pt x="280" y="91"/>
                    <a:pt x="280" y="91"/>
                    <a:pt x="280" y="91"/>
                  </a:cubicBezTo>
                  <a:cubicBezTo>
                    <a:pt x="280" y="91"/>
                    <a:pt x="280" y="91"/>
                    <a:pt x="280" y="91"/>
                  </a:cubicBezTo>
                  <a:cubicBezTo>
                    <a:pt x="280" y="91"/>
                    <a:pt x="280" y="91"/>
                    <a:pt x="280" y="91"/>
                  </a:cubicBezTo>
                  <a:cubicBezTo>
                    <a:pt x="280" y="91"/>
                    <a:pt x="280" y="91"/>
                    <a:pt x="280" y="91"/>
                  </a:cubicBezTo>
                  <a:cubicBezTo>
                    <a:pt x="280" y="91"/>
                    <a:pt x="280" y="91"/>
                    <a:pt x="280" y="91"/>
                  </a:cubicBezTo>
                  <a:cubicBezTo>
                    <a:pt x="280" y="91"/>
                    <a:pt x="280" y="91"/>
                    <a:pt x="280" y="91"/>
                  </a:cubicBezTo>
                  <a:cubicBezTo>
                    <a:pt x="280" y="91"/>
                    <a:pt x="280" y="91"/>
                    <a:pt x="280" y="91"/>
                  </a:cubicBezTo>
                  <a:cubicBezTo>
                    <a:pt x="280" y="91"/>
                    <a:pt x="280" y="91"/>
                    <a:pt x="280" y="91"/>
                  </a:cubicBezTo>
                  <a:cubicBezTo>
                    <a:pt x="280" y="91"/>
                    <a:pt x="280" y="91"/>
                    <a:pt x="280" y="91"/>
                  </a:cubicBezTo>
                  <a:cubicBezTo>
                    <a:pt x="280" y="91"/>
                    <a:pt x="280" y="91"/>
                    <a:pt x="280" y="91"/>
                  </a:cubicBezTo>
                  <a:cubicBezTo>
                    <a:pt x="280" y="91"/>
                    <a:pt x="280" y="91"/>
                    <a:pt x="280" y="91"/>
                  </a:cubicBezTo>
                  <a:cubicBezTo>
                    <a:pt x="280" y="91"/>
                    <a:pt x="280" y="91"/>
                    <a:pt x="280" y="91"/>
                  </a:cubicBezTo>
                  <a:cubicBezTo>
                    <a:pt x="280" y="90"/>
                    <a:pt x="280" y="90"/>
                    <a:pt x="280" y="90"/>
                  </a:cubicBezTo>
                  <a:cubicBezTo>
                    <a:pt x="280" y="90"/>
                    <a:pt x="280" y="90"/>
                    <a:pt x="280" y="90"/>
                  </a:cubicBezTo>
                  <a:cubicBezTo>
                    <a:pt x="280" y="90"/>
                    <a:pt x="280" y="90"/>
                    <a:pt x="280" y="90"/>
                  </a:cubicBezTo>
                  <a:cubicBezTo>
                    <a:pt x="280" y="90"/>
                    <a:pt x="280" y="90"/>
                    <a:pt x="280" y="90"/>
                  </a:cubicBezTo>
                  <a:cubicBezTo>
                    <a:pt x="280" y="90"/>
                    <a:pt x="280" y="90"/>
                    <a:pt x="280" y="90"/>
                  </a:cubicBezTo>
                  <a:cubicBezTo>
                    <a:pt x="280" y="90"/>
                    <a:pt x="280" y="90"/>
                    <a:pt x="280" y="90"/>
                  </a:cubicBezTo>
                  <a:cubicBezTo>
                    <a:pt x="280" y="90"/>
                    <a:pt x="280" y="90"/>
                    <a:pt x="280" y="90"/>
                  </a:cubicBezTo>
                  <a:cubicBezTo>
                    <a:pt x="280" y="90"/>
                    <a:pt x="280" y="90"/>
                    <a:pt x="280" y="90"/>
                  </a:cubicBezTo>
                  <a:cubicBezTo>
                    <a:pt x="280" y="90"/>
                    <a:pt x="280" y="90"/>
                    <a:pt x="280" y="90"/>
                  </a:cubicBezTo>
                  <a:cubicBezTo>
                    <a:pt x="280" y="90"/>
                    <a:pt x="280" y="90"/>
                    <a:pt x="280" y="90"/>
                  </a:cubicBezTo>
                  <a:cubicBezTo>
                    <a:pt x="280" y="90"/>
                    <a:pt x="280" y="90"/>
                    <a:pt x="280" y="90"/>
                  </a:cubicBezTo>
                  <a:cubicBezTo>
                    <a:pt x="280" y="90"/>
                    <a:pt x="280" y="90"/>
                    <a:pt x="280" y="90"/>
                  </a:cubicBezTo>
                  <a:cubicBezTo>
                    <a:pt x="280" y="90"/>
                    <a:pt x="280" y="90"/>
                    <a:pt x="280" y="90"/>
                  </a:cubicBezTo>
                  <a:cubicBezTo>
                    <a:pt x="280" y="90"/>
                    <a:pt x="280" y="90"/>
                    <a:pt x="280" y="90"/>
                  </a:cubicBezTo>
                  <a:cubicBezTo>
                    <a:pt x="280" y="89"/>
                    <a:pt x="280" y="89"/>
                    <a:pt x="280" y="89"/>
                  </a:cubicBezTo>
                  <a:cubicBezTo>
                    <a:pt x="280" y="89"/>
                    <a:pt x="280" y="89"/>
                    <a:pt x="280" y="89"/>
                  </a:cubicBezTo>
                  <a:cubicBezTo>
                    <a:pt x="280" y="89"/>
                    <a:pt x="280" y="89"/>
                    <a:pt x="280" y="89"/>
                  </a:cubicBezTo>
                  <a:cubicBezTo>
                    <a:pt x="280" y="89"/>
                    <a:pt x="280" y="89"/>
                    <a:pt x="280" y="89"/>
                  </a:cubicBezTo>
                  <a:cubicBezTo>
                    <a:pt x="280" y="89"/>
                    <a:pt x="280" y="89"/>
                    <a:pt x="280" y="89"/>
                  </a:cubicBezTo>
                  <a:cubicBezTo>
                    <a:pt x="280" y="89"/>
                    <a:pt x="280" y="89"/>
                    <a:pt x="280" y="89"/>
                  </a:cubicBezTo>
                  <a:cubicBezTo>
                    <a:pt x="280" y="89"/>
                    <a:pt x="280" y="89"/>
                    <a:pt x="280" y="89"/>
                  </a:cubicBezTo>
                  <a:cubicBezTo>
                    <a:pt x="280" y="89"/>
                    <a:pt x="280" y="89"/>
                    <a:pt x="280" y="89"/>
                  </a:cubicBezTo>
                  <a:cubicBezTo>
                    <a:pt x="280" y="89"/>
                    <a:pt x="280" y="89"/>
                    <a:pt x="280" y="89"/>
                  </a:cubicBezTo>
                  <a:cubicBezTo>
                    <a:pt x="280" y="89"/>
                    <a:pt x="280" y="89"/>
                    <a:pt x="280" y="89"/>
                  </a:cubicBezTo>
                  <a:cubicBezTo>
                    <a:pt x="280" y="89"/>
                    <a:pt x="280" y="89"/>
                    <a:pt x="280" y="89"/>
                  </a:cubicBezTo>
                  <a:cubicBezTo>
                    <a:pt x="280" y="89"/>
                    <a:pt x="280" y="89"/>
                    <a:pt x="280" y="89"/>
                  </a:cubicBezTo>
                  <a:cubicBezTo>
                    <a:pt x="280" y="89"/>
                    <a:pt x="280" y="89"/>
                    <a:pt x="280" y="89"/>
                  </a:cubicBezTo>
                  <a:cubicBezTo>
                    <a:pt x="280" y="89"/>
                    <a:pt x="280" y="89"/>
                    <a:pt x="280" y="89"/>
                  </a:cubicBezTo>
                  <a:cubicBezTo>
                    <a:pt x="280" y="88"/>
                    <a:pt x="280" y="88"/>
                    <a:pt x="280" y="88"/>
                  </a:cubicBezTo>
                  <a:cubicBezTo>
                    <a:pt x="280" y="88"/>
                    <a:pt x="280" y="88"/>
                    <a:pt x="280" y="88"/>
                  </a:cubicBezTo>
                  <a:cubicBezTo>
                    <a:pt x="280" y="88"/>
                    <a:pt x="280" y="88"/>
                    <a:pt x="280" y="88"/>
                  </a:cubicBezTo>
                  <a:cubicBezTo>
                    <a:pt x="280" y="88"/>
                    <a:pt x="280" y="88"/>
                    <a:pt x="280" y="88"/>
                  </a:cubicBezTo>
                  <a:cubicBezTo>
                    <a:pt x="280" y="88"/>
                    <a:pt x="280" y="88"/>
                    <a:pt x="280" y="88"/>
                  </a:cubicBezTo>
                  <a:cubicBezTo>
                    <a:pt x="280" y="88"/>
                    <a:pt x="280" y="88"/>
                    <a:pt x="280" y="88"/>
                  </a:cubicBezTo>
                  <a:cubicBezTo>
                    <a:pt x="280" y="88"/>
                    <a:pt x="280" y="88"/>
                    <a:pt x="280" y="88"/>
                  </a:cubicBezTo>
                  <a:cubicBezTo>
                    <a:pt x="280" y="88"/>
                    <a:pt x="280" y="88"/>
                    <a:pt x="280" y="88"/>
                  </a:cubicBezTo>
                  <a:cubicBezTo>
                    <a:pt x="280" y="88"/>
                    <a:pt x="280" y="88"/>
                    <a:pt x="280" y="88"/>
                  </a:cubicBezTo>
                  <a:cubicBezTo>
                    <a:pt x="280" y="88"/>
                    <a:pt x="280" y="88"/>
                    <a:pt x="280" y="88"/>
                  </a:cubicBezTo>
                  <a:cubicBezTo>
                    <a:pt x="280" y="88"/>
                    <a:pt x="280" y="88"/>
                    <a:pt x="280" y="88"/>
                  </a:cubicBezTo>
                  <a:cubicBezTo>
                    <a:pt x="280" y="88"/>
                    <a:pt x="280" y="88"/>
                    <a:pt x="280" y="88"/>
                  </a:cubicBezTo>
                  <a:cubicBezTo>
                    <a:pt x="280" y="88"/>
                    <a:pt x="280" y="88"/>
                    <a:pt x="280" y="88"/>
                  </a:cubicBezTo>
                  <a:cubicBezTo>
                    <a:pt x="280" y="88"/>
                    <a:pt x="280" y="88"/>
                    <a:pt x="280" y="88"/>
                  </a:cubicBezTo>
                  <a:cubicBezTo>
                    <a:pt x="280" y="87"/>
                    <a:pt x="280" y="87"/>
                    <a:pt x="280" y="87"/>
                  </a:cubicBezTo>
                  <a:cubicBezTo>
                    <a:pt x="280" y="87"/>
                    <a:pt x="280" y="87"/>
                    <a:pt x="280" y="87"/>
                  </a:cubicBezTo>
                  <a:cubicBezTo>
                    <a:pt x="280" y="87"/>
                    <a:pt x="280" y="87"/>
                    <a:pt x="280" y="87"/>
                  </a:cubicBezTo>
                  <a:cubicBezTo>
                    <a:pt x="280" y="87"/>
                    <a:pt x="280" y="87"/>
                    <a:pt x="280" y="87"/>
                  </a:cubicBezTo>
                  <a:cubicBezTo>
                    <a:pt x="280" y="87"/>
                    <a:pt x="280" y="87"/>
                    <a:pt x="280" y="87"/>
                  </a:cubicBezTo>
                  <a:cubicBezTo>
                    <a:pt x="280" y="87"/>
                    <a:pt x="280" y="87"/>
                    <a:pt x="280" y="87"/>
                  </a:cubicBezTo>
                  <a:cubicBezTo>
                    <a:pt x="280" y="87"/>
                    <a:pt x="280" y="87"/>
                    <a:pt x="280" y="87"/>
                  </a:cubicBezTo>
                  <a:cubicBezTo>
                    <a:pt x="280" y="87"/>
                    <a:pt x="280" y="87"/>
                    <a:pt x="280" y="87"/>
                  </a:cubicBezTo>
                  <a:cubicBezTo>
                    <a:pt x="280" y="87"/>
                    <a:pt x="280" y="87"/>
                    <a:pt x="280" y="87"/>
                  </a:cubicBezTo>
                  <a:cubicBezTo>
                    <a:pt x="280" y="87"/>
                    <a:pt x="280" y="87"/>
                    <a:pt x="280" y="87"/>
                  </a:cubicBezTo>
                  <a:cubicBezTo>
                    <a:pt x="280" y="87"/>
                    <a:pt x="280" y="87"/>
                    <a:pt x="280" y="87"/>
                  </a:cubicBezTo>
                  <a:cubicBezTo>
                    <a:pt x="280" y="87"/>
                    <a:pt x="280" y="87"/>
                    <a:pt x="280" y="87"/>
                  </a:cubicBezTo>
                  <a:cubicBezTo>
                    <a:pt x="280" y="87"/>
                    <a:pt x="280" y="87"/>
                    <a:pt x="280" y="87"/>
                  </a:cubicBezTo>
                  <a:cubicBezTo>
                    <a:pt x="280" y="87"/>
                    <a:pt x="280" y="87"/>
                    <a:pt x="280" y="87"/>
                  </a:cubicBezTo>
                  <a:cubicBezTo>
                    <a:pt x="280" y="86"/>
                    <a:pt x="280" y="86"/>
                    <a:pt x="280" y="86"/>
                  </a:cubicBezTo>
                  <a:cubicBezTo>
                    <a:pt x="280" y="86"/>
                    <a:pt x="280" y="86"/>
                    <a:pt x="280" y="86"/>
                  </a:cubicBezTo>
                  <a:cubicBezTo>
                    <a:pt x="280" y="86"/>
                    <a:pt x="280" y="86"/>
                    <a:pt x="280" y="86"/>
                  </a:cubicBezTo>
                  <a:cubicBezTo>
                    <a:pt x="280" y="86"/>
                    <a:pt x="280" y="86"/>
                    <a:pt x="280" y="86"/>
                  </a:cubicBezTo>
                  <a:cubicBezTo>
                    <a:pt x="280" y="86"/>
                    <a:pt x="280" y="86"/>
                    <a:pt x="280" y="86"/>
                  </a:cubicBezTo>
                  <a:cubicBezTo>
                    <a:pt x="280" y="86"/>
                    <a:pt x="280" y="86"/>
                    <a:pt x="280" y="86"/>
                  </a:cubicBezTo>
                  <a:cubicBezTo>
                    <a:pt x="280" y="86"/>
                    <a:pt x="280" y="86"/>
                    <a:pt x="280" y="86"/>
                  </a:cubicBezTo>
                  <a:cubicBezTo>
                    <a:pt x="280" y="86"/>
                    <a:pt x="280" y="86"/>
                    <a:pt x="280" y="86"/>
                  </a:cubicBezTo>
                  <a:cubicBezTo>
                    <a:pt x="280" y="86"/>
                    <a:pt x="280" y="86"/>
                    <a:pt x="280" y="86"/>
                  </a:cubicBezTo>
                  <a:cubicBezTo>
                    <a:pt x="280" y="86"/>
                    <a:pt x="280" y="86"/>
                    <a:pt x="280" y="86"/>
                  </a:cubicBezTo>
                  <a:cubicBezTo>
                    <a:pt x="280" y="86"/>
                    <a:pt x="280" y="86"/>
                    <a:pt x="280" y="86"/>
                  </a:cubicBezTo>
                  <a:cubicBezTo>
                    <a:pt x="280" y="86"/>
                    <a:pt x="280" y="86"/>
                    <a:pt x="280" y="86"/>
                  </a:cubicBezTo>
                  <a:cubicBezTo>
                    <a:pt x="280" y="86"/>
                    <a:pt x="280" y="86"/>
                    <a:pt x="280" y="86"/>
                  </a:cubicBezTo>
                  <a:cubicBezTo>
                    <a:pt x="280" y="86"/>
                    <a:pt x="280" y="86"/>
                    <a:pt x="280" y="86"/>
                  </a:cubicBezTo>
                  <a:cubicBezTo>
                    <a:pt x="280" y="85"/>
                    <a:pt x="280" y="85"/>
                    <a:pt x="280" y="85"/>
                  </a:cubicBezTo>
                  <a:cubicBezTo>
                    <a:pt x="280" y="85"/>
                    <a:pt x="280" y="85"/>
                    <a:pt x="280" y="85"/>
                  </a:cubicBezTo>
                  <a:cubicBezTo>
                    <a:pt x="280" y="85"/>
                    <a:pt x="280" y="85"/>
                    <a:pt x="280" y="85"/>
                  </a:cubicBezTo>
                  <a:cubicBezTo>
                    <a:pt x="280" y="85"/>
                    <a:pt x="280" y="85"/>
                    <a:pt x="280" y="85"/>
                  </a:cubicBezTo>
                  <a:cubicBezTo>
                    <a:pt x="280" y="85"/>
                    <a:pt x="280" y="85"/>
                    <a:pt x="280" y="85"/>
                  </a:cubicBezTo>
                  <a:cubicBezTo>
                    <a:pt x="280" y="85"/>
                    <a:pt x="280" y="85"/>
                    <a:pt x="280" y="85"/>
                  </a:cubicBezTo>
                  <a:cubicBezTo>
                    <a:pt x="280" y="85"/>
                    <a:pt x="280" y="85"/>
                    <a:pt x="280" y="85"/>
                  </a:cubicBezTo>
                  <a:cubicBezTo>
                    <a:pt x="280" y="85"/>
                    <a:pt x="280" y="85"/>
                    <a:pt x="280" y="85"/>
                  </a:cubicBezTo>
                  <a:cubicBezTo>
                    <a:pt x="280" y="85"/>
                    <a:pt x="280" y="85"/>
                    <a:pt x="280" y="85"/>
                  </a:cubicBezTo>
                  <a:cubicBezTo>
                    <a:pt x="280" y="85"/>
                    <a:pt x="280" y="85"/>
                    <a:pt x="280" y="85"/>
                  </a:cubicBezTo>
                  <a:cubicBezTo>
                    <a:pt x="280" y="85"/>
                    <a:pt x="280" y="85"/>
                    <a:pt x="280" y="85"/>
                  </a:cubicBezTo>
                  <a:cubicBezTo>
                    <a:pt x="280" y="85"/>
                    <a:pt x="280" y="85"/>
                    <a:pt x="280" y="85"/>
                  </a:cubicBezTo>
                  <a:cubicBezTo>
                    <a:pt x="280" y="85"/>
                    <a:pt x="280" y="85"/>
                    <a:pt x="280" y="85"/>
                  </a:cubicBezTo>
                  <a:cubicBezTo>
                    <a:pt x="280" y="85"/>
                    <a:pt x="280" y="85"/>
                    <a:pt x="280" y="85"/>
                  </a:cubicBezTo>
                  <a:cubicBezTo>
                    <a:pt x="280" y="84"/>
                    <a:pt x="280" y="84"/>
                    <a:pt x="280" y="84"/>
                  </a:cubicBezTo>
                  <a:cubicBezTo>
                    <a:pt x="280" y="84"/>
                    <a:pt x="280" y="84"/>
                    <a:pt x="280" y="84"/>
                  </a:cubicBezTo>
                  <a:cubicBezTo>
                    <a:pt x="280" y="84"/>
                    <a:pt x="280" y="84"/>
                    <a:pt x="280" y="84"/>
                  </a:cubicBezTo>
                  <a:cubicBezTo>
                    <a:pt x="280" y="84"/>
                    <a:pt x="280" y="84"/>
                    <a:pt x="280" y="84"/>
                  </a:cubicBezTo>
                  <a:cubicBezTo>
                    <a:pt x="280" y="84"/>
                    <a:pt x="280" y="84"/>
                    <a:pt x="280" y="84"/>
                  </a:cubicBezTo>
                  <a:cubicBezTo>
                    <a:pt x="280" y="84"/>
                    <a:pt x="280" y="84"/>
                    <a:pt x="280" y="84"/>
                  </a:cubicBezTo>
                  <a:cubicBezTo>
                    <a:pt x="280" y="84"/>
                    <a:pt x="280" y="84"/>
                    <a:pt x="280" y="84"/>
                  </a:cubicBezTo>
                  <a:cubicBezTo>
                    <a:pt x="280" y="84"/>
                    <a:pt x="280" y="84"/>
                    <a:pt x="280" y="84"/>
                  </a:cubicBezTo>
                  <a:cubicBezTo>
                    <a:pt x="280" y="84"/>
                    <a:pt x="280" y="84"/>
                    <a:pt x="280" y="84"/>
                  </a:cubicBezTo>
                  <a:cubicBezTo>
                    <a:pt x="280" y="84"/>
                    <a:pt x="280" y="84"/>
                    <a:pt x="280" y="84"/>
                  </a:cubicBezTo>
                  <a:cubicBezTo>
                    <a:pt x="280" y="84"/>
                    <a:pt x="280" y="84"/>
                    <a:pt x="280" y="84"/>
                  </a:cubicBezTo>
                  <a:cubicBezTo>
                    <a:pt x="280" y="84"/>
                    <a:pt x="280" y="84"/>
                    <a:pt x="280" y="84"/>
                  </a:cubicBezTo>
                  <a:cubicBezTo>
                    <a:pt x="280" y="84"/>
                    <a:pt x="280" y="84"/>
                    <a:pt x="280" y="84"/>
                  </a:cubicBezTo>
                  <a:cubicBezTo>
                    <a:pt x="280" y="84"/>
                    <a:pt x="280" y="84"/>
                    <a:pt x="280" y="84"/>
                  </a:cubicBezTo>
                  <a:cubicBezTo>
                    <a:pt x="280" y="83"/>
                    <a:pt x="280" y="83"/>
                    <a:pt x="280" y="83"/>
                  </a:cubicBezTo>
                  <a:cubicBezTo>
                    <a:pt x="280" y="83"/>
                    <a:pt x="280" y="83"/>
                    <a:pt x="280" y="83"/>
                  </a:cubicBezTo>
                  <a:cubicBezTo>
                    <a:pt x="280" y="83"/>
                    <a:pt x="280" y="83"/>
                    <a:pt x="280" y="83"/>
                  </a:cubicBezTo>
                  <a:cubicBezTo>
                    <a:pt x="280" y="83"/>
                    <a:pt x="280" y="83"/>
                    <a:pt x="280" y="83"/>
                  </a:cubicBezTo>
                  <a:cubicBezTo>
                    <a:pt x="280" y="83"/>
                    <a:pt x="280" y="83"/>
                    <a:pt x="280" y="83"/>
                  </a:cubicBezTo>
                  <a:cubicBezTo>
                    <a:pt x="280" y="83"/>
                    <a:pt x="280" y="83"/>
                    <a:pt x="280" y="83"/>
                  </a:cubicBezTo>
                  <a:cubicBezTo>
                    <a:pt x="280" y="83"/>
                    <a:pt x="280" y="83"/>
                    <a:pt x="280" y="83"/>
                  </a:cubicBezTo>
                  <a:cubicBezTo>
                    <a:pt x="280" y="83"/>
                    <a:pt x="280" y="83"/>
                    <a:pt x="280" y="83"/>
                  </a:cubicBezTo>
                  <a:cubicBezTo>
                    <a:pt x="280" y="83"/>
                    <a:pt x="280" y="83"/>
                    <a:pt x="280" y="83"/>
                  </a:cubicBezTo>
                  <a:cubicBezTo>
                    <a:pt x="280" y="83"/>
                    <a:pt x="280" y="83"/>
                    <a:pt x="280" y="83"/>
                  </a:cubicBezTo>
                  <a:cubicBezTo>
                    <a:pt x="280" y="83"/>
                    <a:pt x="280" y="83"/>
                    <a:pt x="280" y="83"/>
                  </a:cubicBezTo>
                  <a:cubicBezTo>
                    <a:pt x="280" y="83"/>
                    <a:pt x="280" y="83"/>
                    <a:pt x="280" y="83"/>
                  </a:cubicBezTo>
                  <a:cubicBezTo>
                    <a:pt x="280" y="83"/>
                    <a:pt x="280" y="83"/>
                    <a:pt x="280" y="83"/>
                  </a:cubicBezTo>
                  <a:cubicBezTo>
                    <a:pt x="280" y="83"/>
                    <a:pt x="280" y="83"/>
                    <a:pt x="280" y="83"/>
                  </a:cubicBezTo>
                  <a:cubicBezTo>
                    <a:pt x="280" y="82"/>
                    <a:pt x="280" y="82"/>
                    <a:pt x="280" y="82"/>
                  </a:cubicBezTo>
                  <a:cubicBezTo>
                    <a:pt x="280" y="82"/>
                    <a:pt x="280" y="82"/>
                    <a:pt x="280" y="82"/>
                  </a:cubicBezTo>
                  <a:cubicBezTo>
                    <a:pt x="280" y="82"/>
                    <a:pt x="280" y="82"/>
                    <a:pt x="280" y="82"/>
                  </a:cubicBezTo>
                  <a:cubicBezTo>
                    <a:pt x="280" y="82"/>
                    <a:pt x="280" y="82"/>
                    <a:pt x="280" y="82"/>
                  </a:cubicBezTo>
                  <a:cubicBezTo>
                    <a:pt x="280" y="82"/>
                    <a:pt x="280" y="82"/>
                    <a:pt x="280" y="82"/>
                  </a:cubicBezTo>
                  <a:cubicBezTo>
                    <a:pt x="280" y="82"/>
                    <a:pt x="280" y="82"/>
                    <a:pt x="280" y="82"/>
                  </a:cubicBezTo>
                  <a:cubicBezTo>
                    <a:pt x="280" y="82"/>
                    <a:pt x="280" y="82"/>
                    <a:pt x="280" y="82"/>
                  </a:cubicBezTo>
                  <a:cubicBezTo>
                    <a:pt x="280" y="82"/>
                    <a:pt x="280" y="82"/>
                    <a:pt x="280" y="82"/>
                  </a:cubicBezTo>
                  <a:cubicBezTo>
                    <a:pt x="280" y="82"/>
                    <a:pt x="280" y="82"/>
                    <a:pt x="280" y="82"/>
                  </a:cubicBezTo>
                  <a:cubicBezTo>
                    <a:pt x="280" y="82"/>
                    <a:pt x="280" y="82"/>
                    <a:pt x="280" y="82"/>
                  </a:cubicBezTo>
                  <a:cubicBezTo>
                    <a:pt x="280" y="82"/>
                    <a:pt x="280" y="82"/>
                    <a:pt x="280" y="82"/>
                  </a:cubicBezTo>
                  <a:cubicBezTo>
                    <a:pt x="280" y="82"/>
                    <a:pt x="280" y="82"/>
                    <a:pt x="280" y="82"/>
                  </a:cubicBezTo>
                  <a:cubicBezTo>
                    <a:pt x="280" y="82"/>
                    <a:pt x="280" y="82"/>
                    <a:pt x="280" y="82"/>
                  </a:cubicBezTo>
                  <a:cubicBezTo>
                    <a:pt x="280" y="82"/>
                    <a:pt x="280" y="82"/>
                    <a:pt x="280" y="82"/>
                  </a:cubicBezTo>
                  <a:cubicBezTo>
                    <a:pt x="280" y="82"/>
                    <a:pt x="280" y="82"/>
                    <a:pt x="280" y="82"/>
                  </a:cubicBezTo>
                  <a:cubicBezTo>
                    <a:pt x="280" y="81"/>
                    <a:pt x="280" y="81"/>
                    <a:pt x="280" y="81"/>
                  </a:cubicBezTo>
                  <a:cubicBezTo>
                    <a:pt x="280" y="81"/>
                    <a:pt x="280" y="81"/>
                    <a:pt x="280" y="81"/>
                  </a:cubicBezTo>
                  <a:cubicBezTo>
                    <a:pt x="280" y="81"/>
                    <a:pt x="280" y="81"/>
                    <a:pt x="280" y="81"/>
                  </a:cubicBezTo>
                  <a:cubicBezTo>
                    <a:pt x="280" y="81"/>
                    <a:pt x="280" y="81"/>
                    <a:pt x="280" y="81"/>
                  </a:cubicBezTo>
                  <a:cubicBezTo>
                    <a:pt x="280" y="81"/>
                    <a:pt x="280" y="81"/>
                    <a:pt x="280" y="81"/>
                  </a:cubicBezTo>
                  <a:cubicBezTo>
                    <a:pt x="280" y="81"/>
                    <a:pt x="280" y="81"/>
                    <a:pt x="280" y="81"/>
                  </a:cubicBezTo>
                  <a:cubicBezTo>
                    <a:pt x="280" y="81"/>
                    <a:pt x="280" y="81"/>
                    <a:pt x="280" y="81"/>
                  </a:cubicBezTo>
                  <a:cubicBezTo>
                    <a:pt x="280" y="81"/>
                    <a:pt x="280" y="81"/>
                    <a:pt x="280" y="81"/>
                  </a:cubicBezTo>
                  <a:cubicBezTo>
                    <a:pt x="280" y="81"/>
                    <a:pt x="280" y="81"/>
                    <a:pt x="280" y="81"/>
                  </a:cubicBezTo>
                  <a:cubicBezTo>
                    <a:pt x="280" y="81"/>
                    <a:pt x="280" y="81"/>
                    <a:pt x="280" y="81"/>
                  </a:cubicBezTo>
                  <a:cubicBezTo>
                    <a:pt x="280" y="81"/>
                    <a:pt x="280" y="81"/>
                    <a:pt x="280" y="81"/>
                  </a:cubicBezTo>
                  <a:cubicBezTo>
                    <a:pt x="280" y="81"/>
                    <a:pt x="280" y="81"/>
                    <a:pt x="280" y="81"/>
                  </a:cubicBezTo>
                  <a:cubicBezTo>
                    <a:pt x="280" y="81"/>
                    <a:pt x="280" y="81"/>
                    <a:pt x="280" y="81"/>
                  </a:cubicBezTo>
                  <a:cubicBezTo>
                    <a:pt x="280" y="81"/>
                    <a:pt x="280" y="81"/>
                    <a:pt x="280" y="81"/>
                  </a:cubicBezTo>
                  <a:cubicBezTo>
                    <a:pt x="280" y="81"/>
                    <a:pt x="280" y="81"/>
                    <a:pt x="280" y="81"/>
                  </a:cubicBezTo>
                  <a:cubicBezTo>
                    <a:pt x="280" y="80"/>
                    <a:pt x="280" y="80"/>
                    <a:pt x="280" y="80"/>
                  </a:cubicBezTo>
                  <a:cubicBezTo>
                    <a:pt x="280" y="80"/>
                    <a:pt x="280" y="80"/>
                    <a:pt x="280" y="80"/>
                  </a:cubicBezTo>
                  <a:cubicBezTo>
                    <a:pt x="280" y="80"/>
                    <a:pt x="280" y="80"/>
                    <a:pt x="280" y="80"/>
                  </a:cubicBezTo>
                  <a:cubicBezTo>
                    <a:pt x="280" y="80"/>
                    <a:pt x="280" y="80"/>
                    <a:pt x="280" y="80"/>
                  </a:cubicBezTo>
                  <a:cubicBezTo>
                    <a:pt x="280" y="80"/>
                    <a:pt x="280" y="80"/>
                    <a:pt x="280" y="80"/>
                  </a:cubicBezTo>
                  <a:cubicBezTo>
                    <a:pt x="280" y="80"/>
                    <a:pt x="280" y="80"/>
                    <a:pt x="280" y="80"/>
                  </a:cubicBezTo>
                  <a:cubicBezTo>
                    <a:pt x="280" y="80"/>
                    <a:pt x="280" y="80"/>
                    <a:pt x="280" y="80"/>
                  </a:cubicBezTo>
                  <a:cubicBezTo>
                    <a:pt x="280" y="80"/>
                    <a:pt x="280" y="80"/>
                    <a:pt x="280" y="80"/>
                  </a:cubicBezTo>
                  <a:cubicBezTo>
                    <a:pt x="280" y="80"/>
                    <a:pt x="280" y="80"/>
                    <a:pt x="280" y="80"/>
                  </a:cubicBezTo>
                  <a:cubicBezTo>
                    <a:pt x="280" y="80"/>
                    <a:pt x="280" y="80"/>
                    <a:pt x="280" y="80"/>
                  </a:cubicBezTo>
                  <a:cubicBezTo>
                    <a:pt x="280" y="80"/>
                    <a:pt x="280" y="80"/>
                    <a:pt x="280" y="80"/>
                  </a:cubicBezTo>
                  <a:cubicBezTo>
                    <a:pt x="280" y="80"/>
                    <a:pt x="280" y="80"/>
                    <a:pt x="280" y="80"/>
                  </a:cubicBezTo>
                  <a:cubicBezTo>
                    <a:pt x="280" y="80"/>
                    <a:pt x="280" y="80"/>
                    <a:pt x="280" y="80"/>
                  </a:cubicBezTo>
                  <a:cubicBezTo>
                    <a:pt x="280" y="80"/>
                    <a:pt x="280" y="80"/>
                    <a:pt x="280" y="80"/>
                  </a:cubicBezTo>
                  <a:cubicBezTo>
                    <a:pt x="280" y="79"/>
                    <a:pt x="280" y="79"/>
                    <a:pt x="280" y="79"/>
                  </a:cubicBezTo>
                  <a:cubicBezTo>
                    <a:pt x="280" y="79"/>
                    <a:pt x="280" y="79"/>
                    <a:pt x="280" y="79"/>
                  </a:cubicBezTo>
                  <a:cubicBezTo>
                    <a:pt x="280" y="79"/>
                    <a:pt x="280" y="79"/>
                    <a:pt x="280" y="79"/>
                  </a:cubicBezTo>
                  <a:cubicBezTo>
                    <a:pt x="280" y="79"/>
                    <a:pt x="280" y="79"/>
                    <a:pt x="280" y="79"/>
                  </a:cubicBezTo>
                  <a:cubicBezTo>
                    <a:pt x="280" y="79"/>
                    <a:pt x="280" y="79"/>
                    <a:pt x="280" y="79"/>
                  </a:cubicBezTo>
                  <a:cubicBezTo>
                    <a:pt x="280" y="79"/>
                    <a:pt x="280" y="79"/>
                    <a:pt x="280" y="79"/>
                  </a:cubicBezTo>
                  <a:cubicBezTo>
                    <a:pt x="280" y="79"/>
                    <a:pt x="280" y="79"/>
                    <a:pt x="280" y="79"/>
                  </a:cubicBezTo>
                  <a:cubicBezTo>
                    <a:pt x="280" y="79"/>
                    <a:pt x="280" y="79"/>
                    <a:pt x="280" y="79"/>
                  </a:cubicBezTo>
                  <a:cubicBezTo>
                    <a:pt x="280" y="79"/>
                    <a:pt x="280" y="79"/>
                    <a:pt x="280" y="79"/>
                  </a:cubicBezTo>
                  <a:cubicBezTo>
                    <a:pt x="280" y="79"/>
                    <a:pt x="280" y="79"/>
                    <a:pt x="280" y="79"/>
                  </a:cubicBezTo>
                  <a:cubicBezTo>
                    <a:pt x="280" y="79"/>
                    <a:pt x="280" y="79"/>
                    <a:pt x="280" y="79"/>
                  </a:cubicBezTo>
                  <a:cubicBezTo>
                    <a:pt x="280" y="79"/>
                    <a:pt x="280" y="79"/>
                    <a:pt x="280" y="79"/>
                  </a:cubicBezTo>
                  <a:cubicBezTo>
                    <a:pt x="280" y="79"/>
                    <a:pt x="280" y="79"/>
                    <a:pt x="280" y="79"/>
                  </a:cubicBezTo>
                  <a:cubicBezTo>
                    <a:pt x="280" y="79"/>
                    <a:pt x="280" y="79"/>
                    <a:pt x="280" y="79"/>
                  </a:cubicBezTo>
                  <a:cubicBezTo>
                    <a:pt x="280" y="78"/>
                    <a:pt x="280" y="78"/>
                    <a:pt x="280" y="78"/>
                  </a:cubicBezTo>
                  <a:cubicBezTo>
                    <a:pt x="280" y="78"/>
                    <a:pt x="280" y="78"/>
                    <a:pt x="280" y="78"/>
                  </a:cubicBezTo>
                  <a:cubicBezTo>
                    <a:pt x="280" y="78"/>
                    <a:pt x="280" y="78"/>
                    <a:pt x="280" y="78"/>
                  </a:cubicBezTo>
                  <a:cubicBezTo>
                    <a:pt x="280" y="78"/>
                    <a:pt x="280" y="78"/>
                    <a:pt x="280" y="78"/>
                  </a:cubicBezTo>
                  <a:cubicBezTo>
                    <a:pt x="280" y="78"/>
                    <a:pt x="280" y="78"/>
                    <a:pt x="280" y="78"/>
                  </a:cubicBezTo>
                  <a:cubicBezTo>
                    <a:pt x="280" y="78"/>
                    <a:pt x="280" y="78"/>
                    <a:pt x="280" y="78"/>
                  </a:cubicBezTo>
                  <a:cubicBezTo>
                    <a:pt x="280" y="78"/>
                    <a:pt x="280" y="78"/>
                    <a:pt x="280" y="78"/>
                  </a:cubicBezTo>
                  <a:cubicBezTo>
                    <a:pt x="280" y="78"/>
                    <a:pt x="280" y="78"/>
                    <a:pt x="280" y="78"/>
                  </a:cubicBezTo>
                  <a:cubicBezTo>
                    <a:pt x="280" y="78"/>
                    <a:pt x="280" y="78"/>
                    <a:pt x="280" y="78"/>
                  </a:cubicBezTo>
                  <a:cubicBezTo>
                    <a:pt x="280" y="78"/>
                    <a:pt x="280" y="78"/>
                    <a:pt x="280" y="78"/>
                  </a:cubicBezTo>
                  <a:cubicBezTo>
                    <a:pt x="280" y="78"/>
                    <a:pt x="280" y="78"/>
                    <a:pt x="280" y="78"/>
                  </a:cubicBezTo>
                  <a:cubicBezTo>
                    <a:pt x="280" y="78"/>
                    <a:pt x="280" y="78"/>
                    <a:pt x="280" y="78"/>
                  </a:cubicBezTo>
                  <a:cubicBezTo>
                    <a:pt x="280" y="78"/>
                    <a:pt x="280" y="78"/>
                    <a:pt x="280" y="78"/>
                  </a:cubicBezTo>
                  <a:cubicBezTo>
                    <a:pt x="280" y="78"/>
                    <a:pt x="280" y="78"/>
                    <a:pt x="280" y="78"/>
                  </a:cubicBezTo>
                  <a:cubicBezTo>
                    <a:pt x="280" y="77"/>
                    <a:pt x="280" y="77"/>
                    <a:pt x="280" y="77"/>
                  </a:cubicBezTo>
                  <a:cubicBezTo>
                    <a:pt x="280" y="77"/>
                    <a:pt x="280" y="77"/>
                    <a:pt x="280" y="77"/>
                  </a:cubicBezTo>
                  <a:cubicBezTo>
                    <a:pt x="280" y="77"/>
                    <a:pt x="280" y="77"/>
                    <a:pt x="280" y="77"/>
                  </a:cubicBezTo>
                  <a:cubicBezTo>
                    <a:pt x="280" y="77"/>
                    <a:pt x="280" y="77"/>
                    <a:pt x="280" y="77"/>
                  </a:cubicBezTo>
                  <a:cubicBezTo>
                    <a:pt x="280" y="77"/>
                    <a:pt x="280" y="77"/>
                    <a:pt x="280" y="77"/>
                  </a:cubicBezTo>
                  <a:cubicBezTo>
                    <a:pt x="280" y="77"/>
                    <a:pt x="280" y="77"/>
                    <a:pt x="280" y="77"/>
                  </a:cubicBezTo>
                  <a:cubicBezTo>
                    <a:pt x="280" y="77"/>
                    <a:pt x="280" y="77"/>
                    <a:pt x="280" y="77"/>
                  </a:cubicBezTo>
                  <a:cubicBezTo>
                    <a:pt x="280" y="77"/>
                    <a:pt x="280" y="77"/>
                    <a:pt x="280" y="77"/>
                  </a:cubicBezTo>
                  <a:cubicBezTo>
                    <a:pt x="280" y="77"/>
                    <a:pt x="280" y="77"/>
                    <a:pt x="280" y="77"/>
                  </a:cubicBezTo>
                  <a:cubicBezTo>
                    <a:pt x="280" y="77"/>
                    <a:pt x="280" y="77"/>
                    <a:pt x="280" y="77"/>
                  </a:cubicBezTo>
                  <a:cubicBezTo>
                    <a:pt x="280" y="77"/>
                    <a:pt x="280" y="77"/>
                    <a:pt x="280" y="77"/>
                  </a:cubicBezTo>
                  <a:cubicBezTo>
                    <a:pt x="280" y="77"/>
                    <a:pt x="280" y="77"/>
                    <a:pt x="280" y="77"/>
                  </a:cubicBezTo>
                  <a:cubicBezTo>
                    <a:pt x="280" y="77"/>
                    <a:pt x="280" y="77"/>
                    <a:pt x="280" y="77"/>
                  </a:cubicBezTo>
                  <a:cubicBezTo>
                    <a:pt x="280" y="77"/>
                    <a:pt x="280" y="77"/>
                    <a:pt x="280" y="77"/>
                  </a:cubicBezTo>
                  <a:cubicBezTo>
                    <a:pt x="280" y="76"/>
                    <a:pt x="280" y="76"/>
                    <a:pt x="280" y="76"/>
                  </a:cubicBezTo>
                  <a:cubicBezTo>
                    <a:pt x="280" y="76"/>
                    <a:pt x="280" y="76"/>
                    <a:pt x="280" y="76"/>
                  </a:cubicBezTo>
                  <a:cubicBezTo>
                    <a:pt x="280" y="76"/>
                    <a:pt x="280" y="76"/>
                    <a:pt x="280" y="76"/>
                  </a:cubicBezTo>
                  <a:cubicBezTo>
                    <a:pt x="280" y="76"/>
                    <a:pt x="280" y="76"/>
                    <a:pt x="280" y="76"/>
                  </a:cubicBezTo>
                  <a:cubicBezTo>
                    <a:pt x="280" y="76"/>
                    <a:pt x="280" y="76"/>
                    <a:pt x="280" y="76"/>
                  </a:cubicBezTo>
                  <a:cubicBezTo>
                    <a:pt x="280" y="76"/>
                    <a:pt x="280" y="76"/>
                    <a:pt x="280" y="76"/>
                  </a:cubicBezTo>
                  <a:cubicBezTo>
                    <a:pt x="280" y="76"/>
                    <a:pt x="280" y="76"/>
                    <a:pt x="280" y="76"/>
                  </a:cubicBezTo>
                  <a:cubicBezTo>
                    <a:pt x="280" y="76"/>
                    <a:pt x="280" y="76"/>
                    <a:pt x="280" y="76"/>
                  </a:cubicBezTo>
                  <a:cubicBezTo>
                    <a:pt x="280" y="76"/>
                    <a:pt x="280" y="76"/>
                    <a:pt x="280" y="76"/>
                  </a:cubicBezTo>
                  <a:cubicBezTo>
                    <a:pt x="280" y="76"/>
                    <a:pt x="280" y="76"/>
                    <a:pt x="280" y="76"/>
                  </a:cubicBezTo>
                  <a:cubicBezTo>
                    <a:pt x="280" y="76"/>
                    <a:pt x="280" y="76"/>
                    <a:pt x="280" y="76"/>
                  </a:cubicBezTo>
                  <a:cubicBezTo>
                    <a:pt x="280" y="76"/>
                    <a:pt x="280" y="76"/>
                    <a:pt x="280" y="76"/>
                  </a:cubicBezTo>
                  <a:cubicBezTo>
                    <a:pt x="280" y="76"/>
                    <a:pt x="280" y="76"/>
                    <a:pt x="280" y="76"/>
                  </a:cubicBezTo>
                  <a:cubicBezTo>
                    <a:pt x="280" y="76"/>
                    <a:pt x="280" y="76"/>
                    <a:pt x="280" y="76"/>
                  </a:cubicBezTo>
                  <a:cubicBezTo>
                    <a:pt x="280" y="75"/>
                    <a:pt x="280" y="75"/>
                    <a:pt x="280" y="75"/>
                  </a:cubicBezTo>
                  <a:cubicBezTo>
                    <a:pt x="280" y="75"/>
                    <a:pt x="280" y="75"/>
                    <a:pt x="280" y="75"/>
                  </a:cubicBezTo>
                  <a:cubicBezTo>
                    <a:pt x="280" y="75"/>
                    <a:pt x="280" y="75"/>
                    <a:pt x="280" y="75"/>
                  </a:cubicBezTo>
                  <a:cubicBezTo>
                    <a:pt x="280" y="75"/>
                    <a:pt x="280" y="75"/>
                    <a:pt x="280" y="75"/>
                  </a:cubicBezTo>
                  <a:cubicBezTo>
                    <a:pt x="280" y="75"/>
                    <a:pt x="280" y="75"/>
                    <a:pt x="280" y="75"/>
                  </a:cubicBezTo>
                  <a:cubicBezTo>
                    <a:pt x="280" y="75"/>
                    <a:pt x="280" y="75"/>
                    <a:pt x="280" y="75"/>
                  </a:cubicBezTo>
                  <a:cubicBezTo>
                    <a:pt x="280" y="75"/>
                    <a:pt x="280" y="75"/>
                    <a:pt x="280" y="75"/>
                  </a:cubicBezTo>
                  <a:cubicBezTo>
                    <a:pt x="280" y="75"/>
                    <a:pt x="280" y="75"/>
                    <a:pt x="280" y="75"/>
                  </a:cubicBezTo>
                  <a:cubicBezTo>
                    <a:pt x="280" y="75"/>
                    <a:pt x="280" y="75"/>
                    <a:pt x="280" y="75"/>
                  </a:cubicBezTo>
                  <a:cubicBezTo>
                    <a:pt x="280" y="75"/>
                    <a:pt x="280" y="75"/>
                    <a:pt x="280" y="75"/>
                  </a:cubicBezTo>
                  <a:cubicBezTo>
                    <a:pt x="280" y="75"/>
                    <a:pt x="280" y="75"/>
                    <a:pt x="280" y="75"/>
                  </a:cubicBezTo>
                  <a:cubicBezTo>
                    <a:pt x="280" y="75"/>
                    <a:pt x="280" y="75"/>
                    <a:pt x="280" y="75"/>
                  </a:cubicBezTo>
                  <a:cubicBezTo>
                    <a:pt x="280" y="75"/>
                    <a:pt x="280" y="75"/>
                    <a:pt x="280" y="75"/>
                  </a:cubicBezTo>
                  <a:cubicBezTo>
                    <a:pt x="280" y="75"/>
                    <a:pt x="280" y="75"/>
                    <a:pt x="280" y="75"/>
                  </a:cubicBezTo>
                  <a:cubicBezTo>
                    <a:pt x="280" y="74"/>
                    <a:pt x="280" y="74"/>
                    <a:pt x="280" y="74"/>
                  </a:cubicBezTo>
                  <a:cubicBezTo>
                    <a:pt x="280" y="74"/>
                    <a:pt x="280" y="74"/>
                    <a:pt x="280" y="74"/>
                  </a:cubicBezTo>
                  <a:cubicBezTo>
                    <a:pt x="280" y="74"/>
                    <a:pt x="280" y="74"/>
                    <a:pt x="280" y="74"/>
                  </a:cubicBezTo>
                  <a:cubicBezTo>
                    <a:pt x="280" y="74"/>
                    <a:pt x="280" y="74"/>
                    <a:pt x="280" y="74"/>
                  </a:cubicBezTo>
                  <a:cubicBezTo>
                    <a:pt x="280" y="74"/>
                    <a:pt x="280" y="74"/>
                    <a:pt x="280" y="74"/>
                  </a:cubicBezTo>
                  <a:cubicBezTo>
                    <a:pt x="280" y="74"/>
                    <a:pt x="280" y="74"/>
                    <a:pt x="280" y="74"/>
                  </a:cubicBezTo>
                  <a:cubicBezTo>
                    <a:pt x="280" y="74"/>
                    <a:pt x="280" y="74"/>
                    <a:pt x="280" y="74"/>
                  </a:cubicBezTo>
                  <a:cubicBezTo>
                    <a:pt x="280" y="74"/>
                    <a:pt x="280" y="74"/>
                    <a:pt x="280" y="74"/>
                  </a:cubicBezTo>
                  <a:cubicBezTo>
                    <a:pt x="280" y="74"/>
                    <a:pt x="280" y="74"/>
                    <a:pt x="280" y="74"/>
                  </a:cubicBezTo>
                  <a:cubicBezTo>
                    <a:pt x="280" y="74"/>
                    <a:pt x="280" y="74"/>
                    <a:pt x="280" y="74"/>
                  </a:cubicBezTo>
                  <a:cubicBezTo>
                    <a:pt x="280" y="74"/>
                    <a:pt x="280" y="74"/>
                    <a:pt x="280" y="74"/>
                  </a:cubicBezTo>
                  <a:cubicBezTo>
                    <a:pt x="280" y="74"/>
                    <a:pt x="280" y="74"/>
                    <a:pt x="280" y="74"/>
                  </a:cubicBezTo>
                  <a:cubicBezTo>
                    <a:pt x="280" y="74"/>
                    <a:pt x="280" y="74"/>
                    <a:pt x="280" y="74"/>
                  </a:cubicBezTo>
                  <a:cubicBezTo>
                    <a:pt x="280" y="74"/>
                    <a:pt x="280" y="74"/>
                    <a:pt x="280" y="74"/>
                  </a:cubicBezTo>
                  <a:cubicBezTo>
                    <a:pt x="280" y="73"/>
                    <a:pt x="280" y="73"/>
                    <a:pt x="280" y="73"/>
                  </a:cubicBezTo>
                  <a:cubicBezTo>
                    <a:pt x="280" y="73"/>
                    <a:pt x="280" y="73"/>
                    <a:pt x="280" y="73"/>
                  </a:cubicBezTo>
                  <a:cubicBezTo>
                    <a:pt x="280" y="73"/>
                    <a:pt x="280" y="73"/>
                    <a:pt x="280" y="73"/>
                  </a:cubicBezTo>
                  <a:cubicBezTo>
                    <a:pt x="280" y="73"/>
                    <a:pt x="280" y="73"/>
                    <a:pt x="280" y="73"/>
                  </a:cubicBezTo>
                  <a:cubicBezTo>
                    <a:pt x="280" y="73"/>
                    <a:pt x="280" y="73"/>
                    <a:pt x="280" y="73"/>
                  </a:cubicBezTo>
                  <a:cubicBezTo>
                    <a:pt x="280" y="73"/>
                    <a:pt x="280" y="73"/>
                    <a:pt x="280" y="73"/>
                  </a:cubicBezTo>
                  <a:cubicBezTo>
                    <a:pt x="280" y="73"/>
                    <a:pt x="280" y="73"/>
                    <a:pt x="280" y="73"/>
                  </a:cubicBezTo>
                  <a:cubicBezTo>
                    <a:pt x="280" y="73"/>
                    <a:pt x="280" y="73"/>
                    <a:pt x="280" y="73"/>
                  </a:cubicBezTo>
                  <a:cubicBezTo>
                    <a:pt x="280" y="73"/>
                    <a:pt x="280" y="73"/>
                    <a:pt x="280" y="73"/>
                  </a:cubicBezTo>
                  <a:cubicBezTo>
                    <a:pt x="280" y="73"/>
                    <a:pt x="280" y="73"/>
                    <a:pt x="280" y="73"/>
                  </a:cubicBezTo>
                  <a:cubicBezTo>
                    <a:pt x="280" y="73"/>
                    <a:pt x="280" y="73"/>
                    <a:pt x="280" y="73"/>
                  </a:cubicBezTo>
                  <a:cubicBezTo>
                    <a:pt x="280" y="73"/>
                    <a:pt x="280" y="73"/>
                    <a:pt x="280" y="73"/>
                  </a:cubicBezTo>
                  <a:cubicBezTo>
                    <a:pt x="280" y="73"/>
                    <a:pt x="280" y="73"/>
                    <a:pt x="280" y="73"/>
                  </a:cubicBezTo>
                  <a:cubicBezTo>
                    <a:pt x="280" y="73"/>
                    <a:pt x="280" y="73"/>
                    <a:pt x="280" y="73"/>
                  </a:cubicBezTo>
                  <a:cubicBezTo>
                    <a:pt x="280" y="72"/>
                    <a:pt x="280" y="72"/>
                    <a:pt x="280" y="72"/>
                  </a:cubicBezTo>
                  <a:cubicBezTo>
                    <a:pt x="280" y="72"/>
                    <a:pt x="280" y="72"/>
                    <a:pt x="280" y="72"/>
                  </a:cubicBezTo>
                  <a:cubicBezTo>
                    <a:pt x="280" y="72"/>
                    <a:pt x="280" y="72"/>
                    <a:pt x="280" y="72"/>
                  </a:cubicBezTo>
                  <a:cubicBezTo>
                    <a:pt x="280" y="72"/>
                    <a:pt x="280" y="72"/>
                    <a:pt x="280" y="72"/>
                  </a:cubicBezTo>
                  <a:cubicBezTo>
                    <a:pt x="280" y="72"/>
                    <a:pt x="280" y="72"/>
                    <a:pt x="280" y="72"/>
                  </a:cubicBezTo>
                  <a:cubicBezTo>
                    <a:pt x="280" y="72"/>
                    <a:pt x="280" y="72"/>
                    <a:pt x="280" y="72"/>
                  </a:cubicBezTo>
                  <a:cubicBezTo>
                    <a:pt x="280" y="72"/>
                    <a:pt x="280" y="72"/>
                    <a:pt x="280" y="72"/>
                  </a:cubicBezTo>
                  <a:cubicBezTo>
                    <a:pt x="280" y="72"/>
                    <a:pt x="280" y="72"/>
                    <a:pt x="280" y="72"/>
                  </a:cubicBezTo>
                  <a:cubicBezTo>
                    <a:pt x="280" y="72"/>
                    <a:pt x="280" y="72"/>
                    <a:pt x="280" y="72"/>
                  </a:cubicBezTo>
                  <a:cubicBezTo>
                    <a:pt x="280" y="72"/>
                    <a:pt x="280" y="72"/>
                    <a:pt x="280" y="72"/>
                  </a:cubicBezTo>
                  <a:cubicBezTo>
                    <a:pt x="280" y="72"/>
                    <a:pt x="280" y="72"/>
                    <a:pt x="280" y="72"/>
                  </a:cubicBezTo>
                  <a:cubicBezTo>
                    <a:pt x="280" y="72"/>
                    <a:pt x="280" y="72"/>
                    <a:pt x="280" y="72"/>
                  </a:cubicBezTo>
                  <a:cubicBezTo>
                    <a:pt x="280" y="72"/>
                    <a:pt x="280" y="72"/>
                    <a:pt x="280" y="72"/>
                  </a:cubicBezTo>
                  <a:cubicBezTo>
                    <a:pt x="280" y="72"/>
                    <a:pt x="280" y="72"/>
                    <a:pt x="280" y="72"/>
                  </a:cubicBezTo>
                  <a:cubicBezTo>
                    <a:pt x="280" y="71"/>
                    <a:pt x="280" y="71"/>
                    <a:pt x="280" y="71"/>
                  </a:cubicBezTo>
                  <a:cubicBezTo>
                    <a:pt x="280" y="71"/>
                    <a:pt x="280" y="71"/>
                    <a:pt x="280" y="71"/>
                  </a:cubicBezTo>
                  <a:cubicBezTo>
                    <a:pt x="280" y="71"/>
                    <a:pt x="280" y="71"/>
                    <a:pt x="280" y="71"/>
                  </a:cubicBezTo>
                  <a:cubicBezTo>
                    <a:pt x="280" y="71"/>
                    <a:pt x="280" y="71"/>
                    <a:pt x="280" y="71"/>
                  </a:cubicBezTo>
                  <a:cubicBezTo>
                    <a:pt x="280" y="71"/>
                    <a:pt x="280" y="71"/>
                    <a:pt x="280" y="71"/>
                  </a:cubicBezTo>
                  <a:cubicBezTo>
                    <a:pt x="280" y="71"/>
                    <a:pt x="280" y="71"/>
                    <a:pt x="280" y="71"/>
                  </a:cubicBezTo>
                  <a:cubicBezTo>
                    <a:pt x="280" y="71"/>
                    <a:pt x="280" y="71"/>
                    <a:pt x="280" y="71"/>
                  </a:cubicBezTo>
                  <a:cubicBezTo>
                    <a:pt x="280" y="71"/>
                    <a:pt x="280" y="71"/>
                    <a:pt x="280" y="71"/>
                  </a:cubicBezTo>
                  <a:cubicBezTo>
                    <a:pt x="280" y="71"/>
                    <a:pt x="280" y="71"/>
                    <a:pt x="280" y="71"/>
                  </a:cubicBezTo>
                  <a:cubicBezTo>
                    <a:pt x="280" y="71"/>
                    <a:pt x="280" y="71"/>
                    <a:pt x="280" y="71"/>
                  </a:cubicBezTo>
                  <a:cubicBezTo>
                    <a:pt x="280" y="71"/>
                    <a:pt x="280" y="71"/>
                    <a:pt x="280" y="71"/>
                  </a:cubicBezTo>
                  <a:cubicBezTo>
                    <a:pt x="280" y="71"/>
                    <a:pt x="280" y="71"/>
                    <a:pt x="280" y="71"/>
                  </a:cubicBezTo>
                  <a:cubicBezTo>
                    <a:pt x="280" y="71"/>
                    <a:pt x="280" y="71"/>
                    <a:pt x="280" y="71"/>
                  </a:cubicBezTo>
                  <a:cubicBezTo>
                    <a:pt x="280" y="71"/>
                    <a:pt x="280" y="71"/>
                    <a:pt x="280" y="71"/>
                  </a:cubicBezTo>
                  <a:cubicBezTo>
                    <a:pt x="280" y="70"/>
                    <a:pt x="280" y="70"/>
                    <a:pt x="280" y="70"/>
                  </a:cubicBezTo>
                  <a:cubicBezTo>
                    <a:pt x="280" y="70"/>
                    <a:pt x="280" y="70"/>
                    <a:pt x="280" y="70"/>
                  </a:cubicBezTo>
                  <a:cubicBezTo>
                    <a:pt x="280" y="70"/>
                    <a:pt x="280" y="70"/>
                    <a:pt x="280" y="70"/>
                  </a:cubicBezTo>
                  <a:cubicBezTo>
                    <a:pt x="280" y="70"/>
                    <a:pt x="280" y="70"/>
                    <a:pt x="280" y="70"/>
                  </a:cubicBezTo>
                  <a:cubicBezTo>
                    <a:pt x="280" y="70"/>
                    <a:pt x="280" y="70"/>
                    <a:pt x="280" y="70"/>
                  </a:cubicBezTo>
                  <a:cubicBezTo>
                    <a:pt x="280" y="70"/>
                    <a:pt x="280" y="70"/>
                    <a:pt x="280" y="70"/>
                  </a:cubicBezTo>
                  <a:cubicBezTo>
                    <a:pt x="280" y="70"/>
                    <a:pt x="280" y="70"/>
                    <a:pt x="280" y="70"/>
                  </a:cubicBezTo>
                  <a:cubicBezTo>
                    <a:pt x="280" y="70"/>
                    <a:pt x="280" y="70"/>
                    <a:pt x="280" y="70"/>
                  </a:cubicBezTo>
                  <a:cubicBezTo>
                    <a:pt x="280" y="70"/>
                    <a:pt x="280" y="70"/>
                    <a:pt x="280" y="70"/>
                  </a:cubicBezTo>
                  <a:cubicBezTo>
                    <a:pt x="280" y="70"/>
                    <a:pt x="280" y="70"/>
                    <a:pt x="280" y="70"/>
                  </a:cubicBezTo>
                  <a:cubicBezTo>
                    <a:pt x="280" y="70"/>
                    <a:pt x="280" y="70"/>
                    <a:pt x="280" y="70"/>
                  </a:cubicBezTo>
                  <a:cubicBezTo>
                    <a:pt x="280" y="70"/>
                    <a:pt x="280" y="70"/>
                    <a:pt x="280" y="70"/>
                  </a:cubicBezTo>
                  <a:cubicBezTo>
                    <a:pt x="280" y="70"/>
                    <a:pt x="280" y="70"/>
                    <a:pt x="280" y="70"/>
                  </a:cubicBezTo>
                  <a:cubicBezTo>
                    <a:pt x="280" y="70"/>
                    <a:pt x="280" y="70"/>
                    <a:pt x="280" y="70"/>
                  </a:cubicBezTo>
                  <a:cubicBezTo>
                    <a:pt x="280" y="70"/>
                    <a:pt x="280" y="70"/>
                    <a:pt x="280" y="70"/>
                  </a:cubicBezTo>
                  <a:cubicBezTo>
                    <a:pt x="280" y="69"/>
                    <a:pt x="280" y="69"/>
                    <a:pt x="280" y="69"/>
                  </a:cubicBezTo>
                  <a:cubicBezTo>
                    <a:pt x="280" y="69"/>
                    <a:pt x="280" y="69"/>
                    <a:pt x="280" y="69"/>
                  </a:cubicBezTo>
                  <a:cubicBezTo>
                    <a:pt x="280" y="69"/>
                    <a:pt x="280" y="69"/>
                    <a:pt x="280" y="69"/>
                  </a:cubicBezTo>
                  <a:cubicBezTo>
                    <a:pt x="280" y="69"/>
                    <a:pt x="280" y="69"/>
                    <a:pt x="280" y="69"/>
                  </a:cubicBezTo>
                  <a:cubicBezTo>
                    <a:pt x="280" y="69"/>
                    <a:pt x="280" y="69"/>
                    <a:pt x="280" y="69"/>
                  </a:cubicBezTo>
                  <a:cubicBezTo>
                    <a:pt x="280" y="69"/>
                    <a:pt x="280" y="69"/>
                    <a:pt x="280" y="69"/>
                  </a:cubicBezTo>
                  <a:cubicBezTo>
                    <a:pt x="280" y="69"/>
                    <a:pt x="280" y="69"/>
                    <a:pt x="280" y="69"/>
                  </a:cubicBezTo>
                  <a:cubicBezTo>
                    <a:pt x="280" y="69"/>
                    <a:pt x="280" y="69"/>
                    <a:pt x="280" y="69"/>
                  </a:cubicBezTo>
                  <a:cubicBezTo>
                    <a:pt x="280" y="69"/>
                    <a:pt x="280" y="69"/>
                    <a:pt x="280" y="69"/>
                  </a:cubicBezTo>
                  <a:cubicBezTo>
                    <a:pt x="280" y="69"/>
                    <a:pt x="280" y="69"/>
                    <a:pt x="280" y="69"/>
                  </a:cubicBezTo>
                  <a:cubicBezTo>
                    <a:pt x="280" y="69"/>
                    <a:pt x="280" y="69"/>
                    <a:pt x="280" y="69"/>
                  </a:cubicBezTo>
                  <a:cubicBezTo>
                    <a:pt x="280" y="69"/>
                    <a:pt x="280" y="69"/>
                    <a:pt x="280" y="69"/>
                  </a:cubicBezTo>
                  <a:cubicBezTo>
                    <a:pt x="280" y="69"/>
                    <a:pt x="280" y="69"/>
                    <a:pt x="280" y="69"/>
                  </a:cubicBezTo>
                  <a:cubicBezTo>
                    <a:pt x="280" y="69"/>
                    <a:pt x="280" y="69"/>
                    <a:pt x="280" y="69"/>
                  </a:cubicBezTo>
                  <a:cubicBezTo>
                    <a:pt x="280" y="69"/>
                    <a:pt x="280" y="69"/>
                    <a:pt x="280" y="69"/>
                  </a:cubicBezTo>
                  <a:cubicBezTo>
                    <a:pt x="280" y="68"/>
                    <a:pt x="280" y="68"/>
                    <a:pt x="280" y="68"/>
                  </a:cubicBezTo>
                  <a:cubicBezTo>
                    <a:pt x="280" y="68"/>
                    <a:pt x="280" y="68"/>
                    <a:pt x="280" y="68"/>
                  </a:cubicBezTo>
                  <a:cubicBezTo>
                    <a:pt x="280" y="68"/>
                    <a:pt x="280" y="68"/>
                    <a:pt x="280" y="68"/>
                  </a:cubicBezTo>
                  <a:cubicBezTo>
                    <a:pt x="280" y="68"/>
                    <a:pt x="280" y="68"/>
                    <a:pt x="280" y="68"/>
                  </a:cubicBezTo>
                  <a:cubicBezTo>
                    <a:pt x="280" y="68"/>
                    <a:pt x="280" y="68"/>
                    <a:pt x="280" y="68"/>
                  </a:cubicBezTo>
                  <a:cubicBezTo>
                    <a:pt x="280" y="68"/>
                    <a:pt x="280" y="68"/>
                    <a:pt x="280" y="68"/>
                  </a:cubicBezTo>
                  <a:cubicBezTo>
                    <a:pt x="280" y="68"/>
                    <a:pt x="280" y="68"/>
                    <a:pt x="280" y="68"/>
                  </a:cubicBezTo>
                  <a:cubicBezTo>
                    <a:pt x="280" y="68"/>
                    <a:pt x="280" y="68"/>
                    <a:pt x="280" y="68"/>
                  </a:cubicBezTo>
                  <a:cubicBezTo>
                    <a:pt x="280" y="68"/>
                    <a:pt x="280" y="68"/>
                    <a:pt x="280" y="68"/>
                  </a:cubicBezTo>
                  <a:cubicBezTo>
                    <a:pt x="280" y="68"/>
                    <a:pt x="280" y="68"/>
                    <a:pt x="280" y="68"/>
                  </a:cubicBezTo>
                  <a:cubicBezTo>
                    <a:pt x="280" y="68"/>
                    <a:pt x="280" y="68"/>
                    <a:pt x="280" y="68"/>
                  </a:cubicBezTo>
                  <a:cubicBezTo>
                    <a:pt x="280" y="68"/>
                    <a:pt x="280" y="68"/>
                    <a:pt x="280" y="68"/>
                  </a:cubicBezTo>
                  <a:cubicBezTo>
                    <a:pt x="280" y="68"/>
                    <a:pt x="280" y="68"/>
                    <a:pt x="280" y="68"/>
                  </a:cubicBezTo>
                  <a:cubicBezTo>
                    <a:pt x="280" y="68"/>
                    <a:pt x="280" y="68"/>
                    <a:pt x="280" y="68"/>
                  </a:cubicBezTo>
                  <a:cubicBezTo>
                    <a:pt x="280" y="67"/>
                    <a:pt x="280" y="67"/>
                    <a:pt x="280" y="67"/>
                  </a:cubicBezTo>
                  <a:cubicBezTo>
                    <a:pt x="280" y="67"/>
                    <a:pt x="280" y="67"/>
                    <a:pt x="280" y="67"/>
                  </a:cubicBezTo>
                  <a:cubicBezTo>
                    <a:pt x="280" y="67"/>
                    <a:pt x="280" y="67"/>
                    <a:pt x="280" y="67"/>
                  </a:cubicBezTo>
                  <a:cubicBezTo>
                    <a:pt x="280" y="67"/>
                    <a:pt x="280" y="67"/>
                    <a:pt x="280" y="67"/>
                  </a:cubicBezTo>
                  <a:cubicBezTo>
                    <a:pt x="280" y="67"/>
                    <a:pt x="280" y="67"/>
                    <a:pt x="280" y="67"/>
                  </a:cubicBezTo>
                  <a:cubicBezTo>
                    <a:pt x="280" y="67"/>
                    <a:pt x="280" y="67"/>
                    <a:pt x="280" y="67"/>
                  </a:cubicBezTo>
                  <a:close/>
                </a:path>
              </a:pathLst>
            </a:custGeom>
            <a:solidFill>
              <a:srgbClr val="C464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181" name="Freeform 180">
              <a:extLst>
                <a:ext uri="{FF2B5EF4-FFF2-40B4-BE49-F238E27FC236}">
                  <a16:creationId xmlns:a16="http://schemas.microsoft.com/office/drawing/2014/main" id="{6613C7C1-784B-4029-A523-EEF36358F8CA}"/>
                </a:ext>
              </a:extLst>
            </p:cNvPr>
            <p:cNvSpPr>
              <a:spLocks noEditPoints="1"/>
            </p:cNvSpPr>
            <p:nvPr/>
          </p:nvSpPr>
          <p:spPr bwMode="auto">
            <a:xfrm>
              <a:off x="9391651" y="7862888"/>
              <a:ext cx="773113" cy="417513"/>
            </a:xfrm>
            <a:custGeom>
              <a:avLst/>
              <a:gdLst>
                <a:gd name="T0" fmla="*/ 63 w 280"/>
                <a:gd name="T1" fmla="*/ 136 h 151"/>
                <a:gd name="T2" fmla="*/ 37 w 280"/>
                <a:gd name="T3" fmla="*/ 151 h 151"/>
                <a:gd name="T4" fmla="*/ 14 w 280"/>
                <a:gd name="T5" fmla="*/ 137 h 151"/>
                <a:gd name="T6" fmla="*/ 41 w 280"/>
                <a:gd name="T7" fmla="*/ 122 h 151"/>
                <a:gd name="T8" fmla="*/ 19 w 280"/>
                <a:gd name="T9" fmla="*/ 103 h 151"/>
                <a:gd name="T10" fmla="*/ 0 w 280"/>
                <a:gd name="T11" fmla="*/ 82 h 151"/>
                <a:gd name="T12" fmla="*/ 60 w 280"/>
                <a:gd name="T13" fmla="*/ 68 h 151"/>
                <a:gd name="T14" fmla="*/ 72 w 280"/>
                <a:gd name="T15" fmla="*/ 82 h 151"/>
                <a:gd name="T16" fmla="*/ 86 w 280"/>
                <a:gd name="T17" fmla="*/ 96 h 151"/>
                <a:gd name="T18" fmla="*/ 122 w 280"/>
                <a:gd name="T19" fmla="*/ 76 h 151"/>
                <a:gd name="T20" fmla="*/ 113 w 280"/>
                <a:gd name="T21" fmla="*/ 68 h 151"/>
                <a:gd name="T22" fmla="*/ 105 w 280"/>
                <a:gd name="T23" fmla="*/ 59 h 151"/>
                <a:gd name="T24" fmla="*/ 100 w 280"/>
                <a:gd name="T25" fmla="*/ 50 h 151"/>
                <a:gd name="T26" fmla="*/ 98 w 280"/>
                <a:gd name="T27" fmla="*/ 41 h 151"/>
                <a:gd name="T28" fmla="*/ 116 w 280"/>
                <a:gd name="T29" fmla="*/ 18 h 151"/>
                <a:gd name="T30" fmla="*/ 148 w 280"/>
                <a:gd name="T31" fmla="*/ 7 h 151"/>
                <a:gd name="T32" fmla="*/ 185 w 280"/>
                <a:gd name="T33" fmla="*/ 5 h 151"/>
                <a:gd name="T34" fmla="*/ 206 w 280"/>
                <a:gd name="T35" fmla="*/ 9 h 151"/>
                <a:gd name="T36" fmla="*/ 225 w 280"/>
                <a:gd name="T37" fmla="*/ 16 h 151"/>
                <a:gd name="T38" fmla="*/ 252 w 280"/>
                <a:gd name="T39" fmla="*/ 0 h 151"/>
                <a:gd name="T40" fmla="*/ 275 w 280"/>
                <a:gd name="T41" fmla="*/ 14 h 151"/>
                <a:gd name="T42" fmla="*/ 248 w 280"/>
                <a:gd name="T43" fmla="*/ 29 h 151"/>
                <a:gd name="T44" fmla="*/ 266 w 280"/>
                <a:gd name="T45" fmla="*/ 47 h 151"/>
                <a:gd name="T46" fmla="*/ 280 w 280"/>
                <a:gd name="T47" fmla="*/ 67 h 151"/>
                <a:gd name="T48" fmla="*/ 252 w 280"/>
                <a:gd name="T49" fmla="*/ 71 h 151"/>
                <a:gd name="T50" fmla="*/ 225 w 280"/>
                <a:gd name="T51" fmla="*/ 74 h 151"/>
                <a:gd name="T52" fmla="*/ 217 w 280"/>
                <a:gd name="T53" fmla="*/ 63 h 151"/>
                <a:gd name="T54" fmla="*/ 208 w 280"/>
                <a:gd name="T55" fmla="*/ 52 h 151"/>
                <a:gd name="T56" fmla="*/ 179 w 280"/>
                <a:gd name="T57" fmla="*/ 69 h 151"/>
                <a:gd name="T58" fmla="*/ 194 w 280"/>
                <a:gd name="T59" fmla="*/ 85 h 151"/>
                <a:gd name="T60" fmla="*/ 202 w 280"/>
                <a:gd name="T61" fmla="*/ 102 h 151"/>
                <a:gd name="T62" fmla="*/ 200 w 280"/>
                <a:gd name="T63" fmla="*/ 119 h 151"/>
                <a:gd name="T64" fmla="*/ 183 w 280"/>
                <a:gd name="T65" fmla="*/ 135 h 151"/>
                <a:gd name="T66" fmla="*/ 162 w 280"/>
                <a:gd name="T67" fmla="*/ 144 h 151"/>
                <a:gd name="T68" fmla="*/ 137 w 280"/>
                <a:gd name="T69" fmla="*/ 149 h 151"/>
                <a:gd name="T70" fmla="*/ 117 w 280"/>
                <a:gd name="T71" fmla="*/ 150 h 151"/>
                <a:gd name="T72" fmla="*/ 98 w 280"/>
                <a:gd name="T73" fmla="*/ 147 h 151"/>
                <a:gd name="T74" fmla="*/ 80 w 280"/>
                <a:gd name="T75" fmla="*/ 143 h 151"/>
                <a:gd name="T76" fmla="*/ 63 w 280"/>
                <a:gd name="T77" fmla="*/ 136 h 151"/>
                <a:gd name="T78" fmla="*/ 185 w 280"/>
                <a:gd name="T79" fmla="*/ 39 h 151"/>
                <a:gd name="T80" fmla="*/ 164 w 280"/>
                <a:gd name="T81" fmla="*/ 42 h 151"/>
                <a:gd name="T82" fmla="*/ 160 w 280"/>
                <a:gd name="T83" fmla="*/ 47 h 151"/>
                <a:gd name="T84" fmla="*/ 161 w 280"/>
                <a:gd name="T85" fmla="*/ 52 h 151"/>
                <a:gd name="T86" fmla="*/ 185 w 280"/>
                <a:gd name="T87" fmla="*/ 39 h 151"/>
                <a:gd name="T88" fmla="*/ 139 w 280"/>
                <a:gd name="T89" fmla="*/ 92 h 151"/>
                <a:gd name="T90" fmla="*/ 109 w 280"/>
                <a:gd name="T91" fmla="*/ 109 h 151"/>
                <a:gd name="T92" fmla="*/ 123 w 280"/>
                <a:gd name="T93" fmla="*/ 112 h 151"/>
                <a:gd name="T94" fmla="*/ 137 w 280"/>
                <a:gd name="T95" fmla="*/ 108 h 151"/>
                <a:gd name="T96" fmla="*/ 142 w 280"/>
                <a:gd name="T97" fmla="*/ 101 h 151"/>
                <a:gd name="T98" fmla="*/ 139 w 280"/>
                <a:gd name="T99" fmla="*/ 92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80" h="151">
                  <a:moveTo>
                    <a:pt x="63" y="136"/>
                  </a:moveTo>
                  <a:cubicBezTo>
                    <a:pt x="37" y="151"/>
                    <a:pt x="37" y="151"/>
                    <a:pt x="37" y="151"/>
                  </a:cubicBezTo>
                  <a:cubicBezTo>
                    <a:pt x="14" y="137"/>
                    <a:pt x="14" y="137"/>
                    <a:pt x="14" y="137"/>
                  </a:cubicBezTo>
                  <a:cubicBezTo>
                    <a:pt x="41" y="122"/>
                    <a:pt x="41" y="122"/>
                    <a:pt x="41" y="122"/>
                  </a:cubicBezTo>
                  <a:cubicBezTo>
                    <a:pt x="32" y="116"/>
                    <a:pt x="25" y="109"/>
                    <a:pt x="19" y="103"/>
                  </a:cubicBezTo>
                  <a:cubicBezTo>
                    <a:pt x="12" y="96"/>
                    <a:pt x="6" y="89"/>
                    <a:pt x="0" y="82"/>
                  </a:cubicBezTo>
                  <a:cubicBezTo>
                    <a:pt x="60" y="68"/>
                    <a:pt x="60" y="68"/>
                    <a:pt x="60" y="68"/>
                  </a:cubicBezTo>
                  <a:cubicBezTo>
                    <a:pt x="64" y="73"/>
                    <a:pt x="68" y="77"/>
                    <a:pt x="72" y="82"/>
                  </a:cubicBezTo>
                  <a:cubicBezTo>
                    <a:pt x="76" y="87"/>
                    <a:pt x="81" y="91"/>
                    <a:pt x="86" y="96"/>
                  </a:cubicBezTo>
                  <a:cubicBezTo>
                    <a:pt x="122" y="76"/>
                    <a:pt x="122" y="76"/>
                    <a:pt x="122" y="76"/>
                  </a:cubicBezTo>
                  <a:cubicBezTo>
                    <a:pt x="119" y="73"/>
                    <a:pt x="116" y="70"/>
                    <a:pt x="113" y="68"/>
                  </a:cubicBezTo>
                  <a:cubicBezTo>
                    <a:pt x="110" y="65"/>
                    <a:pt x="108" y="62"/>
                    <a:pt x="105" y="59"/>
                  </a:cubicBezTo>
                  <a:cubicBezTo>
                    <a:pt x="103" y="56"/>
                    <a:pt x="101" y="53"/>
                    <a:pt x="100" y="50"/>
                  </a:cubicBezTo>
                  <a:cubicBezTo>
                    <a:pt x="98" y="47"/>
                    <a:pt x="98" y="44"/>
                    <a:pt x="98" y="41"/>
                  </a:cubicBezTo>
                  <a:cubicBezTo>
                    <a:pt x="99" y="32"/>
                    <a:pt x="105" y="24"/>
                    <a:pt x="116" y="18"/>
                  </a:cubicBezTo>
                  <a:cubicBezTo>
                    <a:pt x="125" y="13"/>
                    <a:pt x="135" y="9"/>
                    <a:pt x="148" y="7"/>
                  </a:cubicBezTo>
                  <a:cubicBezTo>
                    <a:pt x="160" y="5"/>
                    <a:pt x="172" y="4"/>
                    <a:pt x="185" y="5"/>
                  </a:cubicBezTo>
                  <a:cubicBezTo>
                    <a:pt x="192" y="6"/>
                    <a:pt x="199" y="7"/>
                    <a:pt x="206" y="9"/>
                  </a:cubicBezTo>
                  <a:cubicBezTo>
                    <a:pt x="213" y="11"/>
                    <a:pt x="219" y="13"/>
                    <a:pt x="225" y="16"/>
                  </a:cubicBezTo>
                  <a:cubicBezTo>
                    <a:pt x="252" y="0"/>
                    <a:pt x="252" y="0"/>
                    <a:pt x="252" y="0"/>
                  </a:cubicBezTo>
                  <a:cubicBezTo>
                    <a:pt x="275" y="14"/>
                    <a:pt x="275" y="14"/>
                    <a:pt x="275" y="14"/>
                  </a:cubicBezTo>
                  <a:cubicBezTo>
                    <a:pt x="248" y="29"/>
                    <a:pt x="248" y="29"/>
                    <a:pt x="248" y="29"/>
                  </a:cubicBezTo>
                  <a:cubicBezTo>
                    <a:pt x="255" y="35"/>
                    <a:pt x="261" y="41"/>
                    <a:pt x="266" y="47"/>
                  </a:cubicBezTo>
                  <a:cubicBezTo>
                    <a:pt x="271" y="54"/>
                    <a:pt x="275" y="60"/>
                    <a:pt x="280" y="67"/>
                  </a:cubicBezTo>
                  <a:cubicBezTo>
                    <a:pt x="270" y="68"/>
                    <a:pt x="261" y="69"/>
                    <a:pt x="252" y="71"/>
                  </a:cubicBezTo>
                  <a:cubicBezTo>
                    <a:pt x="243" y="72"/>
                    <a:pt x="234" y="73"/>
                    <a:pt x="225" y="74"/>
                  </a:cubicBezTo>
                  <a:cubicBezTo>
                    <a:pt x="222" y="70"/>
                    <a:pt x="219" y="67"/>
                    <a:pt x="217" y="63"/>
                  </a:cubicBezTo>
                  <a:cubicBezTo>
                    <a:pt x="214" y="59"/>
                    <a:pt x="211" y="56"/>
                    <a:pt x="208" y="52"/>
                  </a:cubicBezTo>
                  <a:cubicBezTo>
                    <a:pt x="179" y="69"/>
                    <a:pt x="179" y="69"/>
                    <a:pt x="179" y="69"/>
                  </a:cubicBezTo>
                  <a:cubicBezTo>
                    <a:pt x="185" y="74"/>
                    <a:pt x="190" y="79"/>
                    <a:pt x="194" y="85"/>
                  </a:cubicBezTo>
                  <a:cubicBezTo>
                    <a:pt x="198" y="91"/>
                    <a:pt x="201" y="97"/>
                    <a:pt x="202" y="102"/>
                  </a:cubicBezTo>
                  <a:cubicBezTo>
                    <a:pt x="203" y="108"/>
                    <a:pt x="202" y="114"/>
                    <a:pt x="200" y="119"/>
                  </a:cubicBezTo>
                  <a:cubicBezTo>
                    <a:pt x="197" y="125"/>
                    <a:pt x="191" y="130"/>
                    <a:pt x="183" y="135"/>
                  </a:cubicBezTo>
                  <a:cubicBezTo>
                    <a:pt x="177" y="139"/>
                    <a:pt x="170" y="142"/>
                    <a:pt x="162" y="144"/>
                  </a:cubicBezTo>
                  <a:cubicBezTo>
                    <a:pt x="153" y="146"/>
                    <a:pt x="145" y="148"/>
                    <a:pt x="137" y="149"/>
                  </a:cubicBezTo>
                  <a:cubicBezTo>
                    <a:pt x="130" y="150"/>
                    <a:pt x="124" y="150"/>
                    <a:pt x="117" y="150"/>
                  </a:cubicBezTo>
                  <a:cubicBezTo>
                    <a:pt x="110" y="150"/>
                    <a:pt x="104" y="149"/>
                    <a:pt x="98" y="147"/>
                  </a:cubicBezTo>
                  <a:cubicBezTo>
                    <a:pt x="92" y="146"/>
                    <a:pt x="86" y="145"/>
                    <a:pt x="80" y="143"/>
                  </a:cubicBezTo>
                  <a:cubicBezTo>
                    <a:pt x="74" y="141"/>
                    <a:pt x="68" y="138"/>
                    <a:pt x="63" y="136"/>
                  </a:cubicBezTo>
                  <a:close/>
                  <a:moveTo>
                    <a:pt x="185" y="39"/>
                  </a:moveTo>
                  <a:cubicBezTo>
                    <a:pt x="177" y="37"/>
                    <a:pt x="170" y="38"/>
                    <a:pt x="164" y="42"/>
                  </a:cubicBezTo>
                  <a:cubicBezTo>
                    <a:pt x="161" y="43"/>
                    <a:pt x="160" y="45"/>
                    <a:pt x="160" y="47"/>
                  </a:cubicBezTo>
                  <a:cubicBezTo>
                    <a:pt x="160" y="49"/>
                    <a:pt x="160" y="51"/>
                    <a:pt x="161" y="52"/>
                  </a:cubicBezTo>
                  <a:lnTo>
                    <a:pt x="185" y="39"/>
                  </a:lnTo>
                  <a:close/>
                  <a:moveTo>
                    <a:pt x="139" y="92"/>
                  </a:moveTo>
                  <a:cubicBezTo>
                    <a:pt x="109" y="109"/>
                    <a:pt x="109" y="109"/>
                    <a:pt x="109" y="109"/>
                  </a:cubicBezTo>
                  <a:cubicBezTo>
                    <a:pt x="113" y="111"/>
                    <a:pt x="118" y="111"/>
                    <a:pt x="123" y="112"/>
                  </a:cubicBezTo>
                  <a:cubicBezTo>
                    <a:pt x="128" y="112"/>
                    <a:pt x="133" y="111"/>
                    <a:pt x="137" y="108"/>
                  </a:cubicBezTo>
                  <a:cubicBezTo>
                    <a:pt x="141" y="106"/>
                    <a:pt x="142" y="104"/>
                    <a:pt x="142" y="101"/>
                  </a:cubicBezTo>
                  <a:cubicBezTo>
                    <a:pt x="142" y="98"/>
                    <a:pt x="141" y="95"/>
                    <a:pt x="139" y="92"/>
                  </a:cubicBezTo>
                  <a:close/>
                </a:path>
              </a:pathLst>
            </a:custGeom>
            <a:solidFill>
              <a:srgbClr val="E3796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grpSp>
      <p:sp>
        <p:nvSpPr>
          <p:cNvPr id="204" name="TextBox 203">
            <a:extLst>
              <a:ext uri="{FF2B5EF4-FFF2-40B4-BE49-F238E27FC236}">
                <a16:creationId xmlns:a16="http://schemas.microsoft.com/office/drawing/2014/main" id="{80F0BC79-7AFA-4E27-AB07-59192E6154AF}"/>
              </a:ext>
            </a:extLst>
          </p:cNvPr>
          <p:cNvSpPr txBox="1"/>
          <p:nvPr/>
        </p:nvSpPr>
        <p:spPr>
          <a:xfrm>
            <a:off x="822930" y="1056315"/>
            <a:ext cx="4290518" cy="1938992"/>
          </a:xfrm>
          <a:prstGeom prst="rect">
            <a:avLst/>
          </a:prstGeom>
          <a:noFill/>
        </p:spPr>
        <p:txBody>
          <a:bodyPr wrap="square" rtlCol="0">
            <a:spAutoFit/>
          </a:bodyPr>
          <a:lstStyle/>
          <a:p>
            <a:pPr defTabSz="228554">
              <a:defRPr/>
            </a:pPr>
            <a:r>
              <a:rPr lang="en-US" sz="2000" b="1" dirty="0">
                <a:solidFill>
                  <a:srgbClr val="FFFFFF"/>
                </a:solidFill>
                <a:latin typeface="Century Gothic" panose="020B0502020202020204" pitchFamily="34" charset="0"/>
              </a:rPr>
              <a:t>2-Quelques exemples d'entreprises</a:t>
            </a:r>
          </a:p>
          <a:p>
            <a:pPr defTabSz="228554">
              <a:defRPr/>
            </a:pPr>
            <a:r>
              <a:rPr lang="en-US" sz="4000" b="1" dirty="0">
                <a:solidFill>
                  <a:schemeClr val="accent2"/>
                </a:solidFill>
                <a:latin typeface="Century Gothic" panose="020B0502020202020204" pitchFamily="34" charset="0"/>
              </a:rPr>
              <a:t>qui on transitionnées</a:t>
            </a:r>
          </a:p>
        </p:txBody>
      </p:sp>
      <p:pic>
        <p:nvPicPr>
          <p:cNvPr id="184" name="Image 183">
            <a:extLst>
              <a:ext uri="{FF2B5EF4-FFF2-40B4-BE49-F238E27FC236}">
                <a16:creationId xmlns:a16="http://schemas.microsoft.com/office/drawing/2014/main" id="{E1FC3C6D-4782-6322-6DEC-80BE7300174F}"/>
              </a:ext>
            </a:extLst>
          </p:cNvPr>
          <p:cNvPicPr>
            <a:picLocks noChangeAspect="1"/>
          </p:cNvPicPr>
          <p:nvPr/>
        </p:nvPicPr>
        <p:blipFill>
          <a:blip r:embed="rId2"/>
          <a:stretch>
            <a:fillRect/>
          </a:stretch>
        </p:blipFill>
        <p:spPr>
          <a:xfrm>
            <a:off x="0" y="6395143"/>
            <a:ext cx="12192000" cy="456061"/>
          </a:xfrm>
          <a:prstGeom prst="rect">
            <a:avLst/>
          </a:prstGeom>
        </p:spPr>
      </p:pic>
      <p:sp>
        <p:nvSpPr>
          <p:cNvPr id="203" name="ZoneTexte 202">
            <a:extLst>
              <a:ext uri="{FF2B5EF4-FFF2-40B4-BE49-F238E27FC236}">
                <a16:creationId xmlns:a16="http://schemas.microsoft.com/office/drawing/2014/main" id="{0314D5B6-8266-11A7-4F07-67E6CDA45D2D}"/>
              </a:ext>
            </a:extLst>
          </p:cNvPr>
          <p:cNvSpPr txBox="1"/>
          <p:nvPr/>
        </p:nvSpPr>
        <p:spPr>
          <a:xfrm>
            <a:off x="101421" y="6441898"/>
            <a:ext cx="394871" cy="369332"/>
          </a:xfrm>
          <a:prstGeom prst="rect">
            <a:avLst/>
          </a:prstGeom>
          <a:noFill/>
        </p:spPr>
        <p:txBody>
          <a:bodyPr wrap="square" rtlCol="0">
            <a:spAutoFit/>
          </a:bodyPr>
          <a:lstStyle/>
          <a:p>
            <a:r>
              <a:rPr lang="fr-FR" dirty="0">
                <a:latin typeface="+mj-lt"/>
              </a:rPr>
              <a:t>3</a:t>
            </a:r>
          </a:p>
        </p:txBody>
      </p:sp>
    </p:spTree>
    <p:extLst>
      <p:ext uri="{BB962C8B-B14F-4D97-AF65-F5344CB8AC3E}">
        <p14:creationId xmlns:p14="http://schemas.microsoft.com/office/powerpoint/2010/main" val="2560356896"/>
      </p:ext>
    </p:extLst>
  </p:cSld>
  <p:clrMapOvr>
    <a:overrideClrMapping bg1="dk1" tx1="lt1" bg2="dk2" tx2="lt2" accent1="accent1" accent2="accent2" accent3="accent3" accent4="accent4" accent5="accent5" accent6="accent6" hlink="hlink" folHlink="folHlink"/>
  </p:clrMapOvr>
  <p:transition spd="slow">
    <p:push dir="u"/>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iterate type="wd">
                                        <p:tmPct val="10000"/>
                                      </p:iterate>
                                      <p:childTnLst>
                                        <p:set>
                                          <p:cBhvr>
                                            <p:cTn id="6" dur="1" fill="hold">
                                              <p:stCondLst>
                                                <p:cond delay="0"/>
                                              </p:stCondLst>
                                            </p:cTn>
                                            <p:tgtEl>
                                              <p:spTgt spid="204"/>
                                            </p:tgtEl>
                                            <p:attrNameLst>
                                              <p:attrName>style.visibility</p:attrName>
                                            </p:attrNameLst>
                                          </p:cBhvr>
                                          <p:to>
                                            <p:strVal val="visible"/>
                                          </p:to>
                                        </p:set>
                                        <p:animEffect transition="in" filter="fade">
                                          <p:cBhvr>
                                            <p:cTn id="7" dur="500"/>
                                            <p:tgtEl>
                                              <p:spTgt spid="204"/>
                                            </p:tgtEl>
                                          </p:cBhvr>
                                        </p:animEffect>
                                      </p:childTnLst>
                                    </p:cTn>
                                  </p:par>
                                  <p:par>
                                    <p:cTn id="8" presetID="2" presetClass="entr" presetSubtype="4" decel="100000" fill="hold" nodeType="withEffect">
                                      <p:stCondLst>
                                        <p:cond delay="0"/>
                                      </p:stCondLst>
                                      <p:childTnLst>
                                        <p:set>
                                          <p:cBhvr>
                                            <p:cTn id="9" dur="1" fill="hold">
                                              <p:stCondLst>
                                                <p:cond delay="0"/>
                                              </p:stCondLst>
                                            </p:cTn>
                                            <p:tgtEl>
                                              <p:spTgt spid="205"/>
                                            </p:tgtEl>
                                            <p:attrNameLst>
                                              <p:attrName>style.visibility</p:attrName>
                                            </p:attrNameLst>
                                          </p:cBhvr>
                                          <p:to>
                                            <p:strVal val="visible"/>
                                          </p:to>
                                        </p:set>
                                        <p:anim calcmode="lin" valueType="num">
                                          <p:cBhvr additive="base">
                                            <p:cTn id="10" dur="1000" fill="hold"/>
                                            <p:tgtEl>
                                              <p:spTgt spid="205"/>
                                            </p:tgtEl>
                                            <p:attrNameLst>
                                              <p:attrName>ppt_x</p:attrName>
                                            </p:attrNameLst>
                                          </p:cBhvr>
                                          <p:tavLst>
                                            <p:tav tm="0">
                                              <p:val>
                                                <p:strVal val="#ppt_x"/>
                                              </p:val>
                                            </p:tav>
                                            <p:tav tm="100000">
                                              <p:val>
                                                <p:strVal val="#ppt_x"/>
                                              </p:val>
                                            </p:tav>
                                          </p:tavLst>
                                        </p:anim>
                                        <p:anim calcmode="lin" valueType="num">
                                          <p:cBhvr additive="base">
                                            <p:cTn id="11" dur="1000" fill="hold"/>
                                            <p:tgtEl>
                                              <p:spTgt spid="205"/>
                                            </p:tgtEl>
                                            <p:attrNameLst>
                                              <p:attrName>ppt_y</p:attrName>
                                            </p:attrNameLst>
                                          </p:cBhvr>
                                          <p:tavLst>
                                            <p:tav tm="0">
                                              <p:val>
                                                <p:strVal val="1+#ppt_h/2"/>
                                              </p:val>
                                            </p:tav>
                                            <p:tav tm="100000">
                                              <p:val>
                                                <p:strVal val="#ppt_y"/>
                                              </p:val>
                                            </p:tav>
                                          </p:tavLst>
                                        </p:anim>
                                      </p:childTnLst>
                                    </p:cTn>
                                  </p:par>
                                  <p:par>
                                    <p:cTn id="12" presetID="2" presetClass="entr" presetSubtype="4" decel="100000" fill="hold" nodeType="withEffect">
                                      <p:stCondLst>
                                        <p:cond delay="100"/>
                                      </p:stCondLst>
                                      <p:childTnLst>
                                        <p:set>
                                          <p:cBhvr>
                                            <p:cTn id="13" dur="1" fill="hold">
                                              <p:stCondLst>
                                                <p:cond delay="0"/>
                                              </p:stCondLst>
                                            </p:cTn>
                                            <p:tgtEl>
                                              <p:spTgt spid="215"/>
                                            </p:tgtEl>
                                            <p:attrNameLst>
                                              <p:attrName>style.visibility</p:attrName>
                                            </p:attrNameLst>
                                          </p:cBhvr>
                                          <p:to>
                                            <p:strVal val="visible"/>
                                          </p:to>
                                        </p:set>
                                        <p:anim calcmode="lin" valueType="num">
                                          <p:cBhvr additive="base">
                                            <p:cTn id="14" dur="1000" fill="hold"/>
                                            <p:tgtEl>
                                              <p:spTgt spid="215"/>
                                            </p:tgtEl>
                                            <p:attrNameLst>
                                              <p:attrName>ppt_x</p:attrName>
                                            </p:attrNameLst>
                                          </p:cBhvr>
                                          <p:tavLst>
                                            <p:tav tm="0">
                                              <p:val>
                                                <p:strVal val="#ppt_x"/>
                                              </p:val>
                                            </p:tav>
                                            <p:tav tm="100000">
                                              <p:val>
                                                <p:strVal val="#ppt_x"/>
                                              </p:val>
                                            </p:tav>
                                          </p:tavLst>
                                        </p:anim>
                                        <p:anim calcmode="lin" valueType="num">
                                          <p:cBhvr additive="base">
                                            <p:cTn id="15" dur="1000" fill="hold"/>
                                            <p:tgtEl>
                                              <p:spTgt spid="215"/>
                                            </p:tgtEl>
                                            <p:attrNameLst>
                                              <p:attrName>ppt_y</p:attrName>
                                            </p:attrNameLst>
                                          </p:cBhvr>
                                          <p:tavLst>
                                            <p:tav tm="0">
                                              <p:val>
                                                <p:strVal val="1+#ppt_h/2"/>
                                              </p:val>
                                            </p:tav>
                                            <p:tav tm="100000">
                                              <p:val>
                                                <p:strVal val="#ppt_y"/>
                                              </p:val>
                                            </p:tav>
                                          </p:tavLst>
                                        </p:anim>
                                      </p:childTnLst>
                                    </p:cTn>
                                  </p:par>
                                  <p:par>
                                    <p:cTn id="16" presetID="2" presetClass="entr" presetSubtype="4" decel="100000" fill="hold" grpId="0" nodeType="withEffect">
                                      <p:stCondLst>
                                        <p:cond delay="0"/>
                                      </p:stCondLst>
                                      <p:childTnLst>
                                        <p:set>
                                          <p:cBhvr>
                                            <p:cTn id="17" dur="1" fill="hold">
                                              <p:stCondLst>
                                                <p:cond delay="0"/>
                                              </p:stCondLst>
                                            </p:cTn>
                                            <p:tgtEl>
                                              <p:spTgt spid="9"/>
                                            </p:tgtEl>
                                            <p:attrNameLst>
                                              <p:attrName>style.visibility</p:attrName>
                                            </p:attrNameLst>
                                          </p:cBhvr>
                                          <p:to>
                                            <p:strVal val="visible"/>
                                          </p:to>
                                        </p:set>
                                        <p:anim calcmode="lin" valueType="num">
                                          <p:cBhvr additive="base">
                                            <p:cTn id="18" dur="1000" fill="hold"/>
                                            <p:tgtEl>
                                              <p:spTgt spid="9"/>
                                            </p:tgtEl>
                                            <p:attrNameLst>
                                              <p:attrName>ppt_x</p:attrName>
                                            </p:attrNameLst>
                                          </p:cBhvr>
                                          <p:tavLst>
                                            <p:tav tm="0">
                                              <p:val>
                                                <p:strVal val="#ppt_x"/>
                                              </p:val>
                                            </p:tav>
                                            <p:tav tm="100000">
                                              <p:val>
                                                <p:strVal val="#ppt_x"/>
                                              </p:val>
                                            </p:tav>
                                          </p:tavLst>
                                        </p:anim>
                                        <p:anim calcmode="lin" valueType="num">
                                          <p:cBhvr additive="base">
                                            <p:cTn id="19" dur="1000" fill="hold"/>
                                            <p:tgtEl>
                                              <p:spTgt spid="9"/>
                                            </p:tgtEl>
                                            <p:attrNameLst>
                                              <p:attrName>ppt_y</p:attrName>
                                            </p:attrNameLst>
                                          </p:cBhvr>
                                          <p:tavLst>
                                            <p:tav tm="0">
                                              <p:val>
                                                <p:strVal val="1+#ppt_h/2"/>
                                              </p:val>
                                            </p:tav>
                                            <p:tav tm="100000">
                                              <p:val>
                                                <p:strVal val="#ppt_y"/>
                                              </p:val>
                                            </p:tav>
                                          </p:tavLst>
                                        </p:anim>
                                      </p:childTnLst>
                                    </p:cTn>
                                  </p:par>
                                  <p:par>
                                    <p:cTn id="20" presetID="2" presetClass="entr" presetSubtype="4" decel="100000" fill="hold" grpId="0" nodeType="withEffect">
                                      <p:stCondLst>
                                        <p:cond delay="100"/>
                                      </p:stCondLst>
                                      <p:childTnLst>
                                        <p:set>
                                          <p:cBhvr>
                                            <p:cTn id="21" dur="1" fill="hold">
                                              <p:stCondLst>
                                                <p:cond delay="0"/>
                                              </p:stCondLst>
                                            </p:cTn>
                                            <p:tgtEl>
                                              <p:spTgt spid="8"/>
                                            </p:tgtEl>
                                            <p:attrNameLst>
                                              <p:attrName>style.visibility</p:attrName>
                                            </p:attrNameLst>
                                          </p:cBhvr>
                                          <p:to>
                                            <p:strVal val="visible"/>
                                          </p:to>
                                        </p:set>
                                        <p:anim calcmode="lin" valueType="num">
                                          <p:cBhvr additive="base">
                                            <p:cTn id="22" dur="1000" fill="hold"/>
                                            <p:tgtEl>
                                              <p:spTgt spid="8"/>
                                            </p:tgtEl>
                                            <p:attrNameLst>
                                              <p:attrName>ppt_x</p:attrName>
                                            </p:attrNameLst>
                                          </p:cBhvr>
                                          <p:tavLst>
                                            <p:tav tm="0">
                                              <p:val>
                                                <p:strVal val="#ppt_x"/>
                                              </p:val>
                                            </p:tav>
                                            <p:tav tm="100000">
                                              <p:val>
                                                <p:strVal val="#ppt_x"/>
                                              </p:val>
                                            </p:tav>
                                          </p:tavLst>
                                        </p:anim>
                                        <p:anim calcmode="lin" valueType="num">
                                          <p:cBhvr additive="base">
                                            <p:cTn id="23" dur="1000" fill="hold"/>
                                            <p:tgtEl>
                                              <p:spTgt spid="8"/>
                                            </p:tgtEl>
                                            <p:attrNameLst>
                                              <p:attrName>ppt_y</p:attrName>
                                            </p:attrNameLst>
                                          </p:cBhvr>
                                          <p:tavLst>
                                            <p:tav tm="0">
                                              <p:val>
                                                <p:strVal val="1+#ppt_h/2"/>
                                              </p:val>
                                            </p:tav>
                                            <p:tav tm="100000">
                                              <p:val>
                                                <p:strVal val="#ppt_y"/>
                                              </p:val>
                                            </p:tav>
                                          </p:tavLst>
                                        </p:anim>
                                      </p:childTnLst>
                                    </p:cTn>
                                  </p:par>
                                  <p:par>
                                    <p:cTn id="24" presetID="2" presetClass="entr" presetSubtype="4" decel="100000" fill="hold" grpId="0" nodeType="withEffect">
                                      <p:stCondLst>
                                        <p:cond delay="200"/>
                                      </p:stCondLst>
                                      <p:childTnLst>
                                        <p:set>
                                          <p:cBhvr>
                                            <p:cTn id="25" dur="1" fill="hold">
                                              <p:stCondLst>
                                                <p:cond delay="0"/>
                                              </p:stCondLst>
                                            </p:cTn>
                                            <p:tgtEl>
                                              <p:spTgt spid="7"/>
                                            </p:tgtEl>
                                            <p:attrNameLst>
                                              <p:attrName>style.visibility</p:attrName>
                                            </p:attrNameLst>
                                          </p:cBhvr>
                                          <p:to>
                                            <p:strVal val="visible"/>
                                          </p:to>
                                        </p:set>
                                        <p:anim calcmode="lin" valueType="num">
                                          <p:cBhvr additive="base">
                                            <p:cTn id="26" dur="1000" fill="hold"/>
                                            <p:tgtEl>
                                              <p:spTgt spid="7"/>
                                            </p:tgtEl>
                                            <p:attrNameLst>
                                              <p:attrName>ppt_x</p:attrName>
                                            </p:attrNameLst>
                                          </p:cBhvr>
                                          <p:tavLst>
                                            <p:tav tm="0">
                                              <p:val>
                                                <p:strVal val="#ppt_x"/>
                                              </p:val>
                                            </p:tav>
                                            <p:tav tm="100000">
                                              <p:val>
                                                <p:strVal val="#ppt_x"/>
                                              </p:val>
                                            </p:tav>
                                          </p:tavLst>
                                        </p:anim>
                                        <p:anim calcmode="lin" valueType="num">
                                          <p:cBhvr additive="base">
                                            <p:cTn id="27" dur="1000" fill="hold"/>
                                            <p:tgtEl>
                                              <p:spTgt spid="7"/>
                                            </p:tgtEl>
                                            <p:attrNameLst>
                                              <p:attrName>ppt_y</p:attrName>
                                            </p:attrNameLst>
                                          </p:cBhvr>
                                          <p:tavLst>
                                            <p:tav tm="0">
                                              <p:val>
                                                <p:strVal val="1+#ppt_h/2"/>
                                              </p:val>
                                            </p:tav>
                                            <p:tav tm="100000">
                                              <p:val>
                                                <p:strVal val="#ppt_y"/>
                                              </p:val>
                                            </p:tav>
                                          </p:tavLst>
                                        </p:anim>
                                      </p:childTnLst>
                                    </p:cTn>
                                  </p:par>
                                  <p:par>
                                    <p:cTn id="28" presetID="2" presetClass="entr" presetSubtype="4" decel="100000" fill="hold" grpId="0" nodeType="withEffect">
                                      <p:stCondLst>
                                        <p:cond delay="300"/>
                                      </p:stCondLst>
                                      <p:childTnLst>
                                        <p:set>
                                          <p:cBhvr>
                                            <p:cTn id="29" dur="1" fill="hold">
                                              <p:stCondLst>
                                                <p:cond delay="0"/>
                                              </p:stCondLst>
                                            </p:cTn>
                                            <p:tgtEl>
                                              <p:spTgt spid="6"/>
                                            </p:tgtEl>
                                            <p:attrNameLst>
                                              <p:attrName>style.visibility</p:attrName>
                                            </p:attrNameLst>
                                          </p:cBhvr>
                                          <p:to>
                                            <p:strVal val="visible"/>
                                          </p:to>
                                        </p:set>
                                        <p:anim calcmode="lin" valueType="num">
                                          <p:cBhvr additive="base">
                                            <p:cTn id="30" dur="1000" fill="hold"/>
                                            <p:tgtEl>
                                              <p:spTgt spid="6"/>
                                            </p:tgtEl>
                                            <p:attrNameLst>
                                              <p:attrName>ppt_x</p:attrName>
                                            </p:attrNameLst>
                                          </p:cBhvr>
                                          <p:tavLst>
                                            <p:tav tm="0">
                                              <p:val>
                                                <p:strVal val="#ppt_x"/>
                                              </p:val>
                                            </p:tav>
                                            <p:tav tm="100000">
                                              <p:val>
                                                <p:strVal val="#ppt_x"/>
                                              </p:val>
                                            </p:tav>
                                          </p:tavLst>
                                        </p:anim>
                                        <p:anim calcmode="lin" valueType="num">
                                          <p:cBhvr additive="base">
                                            <p:cTn id="31" dur="1000" fill="hold"/>
                                            <p:tgtEl>
                                              <p:spTgt spid="6"/>
                                            </p:tgtEl>
                                            <p:attrNameLst>
                                              <p:attrName>ppt_y</p:attrName>
                                            </p:attrNameLst>
                                          </p:cBhvr>
                                          <p:tavLst>
                                            <p:tav tm="0">
                                              <p:val>
                                                <p:strVal val="1+#ppt_h/2"/>
                                              </p:val>
                                            </p:tav>
                                            <p:tav tm="100000">
                                              <p:val>
                                                <p:strVal val="#ppt_y"/>
                                              </p:val>
                                            </p:tav>
                                          </p:tavLst>
                                        </p:anim>
                                      </p:childTnLst>
                                    </p:cTn>
                                  </p:par>
                                  <p:par>
                                    <p:cTn id="32" presetID="2" presetClass="entr" presetSubtype="1" accel="20000" fill="hold" nodeType="withEffect" p14:presetBounceEnd="60000">
                                      <p:stCondLst>
                                        <p:cond delay="500"/>
                                      </p:stCondLst>
                                      <p:childTnLst>
                                        <p:set>
                                          <p:cBhvr>
                                            <p:cTn id="33" dur="1" fill="hold">
                                              <p:stCondLst>
                                                <p:cond delay="0"/>
                                              </p:stCondLst>
                                            </p:cTn>
                                            <p:tgtEl>
                                              <p:spTgt spid="201"/>
                                            </p:tgtEl>
                                            <p:attrNameLst>
                                              <p:attrName>style.visibility</p:attrName>
                                            </p:attrNameLst>
                                          </p:cBhvr>
                                          <p:to>
                                            <p:strVal val="visible"/>
                                          </p:to>
                                        </p:set>
                                        <p:anim calcmode="lin" valueType="num" p14:bounceEnd="60000">
                                          <p:cBhvr additive="base">
                                            <p:cTn id="34" dur="1500" fill="hold"/>
                                            <p:tgtEl>
                                              <p:spTgt spid="201"/>
                                            </p:tgtEl>
                                            <p:attrNameLst>
                                              <p:attrName>ppt_x</p:attrName>
                                            </p:attrNameLst>
                                          </p:cBhvr>
                                          <p:tavLst>
                                            <p:tav tm="0">
                                              <p:val>
                                                <p:strVal val="#ppt_x"/>
                                              </p:val>
                                            </p:tav>
                                            <p:tav tm="100000">
                                              <p:val>
                                                <p:strVal val="#ppt_x"/>
                                              </p:val>
                                            </p:tav>
                                          </p:tavLst>
                                        </p:anim>
                                        <p:anim calcmode="lin" valueType="num" p14:bounceEnd="60000">
                                          <p:cBhvr additive="base">
                                            <p:cTn id="35" dur="1500" fill="hold"/>
                                            <p:tgtEl>
                                              <p:spTgt spid="201"/>
                                            </p:tgtEl>
                                            <p:attrNameLst>
                                              <p:attrName>ppt_y</p:attrName>
                                            </p:attrNameLst>
                                          </p:cBhvr>
                                          <p:tavLst>
                                            <p:tav tm="0">
                                              <p:val>
                                                <p:strVal val="0-#ppt_h/2"/>
                                              </p:val>
                                            </p:tav>
                                            <p:tav tm="100000">
                                              <p:val>
                                                <p:strVal val="#ppt_y"/>
                                              </p:val>
                                            </p:tav>
                                          </p:tavLst>
                                        </p:anim>
                                      </p:childTnLst>
                                    </p:cTn>
                                  </p:par>
                                  <p:par>
                                    <p:cTn id="36" presetID="2" presetClass="entr" presetSubtype="1" accel="20000" fill="hold" nodeType="withEffect" p14:presetBounceEnd="60000">
                                      <p:stCondLst>
                                        <p:cond delay="600"/>
                                      </p:stCondLst>
                                      <p:childTnLst>
                                        <p:set>
                                          <p:cBhvr>
                                            <p:cTn id="37" dur="1" fill="hold">
                                              <p:stCondLst>
                                                <p:cond delay="0"/>
                                              </p:stCondLst>
                                            </p:cTn>
                                            <p:tgtEl>
                                              <p:spTgt spid="200"/>
                                            </p:tgtEl>
                                            <p:attrNameLst>
                                              <p:attrName>style.visibility</p:attrName>
                                            </p:attrNameLst>
                                          </p:cBhvr>
                                          <p:to>
                                            <p:strVal val="visible"/>
                                          </p:to>
                                        </p:set>
                                        <p:anim calcmode="lin" valueType="num" p14:bounceEnd="60000">
                                          <p:cBhvr additive="base">
                                            <p:cTn id="38" dur="1500" fill="hold"/>
                                            <p:tgtEl>
                                              <p:spTgt spid="200"/>
                                            </p:tgtEl>
                                            <p:attrNameLst>
                                              <p:attrName>ppt_x</p:attrName>
                                            </p:attrNameLst>
                                          </p:cBhvr>
                                          <p:tavLst>
                                            <p:tav tm="0">
                                              <p:val>
                                                <p:strVal val="#ppt_x"/>
                                              </p:val>
                                            </p:tav>
                                            <p:tav tm="100000">
                                              <p:val>
                                                <p:strVal val="#ppt_x"/>
                                              </p:val>
                                            </p:tav>
                                          </p:tavLst>
                                        </p:anim>
                                        <p:anim calcmode="lin" valueType="num" p14:bounceEnd="60000">
                                          <p:cBhvr additive="base">
                                            <p:cTn id="39" dur="1500" fill="hold"/>
                                            <p:tgtEl>
                                              <p:spTgt spid="200"/>
                                            </p:tgtEl>
                                            <p:attrNameLst>
                                              <p:attrName>ppt_y</p:attrName>
                                            </p:attrNameLst>
                                          </p:cBhvr>
                                          <p:tavLst>
                                            <p:tav tm="0">
                                              <p:val>
                                                <p:strVal val="0-#ppt_h/2"/>
                                              </p:val>
                                            </p:tav>
                                            <p:tav tm="100000">
                                              <p:val>
                                                <p:strVal val="#ppt_y"/>
                                              </p:val>
                                            </p:tav>
                                          </p:tavLst>
                                        </p:anim>
                                      </p:childTnLst>
                                    </p:cTn>
                                  </p:par>
                                  <p:par>
                                    <p:cTn id="40" presetID="2" presetClass="entr" presetSubtype="1" accel="20000" fill="hold" grpId="0" nodeType="withEffect" p14:presetBounceEnd="60000">
                                      <p:stCondLst>
                                        <p:cond delay="800"/>
                                      </p:stCondLst>
                                      <p:childTnLst>
                                        <p:set>
                                          <p:cBhvr>
                                            <p:cTn id="41" dur="1" fill="hold">
                                              <p:stCondLst>
                                                <p:cond delay="0"/>
                                              </p:stCondLst>
                                            </p:cTn>
                                            <p:tgtEl>
                                              <p:spTgt spid="66"/>
                                            </p:tgtEl>
                                            <p:attrNameLst>
                                              <p:attrName>style.visibility</p:attrName>
                                            </p:attrNameLst>
                                          </p:cBhvr>
                                          <p:to>
                                            <p:strVal val="visible"/>
                                          </p:to>
                                        </p:set>
                                        <p:anim calcmode="lin" valueType="num" p14:bounceEnd="60000">
                                          <p:cBhvr additive="base">
                                            <p:cTn id="42" dur="1500" fill="hold"/>
                                            <p:tgtEl>
                                              <p:spTgt spid="66"/>
                                            </p:tgtEl>
                                            <p:attrNameLst>
                                              <p:attrName>ppt_x</p:attrName>
                                            </p:attrNameLst>
                                          </p:cBhvr>
                                          <p:tavLst>
                                            <p:tav tm="0">
                                              <p:val>
                                                <p:strVal val="#ppt_x"/>
                                              </p:val>
                                            </p:tav>
                                            <p:tav tm="100000">
                                              <p:val>
                                                <p:strVal val="#ppt_x"/>
                                              </p:val>
                                            </p:tav>
                                          </p:tavLst>
                                        </p:anim>
                                        <p:anim calcmode="lin" valueType="num" p14:bounceEnd="60000">
                                          <p:cBhvr additive="base">
                                            <p:cTn id="43" dur="1500" fill="hold"/>
                                            <p:tgtEl>
                                              <p:spTgt spid="66"/>
                                            </p:tgtEl>
                                            <p:attrNameLst>
                                              <p:attrName>ppt_y</p:attrName>
                                            </p:attrNameLst>
                                          </p:cBhvr>
                                          <p:tavLst>
                                            <p:tav tm="0">
                                              <p:val>
                                                <p:strVal val="0-#ppt_h/2"/>
                                              </p:val>
                                            </p:tav>
                                            <p:tav tm="100000">
                                              <p:val>
                                                <p:strVal val="#ppt_y"/>
                                              </p:val>
                                            </p:tav>
                                          </p:tavLst>
                                        </p:anim>
                                      </p:childTnLst>
                                    </p:cTn>
                                  </p:par>
                                  <p:par>
                                    <p:cTn id="44" presetID="2" presetClass="entr" presetSubtype="1" accel="20000" fill="hold" nodeType="withEffect" p14:presetBounceEnd="60000">
                                      <p:stCondLst>
                                        <p:cond delay="1000"/>
                                      </p:stCondLst>
                                      <p:childTnLst>
                                        <p:set>
                                          <p:cBhvr>
                                            <p:cTn id="45" dur="1" fill="hold">
                                              <p:stCondLst>
                                                <p:cond delay="0"/>
                                              </p:stCondLst>
                                            </p:cTn>
                                            <p:tgtEl>
                                              <p:spTgt spid="192"/>
                                            </p:tgtEl>
                                            <p:attrNameLst>
                                              <p:attrName>style.visibility</p:attrName>
                                            </p:attrNameLst>
                                          </p:cBhvr>
                                          <p:to>
                                            <p:strVal val="visible"/>
                                          </p:to>
                                        </p:set>
                                        <p:anim calcmode="lin" valueType="num" p14:bounceEnd="60000">
                                          <p:cBhvr additive="base">
                                            <p:cTn id="46" dur="1500" fill="hold"/>
                                            <p:tgtEl>
                                              <p:spTgt spid="192"/>
                                            </p:tgtEl>
                                            <p:attrNameLst>
                                              <p:attrName>ppt_x</p:attrName>
                                            </p:attrNameLst>
                                          </p:cBhvr>
                                          <p:tavLst>
                                            <p:tav tm="0">
                                              <p:val>
                                                <p:strVal val="#ppt_x"/>
                                              </p:val>
                                            </p:tav>
                                            <p:tav tm="100000">
                                              <p:val>
                                                <p:strVal val="#ppt_x"/>
                                              </p:val>
                                            </p:tav>
                                          </p:tavLst>
                                        </p:anim>
                                        <p:anim calcmode="lin" valueType="num" p14:bounceEnd="60000">
                                          <p:cBhvr additive="base">
                                            <p:cTn id="47" dur="1500" fill="hold"/>
                                            <p:tgtEl>
                                              <p:spTgt spid="192"/>
                                            </p:tgtEl>
                                            <p:attrNameLst>
                                              <p:attrName>ppt_y</p:attrName>
                                            </p:attrNameLst>
                                          </p:cBhvr>
                                          <p:tavLst>
                                            <p:tav tm="0">
                                              <p:val>
                                                <p:strVal val="0-#ppt_h/2"/>
                                              </p:val>
                                            </p:tav>
                                            <p:tav tm="100000">
                                              <p:val>
                                                <p:strVal val="#ppt_y"/>
                                              </p:val>
                                            </p:tav>
                                          </p:tavLst>
                                        </p:anim>
                                      </p:childTnLst>
                                    </p:cTn>
                                  </p:par>
                                  <p:par>
                                    <p:cTn id="48" presetID="2" presetClass="entr" presetSubtype="1" accel="20000" fill="hold" nodeType="withEffect" p14:presetBounceEnd="60000">
                                      <p:stCondLst>
                                        <p:cond delay="1100"/>
                                      </p:stCondLst>
                                      <p:childTnLst>
                                        <p:set>
                                          <p:cBhvr>
                                            <p:cTn id="49" dur="1" fill="hold">
                                              <p:stCondLst>
                                                <p:cond delay="0"/>
                                              </p:stCondLst>
                                            </p:cTn>
                                            <p:tgtEl>
                                              <p:spTgt spid="193"/>
                                            </p:tgtEl>
                                            <p:attrNameLst>
                                              <p:attrName>style.visibility</p:attrName>
                                            </p:attrNameLst>
                                          </p:cBhvr>
                                          <p:to>
                                            <p:strVal val="visible"/>
                                          </p:to>
                                        </p:set>
                                        <p:anim calcmode="lin" valueType="num" p14:bounceEnd="60000">
                                          <p:cBhvr additive="base">
                                            <p:cTn id="50" dur="1500" fill="hold"/>
                                            <p:tgtEl>
                                              <p:spTgt spid="193"/>
                                            </p:tgtEl>
                                            <p:attrNameLst>
                                              <p:attrName>ppt_x</p:attrName>
                                            </p:attrNameLst>
                                          </p:cBhvr>
                                          <p:tavLst>
                                            <p:tav tm="0">
                                              <p:val>
                                                <p:strVal val="#ppt_x"/>
                                              </p:val>
                                            </p:tav>
                                            <p:tav tm="100000">
                                              <p:val>
                                                <p:strVal val="#ppt_x"/>
                                              </p:val>
                                            </p:tav>
                                          </p:tavLst>
                                        </p:anim>
                                        <p:anim calcmode="lin" valueType="num" p14:bounceEnd="60000">
                                          <p:cBhvr additive="base">
                                            <p:cTn id="51" dur="1500" fill="hold"/>
                                            <p:tgtEl>
                                              <p:spTgt spid="193"/>
                                            </p:tgtEl>
                                            <p:attrNameLst>
                                              <p:attrName>ppt_y</p:attrName>
                                            </p:attrNameLst>
                                          </p:cBhvr>
                                          <p:tavLst>
                                            <p:tav tm="0">
                                              <p:val>
                                                <p:strVal val="0-#ppt_h/2"/>
                                              </p:val>
                                            </p:tav>
                                            <p:tav tm="100000">
                                              <p:val>
                                                <p:strVal val="#ppt_y"/>
                                              </p:val>
                                            </p:tav>
                                          </p:tavLst>
                                        </p:anim>
                                      </p:childTnLst>
                                    </p:cTn>
                                  </p:par>
                                  <p:par>
                                    <p:cTn id="52" presetID="2" presetClass="entr" presetSubtype="1" accel="20000" fill="hold" nodeType="withEffect" p14:presetBounceEnd="60000">
                                      <p:stCondLst>
                                        <p:cond delay="1300"/>
                                      </p:stCondLst>
                                      <p:childTnLst>
                                        <p:set>
                                          <p:cBhvr>
                                            <p:cTn id="53" dur="1" fill="hold">
                                              <p:stCondLst>
                                                <p:cond delay="0"/>
                                              </p:stCondLst>
                                            </p:cTn>
                                            <p:tgtEl>
                                              <p:spTgt spid="194"/>
                                            </p:tgtEl>
                                            <p:attrNameLst>
                                              <p:attrName>style.visibility</p:attrName>
                                            </p:attrNameLst>
                                          </p:cBhvr>
                                          <p:to>
                                            <p:strVal val="visible"/>
                                          </p:to>
                                        </p:set>
                                        <p:anim calcmode="lin" valueType="num" p14:bounceEnd="60000">
                                          <p:cBhvr additive="base">
                                            <p:cTn id="54" dur="1500" fill="hold"/>
                                            <p:tgtEl>
                                              <p:spTgt spid="194"/>
                                            </p:tgtEl>
                                            <p:attrNameLst>
                                              <p:attrName>ppt_x</p:attrName>
                                            </p:attrNameLst>
                                          </p:cBhvr>
                                          <p:tavLst>
                                            <p:tav tm="0">
                                              <p:val>
                                                <p:strVal val="#ppt_x"/>
                                              </p:val>
                                            </p:tav>
                                            <p:tav tm="100000">
                                              <p:val>
                                                <p:strVal val="#ppt_x"/>
                                              </p:val>
                                            </p:tav>
                                          </p:tavLst>
                                        </p:anim>
                                        <p:anim calcmode="lin" valueType="num" p14:bounceEnd="60000">
                                          <p:cBhvr additive="base">
                                            <p:cTn id="55" dur="1500" fill="hold"/>
                                            <p:tgtEl>
                                              <p:spTgt spid="194"/>
                                            </p:tgtEl>
                                            <p:attrNameLst>
                                              <p:attrName>ppt_y</p:attrName>
                                            </p:attrNameLst>
                                          </p:cBhvr>
                                          <p:tavLst>
                                            <p:tav tm="0">
                                              <p:val>
                                                <p:strVal val="0-#ppt_h/2"/>
                                              </p:val>
                                            </p:tav>
                                            <p:tav tm="100000">
                                              <p:val>
                                                <p:strVal val="#ppt_y"/>
                                              </p:val>
                                            </p:tav>
                                          </p:tavLst>
                                        </p:anim>
                                      </p:childTnLst>
                                    </p:cTn>
                                  </p:par>
                                  <p:par>
                                    <p:cTn id="56" presetID="2" presetClass="entr" presetSubtype="1" accel="20000" fill="hold" nodeType="withEffect" p14:presetBounceEnd="60000">
                                      <p:stCondLst>
                                        <p:cond delay="1400"/>
                                      </p:stCondLst>
                                      <p:childTnLst>
                                        <p:set>
                                          <p:cBhvr>
                                            <p:cTn id="57" dur="1" fill="hold">
                                              <p:stCondLst>
                                                <p:cond delay="0"/>
                                              </p:stCondLst>
                                            </p:cTn>
                                            <p:tgtEl>
                                              <p:spTgt spid="197"/>
                                            </p:tgtEl>
                                            <p:attrNameLst>
                                              <p:attrName>style.visibility</p:attrName>
                                            </p:attrNameLst>
                                          </p:cBhvr>
                                          <p:to>
                                            <p:strVal val="visible"/>
                                          </p:to>
                                        </p:set>
                                        <p:anim calcmode="lin" valueType="num" p14:bounceEnd="60000">
                                          <p:cBhvr additive="base">
                                            <p:cTn id="58" dur="1500" fill="hold"/>
                                            <p:tgtEl>
                                              <p:spTgt spid="197"/>
                                            </p:tgtEl>
                                            <p:attrNameLst>
                                              <p:attrName>ppt_x</p:attrName>
                                            </p:attrNameLst>
                                          </p:cBhvr>
                                          <p:tavLst>
                                            <p:tav tm="0">
                                              <p:val>
                                                <p:strVal val="#ppt_x"/>
                                              </p:val>
                                            </p:tav>
                                            <p:tav tm="100000">
                                              <p:val>
                                                <p:strVal val="#ppt_x"/>
                                              </p:val>
                                            </p:tav>
                                          </p:tavLst>
                                        </p:anim>
                                        <p:anim calcmode="lin" valueType="num" p14:bounceEnd="60000">
                                          <p:cBhvr additive="base">
                                            <p:cTn id="59" dur="1500" fill="hold"/>
                                            <p:tgtEl>
                                              <p:spTgt spid="197"/>
                                            </p:tgtEl>
                                            <p:attrNameLst>
                                              <p:attrName>ppt_y</p:attrName>
                                            </p:attrNameLst>
                                          </p:cBhvr>
                                          <p:tavLst>
                                            <p:tav tm="0">
                                              <p:val>
                                                <p:strVal val="0-#ppt_h/2"/>
                                              </p:val>
                                            </p:tav>
                                            <p:tav tm="100000">
                                              <p:val>
                                                <p:strVal val="#ppt_y"/>
                                              </p:val>
                                            </p:tav>
                                          </p:tavLst>
                                        </p:anim>
                                      </p:childTnLst>
                                    </p:cTn>
                                  </p:par>
                                  <p:par>
                                    <p:cTn id="60" presetID="2" presetClass="entr" presetSubtype="1" accel="20000" fill="hold" nodeType="withEffect" p14:presetBounceEnd="60000">
                                      <p:stCondLst>
                                        <p:cond delay="1600"/>
                                      </p:stCondLst>
                                      <p:childTnLst>
                                        <p:set>
                                          <p:cBhvr>
                                            <p:cTn id="61" dur="1" fill="hold">
                                              <p:stCondLst>
                                                <p:cond delay="0"/>
                                              </p:stCondLst>
                                            </p:cTn>
                                            <p:tgtEl>
                                              <p:spTgt spid="198"/>
                                            </p:tgtEl>
                                            <p:attrNameLst>
                                              <p:attrName>style.visibility</p:attrName>
                                            </p:attrNameLst>
                                          </p:cBhvr>
                                          <p:to>
                                            <p:strVal val="visible"/>
                                          </p:to>
                                        </p:set>
                                        <p:anim calcmode="lin" valueType="num" p14:bounceEnd="60000">
                                          <p:cBhvr additive="base">
                                            <p:cTn id="62" dur="1500" fill="hold"/>
                                            <p:tgtEl>
                                              <p:spTgt spid="198"/>
                                            </p:tgtEl>
                                            <p:attrNameLst>
                                              <p:attrName>ppt_x</p:attrName>
                                            </p:attrNameLst>
                                          </p:cBhvr>
                                          <p:tavLst>
                                            <p:tav tm="0">
                                              <p:val>
                                                <p:strVal val="#ppt_x"/>
                                              </p:val>
                                            </p:tav>
                                            <p:tav tm="100000">
                                              <p:val>
                                                <p:strVal val="#ppt_x"/>
                                              </p:val>
                                            </p:tav>
                                          </p:tavLst>
                                        </p:anim>
                                        <p:anim calcmode="lin" valueType="num" p14:bounceEnd="60000">
                                          <p:cBhvr additive="base">
                                            <p:cTn id="63" dur="1500" fill="hold"/>
                                            <p:tgtEl>
                                              <p:spTgt spid="198"/>
                                            </p:tgtEl>
                                            <p:attrNameLst>
                                              <p:attrName>ppt_y</p:attrName>
                                            </p:attrNameLst>
                                          </p:cBhvr>
                                          <p:tavLst>
                                            <p:tav tm="0">
                                              <p:val>
                                                <p:strVal val="0-#ppt_h/2"/>
                                              </p:val>
                                            </p:tav>
                                            <p:tav tm="100000">
                                              <p:val>
                                                <p:strVal val="#ppt_y"/>
                                              </p:val>
                                            </p:tav>
                                          </p:tavLst>
                                        </p:anim>
                                      </p:childTnLst>
                                    </p:cTn>
                                  </p:par>
                                  <p:par>
                                    <p:cTn id="64" presetID="2" presetClass="entr" presetSubtype="1" accel="20000" fill="hold" nodeType="withEffect" p14:presetBounceEnd="60000">
                                      <p:stCondLst>
                                        <p:cond delay="1600"/>
                                      </p:stCondLst>
                                      <p:childTnLst>
                                        <p:set>
                                          <p:cBhvr>
                                            <p:cTn id="65" dur="1" fill="hold">
                                              <p:stCondLst>
                                                <p:cond delay="0"/>
                                              </p:stCondLst>
                                            </p:cTn>
                                            <p:tgtEl>
                                              <p:spTgt spid="182"/>
                                            </p:tgtEl>
                                            <p:attrNameLst>
                                              <p:attrName>style.visibility</p:attrName>
                                            </p:attrNameLst>
                                          </p:cBhvr>
                                          <p:to>
                                            <p:strVal val="visible"/>
                                          </p:to>
                                        </p:set>
                                        <p:anim calcmode="lin" valueType="num" p14:bounceEnd="60000">
                                          <p:cBhvr additive="base">
                                            <p:cTn id="66" dur="1500" fill="hold"/>
                                            <p:tgtEl>
                                              <p:spTgt spid="182"/>
                                            </p:tgtEl>
                                            <p:attrNameLst>
                                              <p:attrName>ppt_x</p:attrName>
                                            </p:attrNameLst>
                                          </p:cBhvr>
                                          <p:tavLst>
                                            <p:tav tm="0">
                                              <p:val>
                                                <p:strVal val="#ppt_x"/>
                                              </p:val>
                                            </p:tav>
                                            <p:tav tm="100000">
                                              <p:val>
                                                <p:strVal val="#ppt_x"/>
                                              </p:val>
                                            </p:tav>
                                          </p:tavLst>
                                        </p:anim>
                                        <p:anim calcmode="lin" valueType="num" p14:bounceEnd="60000">
                                          <p:cBhvr additive="base">
                                            <p:cTn id="67" dur="1500" fill="hold"/>
                                            <p:tgtEl>
                                              <p:spTgt spid="182"/>
                                            </p:tgtEl>
                                            <p:attrNameLst>
                                              <p:attrName>ppt_y</p:attrName>
                                            </p:attrNameLst>
                                          </p:cBhvr>
                                          <p:tavLst>
                                            <p:tav tm="0">
                                              <p:val>
                                                <p:strVal val="0-#ppt_h/2"/>
                                              </p:val>
                                            </p:tav>
                                            <p:tav tm="100000">
                                              <p:val>
                                                <p:strVal val="#ppt_y"/>
                                              </p:val>
                                            </p:tav>
                                          </p:tavLst>
                                        </p:anim>
                                      </p:childTnLst>
                                    </p:cTn>
                                  </p:par>
                                  <p:par>
                                    <p:cTn id="68" presetID="2" presetClass="entr" presetSubtype="1" accel="20000" fill="hold" nodeType="withEffect" p14:presetBounceEnd="60000">
                                      <p:stCondLst>
                                        <p:cond delay="1700"/>
                                      </p:stCondLst>
                                      <p:childTnLst>
                                        <p:set>
                                          <p:cBhvr>
                                            <p:cTn id="69" dur="1" fill="hold">
                                              <p:stCondLst>
                                                <p:cond delay="0"/>
                                              </p:stCondLst>
                                            </p:cTn>
                                            <p:tgtEl>
                                              <p:spTgt spid="187"/>
                                            </p:tgtEl>
                                            <p:attrNameLst>
                                              <p:attrName>style.visibility</p:attrName>
                                            </p:attrNameLst>
                                          </p:cBhvr>
                                          <p:to>
                                            <p:strVal val="visible"/>
                                          </p:to>
                                        </p:set>
                                        <p:anim calcmode="lin" valueType="num" p14:bounceEnd="60000">
                                          <p:cBhvr additive="base">
                                            <p:cTn id="70" dur="1500" fill="hold"/>
                                            <p:tgtEl>
                                              <p:spTgt spid="187"/>
                                            </p:tgtEl>
                                            <p:attrNameLst>
                                              <p:attrName>ppt_x</p:attrName>
                                            </p:attrNameLst>
                                          </p:cBhvr>
                                          <p:tavLst>
                                            <p:tav tm="0">
                                              <p:val>
                                                <p:strVal val="#ppt_x"/>
                                              </p:val>
                                            </p:tav>
                                            <p:tav tm="100000">
                                              <p:val>
                                                <p:strVal val="#ppt_x"/>
                                              </p:val>
                                            </p:tav>
                                          </p:tavLst>
                                        </p:anim>
                                        <p:anim calcmode="lin" valueType="num" p14:bounceEnd="60000">
                                          <p:cBhvr additive="base">
                                            <p:cTn id="71" dur="1500" fill="hold"/>
                                            <p:tgtEl>
                                              <p:spTgt spid="187"/>
                                            </p:tgtEl>
                                            <p:attrNameLst>
                                              <p:attrName>ppt_y</p:attrName>
                                            </p:attrNameLst>
                                          </p:cBhvr>
                                          <p:tavLst>
                                            <p:tav tm="0">
                                              <p:val>
                                                <p:strVal val="0-#ppt_h/2"/>
                                              </p:val>
                                            </p:tav>
                                            <p:tav tm="100000">
                                              <p:val>
                                                <p:strVal val="#ppt_y"/>
                                              </p:val>
                                            </p:tav>
                                          </p:tavLst>
                                        </p:anim>
                                      </p:childTnLst>
                                    </p:cTn>
                                  </p:par>
                                  <p:par>
                                    <p:cTn id="72" presetID="2" presetClass="entr" presetSubtype="1" accel="20000" fill="hold" nodeType="withEffect" p14:presetBounceEnd="60000">
                                      <p:stCondLst>
                                        <p:cond delay="1400"/>
                                      </p:stCondLst>
                                      <p:childTnLst>
                                        <p:set>
                                          <p:cBhvr>
                                            <p:cTn id="73" dur="1" fill="hold">
                                              <p:stCondLst>
                                                <p:cond delay="0"/>
                                              </p:stCondLst>
                                            </p:cTn>
                                            <p:tgtEl>
                                              <p:spTgt spid="190"/>
                                            </p:tgtEl>
                                            <p:attrNameLst>
                                              <p:attrName>style.visibility</p:attrName>
                                            </p:attrNameLst>
                                          </p:cBhvr>
                                          <p:to>
                                            <p:strVal val="visible"/>
                                          </p:to>
                                        </p:set>
                                        <p:anim calcmode="lin" valueType="num" p14:bounceEnd="60000">
                                          <p:cBhvr additive="base">
                                            <p:cTn id="74" dur="1500" fill="hold"/>
                                            <p:tgtEl>
                                              <p:spTgt spid="190"/>
                                            </p:tgtEl>
                                            <p:attrNameLst>
                                              <p:attrName>ppt_x</p:attrName>
                                            </p:attrNameLst>
                                          </p:cBhvr>
                                          <p:tavLst>
                                            <p:tav tm="0">
                                              <p:val>
                                                <p:strVal val="#ppt_x"/>
                                              </p:val>
                                            </p:tav>
                                            <p:tav tm="100000">
                                              <p:val>
                                                <p:strVal val="#ppt_x"/>
                                              </p:val>
                                            </p:tav>
                                          </p:tavLst>
                                        </p:anim>
                                        <p:anim calcmode="lin" valueType="num" p14:bounceEnd="60000">
                                          <p:cBhvr additive="base">
                                            <p:cTn id="75" dur="1500" fill="hold"/>
                                            <p:tgtEl>
                                              <p:spTgt spid="190"/>
                                            </p:tgtEl>
                                            <p:attrNameLst>
                                              <p:attrName>ppt_y</p:attrName>
                                            </p:attrNameLst>
                                          </p:cBhvr>
                                          <p:tavLst>
                                            <p:tav tm="0">
                                              <p:val>
                                                <p:strVal val="0-#ppt_h/2"/>
                                              </p:val>
                                            </p:tav>
                                            <p:tav tm="100000">
                                              <p:val>
                                                <p:strVal val="#ppt_y"/>
                                              </p:val>
                                            </p:tav>
                                          </p:tavLst>
                                        </p:anim>
                                      </p:childTnLst>
                                    </p:cTn>
                                  </p:par>
                                  <p:par>
                                    <p:cTn id="76" presetID="2" presetClass="entr" presetSubtype="1" accel="20000" fill="hold" nodeType="withEffect" p14:presetBounceEnd="60000">
                                      <p:stCondLst>
                                        <p:cond delay="2100"/>
                                      </p:stCondLst>
                                      <p:childTnLst>
                                        <p:set>
                                          <p:cBhvr>
                                            <p:cTn id="77" dur="1" fill="hold">
                                              <p:stCondLst>
                                                <p:cond delay="0"/>
                                              </p:stCondLst>
                                            </p:cTn>
                                            <p:tgtEl>
                                              <p:spTgt spid="188"/>
                                            </p:tgtEl>
                                            <p:attrNameLst>
                                              <p:attrName>style.visibility</p:attrName>
                                            </p:attrNameLst>
                                          </p:cBhvr>
                                          <p:to>
                                            <p:strVal val="visible"/>
                                          </p:to>
                                        </p:set>
                                        <p:anim calcmode="lin" valueType="num" p14:bounceEnd="60000">
                                          <p:cBhvr additive="base">
                                            <p:cTn id="78" dur="1500" fill="hold"/>
                                            <p:tgtEl>
                                              <p:spTgt spid="188"/>
                                            </p:tgtEl>
                                            <p:attrNameLst>
                                              <p:attrName>ppt_x</p:attrName>
                                            </p:attrNameLst>
                                          </p:cBhvr>
                                          <p:tavLst>
                                            <p:tav tm="0">
                                              <p:val>
                                                <p:strVal val="#ppt_x"/>
                                              </p:val>
                                            </p:tav>
                                            <p:tav tm="100000">
                                              <p:val>
                                                <p:strVal val="#ppt_x"/>
                                              </p:val>
                                            </p:tav>
                                          </p:tavLst>
                                        </p:anim>
                                        <p:anim calcmode="lin" valueType="num" p14:bounceEnd="60000">
                                          <p:cBhvr additive="base">
                                            <p:cTn id="79" dur="1500" fill="hold"/>
                                            <p:tgtEl>
                                              <p:spTgt spid="188"/>
                                            </p:tgtEl>
                                            <p:attrNameLst>
                                              <p:attrName>ppt_y</p:attrName>
                                            </p:attrNameLst>
                                          </p:cBhvr>
                                          <p:tavLst>
                                            <p:tav tm="0">
                                              <p:val>
                                                <p:strVal val="0-#ppt_h/2"/>
                                              </p:val>
                                            </p:tav>
                                            <p:tav tm="100000">
                                              <p:val>
                                                <p:strVal val="#ppt_y"/>
                                              </p:val>
                                            </p:tav>
                                          </p:tavLst>
                                        </p:anim>
                                      </p:childTnLst>
                                    </p:cTn>
                                  </p:par>
                                  <p:par>
                                    <p:cTn id="80" presetID="2" presetClass="entr" presetSubtype="1" accel="20000" fill="hold" nodeType="withEffect" p14:presetBounceEnd="60000">
                                      <p:stCondLst>
                                        <p:cond delay="1300"/>
                                      </p:stCondLst>
                                      <p:childTnLst>
                                        <p:set>
                                          <p:cBhvr>
                                            <p:cTn id="81" dur="1" fill="hold">
                                              <p:stCondLst>
                                                <p:cond delay="0"/>
                                              </p:stCondLst>
                                            </p:cTn>
                                            <p:tgtEl>
                                              <p:spTgt spid="185"/>
                                            </p:tgtEl>
                                            <p:attrNameLst>
                                              <p:attrName>style.visibility</p:attrName>
                                            </p:attrNameLst>
                                          </p:cBhvr>
                                          <p:to>
                                            <p:strVal val="visible"/>
                                          </p:to>
                                        </p:set>
                                        <p:anim calcmode="lin" valueType="num" p14:bounceEnd="60000">
                                          <p:cBhvr additive="base">
                                            <p:cTn id="82" dur="1500" fill="hold"/>
                                            <p:tgtEl>
                                              <p:spTgt spid="185"/>
                                            </p:tgtEl>
                                            <p:attrNameLst>
                                              <p:attrName>ppt_x</p:attrName>
                                            </p:attrNameLst>
                                          </p:cBhvr>
                                          <p:tavLst>
                                            <p:tav tm="0">
                                              <p:val>
                                                <p:strVal val="#ppt_x"/>
                                              </p:val>
                                            </p:tav>
                                            <p:tav tm="100000">
                                              <p:val>
                                                <p:strVal val="#ppt_x"/>
                                              </p:val>
                                            </p:tav>
                                          </p:tavLst>
                                        </p:anim>
                                        <p:anim calcmode="lin" valueType="num" p14:bounceEnd="60000">
                                          <p:cBhvr additive="base">
                                            <p:cTn id="83" dur="1500" fill="hold"/>
                                            <p:tgtEl>
                                              <p:spTgt spid="185"/>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66" grpId="0" animBg="1"/>
          <p:bldP spid="204"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iterate type="wd">
                                        <p:tmPct val="10000"/>
                                      </p:iterate>
                                      <p:childTnLst>
                                        <p:set>
                                          <p:cBhvr>
                                            <p:cTn id="6" dur="1" fill="hold">
                                              <p:stCondLst>
                                                <p:cond delay="0"/>
                                              </p:stCondLst>
                                            </p:cTn>
                                            <p:tgtEl>
                                              <p:spTgt spid="204"/>
                                            </p:tgtEl>
                                            <p:attrNameLst>
                                              <p:attrName>style.visibility</p:attrName>
                                            </p:attrNameLst>
                                          </p:cBhvr>
                                          <p:to>
                                            <p:strVal val="visible"/>
                                          </p:to>
                                        </p:set>
                                        <p:animEffect transition="in" filter="fade">
                                          <p:cBhvr>
                                            <p:cTn id="7" dur="500"/>
                                            <p:tgtEl>
                                              <p:spTgt spid="204"/>
                                            </p:tgtEl>
                                          </p:cBhvr>
                                        </p:animEffect>
                                      </p:childTnLst>
                                    </p:cTn>
                                  </p:par>
                                  <p:par>
                                    <p:cTn id="8" presetID="2" presetClass="entr" presetSubtype="4" decel="100000" fill="hold" nodeType="withEffect">
                                      <p:stCondLst>
                                        <p:cond delay="0"/>
                                      </p:stCondLst>
                                      <p:childTnLst>
                                        <p:set>
                                          <p:cBhvr>
                                            <p:cTn id="9" dur="1" fill="hold">
                                              <p:stCondLst>
                                                <p:cond delay="0"/>
                                              </p:stCondLst>
                                            </p:cTn>
                                            <p:tgtEl>
                                              <p:spTgt spid="205"/>
                                            </p:tgtEl>
                                            <p:attrNameLst>
                                              <p:attrName>style.visibility</p:attrName>
                                            </p:attrNameLst>
                                          </p:cBhvr>
                                          <p:to>
                                            <p:strVal val="visible"/>
                                          </p:to>
                                        </p:set>
                                        <p:anim calcmode="lin" valueType="num">
                                          <p:cBhvr additive="base">
                                            <p:cTn id="10" dur="1000" fill="hold"/>
                                            <p:tgtEl>
                                              <p:spTgt spid="205"/>
                                            </p:tgtEl>
                                            <p:attrNameLst>
                                              <p:attrName>ppt_x</p:attrName>
                                            </p:attrNameLst>
                                          </p:cBhvr>
                                          <p:tavLst>
                                            <p:tav tm="0">
                                              <p:val>
                                                <p:strVal val="#ppt_x"/>
                                              </p:val>
                                            </p:tav>
                                            <p:tav tm="100000">
                                              <p:val>
                                                <p:strVal val="#ppt_x"/>
                                              </p:val>
                                            </p:tav>
                                          </p:tavLst>
                                        </p:anim>
                                        <p:anim calcmode="lin" valueType="num">
                                          <p:cBhvr additive="base">
                                            <p:cTn id="11" dur="1000" fill="hold"/>
                                            <p:tgtEl>
                                              <p:spTgt spid="205"/>
                                            </p:tgtEl>
                                            <p:attrNameLst>
                                              <p:attrName>ppt_y</p:attrName>
                                            </p:attrNameLst>
                                          </p:cBhvr>
                                          <p:tavLst>
                                            <p:tav tm="0">
                                              <p:val>
                                                <p:strVal val="1+#ppt_h/2"/>
                                              </p:val>
                                            </p:tav>
                                            <p:tav tm="100000">
                                              <p:val>
                                                <p:strVal val="#ppt_y"/>
                                              </p:val>
                                            </p:tav>
                                          </p:tavLst>
                                        </p:anim>
                                      </p:childTnLst>
                                    </p:cTn>
                                  </p:par>
                                  <p:par>
                                    <p:cTn id="12" presetID="2" presetClass="entr" presetSubtype="4" decel="100000" fill="hold" nodeType="withEffect">
                                      <p:stCondLst>
                                        <p:cond delay="100"/>
                                      </p:stCondLst>
                                      <p:childTnLst>
                                        <p:set>
                                          <p:cBhvr>
                                            <p:cTn id="13" dur="1" fill="hold">
                                              <p:stCondLst>
                                                <p:cond delay="0"/>
                                              </p:stCondLst>
                                            </p:cTn>
                                            <p:tgtEl>
                                              <p:spTgt spid="215"/>
                                            </p:tgtEl>
                                            <p:attrNameLst>
                                              <p:attrName>style.visibility</p:attrName>
                                            </p:attrNameLst>
                                          </p:cBhvr>
                                          <p:to>
                                            <p:strVal val="visible"/>
                                          </p:to>
                                        </p:set>
                                        <p:anim calcmode="lin" valueType="num">
                                          <p:cBhvr additive="base">
                                            <p:cTn id="14" dur="1000" fill="hold"/>
                                            <p:tgtEl>
                                              <p:spTgt spid="215"/>
                                            </p:tgtEl>
                                            <p:attrNameLst>
                                              <p:attrName>ppt_x</p:attrName>
                                            </p:attrNameLst>
                                          </p:cBhvr>
                                          <p:tavLst>
                                            <p:tav tm="0">
                                              <p:val>
                                                <p:strVal val="#ppt_x"/>
                                              </p:val>
                                            </p:tav>
                                            <p:tav tm="100000">
                                              <p:val>
                                                <p:strVal val="#ppt_x"/>
                                              </p:val>
                                            </p:tav>
                                          </p:tavLst>
                                        </p:anim>
                                        <p:anim calcmode="lin" valueType="num">
                                          <p:cBhvr additive="base">
                                            <p:cTn id="15" dur="1000" fill="hold"/>
                                            <p:tgtEl>
                                              <p:spTgt spid="215"/>
                                            </p:tgtEl>
                                            <p:attrNameLst>
                                              <p:attrName>ppt_y</p:attrName>
                                            </p:attrNameLst>
                                          </p:cBhvr>
                                          <p:tavLst>
                                            <p:tav tm="0">
                                              <p:val>
                                                <p:strVal val="1+#ppt_h/2"/>
                                              </p:val>
                                            </p:tav>
                                            <p:tav tm="100000">
                                              <p:val>
                                                <p:strVal val="#ppt_y"/>
                                              </p:val>
                                            </p:tav>
                                          </p:tavLst>
                                        </p:anim>
                                      </p:childTnLst>
                                    </p:cTn>
                                  </p:par>
                                  <p:par>
                                    <p:cTn id="16" presetID="2" presetClass="entr" presetSubtype="4" decel="100000" fill="hold" grpId="0" nodeType="withEffect">
                                      <p:stCondLst>
                                        <p:cond delay="0"/>
                                      </p:stCondLst>
                                      <p:childTnLst>
                                        <p:set>
                                          <p:cBhvr>
                                            <p:cTn id="17" dur="1" fill="hold">
                                              <p:stCondLst>
                                                <p:cond delay="0"/>
                                              </p:stCondLst>
                                            </p:cTn>
                                            <p:tgtEl>
                                              <p:spTgt spid="9"/>
                                            </p:tgtEl>
                                            <p:attrNameLst>
                                              <p:attrName>style.visibility</p:attrName>
                                            </p:attrNameLst>
                                          </p:cBhvr>
                                          <p:to>
                                            <p:strVal val="visible"/>
                                          </p:to>
                                        </p:set>
                                        <p:anim calcmode="lin" valueType="num">
                                          <p:cBhvr additive="base">
                                            <p:cTn id="18" dur="1000" fill="hold"/>
                                            <p:tgtEl>
                                              <p:spTgt spid="9"/>
                                            </p:tgtEl>
                                            <p:attrNameLst>
                                              <p:attrName>ppt_x</p:attrName>
                                            </p:attrNameLst>
                                          </p:cBhvr>
                                          <p:tavLst>
                                            <p:tav tm="0">
                                              <p:val>
                                                <p:strVal val="#ppt_x"/>
                                              </p:val>
                                            </p:tav>
                                            <p:tav tm="100000">
                                              <p:val>
                                                <p:strVal val="#ppt_x"/>
                                              </p:val>
                                            </p:tav>
                                          </p:tavLst>
                                        </p:anim>
                                        <p:anim calcmode="lin" valueType="num">
                                          <p:cBhvr additive="base">
                                            <p:cTn id="19" dur="1000" fill="hold"/>
                                            <p:tgtEl>
                                              <p:spTgt spid="9"/>
                                            </p:tgtEl>
                                            <p:attrNameLst>
                                              <p:attrName>ppt_y</p:attrName>
                                            </p:attrNameLst>
                                          </p:cBhvr>
                                          <p:tavLst>
                                            <p:tav tm="0">
                                              <p:val>
                                                <p:strVal val="1+#ppt_h/2"/>
                                              </p:val>
                                            </p:tav>
                                            <p:tav tm="100000">
                                              <p:val>
                                                <p:strVal val="#ppt_y"/>
                                              </p:val>
                                            </p:tav>
                                          </p:tavLst>
                                        </p:anim>
                                      </p:childTnLst>
                                    </p:cTn>
                                  </p:par>
                                  <p:par>
                                    <p:cTn id="20" presetID="2" presetClass="entr" presetSubtype="4" decel="100000" fill="hold" grpId="0" nodeType="withEffect">
                                      <p:stCondLst>
                                        <p:cond delay="100"/>
                                      </p:stCondLst>
                                      <p:childTnLst>
                                        <p:set>
                                          <p:cBhvr>
                                            <p:cTn id="21" dur="1" fill="hold">
                                              <p:stCondLst>
                                                <p:cond delay="0"/>
                                              </p:stCondLst>
                                            </p:cTn>
                                            <p:tgtEl>
                                              <p:spTgt spid="8"/>
                                            </p:tgtEl>
                                            <p:attrNameLst>
                                              <p:attrName>style.visibility</p:attrName>
                                            </p:attrNameLst>
                                          </p:cBhvr>
                                          <p:to>
                                            <p:strVal val="visible"/>
                                          </p:to>
                                        </p:set>
                                        <p:anim calcmode="lin" valueType="num">
                                          <p:cBhvr additive="base">
                                            <p:cTn id="22" dur="1000" fill="hold"/>
                                            <p:tgtEl>
                                              <p:spTgt spid="8"/>
                                            </p:tgtEl>
                                            <p:attrNameLst>
                                              <p:attrName>ppt_x</p:attrName>
                                            </p:attrNameLst>
                                          </p:cBhvr>
                                          <p:tavLst>
                                            <p:tav tm="0">
                                              <p:val>
                                                <p:strVal val="#ppt_x"/>
                                              </p:val>
                                            </p:tav>
                                            <p:tav tm="100000">
                                              <p:val>
                                                <p:strVal val="#ppt_x"/>
                                              </p:val>
                                            </p:tav>
                                          </p:tavLst>
                                        </p:anim>
                                        <p:anim calcmode="lin" valueType="num">
                                          <p:cBhvr additive="base">
                                            <p:cTn id="23" dur="1000" fill="hold"/>
                                            <p:tgtEl>
                                              <p:spTgt spid="8"/>
                                            </p:tgtEl>
                                            <p:attrNameLst>
                                              <p:attrName>ppt_y</p:attrName>
                                            </p:attrNameLst>
                                          </p:cBhvr>
                                          <p:tavLst>
                                            <p:tav tm="0">
                                              <p:val>
                                                <p:strVal val="1+#ppt_h/2"/>
                                              </p:val>
                                            </p:tav>
                                            <p:tav tm="100000">
                                              <p:val>
                                                <p:strVal val="#ppt_y"/>
                                              </p:val>
                                            </p:tav>
                                          </p:tavLst>
                                        </p:anim>
                                      </p:childTnLst>
                                    </p:cTn>
                                  </p:par>
                                  <p:par>
                                    <p:cTn id="24" presetID="2" presetClass="entr" presetSubtype="4" decel="100000" fill="hold" grpId="0" nodeType="withEffect">
                                      <p:stCondLst>
                                        <p:cond delay="200"/>
                                      </p:stCondLst>
                                      <p:childTnLst>
                                        <p:set>
                                          <p:cBhvr>
                                            <p:cTn id="25" dur="1" fill="hold">
                                              <p:stCondLst>
                                                <p:cond delay="0"/>
                                              </p:stCondLst>
                                            </p:cTn>
                                            <p:tgtEl>
                                              <p:spTgt spid="7"/>
                                            </p:tgtEl>
                                            <p:attrNameLst>
                                              <p:attrName>style.visibility</p:attrName>
                                            </p:attrNameLst>
                                          </p:cBhvr>
                                          <p:to>
                                            <p:strVal val="visible"/>
                                          </p:to>
                                        </p:set>
                                        <p:anim calcmode="lin" valueType="num">
                                          <p:cBhvr additive="base">
                                            <p:cTn id="26" dur="1000" fill="hold"/>
                                            <p:tgtEl>
                                              <p:spTgt spid="7"/>
                                            </p:tgtEl>
                                            <p:attrNameLst>
                                              <p:attrName>ppt_x</p:attrName>
                                            </p:attrNameLst>
                                          </p:cBhvr>
                                          <p:tavLst>
                                            <p:tav tm="0">
                                              <p:val>
                                                <p:strVal val="#ppt_x"/>
                                              </p:val>
                                            </p:tav>
                                            <p:tav tm="100000">
                                              <p:val>
                                                <p:strVal val="#ppt_x"/>
                                              </p:val>
                                            </p:tav>
                                          </p:tavLst>
                                        </p:anim>
                                        <p:anim calcmode="lin" valueType="num">
                                          <p:cBhvr additive="base">
                                            <p:cTn id="27" dur="1000" fill="hold"/>
                                            <p:tgtEl>
                                              <p:spTgt spid="7"/>
                                            </p:tgtEl>
                                            <p:attrNameLst>
                                              <p:attrName>ppt_y</p:attrName>
                                            </p:attrNameLst>
                                          </p:cBhvr>
                                          <p:tavLst>
                                            <p:tav tm="0">
                                              <p:val>
                                                <p:strVal val="1+#ppt_h/2"/>
                                              </p:val>
                                            </p:tav>
                                            <p:tav tm="100000">
                                              <p:val>
                                                <p:strVal val="#ppt_y"/>
                                              </p:val>
                                            </p:tav>
                                          </p:tavLst>
                                        </p:anim>
                                      </p:childTnLst>
                                    </p:cTn>
                                  </p:par>
                                  <p:par>
                                    <p:cTn id="28" presetID="2" presetClass="entr" presetSubtype="4" decel="100000" fill="hold" grpId="0" nodeType="withEffect">
                                      <p:stCondLst>
                                        <p:cond delay="300"/>
                                      </p:stCondLst>
                                      <p:childTnLst>
                                        <p:set>
                                          <p:cBhvr>
                                            <p:cTn id="29" dur="1" fill="hold">
                                              <p:stCondLst>
                                                <p:cond delay="0"/>
                                              </p:stCondLst>
                                            </p:cTn>
                                            <p:tgtEl>
                                              <p:spTgt spid="6"/>
                                            </p:tgtEl>
                                            <p:attrNameLst>
                                              <p:attrName>style.visibility</p:attrName>
                                            </p:attrNameLst>
                                          </p:cBhvr>
                                          <p:to>
                                            <p:strVal val="visible"/>
                                          </p:to>
                                        </p:set>
                                        <p:anim calcmode="lin" valueType="num">
                                          <p:cBhvr additive="base">
                                            <p:cTn id="30" dur="1000" fill="hold"/>
                                            <p:tgtEl>
                                              <p:spTgt spid="6"/>
                                            </p:tgtEl>
                                            <p:attrNameLst>
                                              <p:attrName>ppt_x</p:attrName>
                                            </p:attrNameLst>
                                          </p:cBhvr>
                                          <p:tavLst>
                                            <p:tav tm="0">
                                              <p:val>
                                                <p:strVal val="#ppt_x"/>
                                              </p:val>
                                            </p:tav>
                                            <p:tav tm="100000">
                                              <p:val>
                                                <p:strVal val="#ppt_x"/>
                                              </p:val>
                                            </p:tav>
                                          </p:tavLst>
                                        </p:anim>
                                        <p:anim calcmode="lin" valueType="num">
                                          <p:cBhvr additive="base">
                                            <p:cTn id="31" dur="1000" fill="hold"/>
                                            <p:tgtEl>
                                              <p:spTgt spid="6"/>
                                            </p:tgtEl>
                                            <p:attrNameLst>
                                              <p:attrName>ppt_y</p:attrName>
                                            </p:attrNameLst>
                                          </p:cBhvr>
                                          <p:tavLst>
                                            <p:tav tm="0">
                                              <p:val>
                                                <p:strVal val="1+#ppt_h/2"/>
                                              </p:val>
                                            </p:tav>
                                            <p:tav tm="100000">
                                              <p:val>
                                                <p:strVal val="#ppt_y"/>
                                              </p:val>
                                            </p:tav>
                                          </p:tavLst>
                                        </p:anim>
                                      </p:childTnLst>
                                    </p:cTn>
                                  </p:par>
                                  <p:par>
                                    <p:cTn id="32" presetID="2" presetClass="entr" presetSubtype="1" accel="20000" fill="hold" nodeType="withEffect">
                                      <p:stCondLst>
                                        <p:cond delay="500"/>
                                      </p:stCondLst>
                                      <p:childTnLst>
                                        <p:set>
                                          <p:cBhvr>
                                            <p:cTn id="33" dur="1" fill="hold">
                                              <p:stCondLst>
                                                <p:cond delay="0"/>
                                              </p:stCondLst>
                                            </p:cTn>
                                            <p:tgtEl>
                                              <p:spTgt spid="201"/>
                                            </p:tgtEl>
                                            <p:attrNameLst>
                                              <p:attrName>style.visibility</p:attrName>
                                            </p:attrNameLst>
                                          </p:cBhvr>
                                          <p:to>
                                            <p:strVal val="visible"/>
                                          </p:to>
                                        </p:set>
                                        <p:anim calcmode="lin" valueType="num">
                                          <p:cBhvr additive="base">
                                            <p:cTn id="34" dur="1500" fill="hold"/>
                                            <p:tgtEl>
                                              <p:spTgt spid="201"/>
                                            </p:tgtEl>
                                            <p:attrNameLst>
                                              <p:attrName>ppt_x</p:attrName>
                                            </p:attrNameLst>
                                          </p:cBhvr>
                                          <p:tavLst>
                                            <p:tav tm="0">
                                              <p:val>
                                                <p:strVal val="#ppt_x"/>
                                              </p:val>
                                            </p:tav>
                                            <p:tav tm="100000">
                                              <p:val>
                                                <p:strVal val="#ppt_x"/>
                                              </p:val>
                                            </p:tav>
                                          </p:tavLst>
                                        </p:anim>
                                        <p:anim calcmode="lin" valueType="num">
                                          <p:cBhvr additive="base">
                                            <p:cTn id="35" dur="1500" fill="hold"/>
                                            <p:tgtEl>
                                              <p:spTgt spid="201"/>
                                            </p:tgtEl>
                                            <p:attrNameLst>
                                              <p:attrName>ppt_y</p:attrName>
                                            </p:attrNameLst>
                                          </p:cBhvr>
                                          <p:tavLst>
                                            <p:tav tm="0">
                                              <p:val>
                                                <p:strVal val="0-#ppt_h/2"/>
                                              </p:val>
                                            </p:tav>
                                            <p:tav tm="100000">
                                              <p:val>
                                                <p:strVal val="#ppt_y"/>
                                              </p:val>
                                            </p:tav>
                                          </p:tavLst>
                                        </p:anim>
                                      </p:childTnLst>
                                    </p:cTn>
                                  </p:par>
                                  <p:par>
                                    <p:cTn id="36" presetID="2" presetClass="entr" presetSubtype="1" accel="20000" fill="hold" nodeType="withEffect">
                                      <p:stCondLst>
                                        <p:cond delay="600"/>
                                      </p:stCondLst>
                                      <p:childTnLst>
                                        <p:set>
                                          <p:cBhvr>
                                            <p:cTn id="37" dur="1" fill="hold">
                                              <p:stCondLst>
                                                <p:cond delay="0"/>
                                              </p:stCondLst>
                                            </p:cTn>
                                            <p:tgtEl>
                                              <p:spTgt spid="200"/>
                                            </p:tgtEl>
                                            <p:attrNameLst>
                                              <p:attrName>style.visibility</p:attrName>
                                            </p:attrNameLst>
                                          </p:cBhvr>
                                          <p:to>
                                            <p:strVal val="visible"/>
                                          </p:to>
                                        </p:set>
                                        <p:anim calcmode="lin" valueType="num">
                                          <p:cBhvr additive="base">
                                            <p:cTn id="38" dur="1500" fill="hold"/>
                                            <p:tgtEl>
                                              <p:spTgt spid="200"/>
                                            </p:tgtEl>
                                            <p:attrNameLst>
                                              <p:attrName>ppt_x</p:attrName>
                                            </p:attrNameLst>
                                          </p:cBhvr>
                                          <p:tavLst>
                                            <p:tav tm="0">
                                              <p:val>
                                                <p:strVal val="#ppt_x"/>
                                              </p:val>
                                            </p:tav>
                                            <p:tav tm="100000">
                                              <p:val>
                                                <p:strVal val="#ppt_x"/>
                                              </p:val>
                                            </p:tav>
                                          </p:tavLst>
                                        </p:anim>
                                        <p:anim calcmode="lin" valueType="num">
                                          <p:cBhvr additive="base">
                                            <p:cTn id="39" dur="1500" fill="hold"/>
                                            <p:tgtEl>
                                              <p:spTgt spid="200"/>
                                            </p:tgtEl>
                                            <p:attrNameLst>
                                              <p:attrName>ppt_y</p:attrName>
                                            </p:attrNameLst>
                                          </p:cBhvr>
                                          <p:tavLst>
                                            <p:tav tm="0">
                                              <p:val>
                                                <p:strVal val="0-#ppt_h/2"/>
                                              </p:val>
                                            </p:tav>
                                            <p:tav tm="100000">
                                              <p:val>
                                                <p:strVal val="#ppt_y"/>
                                              </p:val>
                                            </p:tav>
                                          </p:tavLst>
                                        </p:anim>
                                      </p:childTnLst>
                                    </p:cTn>
                                  </p:par>
                                  <p:par>
                                    <p:cTn id="40" presetID="2" presetClass="entr" presetSubtype="1" accel="20000" fill="hold" grpId="0" nodeType="withEffect">
                                      <p:stCondLst>
                                        <p:cond delay="800"/>
                                      </p:stCondLst>
                                      <p:childTnLst>
                                        <p:set>
                                          <p:cBhvr>
                                            <p:cTn id="41" dur="1" fill="hold">
                                              <p:stCondLst>
                                                <p:cond delay="0"/>
                                              </p:stCondLst>
                                            </p:cTn>
                                            <p:tgtEl>
                                              <p:spTgt spid="66"/>
                                            </p:tgtEl>
                                            <p:attrNameLst>
                                              <p:attrName>style.visibility</p:attrName>
                                            </p:attrNameLst>
                                          </p:cBhvr>
                                          <p:to>
                                            <p:strVal val="visible"/>
                                          </p:to>
                                        </p:set>
                                        <p:anim calcmode="lin" valueType="num">
                                          <p:cBhvr additive="base">
                                            <p:cTn id="42" dur="1500" fill="hold"/>
                                            <p:tgtEl>
                                              <p:spTgt spid="66"/>
                                            </p:tgtEl>
                                            <p:attrNameLst>
                                              <p:attrName>ppt_x</p:attrName>
                                            </p:attrNameLst>
                                          </p:cBhvr>
                                          <p:tavLst>
                                            <p:tav tm="0">
                                              <p:val>
                                                <p:strVal val="#ppt_x"/>
                                              </p:val>
                                            </p:tav>
                                            <p:tav tm="100000">
                                              <p:val>
                                                <p:strVal val="#ppt_x"/>
                                              </p:val>
                                            </p:tav>
                                          </p:tavLst>
                                        </p:anim>
                                        <p:anim calcmode="lin" valueType="num">
                                          <p:cBhvr additive="base">
                                            <p:cTn id="43" dur="1500" fill="hold"/>
                                            <p:tgtEl>
                                              <p:spTgt spid="66"/>
                                            </p:tgtEl>
                                            <p:attrNameLst>
                                              <p:attrName>ppt_y</p:attrName>
                                            </p:attrNameLst>
                                          </p:cBhvr>
                                          <p:tavLst>
                                            <p:tav tm="0">
                                              <p:val>
                                                <p:strVal val="0-#ppt_h/2"/>
                                              </p:val>
                                            </p:tav>
                                            <p:tav tm="100000">
                                              <p:val>
                                                <p:strVal val="#ppt_y"/>
                                              </p:val>
                                            </p:tav>
                                          </p:tavLst>
                                        </p:anim>
                                      </p:childTnLst>
                                    </p:cTn>
                                  </p:par>
                                  <p:par>
                                    <p:cTn id="44" presetID="2" presetClass="entr" presetSubtype="1" accel="20000" fill="hold" nodeType="withEffect">
                                      <p:stCondLst>
                                        <p:cond delay="1000"/>
                                      </p:stCondLst>
                                      <p:childTnLst>
                                        <p:set>
                                          <p:cBhvr>
                                            <p:cTn id="45" dur="1" fill="hold">
                                              <p:stCondLst>
                                                <p:cond delay="0"/>
                                              </p:stCondLst>
                                            </p:cTn>
                                            <p:tgtEl>
                                              <p:spTgt spid="192"/>
                                            </p:tgtEl>
                                            <p:attrNameLst>
                                              <p:attrName>style.visibility</p:attrName>
                                            </p:attrNameLst>
                                          </p:cBhvr>
                                          <p:to>
                                            <p:strVal val="visible"/>
                                          </p:to>
                                        </p:set>
                                        <p:anim calcmode="lin" valueType="num">
                                          <p:cBhvr additive="base">
                                            <p:cTn id="46" dur="1500" fill="hold"/>
                                            <p:tgtEl>
                                              <p:spTgt spid="192"/>
                                            </p:tgtEl>
                                            <p:attrNameLst>
                                              <p:attrName>ppt_x</p:attrName>
                                            </p:attrNameLst>
                                          </p:cBhvr>
                                          <p:tavLst>
                                            <p:tav tm="0">
                                              <p:val>
                                                <p:strVal val="#ppt_x"/>
                                              </p:val>
                                            </p:tav>
                                            <p:tav tm="100000">
                                              <p:val>
                                                <p:strVal val="#ppt_x"/>
                                              </p:val>
                                            </p:tav>
                                          </p:tavLst>
                                        </p:anim>
                                        <p:anim calcmode="lin" valueType="num">
                                          <p:cBhvr additive="base">
                                            <p:cTn id="47" dur="1500" fill="hold"/>
                                            <p:tgtEl>
                                              <p:spTgt spid="192"/>
                                            </p:tgtEl>
                                            <p:attrNameLst>
                                              <p:attrName>ppt_y</p:attrName>
                                            </p:attrNameLst>
                                          </p:cBhvr>
                                          <p:tavLst>
                                            <p:tav tm="0">
                                              <p:val>
                                                <p:strVal val="0-#ppt_h/2"/>
                                              </p:val>
                                            </p:tav>
                                            <p:tav tm="100000">
                                              <p:val>
                                                <p:strVal val="#ppt_y"/>
                                              </p:val>
                                            </p:tav>
                                          </p:tavLst>
                                        </p:anim>
                                      </p:childTnLst>
                                    </p:cTn>
                                  </p:par>
                                  <p:par>
                                    <p:cTn id="48" presetID="2" presetClass="entr" presetSubtype="1" accel="20000" fill="hold" nodeType="withEffect">
                                      <p:stCondLst>
                                        <p:cond delay="1100"/>
                                      </p:stCondLst>
                                      <p:childTnLst>
                                        <p:set>
                                          <p:cBhvr>
                                            <p:cTn id="49" dur="1" fill="hold">
                                              <p:stCondLst>
                                                <p:cond delay="0"/>
                                              </p:stCondLst>
                                            </p:cTn>
                                            <p:tgtEl>
                                              <p:spTgt spid="193"/>
                                            </p:tgtEl>
                                            <p:attrNameLst>
                                              <p:attrName>style.visibility</p:attrName>
                                            </p:attrNameLst>
                                          </p:cBhvr>
                                          <p:to>
                                            <p:strVal val="visible"/>
                                          </p:to>
                                        </p:set>
                                        <p:anim calcmode="lin" valueType="num">
                                          <p:cBhvr additive="base">
                                            <p:cTn id="50" dur="1500" fill="hold"/>
                                            <p:tgtEl>
                                              <p:spTgt spid="193"/>
                                            </p:tgtEl>
                                            <p:attrNameLst>
                                              <p:attrName>ppt_x</p:attrName>
                                            </p:attrNameLst>
                                          </p:cBhvr>
                                          <p:tavLst>
                                            <p:tav tm="0">
                                              <p:val>
                                                <p:strVal val="#ppt_x"/>
                                              </p:val>
                                            </p:tav>
                                            <p:tav tm="100000">
                                              <p:val>
                                                <p:strVal val="#ppt_x"/>
                                              </p:val>
                                            </p:tav>
                                          </p:tavLst>
                                        </p:anim>
                                        <p:anim calcmode="lin" valueType="num">
                                          <p:cBhvr additive="base">
                                            <p:cTn id="51" dur="1500" fill="hold"/>
                                            <p:tgtEl>
                                              <p:spTgt spid="193"/>
                                            </p:tgtEl>
                                            <p:attrNameLst>
                                              <p:attrName>ppt_y</p:attrName>
                                            </p:attrNameLst>
                                          </p:cBhvr>
                                          <p:tavLst>
                                            <p:tav tm="0">
                                              <p:val>
                                                <p:strVal val="0-#ppt_h/2"/>
                                              </p:val>
                                            </p:tav>
                                            <p:tav tm="100000">
                                              <p:val>
                                                <p:strVal val="#ppt_y"/>
                                              </p:val>
                                            </p:tav>
                                          </p:tavLst>
                                        </p:anim>
                                      </p:childTnLst>
                                    </p:cTn>
                                  </p:par>
                                  <p:par>
                                    <p:cTn id="52" presetID="2" presetClass="entr" presetSubtype="1" accel="20000" fill="hold" nodeType="withEffect">
                                      <p:stCondLst>
                                        <p:cond delay="1300"/>
                                      </p:stCondLst>
                                      <p:childTnLst>
                                        <p:set>
                                          <p:cBhvr>
                                            <p:cTn id="53" dur="1" fill="hold">
                                              <p:stCondLst>
                                                <p:cond delay="0"/>
                                              </p:stCondLst>
                                            </p:cTn>
                                            <p:tgtEl>
                                              <p:spTgt spid="194"/>
                                            </p:tgtEl>
                                            <p:attrNameLst>
                                              <p:attrName>style.visibility</p:attrName>
                                            </p:attrNameLst>
                                          </p:cBhvr>
                                          <p:to>
                                            <p:strVal val="visible"/>
                                          </p:to>
                                        </p:set>
                                        <p:anim calcmode="lin" valueType="num">
                                          <p:cBhvr additive="base">
                                            <p:cTn id="54" dur="1500" fill="hold"/>
                                            <p:tgtEl>
                                              <p:spTgt spid="194"/>
                                            </p:tgtEl>
                                            <p:attrNameLst>
                                              <p:attrName>ppt_x</p:attrName>
                                            </p:attrNameLst>
                                          </p:cBhvr>
                                          <p:tavLst>
                                            <p:tav tm="0">
                                              <p:val>
                                                <p:strVal val="#ppt_x"/>
                                              </p:val>
                                            </p:tav>
                                            <p:tav tm="100000">
                                              <p:val>
                                                <p:strVal val="#ppt_x"/>
                                              </p:val>
                                            </p:tav>
                                          </p:tavLst>
                                        </p:anim>
                                        <p:anim calcmode="lin" valueType="num">
                                          <p:cBhvr additive="base">
                                            <p:cTn id="55" dur="1500" fill="hold"/>
                                            <p:tgtEl>
                                              <p:spTgt spid="194"/>
                                            </p:tgtEl>
                                            <p:attrNameLst>
                                              <p:attrName>ppt_y</p:attrName>
                                            </p:attrNameLst>
                                          </p:cBhvr>
                                          <p:tavLst>
                                            <p:tav tm="0">
                                              <p:val>
                                                <p:strVal val="0-#ppt_h/2"/>
                                              </p:val>
                                            </p:tav>
                                            <p:tav tm="100000">
                                              <p:val>
                                                <p:strVal val="#ppt_y"/>
                                              </p:val>
                                            </p:tav>
                                          </p:tavLst>
                                        </p:anim>
                                      </p:childTnLst>
                                    </p:cTn>
                                  </p:par>
                                  <p:par>
                                    <p:cTn id="56" presetID="2" presetClass="entr" presetSubtype="1" accel="20000" fill="hold" nodeType="withEffect">
                                      <p:stCondLst>
                                        <p:cond delay="1400"/>
                                      </p:stCondLst>
                                      <p:childTnLst>
                                        <p:set>
                                          <p:cBhvr>
                                            <p:cTn id="57" dur="1" fill="hold">
                                              <p:stCondLst>
                                                <p:cond delay="0"/>
                                              </p:stCondLst>
                                            </p:cTn>
                                            <p:tgtEl>
                                              <p:spTgt spid="197"/>
                                            </p:tgtEl>
                                            <p:attrNameLst>
                                              <p:attrName>style.visibility</p:attrName>
                                            </p:attrNameLst>
                                          </p:cBhvr>
                                          <p:to>
                                            <p:strVal val="visible"/>
                                          </p:to>
                                        </p:set>
                                        <p:anim calcmode="lin" valueType="num">
                                          <p:cBhvr additive="base">
                                            <p:cTn id="58" dur="1500" fill="hold"/>
                                            <p:tgtEl>
                                              <p:spTgt spid="197"/>
                                            </p:tgtEl>
                                            <p:attrNameLst>
                                              <p:attrName>ppt_x</p:attrName>
                                            </p:attrNameLst>
                                          </p:cBhvr>
                                          <p:tavLst>
                                            <p:tav tm="0">
                                              <p:val>
                                                <p:strVal val="#ppt_x"/>
                                              </p:val>
                                            </p:tav>
                                            <p:tav tm="100000">
                                              <p:val>
                                                <p:strVal val="#ppt_x"/>
                                              </p:val>
                                            </p:tav>
                                          </p:tavLst>
                                        </p:anim>
                                        <p:anim calcmode="lin" valueType="num">
                                          <p:cBhvr additive="base">
                                            <p:cTn id="59" dur="1500" fill="hold"/>
                                            <p:tgtEl>
                                              <p:spTgt spid="197"/>
                                            </p:tgtEl>
                                            <p:attrNameLst>
                                              <p:attrName>ppt_y</p:attrName>
                                            </p:attrNameLst>
                                          </p:cBhvr>
                                          <p:tavLst>
                                            <p:tav tm="0">
                                              <p:val>
                                                <p:strVal val="0-#ppt_h/2"/>
                                              </p:val>
                                            </p:tav>
                                            <p:tav tm="100000">
                                              <p:val>
                                                <p:strVal val="#ppt_y"/>
                                              </p:val>
                                            </p:tav>
                                          </p:tavLst>
                                        </p:anim>
                                      </p:childTnLst>
                                    </p:cTn>
                                  </p:par>
                                  <p:par>
                                    <p:cTn id="60" presetID="2" presetClass="entr" presetSubtype="1" accel="20000" fill="hold" nodeType="withEffect">
                                      <p:stCondLst>
                                        <p:cond delay="1600"/>
                                      </p:stCondLst>
                                      <p:childTnLst>
                                        <p:set>
                                          <p:cBhvr>
                                            <p:cTn id="61" dur="1" fill="hold">
                                              <p:stCondLst>
                                                <p:cond delay="0"/>
                                              </p:stCondLst>
                                            </p:cTn>
                                            <p:tgtEl>
                                              <p:spTgt spid="198"/>
                                            </p:tgtEl>
                                            <p:attrNameLst>
                                              <p:attrName>style.visibility</p:attrName>
                                            </p:attrNameLst>
                                          </p:cBhvr>
                                          <p:to>
                                            <p:strVal val="visible"/>
                                          </p:to>
                                        </p:set>
                                        <p:anim calcmode="lin" valueType="num">
                                          <p:cBhvr additive="base">
                                            <p:cTn id="62" dur="1500" fill="hold"/>
                                            <p:tgtEl>
                                              <p:spTgt spid="198"/>
                                            </p:tgtEl>
                                            <p:attrNameLst>
                                              <p:attrName>ppt_x</p:attrName>
                                            </p:attrNameLst>
                                          </p:cBhvr>
                                          <p:tavLst>
                                            <p:tav tm="0">
                                              <p:val>
                                                <p:strVal val="#ppt_x"/>
                                              </p:val>
                                            </p:tav>
                                            <p:tav tm="100000">
                                              <p:val>
                                                <p:strVal val="#ppt_x"/>
                                              </p:val>
                                            </p:tav>
                                          </p:tavLst>
                                        </p:anim>
                                        <p:anim calcmode="lin" valueType="num">
                                          <p:cBhvr additive="base">
                                            <p:cTn id="63" dur="1500" fill="hold"/>
                                            <p:tgtEl>
                                              <p:spTgt spid="198"/>
                                            </p:tgtEl>
                                            <p:attrNameLst>
                                              <p:attrName>ppt_y</p:attrName>
                                            </p:attrNameLst>
                                          </p:cBhvr>
                                          <p:tavLst>
                                            <p:tav tm="0">
                                              <p:val>
                                                <p:strVal val="0-#ppt_h/2"/>
                                              </p:val>
                                            </p:tav>
                                            <p:tav tm="100000">
                                              <p:val>
                                                <p:strVal val="#ppt_y"/>
                                              </p:val>
                                            </p:tav>
                                          </p:tavLst>
                                        </p:anim>
                                      </p:childTnLst>
                                    </p:cTn>
                                  </p:par>
                                  <p:par>
                                    <p:cTn id="64" presetID="2" presetClass="entr" presetSubtype="1" accel="20000" fill="hold" nodeType="withEffect">
                                      <p:stCondLst>
                                        <p:cond delay="1600"/>
                                      </p:stCondLst>
                                      <p:childTnLst>
                                        <p:set>
                                          <p:cBhvr>
                                            <p:cTn id="65" dur="1" fill="hold">
                                              <p:stCondLst>
                                                <p:cond delay="0"/>
                                              </p:stCondLst>
                                            </p:cTn>
                                            <p:tgtEl>
                                              <p:spTgt spid="182"/>
                                            </p:tgtEl>
                                            <p:attrNameLst>
                                              <p:attrName>style.visibility</p:attrName>
                                            </p:attrNameLst>
                                          </p:cBhvr>
                                          <p:to>
                                            <p:strVal val="visible"/>
                                          </p:to>
                                        </p:set>
                                        <p:anim calcmode="lin" valueType="num">
                                          <p:cBhvr additive="base">
                                            <p:cTn id="66" dur="1500" fill="hold"/>
                                            <p:tgtEl>
                                              <p:spTgt spid="182"/>
                                            </p:tgtEl>
                                            <p:attrNameLst>
                                              <p:attrName>ppt_x</p:attrName>
                                            </p:attrNameLst>
                                          </p:cBhvr>
                                          <p:tavLst>
                                            <p:tav tm="0">
                                              <p:val>
                                                <p:strVal val="#ppt_x"/>
                                              </p:val>
                                            </p:tav>
                                            <p:tav tm="100000">
                                              <p:val>
                                                <p:strVal val="#ppt_x"/>
                                              </p:val>
                                            </p:tav>
                                          </p:tavLst>
                                        </p:anim>
                                        <p:anim calcmode="lin" valueType="num">
                                          <p:cBhvr additive="base">
                                            <p:cTn id="67" dur="1500" fill="hold"/>
                                            <p:tgtEl>
                                              <p:spTgt spid="182"/>
                                            </p:tgtEl>
                                            <p:attrNameLst>
                                              <p:attrName>ppt_y</p:attrName>
                                            </p:attrNameLst>
                                          </p:cBhvr>
                                          <p:tavLst>
                                            <p:tav tm="0">
                                              <p:val>
                                                <p:strVal val="0-#ppt_h/2"/>
                                              </p:val>
                                            </p:tav>
                                            <p:tav tm="100000">
                                              <p:val>
                                                <p:strVal val="#ppt_y"/>
                                              </p:val>
                                            </p:tav>
                                          </p:tavLst>
                                        </p:anim>
                                      </p:childTnLst>
                                    </p:cTn>
                                  </p:par>
                                  <p:par>
                                    <p:cTn id="68" presetID="2" presetClass="entr" presetSubtype="1" accel="20000" fill="hold" nodeType="withEffect">
                                      <p:stCondLst>
                                        <p:cond delay="1700"/>
                                      </p:stCondLst>
                                      <p:childTnLst>
                                        <p:set>
                                          <p:cBhvr>
                                            <p:cTn id="69" dur="1" fill="hold">
                                              <p:stCondLst>
                                                <p:cond delay="0"/>
                                              </p:stCondLst>
                                            </p:cTn>
                                            <p:tgtEl>
                                              <p:spTgt spid="187"/>
                                            </p:tgtEl>
                                            <p:attrNameLst>
                                              <p:attrName>style.visibility</p:attrName>
                                            </p:attrNameLst>
                                          </p:cBhvr>
                                          <p:to>
                                            <p:strVal val="visible"/>
                                          </p:to>
                                        </p:set>
                                        <p:anim calcmode="lin" valueType="num">
                                          <p:cBhvr additive="base">
                                            <p:cTn id="70" dur="1500" fill="hold"/>
                                            <p:tgtEl>
                                              <p:spTgt spid="187"/>
                                            </p:tgtEl>
                                            <p:attrNameLst>
                                              <p:attrName>ppt_x</p:attrName>
                                            </p:attrNameLst>
                                          </p:cBhvr>
                                          <p:tavLst>
                                            <p:tav tm="0">
                                              <p:val>
                                                <p:strVal val="#ppt_x"/>
                                              </p:val>
                                            </p:tav>
                                            <p:tav tm="100000">
                                              <p:val>
                                                <p:strVal val="#ppt_x"/>
                                              </p:val>
                                            </p:tav>
                                          </p:tavLst>
                                        </p:anim>
                                        <p:anim calcmode="lin" valueType="num">
                                          <p:cBhvr additive="base">
                                            <p:cTn id="71" dur="1500" fill="hold"/>
                                            <p:tgtEl>
                                              <p:spTgt spid="187"/>
                                            </p:tgtEl>
                                            <p:attrNameLst>
                                              <p:attrName>ppt_y</p:attrName>
                                            </p:attrNameLst>
                                          </p:cBhvr>
                                          <p:tavLst>
                                            <p:tav tm="0">
                                              <p:val>
                                                <p:strVal val="0-#ppt_h/2"/>
                                              </p:val>
                                            </p:tav>
                                            <p:tav tm="100000">
                                              <p:val>
                                                <p:strVal val="#ppt_y"/>
                                              </p:val>
                                            </p:tav>
                                          </p:tavLst>
                                        </p:anim>
                                      </p:childTnLst>
                                    </p:cTn>
                                  </p:par>
                                  <p:par>
                                    <p:cTn id="72" presetID="2" presetClass="entr" presetSubtype="1" accel="20000" fill="hold" nodeType="withEffect">
                                      <p:stCondLst>
                                        <p:cond delay="1400"/>
                                      </p:stCondLst>
                                      <p:childTnLst>
                                        <p:set>
                                          <p:cBhvr>
                                            <p:cTn id="73" dur="1" fill="hold">
                                              <p:stCondLst>
                                                <p:cond delay="0"/>
                                              </p:stCondLst>
                                            </p:cTn>
                                            <p:tgtEl>
                                              <p:spTgt spid="190"/>
                                            </p:tgtEl>
                                            <p:attrNameLst>
                                              <p:attrName>style.visibility</p:attrName>
                                            </p:attrNameLst>
                                          </p:cBhvr>
                                          <p:to>
                                            <p:strVal val="visible"/>
                                          </p:to>
                                        </p:set>
                                        <p:anim calcmode="lin" valueType="num">
                                          <p:cBhvr additive="base">
                                            <p:cTn id="74" dur="1500" fill="hold"/>
                                            <p:tgtEl>
                                              <p:spTgt spid="190"/>
                                            </p:tgtEl>
                                            <p:attrNameLst>
                                              <p:attrName>ppt_x</p:attrName>
                                            </p:attrNameLst>
                                          </p:cBhvr>
                                          <p:tavLst>
                                            <p:tav tm="0">
                                              <p:val>
                                                <p:strVal val="#ppt_x"/>
                                              </p:val>
                                            </p:tav>
                                            <p:tav tm="100000">
                                              <p:val>
                                                <p:strVal val="#ppt_x"/>
                                              </p:val>
                                            </p:tav>
                                          </p:tavLst>
                                        </p:anim>
                                        <p:anim calcmode="lin" valueType="num">
                                          <p:cBhvr additive="base">
                                            <p:cTn id="75" dur="1500" fill="hold"/>
                                            <p:tgtEl>
                                              <p:spTgt spid="190"/>
                                            </p:tgtEl>
                                            <p:attrNameLst>
                                              <p:attrName>ppt_y</p:attrName>
                                            </p:attrNameLst>
                                          </p:cBhvr>
                                          <p:tavLst>
                                            <p:tav tm="0">
                                              <p:val>
                                                <p:strVal val="0-#ppt_h/2"/>
                                              </p:val>
                                            </p:tav>
                                            <p:tav tm="100000">
                                              <p:val>
                                                <p:strVal val="#ppt_y"/>
                                              </p:val>
                                            </p:tav>
                                          </p:tavLst>
                                        </p:anim>
                                      </p:childTnLst>
                                    </p:cTn>
                                  </p:par>
                                  <p:par>
                                    <p:cTn id="76" presetID="2" presetClass="entr" presetSubtype="1" accel="20000" fill="hold" nodeType="withEffect">
                                      <p:stCondLst>
                                        <p:cond delay="2100"/>
                                      </p:stCondLst>
                                      <p:childTnLst>
                                        <p:set>
                                          <p:cBhvr>
                                            <p:cTn id="77" dur="1" fill="hold">
                                              <p:stCondLst>
                                                <p:cond delay="0"/>
                                              </p:stCondLst>
                                            </p:cTn>
                                            <p:tgtEl>
                                              <p:spTgt spid="188"/>
                                            </p:tgtEl>
                                            <p:attrNameLst>
                                              <p:attrName>style.visibility</p:attrName>
                                            </p:attrNameLst>
                                          </p:cBhvr>
                                          <p:to>
                                            <p:strVal val="visible"/>
                                          </p:to>
                                        </p:set>
                                        <p:anim calcmode="lin" valueType="num">
                                          <p:cBhvr additive="base">
                                            <p:cTn id="78" dur="1500" fill="hold"/>
                                            <p:tgtEl>
                                              <p:spTgt spid="188"/>
                                            </p:tgtEl>
                                            <p:attrNameLst>
                                              <p:attrName>ppt_x</p:attrName>
                                            </p:attrNameLst>
                                          </p:cBhvr>
                                          <p:tavLst>
                                            <p:tav tm="0">
                                              <p:val>
                                                <p:strVal val="#ppt_x"/>
                                              </p:val>
                                            </p:tav>
                                            <p:tav tm="100000">
                                              <p:val>
                                                <p:strVal val="#ppt_x"/>
                                              </p:val>
                                            </p:tav>
                                          </p:tavLst>
                                        </p:anim>
                                        <p:anim calcmode="lin" valueType="num">
                                          <p:cBhvr additive="base">
                                            <p:cTn id="79" dur="1500" fill="hold"/>
                                            <p:tgtEl>
                                              <p:spTgt spid="188"/>
                                            </p:tgtEl>
                                            <p:attrNameLst>
                                              <p:attrName>ppt_y</p:attrName>
                                            </p:attrNameLst>
                                          </p:cBhvr>
                                          <p:tavLst>
                                            <p:tav tm="0">
                                              <p:val>
                                                <p:strVal val="0-#ppt_h/2"/>
                                              </p:val>
                                            </p:tav>
                                            <p:tav tm="100000">
                                              <p:val>
                                                <p:strVal val="#ppt_y"/>
                                              </p:val>
                                            </p:tav>
                                          </p:tavLst>
                                        </p:anim>
                                      </p:childTnLst>
                                    </p:cTn>
                                  </p:par>
                                  <p:par>
                                    <p:cTn id="80" presetID="2" presetClass="entr" presetSubtype="1" accel="20000" fill="hold" nodeType="withEffect">
                                      <p:stCondLst>
                                        <p:cond delay="1300"/>
                                      </p:stCondLst>
                                      <p:childTnLst>
                                        <p:set>
                                          <p:cBhvr>
                                            <p:cTn id="81" dur="1" fill="hold">
                                              <p:stCondLst>
                                                <p:cond delay="0"/>
                                              </p:stCondLst>
                                            </p:cTn>
                                            <p:tgtEl>
                                              <p:spTgt spid="185"/>
                                            </p:tgtEl>
                                            <p:attrNameLst>
                                              <p:attrName>style.visibility</p:attrName>
                                            </p:attrNameLst>
                                          </p:cBhvr>
                                          <p:to>
                                            <p:strVal val="visible"/>
                                          </p:to>
                                        </p:set>
                                        <p:anim calcmode="lin" valueType="num">
                                          <p:cBhvr additive="base">
                                            <p:cTn id="82" dur="1500" fill="hold"/>
                                            <p:tgtEl>
                                              <p:spTgt spid="185"/>
                                            </p:tgtEl>
                                            <p:attrNameLst>
                                              <p:attrName>ppt_x</p:attrName>
                                            </p:attrNameLst>
                                          </p:cBhvr>
                                          <p:tavLst>
                                            <p:tav tm="0">
                                              <p:val>
                                                <p:strVal val="#ppt_x"/>
                                              </p:val>
                                            </p:tav>
                                            <p:tav tm="100000">
                                              <p:val>
                                                <p:strVal val="#ppt_x"/>
                                              </p:val>
                                            </p:tav>
                                          </p:tavLst>
                                        </p:anim>
                                        <p:anim calcmode="lin" valueType="num">
                                          <p:cBhvr additive="base">
                                            <p:cTn id="83" dur="1500" fill="hold"/>
                                            <p:tgtEl>
                                              <p:spTgt spid="185"/>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66" grpId="0" animBg="1"/>
          <p:bldP spid="204" grpId="0"/>
        </p:bldLst>
      </p:timing>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01" name="Group 800">
            <a:extLst>
              <a:ext uri="{FF2B5EF4-FFF2-40B4-BE49-F238E27FC236}">
                <a16:creationId xmlns:a16="http://schemas.microsoft.com/office/drawing/2014/main" id="{92E9137D-4412-4B54-BD69-979548C8C280}"/>
              </a:ext>
            </a:extLst>
          </p:cNvPr>
          <p:cNvGrpSpPr/>
          <p:nvPr/>
        </p:nvGrpSpPr>
        <p:grpSpPr>
          <a:xfrm>
            <a:off x="5258875" y="2431476"/>
            <a:ext cx="1294265" cy="2335369"/>
            <a:chOff x="3830638" y="5716588"/>
            <a:chExt cx="2093913" cy="3778250"/>
          </a:xfrm>
        </p:grpSpPr>
        <p:sp>
          <p:nvSpPr>
            <p:cNvPr id="600" name="Freeform 403">
              <a:extLst>
                <a:ext uri="{FF2B5EF4-FFF2-40B4-BE49-F238E27FC236}">
                  <a16:creationId xmlns:a16="http://schemas.microsoft.com/office/drawing/2014/main" id="{29421436-8C33-4FB1-8C60-F3E9746E7B3E}"/>
                </a:ext>
              </a:extLst>
            </p:cNvPr>
            <p:cNvSpPr>
              <a:spLocks/>
            </p:cNvSpPr>
            <p:nvPr/>
          </p:nvSpPr>
          <p:spPr bwMode="auto">
            <a:xfrm>
              <a:off x="3830638" y="5716588"/>
              <a:ext cx="2093913" cy="3778250"/>
            </a:xfrm>
            <a:custGeom>
              <a:avLst/>
              <a:gdLst>
                <a:gd name="T0" fmla="*/ 427 w 1113"/>
                <a:gd name="T1" fmla="*/ 923 h 2008"/>
                <a:gd name="T2" fmla="*/ 383 w 1113"/>
                <a:gd name="T3" fmla="*/ 656 h 2008"/>
                <a:gd name="T4" fmla="*/ 558 w 1113"/>
                <a:gd name="T5" fmla="*/ 378 h 2008"/>
                <a:gd name="T6" fmla="*/ 503 w 1113"/>
                <a:gd name="T7" fmla="*/ 211 h 2008"/>
                <a:gd name="T8" fmla="*/ 727 w 1113"/>
                <a:gd name="T9" fmla="*/ 4 h 2008"/>
                <a:gd name="T10" fmla="*/ 933 w 1113"/>
                <a:gd name="T11" fmla="*/ 228 h 2008"/>
                <a:gd name="T12" fmla="*/ 894 w 1113"/>
                <a:gd name="T13" fmla="*/ 345 h 2008"/>
                <a:gd name="T14" fmla="*/ 1075 w 1113"/>
                <a:gd name="T15" fmla="*/ 681 h 2008"/>
                <a:gd name="T16" fmla="*/ 893 w 1113"/>
                <a:gd name="T17" fmla="*/ 1037 h 2008"/>
                <a:gd name="T18" fmla="*/ 1018 w 1113"/>
                <a:gd name="T19" fmla="*/ 1443 h 2008"/>
                <a:gd name="T20" fmla="*/ 397 w 1113"/>
                <a:gd name="T21" fmla="*/ 1928 h 2008"/>
                <a:gd name="T22" fmla="*/ 81 w 1113"/>
                <a:gd name="T23" fmla="*/ 1262 h 2008"/>
                <a:gd name="T24" fmla="*/ 427 w 1113"/>
                <a:gd name="T25" fmla="*/ 923 h 20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13" h="2008">
                  <a:moveTo>
                    <a:pt x="427" y="923"/>
                  </a:moveTo>
                  <a:cubicBezTo>
                    <a:pt x="455" y="789"/>
                    <a:pt x="363" y="817"/>
                    <a:pt x="383" y="656"/>
                  </a:cubicBezTo>
                  <a:cubicBezTo>
                    <a:pt x="401" y="516"/>
                    <a:pt x="547" y="454"/>
                    <a:pt x="558" y="378"/>
                  </a:cubicBezTo>
                  <a:cubicBezTo>
                    <a:pt x="569" y="302"/>
                    <a:pt x="502" y="254"/>
                    <a:pt x="503" y="211"/>
                  </a:cubicBezTo>
                  <a:cubicBezTo>
                    <a:pt x="508" y="92"/>
                    <a:pt x="608" y="0"/>
                    <a:pt x="727" y="4"/>
                  </a:cubicBezTo>
                  <a:cubicBezTo>
                    <a:pt x="846" y="9"/>
                    <a:pt x="938" y="109"/>
                    <a:pt x="933" y="228"/>
                  </a:cubicBezTo>
                  <a:cubicBezTo>
                    <a:pt x="932" y="272"/>
                    <a:pt x="903" y="278"/>
                    <a:pt x="894" y="345"/>
                  </a:cubicBezTo>
                  <a:cubicBezTo>
                    <a:pt x="884" y="411"/>
                    <a:pt x="1113" y="544"/>
                    <a:pt x="1075" y="681"/>
                  </a:cubicBezTo>
                  <a:cubicBezTo>
                    <a:pt x="1037" y="818"/>
                    <a:pt x="905" y="867"/>
                    <a:pt x="893" y="1037"/>
                  </a:cubicBezTo>
                  <a:cubicBezTo>
                    <a:pt x="884" y="1163"/>
                    <a:pt x="1045" y="1237"/>
                    <a:pt x="1018" y="1443"/>
                  </a:cubicBezTo>
                  <a:cubicBezTo>
                    <a:pt x="973" y="1780"/>
                    <a:pt x="700" y="2008"/>
                    <a:pt x="397" y="1928"/>
                  </a:cubicBezTo>
                  <a:cubicBezTo>
                    <a:pt x="94" y="1847"/>
                    <a:pt x="0" y="1565"/>
                    <a:pt x="81" y="1262"/>
                  </a:cubicBezTo>
                  <a:cubicBezTo>
                    <a:pt x="134" y="1061"/>
                    <a:pt x="398" y="1056"/>
                    <a:pt x="427" y="923"/>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283147"/>
                </a:solidFill>
                <a:latin typeface="Calibri"/>
              </a:endParaRPr>
            </a:p>
          </p:txBody>
        </p:sp>
        <p:sp>
          <p:nvSpPr>
            <p:cNvPr id="601" name="Freeform 404">
              <a:extLst>
                <a:ext uri="{FF2B5EF4-FFF2-40B4-BE49-F238E27FC236}">
                  <a16:creationId xmlns:a16="http://schemas.microsoft.com/office/drawing/2014/main" id="{CC6A4028-11E0-4121-8405-586AC0B77468}"/>
                </a:ext>
              </a:extLst>
            </p:cNvPr>
            <p:cNvSpPr>
              <a:spLocks/>
            </p:cNvSpPr>
            <p:nvPr/>
          </p:nvSpPr>
          <p:spPr bwMode="auto">
            <a:xfrm>
              <a:off x="4675188" y="6108700"/>
              <a:ext cx="549275" cy="2886075"/>
            </a:xfrm>
            <a:custGeom>
              <a:avLst/>
              <a:gdLst>
                <a:gd name="T0" fmla="*/ 288 w 292"/>
                <a:gd name="T1" fmla="*/ 0 h 1534"/>
                <a:gd name="T2" fmla="*/ 285 w 292"/>
                <a:gd name="T3" fmla="*/ 197 h 1534"/>
                <a:gd name="T4" fmla="*/ 273 w 292"/>
                <a:gd name="T5" fmla="*/ 393 h 1534"/>
                <a:gd name="T6" fmla="*/ 254 w 292"/>
                <a:gd name="T7" fmla="*/ 589 h 1534"/>
                <a:gd name="T8" fmla="*/ 226 w 292"/>
                <a:gd name="T9" fmla="*/ 784 h 1534"/>
                <a:gd name="T10" fmla="*/ 189 w 292"/>
                <a:gd name="T11" fmla="*/ 977 h 1534"/>
                <a:gd name="T12" fmla="*/ 141 w 292"/>
                <a:gd name="T13" fmla="*/ 1167 h 1534"/>
                <a:gd name="T14" fmla="*/ 79 w 292"/>
                <a:gd name="T15" fmla="*/ 1354 h 1534"/>
                <a:gd name="T16" fmla="*/ 0 w 292"/>
                <a:gd name="T17" fmla="*/ 1534 h 1534"/>
                <a:gd name="T18" fmla="*/ 83 w 292"/>
                <a:gd name="T19" fmla="*/ 1355 h 1534"/>
                <a:gd name="T20" fmla="*/ 147 w 292"/>
                <a:gd name="T21" fmla="*/ 1169 h 1534"/>
                <a:gd name="T22" fmla="*/ 197 w 292"/>
                <a:gd name="T23" fmla="*/ 978 h 1534"/>
                <a:gd name="T24" fmla="*/ 234 w 292"/>
                <a:gd name="T25" fmla="*/ 785 h 1534"/>
                <a:gd name="T26" fmla="*/ 279 w 292"/>
                <a:gd name="T27" fmla="*/ 394 h 1534"/>
                <a:gd name="T28" fmla="*/ 288 w 292"/>
                <a:gd name="T29" fmla="*/ 0 h 15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92" h="1534">
                  <a:moveTo>
                    <a:pt x="288" y="0"/>
                  </a:moveTo>
                  <a:cubicBezTo>
                    <a:pt x="289" y="66"/>
                    <a:pt x="287" y="131"/>
                    <a:pt x="285" y="197"/>
                  </a:cubicBezTo>
                  <a:cubicBezTo>
                    <a:pt x="282" y="262"/>
                    <a:pt x="278" y="328"/>
                    <a:pt x="273" y="393"/>
                  </a:cubicBezTo>
                  <a:cubicBezTo>
                    <a:pt x="267" y="459"/>
                    <a:pt x="262" y="524"/>
                    <a:pt x="254" y="589"/>
                  </a:cubicBezTo>
                  <a:cubicBezTo>
                    <a:pt x="246" y="654"/>
                    <a:pt x="237" y="719"/>
                    <a:pt x="226" y="784"/>
                  </a:cubicBezTo>
                  <a:cubicBezTo>
                    <a:pt x="215" y="848"/>
                    <a:pt x="203" y="913"/>
                    <a:pt x="189" y="977"/>
                  </a:cubicBezTo>
                  <a:cubicBezTo>
                    <a:pt x="175" y="1041"/>
                    <a:pt x="159" y="1104"/>
                    <a:pt x="141" y="1167"/>
                  </a:cubicBezTo>
                  <a:cubicBezTo>
                    <a:pt x="123" y="1230"/>
                    <a:pt x="102" y="1292"/>
                    <a:pt x="79" y="1354"/>
                  </a:cubicBezTo>
                  <a:cubicBezTo>
                    <a:pt x="55" y="1415"/>
                    <a:pt x="29" y="1475"/>
                    <a:pt x="0" y="1534"/>
                  </a:cubicBezTo>
                  <a:cubicBezTo>
                    <a:pt x="31" y="1476"/>
                    <a:pt x="58" y="1416"/>
                    <a:pt x="83" y="1355"/>
                  </a:cubicBezTo>
                  <a:cubicBezTo>
                    <a:pt x="107" y="1294"/>
                    <a:pt x="128" y="1232"/>
                    <a:pt x="147" y="1169"/>
                  </a:cubicBezTo>
                  <a:cubicBezTo>
                    <a:pt x="166" y="1106"/>
                    <a:pt x="182" y="1042"/>
                    <a:pt x="197" y="978"/>
                  </a:cubicBezTo>
                  <a:cubicBezTo>
                    <a:pt x="211" y="914"/>
                    <a:pt x="223" y="850"/>
                    <a:pt x="234" y="785"/>
                  </a:cubicBezTo>
                  <a:cubicBezTo>
                    <a:pt x="255" y="655"/>
                    <a:pt x="270" y="525"/>
                    <a:pt x="279" y="394"/>
                  </a:cubicBezTo>
                  <a:cubicBezTo>
                    <a:pt x="288" y="263"/>
                    <a:pt x="292" y="131"/>
                    <a:pt x="288"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283147"/>
                </a:solidFill>
                <a:latin typeface="Calibri"/>
              </a:endParaRPr>
            </a:p>
          </p:txBody>
        </p:sp>
        <p:sp>
          <p:nvSpPr>
            <p:cNvPr id="602" name="Freeform 405">
              <a:extLst>
                <a:ext uri="{FF2B5EF4-FFF2-40B4-BE49-F238E27FC236}">
                  <a16:creationId xmlns:a16="http://schemas.microsoft.com/office/drawing/2014/main" id="{18D82809-46AF-45D0-873F-EB659038225E}"/>
                </a:ext>
              </a:extLst>
            </p:cNvPr>
            <p:cNvSpPr>
              <a:spLocks/>
            </p:cNvSpPr>
            <p:nvPr/>
          </p:nvSpPr>
          <p:spPr bwMode="auto">
            <a:xfrm>
              <a:off x="4949826" y="6365875"/>
              <a:ext cx="255588" cy="311150"/>
            </a:xfrm>
            <a:custGeom>
              <a:avLst/>
              <a:gdLst>
                <a:gd name="T0" fmla="*/ 136 w 136"/>
                <a:gd name="T1" fmla="*/ 165 h 165"/>
                <a:gd name="T2" fmla="*/ 64 w 136"/>
                <a:gd name="T3" fmla="*/ 86 h 165"/>
                <a:gd name="T4" fmla="*/ 55 w 136"/>
                <a:gd name="T5" fmla="*/ 75 h 165"/>
                <a:gd name="T6" fmla="*/ 47 w 136"/>
                <a:gd name="T7" fmla="*/ 65 h 165"/>
                <a:gd name="T8" fmla="*/ 31 w 136"/>
                <a:gd name="T9" fmla="*/ 44 h 165"/>
                <a:gd name="T10" fmla="*/ 0 w 136"/>
                <a:gd name="T11" fmla="*/ 0 h 165"/>
                <a:gd name="T12" fmla="*/ 25 w 136"/>
                <a:gd name="T13" fmla="*/ 47 h 165"/>
                <a:gd name="T14" fmla="*/ 57 w 136"/>
                <a:gd name="T15" fmla="*/ 91 h 165"/>
                <a:gd name="T16" fmla="*/ 95 w 136"/>
                <a:gd name="T17" fmla="*/ 130 h 165"/>
                <a:gd name="T18" fmla="*/ 136 w 136"/>
                <a:gd name="T19" fmla="*/ 165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6" h="165">
                  <a:moveTo>
                    <a:pt x="136" y="165"/>
                  </a:moveTo>
                  <a:cubicBezTo>
                    <a:pt x="111" y="139"/>
                    <a:pt x="87" y="113"/>
                    <a:pt x="64" y="86"/>
                  </a:cubicBezTo>
                  <a:cubicBezTo>
                    <a:pt x="55" y="75"/>
                    <a:pt x="55" y="75"/>
                    <a:pt x="55" y="75"/>
                  </a:cubicBezTo>
                  <a:cubicBezTo>
                    <a:pt x="47" y="65"/>
                    <a:pt x="47" y="65"/>
                    <a:pt x="47" y="65"/>
                  </a:cubicBezTo>
                  <a:cubicBezTo>
                    <a:pt x="41" y="58"/>
                    <a:pt x="36" y="51"/>
                    <a:pt x="31" y="44"/>
                  </a:cubicBezTo>
                  <a:cubicBezTo>
                    <a:pt x="20" y="30"/>
                    <a:pt x="10" y="15"/>
                    <a:pt x="0" y="0"/>
                  </a:cubicBezTo>
                  <a:cubicBezTo>
                    <a:pt x="7" y="16"/>
                    <a:pt x="15" y="32"/>
                    <a:pt x="25" y="47"/>
                  </a:cubicBezTo>
                  <a:cubicBezTo>
                    <a:pt x="35" y="63"/>
                    <a:pt x="46" y="77"/>
                    <a:pt x="57" y="91"/>
                  </a:cubicBezTo>
                  <a:cubicBezTo>
                    <a:pt x="69" y="105"/>
                    <a:pt x="81" y="118"/>
                    <a:pt x="95" y="130"/>
                  </a:cubicBezTo>
                  <a:cubicBezTo>
                    <a:pt x="108" y="143"/>
                    <a:pt x="121" y="154"/>
                    <a:pt x="136" y="16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283147"/>
                </a:solidFill>
                <a:latin typeface="Calibri"/>
              </a:endParaRPr>
            </a:p>
          </p:txBody>
        </p:sp>
        <p:sp>
          <p:nvSpPr>
            <p:cNvPr id="603" name="Freeform 406">
              <a:extLst>
                <a:ext uri="{FF2B5EF4-FFF2-40B4-BE49-F238E27FC236}">
                  <a16:creationId xmlns:a16="http://schemas.microsoft.com/office/drawing/2014/main" id="{6EACCD67-D0EF-4C54-8E18-CB7C3C8CB83B}"/>
                </a:ext>
              </a:extLst>
            </p:cNvPr>
            <p:cNvSpPr>
              <a:spLocks/>
            </p:cNvSpPr>
            <p:nvPr/>
          </p:nvSpPr>
          <p:spPr bwMode="auto">
            <a:xfrm>
              <a:off x="4946651" y="6496050"/>
              <a:ext cx="254000" cy="309563"/>
            </a:xfrm>
            <a:custGeom>
              <a:avLst/>
              <a:gdLst>
                <a:gd name="T0" fmla="*/ 135 w 135"/>
                <a:gd name="T1" fmla="*/ 165 h 165"/>
                <a:gd name="T2" fmla="*/ 63 w 135"/>
                <a:gd name="T3" fmla="*/ 86 h 165"/>
                <a:gd name="T4" fmla="*/ 55 w 135"/>
                <a:gd name="T5" fmla="*/ 76 h 165"/>
                <a:gd name="T6" fmla="*/ 46 w 135"/>
                <a:gd name="T7" fmla="*/ 65 h 165"/>
                <a:gd name="T8" fmla="*/ 30 w 135"/>
                <a:gd name="T9" fmla="*/ 44 h 165"/>
                <a:gd name="T10" fmla="*/ 0 w 135"/>
                <a:gd name="T11" fmla="*/ 0 h 165"/>
                <a:gd name="T12" fmla="*/ 25 w 135"/>
                <a:gd name="T13" fmla="*/ 48 h 165"/>
                <a:gd name="T14" fmla="*/ 57 w 135"/>
                <a:gd name="T15" fmla="*/ 91 h 165"/>
                <a:gd name="T16" fmla="*/ 94 w 135"/>
                <a:gd name="T17" fmla="*/ 131 h 165"/>
                <a:gd name="T18" fmla="*/ 135 w 135"/>
                <a:gd name="T19" fmla="*/ 165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5" h="165">
                  <a:moveTo>
                    <a:pt x="135" y="165"/>
                  </a:moveTo>
                  <a:cubicBezTo>
                    <a:pt x="110" y="139"/>
                    <a:pt x="86" y="113"/>
                    <a:pt x="63" y="86"/>
                  </a:cubicBezTo>
                  <a:cubicBezTo>
                    <a:pt x="55" y="76"/>
                    <a:pt x="55" y="76"/>
                    <a:pt x="55" y="76"/>
                  </a:cubicBezTo>
                  <a:cubicBezTo>
                    <a:pt x="46" y="65"/>
                    <a:pt x="46" y="65"/>
                    <a:pt x="46" y="65"/>
                  </a:cubicBezTo>
                  <a:cubicBezTo>
                    <a:pt x="41" y="59"/>
                    <a:pt x="35" y="51"/>
                    <a:pt x="30" y="44"/>
                  </a:cubicBezTo>
                  <a:cubicBezTo>
                    <a:pt x="19" y="30"/>
                    <a:pt x="9" y="15"/>
                    <a:pt x="0" y="0"/>
                  </a:cubicBezTo>
                  <a:cubicBezTo>
                    <a:pt x="6" y="17"/>
                    <a:pt x="15" y="33"/>
                    <a:pt x="25" y="48"/>
                  </a:cubicBezTo>
                  <a:cubicBezTo>
                    <a:pt x="34" y="63"/>
                    <a:pt x="45" y="78"/>
                    <a:pt x="57" y="91"/>
                  </a:cubicBezTo>
                  <a:cubicBezTo>
                    <a:pt x="69" y="105"/>
                    <a:pt x="81" y="118"/>
                    <a:pt x="94" y="131"/>
                  </a:cubicBezTo>
                  <a:cubicBezTo>
                    <a:pt x="107" y="143"/>
                    <a:pt x="121" y="155"/>
                    <a:pt x="135" y="16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283147"/>
                </a:solidFill>
                <a:latin typeface="Calibri"/>
              </a:endParaRPr>
            </a:p>
          </p:txBody>
        </p:sp>
        <p:sp>
          <p:nvSpPr>
            <p:cNvPr id="604" name="Freeform 407">
              <a:extLst>
                <a:ext uri="{FF2B5EF4-FFF2-40B4-BE49-F238E27FC236}">
                  <a16:creationId xmlns:a16="http://schemas.microsoft.com/office/drawing/2014/main" id="{E9BB2828-9C02-4456-A2D8-DB176086577E}"/>
                </a:ext>
              </a:extLst>
            </p:cNvPr>
            <p:cNvSpPr>
              <a:spLocks/>
            </p:cNvSpPr>
            <p:nvPr/>
          </p:nvSpPr>
          <p:spPr bwMode="auto">
            <a:xfrm>
              <a:off x="4854576" y="7265988"/>
              <a:ext cx="255588" cy="311150"/>
            </a:xfrm>
            <a:custGeom>
              <a:avLst/>
              <a:gdLst>
                <a:gd name="T0" fmla="*/ 136 w 136"/>
                <a:gd name="T1" fmla="*/ 166 h 166"/>
                <a:gd name="T2" fmla="*/ 64 w 136"/>
                <a:gd name="T3" fmla="*/ 86 h 166"/>
                <a:gd name="T4" fmla="*/ 55 w 136"/>
                <a:gd name="T5" fmla="*/ 76 h 166"/>
                <a:gd name="T6" fmla="*/ 47 w 136"/>
                <a:gd name="T7" fmla="*/ 66 h 166"/>
                <a:gd name="T8" fmla="*/ 31 w 136"/>
                <a:gd name="T9" fmla="*/ 44 h 166"/>
                <a:gd name="T10" fmla="*/ 0 w 136"/>
                <a:gd name="T11" fmla="*/ 0 h 166"/>
                <a:gd name="T12" fmla="*/ 25 w 136"/>
                <a:gd name="T13" fmla="*/ 48 h 166"/>
                <a:gd name="T14" fmla="*/ 57 w 136"/>
                <a:gd name="T15" fmla="*/ 92 h 166"/>
                <a:gd name="T16" fmla="*/ 94 w 136"/>
                <a:gd name="T17" fmla="*/ 131 h 166"/>
                <a:gd name="T18" fmla="*/ 136 w 136"/>
                <a:gd name="T19" fmla="*/ 166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6" h="166">
                  <a:moveTo>
                    <a:pt x="136" y="166"/>
                  </a:moveTo>
                  <a:cubicBezTo>
                    <a:pt x="111" y="140"/>
                    <a:pt x="87" y="114"/>
                    <a:pt x="64" y="86"/>
                  </a:cubicBezTo>
                  <a:cubicBezTo>
                    <a:pt x="55" y="76"/>
                    <a:pt x="55" y="76"/>
                    <a:pt x="55" y="76"/>
                  </a:cubicBezTo>
                  <a:cubicBezTo>
                    <a:pt x="47" y="66"/>
                    <a:pt x="47" y="66"/>
                    <a:pt x="47" y="66"/>
                  </a:cubicBezTo>
                  <a:cubicBezTo>
                    <a:pt x="41" y="59"/>
                    <a:pt x="36" y="52"/>
                    <a:pt x="31" y="44"/>
                  </a:cubicBezTo>
                  <a:cubicBezTo>
                    <a:pt x="20" y="30"/>
                    <a:pt x="10" y="15"/>
                    <a:pt x="0" y="0"/>
                  </a:cubicBezTo>
                  <a:cubicBezTo>
                    <a:pt x="7" y="17"/>
                    <a:pt x="15" y="33"/>
                    <a:pt x="25" y="48"/>
                  </a:cubicBezTo>
                  <a:cubicBezTo>
                    <a:pt x="35" y="63"/>
                    <a:pt x="46" y="78"/>
                    <a:pt x="57" y="92"/>
                  </a:cubicBezTo>
                  <a:cubicBezTo>
                    <a:pt x="69" y="105"/>
                    <a:pt x="81" y="119"/>
                    <a:pt x="94" y="131"/>
                  </a:cubicBezTo>
                  <a:cubicBezTo>
                    <a:pt x="108" y="143"/>
                    <a:pt x="121" y="155"/>
                    <a:pt x="136" y="16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283147"/>
                </a:solidFill>
                <a:latin typeface="Calibri"/>
              </a:endParaRPr>
            </a:p>
          </p:txBody>
        </p:sp>
        <p:sp>
          <p:nvSpPr>
            <p:cNvPr id="605" name="Freeform 408">
              <a:extLst>
                <a:ext uri="{FF2B5EF4-FFF2-40B4-BE49-F238E27FC236}">
                  <a16:creationId xmlns:a16="http://schemas.microsoft.com/office/drawing/2014/main" id="{4F6AB732-4159-4C0A-9584-08B20789DAE1}"/>
                </a:ext>
              </a:extLst>
            </p:cNvPr>
            <p:cNvSpPr>
              <a:spLocks/>
            </p:cNvSpPr>
            <p:nvPr/>
          </p:nvSpPr>
          <p:spPr bwMode="auto">
            <a:xfrm>
              <a:off x="4833938" y="7381875"/>
              <a:ext cx="255588" cy="311150"/>
            </a:xfrm>
            <a:custGeom>
              <a:avLst/>
              <a:gdLst>
                <a:gd name="T0" fmla="*/ 136 w 136"/>
                <a:gd name="T1" fmla="*/ 165 h 165"/>
                <a:gd name="T2" fmla="*/ 64 w 136"/>
                <a:gd name="T3" fmla="*/ 86 h 165"/>
                <a:gd name="T4" fmla="*/ 55 w 136"/>
                <a:gd name="T5" fmla="*/ 76 h 165"/>
                <a:gd name="T6" fmla="*/ 47 w 136"/>
                <a:gd name="T7" fmla="*/ 65 h 165"/>
                <a:gd name="T8" fmla="*/ 31 w 136"/>
                <a:gd name="T9" fmla="*/ 44 h 165"/>
                <a:gd name="T10" fmla="*/ 0 w 136"/>
                <a:gd name="T11" fmla="*/ 0 h 165"/>
                <a:gd name="T12" fmla="*/ 25 w 136"/>
                <a:gd name="T13" fmla="*/ 48 h 165"/>
                <a:gd name="T14" fmla="*/ 58 w 136"/>
                <a:gd name="T15" fmla="*/ 91 h 165"/>
                <a:gd name="T16" fmla="*/ 95 w 136"/>
                <a:gd name="T17" fmla="*/ 131 h 165"/>
                <a:gd name="T18" fmla="*/ 136 w 136"/>
                <a:gd name="T19" fmla="*/ 165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6" h="165">
                  <a:moveTo>
                    <a:pt x="136" y="165"/>
                  </a:moveTo>
                  <a:cubicBezTo>
                    <a:pt x="111" y="139"/>
                    <a:pt x="87" y="113"/>
                    <a:pt x="64" y="86"/>
                  </a:cubicBezTo>
                  <a:cubicBezTo>
                    <a:pt x="55" y="76"/>
                    <a:pt x="55" y="76"/>
                    <a:pt x="55" y="76"/>
                  </a:cubicBezTo>
                  <a:cubicBezTo>
                    <a:pt x="47" y="65"/>
                    <a:pt x="47" y="65"/>
                    <a:pt x="47" y="65"/>
                  </a:cubicBezTo>
                  <a:cubicBezTo>
                    <a:pt x="41" y="58"/>
                    <a:pt x="36" y="51"/>
                    <a:pt x="31" y="44"/>
                  </a:cubicBezTo>
                  <a:cubicBezTo>
                    <a:pt x="20" y="30"/>
                    <a:pt x="10" y="15"/>
                    <a:pt x="0" y="0"/>
                  </a:cubicBezTo>
                  <a:cubicBezTo>
                    <a:pt x="7" y="17"/>
                    <a:pt x="16" y="33"/>
                    <a:pt x="25" y="48"/>
                  </a:cubicBezTo>
                  <a:cubicBezTo>
                    <a:pt x="35" y="63"/>
                    <a:pt x="46" y="78"/>
                    <a:pt x="58" y="91"/>
                  </a:cubicBezTo>
                  <a:cubicBezTo>
                    <a:pt x="69" y="105"/>
                    <a:pt x="82" y="118"/>
                    <a:pt x="95" y="131"/>
                  </a:cubicBezTo>
                  <a:cubicBezTo>
                    <a:pt x="108" y="143"/>
                    <a:pt x="121" y="155"/>
                    <a:pt x="136" y="16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283147"/>
                </a:solidFill>
                <a:latin typeface="Calibri"/>
              </a:endParaRPr>
            </a:p>
          </p:txBody>
        </p:sp>
        <p:sp>
          <p:nvSpPr>
            <p:cNvPr id="606" name="Freeform 409">
              <a:extLst>
                <a:ext uri="{FF2B5EF4-FFF2-40B4-BE49-F238E27FC236}">
                  <a16:creationId xmlns:a16="http://schemas.microsoft.com/office/drawing/2014/main" id="{32811A40-C0F0-4A4B-8505-C2B0F7D51114}"/>
                </a:ext>
              </a:extLst>
            </p:cNvPr>
            <p:cNvSpPr>
              <a:spLocks/>
            </p:cNvSpPr>
            <p:nvPr/>
          </p:nvSpPr>
          <p:spPr bwMode="auto">
            <a:xfrm>
              <a:off x="5165726" y="6927850"/>
              <a:ext cx="490538" cy="225425"/>
            </a:xfrm>
            <a:custGeom>
              <a:avLst/>
              <a:gdLst>
                <a:gd name="T0" fmla="*/ 261 w 261"/>
                <a:gd name="T1" fmla="*/ 0 h 119"/>
                <a:gd name="T2" fmla="*/ 200 w 261"/>
                <a:gd name="T3" fmla="*/ 38 h 119"/>
                <a:gd name="T4" fmla="*/ 136 w 261"/>
                <a:gd name="T5" fmla="*/ 71 h 119"/>
                <a:gd name="T6" fmla="*/ 103 w 261"/>
                <a:gd name="T7" fmla="*/ 85 h 119"/>
                <a:gd name="T8" fmla="*/ 86 w 261"/>
                <a:gd name="T9" fmla="*/ 92 h 119"/>
                <a:gd name="T10" fmla="*/ 78 w 261"/>
                <a:gd name="T11" fmla="*/ 95 h 119"/>
                <a:gd name="T12" fmla="*/ 69 w 261"/>
                <a:gd name="T13" fmla="*/ 98 h 119"/>
                <a:gd name="T14" fmla="*/ 52 w 261"/>
                <a:gd name="T15" fmla="*/ 104 h 119"/>
                <a:gd name="T16" fmla="*/ 35 w 261"/>
                <a:gd name="T17" fmla="*/ 109 h 119"/>
                <a:gd name="T18" fmla="*/ 27 w 261"/>
                <a:gd name="T19" fmla="*/ 112 h 119"/>
                <a:gd name="T20" fmla="*/ 18 w 261"/>
                <a:gd name="T21" fmla="*/ 114 h 119"/>
                <a:gd name="T22" fmla="*/ 0 w 261"/>
                <a:gd name="T23" fmla="*/ 119 h 119"/>
                <a:gd name="T24" fmla="*/ 71 w 261"/>
                <a:gd name="T25" fmla="*/ 104 h 119"/>
                <a:gd name="T26" fmla="*/ 80 w 261"/>
                <a:gd name="T27" fmla="*/ 102 h 119"/>
                <a:gd name="T28" fmla="*/ 89 w 261"/>
                <a:gd name="T29" fmla="*/ 99 h 119"/>
                <a:gd name="T30" fmla="*/ 106 w 261"/>
                <a:gd name="T31" fmla="*/ 92 h 119"/>
                <a:gd name="T32" fmla="*/ 139 w 261"/>
                <a:gd name="T33" fmla="*/ 78 h 119"/>
                <a:gd name="T34" fmla="*/ 203 w 261"/>
                <a:gd name="T35" fmla="*/ 43 h 119"/>
                <a:gd name="T36" fmla="*/ 261 w 261"/>
                <a:gd name="T37" fmla="*/ 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61" h="119">
                  <a:moveTo>
                    <a:pt x="261" y="0"/>
                  </a:moveTo>
                  <a:cubicBezTo>
                    <a:pt x="241" y="14"/>
                    <a:pt x="220" y="26"/>
                    <a:pt x="200" y="38"/>
                  </a:cubicBezTo>
                  <a:cubicBezTo>
                    <a:pt x="179" y="50"/>
                    <a:pt x="157" y="61"/>
                    <a:pt x="136" y="71"/>
                  </a:cubicBezTo>
                  <a:cubicBezTo>
                    <a:pt x="125" y="76"/>
                    <a:pt x="114" y="80"/>
                    <a:pt x="103" y="85"/>
                  </a:cubicBezTo>
                  <a:cubicBezTo>
                    <a:pt x="86" y="92"/>
                    <a:pt x="86" y="92"/>
                    <a:pt x="86" y="92"/>
                  </a:cubicBezTo>
                  <a:cubicBezTo>
                    <a:pt x="78" y="95"/>
                    <a:pt x="78" y="95"/>
                    <a:pt x="78" y="95"/>
                  </a:cubicBezTo>
                  <a:cubicBezTo>
                    <a:pt x="69" y="98"/>
                    <a:pt x="69" y="98"/>
                    <a:pt x="69" y="98"/>
                  </a:cubicBezTo>
                  <a:cubicBezTo>
                    <a:pt x="52" y="104"/>
                    <a:pt x="52" y="104"/>
                    <a:pt x="52" y="104"/>
                  </a:cubicBezTo>
                  <a:cubicBezTo>
                    <a:pt x="35" y="109"/>
                    <a:pt x="35" y="109"/>
                    <a:pt x="35" y="109"/>
                  </a:cubicBezTo>
                  <a:cubicBezTo>
                    <a:pt x="32" y="110"/>
                    <a:pt x="29" y="111"/>
                    <a:pt x="27" y="112"/>
                  </a:cubicBezTo>
                  <a:cubicBezTo>
                    <a:pt x="18" y="114"/>
                    <a:pt x="18" y="114"/>
                    <a:pt x="18" y="114"/>
                  </a:cubicBezTo>
                  <a:cubicBezTo>
                    <a:pt x="12" y="116"/>
                    <a:pt x="6" y="117"/>
                    <a:pt x="0" y="119"/>
                  </a:cubicBezTo>
                  <a:cubicBezTo>
                    <a:pt x="24" y="116"/>
                    <a:pt x="48" y="111"/>
                    <a:pt x="71" y="104"/>
                  </a:cubicBezTo>
                  <a:cubicBezTo>
                    <a:pt x="80" y="102"/>
                    <a:pt x="80" y="102"/>
                    <a:pt x="80" y="102"/>
                  </a:cubicBezTo>
                  <a:cubicBezTo>
                    <a:pt x="89" y="99"/>
                    <a:pt x="89" y="99"/>
                    <a:pt x="89" y="99"/>
                  </a:cubicBezTo>
                  <a:cubicBezTo>
                    <a:pt x="106" y="92"/>
                    <a:pt x="106" y="92"/>
                    <a:pt x="106" y="92"/>
                  </a:cubicBezTo>
                  <a:cubicBezTo>
                    <a:pt x="117" y="88"/>
                    <a:pt x="128" y="83"/>
                    <a:pt x="139" y="78"/>
                  </a:cubicBezTo>
                  <a:cubicBezTo>
                    <a:pt x="161" y="68"/>
                    <a:pt x="183" y="57"/>
                    <a:pt x="203" y="43"/>
                  </a:cubicBezTo>
                  <a:cubicBezTo>
                    <a:pt x="223" y="30"/>
                    <a:pt x="243" y="16"/>
                    <a:pt x="261"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283147"/>
                </a:solidFill>
                <a:latin typeface="Calibri"/>
              </a:endParaRPr>
            </a:p>
          </p:txBody>
        </p:sp>
        <p:sp>
          <p:nvSpPr>
            <p:cNvPr id="607" name="Freeform 410">
              <a:extLst>
                <a:ext uri="{FF2B5EF4-FFF2-40B4-BE49-F238E27FC236}">
                  <a16:creationId xmlns:a16="http://schemas.microsoft.com/office/drawing/2014/main" id="{5F45D5B1-7464-4424-8108-B4076436EBCC}"/>
                </a:ext>
              </a:extLst>
            </p:cNvPr>
            <p:cNvSpPr>
              <a:spLocks/>
            </p:cNvSpPr>
            <p:nvPr/>
          </p:nvSpPr>
          <p:spPr bwMode="auto">
            <a:xfrm>
              <a:off x="5156201" y="6923088"/>
              <a:ext cx="631825" cy="309563"/>
            </a:xfrm>
            <a:custGeom>
              <a:avLst/>
              <a:gdLst>
                <a:gd name="T0" fmla="*/ 336 w 336"/>
                <a:gd name="T1" fmla="*/ 0 h 165"/>
                <a:gd name="T2" fmla="*/ 296 w 336"/>
                <a:gd name="T3" fmla="*/ 25 h 165"/>
                <a:gd name="T4" fmla="*/ 276 w 336"/>
                <a:gd name="T5" fmla="*/ 37 h 165"/>
                <a:gd name="T6" fmla="*/ 256 w 336"/>
                <a:gd name="T7" fmla="*/ 49 h 165"/>
                <a:gd name="T8" fmla="*/ 236 w 336"/>
                <a:gd name="T9" fmla="*/ 61 h 165"/>
                <a:gd name="T10" fmla="*/ 215 w 336"/>
                <a:gd name="T11" fmla="*/ 73 h 165"/>
                <a:gd name="T12" fmla="*/ 195 w 336"/>
                <a:gd name="T13" fmla="*/ 84 h 165"/>
                <a:gd name="T14" fmla="*/ 174 w 336"/>
                <a:gd name="T15" fmla="*/ 95 h 165"/>
                <a:gd name="T16" fmla="*/ 153 w 336"/>
                <a:gd name="T17" fmla="*/ 106 h 165"/>
                <a:gd name="T18" fmla="*/ 143 w 336"/>
                <a:gd name="T19" fmla="*/ 111 h 165"/>
                <a:gd name="T20" fmla="*/ 132 w 336"/>
                <a:gd name="T21" fmla="*/ 116 h 165"/>
                <a:gd name="T22" fmla="*/ 111 w 336"/>
                <a:gd name="T23" fmla="*/ 126 h 165"/>
                <a:gd name="T24" fmla="*/ 89 w 336"/>
                <a:gd name="T25" fmla="*/ 135 h 165"/>
                <a:gd name="T26" fmla="*/ 0 w 336"/>
                <a:gd name="T27" fmla="*/ 165 h 165"/>
                <a:gd name="T28" fmla="*/ 92 w 336"/>
                <a:gd name="T29" fmla="*/ 141 h 165"/>
                <a:gd name="T30" fmla="*/ 178 w 336"/>
                <a:gd name="T31" fmla="*/ 102 h 165"/>
                <a:gd name="T32" fmla="*/ 260 w 336"/>
                <a:gd name="T33" fmla="*/ 55 h 165"/>
                <a:gd name="T34" fmla="*/ 336 w 336"/>
                <a:gd name="T35" fmla="*/ 0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36" h="165">
                  <a:moveTo>
                    <a:pt x="336" y="0"/>
                  </a:moveTo>
                  <a:cubicBezTo>
                    <a:pt x="323" y="8"/>
                    <a:pt x="310" y="17"/>
                    <a:pt x="296" y="25"/>
                  </a:cubicBezTo>
                  <a:cubicBezTo>
                    <a:pt x="290" y="29"/>
                    <a:pt x="283" y="33"/>
                    <a:pt x="276" y="37"/>
                  </a:cubicBezTo>
                  <a:cubicBezTo>
                    <a:pt x="270" y="41"/>
                    <a:pt x="263" y="45"/>
                    <a:pt x="256" y="49"/>
                  </a:cubicBezTo>
                  <a:cubicBezTo>
                    <a:pt x="249" y="53"/>
                    <a:pt x="243" y="57"/>
                    <a:pt x="236" y="61"/>
                  </a:cubicBezTo>
                  <a:cubicBezTo>
                    <a:pt x="229" y="65"/>
                    <a:pt x="222" y="69"/>
                    <a:pt x="215" y="73"/>
                  </a:cubicBezTo>
                  <a:cubicBezTo>
                    <a:pt x="195" y="84"/>
                    <a:pt x="195" y="84"/>
                    <a:pt x="195" y="84"/>
                  </a:cubicBezTo>
                  <a:cubicBezTo>
                    <a:pt x="174" y="95"/>
                    <a:pt x="174" y="95"/>
                    <a:pt x="174" y="95"/>
                  </a:cubicBezTo>
                  <a:cubicBezTo>
                    <a:pt x="167" y="99"/>
                    <a:pt x="160" y="102"/>
                    <a:pt x="153" y="106"/>
                  </a:cubicBezTo>
                  <a:cubicBezTo>
                    <a:pt x="143" y="111"/>
                    <a:pt x="143" y="111"/>
                    <a:pt x="143" y="111"/>
                  </a:cubicBezTo>
                  <a:cubicBezTo>
                    <a:pt x="132" y="116"/>
                    <a:pt x="132" y="116"/>
                    <a:pt x="132" y="116"/>
                  </a:cubicBezTo>
                  <a:cubicBezTo>
                    <a:pt x="125" y="119"/>
                    <a:pt x="118" y="123"/>
                    <a:pt x="111" y="126"/>
                  </a:cubicBezTo>
                  <a:cubicBezTo>
                    <a:pt x="89" y="135"/>
                    <a:pt x="89" y="135"/>
                    <a:pt x="89" y="135"/>
                  </a:cubicBezTo>
                  <a:cubicBezTo>
                    <a:pt x="60" y="147"/>
                    <a:pt x="31" y="157"/>
                    <a:pt x="0" y="165"/>
                  </a:cubicBezTo>
                  <a:cubicBezTo>
                    <a:pt x="31" y="161"/>
                    <a:pt x="62" y="152"/>
                    <a:pt x="92" y="141"/>
                  </a:cubicBezTo>
                  <a:cubicBezTo>
                    <a:pt x="121" y="130"/>
                    <a:pt x="150" y="117"/>
                    <a:pt x="178" y="102"/>
                  </a:cubicBezTo>
                  <a:cubicBezTo>
                    <a:pt x="206" y="88"/>
                    <a:pt x="233" y="72"/>
                    <a:pt x="260" y="55"/>
                  </a:cubicBezTo>
                  <a:cubicBezTo>
                    <a:pt x="286" y="38"/>
                    <a:pt x="312" y="20"/>
                    <a:pt x="336"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283147"/>
                </a:solidFill>
                <a:latin typeface="Calibri"/>
              </a:endParaRPr>
            </a:p>
          </p:txBody>
        </p:sp>
        <p:sp>
          <p:nvSpPr>
            <p:cNvPr id="608" name="Freeform 411">
              <a:extLst>
                <a:ext uri="{FF2B5EF4-FFF2-40B4-BE49-F238E27FC236}">
                  <a16:creationId xmlns:a16="http://schemas.microsoft.com/office/drawing/2014/main" id="{F0F811C6-C922-4F07-81EA-9FACB65226FB}"/>
                </a:ext>
              </a:extLst>
            </p:cNvPr>
            <p:cNvSpPr>
              <a:spLocks/>
            </p:cNvSpPr>
            <p:nvPr/>
          </p:nvSpPr>
          <p:spPr bwMode="auto">
            <a:xfrm>
              <a:off x="4956176" y="8039100"/>
              <a:ext cx="566738" cy="242888"/>
            </a:xfrm>
            <a:custGeom>
              <a:avLst/>
              <a:gdLst>
                <a:gd name="T0" fmla="*/ 302 w 302"/>
                <a:gd name="T1" fmla="*/ 0 h 129"/>
                <a:gd name="T2" fmla="*/ 238 w 302"/>
                <a:gd name="T3" fmla="*/ 53 h 129"/>
                <a:gd name="T4" fmla="*/ 229 w 302"/>
                <a:gd name="T5" fmla="*/ 59 h 129"/>
                <a:gd name="T6" fmla="*/ 220 w 302"/>
                <a:gd name="T7" fmla="*/ 64 h 129"/>
                <a:gd name="T8" fmla="*/ 201 w 302"/>
                <a:gd name="T9" fmla="*/ 74 h 129"/>
                <a:gd name="T10" fmla="*/ 183 w 302"/>
                <a:gd name="T11" fmla="*/ 84 h 129"/>
                <a:gd name="T12" fmla="*/ 163 w 302"/>
                <a:gd name="T13" fmla="*/ 92 h 129"/>
                <a:gd name="T14" fmla="*/ 144 w 302"/>
                <a:gd name="T15" fmla="*/ 99 h 129"/>
                <a:gd name="T16" fmla="*/ 134 w 302"/>
                <a:gd name="T17" fmla="*/ 103 h 129"/>
                <a:gd name="T18" fmla="*/ 124 w 302"/>
                <a:gd name="T19" fmla="*/ 106 h 129"/>
                <a:gd name="T20" fmla="*/ 104 w 302"/>
                <a:gd name="T21" fmla="*/ 112 h 129"/>
                <a:gd name="T22" fmla="*/ 83 w 302"/>
                <a:gd name="T23" fmla="*/ 116 h 129"/>
                <a:gd name="T24" fmla="*/ 73 w 302"/>
                <a:gd name="T25" fmla="*/ 119 h 129"/>
                <a:gd name="T26" fmla="*/ 62 w 302"/>
                <a:gd name="T27" fmla="*/ 120 h 129"/>
                <a:gd name="T28" fmla="*/ 42 w 302"/>
                <a:gd name="T29" fmla="*/ 124 h 129"/>
                <a:gd name="T30" fmla="*/ 0 w 302"/>
                <a:gd name="T31" fmla="*/ 129 h 129"/>
                <a:gd name="T32" fmla="*/ 21 w 302"/>
                <a:gd name="T33" fmla="*/ 128 h 129"/>
                <a:gd name="T34" fmla="*/ 31 w 302"/>
                <a:gd name="T35" fmla="*/ 128 h 129"/>
                <a:gd name="T36" fmla="*/ 42 w 302"/>
                <a:gd name="T37" fmla="*/ 128 h 129"/>
                <a:gd name="T38" fmla="*/ 63 w 302"/>
                <a:gd name="T39" fmla="*/ 126 h 129"/>
                <a:gd name="T40" fmla="*/ 74 w 302"/>
                <a:gd name="T41" fmla="*/ 125 h 129"/>
                <a:gd name="T42" fmla="*/ 84 w 302"/>
                <a:gd name="T43" fmla="*/ 123 h 129"/>
                <a:gd name="T44" fmla="*/ 105 w 302"/>
                <a:gd name="T45" fmla="*/ 119 h 129"/>
                <a:gd name="T46" fmla="*/ 126 w 302"/>
                <a:gd name="T47" fmla="*/ 113 h 129"/>
                <a:gd name="T48" fmla="*/ 136 w 302"/>
                <a:gd name="T49" fmla="*/ 110 h 129"/>
                <a:gd name="T50" fmla="*/ 146 w 302"/>
                <a:gd name="T51" fmla="*/ 107 h 129"/>
                <a:gd name="T52" fmla="*/ 166 w 302"/>
                <a:gd name="T53" fmla="*/ 100 h 129"/>
                <a:gd name="T54" fmla="*/ 241 w 302"/>
                <a:gd name="T55" fmla="*/ 59 h 129"/>
                <a:gd name="T56" fmla="*/ 302 w 302"/>
                <a:gd name="T57" fmla="*/ 0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02" h="129">
                  <a:moveTo>
                    <a:pt x="302" y="0"/>
                  </a:moveTo>
                  <a:cubicBezTo>
                    <a:pt x="283" y="21"/>
                    <a:pt x="261" y="38"/>
                    <a:pt x="238" y="53"/>
                  </a:cubicBezTo>
                  <a:cubicBezTo>
                    <a:pt x="229" y="59"/>
                    <a:pt x="229" y="59"/>
                    <a:pt x="229" y="59"/>
                  </a:cubicBezTo>
                  <a:cubicBezTo>
                    <a:pt x="226" y="61"/>
                    <a:pt x="223" y="62"/>
                    <a:pt x="220" y="64"/>
                  </a:cubicBezTo>
                  <a:cubicBezTo>
                    <a:pt x="214" y="68"/>
                    <a:pt x="208" y="71"/>
                    <a:pt x="201" y="74"/>
                  </a:cubicBezTo>
                  <a:cubicBezTo>
                    <a:pt x="195" y="77"/>
                    <a:pt x="189" y="81"/>
                    <a:pt x="183" y="84"/>
                  </a:cubicBezTo>
                  <a:cubicBezTo>
                    <a:pt x="163" y="92"/>
                    <a:pt x="163" y="92"/>
                    <a:pt x="163" y="92"/>
                  </a:cubicBezTo>
                  <a:cubicBezTo>
                    <a:pt x="157" y="95"/>
                    <a:pt x="150" y="97"/>
                    <a:pt x="144" y="99"/>
                  </a:cubicBezTo>
                  <a:cubicBezTo>
                    <a:pt x="134" y="103"/>
                    <a:pt x="134" y="103"/>
                    <a:pt x="134" y="103"/>
                  </a:cubicBezTo>
                  <a:cubicBezTo>
                    <a:pt x="124" y="106"/>
                    <a:pt x="124" y="106"/>
                    <a:pt x="124" y="106"/>
                  </a:cubicBezTo>
                  <a:cubicBezTo>
                    <a:pt x="117" y="108"/>
                    <a:pt x="110" y="110"/>
                    <a:pt x="104" y="112"/>
                  </a:cubicBezTo>
                  <a:cubicBezTo>
                    <a:pt x="83" y="116"/>
                    <a:pt x="83" y="116"/>
                    <a:pt x="83" y="116"/>
                  </a:cubicBezTo>
                  <a:cubicBezTo>
                    <a:pt x="73" y="119"/>
                    <a:pt x="73" y="119"/>
                    <a:pt x="73" y="119"/>
                  </a:cubicBezTo>
                  <a:cubicBezTo>
                    <a:pt x="62" y="120"/>
                    <a:pt x="62" y="120"/>
                    <a:pt x="62" y="120"/>
                  </a:cubicBezTo>
                  <a:cubicBezTo>
                    <a:pt x="42" y="124"/>
                    <a:pt x="42" y="124"/>
                    <a:pt x="42" y="124"/>
                  </a:cubicBezTo>
                  <a:cubicBezTo>
                    <a:pt x="28" y="126"/>
                    <a:pt x="14" y="127"/>
                    <a:pt x="0" y="129"/>
                  </a:cubicBezTo>
                  <a:cubicBezTo>
                    <a:pt x="7" y="129"/>
                    <a:pt x="14" y="129"/>
                    <a:pt x="21" y="128"/>
                  </a:cubicBezTo>
                  <a:cubicBezTo>
                    <a:pt x="31" y="128"/>
                    <a:pt x="31" y="128"/>
                    <a:pt x="31" y="128"/>
                  </a:cubicBezTo>
                  <a:cubicBezTo>
                    <a:pt x="35" y="128"/>
                    <a:pt x="39" y="128"/>
                    <a:pt x="42" y="128"/>
                  </a:cubicBezTo>
                  <a:cubicBezTo>
                    <a:pt x="63" y="126"/>
                    <a:pt x="63" y="126"/>
                    <a:pt x="63" y="126"/>
                  </a:cubicBezTo>
                  <a:cubicBezTo>
                    <a:pt x="67" y="125"/>
                    <a:pt x="70" y="125"/>
                    <a:pt x="74" y="125"/>
                  </a:cubicBezTo>
                  <a:cubicBezTo>
                    <a:pt x="84" y="123"/>
                    <a:pt x="84" y="123"/>
                    <a:pt x="84" y="123"/>
                  </a:cubicBezTo>
                  <a:cubicBezTo>
                    <a:pt x="105" y="119"/>
                    <a:pt x="105" y="119"/>
                    <a:pt x="105" y="119"/>
                  </a:cubicBezTo>
                  <a:cubicBezTo>
                    <a:pt x="112" y="117"/>
                    <a:pt x="119" y="115"/>
                    <a:pt x="126" y="113"/>
                  </a:cubicBezTo>
                  <a:cubicBezTo>
                    <a:pt x="136" y="110"/>
                    <a:pt x="136" y="110"/>
                    <a:pt x="136" y="110"/>
                  </a:cubicBezTo>
                  <a:cubicBezTo>
                    <a:pt x="146" y="107"/>
                    <a:pt x="146" y="107"/>
                    <a:pt x="146" y="107"/>
                  </a:cubicBezTo>
                  <a:cubicBezTo>
                    <a:pt x="153" y="104"/>
                    <a:pt x="160" y="102"/>
                    <a:pt x="166" y="100"/>
                  </a:cubicBezTo>
                  <a:cubicBezTo>
                    <a:pt x="193" y="89"/>
                    <a:pt x="218" y="75"/>
                    <a:pt x="241" y="59"/>
                  </a:cubicBezTo>
                  <a:cubicBezTo>
                    <a:pt x="264" y="42"/>
                    <a:pt x="286" y="23"/>
                    <a:pt x="302"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283147"/>
                </a:solidFill>
                <a:latin typeface="Calibri"/>
              </a:endParaRPr>
            </a:p>
          </p:txBody>
        </p:sp>
        <p:sp>
          <p:nvSpPr>
            <p:cNvPr id="609" name="Freeform 412">
              <a:extLst>
                <a:ext uri="{FF2B5EF4-FFF2-40B4-BE49-F238E27FC236}">
                  <a16:creationId xmlns:a16="http://schemas.microsoft.com/office/drawing/2014/main" id="{2900649C-5190-4DC1-BE4B-BDBE64A91566}"/>
                </a:ext>
              </a:extLst>
            </p:cNvPr>
            <p:cNvSpPr>
              <a:spLocks/>
            </p:cNvSpPr>
            <p:nvPr/>
          </p:nvSpPr>
          <p:spPr bwMode="auto">
            <a:xfrm>
              <a:off x="4894263" y="8296275"/>
              <a:ext cx="601663" cy="188913"/>
            </a:xfrm>
            <a:custGeom>
              <a:avLst/>
              <a:gdLst>
                <a:gd name="T0" fmla="*/ 320 w 320"/>
                <a:gd name="T1" fmla="*/ 0 h 100"/>
                <a:gd name="T2" fmla="*/ 247 w 320"/>
                <a:gd name="T3" fmla="*/ 45 h 100"/>
                <a:gd name="T4" fmla="*/ 168 w 320"/>
                <a:gd name="T5" fmla="*/ 75 h 100"/>
                <a:gd name="T6" fmla="*/ 85 w 320"/>
                <a:gd name="T7" fmla="*/ 92 h 100"/>
                <a:gd name="T8" fmla="*/ 42 w 320"/>
                <a:gd name="T9" fmla="*/ 95 h 100"/>
                <a:gd name="T10" fmla="*/ 21 w 320"/>
                <a:gd name="T11" fmla="*/ 95 h 100"/>
                <a:gd name="T12" fmla="*/ 0 w 320"/>
                <a:gd name="T13" fmla="*/ 95 h 100"/>
                <a:gd name="T14" fmla="*/ 21 w 320"/>
                <a:gd name="T15" fmla="*/ 98 h 100"/>
                <a:gd name="T16" fmla="*/ 42 w 320"/>
                <a:gd name="T17" fmla="*/ 99 h 100"/>
                <a:gd name="T18" fmla="*/ 64 w 320"/>
                <a:gd name="T19" fmla="*/ 99 h 100"/>
                <a:gd name="T20" fmla="*/ 75 w 320"/>
                <a:gd name="T21" fmla="*/ 99 h 100"/>
                <a:gd name="T22" fmla="*/ 86 w 320"/>
                <a:gd name="T23" fmla="*/ 98 h 100"/>
                <a:gd name="T24" fmla="*/ 107 w 320"/>
                <a:gd name="T25" fmla="*/ 96 h 100"/>
                <a:gd name="T26" fmla="*/ 128 w 320"/>
                <a:gd name="T27" fmla="*/ 93 h 100"/>
                <a:gd name="T28" fmla="*/ 134 w 320"/>
                <a:gd name="T29" fmla="*/ 92 h 100"/>
                <a:gd name="T30" fmla="*/ 139 w 320"/>
                <a:gd name="T31" fmla="*/ 91 h 100"/>
                <a:gd name="T32" fmla="*/ 149 w 320"/>
                <a:gd name="T33" fmla="*/ 89 h 100"/>
                <a:gd name="T34" fmla="*/ 170 w 320"/>
                <a:gd name="T35" fmla="*/ 83 h 100"/>
                <a:gd name="T36" fmla="*/ 250 w 320"/>
                <a:gd name="T37" fmla="*/ 50 h 100"/>
                <a:gd name="T38" fmla="*/ 260 w 320"/>
                <a:gd name="T39" fmla="*/ 45 h 100"/>
                <a:gd name="T40" fmla="*/ 269 w 320"/>
                <a:gd name="T41" fmla="*/ 40 h 100"/>
                <a:gd name="T42" fmla="*/ 287 w 320"/>
                <a:gd name="T43" fmla="*/ 28 h 100"/>
                <a:gd name="T44" fmla="*/ 320 w 320"/>
                <a:gd name="T45" fmla="*/ 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20" h="100">
                  <a:moveTo>
                    <a:pt x="320" y="0"/>
                  </a:moveTo>
                  <a:cubicBezTo>
                    <a:pt x="297" y="18"/>
                    <a:pt x="273" y="32"/>
                    <a:pt x="247" y="45"/>
                  </a:cubicBezTo>
                  <a:cubicBezTo>
                    <a:pt x="222" y="57"/>
                    <a:pt x="195" y="68"/>
                    <a:pt x="168" y="75"/>
                  </a:cubicBezTo>
                  <a:cubicBezTo>
                    <a:pt x="141" y="83"/>
                    <a:pt x="113" y="89"/>
                    <a:pt x="85" y="92"/>
                  </a:cubicBezTo>
                  <a:cubicBezTo>
                    <a:pt x="71" y="94"/>
                    <a:pt x="57" y="94"/>
                    <a:pt x="42" y="95"/>
                  </a:cubicBezTo>
                  <a:cubicBezTo>
                    <a:pt x="35" y="96"/>
                    <a:pt x="28" y="95"/>
                    <a:pt x="21" y="95"/>
                  </a:cubicBezTo>
                  <a:cubicBezTo>
                    <a:pt x="14" y="95"/>
                    <a:pt x="7" y="95"/>
                    <a:pt x="0" y="95"/>
                  </a:cubicBezTo>
                  <a:cubicBezTo>
                    <a:pt x="7" y="96"/>
                    <a:pt x="14" y="97"/>
                    <a:pt x="21" y="98"/>
                  </a:cubicBezTo>
                  <a:cubicBezTo>
                    <a:pt x="28" y="98"/>
                    <a:pt x="35" y="99"/>
                    <a:pt x="42" y="99"/>
                  </a:cubicBezTo>
                  <a:cubicBezTo>
                    <a:pt x="64" y="99"/>
                    <a:pt x="64" y="99"/>
                    <a:pt x="64" y="99"/>
                  </a:cubicBezTo>
                  <a:cubicBezTo>
                    <a:pt x="68" y="100"/>
                    <a:pt x="71" y="100"/>
                    <a:pt x="75" y="99"/>
                  </a:cubicBezTo>
                  <a:cubicBezTo>
                    <a:pt x="86" y="98"/>
                    <a:pt x="86" y="98"/>
                    <a:pt x="86" y="98"/>
                  </a:cubicBezTo>
                  <a:cubicBezTo>
                    <a:pt x="93" y="98"/>
                    <a:pt x="100" y="98"/>
                    <a:pt x="107" y="96"/>
                  </a:cubicBezTo>
                  <a:cubicBezTo>
                    <a:pt x="128" y="93"/>
                    <a:pt x="128" y="93"/>
                    <a:pt x="128" y="93"/>
                  </a:cubicBezTo>
                  <a:cubicBezTo>
                    <a:pt x="134" y="92"/>
                    <a:pt x="134" y="92"/>
                    <a:pt x="134" y="92"/>
                  </a:cubicBezTo>
                  <a:cubicBezTo>
                    <a:pt x="139" y="91"/>
                    <a:pt x="139" y="91"/>
                    <a:pt x="139" y="91"/>
                  </a:cubicBezTo>
                  <a:cubicBezTo>
                    <a:pt x="149" y="89"/>
                    <a:pt x="149" y="89"/>
                    <a:pt x="149" y="89"/>
                  </a:cubicBezTo>
                  <a:cubicBezTo>
                    <a:pt x="157" y="87"/>
                    <a:pt x="164" y="85"/>
                    <a:pt x="170" y="83"/>
                  </a:cubicBezTo>
                  <a:cubicBezTo>
                    <a:pt x="198" y="75"/>
                    <a:pt x="225" y="64"/>
                    <a:pt x="250" y="50"/>
                  </a:cubicBezTo>
                  <a:cubicBezTo>
                    <a:pt x="253" y="49"/>
                    <a:pt x="257" y="47"/>
                    <a:pt x="260" y="45"/>
                  </a:cubicBezTo>
                  <a:cubicBezTo>
                    <a:pt x="269" y="40"/>
                    <a:pt x="269" y="40"/>
                    <a:pt x="269" y="40"/>
                  </a:cubicBezTo>
                  <a:cubicBezTo>
                    <a:pt x="275" y="36"/>
                    <a:pt x="281" y="32"/>
                    <a:pt x="287" y="28"/>
                  </a:cubicBezTo>
                  <a:cubicBezTo>
                    <a:pt x="298" y="19"/>
                    <a:pt x="310" y="11"/>
                    <a:pt x="32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283147"/>
                </a:solidFill>
                <a:latin typeface="Calibri"/>
              </a:endParaRPr>
            </a:p>
          </p:txBody>
        </p:sp>
        <p:sp>
          <p:nvSpPr>
            <p:cNvPr id="610" name="Freeform 413">
              <a:extLst>
                <a:ext uri="{FF2B5EF4-FFF2-40B4-BE49-F238E27FC236}">
                  <a16:creationId xmlns:a16="http://schemas.microsoft.com/office/drawing/2014/main" id="{33C495D7-E0FF-4A2D-B6D1-732CE649CF3E}"/>
                </a:ext>
              </a:extLst>
            </p:cNvPr>
            <p:cNvSpPr>
              <a:spLocks/>
            </p:cNvSpPr>
            <p:nvPr/>
          </p:nvSpPr>
          <p:spPr bwMode="auto">
            <a:xfrm>
              <a:off x="4287838" y="7577138"/>
              <a:ext cx="1262063" cy="1811338"/>
            </a:xfrm>
            <a:custGeom>
              <a:avLst/>
              <a:gdLst>
                <a:gd name="T0" fmla="*/ 173 w 671"/>
                <a:gd name="T1" fmla="*/ 388 h 962"/>
                <a:gd name="T2" fmla="*/ 90 w 671"/>
                <a:gd name="T3" fmla="*/ 911 h 962"/>
                <a:gd name="T4" fmla="*/ 498 w 671"/>
                <a:gd name="T5" fmla="*/ 574 h 962"/>
                <a:gd name="T6" fmla="*/ 581 w 671"/>
                <a:gd name="T7" fmla="*/ 51 h 962"/>
                <a:gd name="T8" fmla="*/ 173 w 671"/>
                <a:gd name="T9" fmla="*/ 388 h 962"/>
              </a:gdLst>
              <a:ahLst/>
              <a:cxnLst>
                <a:cxn ang="0">
                  <a:pos x="T0" y="T1"/>
                </a:cxn>
                <a:cxn ang="0">
                  <a:pos x="T2" y="T3"/>
                </a:cxn>
                <a:cxn ang="0">
                  <a:pos x="T4" y="T5"/>
                </a:cxn>
                <a:cxn ang="0">
                  <a:pos x="T6" y="T7"/>
                </a:cxn>
                <a:cxn ang="0">
                  <a:pos x="T8" y="T9"/>
                </a:cxn>
              </a:cxnLst>
              <a:rect l="0" t="0" r="r" b="b"/>
              <a:pathLst>
                <a:path w="671" h="962">
                  <a:moveTo>
                    <a:pt x="173" y="388"/>
                  </a:moveTo>
                  <a:cubicBezTo>
                    <a:pt x="37" y="626"/>
                    <a:pt x="0" y="860"/>
                    <a:pt x="90" y="911"/>
                  </a:cubicBezTo>
                  <a:cubicBezTo>
                    <a:pt x="180" y="962"/>
                    <a:pt x="363" y="811"/>
                    <a:pt x="498" y="574"/>
                  </a:cubicBezTo>
                  <a:cubicBezTo>
                    <a:pt x="634" y="336"/>
                    <a:pt x="671" y="102"/>
                    <a:pt x="581" y="51"/>
                  </a:cubicBezTo>
                  <a:cubicBezTo>
                    <a:pt x="491" y="0"/>
                    <a:pt x="309" y="151"/>
                    <a:pt x="173" y="388"/>
                  </a:cubicBezTo>
                  <a:close/>
                </a:path>
              </a:pathLst>
            </a:custGeom>
            <a:solidFill>
              <a:schemeClr val="accent1">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283147"/>
                </a:solidFill>
                <a:latin typeface="Calibri"/>
              </a:endParaRPr>
            </a:p>
          </p:txBody>
        </p:sp>
        <p:sp>
          <p:nvSpPr>
            <p:cNvPr id="611" name="Freeform 414">
              <a:extLst>
                <a:ext uri="{FF2B5EF4-FFF2-40B4-BE49-F238E27FC236}">
                  <a16:creationId xmlns:a16="http://schemas.microsoft.com/office/drawing/2014/main" id="{9E373C0F-E610-4957-B5AA-6615FBBBF75A}"/>
                </a:ext>
              </a:extLst>
            </p:cNvPr>
            <p:cNvSpPr>
              <a:spLocks/>
            </p:cNvSpPr>
            <p:nvPr/>
          </p:nvSpPr>
          <p:spPr bwMode="auto">
            <a:xfrm>
              <a:off x="3879851" y="6910388"/>
              <a:ext cx="1087438" cy="2457450"/>
            </a:xfrm>
            <a:custGeom>
              <a:avLst/>
              <a:gdLst>
                <a:gd name="T0" fmla="*/ 49 w 578"/>
                <a:gd name="T1" fmla="*/ 687 h 1306"/>
                <a:gd name="T2" fmla="*/ 378 w 578"/>
                <a:gd name="T3" fmla="*/ 1288 h 1306"/>
                <a:gd name="T4" fmla="*/ 529 w 578"/>
                <a:gd name="T5" fmla="*/ 620 h 1306"/>
                <a:gd name="T6" fmla="*/ 200 w 578"/>
                <a:gd name="T7" fmla="*/ 19 h 1306"/>
                <a:gd name="T8" fmla="*/ 49 w 578"/>
                <a:gd name="T9" fmla="*/ 687 h 1306"/>
              </a:gdLst>
              <a:ahLst/>
              <a:cxnLst>
                <a:cxn ang="0">
                  <a:pos x="T0" y="T1"/>
                </a:cxn>
                <a:cxn ang="0">
                  <a:pos x="T2" y="T3"/>
                </a:cxn>
                <a:cxn ang="0">
                  <a:pos x="T4" y="T5"/>
                </a:cxn>
                <a:cxn ang="0">
                  <a:pos x="T6" y="T7"/>
                </a:cxn>
                <a:cxn ang="0">
                  <a:pos x="T8" y="T9"/>
                </a:cxn>
              </a:cxnLst>
              <a:rect l="0" t="0" r="r" b="b"/>
              <a:pathLst>
                <a:path w="578" h="1306">
                  <a:moveTo>
                    <a:pt x="49" y="687"/>
                  </a:moveTo>
                  <a:cubicBezTo>
                    <a:pt x="98" y="1037"/>
                    <a:pt x="245" y="1306"/>
                    <a:pt x="378" y="1288"/>
                  </a:cubicBezTo>
                  <a:cubicBezTo>
                    <a:pt x="510" y="1269"/>
                    <a:pt x="578" y="970"/>
                    <a:pt x="529" y="620"/>
                  </a:cubicBezTo>
                  <a:cubicBezTo>
                    <a:pt x="480" y="269"/>
                    <a:pt x="332" y="0"/>
                    <a:pt x="200" y="19"/>
                  </a:cubicBezTo>
                  <a:cubicBezTo>
                    <a:pt x="67" y="38"/>
                    <a:pt x="0" y="337"/>
                    <a:pt x="49" y="687"/>
                  </a:cubicBezTo>
                  <a:close/>
                </a:path>
              </a:pathLst>
            </a:custGeom>
            <a:solidFill>
              <a:schemeClr val="accent1">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283147"/>
                </a:solidFill>
                <a:latin typeface="Calibri"/>
              </a:endParaRPr>
            </a:p>
          </p:txBody>
        </p:sp>
        <p:sp>
          <p:nvSpPr>
            <p:cNvPr id="612" name="Freeform 415">
              <a:extLst>
                <a:ext uri="{FF2B5EF4-FFF2-40B4-BE49-F238E27FC236}">
                  <a16:creationId xmlns:a16="http://schemas.microsoft.com/office/drawing/2014/main" id="{16CF199C-CDFC-4E00-A134-28E7467B59BA}"/>
                </a:ext>
              </a:extLst>
            </p:cNvPr>
            <p:cNvSpPr>
              <a:spLocks/>
            </p:cNvSpPr>
            <p:nvPr/>
          </p:nvSpPr>
          <p:spPr bwMode="auto">
            <a:xfrm>
              <a:off x="4286251" y="7069138"/>
              <a:ext cx="1017588" cy="2081213"/>
            </a:xfrm>
            <a:custGeom>
              <a:avLst/>
              <a:gdLst>
                <a:gd name="T0" fmla="*/ 541 w 541"/>
                <a:gd name="T1" fmla="*/ 412 h 1106"/>
                <a:gd name="T2" fmla="*/ 436 w 541"/>
                <a:gd name="T3" fmla="*/ 582 h 1106"/>
                <a:gd name="T4" fmla="*/ 332 w 541"/>
                <a:gd name="T5" fmla="*/ 752 h 1106"/>
                <a:gd name="T6" fmla="*/ 229 w 541"/>
                <a:gd name="T7" fmla="*/ 922 h 1106"/>
                <a:gd name="T8" fmla="*/ 125 w 541"/>
                <a:gd name="T9" fmla="*/ 1093 h 1106"/>
                <a:gd name="T10" fmla="*/ 132 w 541"/>
                <a:gd name="T11" fmla="*/ 1094 h 1106"/>
                <a:gd name="T12" fmla="*/ 116 w 541"/>
                <a:gd name="T13" fmla="*/ 957 h 1106"/>
                <a:gd name="T14" fmla="*/ 100 w 541"/>
                <a:gd name="T15" fmla="*/ 820 h 1106"/>
                <a:gd name="T16" fmla="*/ 68 w 541"/>
                <a:gd name="T17" fmla="*/ 547 h 1106"/>
                <a:gd name="T18" fmla="*/ 34 w 541"/>
                <a:gd name="T19" fmla="*/ 273 h 1106"/>
                <a:gd name="T20" fmla="*/ 0 w 541"/>
                <a:gd name="T21" fmla="*/ 0 h 1106"/>
                <a:gd name="T22" fmla="*/ 30 w 541"/>
                <a:gd name="T23" fmla="*/ 274 h 1106"/>
                <a:gd name="T24" fmla="*/ 61 w 541"/>
                <a:gd name="T25" fmla="*/ 548 h 1106"/>
                <a:gd name="T26" fmla="*/ 92 w 541"/>
                <a:gd name="T27" fmla="*/ 821 h 1106"/>
                <a:gd name="T28" fmla="*/ 108 w 541"/>
                <a:gd name="T29" fmla="*/ 958 h 1106"/>
                <a:gd name="T30" fmla="*/ 125 w 541"/>
                <a:gd name="T31" fmla="*/ 1095 h 1106"/>
                <a:gd name="T32" fmla="*/ 126 w 541"/>
                <a:gd name="T33" fmla="*/ 1106 h 1106"/>
                <a:gd name="T34" fmla="*/ 132 w 541"/>
                <a:gd name="T35" fmla="*/ 1097 h 1106"/>
                <a:gd name="T36" fmla="*/ 235 w 541"/>
                <a:gd name="T37" fmla="*/ 926 h 1106"/>
                <a:gd name="T38" fmla="*/ 337 w 541"/>
                <a:gd name="T39" fmla="*/ 755 h 1106"/>
                <a:gd name="T40" fmla="*/ 439 w 541"/>
                <a:gd name="T41" fmla="*/ 584 h 1106"/>
                <a:gd name="T42" fmla="*/ 541 w 541"/>
                <a:gd name="T43" fmla="*/ 412 h 1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41" h="1106">
                  <a:moveTo>
                    <a:pt x="541" y="412"/>
                  </a:moveTo>
                  <a:cubicBezTo>
                    <a:pt x="436" y="582"/>
                    <a:pt x="436" y="582"/>
                    <a:pt x="436" y="582"/>
                  </a:cubicBezTo>
                  <a:cubicBezTo>
                    <a:pt x="401" y="638"/>
                    <a:pt x="367" y="695"/>
                    <a:pt x="332" y="752"/>
                  </a:cubicBezTo>
                  <a:cubicBezTo>
                    <a:pt x="229" y="922"/>
                    <a:pt x="229" y="922"/>
                    <a:pt x="229" y="922"/>
                  </a:cubicBezTo>
                  <a:cubicBezTo>
                    <a:pt x="125" y="1093"/>
                    <a:pt x="125" y="1093"/>
                    <a:pt x="125" y="1093"/>
                  </a:cubicBezTo>
                  <a:cubicBezTo>
                    <a:pt x="132" y="1094"/>
                    <a:pt x="132" y="1094"/>
                    <a:pt x="132" y="1094"/>
                  </a:cubicBezTo>
                  <a:cubicBezTo>
                    <a:pt x="116" y="957"/>
                    <a:pt x="116" y="957"/>
                    <a:pt x="116" y="957"/>
                  </a:cubicBezTo>
                  <a:cubicBezTo>
                    <a:pt x="100" y="820"/>
                    <a:pt x="100" y="820"/>
                    <a:pt x="100" y="820"/>
                  </a:cubicBezTo>
                  <a:cubicBezTo>
                    <a:pt x="68" y="547"/>
                    <a:pt x="68" y="547"/>
                    <a:pt x="68" y="547"/>
                  </a:cubicBezTo>
                  <a:cubicBezTo>
                    <a:pt x="34" y="273"/>
                    <a:pt x="34" y="273"/>
                    <a:pt x="34" y="273"/>
                  </a:cubicBezTo>
                  <a:cubicBezTo>
                    <a:pt x="0" y="0"/>
                    <a:pt x="0" y="0"/>
                    <a:pt x="0" y="0"/>
                  </a:cubicBezTo>
                  <a:cubicBezTo>
                    <a:pt x="30" y="274"/>
                    <a:pt x="30" y="274"/>
                    <a:pt x="30" y="274"/>
                  </a:cubicBezTo>
                  <a:cubicBezTo>
                    <a:pt x="61" y="548"/>
                    <a:pt x="61" y="548"/>
                    <a:pt x="61" y="548"/>
                  </a:cubicBezTo>
                  <a:cubicBezTo>
                    <a:pt x="92" y="821"/>
                    <a:pt x="92" y="821"/>
                    <a:pt x="92" y="821"/>
                  </a:cubicBezTo>
                  <a:cubicBezTo>
                    <a:pt x="108" y="958"/>
                    <a:pt x="108" y="958"/>
                    <a:pt x="108" y="958"/>
                  </a:cubicBezTo>
                  <a:cubicBezTo>
                    <a:pt x="125" y="1095"/>
                    <a:pt x="125" y="1095"/>
                    <a:pt x="125" y="1095"/>
                  </a:cubicBezTo>
                  <a:cubicBezTo>
                    <a:pt x="126" y="1106"/>
                    <a:pt x="126" y="1106"/>
                    <a:pt x="126" y="1106"/>
                  </a:cubicBezTo>
                  <a:cubicBezTo>
                    <a:pt x="132" y="1097"/>
                    <a:pt x="132" y="1097"/>
                    <a:pt x="132" y="1097"/>
                  </a:cubicBezTo>
                  <a:cubicBezTo>
                    <a:pt x="235" y="926"/>
                    <a:pt x="235" y="926"/>
                    <a:pt x="235" y="926"/>
                  </a:cubicBezTo>
                  <a:cubicBezTo>
                    <a:pt x="337" y="755"/>
                    <a:pt x="337" y="755"/>
                    <a:pt x="337" y="755"/>
                  </a:cubicBezTo>
                  <a:cubicBezTo>
                    <a:pt x="371" y="698"/>
                    <a:pt x="405" y="641"/>
                    <a:pt x="439" y="584"/>
                  </a:cubicBezTo>
                  <a:lnTo>
                    <a:pt x="541" y="4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283147"/>
                </a:solidFill>
                <a:latin typeface="Calibri"/>
              </a:endParaRPr>
            </a:p>
          </p:txBody>
        </p:sp>
        <p:sp>
          <p:nvSpPr>
            <p:cNvPr id="613" name="Freeform 416">
              <a:extLst>
                <a:ext uri="{FF2B5EF4-FFF2-40B4-BE49-F238E27FC236}">
                  <a16:creationId xmlns:a16="http://schemas.microsoft.com/office/drawing/2014/main" id="{ECCA6B7B-A7A8-4786-9AC4-66C0C8A2A3EA}"/>
                </a:ext>
              </a:extLst>
            </p:cNvPr>
            <p:cNvSpPr>
              <a:spLocks/>
            </p:cNvSpPr>
            <p:nvPr/>
          </p:nvSpPr>
          <p:spPr bwMode="auto">
            <a:xfrm>
              <a:off x="4471988" y="8216900"/>
              <a:ext cx="249238" cy="449263"/>
            </a:xfrm>
            <a:custGeom>
              <a:avLst/>
              <a:gdLst>
                <a:gd name="T0" fmla="*/ 132 w 132"/>
                <a:gd name="T1" fmla="*/ 0 h 238"/>
                <a:gd name="T2" fmla="*/ 103 w 132"/>
                <a:gd name="T3" fmla="*/ 62 h 238"/>
                <a:gd name="T4" fmla="*/ 74 w 132"/>
                <a:gd name="T5" fmla="*/ 124 h 238"/>
                <a:gd name="T6" fmla="*/ 42 w 132"/>
                <a:gd name="T7" fmla="*/ 184 h 238"/>
                <a:gd name="T8" fmla="*/ 0 w 132"/>
                <a:gd name="T9" fmla="*/ 238 h 238"/>
                <a:gd name="T10" fmla="*/ 47 w 132"/>
                <a:gd name="T11" fmla="*/ 188 h 238"/>
                <a:gd name="T12" fmla="*/ 81 w 132"/>
                <a:gd name="T13" fmla="*/ 128 h 238"/>
                <a:gd name="T14" fmla="*/ 109 w 132"/>
                <a:gd name="T15" fmla="*/ 65 h 238"/>
                <a:gd name="T16" fmla="*/ 132 w 132"/>
                <a:gd name="T17" fmla="*/ 0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2" h="238">
                  <a:moveTo>
                    <a:pt x="132" y="0"/>
                  </a:moveTo>
                  <a:cubicBezTo>
                    <a:pt x="122" y="21"/>
                    <a:pt x="112" y="42"/>
                    <a:pt x="103" y="62"/>
                  </a:cubicBezTo>
                  <a:cubicBezTo>
                    <a:pt x="93" y="83"/>
                    <a:pt x="84" y="104"/>
                    <a:pt x="74" y="124"/>
                  </a:cubicBezTo>
                  <a:cubicBezTo>
                    <a:pt x="64" y="145"/>
                    <a:pt x="53" y="165"/>
                    <a:pt x="42" y="184"/>
                  </a:cubicBezTo>
                  <a:cubicBezTo>
                    <a:pt x="30" y="203"/>
                    <a:pt x="17" y="222"/>
                    <a:pt x="0" y="238"/>
                  </a:cubicBezTo>
                  <a:cubicBezTo>
                    <a:pt x="19" y="225"/>
                    <a:pt x="35" y="207"/>
                    <a:pt x="47" y="188"/>
                  </a:cubicBezTo>
                  <a:cubicBezTo>
                    <a:pt x="60" y="169"/>
                    <a:pt x="71" y="148"/>
                    <a:pt x="81" y="128"/>
                  </a:cubicBezTo>
                  <a:cubicBezTo>
                    <a:pt x="91" y="107"/>
                    <a:pt x="100" y="86"/>
                    <a:pt x="109" y="65"/>
                  </a:cubicBezTo>
                  <a:cubicBezTo>
                    <a:pt x="117" y="44"/>
                    <a:pt x="125" y="22"/>
                    <a:pt x="132"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283147"/>
                </a:solidFill>
                <a:latin typeface="Calibri"/>
              </a:endParaRPr>
            </a:p>
          </p:txBody>
        </p:sp>
        <p:sp>
          <p:nvSpPr>
            <p:cNvPr id="614" name="Freeform 417">
              <a:extLst>
                <a:ext uri="{FF2B5EF4-FFF2-40B4-BE49-F238E27FC236}">
                  <a16:creationId xmlns:a16="http://schemas.microsoft.com/office/drawing/2014/main" id="{965EFCCB-156A-4602-8C0E-3507CA9CB1E6}"/>
                </a:ext>
              </a:extLst>
            </p:cNvPr>
            <p:cNvSpPr>
              <a:spLocks/>
            </p:cNvSpPr>
            <p:nvPr/>
          </p:nvSpPr>
          <p:spPr bwMode="auto">
            <a:xfrm>
              <a:off x="4446588" y="7999413"/>
              <a:ext cx="223838" cy="442913"/>
            </a:xfrm>
            <a:custGeom>
              <a:avLst/>
              <a:gdLst>
                <a:gd name="T0" fmla="*/ 119 w 119"/>
                <a:gd name="T1" fmla="*/ 0 h 235"/>
                <a:gd name="T2" fmla="*/ 92 w 119"/>
                <a:gd name="T3" fmla="*/ 60 h 235"/>
                <a:gd name="T4" fmla="*/ 65 w 119"/>
                <a:gd name="T5" fmla="*/ 121 h 235"/>
                <a:gd name="T6" fmla="*/ 36 w 119"/>
                <a:gd name="T7" fmla="*/ 180 h 235"/>
                <a:gd name="T8" fmla="*/ 0 w 119"/>
                <a:gd name="T9" fmla="*/ 235 h 235"/>
                <a:gd name="T10" fmla="*/ 42 w 119"/>
                <a:gd name="T11" fmla="*/ 183 h 235"/>
                <a:gd name="T12" fmla="*/ 72 w 119"/>
                <a:gd name="T13" fmla="*/ 124 h 235"/>
                <a:gd name="T14" fmla="*/ 98 w 119"/>
                <a:gd name="T15" fmla="*/ 63 h 235"/>
                <a:gd name="T16" fmla="*/ 119 w 119"/>
                <a:gd name="T17"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9" h="235">
                  <a:moveTo>
                    <a:pt x="119" y="0"/>
                  </a:moveTo>
                  <a:cubicBezTo>
                    <a:pt x="110" y="20"/>
                    <a:pt x="101" y="40"/>
                    <a:pt x="92" y="60"/>
                  </a:cubicBezTo>
                  <a:cubicBezTo>
                    <a:pt x="83" y="80"/>
                    <a:pt x="74" y="101"/>
                    <a:pt x="65" y="121"/>
                  </a:cubicBezTo>
                  <a:cubicBezTo>
                    <a:pt x="56" y="141"/>
                    <a:pt x="46" y="160"/>
                    <a:pt x="36" y="180"/>
                  </a:cubicBezTo>
                  <a:cubicBezTo>
                    <a:pt x="26" y="199"/>
                    <a:pt x="15" y="218"/>
                    <a:pt x="0" y="235"/>
                  </a:cubicBezTo>
                  <a:cubicBezTo>
                    <a:pt x="17" y="221"/>
                    <a:pt x="30" y="202"/>
                    <a:pt x="42" y="183"/>
                  </a:cubicBezTo>
                  <a:cubicBezTo>
                    <a:pt x="53" y="164"/>
                    <a:pt x="63" y="144"/>
                    <a:pt x="72" y="124"/>
                  </a:cubicBezTo>
                  <a:cubicBezTo>
                    <a:pt x="81" y="104"/>
                    <a:pt x="90" y="83"/>
                    <a:pt x="98" y="63"/>
                  </a:cubicBezTo>
                  <a:cubicBezTo>
                    <a:pt x="105" y="42"/>
                    <a:pt x="113" y="21"/>
                    <a:pt x="119"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283147"/>
                </a:solidFill>
                <a:latin typeface="Calibri"/>
              </a:endParaRPr>
            </a:p>
          </p:txBody>
        </p:sp>
        <p:sp>
          <p:nvSpPr>
            <p:cNvPr id="615" name="Freeform 418">
              <a:extLst>
                <a:ext uri="{FF2B5EF4-FFF2-40B4-BE49-F238E27FC236}">
                  <a16:creationId xmlns:a16="http://schemas.microsoft.com/office/drawing/2014/main" id="{1371A9AC-5AAA-4A96-B4AB-BA5D00291EB7}"/>
                </a:ext>
              </a:extLst>
            </p:cNvPr>
            <p:cNvSpPr>
              <a:spLocks/>
            </p:cNvSpPr>
            <p:nvPr/>
          </p:nvSpPr>
          <p:spPr bwMode="auto">
            <a:xfrm>
              <a:off x="4395788" y="7532688"/>
              <a:ext cx="249238" cy="473075"/>
            </a:xfrm>
            <a:custGeom>
              <a:avLst/>
              <a:gdLst>
                <a:gd name="T0" fmla="*/ 133 w 133"/>
                <a:gd name="T1" fmla="*/ 0 h 251"/>
                <a:gd name="T2" fmla="*/ 103 w 133"/>
                <a:gd name="T3" fmla="*/ 65 h 251"/>
                <a:gd name="T4" fmla="*/ 74 w 133"/>
                <a:gd name="T5" fmla="*/ 130 h 251"/>
                <a:gd name="T6" fmla="*/ 41 w 133"/>
                <a:gd name="T7" fmla="*/ 193 h 251"/>
                <a:gd name="T8" fmla="*/ 32 w 133"/>
                <a:gd name="T9" fmla="*/ 209 h 251"/>
                <a:gd name="T10" fmla="*/ 23 w 133"/>
                <a:gd name="T11" fmla="*/ 223 h 251"/>
                <a:gd name="T12" fmla="*/ 0 w 133"/>
                <a:gd name="T13" fmla="*/ 251 h 251"/>
                <a:gd name="T14" fmla="*/ 47 w 133"/>
                <a:gd name="T15" fmla="*/ 197 h 251"/>
                <a:gd name="T16" fmla="*/ 81 w 133"/>
                <a:gd name="T17" fmla="*/ 134 h 251"/>
                <a:gd name="T18" fmla="*/ 109 w 133"/>
                <a:gd name="T19" fmla="*/ 68 h 251"/>
                <a:gd name="T20" fmla="*/ 133 w 133"/>
                <a:gd name="T21" fmla="*/ 0 h 2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3" h="251">
                  <a:moveTo>
                    <a:pt x="133" y="0"/>
                  </a:moveTo>
                  <a:cubicBezTo>
                    <a:pt x="123" y="22"/>
                    <a:pt x="113" y="44"/>
                    <a:pt x="103" y="65"/>
                  </a:cubicBezTo>
                  <a:cubicBezTo>
                    <a:pt x="94" y="87"/>
                    <a:pt x="84" y="109"/>
                    <a:pt x="74" y="130"/>
                  </a:cubicBezTo>
                  <a:cubicBezTo>
                    <a:pt x="64" y="152"/>
                    <a:pt x="53" y="173"/>
                    <a:pt x="41" y="193"/>
                  </a:cubicBezTo>
                  <a:cubicBezTo>
                    <a:pt x="39" y="198"/>
                    <a:pt x="35" y="203"/>
                    <a:pt x="32" y="209"/>
                  </a:cubicBezTo>
                  <a:cubicBezTo>
                    <a:pt x="29" y="213"/>
                    <a:pt x="26" y="219"/>
                    <a:pt x="23" y="223"/>
                  </a:cubicBezTo>
                  <a:cubicBezTo>
                    <a:pt x="16" y="233"/>
                    <a:pt x="8" y="242"/>
                    <a:pt x="0" y="251"/>
                  </a:cubicBezTo>
                  <a:cubicBezTo>
                    <a:pt x="19" y="236"/>
                    <a:pt x="34" y="217"/>
                    <a:pt x="47" y="197"/>
                  </a:cubicBezTo>
                  <a:cubicBezTo>
                    <a:pt x="60" y="176"/>
                    <a:pt x="71" y="155"/>
                    <a:pt x="81" y="134"/>
                  </a:cubicBezTo>
                  <a:cubicBezTo>
                    <a:pt x="91" y="112"/>
                    <a:pt x="101" y="90"/>
                    <a:pt x="109" y="68"/>
                  </a:cubicBezTo>
                  <a:cubicBezTo>
                    <a:pt x="118" y="46"/>
                    <a:pt x="126" y="23"/>
                    <a:pt x="133"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283147"/>
                </a:solidFill>
                <a:latin typeface="Calibri"/>
              </a:endParaRPr>
            </a:p>
          </p:txBody>
        </p:sp>
        <p:sp>
          <p:nvSpPr>
            <p:cNvPr id="616" name="Freeform 419">
              <a:extLst>
                <a:ext uri="{FF2B5EF4-FFF2-40B4-BE49-F238E27FC236}">
                  <a16:creationId xmlns:a16="http://schemas.microsoft.com/office/drawing/2014/main" id="{ED062755-2E59-4536-8D48-4147D26E7DE8}"/>
                </a:ext>
              </a:extLst>
            </p:cNvPr>
            <p:cNvSpPr>
              <a:spLocks/>
            </p:cNvSpPr>
            <p:nvPr/>
          </p:nvSpPr>
          <p:spPr bwMode="auto">
            <a:xfrm>
              <a:off x="4064001" y="7397750"/>
              <a:ext cx="303213" cy="369888"/>
            </a:xfrm>
            <a:custGeom>
              <a:avLst/>
              <a:gdLst>
                <a:gd name="T0" fmla="*/ 161 w 161"/>
                <a:gd name="T1" fmla="*/ 197 h 197"/>
                <a:gd name="T2" fmla="*/ 117 w 161"/>
                <a:gd name="T3" fmla="*/ 151 h 197"/>
                <a:gd name="T4" fmla="*/ 77 w 161"/>
                <a:gd name="T5" fmla="*/ 102 h 197"/>
                <a:gd name="T6" fmla="*/ 39 w 161"/>
                <a:gd name="T7" fmla="*/ 51 h 197"/>
                <a:gd name="T8" fmla="*/ 0 w 161"/>
                <a:gd name="T9" fmla="*/ 0 h 197"/>
                <a:gd name="T10" fmla="*/ 34 w 161"/>
                <a:gd name="T11" fmla="*/ 55 h 197"/>
                <a:gd name="T12" fmla="*/ 71 w 161"/>
                <a:gd name="T13" fmla="*/ 107 h 197"/>
                <a:gd name="T14" fmla="*/ 113 w 161"/>
                <a:gd name="T15" fmla="*/ 156 h 197"/>
                <a:gd name="T16" fmla="*/ 161 w 161"/>
                <a:gd name="T17" fmla="*/ 197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1" h="197">
                  <a:moveTo>
                    <a:pt x="161" y="197"/>
                  </a:moveTo>
                  <a:cubicBezTo>
                    <a:pt x="145" y="183"/>
                    <a:pt x="131" y="167"/>
                    <a:pt x="117" y="151"/>
                  </a:cubicBezTo>
                  <a:cubicBezTo>
                    <a:pt x="104" y="135"/>
                    <a:pt x="90" y="119"/>
                    <a:pt x="77" y="102"/>
                  </a:cubicBezTo>
                  <a:cubicBezTo>
                    <a:pt x="64" y="85"/>
                    <a:pt x="52" y="68"/>
                    <a:pt x="39" y="51"/>
                  </a:cubicBezTo>
                  <a:cubicBezTo>
                    <a:pt x="26" y="34"/>
                    <a:pt x="13" y="17"/>
                    <a:pt x="0" y="0"/>
                  </a:cubicBezTo>
                  <a:cubicBezTo>
                    <a:pt x="10" y="19"/>
                    <a:pt x="22" y="37"/>
                    <a:pt x="34" y="55"/>
                  </a:cubicBezTo>
                  <a:cubicBezTo>
                    <a:pt x="45" y="72"/>
                    <a:pt x="58" y="90"/>
                    <a:pt x="71" y="107"/>
                  </a:cubicBezTo>
                  <a:cubicBezTo>
                    <a:pt x="84" y="124"/>
                    <a:pt x="98" y="140"/>
                    <a:pt x="113" y="156"/>
                  </a:cubicBezTo>
                  <a:cubicBezTo>
                    <a:pt x="127" y="171"/>
                    <a:pt x="143" y="186"/>
                    <a:pt x="161" y="19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283147"/>
                </a:solidFill>
                <a:latin typeface="Calibri"/>
              </a:endParaRPr>
            </a:p>
          </p:txBody>
        </p:sp>
        <p:sp>
          <p:nvSpPr>
            <p:cNvPr id="617" name="Freeform 420">
              <a:extLst>
                <a:ext uri="{FF2B5EF4-FFF2-40B4-BE49-F238E27FC236}">
                  <a16:creationId xmlns:a16="http://schemas.microsoft.com/office/drawing/2014/main" id="{932223AE-7830-4D53-A409-27D75D406A2A}"/>
                </a:ext>
              </a:extLst>
            </p:cNvPr>
            <p:cNvSpPr>
              <a:spLocks/>
            </p:cNvSpPr>
            <p:nvPr/>
          </p:nvSpPr>
          <p:spPr bwMode="auto">
            <a:xfrm>
              <a:off x="4040188" y="7940675"/>
              <a:ext cx="384175" cy="309563"/>
            </a:xfrm>
            <a:custGeom>
              <a:avLst/>
              <a:gdLst>
                <a:gd name="T0" fmla="*/ 204 w 204"/>
                <a:gd name="T1" fmla="*/ 164 h 164"/>
                <a:gd name="T2" fmla="*/ 150 w 204"/>
                <a:gd name="T3" fmla="*/ 128 h 164"/>
                <a:gd name="T4" fmla="*/ 100 w 204"/>
                <a:gd name="T5" fmla="*/ 86 h 164"/>
                <a:gd name="T6" fmla="*/ 51 w 204"/>
                <a:gd name="T7" fmla="*/ 43 h 164"/>
                <a:gd name="T8" fmla="*/ 0 w 204"/>
                <a:gd name="T9" fmla="*/ 0 h 164"/>
                <a:gd name="T10" fmla="*/ 46 w 204"/>
                <a:gd name="T11" fmla="*/ 47 h 164"/>
                <a:gd name="T12" fmla="*/ 95 w 204"/>
                <a:gd name="T13" fmla="*/ 92 h 164"/>
                <a:gd name="T14" fmla="*/ 147 w 204"/>
                <a:gd name="T15" fmla="*/ 133 h 164"/>
                <a:gd name="T16" fmla="*/ 204 w 204"/>
                <a:gd name="T17" fmla="*/ 164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4" h="164">
                  <a:moveTo>
                    <a:pt x="204" y="164"/>
                  </a:moveTo>
                  <a:cubicBezTo>
                    <a:pt x="185" y="154"/>
                    <a:pt x="168" y="141"/>
                    <a:pt x="150" y="128"/>
                  </a:cubicBezTo>
                  <a:cubicBezTo>
                    <a:pt x="133" y="114"/>
                    <a:pt x="117" y="100"/>
                    <a:pt x="100" y="86"/>
                  </a:cubicBezTo>
                  <a:cubicBezTo>
                    <a:pt x="51" y="43"/>
                    <a:pt x="51" y="43"/>
                    <a:pt x="51" y="43"/>
                  </a:cubicBezTo>
                  <a:cubicBezTo>
                    <a:pt x="34" y="28"/>
                    <a:pt x="17" y="14"/>
                    <a:pt x="0" y="0"/>
                  </a:cubicBezTo>
                  <a:cubicBezTo>
                    <a:pt x="15" y="16"/>
                    <a:pt x="30" y="32"/>
                    <a:pt x="46" y="47"/>
                  </a:cubicBezTo>
                  <a:cubicBezTo>
                    <a:pt x="62" y="63"/>
                    <a:pt x="78" y="77"/>
                    <a:pt x="95" y="92"/>
                  </a:cubicBezTo>
                  <a:cubicBezTo>
                    <a:pt x="111" y="106"/>
                    <a:pt x="129" y="120"/>
                    <a:pt x="147" y="133"/>
                  </a:cubicBezTo>
                  <a:cubicBezTo>
                    <a:pt x="165" y="145"/>
                    <a:pt x="184" y="157"/>
                    <a:pt x="204" y="16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283147"/>
                </a:solidFill>
                <a:latin typeface="Calibri"/>
              </a:endParaRPr>
            </a:p>
          </p:txBody>
        </p:sp>
        <p:sp>
          <p:nvSpPr>
            <p:cNvPr id="618" name="Freeform 421">
              <a:extLst>
                <a:ext uri="{FF2B5EF4-FFF2-40B4-BE49-F238E27FC236}">
                  <a16:creationId xmlns:a16="http://schemas.microsoft.com/office/drawing/2014/main" id="{24881747-192C-418F-9D4A-D12169B7571B}"/>
                </a:ext>
              </a:extLst>
            </p:cNvPr>
            <p:cNvSpPr>
              <a:spLocks/>
            </p:cNvSpPr>
            <p:nvPr/>
          </p:nvSpPr>
          <p:spPr bwMode="auto">
            <a:xfrm>
              <a:off x="4114801" y="8253413"/>
              <a:ext cx="344488" cy="293688"/>
            </a:xfrm>
            <a:custGeom>
              <a:avLst/>
              <a:gdLst>
                <a:gd name="T0" fmla="*/ 183 w 183"/>
                <a:gd name="T1" fmla="*/ 156 h 156"/>
                <a:gd name="T2" fmla="*/ 157 w 183"/>
                <a:gd name="T3" fmla="*/ 141 h 156"/>
                <a:gd name="T4" fmla="*/ 145 w 183"/>
                <a:gd name="T5" fmla="*/ 132 h 156"/>
                <a:gd name="T6" fmla="*/ 133 w 183"/>
                <a:gd name="T7" fmla="*/ 123 h 156"/>
                <a:gd name="T8" fmla="*/ 89 w 183"/>
                <a:gd name="T9" fmla="*/ 82 h 156"/>
                <a:gd name="T10" fmla="*/ 45 w 183"/>
                <a:gd name="T11" fmla="*/ 41 h 156"/>
                <a:gd name="T12" fmla="*/ 0 w 183"/>
                <a:gd name="T13" fmla="*/ 0 h 156"/>
                <a:gd name="T14" fmla="*/ 41 w 183"/>
                <a:gd name="T15" fmla="*/ 45 h 156"/>
                <a:gd name="T16" fmla="*/ 83 w 183"/>
                <a:gd name="T17" fmla="*/ 88 h 156"/>
                <a:gd name="T18" fmla="*/ 129 w 183"/>
                <a:gd name="T19" fmla="*/ 128 h 156"/>
                <a:gd name="T20" fmla="*/ 142 w 183"/>
                <a:gd name="T21" fmla="*/ 136 h 156"/>
                <a:gd name="T22" fmla="*/ 155 w 183"/>
                <a:gd name="T23" fmla="*/ 145 h 156"/>
                <a:gd name="T24" fmla="*/ 183 w 183"/>
                <a:gd name="T25" fmla="*/ 156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3" h="156">
                  <a:moveTo>
                    <a:pt x="183" y="156"/>
                  </a:moveTo>
                  <a:cubicBezTo>
                    <a:pt x="173" y="152"/>
                    <a:pt x="165" y="147"/>
                    <a:pt x="157" y="141"/>
                  </a:cubicBezTo>
                  <a:cubicBezTo>
                    <a:pt x="153" y="138"/>
                    <a:pt x="149" y="135"/>
                    <a:pt x="145" y="132"/>
                  </a:cubicBezTo>
                  <a:cubicBezTo>
                    <a:pt x="141" y="129"/>
                    <a:pt x="137" y="126"/>
                    <a:pt x="133" y="123"/>
                  </a:cubicBezTo>
                  <a:cubicBezTo>
                    <a:pt x="118" y="110"/>
                    <a:pt x="104" y="96"/>
                    <a:pt x="89" y="82"/>
                  </a:cubicBezTo>
                  <a:cubicBezTo>
                    <a:pt x="45" y="41"/>
                    <a:pt x="45" y="41"/>
                    <a:pt x="45" y="41"/>
                  </a:cubicBezTo>
                  <a:cubicBezTo>
                    <a:pt x="30" y="27"/>
                    <a:pt x="16" y="13"/>
                    <a:pt x="0" y="0"/>
                  </a:cubicBezTo>
                  <a:cubicBezTo>
                    <a:pt x="13" y="16"/>
                    <a:pt x="27" y="31"/>
                    <a:pt x="41" y="45"/>
                  </a:cubicBezTo>
                  <a:cubicBezTo>
                    <a:pt x="54" y="60"/>
                    <a:pt x="69" y="74"/>
                    <a:pt x="83" y="88"/>
                  </a:cubicBezTo>
                  <a:cubicBezTo>
                    <a:pt x="98" y="102"/>
                    <a:pt x="113" y="115"/>
                    <a:pt x="129" y="128"/>
                  </a:cubicBezTo>
                  <a:cubicBezTo>
                    <a:pt x="133" y="131"/>
                    <a:pt x="137" y="134"/>
                    <a:pt x="142" y="136"/>
                  </a:cubicBezTo>
                  <a:cubicBezTo>
                    <a:pt x="146" y="139"/>
                    <a:pt x="150" y="142"/>
                    <a:pt x="155" y="145"/>
                  </a:cubicBezTo>
                  <a:cubicBezTo>
                    <a:pt x="164" y="149"/>
                    <a:pt x="173" y="154"/>
                    <a:pt x="183" y="15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283147"/>
                </a:solidFill>
                <a:latin typeface="Calibri"/>
              </a:endParaRPr>
            </a:p>
          </p:txBody>
        </p:sp>
        <p:sp>
          <p:nvSpPr>
            <p:cNvPr id="619" name="Freeform 422">
              <a:extLst>
                <a:ext uri="{FF2B5EF4-FFF2-40B4-BE49-F238E27FC236}">
                  <a16:creationId xmlns:a16="http://schemas.microsoft.com/office/drawing/2014/main" id="{D4856BEA-BB69-4249-ACB1-9A89F4876F7E}"/>
                </a:ext>
              </a:extLst>
            </p:cNvPr>
            <p:cNvSpPr>
              <a:spLocks/>
            </p:cNvSpPr>
            <p:nvPr/>
          </p:nvSpPr>
          <p:spPr bwMode="auto">
            <a:xfrm>
              <a:off x="4119563" y="8474075"/>
              <a:ext cx="366713" cy="296863"/>
            </a:xfrm>
            <a:custGeom>
              <a:avLst/>
              <a:gdLst>
                <a:gd name="T0" fmla="*/ 195 w 195"/>
                <a:gd name="T1" fmla="*/ 158 h 158"/>
                <a:gd name="T2" fmla="*/ 141 w 195"/>
                <a:gd name="T3" fmla="*/ 126 h 158"/>
                <a:gd name="T4" fmla="*/ 93 w 195"/>
                <a:gd name="T5" fmla="*/ 86 h 158"/>
                <a:gd name="T6" fmla="*/ 46 w 195"/>
                <a:gd name="T7" fmla="*/ 43 h 158"/>
                <a:gd name="T8" fmla="*/ 0 w 195"/>
                <a:gd name="T9" fmla="*/ 0 h 158"/>
                <a:gd name="T10" fmla="*/ 42 w 195"/>
                <a:gd name="T11" fmla="*/ 48 h 158"/>
                <a:gd name="T12" fmla="*/ 87 w 195"/>
                <a:gd name="T13" fmla="*/ 92 h 158"/>
                <a:gd name="T14" fmla="*/ 137 w 195"/>
                <a:gd name="T15" fmla="*/ 131 h 158"/>
                <a:gd name="T16" fmla="*/ 195 w 195"/>
                <a:gd name="T17" fmla="*/ 158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5" h="158">
                  <a:moveTo>
                    <a:pt x="195" y="158"/>
                  </a:moveTo>
                  <a:cubicBezTo>
                    <a:pt x="176" y="149"/>
                    <a:pt x="158" y="138"/>
                    <a:pt x="141" y="126"/>
                  </a:cubicBezTo>
                  <a:cubicBezTo>
                    <a:pt x="124" y="113"/>
                    <a:pt x="108" y="100"/>
                    <a:pt x="93" y="86"/>
                  </a:cubicBezTo>
                  <a:cubicBezTo>
                    <a:pt x="77" y="72"/>
                    <a:pt x="62" y="57"/>
                    <a:pt x="46" y="43"/>
                  </a:cubicBezTo>
                  <a:cubicBezTo>
                    <a:pt x="31" y="28"/>
                    <a:pt x="16" y="14"/>
                    <a:pt x="0" y="0"/>
                  </a:cubicBezTo>
                  <a:cubicBezTo>
                    <a:pt x="13" y="16"/>
                    <a:pt x="27" y="32"/>
                    <a:pt x="42" y="48"/>
                  </a:cubicBezTo>
                  <a:cubicBezTo>
                    <a:pt x="56" y="63"/>
                    <a:pt x="71" y="78"/>
                    <a:pt x="87" y="92"/>
                  </a:cubicBezTo>
                  <a:cubicBezTo>
                    <a:pt x="103" y="106"/>
                    <a:pt x="120" y="119"/>
                    <a:pt x="137" y="131"/>
                  </a:cubicBezTo>
                  <a:cubicBezTo>
                    <a:pt x="155" y="143"/>
                    <a:pt x="175" y="152"/>
                    <a:pt x="195" y="15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283147"/>
                </a:solidFill>
                <a:latin typeface="Calibri"/>
              </a:endParaRPr>
            </a:p>
          </p:txBody>
        </p:sp>
        <p:sp>
          <p:nvSpPr>
            <p:cNvPr id="620" name="Freeform 423">
              <a:extLst>
                <a:ext uri="{FF2B5EF4-FFF2-40B4-BE49-F238E27FC236}">
                  <a16:creationId xmlns:a16="http://schemas.microsoft.com/office/drawing/2014/main" id="{5A3E81B2-56D2-4E22-8CA1-989D67CF068B}"/>
                </a:ext>
              </a:extLst>
            </p:cNvPr>
            <p:cNvSpPr>
              <a:spLocks/>
            </p:cNvSpPr>
            <p:nvPr/>
          </p:nvSpPr>
          <p:spPr bwMode="auto">
            <a:xfrm>
              <a:off x="5084763" y="8104188"/>
              <a:ext cx="217488" cy="101600"/>
            </a:xfrm>
            <a:custGeom>
              <a:avLst/>
              <a:gdLst>
                <a:gd name="T0" fmla="*/ 115 w 115"/>
                <a:gd name="T1" fmla="*/ 0 h 54"/>
                <a:gd name="T2" fmla="*/ 89 w 115"/>
                <a:gd name="T3" fmla="*/ 20 h 54"/>
                <a:gd name="T4" fmla="*/ 61 w 115"/>
                <a:gd name="T5" fmla="*/ 34 h 54"/>
                <a:gd name="T6" fmla="*/ 31 w 115"/>
                <a:gd name="T7" fmla="*/ 45 h 54"/>
                <a:gd name="T8" fmla="*/ 0 w 115"/>
                <a:gd name="T9" fmla="*/ 54 h 54"/>
                <a:gd name="T10" fmla="*/ 33 w 115"/>
                <a:gd name="T11" fmla="*/ 51 h 54"/>
                <a:gd name="T12" fmla="*/ 64 w 115"/>
                <a:gd name="T13" fmla="*/ 42 h 54"/>
                <a:gd name="T14" fmla="*/ 93 w 115"/>
                <a:gd name="T15" fmla="*/ 25 h 54"/>
                <a:gd name="T16" fmla="*/ 115 w 115"/>
                <a:gd name="T17"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5" h="54">
                  <a:moveTo>
                    <a:pt x="115" y="0"/>
                  </a:moveTo>
                  <a:cubicBezTo>
                    <a:pt x="107" y="8"/>
                    <a:pt x="98" y="14"/>
                    <a:pt x="89" y="20"/>
                  </a:cubicBezTo>
                  <a:cubicBezTo>
                    <a:pt x="80" y="25"/>
                    <a:pt x="71" y="30"/>
                    <a:pt x="61" y="34"/>
                  </a:cubicBezTo>
                  <a:cubicBezTo>
                    <a:pt x="52" y="38"/>
                    <a:pt x="42" y="42"/>
                    <a:pt x="31" y="45"/>
                  </a:cubicBezTo>
                  <a:cubicBezTo>
                    <a:pt x="21" y="48"/>
                    <a:pt x="11" y="51"/>
                    <a:pt x="0" y="54"/>
                  </a:cubicBezTo>
                  <a:cubicBezTo>
                    <a:pt x="11" y="54"/>
                    <a:pt x="22" y="53"/>
                    <a:pt x="33" y="51"/>
                  </a:cubicBezTo>
                  <a:cubicBezTo>
                    <a:pt x="44" y="49"/>
                    <a:pt x="54" y="46"/>
                    <a:pt x="64" y="42"/>
                  </a:cubicBezTo>
                  <a:cubicBezTo>
                    <a:pt x="75" y="38"/>
                    <a:pt x="84" y="32"/>
                    <a:pt x="93" y="25"/>
                  </a:cubicBezTo>
                  <a:cubicBezTo>
                    <a:pt x="102" y="18"/>
                    <a:pt x="109" y="10"/>
                    <a:pt x="115"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283147"/>
                </a:solidFill>
                <a:latin typeface="Calibri"/>
              </a:endParaRPr>
            </a:p>
          </p:txBody>
        </p:sp>
        <p:sp>
          <p:nvSpPr>
            <p:cNvPr id="621" name="Freeform 424">
              <a:extLst>
                <a:ext uri="{FF2B5EF4-FFF2-40B4-BE49-F238E27FC236}">
                  <a16:creationId xmlns:a16="http://schemas.microsoft.com/office/drawing/2014/main" id="{BBF9B8AB-8750-41FF-912E-158F214A10F2}"/>
                </a:ext>
              </a:extLst>
            </p:cNvPr>
            <p:cNvSpPr>
              <a:spLocks/>
            </p:cNvSpPr>
            <p:nvPr/>
          </p:nvSpPr>
          <p:spPr bwMode="auto">
            <a:xfrm>
              <a:off x="4999038" y="7940675"/>
              <a:ext cx="49213" cy="330200"/>
            </a:xfrm>
            <a:custGeom>
              <a:avLst/>
              <a:gdLst>
                <a:gd name="T0" fmla="*/ 26 w 26"/>
                <a:gd name="T1" fmla="*/ 175 h 175"/>
                <a:gd name="T2" fmla="*/ 16 w 26"/>
                <a:gd name="T3" fmla="*/ 131 h 175"/>
                <a:gd name="T4" fmla="*/ 10 w 26"/>
                <a:gd name="T5" fmla="*/ 88 h 175"/>
                <a:gd name="T6" fmla="*/ 7 w 26"/>
                <a:gd name="T7" fmla="*/ 44 h 175"/>
                <a:gd name="T8" fmla="*/ 7 w 26"/>
                <a:gd name="T9" fmla="*/ 0 h 175"/>
                <a:gd name="T10" fmla="*/ 1 w 26"/>
                <a:gd name="T11" fmla="*/ 44 h 175"/>
                <a:gd name="T12" fmla="*/ 2 w 26"/>
                <a:gd name="T13" fmla="*/ 89 h 175"/>
                <a:gd name="T14" fmla="*/ 10 w 26"/>
                <a:gd name="T15" fmla="*/ 133 h 175"/>
                <a:gd name="T16" fmla="*/ 26 w 26"/>
                <a:gd name="T17" fmla="*/ 175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175">
                  <a:moveTo>
                    <a:pt x="26" y="175"/>
                  </a:moveTo>
                  <a:cubicBezTo>
                    <a:pt x="22" y="160"/>
                    <a:pt x="19" y="146"/>
                    <a:pt x="16" y="131"/>
                  </a:cubicBezTo>
                  <a:cubicBezTo>
                    <a:pt x="14" y="117"/>
                    <a:pt x="12" y="102"/>
                    <a:pt x="10" y="88"/>
                  </a:cubicBezTo>
                  <a:cubicBezTo>
                    <a:pt x="8" y="73"/>
                    <a:pt x="8" y="59"/>
                    <a:pt x="7" y="44"/>
                  </a:cubicBezTo>
                  <a:cubicBezTo>
                    <a:pt x="7" y="29"/>
                    <a:pt x="7" y="15"/>
                    <a:pt x="7" y="0"/>
                  </a:cubicBezTo>
                  <a:cubicBezTo>
                    <a:pt x="4" y="14"/>
                    <a:pt x="2" y="29"/>
                    <a:pt x="1" y="44"/>
                  </a:cubicBezTo>
                  <a:cubicBezTo>
                    <a:pt x="0" y="59"/>
                    <a:pt x="0" y="74"/>
                    <a:pt x="2" y="89"/>
                  </a:cubicBezTo>
                  <a:cubicBezTo>
                    <a:pt x="4" y="104"/>
                    <a:pt x="6" y="118"/>
                    <a:pt x="10" y="133"/>
                  </a:cubicBezTo>
                  <a:cubicBezTo>
                    <a:pt x="14" y="147"/>
                    <a:pt x="19" y="161"/>
                    <a:pt x="26" y="17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283147"/>
                </a:solidFill>
                <a:latin typeface="Calibri"/>
              </a:endParaRPr>
            </a:p>
          </p:txBody>
        </p:sp>
        <p:sp>
          <p:nvSpPr>
            <p:cNvPr id="622" name="Freeform 425">
              <a:extLst>
                <a:ext uri="{FF2B5EF4-FFF2-40B4-BE49-F238E27FC236}">
                  <a16:creationId xmlns:a16="http://schemas.microsoft.com/office/drawing/2014/main" id="{E6D4CDBD-301F-4F8C-A788-31438F49B5E8}"/>
                </a:ext>
              </a:extLst>
            </p:cNvPr>
            <p:cNvSpPr>
              <a:spLocks/>
            </p:cNvSpPr>
            <p:nvPr/>
          </p:nvSpPr>
          <p:spPr bwMode="auto">
            <a:xfrm>
              <a:off x="4899026" y="8435975"/>
              <a:ext cx="373063" cy="84138"/>
            </a:xfrm>
            <a:custGeom>
              <a:avLst/>
              <a:gdLst>
                <a:gd name="T0" fmla="*/ 0 w 198"/>
                <a:gd name="T1" fmla="*/ 42 h 45"/>
                <a:gd name="T2" fmla="*/ 51 w 198"/>
                <a:gd name="T3" fmla="*/ 43 h 45"/>
                <a:gd name="T4" fmla="*/ 102 w 198"/>
                <a:gd name="T5" fmla="*/ 36 h 45"/>
                <a:gd name="T6" fmla="*/ 151 w 198"/>
                <a:gd name="T7" fmla="*/ 22 h 45"/>
                <a:gd name="T8" fmla="*/ 198 w 198"/>
                <a:gd name="T9" fmla="*/ 0 h 45"/>
                <a:gd name="T10" fmla="*/ 149 w 198"/>
                <a:gd name="T11" fmla="*/ 16 h 45"/>
                <a:gd name="T12" fmla="*/ 100 w 198"/>
                <a:gd name="T13" fmla="*/ 28 h 45"/>
                <a:gd name="T14" fmla="*/ 50 w 198"/>
                <a:gd name="T15" fmla="*/ 37 h 45"/>
                <a:gd name="T16" fmla="*/ 0 w 198"/>
                <a:gd name="T17" fmla="*/ 4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8" h="45">
                  <a:moveTo>
                    <a:pt x="0" y="42"/>
                  </a:moveTo>
                  <a:cubicBezTo>
                    <a:pt x="17" y="44"/>
                    <a:pt x="34" y="45"/>
                    <a:pt x="51" y="43"/>
                  </a:cubicBezTo>
                  <a:cubicBezTo>
                    <a:pt x="68" y="42"/>
                    <a:pt x="85" y="40"/>
                    <a:pt x="102" y="36"/>
                  </a:cubicBezTo>
                  <a:cubicBezTo>
                    <a:pt x="119" y="33"/>
                    <a:pt x="135" y="28"/>
                    <a:pt x="151" y="22"/>
                  </a:cubicBezTo>
                  <a:cubicBezTo>
                    <a:pt x="167" y="16"/>
                    <a:pt x="183" y="8"/>
                    <a:pt x="198" y="0"/>
                  </a:cubicBezTo>
                  <a:cubicBezTo>
                    <a:pt x="181" y="5"/>
                    <a:pt x="165" y="11"/>
                    <a:pt x="149" y="16"/>
                  </a:cubicBezTo>
                  <a:cubicBezTo>
                    <a:pt x="133" y="20"/>
                    <a:pt x="117" y="25"/>
                    <a:pt x="100" y="28"/>
                  </a:cubicBezTo>
                  <a:cubicBezTo>
                    <a:pt x="84" y="32"/>
                    <a:pt x="67" y="35"/>
                    <a:pt x="50" y="37"/>
                  </a:cubicBezTo>
                  <a:cubicBezTo>
                    <a:pt x="34" y="39"/>
                    <a:pt x="17" y="41"/>
                    <a:pt x="0" y="4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283147"/>
                </a:solidFill>
                <a:latin typeface="Calibri"/>
              </a:endParaRPr>
            </a:p>
          </p:txBody>
        </p:sp>
        <p:sp>
          <p:nvSpPr>
            <p:cNvPr id="623" name="Freeform 426">
              <a:extLst>
                <a:ext uri="{FF2B5EF4-FFF2-40B4-BE49-F238E27FC236}">
                  <a16:creationId xmlns:a16="http://schemas.microsoft.com/office/drawing/2014/main" id="{EF7FF77D-298C-4DFA-8D30-43B930E5E118}"/>
                </a:ext>
              </a:extLst>
            </p:cNvPr>
            <p:cNvSpPr>
              <a:spLocks/>
            </p:cNvSpPr>
            <p:nvPr/>
          </p:nvSpPr>
          <p:spPr bwMode="auto">
            <a:xfrm>
              <a:off x="4794251" y="8201025"/>
              <a:ext cx="34925" cy="428625"/>
            </a:xfrm>
            <a:custGeom>
              <a:avLst/>
              <a:gdLst>
                <a:gd name="T0" fmla="*/ 19 w 19"/>
                <a:gd name="T1" fmla="*/ 228 h 228"/>
                <a:gd name="T2" fmla="*/ 12 w 19"/>
                <a:gd name="T3" fmla="*/ 171 h 228"/>
                <a:gd name="T4" fmla="*/ 9 w 19"/>
                <a:gd name="T5" fmla="*/ 114 h 228"/>
                <a:gd name="T6" fmla="*/ 10 w 19"/>
                <a:gd name="T7" fmla="*/ 57 h 228"/>
                <a:gd name="T8" fmla="*/ 13 w 19"/>
                <a:gd name="T9" fmla="*/ 0 h 228"/>
                <a:gd name="T10" fmla="*/ 3 w 19"/>
                <a:gd name="T11" fmla="*/ 57 h 228"/>
                <a:gd name="T12" fmla="*/ 1 w 19"/>
                <a:gd name="T13" fmla="*/ 114 h 228"/>
                <a:gd name="T14" fmla="*/ 5 w 19"/>
                <a:gd name="T15" fmla="*/ 172 h 228"/>
                <a:gd name="T16" fmla="*/ 19 w 19"/>
                <a:gd name="T17" fmla="*/ 228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228">
                  <a:moveTo>
                    <a:pt x="19" y="228"/>
                  </a:moveTo>
                  <a:cubicBezTo>
                    <a:pt x="16" y="209"/>
                    <a:pt x="13" y="190"/>
                    <a:pt x="12" y="171"/>
                  </a:cubicBezTo>
                  <a:cubicBezTo>
                    <a:pt x="10" y="152"/>
                    <a:pt x="9" y="133"/>
                    <a:pt x="9" y="114"/>
                  </a:cubicBezTo>
                  <a:cubicBezTo>
                    <a:pt x="9" y="95"/>
                    <a:pt x="9" y="76"/>
                    <a:pt x="10" y="57"/>
                  </a:cubicBezTo>
                  <a:cubicBezTo>
                    <a:pt x="11" y="38"/>
                    <a:pt x="12" y="19"/>
                    <a:pt x="13" y="0"/>
                  </a:cubicBezTo>
                  <a:cubicBezTo>
                    <a:pt x="9" y="19"/>
                    <a:pt x="6" y="38"/>
                    <a:pt x="3" y="57"/>
                  </a:cubicBezTo>
                  <a:cubicBezTo>
                    <a:pt x="1" y="76"/>
                    <a:pt x="0" y="95"/>
                    <a:pt x="1" y="114"/>
                  </a:cubicBezTo>
                  <a:cubicBezTo>
                    <a:pt x="1" y="134"/>
                    <a:pt x="2" y="153"/>
                    <a:pt x="5" y="172"/>
                  </a:cubicBezTo>
                  <a:cubicBezTo>
                    <a:pt x="8" y="191"/>
                    <a:pt x="12" y="210"/>
                    <a:pt x="19" y="22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283147"/>
                </a:solidFill>
                <a:latin typeface="Calibri"/>
              </a:endParaRPr>
            </a:p>
          </p:txBody>
        </p:sp>
        <p:sp>
          <p:nvSpPr>
            <p:cNvPr id="624" name="Freeform 427">
              <a:extLst>
                <a:ext uri="{FF2B5EF4-FFF2-40B4-BE49-F238E27FC236}">
                  <a16:creationId xmlns:a16="http://schemas.microsoft.com/office/drawing/2014/main" id="{5D944431-4C97-4FCB-9105-F6A69101D4E5}"/>
                </a:ext>
              </a:extLst>
            </p:cNvPr>
            <p:cNvSpPr>
              <a:spLocks/>
            </p:cNvSpPr>
            <p:nvPr/>
          </p:nvSpPr>
          <p:spPr bwMode="auto">
            <a:xfrm>
              <a:off x="4738688" y="8721725"/>
              <a:ext cx="319088" cy="69850"/>
            </a:xfrm>
            <a:custGeom>
              <a:avLst/>
              <a:gdLst>
                <a:gd name="T0" fmla="*/ 0 w 169"/>
                <a:gd name="T1" fmla="*/ 31 h 37"/>
                <a:gd name="T2" fmla="*/ 43 w 169"/>
                <a:gd name="T3" fmla="*/ 37 h 37"/>
                <a:gd name="T4" fmla="*/ 87 w 169"/>
                <a:gd name="T5" fmla="*/ 32 h 37"/>
                <a:gd name="T6" fmla="*/ 129 w 169"/>
                <a:gd name="T7" fmla="*/ 19 h 37"/>
                <a:gd name="T8" fmla="*/ 169 w 169"/>
                <a:gd name="T9" fmla="*/ 0 h 37"/>
                <a:gd name="T10" fmla="*/ 127 w 169"/>
                <a:gd name="T11" fmla="*/ 13 h 37"/>
                <a:gd name="T12" fmla="*/ 85 w 169"/>
                <a:gd name="T13" fmla="*/ 24 h 37"/>
                <a:gd name="T14" fmla="*/ 43 w 169"/>
                <a:gd name="T15" fmla="*/ 30 h 37"/>
                <a:gd name="T16" fmla="*/ 0 w 169"/>
                <a:gd name="T17" fmla="*/ 31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9" h="37">
                  <a:moveTo>
                    <a:pt x="0" y="31"/>
                  </a:moveTo>
                  <a:cubicBezTo>
                    <a:pt x="14" y="35"/>
                    <a:pt x="29" y="37"/>
                    <a:pt x="43" y="37"/>
                  </a:cubicBezTo>
                  <a:cubicBezTo>
                    <a:pt x="58" y="37"/>
                    <a:pt x="73" y="35"/>
                    <a:pt x="87" y="32"/>
                  </a:cubicBezTo>
                  <a:cubicBezTo>
                    <a:pt x="101" y="29"/>
                    <a:pt x="116" y="24"/>
                    <a:pt x="129" y="19"/>
                  </a:cubicBezTo>
                  <a:cubicBezTo>
                    <a:pt x="143" y="14"/>
                    <a:pt x="156" y="8"/>
                    <a:pt x="169" y="0"/>
                  </a:cubicBezTo>
                  <a:cubicBezTo>
                    <a:pt x="127" y="13"/>
                    <a:pt x="127" y="13"/>
                    <a:pt x="127" y="13"/>
                  </a:cubicBezTo>
                  <a:cubicBezTo>
                    <a:pt x="113" y="17"/>
                    <a:pt x="99" y="21"/>
                    <a:pt x="85" y="24"/>
                  </a:cubicBezTo>
                  <a:cubicBezTo>
                    <a:pt x="71" y="27"/>
                    <a:pt x="57" y="29"/>
                    <a:pt x="43" y="30"/>
                  </a:cubicBezTo>
                  <a:cubicBezTo>
                    <a:pt x="29" y="32"/>
                    <a:pt x="14" y="32"/>
                    <a:pt x="0" y="3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283147"/>
                </a:solidFill>
                <a:latin typeface="Calibri"/>
              </a:endParaRPr>
            </a:p>
          </p:txBody>
        </p:sp>
      </p:grpSp>
      <p:sp>
        <p:nvSpPr>
          <p:cNvPr id="626" name="Oval 429">
            <a:extLst>
              <a:ext uri="{FF2B5EF4-FFF2-40B4-BE49-F238E27FC236}">
                <a16:creationId xmlns:a16="http://schemas.microsoft.com/office/drawing/2014/main" id="{9A21C2E9-04A6-4847-ADF8-6FFF11399251}"/>
              </a:ext>
            </a:extLst>
          </p:cNvPr>
          <p:cNvSpPr>
            <a:spLocks noChangeArrowheads="1"/>
          </p:cNvSpPr>
          <p:nvPr/>
        </p:nvSpPr>
        <p:spPr bwMode="auto">
          <a:xfrm>
            <a:off x="7884274" y="982174"/>
            <a:ext cx="1049935" cy="1051897"/>
          </a:xfrm>
          <a:prstGeom prst="ellipse">
            <a:avLst/>
          </a:prstGeom>
          <a:solidFill>
            <a:srgbClr val="F2F2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283147"/>
              </a:solidFill>
              <a:latin typeface="Calibri"/>
            </a:endParaRPr>
          </a:p>
        </p:txBody>
      </p:sp>
      <p:sp>
        <p:nvSpPr>
          <p:cNvPr id="627" name="Oval 430">
            <a:extLst>
              <a:ext uri="{FF2B5EF4-FFF2-40B4-BE49-F238E27FC236}">
                <a16:creationId xmlns:a16="http://schemas.microsoft.com/office/drawing/2014/main" id="{CB53B153-F677-4681-AF5D-0C0A454E091B}"/>
              </a:ext>
            </a:extLst>
          </p:cNvPr>
          <p:cNvSpPr>
            <a:spLocks noChangeArrowheads="1"/>
          </p:cNvSpPr>
          <p:nvPr/>
        </p:nvSpPr>
        <p:spPr bwMode="auto">
          <a:xfrm>
            <a:off x="8051085" y="3535380"/>
            <a:ext cx="1754471" cy="1755452"/>
          </a:xfrm>
          <a:prstGeom prst="ellipse">
            <a:avLst/>
          </a:prstGeom>
          <a:solidFill>
            <a:srgbClr val="F2F2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283147"/>
              </a:solidFill>
              <a:latin typeface="Calibri"/>
            </a:endParaRPr>
          </a:p>
        </p:txBody>
      </p:sp>
      <p:grpSp>
        <p:nvGrpSpPr>
          <p:cNvPr id="803" name="Group 802">
            <a:extLst>
              <a:ext uri="{FF2B5EF4-FFF2-40B4-BE49-F238E27FC236}">
                <a16:creationId xmlns:a16="http://schemas.microsoft.com/office/drawing/2014/main" id="{3F38CA80-4A7E-4D18-BA07-4854012C38ED}"/>
              </a:ext>
            </a:extLst>
          </p:cNvPr>
          <p:cNvGrpSpPr/>
          <p:nvPr/>
        </p:nvGrpSpPr>
        <p:grpSpPr>
          <a:xfrm>
            <a:off x="7181700" y="944886"/>
            <a:ext cx="4073158" cy="3140974"/>
            <a:chOff x="8320088" y="3311525"/>
            <a:chExt cx="6589713" cy="5081588"/>
          </a:xfrm>
        </p:grpSpPr>
        <p:sp>
          <p:nvSpPr>
            <p:cNvPr id="625" name="Freeform 428">
              <a:extLst>
                <a:ext uri="{FF2B5EF4-FFF2-40B4-BE49-F238E27FC236}">
                  <a16:creationId xmlns:a16="http://schemas.microsoft.com/office/drawing/2014/main" id="{521B2EAE-D5C6-471A-8069-968251C8540B}"/>
                </a:ext>
              </a:extLst>
            </p:cNvPr>
            <p:cNvSpPr>
              <a:spLocks/>
            </p:cNvSpPr>
            <p:nvPr/>
          </p:nvSpPr>
          <p:spPr bwMode="auto">
            <a:xfrm>
              <a:off x="8320088" y="3311525"/>
              <a:ext cx="6589713" cy="5081588"/>
            </a:xfrm>
            <a:custGeom>
              <a:avLst/>
              <a:gdLst>
                <a:gd name="T0" fmla="*/ 3444 w 3505"/>
                <a:gd name="T1" fmla="*/ 2216 h 2700"/>
                <a:gd name="T2" fmla="*/ 3160 w 3505"/>
                <a:gd name="T3" fmla="*/ 2216 h 2700"/>
                <a:gd name="T4" fmla="*/ 3170 w 3505"/>
                <a:gd name="T5" fmla="*/ 2188 h 2700"/>
                <a:gd name="T6" fmla="*/ 3182 w 3505"/>
                <a:gd name="T7" fmla="*/ 2188 h 2700"/>
                <a:gd name="T8" fmla="*/ 3242 w 3505"/>
                <a:gd name="T9" fmla="*/ 2127 h 2700"/>
                <a:gd name="T10" fmla="*/ 3242 w 3505"/>
                <a:gd name="T11" fmla="*/ 2127 h 2700"/>
                <a:gd name="T12" fmla="*/ 3189 w 3505"/>
                <a:gd name="T13" fmla="*/ 2067 h 2700"/>
                <a:gd name="T14" fmla="*/ 3076 w 3505"/>
                <a:gd name="T15" fmla="*/ 1752 h 2700"/>
                <a:gd name="T16" fmla="*/ 2546 w 3505"/>
                <a:gd name="T17" fmla="*/ 1752 h 2700"/>
                <a:gd name="T18" fmla="*/ 2497 w 3505"/>
                <a:gd name="T19" fmla="*/ 1703 h 2700"/>
                <a:gd name="T20" fmla="*/ 2546 w 3505"/>
                <a:gd name="T21" fmla="*/ 1654 h 2700"/>
                <a:gd name="T22" fmla="*/ 2980 w 3505"/>
                <a:gd name="T23" fmla="*/ 1654 h 2700"/>
                <a:gd name="T24" fmla="*/ 2798 w 3505"/>
                <a:gd name="T25" fmla="*/ 1529 h 2700"/>
                <a:gd name="T26" fmla="*/ 2539 w 3505"/>
                <a:gd name="T27" fmla="*/ 1138 h 2700"/>
                <a:gd name="T28" fmla="*/ 2402 w 3505"/>
                <a:gd name="T29" fmla="*/ 1138 h 2700"/>
                <a:gd name="T30" fmla="*/ 2353 w 3505"/>
                <a:gd name="T31" fmla="*/ 1089 h 2700"/>
                <a:gd name="T32" fmla="*/ 2402 w 3505"/>
                <a:gd name="T33" fmla="*/ 1040 h 2700"/>
                <a:gd name="T34" fmla="*/ 2537 w 3505"/>
                <a:gd name="T35" fmla="*/ 1040 h 2700"/>
                <a:gd name="T36" fmla="*/ 2541 w 3505"/>
                <a:gd name="T37" fmla="*/ 527 h 2700"/>
                <a:gd name="T38" fmla="*/ 2524 w 3505"/>
                <a:gd name="T39" fmla="*/ 428 h 2700"/>
                <a:gd name="T40" fmla="*/ 2082 w 3505"/>
                <a:gd name="T41" fmla="*/ 428 h 2700"/>
                <a:gd name="T42" fmla="*/ 2033 w 3505"/>
                <a:gd name="T43" fmla="*/ 379 h 2700"/>
                <a:gd name="T44" fmla="*/ 2033 w 3505"/>
                <a:gd name="T45" fmla="*/ 379 h 2700"/>
                <a:gd name="T46" fmla="*/ 2082 w 3505"/>
                <a:gd name="T47" fmla="*/ 330 h 2700"/>
                <a:gd name="T48" fmla="*/ 2482 w 3505"/>
                <a:gd name="T49" fmla="*/ 330 h 2700"/>
                <a:gd name="T50" fmla="*/ 1661 w 3505"/>
                <a:gd name="T51" fmla="*/ 476 h 2700"/>
                <a:gd name="T52" fmla="*/ 826 w 3505"/>
                <a:gd name="T53" fmla="*/ 1023 h 2700"/>
                <a:gd name="T54" fmla="*/ 9 w 3505"/>
                <a:gd name="T55" fmla="*/ 1610 h 2700"/>
                <a:gd name="T56" fmla="*/ 22 w 3505"/>
                <a:gd name="T57" fmla="*/ 1813 h 2700"/>
                <a:gd name="T58" fmla="*/ 224 w 3505"/>
                <a:gd name="T59" fmla="*/ 1813 h 2700"/>
                <a:gd name="T60" fmla="*/ 273 w 3505"/>
                <a:gd name="T61" fmla="*/ 1862 h 2700"/>
                <a:gd name="T62" fmla="*/ 224 w 3505"/>
                <a:gd name="T63" fmla="*/ 1911 h 2700"/>
                <a:gd name="T64" fmla="*/ 61 w 3505"/>
                <a:gd name="T65" fmla="*/ 1911 h 2700"/>
                <a:gd name="T66" fmla="*/ 226 w 3505"/>
                <a:gd name="T67" fmla="*/ 2116 h 2700"/>
                <a:gd name="T68" fmla="*/ 242 w 3505"/>
                <a:gd name="T69" fmla="*/ 2113 h 2700"/>
                <a:gd name="T70" fmla="*/ 585 w 3505"/>
                <a:gd name="T71" fmla="*/ 2113 h 2700"/>
                <a:gd name="T72" fmla="*/ 634 w 3505"/>
                <a:gd name="T73" fmla="*/ 2163 h 2700"/>
                <a:gd name="T74" fmla="*/ 585 w 3505"/>
                <a:gd name="T75" fmla="*/ 2212 h 2700"/>
                <a:gd name="T76" fmla="*/ 357 w 3505"/>
                <a:gd name="T77" fmla="*/ 2212 h 2700"/>
                <a:gd name="T78" fmla="*/ 505 w 3505"/>
                <a:gd name="T79" fmla="*/ 2288 h 2700"/>
                <a:gd name="T80" fmla="*/ 1052 w 3505"/>
                <a:gd name="T81" fmla="*/ 2195 h 2700"/>
                <a:gd name="T82" fmla="*/ 2398 w 3505"/>
                <a:gd name="T83" fmla="*/ 2561 h 2700"/>
                <a:gd name="T84" fmla="*/ 2961 w 3505"/>
                <a:gd name="T85" fmla="*/ 2492 h 2700"/>
                <a:gd name="T86" fmla="*/ 3242 w 3505"/>
                <a:gd name="T87" fmla="*/ 2492 h 2700"/>
                <a:gd name="T88" fmla="*/ 3302 w 3505"/>
                <a:gd name="T89" fmla="*/ 2431 h 2700"/>
                <a:gd name="T90" fmla="*/ 3242 w 3505"/>
                <a:gd name="T91" fmla="*/ 2371 h 2700"/>
                <a:gd name="T92" fmla="*/ 3076 w 3505"/>
                <a:gd name="T93" fmla="*/ 2371 h 2700"/>
                <a:gd name="T94" fmla="*/ 3100 w 3505"/>
                <a:gd name="T95" fmla="*/ 2337 h 2700"/>
                <a:gd name="T96" fmla="*/ 3444 w 3505"/>
                <a:gd name="T97" fmla="*/ 2337 h 2700"/>
                <a:gd name="T98" fmla="*/ 3505 w 3505"/>
                <a:gd name="T99" fmla="*/ 2276 h 2700"/>
                <a:gd name="T100" fmla="*/ 3444 w 3505"/>
                <a:gd name="T101" fmla="*/ 2216 h 2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505" h="2700">
                  <a:moveTo>
                    <a:pt x="3444" y="2216"/>
                  </a:moveTo>
                  <a:cubicBezTo>
                    <a:pt x="3160" y="2216"/>
                    <a:pt x="3160" y="2216"/>
                    <a:pt x="3160" y="2216"/>
                  </a:cubicBezTo>
                  <a:cubicBezTo>
                    <a:pt x="3164" y="2207"/>
                    <a:pt x="3167" y="2197"/>
                    <a:pt x="3170" y="2188"/>
                  </a:cubicBezTo>
                  <a:cubicBezTo>
                    <a:pt x="3182" y="2188"/>
                    <a:pt x="3182" y="2188"/>
                    <a:pt x="3182" y="2188"/>
                  </a:cubicBezTo>
                  <a:cubicBezTo>
                    <a:pt x="3215" y="2188"/>
                    <a:pt x="3242" y="2161"/>
                    <a:pt x="3242" y="2127"/>
                  </a:cubicBezTo>
                  <a:cubicBezTo>
                    <a:pt x="3242" y="2127"/>
                    <a:pt x="3242" y="2127"/>
                    <a:pt x="3242" y="2127"/>
                  </a:cubicBezTo>
                  <a:cubicBezTo>
                    <a:pt x="3242" y="2096"/>
                    <a:pt x="3219" y="2071"/>
                    <a:pt x="3189" y="2067"/>
                  </a:cubicBezTo>
                  <a:cubicBezTo>
                    <a:pt x="3192" y="1964"/>
                    <a:pt x="3159" y="1856"/>
                    <a:pt x="3076" y="1752"/>
                  </a:cubicBezTo>
                  <a:cubicBezTo>
                    <a:pt x="2546" y="1752"/>
                    <a:pt x="2546" y="1752"/>
                    <a:pt x="2546" y="1752"/>
                  </a:cubicBezTo>
                  <a:cubicBezTo>
                    <a:pt x="2519" y="1752"/>
                    <a:pt x="2497" y="1730"/>
                    <a:pt x="2497" y="1703"/>
                  </a:cubicBezTo>
                  <a:cubicBezTo>
                    <a:pt x="2497" y="1676"/>
                    <a:pt x="2519" y="1654"/>
                    <a:pt x="2546" y="1654"/>
                  </a:cubicBezTo>
                  <a:cubicBezTo>
                    <a:pt x="2980" y="1654"/>
                    <a:pt x="2980" y="1654"/>
                    <a:pt x="2980" y="1654"/>
                  </a:cubicBezTo>
                  <a:cubicBezTo>
                    <a:pt x="2930" y="1611"/>
                    <a:pt x="2870" y="1569"/>
                    <a:pt x="2798" y="1529"/>
                  </a:cubicBezTo>
                  <a:cubicBezTo>
                    <a:pt x="2604" y="1429"/>
                    <a:pt x="2550" y="1306"/>
                    <a:pt x="2539" y="1138"/>
                  </a:cubicBezTo>
                  <a:cubicBezTo>
                    <a:pt x="2402" y="1138"/>
                    <a:pt x="2402" y="1138"/>
                    <a:pt x="2402" y="1138"/>
                  </a:cubicBezTo>
                  <a:cubicBezTo>
                    <a:pt x="2375" y="1138"/>
                    <a:pt x="2353" y="1116"/>
                    <a:pt x="2353" y="1089"/>
                  </a:cubicBezTo>
                  <a:cubicBezTo>
                    <a:pt x="2353" y="1062"/>
                    <a:pt x="2375" y="1040"/>
                    <a:pt x="2402" y="1040"/>
                  </a:cubicBezTo>
                  <a:cubicBezTo>
                    <a:pt x="2537" y="1040"/>
                    <a:pt x="2537" y="1040"/>
                    <a:pt x="2537" y="1040"/>
                  </a:cubicBezTo>
                  <a:cubicBezTo>
                    <a:pt x="2538" y="900"/>
                    <a:pt x="2553" y="732"/>
                    <a:pt x="2541" y="527"/>
                  </a:cubicBezTo>
                  <a:cubicBezTo>
                    <a:pt x="2538" y="491"/>
                    <a:pt x="2533" y="458"/>
                    <a:pt x="2524" y="428"/>
                  </a:cubicBezTo>
                  <a:cubicBezTo>
                    <a:pt x="2082" y="428"/>
                    <a:pt x="2082" y="428"/>
                    <a:pt x="2082" y="428"/>
                  </a:cubicBezTo>
                  <a:cubicBezTo>
                    <a:pt x="2055" y="428"/>
                    <a:pt x="2033" y="406"/>
                    <a:pt x="2033" y="379"/>
                  </a:cubicBezTo>
                  <a:cubicBezTo>
                    <a:pt x="2033" y="379"/>
                    <a:pt x="2033" y="379"/>
                    <a:pt x="2033" y="379"/>
                  </a:cubicBezTo>
                  <a:cubicBezTo>
                    <a:pt x="2033" y="352"/>
                    <a:pt x="2055" y="330"/>
                    <a:pt x="2082" y="330"/>
                  </a:cubicBezTo>
                  <a:cubicBezTo>
                    <a:pt x="2482" y="330"/>
                    <a:pt x="2482" y="330"/>
                    <a:pt x="2482" y="330"/>
                  </a:cubicBezTo>
                  <a:cubicBezTo>
                    <a:pt x="2277" y="0"/>
                    <a:pt x="1621" y="160"/>
                    <a:pt x="1661" y="476"/>
                  </a:cubicBezTo>
                  <a:cubicBezTo>
                    <a:pt x="1709" y="867"/>
                    <a:pt x="1132" y="1231"/>
                    <a:pt x="826" y="1023"/>
                  </a:cubicBezTo>
                  <a:cubicBezTo>
                    <a:pt x="558" y="841"/>
                    <a:pt x="71" y="1134"/>
                    <a:pt x="9" y="1610"/>
                  </a:cubicBezTo>
                  <a:cubicBezTo>
                    <a:pt x="0" y="1684"/>
                    <a:pt x="6" y="1751"/>
                    <a:pt x="22" y="1813"/>
                  </a:cubicBezTo>
                  <a:cubicBezTo>
                    <a:pt x="224" y="1813"/>
                    <a:pt x="224" y="1813"/>
                    <a:pt x="224" y="1813"/>
                  </a:cubicBezTo>
                  <a:cubicBezTo>
                    <a:pt x="251" y="1813"/>
                    <a:pt x="273" y="1835"/>
                    <a:pt x="273" y="1862"/>
                  </a:cubicBezTo>
                  <a:cubicBezTo>
                    <a:pt x="273" y="1889"/>
                    <a:pt x="251" y="1911"/>
                    <a:pt x="224" y="1911"/>
                  </a:cubicBezTo>
                  <a:cubicBezTo>
                    <a:pt x="61" y="1911"/>
                    <a:pt x="61" y="1911"/>
                    <a:pt x="61" y="1911"/>
                  </a:cubicBezTo>
                  <a:cubicBezTo>
                    <a:pt x="102" y="1993"/>
                    <a:pt x="163" y="2061"/>
                    <a:pt x="226" y="2116"/>
                  </a:cubicBezTo>
                  <a:cubicBezTo>
                    <a:pt x="231" y="2114"/>
                    <a:pt x="236" y="2113"/>
                    <a:pt x="242" y="2113"/>
                  </a:cubicBezTo>
                  <a:cubicBezTo>
                    <a:pt x="585" y="2113"/>
                    <a:pt x="585" y="2113"/>
                    <a:pt x="585" y="2113"/>
                  </a:cubicBezTo>
                  <a:cubicBezTo>
                    <a:pt x="612" y="2113"/>
                    <a:pt x="634" y="2135"/>
                    <a:pt x="634" y="2163"/>
                  </a:cubicBezTo>
                  <a:cubicBezTo>
                    <a:pt x="634" y="2190"/>
                    <a:pt x="612" y="2212"/>
                    <a:pt x="585" y="2212"/>
                  </a:cubicBezTo>
                  <a:cubicBezTo>
                    <a:pt x="357" y="2212"/>
                    <a:pt x="357" y="2212"/>
                    <a:pt x="357" y="2212"/>
                  </a:cubicBezTo>
                  <a:cubicBezTo>
                    <a:pt x="440" y="2263"/>
                    <a:pt x="505" y="2288"/>
                    <a:pt x="505" y="2288"/>
                  </a:cubicBezTo>
                  <a:cubicBezTo>
                    <a:pt x="785" y="2358"/>
                    <a:pt x="935" y="2255"/>
                    <a:pt x="1052" y="2195"/>
                  </a:cubicBezTo>
                  <a:cubicBezTo>
                    <a:pt x="1377" y="2028"/>
                    <a:pt x="2004" y="2079"/>
                    <a:pt x="2398" y="2561"/>
                  </a:cubicBezTo>
                  <a:cubicBezTo>
                    <a:pt x="2535" y="2700"/>
                    <a:pt x="2780" y="2643"/>
                    <a:pt x="2961" y="2492"/>
                  </a:cubicBezTo>
                  <a:cubicBezTo>
                    <a:pt x="3242" y="2492"/>
                    <a:pt x="3242" y="2492"/>
                    <a:pt x="3242" y="2492"/>
                  </a:cubicBezTo>
                  <a:cubicBezTo>
                    <a:pt x="3275" y="2492"/>
                    <a:pt x="3302" y="2464"/>
                    <a:pt x="3302" y="2431"/>
                  </a:cubicBezTo>
                  <a:cubicBezTo>
                    <a:pt x="3302" y="2398"/>
                    <a:pt x="3275" y="2371"/>
                    <a:pt x="3242" y="2371"/>
                  </a:cubicBezTo>
                  <a:cubicBezTo>
                    <a:pt x="3076" y="2371"/>
                    <a:pt x="3076" y="2371"/>
                    <a:pt x="3076" y="2371"/>
                  </a:cubicBezTo>
                  <a:cubicBezTo>
                    <a:pt x="3085" y="2360"/>
                    <a:pt x="3092" y="2348"/>
                    <a:pt x="3100" y="2337"/>
                  </a:cubicBezTo>
                  <a:cubicBezTo>
                    <a:pt x="3444" y="2337"/>
                    <a:pt x="3444" y="2337"/>
                    <a:pt x="3444" y="2337"/>
                  </a:cubicBezTo>
                  <a:cubicBezTo>
                    <a:pt x="3478" y="2337"/>
                    <a:pt x="3505" y="2310"/>
                    <a:pt x="3505" y="2276"/>
                  </a:cubicBezTo>
                  <a:cubicBezTo>
                    <a:pt x="3505" y="2243"/>
                    <a:pt x="3478" y="2216"/>
                    <a:pt x="3444" y="2216"/>
                  </a:cubicBezTo>
                  <a:close/>
                </a:path>
              </a:pathLst>
            </a:custGeom>
            <a:solidFill>
              <a:srgbClr val="F2F2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283147"/>
                </a:solidFill>
                <a:latin typeface="Calibri"/>
              </a:endParaRPr>
            </a:p>
          </p:txBody>
        </p:sp>
        <p:sp>
          <p:nvSpPr>
            <p:cNvPr id="628" name="Freeform 431">
              <a:extLst>
                <a:ext uri="{FF2B5EF4-FFF2-40B4-BE49-F238E27FC236}">
                  <a16:creationId xmlns:a16="http://schemas.microsoft.com/office/drawing/2014/main" id="{5B89580A-34F4-47E2-BDB8-43F4732764C1}"/>
                </a:ext>
              </a:extLst>
            </p:cNvPr>
            <p:cNvSpPr>
              <a:spLocks/>
            </p:cNvSpPr>
            <p:nvPr/>
          </p:nvSpPr>
          <p:spPr bwMode="auto">
            <a:xfrm>
              <a:off x="12750801" y="5846763"/>
              <a:ext cx="736600" cy="184150"/>
            </a:xfrm>
            <a:custGeom>
              <a:avLst/>
              <a:gdLst>
                <a:gd name="T0" fmla="*/ 343 w 392"/>
                <a:gd name="T1" fmla="*/ 98 h 98"/>
                <a:gd name="T2" fmla="*/ 49 w 392"/>
                <a:gd name="T3" fmla="*/ 98 h 98"/>
                <a:gd name="T4" fmla="*/ 0 w 392"/>
                <a:gd name="T5" fmla="*/ 49 h 98"/>
                <a:gd name="T6" fmla="*/ 0 w 392"/>
                <a:gd name="T7" fmla="*/ 49 h 98"/>
                <a:gd name="T8" fmla="*/ 49 w 392"/>
                <a:gd name="T9" fmla="*/ 0 h 98"/>
                <a:gd name="T10" fmla="*/ 343 w 392"/>
                <a:gd name="T11" fmla="*/ 0 h 98"/>
                <a:gd name="T12" fmla="*/ 392 w 392"/>
                <a:gd name="T13" fmla="*/ 49 h 98"/>
                <a:gd name="T14" fmla="*/ 392 w 392"/>
                <a:gd name="T15" fmla="*/ 49 h 98"/>
                <a:gd name="T16" fmla="*/ 343 w 392"/>
                <a:gd name="T17" fmla="*/ 98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2" h="98">
                  <a:moveTo>
                    <a:pt x="343" y="98"/>
                  </a:moveTo>
                  <a:cubicBezTo>
                    <a:pt x="49" y="98"/>
                    <a:pt x="49" y="98"/>
                    <a:pt x="49" y="98"/>
                  </a:cubicBezTo>
                  <a:cubicBezTo>
                    <a:pt x="22" y="98"/>
                    <a:pt x="0" y="76"/>
                    <a:pt x="0" y="49"/>
                  </a:cubicBezTo>
                  <a:cubicBezTo>
                    <a:pt x="0" y="49"/>
                    <a:pt x="0" y="49"/>
                    <a:pt x="0" y="49"/>
                  </a:cubicBezTo>
                  <a:cubicBezTo>
                    <a:pt x="0" y="22"/>
                    <a:pt x="22" y="0"/>
                    <a:pt x="49" y="0"/>
                  </a:cubicBezTo>
                  <a:cubicBezTo>
                    <a:pt x="343" y="0"/>
                    <a:pt x="343" y="0"/>
                    <a:pt x="343" y="0"/>
                  </a:cubicBezTo>
                  <a:cubicBezTo>
                    <a:pt x="370" y="0"/>
                    <a:pt x="392" y="22"/>
                    <a:pt x="392" y="49"/>
                  </a:cubicBezTo>
                  <a:cubicBezTo>
                    <a:pt x="392" y="49"/>
                    <a:pt x="392" y="49"/>
                    <a:pt x="392" y="49"/>
                  </a:cubicBezTo>
                  <a:cubicBezTo>
                    <a:pt x="392" y="76"/>
                    <a:pt x="370" y="98"/>
                    <a:pt x="343" y="98"/>
                  </a:cubicBezTo>
                  <a:close/>
                </a:path>
              </a:pathLst>
            </a:custGeom>
            <a:solidFill>
              <a:srgbClr val="D4E1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283147"/>
                </a:solidFill>
                <a:latin typeface="Calibri"/>
              </a:endParaRPr>
            </a:p>
          </p:txBody>
        </p:sp>
        <p:sp>
          <p:nvSpPr>
            <p:cNvPr id="629" name="Freeform 432">
              <a:extLst>
                <a:ext uri="{FF2B5EF4-FFF2-40B4-BE49-F238E27FC236}">
                  <a16:creationId xmlns:a16="http://schemas.microsoft.com/office/drawing/2014/main" id="{4D144671-7D80-4D6E-98C5-CE892A320165}"/>
                </a:ext>
              </a:extLst>
            </p:cNvPr>
            <p:cNvSpPr>
              <a:spLocks/>
            </p:cNvSpPr>
            <p:nvPr/>
          </p:nvSpPr>
          <p:spPr bwMode="auto">
            <a:xfrm>
              <a:off x="13522326" y="5846763"/>
              <a:ext cx="184150" cy="184150"/>
            </a:xfrm>
            <a:custGeom>
              <a:avLst/>
              <a:gdLst>
                <a:gd name="T0" fmla="*/ 49 w 98"/>
                <a:gd name="T1" fmla="*/ 98 h 98"/>
                <a:gd name="T2" fmla="*/ 49 w 98"/>
                <a:gd name="T3" fmla="*/ 98 h 98"/>
                <a:gd name="T4" fmla="*/ 0 w 98"/>
                <a:gd name="T5" fmla="*/ 49 h 98"/>
                <a:gd name="T6" fmla="*/ 0 w 98"/>
                <a:gd name="T7" fmla="*/ 49 h 98"/>
                <a:gd name="T8" fmla="*/ 49 w 98"/>
                <a:gd name="T9" fmla="*/ 0 h 98"/>
                <a:gd name="T10" fmla="*/ 49 w 98"/>
                <a:gd name="T11" fmla="*/ 0 h 98"/>
                <a:gd name="T12" fmla="*/ 98 w 98"/>
                <a:gd name="T13" fmla="*/ 49 h 98"/>
                <a:gd name="T14" fmla="*/ 98 w 98"/>
                <a:gd name="T15" fmla="*/ 49 h 98"/>
                <a:gd name="T16" fmla="*/ 49 w 98"/>
                <a:gd name="T17" fmla="*/ 98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8" h="98">
                  <a:moveTo>
                    <a:pt x="49" y="98"/>
                  </a:moveTo>
                  <a:cubicBezTo>
                    <a:pt x="49" y="98"/>
                    <a:pt x="49" y="98"/>
                    <a:pt x="49" y="98"/>
                  </a:cubicBezTo>
                  <a:cubicBezTo>
                    <a:pt x="22" y="98"/>
                    <a:pt x="0" y="76"/>
                    <a:pt x="0" y="49"/>
                  </a:cubicBezTo>
                  <a:cubicBezTo>
                    <a:pt x="0" y="49"/>
                    <a:pt x="0" y="49"/>
                    <a:pt x="0" y="49"/>
                  </a:cubicBezTo>
                  <a:cubicBezTo>
                    <a:pt x="0" y="22"/>
                    <a:pt x="22" y="0"/>
                    <a:pt x="49" y="0"/>
                  </a:cubicBezTo>
                  <a:cubicBezTo>
                    <a:pt x="49" y="0"/>
                    <a:pt x="49" y="0"/>
                    <a:pt x="49" y="0"/>
                  </a:cubicBezTo>
                  <a:cubicBezTo>
                    <a:pt x="76" y="0"/>
                    <a:pt x="98" y="22"/>
                    <a:pt x="98" y="49"/>
                  </a:cubicBezTo>
                  <a:cubicBezTo>
                    <a:pt x="98" y="49"/>
                    <a:pt x="98" y="49"/>
                    <a:pt x="98" y="49"/>
                  </a:cubicBezTo>
                  <a:cubicBezTo>
                    <a:pt x="98" y="76"/>
                    <a:pt x="76" y="98"/>
                    <a:pt x="49" y="98"/>
                  </a:cubicBezTo>
                  <a:close/>
                </a:path>
              </a:pathLst>
            </a:custGeom>
            <a:solidFill>
              <a:srgbClr val="D4E1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283147"/>
                </a:solidFill>
                <a:latin typeface="Calibri"/>
              </a:endParaRPr>
            </a:p>
          </p:txBody>
        </p:sp>
        <p:sp>
          <p:nvSpPr>
            <p:cNvPr id="630" name="Freeform 433">
              <a:extLst>
                <a:ext uri="{FF2B5EF4-FFF2-40B4-BE49-F238E27FC236}">
                  <a16:creationId xmlns:a16="http://schemas.microsoft.com/office/drawing/2014/main" id="{50603035-F030-40F8-B68C-C98FDAEA3CB0}"/>
                </a:ext>
              </a:extLst>
            </p:cNvPr>
            <p:cNvSpPr>
              <a:spLocks/>
            </p:cNvSpPr>
            <p:nvPr/>
          </p:nvSpPr>
          <p:spPr bwMode="auto">
            <a:xfrm>
              <a:off x="13060363" y="5608638"/>
              <a:ext cx="631825" cy="187325"/>
            </a:xfrm>
            <a:custGeom>
              <a:avLst/>
              <a:gdLst>
                <a:gd name="T0" fmla="*/ 287 w 336"/>
                <a:gd name="T1" fmla="*/ 99 h 99"/>
                <a:gd name="T2" fmla="*/ 49 w 336"/>
                <a:gd name="T3" fmla="*/ 99 h 99"/>
                <a:gd name="T4" fmla="*/ 0 w 336"/>
                <a:gd name="T5" fmla="*/ 49 h 99"/>
                <a:gd name="T6" fmla="*/ 0 w 336"/>
                <a:gd name="T7" fmla="*/ 49 h 99"/>
                <a:gd name="T8" fmla="*/ 49 w 336"/>
                <a:gd name="T9" fmla="*/ 0 h 99"/>
                <a:gd name="T10" fmla="*/ 287 w 336"/>
                <a:gd name="T11" fmla="*/ 0 h 99"/>
                <a:gd name="T12" fmla="*/ 336 w 336"/>
                <a:gd name="T13" fmla="*/ 49 h 99"/>
                <a:gd name="T14" fmla="*/ 336 w 336"/>
                <a:gd name="T15" fmla="*/ 49 h 99"/>
                <a:gd name="T16" fmla="*/ 287 w 336"/>
                <a:gd name="T17" fmla="*/ 99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6" h="99">
                  <a:moveTo>
                    <a:pt x="287" y="99"/>
                  </a:moveTo>
                  <a:cubicBezTo>
                    <a:pt x="49" y="99"/>
                    <a:pt x="49" y="99"/>
                    <a:pt x="49" y="99"/>
                  </a:cubicBezTo>
                  <a:cubicBezTo>
                    <a:pt x="22" y="99"/>
                    <a:pt x="0" y="77"/>
                    <a:pt x="0" y="49"/>
                  </a:cubicBezTo>
                  <a:cubicBezTo>
                    <a:pt x="0" y="49"/>
                    <a:pt x="0" y="49"/>
                    <a:pt x="0" y="49"/>
                  </a:cubicBezTo>
                  <a:cubicBezTo>
                    <a:pt x="0" y="22"/>
                    <a:pt x="22" y="0"/>
                    <a:pt x="49" y="0"/>
                  </a:cubicBezTo>
                  <a:cubicBezTo>
                    <a:pt x="287" y="0"/>
                    <a:pt x="287" y="0"/>
                    <a:pt x="287" y="0"/>
                  </a:cubicBezTo>
                  <a:cubicBezTo>
                    <a:pt x="314" y="0"/>
                    <a:pt x="336" y="22"/>
                    <a:pt x="336" y="49"/>
                  </a:cubicBezTo>
                  <a:cubicBezTo>
                    <a:pt x="336" y="49"/>
                    <a:pt x="336" y="49"/>
                    <a:pt x="336" y="49"/>
                  </a:cubicBezTo>
                  <a:cubicBezTo>
                    <a:pt x="336" y="77"/>
                    <a:pt x="314" y="99"/>
                    <a:pt x="287" y="99"/>
                  </a:cubicBezTo>
                  <a:close/>
                </a:path>
              </a:pathLst>
            </a:custGeom>
            <a:solidFill>
              <a:srgbClr val="D4E1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283147"/>
                </a:solidFill>
                <a:latin typeface="Calibri"/>
              </a:endParaRPr>
            </a:p>
          </p:txBody>
        </p:sp>
        <p:sp>
          <p:nvSpPr>
            <p:cNvPr id="631" name="Freeform 434">
              <a:extLst>
                <a:ext uri="{FF2B5EF4-FFF2-40B4-BE49-F238E27FC236}">
                  <a16:creationId xmlns:a16="http://schemas.microsoft.com/office/drawing/2014/main" id="{AEB7FBF7-DF2A-4341-9D6C-195B00317844}"/>
                </a:ext>
              </a:extLst>
            </p:cNvPr>
            <p:cNvSpPr>
              <a:spLocks/>
            </p:cNvSpPr>
            <p:nvPr/>
          </p:nvSpPr>
          <p:spPr bwMode="auto">
            <a:xfrm>
              <a:off x="13917613" y="6673850"/>
              <a:ext cx="631825" cy="185738"/>
            </a:xfrm>
            <a:custGeom>
              <a:avLst/>
              <a:gdLst>
                <a:gd name="T0" fmla="*/ 287 w 336"/>
                <a:gd name="T1" fmla="*/ 98 h 98"/>
                <a:gd name="T2" fmla="*/ 49 w 336"/>
                <a:gd name="T3" fmla="*/ 98 h 98"/>
                <a:gd name="T4" fmla="*/ 0 w 336"/>
                <a:gd name="T5" fmla="*/ 49 h 98"/>
                <a:gd name="T6" fmla="*/ 0 w 336"/>
                <a:gd name="T7" fmla="*/ 49 h 98"/>
                <a:gd name="T8" fmla="*/ 49 w 336"/>
                <a:gd name="T9" fmla="*/ 0 h 98"/>
                <a:gd name="T10" fmla="*/ 287 w 336"/>
                <a:gd name="T11" fmla="*/ 0 h 98"/>
                <a:gd name="T12" fmla="*/ 336 w 336"/>
                <a:gd name="T13" fmla="*/ 49 h 98"/>
                <a:gd name="T14" fmla="*/ 336 w 336"/>
                <a:gd name="T15" fmla="*/ 49 h 98"/>
                <a:gd name="T16" fmla="*/ 287 w 336"/>
                <a:gd name="T17" fmla="*/ 98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6" h="98">
                  <a:moveTo>
                    <a:pt x="287" y="98"/>
                  </a:moveTo>
                  <a:cubicBezTo>
                    <a:pt x="49" y="98"/>
                    <a:pt x="49" y="98"/>
                    <a:pt x="49" y="98"/>
                  </a:cubicBezTo>
                  <a:cubicBezTo>
                    <a:pt x="22" y="98"/>
                    <a:pt x="0" y="76"/>
                    <a:pt x="0" y="49"/>
                  </a:cubicBezTo>
                  <a:cubicBezTo>
                    <a:pt x="0" y="49"/>
                    <a:pt x="0" y="49"/>
                    <a:pt x="0" y="49"/>
                  </a:cubicBezTo>
                  <a:cubicBezTo>
                    <a:pt x="0" y="22"/>
                    <a:pt x="22" y="0"/>
                    <a:pt x="49" y="0"/>
                  </a:cubicBezTo>
                  <a:cubicBezTo>
                    <a:pt x="287" y="0"/>
                    <a:pt x="287" y="0"/>
                    <a:pt x="287" y="0"/>
                  </a:cubicBezTo>
                  <a:cubicBezTo>
                    <a:pt x="314" y="0"/>
                    <a:pt x="336" y="22"/>
                    <a:pt x="336" y="49"/>
                  </a:cubicBezTo>
                  <a:cubicBezTo>
                    <a:pt x="336" y="49"/>
                    <a:pt x="336" y="49"/>
                    <a:pt x="336" y="49"/>
                  </a:cubicBezTo>
                  <a:cubicBezTo>
                    <a:pt x="336" y="76"/>
                    <a:pt x="314" y="98"/>
                    <a:pt x="287" y="98"/>
                  </a:cubicBezTo>
                  <a:close/>
                </a:path>
              </a:pathLst>
            </a:custGeom>
            <a:solidFill>
              <a:srgbClr val="D4E1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283147"/>
                </a:solidFill>
                <a:latin typeface="Calibri"/>
              </a:endParaRPr>
            </a:p>
          </p:txBody>
        </p:sp>
        <p:sp>
          <p:nvSpPr>
            <p:cNvPr id="632" name="Freeform 435">
              <a:extLst>
                <a:ext uri="{FF2B5EF4-FFF2-40B4-BE49-F238E27FC236}">
                  <a16:creationId xmlns:a16="http://schemas.microsoft.com/office/drawing/2014/main" id="{2EFDA5AE-A0B6-4742-9DE0-52DC964A6B12}"/>
                </a:ext>
              </a:extLst>
            </p:cNvPr>
            <p:cNvSpPr>
              <a:spLocks/>
            </p:cNvSpPr>
            <p:nvPr/>
          </p:nvSpPr>
          <p:spPr bwMode="auto">
            <a:xfrm>
              <a:off x="13152438" y="6073775"/>
              <a:ext cx="450850" cy="184150"/>
            </a:xfrm>
            <a:custGeom>
              <a:avLst/>
              <a:gdLst>
                <a:gd name="T0" fmla="*/ 191 w 240"/>
                <a:gd name="T1" fmla="*/ 98 h 98"/>
                <a:gd name="T2" fmla="*/ 49 w 240"/>
                <a:gd name="T3" fmla="*/ 98 h 98"/>
                <a:gd name="T4" fmla="*/ 0 w 240"/>
                <a:gd name="T5" fmla="*/ 49 h 98"/>
                <a:gd name="T6" fmla="*/ 0 w 240"/>
                <a:gd name="T7" fmla="*/ 49 h 98"/>
                <a:gd name="T8" fmla="*/ 49 w 240"/>
                <a:gd name="T9" fmla="*/ 0 h 98"/>
                <a:gd name="T10" fmla="*/ 191 w 240"/>
                <a:gd name="T11" fmla="*/ 0 h 98"/>
                <a:gd name="T12" fmla="*/ 240 w 240"/>
                <a:gd name="T13" fmla="*/ 49 h 98"/>
                <a:gd name="T14" fmla="*/ 240 w 240"/>
                <a:gd name="T15" fmla="*/ 49 h 98"/>
                <a:gd name="T16" fmla="*/ 191 w 240"/>
                <a:gd name="T17" fmla="*/ 98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0" h="98">
                  <a:moveTo>
                    <a:pt x="191" y="98"/>
                  </a:moveTo>
                  <a:cubicBezTo>
                    <a:pt x="49" y="98"/>
                    <a:pt x="49" y="98"/>
                    <a:pt x="49" y="98"/>
                  </a:cubicBezTo>
                  <a:cubicBezTo>
                    <a:pt x="22" y="98"/>
                    <a:pt x="0" y="76"/>
                    <a:pt x="0" y="49"/>
                  </a:cubicBezTo>
                  <a:cubicBezTo>
                    <a:pt x="0" y="49"/>
                    <a:pt x="0" y="49"/>
                    <a:pt x="0" y="49"/>
                  </a:cubicBezTo>
                  <a:cubicBezTo>
                    <a:pt x="0" y="22"/>
                    <a:pt x="22" y="0"/>
                    <a:pt x="49" y="0"/>
                  </a:cubicBezTo>
                  <a:cubicBezTo>
                    <a:pt x="191" y="0"/>
                    <a:pt x="191" y="0"/>
                    <a:pt x="191" y="0"/>
                  </a:cubicBezTo>
                  <a:cubicBezTo>
                    <a:pt x="218" y="0"/>
                    <a:pt x="240" y="22"/>
                    <a:pt x="240" y="49"/>
                  </a:cubicBezTo>
                  <a:cubicBezTo>
                    <a:pt x="240" y="49"/>
                    <a:pt x="240" y="49"/>
                    <a:pt x="240" y="49"/>
                  </a:cubicBezTo>
                  <a:cubicBezTo>
                    <a:pt x="240" y="76"/>
                    <a:pt x="218" y="98"/>
                    <a:pt x="191" y="98"/>
                  </a:cubicBezTo>
                  <a:close/>
                </a:path>
              </a:pathLst>
            </a:custGeom>
            <a:solidFill>
              <a:srgbClr val="D4E1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283147"/>
                </a:solidFill>
                <a:latin typeface="Calibri"/>
              </a:endParaRPr>
            </a:p>
          </p:txBody>
        </p:sp>
        <p:sp>
          <p:nvSpPr>
            <p:cNvPr id="633" name="Freeform 436">
              <a:extLst>
                <a:ext uri="{FF2B5EF4-FFF2-40B4-BE49-F238E27FC236}">
                  <a16:creationId xmlns:a16="http://schemas.microsoft.com/office/drawing/2014/main" id="{50C40D6F-A3A0-4C70-A429-0DAA0F0285E6}"/>
                </a:ext>
              </a:extLst>
            </p:cNvPr>
            <p:cNvSpPr>
              <a:spLocks/>
            </p:cNvSpPr>
            <p:nvPr/>
          </p:nvSpPr>
          <p:spPr bwMode="auto">
            <a:xfrm>
              <a:off x="13692188" y="6862763"/>
              <a:ext cx="450850" cy="185738"/>
            </a:xfrm>
            <a:custGeom>
              <a:avLst/>
              <a:gdLst>
                <a:gd name="T0" fmla="*/ 191 w 240"/>
                <a:gd name="T1" fmla="*/ 99 h 99"/>
                <a:gd name="T2" fmla="*/ 49 w 240"/>
                <a:gd name="T3" fmla="*/ 99 h 99"/>
                <a:gd name="T4" fmla="*/ 0 w 240"/>
                <a:gd name="T5" fmla="*/ 50 h 99"/>
                <a:gd name="T6" fmla="*/ 0 w 240"/>
                <a:gd name="T7" fmla="*/ 50 h 99"/>
                <a:gd name="T8" fmla="*/ 49 w 240"/>
                <a:gd name="T9" fmla="*/ 0 h 99"/>
                <a:gd name="T10" fmla="*/ 191 w 240"/>
                <a:gd name="T11" fmla="*/ 0 h 99"/>
                <a:gd name="T12" fmla="*/ 240 w 240"/>
                <a:gd name="T13" fmla="*/ 50 h 99"/>
                <a:gd name="T14" fmla="*/ 240 w 240"/>
                <a:gd name="T15" fmla="*/ 50 h 99"/>
                <a:gd name="T16" fmla="*/ 191 w 240"/>
                <a:gd name="T17" fmla="*/ 99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0" h="99">
                  <a:moveTo>
                    <a:pt x="191" y="99"/>
                  </a:moveTo>
                  <a:cubicBezTo>
                    <a:pt x="49" y="99"/>
                    <a:pt x="49" y="99"/>
                    <a:pt x="49" y="99"/>
                  </a:cubicBezTo>
                  <a:cubicBezTo>
                    <a:pt x="22" y="99"/>
                    <a:pt x="0" y="77"/>
                    <a:pt x="0" y="50"/>
                  </a:cubicBezTo>
                  <a:cubicBezTo>
                    <a:pt x="0" y="50"/>
                    <a:pt x="0" y="50"/>
                    <a:pt x="0" y="50"/>
                  </a:cubicBezTo>
                  <a:cubicBezTo>
                    <a:pt x="0" y="22"/>
                    <a:pt x="22" y="0"/>
                    <a:pt x="49" y="0"/>
                  </a:cubicBezTo>
                  <a:cubicBezTo>
                    <a:pt x="191" y="0"/>
                    <a:pt x="191" y="0"/>
                    <a:pt x="191" y="0"/>
                  </a:cubicBezTo>
                  <a:cubicBezTo>
                    <a:pt x="218" y="0"/>
                    <a:pt x="240" y="22"/>
                    <a:pt x="240" y="50"/>
                  </a:cubicBezTo>
                  <a:cubicBezTo>
                    <a:pt x="240" y="50"/>
                    <a:pt x="240" y="50"/>
                    <a:pt x="240" y="50"/>
                  </a:cubicBezTo>
                  <a:cubicBezTo>
                    <a:pt x="240" y="77"/>
                    <a:pt x="218" y="99"/>
                    <a:pt x="191" y="99"/>
                  </a:cubicBezTo>
                  <a:close/>
                </a:path>
              </a:pathLst>
            </a:custGeom>
            <a:solidFill>
              <a:srgbClr val="D4E1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283147"/>
                </a:solidFill>
                <a:latin typeface="Calibri"/>
              </a:endParaRPr>
            </a:p>
          </p:txBody>
        </p:sp>
        <p:sp>
          <p:nvSpPr>
            <p:cNvPr id="634" name="Freeform 437">
              <a:extLst>
                <a:ext uri="{FF2B5EF4-FFF2-40B4-BE49-F238E27FC236}">
                  <a16:creationId xmlns:a16="http://schemas.microsoft.com/office/drawing/2014/main" id="{80A398F8-BA13-4FED-9BDE-6B760DD59B64}"/>
                </a:ext>
              </a:extLst>
            </p:cNvPr>
            <p:cNvSpPr>
              <a:spLocks/>
            </p:cNvSpPr>
            <p:nvPr/>
          </p:nvSpPr>
          <p:spPr bwMode="auto">
            <a:xfrm>
              <a:off x="12768263" y="4595813"/>
              <a:ext cx="906463" cy="227013"/>
            </a:xfrm>
            <a:custGeom>
              <a:avLst/>
              <a:gdLst>
                <a:gd name="T0" fmla="*/ 60 w 482"/>
                <a:gd name="T1" fmla="*/ 0 h 121"/>
                <a:gd name="T2" fmla="*/ 421 w 482"/>
                <a:gd name="T3" fmla="*/ 0 h 121"/>
                <a:gd name="T4" fmla="*/ 482 w 482"/>
                <a:gd name="T5" fmla="*/ 60 h 121"/>
                <a:gd name="T6" fmla="*/ 482 w 482"/>
                <a:gd name="T7" fmla="*/ 60 h 121"/>
                <a:gd name="T8" fmla="*/ 421 w 482"/>
                <a:gd name="T9" fmla="*/ 121 h 121"/>
                <a:gd name="T10" fmla="*/ 60 w 482"/>
                <a:gd name="T11" fmla="*/ 121 h 121"/>
                <a:gd name="T12" fmla="*/ 0 w 482"/>
                <a:gd name="T13" fmla="*/ 60 h 121"/>
                <a:gd name="T14" fmla="*/ 0 w 482"/>
                <a:gd name="T15" fmla="*/ 60 h 121"/>
                <a:gd name="T16" fmla="*/ 60 w 482"/>
                <a:gd name="T17"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2" h="121">
                  <a:moveTo>
                    <a:pt x="60" y="0"/>
                  </a:moveTo>
                  <a:cubicBezTo>
                    <a:pt x="421" y="0"/>
                    <a:pt x="421" y="0"/>
                    <a:pt x="421" y="0"/>
                  </a:cubicBezTo>
                  <a:cubicBezTo>
                    <a:pt x="455" y="0"/>
                    <a:pt x="482" y="27"/>
                    <a:pt x="482" y="60"/>
                  </a:cubicBezTo>
                  <a:cubicBezTo>
                    <a:pt x="482" y="60"/>
                    <a:pt x="482" y="60"/>
                    <a:pt x="482" y="60"/>
                  </a:cubicBezTo>
                  <a:cubicBezTo>
                    <a:pt x="482" y="94"/>
                    <a:pt x="455" y="121"/>
                    <a:pt x="421" y="121"/>
                  </a:cubicBezTo>
                  <a:cubicBezTo>
                    <a:pt x="60" y="121"/>
                    <a:pt x="60" y="121"/>
                    <a:pt x="60" y="121"/>
                  </a:cubicBezTo>
                  <a:cubicBezTo>
                    <a:pt x="27" y="121"/>
                    <a:pt x="0" y="94"/>
                    <a:pt x="0" y="60"/>
                  </a:cubicBezTo>
                  <a:cubicBezTo>
                    <a:pt x="0" y="60"/>
                    <a:pt x="0" y="60"/>
                    <a:pt x="0" y="60"/>
                  </a:cubicBezTo>
                  <a:cubicBezTo>
                    <a:pt x="0" y="27"/>
                    <a:pt x="27" y="0"/>
                    <a:pt x="60" y="0"/>
                  </a:cubicBezTo>
                  <a:close/>
                </a:path>
              </a:pathLst>
            </a:custGeom>
            <a:solidFill>
              <a:srgbClr val="D4E1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283147"/>
                </a:solidFill>
                <a:latin typeface="Calibri"/>
              </a:endParaRPr>
            </a:p>
          </p:txBody>
        </p:sp>
        <p:sp>
          <p:nvSpPr>
            <p:cNvPr id="635" name="Freeform 438">
              <a:extLst>
                <a:ext uri="{FF2B5EF4-FFF2-40B4-BE49-F238E27FC236}">
                  <a16:creationId xmlns:a16="http://schemas.microsoft.com/office/drawing/2014/main" id="{4943569C-F48E-4705-98D0-D5BA917DDE87}"/>
                </a:ext>
              </a:extLst>
            </p:cNvPr>
            <p:cNvSpPr>
              <a:spLocks/>
            </p:cNvSpPr>
            <p:nvPr/>
          </p:nvSpPr>
          <p:spPr bwMode="auto">
            <a:xfrm>
              <a:off x="12517438" y="4884738"/>
              <a:ext cx="776288" cy="228600"/>
            </a:xfrm>
            <a:custGeom>
              <a:avLst/>
              <a:gdLst>
                <a:gd name="T0" fmla="*/ 60 w 413"/>
                <a:gd name="T1" fmla="*/ 0 h 121"/>
                <a:gd name="T2" fmla="*/ 353 w 413"/>
                <a:gd name="T3" fmla="*/ 0 h 121"/>
                <a:gd name="T4" fmla="*/ 413 w 413"/>
                <a:gd name="T5" fmla="*/ 61 h 121"/>
                <a:gd name="T6" fmla="*/ 413 w 413"/>
                <a:gd name="T7" fmla="*/ 61 h 121"/>
                <a:gd name="T8" fmla="*/ 353 w 413"/>
                <a:gd name="T9" fmla="*/ 121 h 121"/>
                <a:gd name="T10" fmla="*/ 60 w 413"/>
                <a:gd name="T11" fmla="*/ 121 h 121"/>
                <a:gd name="T12" fmla="*/ 0 w 413"/>
                <a:gd name="T13" fmla="*/ 61 h 121"/>
                <a:gd name="T14" fmla="*/ 0 w 413"/>
                <a:gd name="T15" fmla="*/ 61 h 121"/>
                <a:gd name="T16" fmla="*/ 60 w 413"/>
                <a:gd name="T17"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3" h="121">
                  <a:moveTo>
                    <a:pt x="60" y="0"/>
                  </a:moveTo>
                  <a:cubicBezTo>
                    <a:pt x="353" y="0"/>
                    <a:pt x="353" y="0"/>
                    <a:pt x="353" y="0"/>
                  </a:cubicBezTo>
                  <a:cubicBezTo>
                    <a:pt x="386" y="0"/>
                    <a:pt x="413" y="27"/>
                    <a:pt x="413" y="61"/>
                  </a:cubicBezTo>
                  <a:cubicBezTo>
                    <a:pt x="413" y="61"/>
                    <a:pt x="413" y="61"/>
                    <a:pt x="413" y="61"/>
                  </a:cubicBezTo>
                  <a:cubicBezTo>
                    <a:pt x="413" y="94"/>
                    <a:pt x="386" y="121"/>
                    <a:pt x="353" y="121"/>
                  </a:cubicBezTo>
                  <a:cubicBezTo>
                    <a:pt x="60" y="121"/>
                    <a:pt x="60" y="121"/>
                    <a:pt x="60" y="121"/>
                  </a:cubicBezTo>
                  <a:cubicBezTo>
                    <a:pt x="27" y="121"/>
                    <a:pt x="0" y="94"/>
                    <a:pt x="0" y="61"/>
                  </a:cubicBezTo>
                  <a:cubicBezTo>
                    <a:pt x="0" y="61"/>
                    <a:pt x="0" y="61"/>
                    <a:pt x="0" y="61"/>
                  </a:cubicBezTo>
                  <a:cubicBezTo>
                    <a:pt x="0" y="27"/>
                    <a:pt x="27" y="0"/>
                    <a:pt x="60" y="0"/>
                  </a:cubicBezTo>
                  <a:close/>
                </a:path>
              </a:pathLst>
            </a:custGeom>
            <a:solidFill>
              <a:srgbClr val="D4E1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283147"/>
                </a:solidFill>
                <a:latin typeface="Calibri"/>
              </a:endParaRPr>
            </a:p>
          </p:txBody>
        </p:sp>
        <p:sp>
          <p:nvSpPr>
            <p:cNvPr id="636" name="Freeform 439">
              <a:extLst>
                <a:ext uri="{FF2B5EF4-FFF2-40B4-BE49-F238E27FC236}">
                  <a16:creationId xmlns:a16="http://schemas.microsoft.com/office/drawing/2014/main" id="{33B7B7B2-27E2-40DE-A2FA-15E4BD47C304}"/>
                </a:ext>
              </a:extLst>
            </p:cNvPr>
            <p:cNvSpPr>
              <a:spLocks/>
            </p:cNvSpPr>
            <p:nvPr/>
          </p:nvSpPr>
          <p:spPr bwMode="auto">
            <a:xfrm>
              <a:off x="12623801" y="4313238"/>
              <a:ext cx="557213" cy="227013"/>
            </a:xfrm>
            <a:custGeom>
              <a:avLst/>
              <a:gdLst>
                <a:gd name="T0" fmla="*/ 61 w 296"/>
                <a:gd name="T1" fmla="*/ 0 h 121"/>
                <a:gd name="T2" fmla="*/ 236 w 296"/>
                <a:gd name="T3" fmla="*/ 0 h 121"/>
                <a:gd name="T4" fmla="*/ 296 w 296"/>
                <a:gd name="T5" fmla="*/ 61 h 121"/>
                <a:gd name="T6" fmla="*/ 296 w 296"/>
                <a:gd name="T7" fmla="*/ 61 h 121"/>
                <a:gd name="T8" fmla="*/ 236 w 296"/>
                <a:gd name="T9" fmla="*/ 121 h 121"/>
                <a:gd name="T10" fmla="*/ 61 w 296"/>
                <a:gd name="T11" fmla="*/ 121 h 121"/>
                <a:gd name="T12" fmla="*/ 0 w 296"/>
                <a:gd name="T13" fmla="*/ 61 h 121"/>
                <a:gd name="T14" fmla="*/ 0 w 296"/>
                <a:gd name="T15" fmla="*/ 61 h 121"/>
                <a:gd name="T16" fmla="*/ 61 w 296"/>
                <a:gd name="T17"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6" h="121">
                  <a:moveTo>
                    <a:pt x="61" y="0"/>
                  </a:moveTo>
                  <a:cubicBezTo>
                    <a:pt x="236" y="0"/>
                    <a:pt x="236" y="0"/>
                    <a:pt x="236" y="0"/>
                  </a:cubicBezTo>
                  <a:cubicBezTo>
                    <a:pt x="269" y="0"/>
                    <a:pt x="296" y="27"/>
                    <a:pt x="296" y="61"/>
                  </a:cubicBezTo>
                  <a:cubicBezTo>
                    <a:pt x="296" y="61"/>
                    <a:pt x="296" y="61"/>
                    <a:pt x="296" y="61"/>
                  </a:cubicBezTo>
                  <a:cubicBezTo>
                    <a:pt x="296" y="94"/>
                    <a:pt x="269" y="121"/>
                    <a:pt x="236" y="121"/>
                  </a:cubicBezTo>
                  <a:cubicBezTo>
                    <a:pt x="61" y="121"/>
                    <a:pt x="61" y="121"/>
                    <a:pt x="61" y="121"/>
                  </a:cubicBezTo>
                  <a:cubicBezTo>
                    <a:pt x="27" y="121"/>
                    <a:pt x="0" y="94"/>
                    <a:pt x="0" y="61"/>
                  </a:cubicBezTo>
                  <a:cubicBezTo>
                    <a:pt x="0" y="61"/>
                    <a:pt x="0" y="61"/>
                    <a:pt x="0" y="61"/>
                  </a:cubicBezTo>
                  <a:cubicBezTo>
                    <a:pt x="0" y="27"/>
                    <a:pt x="27" y="0"/>
                    <a:pt x="61" y="0"/>
                  </a:cubicBezTo>
                  <a:close/>
                </a:path>
              </a:pathLst>
            </a:custGeom>
            <a:solidFill>
              <a:srgbClr val="D4E1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283147"/>
                </a:solidFill>
                <a:latin typeface="Calibri"/>
              </a:endParaRPr>
            </a:p>
          </p:txBody>
        </p:sp>
      </p:grpSp>
      <p:grpSp>
        <p:nvGrpSpPr>
          <p:cNvPr id="805" name="Group 804">
            <a:extLst>
              <a:ext uri="{FF2B5EF4-FFF2-40B4-BE49-F238E27FC236}">
                <a16:creationId xmlns:a16="http://schemas.microsoft.com/office/drawing/2014/main" id="{D383F9FB-E841-43D1-BC04-34F74EB5CB5F}"/>
              </a:ext>
            </a:extLst>
          </p:cNvPr>
          <p:cNvGrpSpPr/>
          <p:nvPr/>
        </p:nvGrpSpPr>
        <p:grpSpPr>
          <a:xfrm>
            <a:off x="9432191" y="1591529"/>
            <a:ext cx="1194179" cy="3182185"/>
            <a:chOff x="18710276" y="4357688"/>
            <a:chExt cx="1931988" cy="5148262"/>
          </a:xfrm>
        </p:grpSpPr>
        <p:sp>
          <p:nvSpPr>
            <p:cNvPr id="637" name="Freeform 440">
              <a:extLst>
                <a:ext uri="{FF2B5EF4-FFF2-40B4-BE49-F238E27FC236}">
                  <a16:creationId xmlns:a16="http://schemas.microsoft.com/office/drawing/2014/main" id="{E75F8557-19EB-4393-8EC7-F2AACB1D27E0}"/>
                </a:ext>
              </a:extLst>
            </p:cNvPr>
            <p:cNvSpPr>
              <a:spLocks/>
            </p:cNvSpPr>
            <p:nvPr/>
          </p:nvSpPr>
          <p:spPr bwMode="auto">
            <a:xfrm>
              <a:off x="18894426" y="9197975"/>
              <a:ext cx="209550" cy="307975"/>
            </a:xfrm>
            <a:custGeom>
              <a:avLst/>
              <a:gdLst>
                <a:gd name="T0" fmla="*/ 132 w 132"/>
                <a:gd name="T1" fmla="*/ 0 h 194"/>
                <a:gd name="T2" fmla="*/ 71 w 132"/>
                <a:gd name="T3" fmla="*/ 194 h 194"/>
                <a:gd name="T4" fmla="*/ 0 w 132"/>
                <a:gd name="T5" fmla="*/ 194 h 194"/>
                <a:gd name="T6" fmla="*/ 0 w 132"/>
                <a:gd name="T7" fmla="*/ 0 h 194"/>
                <a:gd name="T8" fmla="*/ 132 w 132"/>
                <a:gd name="T9" fmla="*/ 0 h 194"/>
              </a:gdLst>
              <a:ahLst/>
              <a:cxnLst>
                <a:cxn ang="0">
                  <a:pos x="T0" y="T1"/>
                </a:cxn>
                <a:cxn ang="0">
                  <a:pos x="T2" y="T3"/>
                </a:cxn>
                <a:cxn ang="0">
                  <a:pos x="T4" y="T5"/>
                </a:cxn>
                <a:cxn ang="0">
                  <a:pos x="T6" y="T7"/>
                </a:cxn>
                <a:cxn ang="0">
                  <a:pos x="T8" y="T9"/>
                </a:cxn>
              </a:cxnLst>
              <a:rect l="0" t="0" r="r" b="b"/>
              <a:pathLst>
                <a:path w="132" h="194">
                  <a:moveTo>
                    <a:pt x="132" y="0"/>
                  </a:moveTo>
                  <a:lnTo>
                    <a:pt x="71" y="194"/>
                  </a:lnTo>
                  <a:lnTo>
                    <a:pt x="0" y="194"/>
                  </a:lnTo>
                  <a:lnTo>
                    <a:pt x="0" y="0"/>
                  </a:lnTo>
                  <a:lnTo>
                    <a:pt x="132" y="0"/>
                  </a:lnTo>
                  <a:close/>
                </a:path>
              </a:pathLst>
            </a:custGeom>
            <a:solidFill>
              <a:srgbClr val="C5DB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283147"/>
                </a:solidFill>
                <a:latin typeface="Calibri"/>
              </a:endParaRPr>
            </a:p>
          </p:txBody>
        </p:sp>
        <p:sp>
          <p:nvSpPr>
            <p:cNvPr id="638" name="Freeform 441">
              <a:extLst>
                <a:ext uri="{FF2B5EF4-FFF2-40B4-BE49-F238E27FC236}">
                  <a16:creationId xmlns:a16="http://schemas.microsoft.com/office/drawing/2014/main" id="{77D01C84-E52D-42D2-B413-AEA862F524A3}"/>
                </a:ext>
              </a:extLst>
            </p:cNvPr>
            <p:cNvSpPr>
              <a:spLocks/>
            </p:cNvSpPr>
            <p:nvPr/>
          </p:nvSpPr>
          <p:spPr bwMode="auto">
            <a:xfrm>
              <a:off x="20246976" y="9197975"/>
              <a:ext cx="211138" cy="307975"/>
            </a:xfrm>
            <a:custGeom>
              <a:avLst/>
              <a:gdLst>
                <a:gd name="T0" fmla="*/ 0 w 133"/>
                <a:gd name="T1" fmla="*/ 0 h 194"/>
                <a:gd name="T2" fmla="*/ 62 w 133"/>
                <a:gd name="T3" fmla="*/ 194 h 194"/>
                <a:gd name="T4" fmla="*/ 133 w 133"/>
                <a:gd name="T5" fmla="*/ 194 h 194"/>
                <a:gd name="T6" fmla="*/ 133 w 133"/>
                <a:gd name="T7" fmla="*/ 0 h 194"/>
                <a:gd name="T8" fmla="*/ 0 w 133"/>
                <a:gd name="T9" fmla="*/ 0 h 194"/>
              </a:gdLst>
              <a:ahLst/>
              <a:cxnLst>
                <a:cxn ang="0">
                  <a:pos x="T0" y="T1"/>
                </a:cxn>
                <a:cxn ang="0">
                  <a:pos x="T2" y="T3"/>
                </a:cxn>
                <a:cxn ang="0">
                  <a:pos x="T4" y="T5"/>
                </a:cxn>
                <a:cxn ang="0">
                  <a:pos x="T6" y="T7"/>
                </a:cxn>
                <a:cxn ang="0">
                  <a:pos x="T8" y="T9"/>
                </a:cxn>
              </a:cxnLst>
              <a:rect l="0" t="0" r="r" b="b"/>
              <a:pathLst>
                <a:path w="133" h="194">
                  <a:moveTo>
                    <a:pt x="0" y="0"/>
                  </a:moveTo>
                  <a:lnTo>
                    <a:pt x="62" y="194"/>
                  </a:lnTo>
                  <a:lnTo>
                    <a:pt x="133" y="194"/>
                  </a:lnTo>
                  <a:lnTo>
                    <a:pt x="133" y="0"/>
                  </a:lnTo>
                  <a:lnTo>
                    <a:pt x="0" y="0"/>
                  </a:lnTo>
                  <a:close/>
                </a:path>
              </a:pathLst>
            </a:custGeom>
            <a:solidFill>
              <a:srgbClr val="C5DB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283147"/>
                </a:solidFill>
                <a:latin typeface="Calibri"/>
              </a:endParaRPr>
            </a:p>
          </p:txBody>
        </p:sp>
        <p:sp>
          <p:nvSpPr>
            <p:cNvPr id="639" name="Freeform 442">
              <a:extLst>
                <a:ext uri="{FF2B5EF4-FFF2-40B4-BE49-F238E27FC236}">
                  <a16:creationId xmlns:a16="http://schemas.microsoft.com/office/drawing/2014/main" id="{BF54AF0D-0EA9-4FFC-AB8B-78D27561D559}"/>
                </a:ext>
              </a:extLst>
            </p:cNvPr>
            <p:cNvSpPr>
              <a:spLocks/>
            </p:cNvSpPr>
            <p:nvPr/>
          </p:nvSpPr>
          <p:spPr bwMode="auto">
            <a:xfrm>
              <a:off x="18710276" y="4357688"/>
              <a:ext cx="1931988" cy="4960938"/>
            </a:xfrm>
            <a:custGeom>
              <a:avLst/>
              <a:gdLst>
                <a:gd name="T0" fmla="*/ 950 w 1028"/>
                <a:gd name="T1" fmla="*/ 2636 h 2636"/>
                <a:gd name="T2" fmla="*/ 78 w 1028"/>
                <a:gd name="T3" fmla="*/ 2636 h 2636"/>
                <a:gd name="T4" fmla="*/ 0 w 1028"/>
                <a:gd name="T5" fmla="*/ 2558 h 2636"/>
                <a:gd name="T6" fmla="*/ 0 w 1028"/>
                <a:gd name="T7" fmla="*/ 78 h 2636"/>
                <a:gd name="T8" fmla="*/ 78 w 1028"/>
                <a:gd name="T9" fmla="*/ 0 h 2636"/>
                <a:gd name="T10" fmla="*/ 950 w 1028"/>
                <a:gd name="T11" fmla="*/ 0 h 2636"/>
                <a:gd name="T12" fmla="*/ 1028 w 1028"/>
                <a:gd name="T13" fmla="*/ 78 h 2636"/>
                <a:gd name="T14" fmla="*/ 1028 w 1028"/>
                <a:gd name="T15" fmla="*/ 2558 h 2636"/>
                <a:gd name="T16" fmla="*/ 950 w 1028"/>
                <a:gd name="T17" fmla="*/ 2636 h 26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28" h="2636">
                  <a:moveTo>
                    <a:pt x="950" y="2636"/>
                  </a:moveTo>
                  <a:cubicBezTo>
                    <a:pt x="78" y="2636"/>
                    <a:pt x="78" y="2636"/>
                    <a:pt x="78" y="2636"/>
                  </a:cubicBezTo>
                  <a:cubicBezTo>
                    <a:pt x="35" y="2636"/>
                    <a:pt x="0" y="2601"/>
                    <a:pt x="0" y="2558"/>
                  </a:cubicBezTo>
                  <a:cubicBezTo>
                    <a:pt x="0" y="78"/>
                    <a:pt x="0" y="78"/>
                    <a:pt x="0" y="78"/>
                  </a:cubicBezTo>
                  <a:cubicBezTo>
                    <a:pt x="0" y="35"/>
                    <a:pt x="35" y="0"/>
                    <a:pt x="78" y="0"/>
                  </a:cubicBezTo>
                  <a:cubicBezTo>
                    <a:pt x="950" y="0"/>
                    <a:pt x="950" y="0"/>
                    <a:pt x="950" y="0"/>
                  </a:cubicBezTo>
                  <a:cubicBezTo>
                    <a:pt x="993" y="0"/>
                    <a:pt x="1028" y="35"/>
                    <a:pt x="1028" y="78"/>
                  </a:cubicBezTo>
                  <a:cubicBezTo>
                    <a:pt x="1028" y="2558"/>
                    <a:pt x="1028" y="2558"/>
                    <a:pt x="1028" y="2558"/>
                  </a:cubicBezTo>
                  <a:cubicBezTo>
                    <a:pt x="1028" y="2601"/>
                    <a:pt x="993" y="2636"/>
                    <a:pt x="950" y="2636"/>
                  </a:cubicBezTo>
                  <a:close/>
                </a:path>
              </a:pathLst>
            </a:custGeom>
            <a:solidFill>
              <a:srgbClr val="EBF2F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283147"/>
                </a:solidFill>
                <a:latin typeface="Calibri"/>
              </a:endParaRPr>
            </a:p>
          </p:txBody>
        </p:sp>
        <p:sp>
          <p:nvSpPr>
            <p:cNvPr id="640" name="Freeform 443">
              <a:extLst>
                <a:ext uri="{FF2B5EF4-FFF2-40B4-BE49-F238E27FC236}">
                  <a16:creationId xmlns:a16="http://schemas.microsoft.com/office/drawing/2014/main" id="{33CEDA43-3405-4422-A50E-6CDA74DFF58D}"/>
                </a:ext>
              </a:extLst>
            </p:cNvPr>
            <p:cNvSpPr>
              <a:spLocks/>
            </p:cNvSpPr>
            <p:nvPr/>
          </p:nvSpPr>
          <p:spPr bwMode="auto">
            <a:xfrm>
              <a:off x="18762663" y="4437063"/>
              <a:ext cx="1827213" cy="4802188"/>
            </a:xfrm>
            <a:custGeom>
              <a:avLst/>
              <a:gdLst>
                <a:gd name="T0" fmla="*/ 912 w 972"/>
                <a:gd name="T1" fmla="*/ 2552 h 2552"/>
                <a:gd name="T2" fmla="*/ 60 w 972"/>
                <a:gd name="T3" fmla="*/ 2552 h 2552"/>
                <a:gd name="T4" fmla="*/ 0 w 972"/>
                <a:gd name="T5" fmla="*/ 2492 h 2552"/>
                <a:gd name="T6" fmla="*/ 0 w 972"/>
                <a:gd name="T7" fmla="*/ 60 h 2552"/>
                <a:gd name="T8" fmla="*/ 60 w 972"/>
                <a:gd name="T9" fmla="*/ 0 h 2552"/>
                <a:gd name="T10" fmla="*/ 912 w 972"/>
                <a:gd name="T11" fmla="*/ 0 h 2552"/>
                <a:gd name="T12" fmla="*/ 972 w 972"/>
                <a:gd name="T13" fmla="*/ 60 h 2552"/>
                <a:gd name="T14" fmla="*/ 972 w 972"/>
                <a:gd name="T15" fmla="*/ 2492 h 2552"/>
                <a:gd name="T16" fmla="*/ 912 w 972"/>
                <a:gd name="T17" fmla="*/ 2552 h 25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72" h="2552">
                  <a:moveTo>
                    <a:pt x="912" y="2552"/>
                  </a:moveTo>
                  <a:cubicBezTo>
                    <a:pt x="60" y="2552"/>
                    <a:pt x="60" y="2552"/>
                    <a:pt x="60" y="2552"/>
                  </a:cubicBezTo>
                  <a:cubicBezTo>
                    <a:pt x="27" y="2552"/>
                    <a:pt x="0" y="2525"/>
                    <a:pt x="0" y="2492"/>
                  </a:cubicBezTo>
                  <a:cubicBezTo>
                    <a:pt x="0" y="60"/>
                    <a:pt x="0" y="60"/>
                    <a:pt x="0" y="60"/>
                  </a:cubicBezTo>
                  <a:cubicBezTo>
                    <a:pt x="0" y="27"/>
                    <a:pt x="27" y="0"/>
                    <a:pt x="60" y="0"/>
                  </a:cubicBezTo>
                  <a:cubicBezTo>
                    <a:pt x="912" y="0"/>
                    <a:pt x="912" y="0"/>
                    <a:pt x="912" y="0"/>
                  </a:cubicBezTo>
                  <a:cubicBezTo>
                    <a:pt x="945" y="0"/>
                    <a:pt x="972" y="27"/>
                    <a:pt x="972" y="60"/>
                  </a:cubicBezTo>
                  <a:cubicBezTo>
                    <a:pt x="972" y="2492"/>
                    <a:pt x="972" y="2492"/>
                    <a:pt x="972" y="2492"/>
                  </a:cubicBezTo>
                  <a:cubicBezTo>
                    <a:pt x="972" y="2525"/>
                    <a:pt x="945" y="2552"/>
                    <a:pt x="912" y="2552"/>
                  </a:cubicBezTo>
                  <a:close/>
                </a:path>
              </a:pathLst>
            </a:custGeom>
            <a:solidFill>
              <a:srgbClr val="D7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283147"/>
                </a:solidFill>
                <a:latin typeface="Calibri"/>
              </a:endParaRPr>
            </a:p>
          </p:txBody>
        </p:sp>
        <p:sp>
          <p:nvSpPr>
            <p:cNvPr id="641" name="Freeform 444">
              <a:extLst>
                <a:ext uri="{FF2B5EF4-FFF2-40B4-BE49-F238E27FC236}">
                  <a16:creationId xmlns:a16="http://schemas.microsoft.com/office/drawing/2014/main" id="{4365D017-413F-4240-939B-39D563D700F1}"/>
                </a:ext>
              </a:extLst>
            </p:cNvPr>
            <p:cNvSpPr>
              <a:spLocks/>
            </p:cNvSpPr>
            <p:nvPr/>
          </p:nvSpPr>
          <p:spPr bwMode="auto">
            <a:xfrm>
              <a:off x="18911888" y="7210425"/>
              <a:ext cx="1527175" cy="233363"/>
            </a:xfrm>
            <a:custGeom>
              <a:avLst/>
              <a:gdLst>
                <a:gd name="T0" fmla="*/ 796 w 812"/>
                <a:gd name="T1" fmla="*/ 124 h 124"/>
                <a:gd name="T2" fmla="*/ 16 w 812"/>
                <a:gd name="T3" fmla="*/ 124 h 124"/>
                <a:gd name="T4" fmla="*/ 0 w 812"/>
                <a:gd name="T5" fmla="*/ 108 h 124"/>
                <a:gd name="T6" fmla="*/ 0 w 812"/>
                <a:gd name="T7" fmla="*/ 16 h 124"/>
                <a:gd name="T8" fmla="*/ 16 w 812"/>
                <a:gd name="T9" fmla="*/ 0 h 124"/>
                <a:gd name="T10" fmla="*/ 796 w 812"/>
                <a:gd name="T11" fmla="*/ 0 h 124"/>
                <a:gd name="T12" fmla="*/ 812 w 812"/>
                <a:gd name="T13" fmla="*/ 16 h 124"/>
                <a:gd name="T14" fmla="*/ 812 w 812"/>
                <a:gd name="T15" fmla="*/ 108 h 124"/>
                <a:gd name="T16" fmla="*/ 796 w 812"/>
                <a:gd name="T17" fmla="*/ 124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12" h="124">
                  <a:moveTo>
                    <a:pt x="796" y="124"/>
                  </a:moveTo>
                  <a:cubicBezTo>
                    <a:pt x="16" y="124"/>
                    <a:pt x="16" y="124"/>
                    <a:pt x="16" y="124"/>
                  </a:cubicBezTo>
                  <a:cubicBezTo>
                    <a:pt x="7" y="124"/>
                    <a:pt x="0" y="117"/>
                    <a:pt x="0" y="108"/>
                  </a:cubicBezTo>
                  <a:cubicBezTo>
                    <a:pt x="0" y="16"/>
                    <a:pt x="0" y="16"/>
                    <a:pt x="0" y="16"/>
                  </a:cubicBezTo>
                  <a:cubicBezTo>
                    <a:pt x="0" y="7"/>
                    <a:pt x="7" y="0"/>
                    <a:pt x="16" y="0"/>
                  </a:cubicBezTo>
                  <a:cubicBezTo>
                    <a:pt x="796" y="0"/>
                    <a:pt x="796" y="0"/>
                    <a:pt x="796" y="0"/>
                  </a:cubicBezTo>
                  <a:cubicBezTo>
                    <a:pt x="805" y="0"/>
                    <a:pt x="812" y="7"/>
                    <a:pt x="812" y="16"/>
                  </a:cubicBezTo>
                  <a:cubicBezTo>
                    <a:pt x="812" y="108"/>
                    <a:pt x="812" y="108"/>
                    <a:pt x="812" y="108"/>
                  </a:cubicBezTo>
                  <a:cubicBezTo>
                    <a:pt x="812" y="117"/>
                    <a:pt x="805" y="124"/>
                    <a:pt x="796" y="124"/>
                  </a:cubicBezTo>
                  <a:close/>
                </a:path>
              </a:pathLst>
            </a:custGeom>
            <a:solidFill>
              <a:srgbClr val="1B0F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283147"/>
                </a:solidFill>
                <a:latin typeface="Calibri"/>
              </a:endParaRPr>
            </a:p>
          </p:txBody>
        </p:sp>
        <p:sp>
          <p:nvSpPr>
            <p:cNvPr id="642" name="Rectangle 445">
              <a:extLst>
                <a:ext uri="{FF2B5EF4-FFF2-40B4-BE49-F238E27FC236}">
                  <a16:creationId xmlns:a16="http://schemas.microsoft.com/office/drawing/2014/main" id="{91F685C2-52CB-4292-B0C2-EB6A2DE31F1D}"/>
                </a:ext>
              </a:extLst>
            </p:cNvPr>
            <p:cNvSpPr>
              <a:spLocks noChangeArrowheads="1"/>
            </p:cNvSpPr>
            <p:nvPr/>
          </p:nvSpPr>
          <p:spPr bwMode="auto">
            <a:xfrm>
              <a:off x="18965863" y="7259638"/>
              <a:ext cx="44450" cy="134938"/>
            </a:xfrm>
            <a:prstGeom prst="rect">
              <a:avLst/>
            </a:prstGeom>
            <a:solidFill>
              <a:srgbClr val="2E8D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283147"/>
                </a:solidFill>
                <a:latin typeface="Calibri"/>
              </a:endParaRPr>
            </a:p>
          </p:txBody>
        </p:sp>
        <p:sp>
          <p:nvSpPr>
            <p:cNvPr id="643" name="Rectangle 446">
              <a:extLst>
                <a:ext uri="{FF2B5EF4-FFF2-40B4-BE49-F238E27FC236}">
                  <a16:creationId xmlns:a16="http://schemas.microsoft.com/office/drawing/2014/main" id="{EE10233E-3718-4CF9-ADC5-17F49DAEF6C8}"/>
                </a:ext>
              </a:extLst>
            </p:cNvPr>
            <p:cNvSpPr>
              <a:spLocks noChangeArrowheads="1"/>
            </p:cNvSpPr>
            <p:nvPr/>
          </p:nvSpPr>
          <p:spPr bwMode="auto">
            <a:xfrm>
              <a:off x="19040476" y="7259638"/>
              <a:ext cx="44450" cy="134938"/>
            </a:xfrm>
            <a:prstGeom prst="rect">
              <a:avLst/>
            </a:prstGeom>
            <a:solidFill>
              <a:srgbClr val="2E8D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283147"/>
                </a:solidFill>
                <a:latin typeface="Calibri"/>
              </a:endParaRPr>
            </a:p>
          </p:txBody>
        </p:sp>
        <p:sp>
          <p:nvSpPr>
            <p:cNvPr id="644" name="Rectangle 447">
              <a:extLst>
                <a:ext uri="{FF2B5EF4-FFF2-40B4-BE49-F238E27FC236}">
                  <a16:creationId xmlns:a16="http://schemas.microsoft.com/office/drawing/2014/main" id="{A6CF9868-4AAB-44BD-86B4-4FEB2BF00BB7}"/>
                </a:ext>
              </a:extLst>
            </p:cNvPr>
            <p:cNvSpPr>
              <a:spLocks noChangeArrowheads="1"/>
            </p:cNvSpPr>
            <p:nvPr/>
          </p:nvSpPr>
          <p:spPr bwMode="auto">
            <a:xfrm>
              <a:off x="19115088" y="7259638"/>
              <a:ext cx="46038" cy="134938"/>
            </a:xfrm>
            <a:prstGeom prst="rect">
              <a:avLst/>
            </a:prstGeom>
            <a:solidFill>
              <a:srgbClr val="2E8D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283147"/>
                </a:solidFill>
                <a:latin typeface="Calibri"/>
              </a:endParaRPr>
            </a:p>
          </p:txBody>
        </p:sp>
        <p:sp>
          <p:nvSpPr>
            <p:cNvPr id="645" name="Rectangle 448">
              <a:extLst>
                <a:ext uri="{FF2B5EF4-FFF2-40B4-BE49-F238E27FC236}">
                  <a16:creationId xmlns:a16="http://schemas.microsoft.com/office/drawing/2014/main" id="{5240E8D3-62BE-43E9-A6B1-A79CD2259283}"/>
                </a:ext>
              </a:extLst>
            </p:cNvPr>
            <p:cNvSpPr>
              <a:spLocks noChangeArrowheads="1"/>
            </p:cNvSpPr>
            <p:nvPr/>
          </p:nvSpPr>
          <p:spPr bwMode="auto">
            <a:xfrm>
              <a:off x="19191288" y="7259638"/>
              <a:ext cx="44450" cy="134938"/>
            </a:xfrm>
            <a:prstGeom prst="rect">
              <a:avLst/>
            </a:prstGeom>
            <a:solidFill>
              <a:srgbClr val="2E8D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283147"/>
                </a:solidFill>
                <a:latin typeface="Calibri"/>
              </a:endParaRPr>
            </a:p>
          </p:txBody>
        </p:sp>
        <p:sp>
          <p:nvSpPr>
            <p:cNvPr id="646" name="Rectangle 449">
              <a:extLst>
                <a:ext uri="{FF2B5EF4-FFF2-40B4-BE49-F238E27FC236}">
                  <a16:creationId xmlns:a16="http://schemas.microsoft.com/office/drawing/2014/main" id="{04F8C0D4-7E37-435E-A53E-918D3F7AC44D}"/>
                </a:ext>
              </a:extLst>
            </p:cNvPr>
            <p:cNvSpPr>
              <a:spLocks noChangeArrowheads="1"/>
            </p:cNvSpPr>
            <p:nvPr/>
          </p:nvSpPr>
          <p:spPr bwMode="auto">
            <a:xfrm>
              <a:off x="19265901" y="7259638"/>
              <a:ext cx="46038" cy="134938"/>
            </a:xfrm>
            <a:prstGeom prst="rect">
              <a:avLst/>
            </a:prstGeom>
            <a:solidFill>
              <a:srgbClr val="2E8D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283147"/>
                </a:solidFill>
                <a:latin typeface="Calibri"/>
              </a:endParaRPr>
            </a:p>
          </p:txBody>
        </p:sp>
        <p:sp>
          <p:nvSpPr>
            <p:cNvPr id="647" name="Rectangle 450">
              <a:extLst>
                <a:ext uri="{FF2B5EF4-FFF2-40B4-BE49-F238E27FC236}">
                  <a16:creationId xmlns:a16="http://schemas.microsoft.com/office/drawing/2014/main" id="{656922F6-2C57-452F-B48D-60C2BC4BAFF9}"/>
                </a:ext>
              </a:extLst>
            </p:cNvPr>
            <p:cNvSpPr>
              <a:spLocks noChangeArrowheads="1"/>
            </p:cNvSpPr>
            <p:nvPr/>
          </p:nvSpPr>
          <p:spPr bwMode="auto">
            <a:xfrm>
              <a:off x="19340513" y="7259638"/>
              <a:ext cx="46038" cy="134938"/>
            </a:xfrm>
            <a:prstGeom prst="rect">
              <a:avLst/>
            </a:prstGeom>
            <a:solidFill>
              <a:srgbClr val="2E8D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283147"/>
                </a:solidFill>
                <a:latin typeface="Calibri"/>
              </a:endParaRPr>
            </a:p>
          </p:txBody>
        </p:sp>
        <p:sp>
          <p:nvSpPr>
            <p:cNvPr id="648" name="Oval 451">
              <a:extLst>
                <a:ext uri="{FF2B5EF4-FFF2-40B4-BE49-F238E27FC236}">
                  <a16:creationId xmlns:a16="http://schemas.microsoft.com/office/drawing/2014/main" id="{AEA51BB5-0E60-44F3-BA1D-62E2EBE3475A}"/>
                </a:ext>
              </a:extLst>
            </p:cNvPr>
            <p:cNvSpPr>
              <a:spLocks noChangeArrowheads="1"/>
            </p:cNvSpPr>
            <p:nvPr/>
          </p:nvSpPr>
          <p:spPr bwMode="auto">
            <a:xfrm>
              <a:off x="19469101" y="7297738"/>
              <a:ext cx="60325" cy="60325"/>
            </a:xfrm>
            <a:prstGeom prst="ellipse">
              <a:avLst/>
            </a:prstGeom>
            <a:solidFill>
              <a:srgbClr val="FCEE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283147"/>
                </a:solidFill>
                <a:latin typeface="Calibri"/>
              </a:endParaRPr>
            </a:p>
          </p:txBody>
        </p:sp>
        <p:sp>
          <p:nvSpPr>
            <p:cNvPr id="649" name="Oval 452">
              <a:extLst>
                <a:ext uri="{FF2B5EF4-FFF2-40B4-BE49-F238E27FC236}">
                  <a16:creationId xmlns:a16="http://schemas.microsoft.com/office/drawing/2014/main" id="{04CF93BE-1461-497F-9A8B-5F07D72D844A}"/>
                </a:ext>
              </a:extLst>
            </p:cNvPr>
            <p:cNvSpPr>
              <a:spLocks noChangeArrowheads="1"/>
            </p:cNvSpPr>
            <p:nvPr/>
          </p:nvSpPr>
          <p:spPr bwMode="auto">
            <a:xfrm>
              <a:off x="19626263" y="7297738"/>
              <a:ext cx="60325" cy="60325"/>
            </a:xfrm>
            <a:prstGeom prst="ellipse">
              <a:avLst/>
            </a:prstGeom>
            <a:solidFill>
              <a:srgbClr val="F15A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283147"/>
                </a:solidFill>
                <a:latin typeface="Calibri"/>
              </a:endParaRPr>
            </a:p>
          </p:txBody>
        </p:sp>
        <p:sp>
          <p:nvSpPr>
            <p:cNvPr id="650" name="Freeform 453">
              <a:extLst>
                <a:ext uri="{FF2B5EF4-FFF2-40B4-BE49-F238E27FC236}">
                  <a16:creationId xmlns:a16="http://schemas.microsoft.com/office/drawing/2014/main" id="{8E301E9C-68FC-490F-949D-A63CFCBADDD8}"/>
                </a:ext>
              </a:extLst>
            </p:cNvPr>
            <p:cNvSpPr>
              <a:spLocks/>
            </p:cNvSpPr>
            <p:nvPr/>
          </p:nvSpPr>
          <p:spPr bwMode="auto">
            <a:xfrm>
              <a:off x="19807238" y="7281863"/>
              <a:ext cx="571500" cy="90488"/>
            </a:xfrm>
            <a:custGeom>
              <a:avLst/>
              <a:gdLst>
                <a:gd name="T0" fmla="*/ 291 w 304"/>
                <a:gd name="T1" fmla="*/ 48 h 48"/>
                <a:gd name="T2" fmla="*/ 13 w 304"/>
                <a:gd name="T3" fmla="*/ 48 h 48"/>
                <a:gd name="T4" fmla="*/ 0 w 304"/>
                <a:gd name="T5" fmla="*/ 35 h 48"/>
                <a:gd name="T6" fmla="*/ 0 w 304"/>
                <a:gd name="T7" fmla="*/ 13 h 48"/>
                <a:gd name="T8" fmla="*/ 13 w 304"/>
                <a:gd name="T9" fmla="*/ 0 h 48"/>
                <a:gd name="T10" fmla="*/ 291 w 304"/>
                <a:gd name="T11" fmla="*/ 0 h 48"/>
                <a:gd name="T12" fmla="*/ 304 w 304"/>
                <a:gd name="T13" fmla="*/ 13 h 48"/>
                <a:gd name="T14" fmla="*/ 304 w 304"/>
                <a:gd name="T15" fmla="*/ 35 h 48"/>
                <a:gd name="T16" fmla="*/ 291 w 304"/>
                <a:gd name="T17"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4" h="48">
                  <a:moveTo>
                    <a:pt x="291" y="48"/>
                  </a:moveTo>
                  <a:cubicBezTo>
                    <a:pt x="13" y="48"/>
                    <a:pt x="13" y="48"/>
                    <a:pt x="13" y="48"/>
                  </a:cubicBezTo>
                  <a:cubicBezTo>
                    <a:pt x="6" y="48"/>
                    <a:pt x="0" y="42"/>
                    <a:pt x="0" y="35"/>
                  </a:cubicBezTo>
                  <a:cubicBezTo>
                    <a:pt x="0" y="13"/>
                    <a:pt x="0" y="13"/>
                    <a:pt x="0" y="13"/>
                  </a:cubicBezTo>
                  <a:cubicBezTo>
                    <a:pt x="0" y="6"/>
                    <a:pt x="6" y="0"/>
                    <a:pt x="13" y="0"/>
                  </a:cubicBezTo>
                  <a:cubicBezTo>
                    <a:pt x="291" y="0"/>
                    <a:pt x="291" y="0"/>
                    <a:pt x="291" y="0"/>
                  </a:cubicBezTo>
                  <a:cubicBezTo>
                    <a:pt x="298" y="0"/>
                    <a:pt x="304" y="6"/>
                    <a:pt x="304" y="13"/>
                  </a:cubicBezTo>
                  <a:cubicBezTo>
                    <a:pt x="304" y="35"/>
                    <a:pt x="304" y="35"/>
                    <a:pt x="304" y="35"/>
                  </a:cubicBezTo>
                  <a:cubicBezTo>
                    <a:pt x="304" y="42"/>
                    <a:pt x="298" y="48"/>
                    <a:pt x="291" y="48"/>
                  </a:cubicBezTo>
                  <a:close/>
                </a:path>
              </a:pathLst>
            </a:custGeom>
            <a:solidFill>
              <a:srgbClr val="05021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283147"/>
                </a:solidFill>
                <a:latin typeface="Calibri"/>
              </a:endParaRPr>
            </a:p>
          </p:txBody>
        </p:sp>
        <p:sp>
          <p:nvSpPr>
            <p:cNvPr id="651" name="Freeform 454">
              <a:extLst>
                <a:ext uri="{FF2B5EF4-FFF2-40B4-BE49-F238E27FC236}">
                  <a16:creationId xmlns:a16="http://schemas.microsoft.com/office/drawing/2014/main" id="{29868E8F-AE80-42FF-8EC4-24E942D0A03C}"/>
                </a:ext>
              </a:extLst>
            </p:cNvPr>
            <p:cNvSpPr>
              <a:spLocks/>
            </p:cNvSpPr>
            <p:nvPr/>
          </p:nvSpPr>
          <p:spPr bwMode="auto">
            <a:xfrm>
              <a:off x="18911888" y="5449888"/>
              <a:ext cx="1527175" cy="233363"/>
            </a:xfrm>
            <a:custGeom>
              <a:avLst/>
              <a:gdLst>
                <a:gd name="T0" fmla="*/ 796 w 812"/>
                <a:gd name="T1" fmla="*/ 124 h 124"/>
                <a:gd name="T2" fmla="*/ 16 w 812"/>
                <a:gd name="T3" fmla="*/ 124 h 124"/>
                <a:gd name="T4" fmla="*/ 0 w 812"/>
                <a:gd name="T5" fmla="*/ 108 h 124"/>
                <a:gd name="T6" fmla="*/ 0 w 812"/>
                <a:gd name="T7" fmla="*/ 16 h 124"/>
                <a:gd name="T8" fmla="*/ 16 w 812"/>
                <a:gd name="T9" fmla="*/ 0 h 124"/>
                <a:gd name="T10" fmla="*/ 796 w 812"/>
                <a:gd name="T11" fmla="*/ 0 h 124"/>
                <a:gd name="T12" fmla="*/ 812 w 812"/>
                <a:gd name="T13" fmla="*/ 16 h 124"/>
                <a:gd name="T14" fmla="*/ 812 w 812"/>
                <a:gd name="T15" fmla="*/ 108 h 124"/>
                <a:gd name="T16" fmla="*/ 796 w 812"/>
                <a:gd name="T17" fmla="*/ 124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12" h="124">
                  <a:moveTo>
                    <a:pt x="796" y="124"/>
                  </a:moveTo>
                  <a:cubicBezTo>
                    <a:pt x="16" y="124"/>
                    <a:pt x="16" y="124"/>
                    <a:pt x="16" y="124"/>
                  </a:cubicBezTo>
                  <a:cubicBezTo>
                    <a:pt x="7" y="124"/>
                    <a:pt x="0" y="117"/>
                    <a:pt x="0" y="108"/>
                  </a:cubicBezTo>
                  <a:cubicBezTo>
                    <a:pt x="0" y="16"/>
                    <a:pt x="0" y="16"/>
                    <a:pt x="0" y="16"/>
                  </a:cubicBezTo>
                  <a:cubicBezTo>
                    <a:pt x="0" y="7"/>
                    <a:pt x="7" y="0"/>
                    <a:pt x="16" y="0"/>
                  </a:cubicBezTo>
                  <a:cubicBezTo>
                    <a:pt x="796" y="0"/>
                    <a:pt x="796" y="0"/>
                    <a:pt x="796" y="0"/>
                  </a:cubicBezTo>
                  <a:cubicBezTo>
                    <a:pt x="805" y="0"/>
                    <a:pt x="812" y="7"/>
                    <a:pt x="812" y="16"/>
                  </a:cubicBezTo>
                  <a:cubicBezTo>
                    <a:pt x="812" y="108"/>
                    <a:pt x="812" y="108"/>
                    <a:pt x="812" y="108"/>
                  </a:cubicBezTo>
                  <a:cubicBezTo>
                    <a:pt x="812" y="117"/>
                    <a:pt x="805" y="124"/>
                    <a:pt x="796" y="124"/>
                  </a:cubicBezTo>
                  <a:close/>
                </a:path>
              </a:pathLst>
            </a:custGeom>
            <a:solidFill>
              <a:srgbClr val="1B0F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283147"/>
                </a:solidFill>
                <a:latin typeface="Calibri"/>
              </a:endParaRPr>
            </a:p>
          </p:txBody>
        </p:sp>
        <p:sp>
          <p:nvSpPr>
            <p:cNvPr id="652" name="Rectangle 455">
              <a:extLst>
                <a:ext uri="{FF2B5EF4-FFF2-40B4-BE49-F238E27FC236}">
                  <a16:creationId xmlns:a16="http://schemas.microsoft.com/office/drawing/2014/main" id="{213994EB-EB51-4804-BDE8-FD6F163FF8E6}"/>
                </a:ext>
              </a:extLst>
            </p:cNvPr>
            <p:cNvSpPr>
              <a:spLocks noChangeArrowheads="1"/>
            </p:cNvSpPr>
            <p:nvPr/>
          </p:nvSpPr>
          <p:spPr bwMode="auto">
            <a:xfrm>
              <a:off x="18965863" y="5499100"/>
              <a:ext cx="44450" cy="134938"/>
            </a:xfrm>
            <a:prstGeom prst="rect">
              <a:avLst/>
            </a:prstGeom>
            <a:solidFill>
              <a:srgbClr val="2E8D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283147"/>
                </a:solidFill>
                <a:latin typeface="Calibri"/>
              </a:endParaRPr>
            </a:p>
          </p:txBody>
        </p:sp>
        <p:sp>
          <p:nvSpPr>
            <p:cNvPr id="653" name="Rectangle 456">
              <a:extLst>
                <a:ext uri="{FF2B5EF4-FFF2-40B4-BE49-F238E27FC236}">
                  <a16:creationId xmlns:a16="http://schemas.microsoft.com/office/drawing/2014/main" id="{5EAF0C12-3231-4E46-A480-2EAD8C36A7B7}"/>
                </a:ext>
              </a:extLst>
            </p:cNvPr>
            <p:cNvSpPr>
              <a:spLocks noChangeArrowheads="1"/>
            </p:cNvSpPr>
            <p:nvPr/>
          </p:nvSpPr>
          <p:spPr bwMode="auto">
            <a:xfrm>
              <a:off x="19040476" y="5499100"/>
              <a:ext cx="44450" cy="134938"/>
            </a:xfrm>
            <a:prstGeom prst="rect">
              <a:avLst/>
            </a:prstGeom>
            <a:solidFill>
              <a:srgbClr val="2E8D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283147"/>
                </a:solidFill>
                <a:latin typeface="Calibri"/>
              </a:endParaRPr>
            </a:p>
          </p:txBody>
        </p:sp>
        <p:sp>
          <p:nvSpPr>
            <p:cNvPr id="654" name="Rectangle 457">
              <a:extLst>
                <a:ext uri="{FF2B5EF4-FFF2-40B4-BE49-F238E27FC236}">
                  <a16:creationId xmlns:a16="http://schemas.microsoft.com/office/drawing/2014/main" id="{21FF571A-F66C-4DD3-86F3-32D64BF3811D}"/>
                </a:ext>
              </a:extLst>
            </p:cNvPr>
            <p:cNvSpPr>
              <a:spLocks noChangeArrowheads="1"/>
            </p:cNvSpPr>
            <p:nvPr/>
          </p:nvSpPr>
          <p:spPr bwMode="auto">
            <a:xfrm>
              <a:off x="19115088" y="5499100"/>
              <a:ext cx="46038" cy="134938"/>
            </a:xfrm>
            <a:prstGeom prst="rect">
              <a:avLst/>
            </a:prstGeom>
            <a:solidFill>
              <a:srgbClr val="2E8D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283147"/>
                </a:solidFill>
                <a:latin typeface="Calibri"/>
              </a:endParaRPr>
            </a:p>
          </p:txBody>
        </p:sp>
        <p:sp>
          <p:nvSpPr>
            <p:cNvPr id="655" name="Rectangle 458">
              <a:extLst>
                <a:ext uri="{FF2B5EF4-FFF2-40B4-BE49-F238E27FC236}">
                  <a16:creationId xmlns:a16="http://schemas.microsoft.com/office/drawing/2014/main" id="{3CA934A1-70F0-441F-9786-3F40D3042F16}"/>
                </a:ext>
              </a:extLst>
            </p:cNvPr>
            <p:cNvSpPr>
              <a:spLocks noChangeArrowheads="1"/>
            </p:cNvSpPr>
            <p:nvPr/>
          </p:nvSpPr>
          <p:spPr bwMode="auto">
            <a:xfrm>
              <a:off x="19191288" y="5499100"/>
              <a:ext cx="44450" cy="134938"/>
            </a:xfrm>
            <a:prstGeom prst="rect">
              <a:avLst/>
            </a:prstGeom>
            <a:solidFill>
              <a:srgbClr val="2E8D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283147"/>
                </a:solidFill>
                <a:latin typeface="Calibri"/>
              </a:endParaRPr>
            </a:p>
          </p:txBody>
        </p:sp>
        <p:sp>
          <p:nvSpPr>
            <p:cNvPr id="656" name="Rectangle 459">
              <a:extLst>
                <a:ext uri="{FF2B5EF4-FFF2-40B4-BE49-F238E27FC236}">
                  <a16:creationId xmlns:a16="http://schemas.microsoft.com/office/drawing/2014/main" id="{D0A5D001-AF48-453A-B41D-0B78E706A94D}"/>
                </a:ext>
              </a:extLst>
            </p:cNvPr>
            <p:cNvSpPr>
              <a:spLocks noChangeArrowheads="1"/>
            </p:cNvSpPr>
            <p:nvPr/>
          </p:nvSpPr>
          <p:spPr bwMode="auto">
            <a:xfrm>
              <a:off x="19265901" y="5499100"/>
              <a:ext cx="46038" cy="134938"/>
            </a:xfrm>
            <a:prstGeom prst="rect">
              <a:avLst/>
            </a:prstGeom>
            <a:solidFill>
              <a:srgbClr val="2E8D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283147"/>
                </a:solidFill>
                <a:latin typeface="Calibri"/>
              </a:endParaRPr>
            </a:p>
          </p:txBody>
        </p:sp>
        <p:sp>
          <p:nvSpPr>
            <p:cNvPr id="657" name="Rectangle 460">
              <a:extLst>
                <a:ext uri="{FF2B5EF4-FFF2-40B4-BE49-F238E27FC236}">
                  <a16:creationId xmlns:a16="http://schemas.microsoft.com/office/drawing/2014/main" id="{88F6E187-BA1A-4A3A-BC6A-93BCA3FDAD50}"/>
                </a:ext>
              </a:extLst>
            </p:cNvPr>
            <p:cNvSpPr>
              <a:spLocks noChangeArrowheads="1"/>
            </p:cNvSpPr>
            <p:nvPr/>
          </p:nvSpPr>
          <p:spPr bwMode="auto">
            <a:xfrm>
              <a:off x="19340513" y="5499100"/>
              <a:ext cx="46038" cy="134938"/>
            </a:xfrm>
            <a:prstGeom prst="rect">
              <a:avLst/>
            </a:prstGeom>
            <a:solidFill>
              <a:srgbClr val="2E8D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283147"/>
                </a:solidFill>
                <a:latin typeface="Calibri"/>
              </a:endParaRPr>
            </a:p>
          </p:txBody>
        </p:sp>
        <p:sp>
          <p:nvSpPr>
            <p:cNvPr id="658" name="Oval 461">
              <a:extLst>
                <a:ext uri="{FF2B5EF4-FFF2-40B4-BE49-F238E27FC236}">
                  <a16:creationId xmlns:a16="http://schemas.microsoft.com/office/drawing/2014/main" id="{F9C2D425-8E60-4C65-8693-FAA48A5F15E4}"/>
                </a:ext>
              </a:extLst>
            </p:cNvPr>
            <p:cNvSpPr>
              <a:spLocks noChangeArrowheads="1"/>
            </p:cNvSpPr>
            <p:nvPr/>
          </p:nvSpPr>
          <p:spPr bwMode="auto">
            <a:xfrm>
              <a:off x="19469101" y="5535613"/>
              <a:ext cx="60325" cy="60325"/>
            </a:xfrm>
            <a:prstGeom prst="ellipse">
              <a:avLst/>
            </a:prstGeom>
            <a:solidFill>
              <a:srgbClr val="FCEE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283147"/>
                </a:solidFill>
                <a:latin typeface="Calibri"/>
              </a:endParaRPr>
            </a:p>
          </p:txBody>
        </p:sp>
        <p:sp>
          <p:nvSpPr>
            <p:cNvPr id="659" name="Oval 462">
              <a:extLst>
                <a:ext uri="{FF2B5EF4-FFF2-40B4-BE49-F238E27FC236}">
                  <a16:creationId xmlns:a16="http://schemas.microsoft.com/office/drawing/2014/main" id="{9597E348-A35B-4C38-97A7-04DC4929EB60}"/>
                </a:ext>
              </a:extLst>
            </p:cNvPr>
            <p:cNvSpPr>
              <a:spLocks noChangeArrowheads="1"/>
            </p:cNvSpPr>
            <p:nvPr/>
          </p:nvSpPr>
          <p:spPr bwMode="auto">
            <a:xfrm>
              <a:off x="19626263" y="5535613"/>
              <a:ext cx="60325" cy="60325"/>
            </a:xfrm>
            <a:prstGeom prst="ellipse">
              <a:avLst/>
            </a:prstGeom>
            <a:solidFill>
              <a:srgbClr val="F15A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283147"/>
                </a:solidFill>
                <a:latin typeface="Calibri"/>
              </a:endParaRPr>
            </a:p>
          </p:txBody>
        </p:sp>
        <p:sp>
          <p:nvSpPr>
            <p:cNvPr id="660" name="Freeform 463">
              <a:extLst>
                <a:ext uri="{FF2B5EF4-FFF2-40B4-BE49-F238E27FC236}">
                  <a16:creationId xmlns:a16="http://schemas.microsoft.com/office/drawing/2014/main" id="{CCA42EE8-058D-447D-85C1-5C2166BE6B57}"/>
                </a:ext>
              </a:extLst>
            </p:cNvPr>
            <p:cNvSpPr>
              <a:spLocks/>
            </p:cNvSpPr>
            <p:nvPr/>
          </p:nvSpPr>
          <p:spPr bwMode="auto">
            <a:xfrm>
              <a:off x="19807238" y="5521325"/>
              <a:ext cx="571500" cy="90488"/>
            </a:xfrm>
            <a:custGeom>
              <a:avLst/>
              <a:gdLst>
                <a:gd name="T0" fmla="*/ 291 w 304"/>
                <a:gd name="T1" fmla="*/ 48 h 48"/>
                <a:gd name="T2" fmla="*/ 13 w 304"/>
                <a:gd name="T3" fmla="*/ 48 h 48"/>
                <a:gd name="T4" fmla="*/ 0 w 304"/>
                <a:gd name="T5" fmla="*/ 35 h 48"/>
                <a:gd name="T6" fmla="*/ 0 w 304"/>
                <a:gd name="T7" fmla="*/ 13 h 48"/>
                <a:gd name="T8" fmla="*/ 13 w 304"/>
                <a:gd name="T9" fmla="*/ 0 h 48"/>
                <a:gd name="T10" fmla="*/ 291 w 304"/>
                <a:gd name="T11" fmla="*/ 0 h 48"/>
                <a:gd name="T12" fmla="*/ 304 w 304"/>
                <a:gd name="T13" fmla="*/ 13 h 48"/>
                <a:gd name="T14" fmla="*/ 304 w 304"/>
                <a:gd name="T15" fmla="*/ 35 h 48"/>
                <a:gd name="T16" fmla="*/ 291 w 304"/>
                <a:gd name="T17"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4" h="48">
                  <a:moveTo>
                    <a:pt x="291" y="48"/>
                  </a:moveTo>
                  <a:cubicBezTo>
                    <a:pt x="13" y="48"/>
                    <a:pt x="13" y="48"/>
                    <a:pt x="13" y="48"/>
                  </a:cubicBezTo>
                  <a:cubicBezTo>
                    <a:pt x="6" y="48"/>
                    <a:pt x="0" y="42"/>
                    <a:pt x="0" y="35"/>
                  </a:cubicBezTo>
                  <a:cubicBezTo>
                    <a:pt x="0" y="13"/>
                    <a:pt x="0" y="13"/>
                    <a:pt x="0" y="13"/>
                  </a:cubicBezTo>
                  <a:cubicBezTo>
                    <a:pt x="0" y="6"/>
                    <a:pt x="6" y="0"/>
                    <a:pt x="13" y="0"/>
                  </a:cubicBezTo>
                  <a:cubicBezTo>
                    <a:pt x="291" y="0"/>
                    <a:pt x="291" y="0"/>
                    <a:pt x="291" y="0"/>
                  </a:cubicBezTo>
                  <a:cubicBezTo>
                    <a:pt x="298" y="0"/>
                    <a:pt x="304" y="6"/>
                    <a:pt x="304" y="13"/>
                  </a:cubicBezTo>
                  <a:cubicBezTo>
                    <a:pt x="304" y="35"/>
                    <a:pt x="304" y="35"/>
                    <a:pt x="304" y="35"/>
                  </a:cubicBezTo>
                  <a:cubicBezTo>
                    <a:pt x="304" y="42"/>
                    <a:pt x="298" y="48"/>
                    <a:pt x="291" y="48"/>
                  </a:cubicBezTo>
                  <a:close/>
                </a:path>
              </a:pathLst>
            </a:custGeom>
            <a:solidFill>
              <a:srgbClr val="05021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283147"/>
                </a:solidFill>
                <a:latin typeface="Calibri"/>
              </a:endParaRPr>
            </a:p>
          </p:txBody>
        </p:sp>
        <p:sp>
          <p:nvSpPr>
            <p:cNvPr id="661" name="Freeform 464">
              <a:extLst>
                <a:ext uri="{FF2B5EF4-FFF2-40B4-BE49-F238E27FC236}">
                  <a16:creationId xmlns:a16="http://schemas.microsoft.com/office/drawing/2014/main" id="{1E5F08EF-E223-4709-AFD9-5E8FABFAC42C}"/>
                </a:ext>
              </a:extLst>
            </p:cNvPr>
            <p:cNvSpPr>
              <a:spLocks/>
            </p:cNvSpPr>
            <p:nvPr/>
          </p:nvSpPr>
          <p:spPr bwMode="auto">
            <a:xfrm>
              <a:off x="18911888" y="5156200"/>
              <a:ext cx="1527175" cy="233363"/>
            </a:xfrm>
            <a:custGeom>
              <a:avLst/>
              <a:gdLst>
                <a:gd name="T0" fmla="*/ 796 w 812"/>
                <a:gd name="T1" fmla="*/ 124 h 124"/>
                <a:gd name="T2" fmla="*/ 16 w 812"/>
                <a:gd name="T3" fmla="*/ 124 h 124"/>
                <a:gd name="T4" fmla="*/ 0 w 812"/>
                <a:gd name="T5" fmla="*/ 108 h 124"/>
                <a:gd name="T6" fmla="*/ 0 w 812"/>
                <a:gd name="T7" fmla="*/ 16 h 124"/>
                <a:gd name="T8" fmla="*/ 16 w 812"/>
                <a:gd name="T9" fmla="*/ 0 h 124"/>
                <a:gd name="T10" fmla="*/ 796 w 812"/>
                <a:gd name="T11" fmla="*/ 0 h 124"/>
                <a:gd name="T12" fmla="*/ 812 w 812"/>
                <a:gd name="T13" fmla="*/ 16 h 124"/>
                <a:gd name="T14" fmla="*/ 812 w 812"/>
                <a:gd name="T15" fmla="*/ 108 h 124"/>
                <a:gd name="T16" fmla="*/ 796 w 812"/>
                <a:gd name="T17" fmla="*/ 124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12" h="124">
                  <a:moveTo>
                    <a:pt x="796" y="124"/>
                  </a:moveTo>
                  <a:cubicBezTo>
                    <a:pt x="16" y="124"/>
                    <a:pt x="16" y="124"/>
                    <a:pt x="16" y="124"/>
                  </a:cubicBezTo>
                  <a:cubicBezTo>
                    <a:pt x="7" y="124"/>
                    <a:pt x="0" y="117"/>
                    <a:pt x="0" y="108"/>
                  </a:cubicBezTo>
                  <a:cubicBezTo>
                    <a:pt x="0" y="16"/>
                    <a:pt x="0" y="16"/>
                    <a:pt x="0" y="16"/>
                  </a:cubicBezTo>
                  <a:cubicBezTo>
                    <a:pt x="0" y="7"/>
                    <a:pt x="7" y="0"/>
                    <a:pt x="16" y="0"/>
                  </a:cubicBezTo>
                  <a:cubicBezTo>
                    <a:pt x="796" y="0"/>
                    <a:pt x="796" y="0"/>
                    <a:pt x="796" y="0"/>
                  </a:cubicBezTo>
                  <a:cubicBezTo>
                    <a:pt x="805" y="0"/>
                    <a:pt x="812" y="7"/>
                    <a:pt x="812" y="16"/>
                  </a:cubicBezTo>
                  <a:cubicBezTo>
                    <a:pt x="812" y="108"/>
                    <a:pt x="812" y="108"/>
                    <a:pt x="812" y="108"/>
                  </a:cubicBezTo>
                  <a:cubicBezTo>
                    <a:pt x="812" y="117"/>
                    <a:pt x="805" y="124"/>
                    <a:pt x="796" y="124"/>
                  </a:cubicBezTo>
                  <a:close/>
                </a:path>
              </a:pathLst>
            </a:custGeom>
            <a:solidFill>
              <a:srgbClr val="1B0F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283147"/>
                </a:solidFill>
                <a:latin typeface="Calibri"/>
              </a:endParaRPr>
            </a:p>
          </p:txBody>
        </p:sp>
        <p:sp>
          <p:nvSpPr>
            <p:cNvPr id="662" name="Rectangle 465">
              <a:extLst>
                <a:ext uri="{FF2B5EF4-FFF2-40B4-BE49-F238E27FC236}">
                  <a16:creationId xmlns:a16="http://schemas.microsoft.com/office/drawing/2014/main" id="{AB1DC853-F3CB-4F0A-8929-FD90620DDA7D}"/>
                </a:ext>
              </a:extLst>
            </p:cNvPr>
            <p:cNvSpPr>
              <a:spLocks noChangeArrowheads="1"/>
            </p:cNvSpPr>
            <p:nvPr/>
          </p:nvSpPr>
          <p:spPr bwMode="auto">
            <a:xfrm>
              <a:off x="18965863" y="5205413"/>
              <a:ext cx="44450" cy="134938"/>
            </a:xfrm>
            <a:prstGeom prst="rect">
              <a:avLst/>
            </a:prstGeom>
            <a:solidFill>
              <a:srgbClr val="2E8D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283147"/>
                </a:solidFill>
                <a:latin typeface="Calibri"/>
              </a:endParaRPr>
            </a:p>
          </p:txBody>
        </p:sp>
        <p:sp>
          <p:nvSpPr>
            <p:cNvPr id="663" name="Rectangle 466">
              <a:extLst>
                <a:ext uri="{FF2B5EF4-FFF2-40B4-BE49-F238E27FC236}">
                  <a16:creationId xmlns:a16="http://schemas.microsoft.com/office/drawing/2014/main" id="{910FCC92-4E9A-4B6E-81F4-87DBDB662155}"/>
                </a:ext>
              </a:extLst>
            </p:cNvPr>
            <p:cNvSpPr>
              <a:spLocks noChangeArrowheads="1"/>
            </p:cNvSpPr>
            <p:nvPr/>
          </p:nvSpPr>
          <p:spPr bwMode="auto">
            <a:xfrm>
              <a:off x="19040476" y="5205413"/>
              <a:ext cx="44450" cy="134938"/>
            </a:xfrm>
            <a:prstGeom prst="rect">
              <a:avLst/>
            </a:prstGeom>
            <a:solidFill>
              <a:srgbClr val="2E8D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283147"/>
                </a:solidFill>
                <a:latin typeface="Calibri"/>
              </a:endParaRPr>
            </a:p>
          </p:txBody>
        </p:sp>
        <p:sp>
          <p:nvSpPr>
            <p:cNvPr id="664" name="Rectangle 467">
              <a:extLst>
                <a:ext uri="{FF2B5EF4-FFF2-40B4-BE49-F238E27FC236}">
                  <a16:creationId xmlns:a16="http://schemas.microsoft.com/office/drawing/2014/main" id="{D2F6A6B0-F9E4-49F9-876E-90BE626A5A7D}"/>
                </a:ext>
              </a:extLst>
            </p:cNvPr>
            <p:cNvSpPr>
              <a:spLocks noChangeArrowheads="1"/>
            </p:cNvSpPr>
            <p:nvPr/>
          </p:nvSpPr>
          <p:spPr bwMode="auto">
            <a:xfrm>
              <a:off x="19115088" y="5205413"/>
              <a:ext cx="46038" cy="134938"/>
            </a:xfrm>
            <a:prstGeom prst="rect">
              <a:avLst/>
            </a:prstGeom>
            <a:solidFill>
              <a:srgbClr val="2E8D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283147"/>
                </a:solidFill>
                <a:latin typeface="Calibri"/>
              </a:endParaRPr>
            </a:p>
          </p:txBody>
        </p:sp>
        <p:sp>
          <p:nvSpPr>
            <p:cNvPr id="665" name="Rectangle 468">
              <a:extLst>
                <a:ext uri="{FF2B5EF4-FFF2-40B4-BE49-F238E27FC236}">
                  <a16:creationId xmlns:a16="http://schemas.microsoft.com/office/drawing/2014/main" id="{4EE8E354-F3F4-4909-BA58-138D81B593A3}"/>
                </a:ext>
              </a:extLst>
            </p:cNvPr>
            <p:cNvSpPr>
              <a:spLocks noChangeArrowheads="1"/>
            </p:cNvSpPr>
            <p:nvPr/>
          </p:nvSpPr>
          <p:spPr bwMode="auto">
            <a:xfrm>
              <a:off x="19191288" y="5205413"/>
              <a:ext cx="44450" cy="134938"/>
            </a:xfrm>
            <a:prstGeom prst="rect">
              <a:avLst/>
            </a:prstGeom>
            <a:solidFill>
              <a:srgbClr val="2E8D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283147"/>
                </a:solidFill>
                <a:latin typeface="Calibri"/>
              </a:endParaRPr>
            </a:p>
          </p:txBody>
        </p:sp>
        <p:sp>
          <p:nvSpPr>
            <p:cNvPr id="666" name="Rectangle 469">
              <a:extLst>
                <a:ext uri="{FF2B5EF4-FFF2-40B4-BE49-F238E27FC236}">
                  <a16:creationId xmlns:a16="http://schemas.microsoft.com/office/drawing/2014/main" id="{38F60BB8-E743-4744-9AD1-8620939DB21F}"/>
                </a:ext>
              </a:extLst>
            </p:cNvPr>
            <p:cNvSpPr>
              <a:spLocks noChangeArrowheads="1"/>
            </p:cNvSpPr>
            <p:nvPr/>
          </p:nvSpPr>
          <p:spPr bwMode="auto">
            <a:xfrm>
              <a:off x="19265901" y="5205413"/>
              <a:ext cx="46038" cy="134938"/>
            </a:xfrm>
            <a:prstGeom prst="rect">
              <a:avLst/>
            </a:prstGeom>
            <a:solidFill>
              <a:srgbClr val="2E8D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283147"/>
                </a:solidFill>
                <a:latin typeface="Calibri"/>
              </a:endParaRPr>
            </a:p>
          </p:txBody>
        </p:sp>
        <p:sp>
          <p:nvSpPr>
            <p:cNvPr id="667" name="Rectangle 470">
              <a:extLst>
                <a:ext uri="{FF2B5EF4-FFF2-40B4-BE49-F238E27FC236}">
                  <a16:creationId xmlns:a16="http://schemas.microsoft.com/office/drawing/2014/main" id="{E2F91430-5336-483B-A7C3-D9DFD6892136}"/>
                </a:ext>
              </a:extLst>
            </p:cNvPr>
            <p:cNvSpPr>
              <a:spLocks noChangeArrowheads="1"/>
            </p:cNvSpPr>
            <p:nvPr/>
          </p:nvSpPr>
          <p:spPr bwMode="auto">
            <a:xfrm>
              <a:off x="19340513" y="5205413"/>
              <a:ext cx="46038" cy="134938"/>
            </a:xfrm>
            <a:prstGeom prst="rect">
              <a:avLst/>
            </a:prstGeom>
            <a:solidFill>
              <a:srgbClr val="2E8D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283147"/>
                </a:solidFill>
                <a:latin typeface="Calibri"/>
              </a:endParaRPr>
            </a:p>
          </p:txBody>
        </p:sp>
        <p:sp>
          <p:nvSpPr>
            <p:cNvPr id="668" name="Oval 471">
              <a:extLst>
                <a:ext uri="{FF2B5EF4-FFF2-40B4-BE49-F238E27FC236}">
                  <a16:creationId xmlns:a16="http://schemas.microsoft.com/office/drawing/2014/main" id="{3ECACBC1-BCAF-4D65-B36D-946AE10AB8B2}"/>
                </a:ext>
              </a:extLst>
            </p:cNvPr>
            <p:cNvSpPr>
              <a:spLocks noChangeArrowheads="1"/>
            </p:cNvSpPr>
            <p:nvPr/>
          </p:nvSpPr>
          <p:spPr bwMode="auto">
            <a:xfrm>
              <a:off x="19469101" y="5241925"/>
              <a:ext cx="60325" cy="60325"/>
            </a:xfrm>
            <a:prstGeom prst="ellipse">
              <a:avLst/>
            </a:prstGeom>
            <a:solidFill>
              <a:srgbClr val="FCEE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283147"/>
                </a:solidFill>
                <a:latin typeface="Calibri"/>
              </a:endParaRPr>
            </a:p>
          </p:txBody>
        </p:sp>
        <p:sp>
          <p:nvSpPr>
            <p:cNvPr id="669" name="Oval 472">
              <a:extLst>
                <a:ext uri="{FF2B5EF4-FFF2-40B4-BE49-F238E27FC236}">
                  <a16:creationId xmlns:a16="http://schemas.microsoft.com/office/drawing/2014/main" id="{7A09D125-A348-419F-AD08-B627E142E850}"/>
                </a:ext>
              </a:extLst>
            </p:cNvPr>
            <p:cNvSpPr>
              <a:spLocks noChangeArrowheads="1"/>
            </p:cNvSpPr>
            <p:nvPr/>
          </p:nvSpPr>
          <p:spPr bwMode="auto">
            <a:xfrm>
              <a:off x="19626263" y="5241925"/>
              <a:ext cx="60325" cy="60325"/>
            </a:xfrm>
            <a:prstGeom prst="ellipse">
              <a:avLst/>
            </a:prstGeom>
            <a:solidFill>
              <a:srgbClr val="F15A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283147"/>
                </a:solidFill>
                <a:latin typeface="Calibri"/>
              </a:endParaRPr>
            </a:p>
          </p:txBody>
        </p:sp>
        <p:sp>
          <p:nvSpPr>
            <p:cNvPr id="670" name="Freeform 473">
              <a:extLst>
                <a:ext uri="{FF2B5EF4-FFF2-40B4-BE49-F238E27FC236}">
                  <a16:creationId xmlns:a16="http://schemas.microsoft.com/office/drawing/2014/main" id="{2FA8C598-65E1-4BA0-B001-17ADC878D785}"/>
                </a:ext>
              </a:extLst>
            </p:cNvPr>
            <p:cNvSpPr>
              <a:spLocks/>
            </p:cNvSpPr>
            <p:nvPr/>
          </p:nvSpPr>
          <p:spPr bwMode="auto">
            <a:xfrm>
              <a:off x="19807238" y="5227638"/>
              <a:ext cx="571500" cy="90488"/>
            </a:xfrm>
            <a:custGeom>
              <a:avLst/>
              <a:gdLst>
                <a:gd name="T0" fmla="*/ 291 w 304"/>
                <a:gd name="T1" fmla="*/ 48 h 48"/>
                <a:gd name="T2" fmla="*/ 13 w 304"/>
                <a:gd name="T3" fmla="*/ 48 h 48"/>
                <a:gd name="T4" fmla="*/ 0 w 304"/>
                <a:gd name="T5" fmla="*/ 35 h 48"/>
                <a:gd name="T6" fmla="*/ 0 w 304"/>
                <a:gd name="T7" fmla="*/ 13 h 48"/>
                <a:gd name="T8" fmla="*/ 13 w 304"/>
                <a:gd name="T9" fmla="*/ 0 h 48"/>
                <a:gd name="T10" fmla="*/ 291 w 304"/>
                <a:gd name="T11" fmla="*/ 0 h 48"/>
                <a:gd name="T12" fmla="*/ 304 w 304"/>
                <a:gd name="T13" fmla="*/ 13 h 48"/>
                <a:gd name="T14" fmla="*/ 304 w 304"/>
                <a:gd name="T15" fmla="*/ 35 h 48"/>
                <a:gd name="T16" fmla="*/ 291 w 304"/>
                <a:gd name="T17"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4" h="48">
                  <a:moveTo>
                    <a:pt x="291" y="48"/>
                  </a:moveTo>
                  <a:cubicBezTo>
                    <a:pt x="13" y="48"/>
                    <a:pt x="13" y="48"/>
                    <a:pt x="13" y="48"/>
                  </a:cubicBezTo>
                  <a:cubicBezTo>
                    <a:pt x="6" y="48"/>
                    <a:pt x="0" y="42"/>
                    <a:pt x="0" y="35"/>
                  </a:cubicBezTo>
                  <a:cubicBezTo>
                    <a:pt x="0" y="13"/>
                    <a:pt x="0" y="13"/>
                    <a:pt x="0" y="13"/>
                  </a:cubicBezTo>
                  <a:cubicBezTo>
                    <a:pt x="0" y="6"/>
                    <a:pt x="6" y="0"/>
                    <a:pt x="13" y="0"/>
                  </a:cubicBezTo>
                  <a:cubicBezTo>
                    <a:pt x="291" y="0"/>
                    <a:pt x="291" y="0"/>
                    <a:pt x="291" y="0"/>
                  </a:cubicBezTo>
                  <a:cubicBezTo>
                    <a:pt x="298" y="0"/>
                    <a:pt x="304" y="6"/>
                    <a:pt x="304" y="13"/>
                  </a:cubicBezTo>
                  <a:cubicBezTo>
                    <a:pt x="304" y="35"/>
                    <a:pt x="304" y="35"/>
                    <a:pt x="304" y="35"/>
                  </a:cubicBezTo>
                  <a:cubicBezTo>
                    <a:pt x="304" y="42"/>
                    <a:pt x="298" y="48"/>
                    <a:pt x="291" y="48"/>
                  </a:cubicBezTo>
                  <a:close/>
                </a:path>
              </a:pathLst>
            </a:custGeom>
            <a:solidFill>
              <a:srgbClr val="05021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283147"/>
                </a:solidFill>
                <a:latin typeface="Calibri"/>
              </a:endParaRPr>
            </a:p>
          </p:txBody>
        </p:sp>
        <p:sp>
          <p:nvSpPr>
            <p:cNvPr id="671" name="Freeform 474">
              <a:extLst>
                <a:ext uri="{FF2B5EF4-FFF2-40B4-BE49-F238E27FC236}">
                  <a16:creationId xmlns:a16="http://schemas.microsoft.com/office/drawing/2014/main" id="{25E74660-4005-4FD8-9CD0-37587AFCB015}"/>
                </a:ext>
              </a:extLst>
            </p:cNvPr>
            <p:cNvSpPr>
              <a:spLocks/>
            </p:cNvSpPr>
            <p:nvPr/>
          </p:nvSpPr>
          <p:spPr bwMode="auto">
            <a:xfrm>
              <a:off x="18911888" y="4862513"/>
              <a:ext cx="1527175" cy="233363"/>
            </a:xfrm>
            <a:custGeom>
              <a:avLst/>
              <a:gdLst>
                <a:gd name="T0" fmla="*/ 796 w 812"/>
                <a:gd name="T1" fmla="*/ 124 h 124"/>
                <a:gd name="T2" fmla="*/ 16 w 812"/>
                <a:gd name="T3" fmla="*/ 124 h 124"/>
                <a:gd name="T4" fmla="*/ 0 w 812"/>
                <a:gd name="T5" fmla="*/ 108 h 124"/>
                <a:gd name="T6" fmla="*/ 0 w 812"/>
                <a:gd name="T7" fmla="*/ 16 h 124"/>
                <a:gd name="T8" fmla="*/ 16 w 812"/>
                <a:gd name="T9" fmla="*/ 0 h 124"/>
                <a:gd name="T10" fmla="*/ 796 w 812"/>
                <a:gd name="T11" fmla="*/ 0 h 124"/>
                <a:gd name="T12" fmla="*/ 812 w 812"/>
                <a:gd name="T13" fmla="*/ 16 h 124"/>
                <a:gd name="T14" fmla="*/ 812 w 812"/>
                <a:gd name="T15" fmla="*/ 108 h 124"/>
                <a:gd name="T16" fmla="*/ 796 w 812"/>
                <a:gd name="T17" fmla="*/ 124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12" h="124">
                  <a:moveTo>
                    <a:pt x="796" y="124"/>
                  </a:moveTo>
                  <a:cubicBezTo>
                    <a:pt x="16" y="124"/>
                    <a:pt x="16" y="124"/>
                    <a:pt x="16" y="124"/>
                  </a:cubicBezTo>
                  <a:cubicBezTo>
                    <a:pt x="7" y="124"/>
                    <a:pt x="0" y="117"/>
                    <a:pt x="0" y="108"/>
                  </a:cubicBezTo>
                  <a:cubicBezTo>
                    <a:pt x="0" y="16"/>
                    <a:pt x="0" y="16"/>
                    <a:pt x="0" y="16"/>
                  </a:cubicBezTo>
                  <a:cubicBezTo>
                    <a:pt x="0" y="7"/>
                    <a:pt x="7" y="0"/>
                    <a:pt x="16" y="0"/>
                  </a:cubicBezTo>
                  <a:cubicBezTo>
                    <a:pt x="796" y="0"/>
                    <a:pt x="796" y="0"/>
                    <a:pt x="796" y="0"/>
                  </a:cubicBezTo>
                  <a:cubicBezTo>
                    <a:pt x="805" y="0"/>
                    <a:pt x="812" y="7"/>
                    <a:pt x="812" y="16"/>
                  </a:cubicBezTo>
                  <a:cubicBezTo>
                    <a:pt x="812" y="108"/>
                    <a:pt x="812" y="108"/>
                    <a:pt x="812" y="108"/>
                  </a:cubicBezTo>
                  <a:cubicBezTo>
                    <a:pt x="812" y="117"/>
                    <a:pt x="805" y="124"/>
                    <a:pt x="796" y="124"/>
                  </a:cubicBezTo>
                  <a:close/>
                </a:path>
              </a:pathLst>
            </a:custGeom>
            <a:solidFill>
              <a:srgbClr val="1B0F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283147"/>
                </a:solidFill>
                <a:latin typeface="Calibri"/>
              </a:endParaRPr>
            </a:p>
          </p:txBody>
        </p:sp>
        <p:sp>
          <p:nvSpPr>
            <p:cNvPr id="672" name="Rectangle 475">
              <a:extLst>
                <a:ext uri="{FF2B5EF4-FFF2-40B4-BE49-F238E27FC236}">
                  <a16:creationId xmlns:a16="http://schemas.microsoft.com/office/drawing/2014/main" id="{F6B67F81-E61F-4395-AD15-082B166907AA}"/>
                </a:ext>
              </a:extLst>
            </p:cNvPr>
            <p:cNvSpPr>
              <a:spLocks noChangeArrowheads="1"/>
            </p:cNvSpPr>
            <p:nvPr/>
          </p:nvSpPr>
          <p:spPr bwMode="auto">
            <a:xfrm>
              <a:off x="18965863" y="4911725"/>
              <a:ext cx="44450" cy="134938"/>
            </a:xfrm>
            <a:prstGeom prst="rect">
              <a:avLst/>
            </a:prstGeom>
            <a:solidFill>
              <a:srgbClr val="2E8D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283147"/>
                </a:solidFill>
                <a:latin typeface="Calibri"/>
              </a:endParaRPr>
            </a:p>
          </p:txBody>
        </p:sp>
        <p:sp>
          <p:nvSpPr>
            <p:cNvPr id="673" name="Rectangle 476">
              <a:extLst>
                <a:ext uri="{FF2B5EF4-FFF2-40B4-BE49-F238E27FC236}">
                  <a16:creationId xmlns:a16="http://schemas.microsoft.com/office/drawing/2014/main" id="{81C07B20-AACD-4298-AFEE-6A1F145D8605}"/>
                </a:ext>
              </a:extLst>
            </p:cNvPr>
            <p:cNvSpPr>
              <a:spLocks noChangeArrowheads="1"/>
            </p:cNvSpPr>
            <p:nvPr/>
          </p:nvSpPr>
          <p:spPr bwMode="auto">
            <a:xfrm>
              <a:off x="19040476" y="4911725"/>
              <a:ext cx="44450" cy="134938"/>
            </a:xfrm>
            <a:prstGeom prst="rect">
              <a:avLst/>
            </a:prstGeom>
            <a:solidFill>
              <a:srgbClr val="2E8D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283147"/>
                </a:solidFill>
                <a:latin typeface="Calibri"/>
              </a:endParaRPr>
            </a:p>
          </p:txBody>
        </p:sp>
        <p:sp>
          <p:nvSpPr>
            <p:cNvPr id="674" name="Rectangle 477">
              <a:extLst>
                <a:ext uri="{FF2B5EF4-FFF2-40B4-BE49-F238E27FC236}">
                  <a16:creationId xmlns:a16="http://schemas.microsoft.com/office/drawing/2014/main" id="{C5943D8E-F6CC-446A-B4D7-CA103807EB6E}"/>
                </a:ext>
              </a:extLst>
            </p:cNvPr>
            <p:cNvSpPr>
              <a:spLocks noChangeArrowheads="1"/>
            </p:cNvSpPr>
            <p:nvPr/>
          </p:nvSpPr>
          <p:spPr bwMode="auto">
            <a:xfrm>
              <a:off x="19115088" y="4911725"/>
              <a:ext cx="46038" cy="134938"/>
            </a:xfrm>
            <a:prstGeom prst="rect">
              <a:avLst/>
            </a:prstGeom>
            <a:solidFill>
              <a:srgbClr val="2E8D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283147"/>
                </a:solidFill>
                <a:latin typeface="Calibri"/>
              </a:endParaRPr>
            </a:p>
          </p:txBody>
        </p:sp>
        <p:sp>
          <p:nvSpPr>
            <p:cNvPr id="675" name="Rectangle 478">
              <a:extLst>
                <a:ext uri="{FF2B5EF4-FFF2-40B4-BE49-F238E27FC236}">
                  <a16:creationId xmlns:a16="http://schemas.microsoft.com/office/drawing/2014/main" id="{772EFA88-8869-47C1-A722-F6DB199ED0DD}"/>
                </a:ext>
              </a:extLst>
            </p:cNvPr>
            <p:cNvSpPr>
              <a:spLocks noChangeArrowheads="1"/>
            </p:cNvSpPr>
            <p:nvPr/>
          </p:nvSpPr>
          <p:spPr bwMode="auto">
            <a:xfrm>
              <a:off x="19191288" y="4911725"/>
              <a:ext cx="44450" cy="134938"/>
            </a:xfrm>
            <a:prstGeom prst="rect">
              <a:avLst/>
            </a:prstGeom>
            <a:solidFill>
              <a:srgbClr val="2E8D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283147"/>
                </a:solidFill>
                <a:latin typeface="Calibri"/>
              </a:endParaRPr>
            </a:p>
          </p:txBody>
        </p:sp>
        <p:sp>
          <p:nvSpPr>
            <p:cNvPr id="676" name="Rectangle 479">
              <a:extLst>
                <a:ext uri="{FF2B5EF4-FFF2-40B4-BE49-F238E27FC236}">
                  <a16:creationId xmlns:a16="http://schemas.microsoft.com/office/drawing/2014/main" id="{61D11F54-5E30-4C54-8E92-B8476B1C09B7}"/>
                </a:ext>
              </a:extLst>
            </p:cNvPr>
            <p:cNvSpPr>
              <a:spLocks noChangeArrowheads="1"/>
            </p:cNvSpPr>
            <p:nvPr/>
          </p:nvSpPr>
          <p:spPr bwMode="auto">
            <a:xfrm>
              <a:off x="19265901" y="4911725"/>
              <a:ext cx="46038" cy="134938"/>
            </a:xfrm>
            <a:prstGeom prst="rect">
              <a:avLst/>
            </a:prstGeom>
            <a:solidFill>
              <a:srgbClr val="2E8D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283147"/>
                </a:solidFill>
                <a:latin typeface="Calibri"/>
              </a:endParaRPr>
            </a:p>
          </p:txBody>
        </p:sp>
        <p:sp>
          <p:nvSpPr>
            <p:cNvPr id="677" name="Rectangle 480">
              <a:extLst>
                <a:ext uri="{FF2B5EF4-FFF2-40B4-BE49-F238E27FC236}">
                  <a16:creationId xmlns:a16="http://schemas.microsoft.com/office/drawing/2014/main" id="{4C0CB003-96CB-4BC6-A0DA-C4B39AA3B6BB}"/>
                </a:ext>
              </a:extLst>
            </p:cNvPr>
            <p:cNvSpPr>
              <a:spLocks noChangeArrowheads="1"/>
            </p:cNvSpPr>
            <p:nvPr/>
          </p:nvSpPr>
          <p:spPr bwMode="auto">
            <a:xfrm>
              <a:off x="19340513" y="4911725"/>
              <a:ext cx="46038" cy="134938"/>
            </a:xfrm>
            <a:prstGeom prst="rect">
              <a:avLst/>
            </a:prstGeom>
            <a:solidFill>
              <a:srgbClr val="2E8D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283147"/>
                </a:solidFill>
                <a:latin typeface="Calibri"/>
              </a:endParaRPr>
            </a:p>
          </p:txBody>
        </p:sp>
        <p:sp>
          <p:nvSpPr>
            <p:cNvPr id="678" name="Oval 481">
              <a:extLst>
                <a:ext uri="{FF2B5EF4-FFF2-40B4-BE49-F238E27FC236}">
                  <a16:creationId xmlns:a16="http://schemas.microsoft.com/office/drawing/2014/main" id="{6EB30599-B05A-436E-B164-11234B7EE1EC}"/>
                </a:ext>
              </a:extLst>
            </p:cNvPr>
            <p:cNvSpPr>
              <a:spLocks noChangeArrowheads="1"/>
            </p:cNvSpPr>
            <p:nvPr/>
          </p:nvSpPr>
          <p:spPr bwMode="auto">
            <a:xfrm>
              <a:off x="19469101" y="4948238"/>
              <a:ext cx="60325" cy="60325"/>
            </a:xfrm>
            <a:prstGeom prst="ellipse">
              <a:avLst/>
            </a:prstGeom>
            <a:solidFill>
              <a:srgbClr val="FCEE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283147"/>
                </a:solidFill>
                <a:latin typeface="Calibri"/>
              </a:endParaRPr>
            </a:p>
          </p:txBody>
        </p:sp>
        <p:sp>
          <p:nvSpPr>
            <p:cNvPr id="679" name="Oval 482">
              <a:extLst>
                <a:ext uri="{FF2B5EF4-FFF2-40B4-BE49-F238E27FC236}">
                  <a16:creationId xmlns:a16="http://schemas.microsoft.com/office/drawing/2014/main" id="{B8446CE1-F910-4ADE-A343-423E8CA10CF5}"/>
                </a:ext>
              </a:extLst>
            </p:cNvPr>
            <p:cNvSpPr>
              <a:spLocks noChangeArrowheads="1"/>
            </p:cNvSpPr>
            <p:nvPr/>
          </p:nvSpPr>
          <p:spPr bwMode="auto">
            <a:xfrm>
              <a:off x="19626263" y="4948238"/>
              <a:ext cx="60325" cy="60325"/>
            </a:xfrm>
            <a:prstGeom prst="ellipse">
              <a:avLst/>
            </a:prstGeom>
            <a:solidFill>
              <a:srgbClr val="F15A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283147"/>
                </a:solidFill>
                <a:latin typeface="Calibri"/>
              </a:endParaRPr>
            </a:p>
          </p:txBody>
        </p:sp>
        <p:sp>
          <p:nvSpPr>
            <p:cNvPr id="680" name="Freeform 483">
              <a:extLst>
                <a:ext uri="{FF2B5EF4-FFF2-40B4-BE49-F238E27FC236}">
                  <a16:creationId xmlns:a16="http://schemas.microsoft.com/office/drawing/2014/main" id="{5CE43BF6-72E8-4CA8-AEB2-6C2FCE4F4643}"/>
                </a:ext>
              </a:extLst>
            </p:cNvPr>
            <p:cNvSpPr>
              <a:spLocks/>
            </p:cNvSpPr>
            <p:nvPr/>
          </p:nvSpPr>
          <p:spPr bwMode="auto">
            <a:xfrm>
              <a:off x="19807238" y="4933950"/>
              <a:ext cx="571500" cy="90488"/>
            </a:xfrm>
            <a:custGeom>
              <a:avLst/>
              <a:gdLst>
                <a:gd name="T0" fmla="*/ 291 w 304"/>
                <a:gd name="T1" fmla="*/ 48 h 48"/>
                <a:gd name="T2" fmla="*/ 13 w 304"/>
                <a:gd name="T3" fmla="*/ 48 h 48"/>
                <a:gd name="T4" fmla="*/ 0 w 304"/>
                <a:gd name="T5" fmla="*/ 35 h 48"/>
                <a:gd name="T6" fmla="*/ 0 w 304"/>
                <a:gd name="T7" fmla="*/ 13 h 48"/>
                <a:gd name="T8" fmla="*/ 13 w 304"/>
                <a:gd name="T9" fmla="*/ 0 h 48"/>
                <a:gd name="T10" fmla="*/ 291 w 304"/>
                <a:gd name="T11" fmla="*/ 0 h 48"/>
                <a:gd name="T12" fmla="*/ 304 w 304"/>
                <a:gd name="T13" fmla="*/ 13 h 48"/>
                <a:gd name="T14" fmla="*/ 304 w 304"/>
                <a:gd name="T15" fmla="*/ 35 h 48"/>
                <a:gd name="T16" fmla="*/ 291 w 304"/>
                <a:gd name="T17"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4" h="48">
                  <a:moveTo>
                    <a:pt x="291" y="48"/>
                  </a:moveTo>
                  <a:cubicBezTo>
                    <a:pt x="13" y="48"/>
                    <a:pt x="13" y="48"/>
                    <a:pt x="13" y="48"/>
                  </a:cubicBezTo>
                  <a:cubicBezTo>
                    <a:pt x="6" y="48"/>
                    <a:pt x="0" y="42"/>
                    <a:pt x="0" y="35"/>
                  </a:cubicBezTo>
                  <a:cubicBezTo>
                    <a:pt x="0" y="13"/>
                    <a:pt x="0" y="13"/>
                    <a:pt x="0" y="13"/>
                  </a:cubicBezTo>
                  <a:cubicBezTo>
                    <a:pt x="0" y="6"/>
                    <a:pt x="6" y="0"/>
                    <a:pt x="13" y="0"/>
                  </a:cubicBezTo>
                  <a:cubicBezTo>
                    <a:pt x="291" y="0"/>
                    <a:pt x="291" y="0"/>
                    <a:pt x="291" y="0"/>
                  </a:cubicBezTo>
                  <a:cubicBezTo>
                    <a:pt x="298" y="0"/>
                    <a:pt x="304" y="6"/>
                    <a:pt x="304" y="13"/>
                  </a:cubicBezTo>
                  <a:cubicBezTo>
                    <a:pt x="304" y="35"/>
                    <a:pt x="304" y="35"/>
                    <a:pt x="304" y="35"/>
                  </a:cubicBezTo>
                  <a:cubicBezTo>
                    <a:pt x="304" y="42"/>
                    <a:pt x="298" y="48"/>
                    <a:pt x="291" y="48"/>
                  </a:cubicBezTo>
                  <a:close/>
                </a:path>
              </a:pathLst>
            </a:custGeom>
            <a:solidFill>
              <a:srgbClr val="05021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283147"/>
                </a:solidFill>
                <a:latin typeface="Calibri"/>
              </a:endParaRPr>
            </a:p>
          </p:txBody>
        </p:sp>
        <p:sp>
          <p:nvSpPr>
            <p:cNvPr id="681" name="Freeform 484">
              <a:extLst>
                <a:ext uri="{FF2B5EF4-FFF2-40B4-BE49-F238E27FC236}">
                  <a16:creationId xmlns:a16="http://schemas.microsoft.com/office/drawing/2014/main" id="{14E1CAA3-2E97-402E-8905-DCC3C3137574}"/>
                </a:ext>
              </a:extLst>
            </p:cNvPr>
            <p:cNvSpPr>
              <a:spLocks/>
            </p:cNvSpPr>
            <p:nvPr/>
          </p:nvSpPr>
          <p:spPr bwMode="auto">
            <a:xfrm>
              <a:off x="18911888" y="4568825"/>
              <a:ext cx="1527175" cy="233363"/>
            </a:xfrm>
            <a:custGeom>
              <a:avLst/>
              <a:gdLst>
                <a:gd name="T0" fmla="*/ 796 w 812"/>
                <a:gd name="T1" fmla="*/ 124 h 124"/>
                <a:gd name="T2" fmla="*/ 16 w 812"/>
                <a:gd name="T3" fmla="*/ 124 h 124"/>
                <a:gd name="T4" fmla="*/ 0 w 812"/>
                <a:gd name="T5" fmla="*/ 108 h 124"/>
                <a:gd name="T6" fmla="*/ 0 w 812"/>
                <a:gd name="T7" fmla="*/ 16 h 124"/>
                <a:gd name="T8" fmla="*/ 16 w 812"/>
                <a:gd name="T9" fmla="*/ 0 h 124"/>
                <a:gd name="T10" fmla="*/ 796 w 812"/>
                <a:gd name="T11" fmla="*/ 0 h 124"/>
                <a:gd name="T12" fmla="*/ 812 w 812"/>
                <a:gd name="T13" fmla="*/ 16 h 124"/>
                <a:gd name="T14" fmla="*/ 812 w 812"/>
                <a:gd name="T15" fmla="*/ 108 h 124"/>
                <a:gd name="T16" fmla="*/ 796 w 812"/>
                <a:gd name="T17" fmla="*/ 124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12" h="124">
                  <a:moveTo>
                    <a:pt x="796" y="124"/>
                  </a:moveTo>
                  <a:cubicBezTo>
                    <a:pt x="16" y="124"/>
                    <a:pt x="16" y="124"/>
                    <a:pt x="16" y="124"/>
                  </a:cubicBezTo>
                  <a:cubicBezTo>
                    <a:pt x="7" y="124"/>
                    <a:pt x="0" y="117"/>
                    <a:pt x="0" y="108"/>
                  </a:cubicBezTo>
                  <a:cubicBezTo>
                    <a:pt x="0" y="16"/>
                    <a:pt x="0" y="16"/>
                    <a:pt x="0" y="16"/>
                  </a:cubicBezTo>
                  <a:cubicBezTo>
                    <a:pt x="0" y="7"/>
                    <a:pt x="7" y="0"/>
                    <a:pt x="16" y="0"/>
                  </a:cubicBezTo>
                  <a:cubicBezTo>
                    <a:pt x="796" y="0"/>
                    <a:pt x="796" y="0"/>
                    <a:pt x="796" y="0"/>
                  </a:cubicBezTo>
                  <a:cubicBezTo>
                    <a:pt x="805" y="0"/>
                    <a:pt x="812" y="7"/>
                    <a:pt x="812" y="16"/>
                  </a:cubicBezTo>
                  <a:cubicBezTo>
                    <a:pt x="812" y="108"/>
                    <a:pt x="812" y="108"/>
                    <a:pt x="812" y="108"/>
                  </a:cubicBezTo>
                  <a:cubicBezTo>
                    <a:pt x="812" y="117"/>
                    <a:pt x="805" y="124"/>
                    <a:pt x="796" y="124"/>
                  </a:cubicBezTo>
                  <a:close/>
                </a:path>
              </a:pathLst>
            </a:custGeom>
            <a:solidFill>
              <a:srgbClr val="1B0F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283147"/>
                </a:solidFill>
                <a:latin typeface="Calibri"/>
              </a:endParaRPr>
            </a:p>
          </p:txBody>
        </p:sp>
        <p:sp>
          <p:nvSpPr>
            <p:cNvPr id="682" name="Rectangle 485">
              <a:extLst>
                <a:ext uri="{FF2B5EF4-FFF2-40B4-BE49-F238E27FC236}">
                  <a16:creationId xmlns:a16="http://schemas.microsoft.com/office/drawing/2014/main" id="{CEE4BCF4-2AD4-499A-BEB1-B7916CCF2B02}"/>
                </a:ext>
              </a:extLst>
            </p:cNvPr>
            <p:cNvSpPr>
              <a:spLocks noChangeArrowheads="1"/>
            </p:cNvSpPr>
            <p:nvPr/>
          </p:nvSpPr>
          <p:spPr bwMode="auto">
            <a:xfrm>
              <a:off x="18965863" y="4618038"/>
              <a:ext cx="44450" cy="134938"/>
            </a:xfrm>
            <a:prstGeom prst="rect">
              <a:avLst/>
            </a:prstGeom>
            <a:solidFill>
              <a:srgbClr val="2E8D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283147"/>
                </a:solidFill>
                <a:latin typeface="Calibri"/>
              </a:endParaRPr>
            </a:p>
          </p:txBody>
        </p:sp>
        <p:sp>
          <p:nvSpPr>
            <p:cNvPr id="683" name="Rectangle 486">
              <a:extLst>
                <a:ext uri="{FF2B5EF4-FFF2-40B4-BE49-F238E27FC236}">
                  <a16:creationId xmlns:a16="http://schemas.microsoft.com/office/drawing/2014/main" id="{47ACE0EF-978E-41A5-BD92-DA0A220CF55C}"/>
                </a:ext>
              </a:extLst>
            </p:cNvPr>
            <p:cNvSpPr>
              <a:spLocks noChangeArrowheads="1"/>
            </p:cNvSpPr>
            <p:nvPr/>
          </p:nvSpPr>
          <p:spPr bwMode="auto">
            <a:xfrm>
              <a:off x="19040476" y="4618038"/>
              <a:ext cx="44450" cy="134938"/>
            </a:xfrm>
            <a:prstGeom prst="rect">
              <a:avLst/>
            </a:prstGeom>
            <a:solidFill>
              <a:srgbClr val="2E8D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283147"/>
                </a:solidFill>
                <a:latin typeface="Calibri"/>
              </a:endParaRPr>
            </a:p>
          </p:txBody>
        </p:sp>
        <p:sp>
          <p:nvSpPr>
            <p:cNvPr id="684" name="Rectangle 487">
              <a:extLst>
                <a:ext uri="{FF2B5EF4-FFF2-40B4-BE49-F238E27FC236}">
                  <a16:creationId xmlns:a16="http://schemas.microsoft.com/office/drawing/2014/main" id="{E1C4D403-A01A-4329-9C4A-CFDBC82CDC44}"/>
                </a:ext>
              </a:extLst>
            </p:cNvPr>
            <p:cNvSpPr>
              <a:spLocks noChangeArrowheads="1"/>
            </p:cNvSpPr>
            <p:nvPr/>
          </p:nvSpPr>
          <p:spPr bwMode="auto">
            <a:xfrm>
              <a:off x="19115088" y="4618038"/>
              <a:ext cx="46038" cy="134938"/>
            </a:xfrm>
            <a:prstGeom prst="rect">
              <a:avLst/>
            </a:prstGeom>
            <a:solidFill>
              <a:srgbClr val="2E8D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283147"/>
                </a:solidFill>
                <a:latin typeface="Calibri"/>
              </a:endParaRPr>
            </a:p>
          </p:txBody>
        </p:sp>
        <p:sp>
          <p:nvSpPr>
            <p:cNvPr id="685" name="Rectangle 488">
              <a:extLst>
                <a:ext uri="{FF2B5EF4-FFF2-40B4-BE49-F238E27FC236}">
                  <a16:creationId xmlns:a16="http://schemas.microsoft.com/office/drawing/2014/main" id="{5D3EF013-01C8-4CFA-9414-A22F3EE359ED}"/>
                </a:ext>
              </a:extLst>
            </p:cNvPr>
            <p:cNvSpPr>
              <a:spLocks noChangeArrowheads="1"/>
            </p:cNvSpPr>
            <p:nvPr/>
          </p:nvSpPr>
          <p:spPr bwMode="auto">
            <a:xfrm>
              <a:off x="19191288" y="4618038"/>
              <a:ext cx="44450" cy="134938"/>
            </a:xfrm>
            <a:prstGeom prst="rect">
              <a:avLst/>
            </a:prstGeom>
            <a:solidFill>
              <a:srgbClr val="2E8D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283147"/>
                </a:solidFill>
                <a:latin typeface="Calibri"/>
              </a:endParaRPr>
            </a:p>
          </p:txBody>
        </p:sp>
        <p:sp>
          <p:nvSpPr>
            <p:cNvPr id="686" name="Rectangle 489">
              <a:extLst>
                <a:ext uri="{FF2B5EF4-FFF2-40B4-BE49-F238E27FC236}">
                  <a16:creationId xmlns:a16="http://schemas.microsoft.com/office/drawing/2014/main" id="{13B9E41A-4DCF-479D-BE65-9B0EC130E2C4}"/>
                </a:ext>
              </a:extLst>
            </p:cNvPr>
            <p:cNvSpPr>
              <a:spLocks noChangeArrowheads="1"/>
            </p:cNvSpPr>
            <p:nvPr/>
          </p:nvSpPr>
          <p:spPr bwMode="auto">
            <a:xfrm>
              <a:off x="19265901" y="4618038"/>
              <a:ext cx="46038" cy="134938"/>
            </a:xfrm>
            <a:prstGeom prst="rect">
              <a:avLst/>
            </a:prstGeom>
            <a:solidFill>
              <a:srgbClr val="2E8D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283147"/>
                </a:solidFill>
                <a:latin typeface="Calibri"/>
              </a:endParaRPr>
            </a:p>
          </p:txBody>
        </p:sp>
        <p:sp>
          <p:nvSpPr>
            <p:cNvPr id="687" name="Rectangle 490">
              <a:extLst>
                <a:ext uri="{FF2B5EF4-FFF2-40B4-BE49-F238E27FC236}">
                  <a16:creationId xmlns:a16="http://schemas.microsoft.com/office/drawing/2014/main" id="{D10E2DD4-BE40-4D1D-850F-4FEC12949874}"/>
                </a:ext>
              </a:extLst>
            </p:cNvPr>
            <p:cNvSpPr>
              <a:spLocks noChangeArrowheads="1"/>
            </p:cNvSpPr>
            <p:nvPr/>
          </p:nvSpPr>
          <p:spPr bwMode="auto">
            <a:xfrm>
              <a:off x="19340513" y="4618038"/>
              <a:ext cx="46038" cy="134938"/>
            </a:xfrm>
            <a:prstGeom prst="rect">
              <a:avLst/>
            </a:prstGeom>
            <a:solidFill>
              <a:srgbClr val="2E8D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283147"/>
                </a:solidFill>
                <a:latin typeface="Calibri"/>
              </a:endParaRPr>
            </a:p>
          </p:txBody>
        </p:sp>
        <p:sp>
          <p:nvSpPr>
            <p:cNvPr id="688" name="Oval 491">
              <a:extLst>
                <a:ext uri="{FF2B5EF4-FFF2-40B4-BE49-F238E27FC236}">
                  <a16:creationId xmlns:a16="http://schemas.microsoft.com/office/drawing/2014/main" id="{5DA05BFD-773A-4C56-AAD0-3AF6EB24EE4E}"/>
                </a:ext>
              </a:extLst>
            </p:cNvPr>
            <p:cNvSpPr>
              <a:spLocks noChangeArrowheads="1"/>
            </p:cNvSpPr>
            <p:nvPr/>
          </p:nvSpPr>
          <p:spPr bwMode="auto">
            <a:xfrm>
              <a:off x="19469101" y="4654550"/>
              <a:ext cx="60325" cy="60325"/>
            </a:xfrm>
            <a:prstGeom prst="ellipse">
              <a:avLst/>
            </a:prstGeom>
            <a:solidFill>
              <a:srgbClr val="FCEE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283147"/>
                </a:solidFill>
                <a:latin typeface="Calibri"/>
              </a:endParaRPr>
            </a:p>
          </p:txBody>
        </p:sp>
        <p:sp>
          <p:nvSpPr>
            <p:cNvPr id="689" name="Oval 492">
              <a:extLst>
                <a:ext uri="{FF2B5EF4-FFF2-40B4-BE49-F238E27FC236}">
                  <a16:creationId xmlns:a16="http://schemas.microsoft.com/office/drawing/2014/main" id="{F5DBC3C4-1B53-4EDD-A484-B02D3BDF9008}"/>
                </a:ext>
              </a:extLst>
            </p:cNvPr>
            <p:cNvSpPr>
              <a:spLocks noChangeArrowheads="1"/>
            </p:cNvSpPr>
            <p:nvPr/>
          </p:nvSpPr>
          <p:spPr bwMode="auto">
            <a:xfrm>
              <a:off x="19626263" y="4654550"/>
              <a:ext cx="60325" cy="60325"/>
            </a:xfrm>
            <a:prstGeom prst="ellipse">
              <a:avLst/>
            </a:prstGeom>
            <a:solidFill>
              <a:srgbClr val="F15A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283147"/>
                </a:solidFill>
                <a:latin typeface="Calibri"/>
              </a:endParaRPr>
            </a:p>
          </p:txBody>
        </p:sp>
        <p:sp>
          <p:nvSpPr>
            <p:cNvPr id="690" name="Freeform 493">
              <a:extLst>
                <a:ext uri="{FF2B5EF4-FFF2-40B4-BE49-F238E27FC236}">
                  <a16:creationId xmlns:a16="http://schemas.microsoft.com/office/drawing/2014/main" id="{31E1E6EE-8AC3-4291-8DBC-7FB72773C027}"/>
                </a:ext>
              </a:extLst>
            </p:cNvPr>
            <p:cNvSpPr>
              <a:spLocks/>
            </p:cNvSpPr>
            <p:nvPr/>
          </p:nvSpPr>
          <p:spPr bwMode="auto">
            <a:xfrm>
              <a:off x="19807238" y="4640263"/>
              <a:ext cx="571500" cy="90488"/>
            </a:xfrm>
            <a:custGeom>
              <a:avLst/>
              <a:gdLst>
                <a:gd name="T0" fmla="*/ 291 w 304"/>
                <a:gd name="T1" fmla="*/ 48 h 48"/>
                <a:gd name="T2" fmla="*/ 13 w 304"/>
                <a:gd name="T3" fmla="*/ 48 h 48"/>
                <a:gd name="T4" fmla="*/ 0 w 304"/>
                <a:gd name="T5" fmla="*/ 35 h 48"/>
                <a:gd name="T6" fmla="*/ 0 w 304"/>
                <a:gd name="T7" fmla="*/ 13 h 48"/>
                <a:gd name="T8" fmla="*/ 13 w 304"/>
                <a:gd name="T9" fmla="*/ 0 h 48"/>
                <a:gd name="T10" fmla="*/ 291 w 304"/>
                <a:gd name="T11" fmla="*/ 0 h 48"/>
                <a:gd name="T12" fmla="*/ 304 w 304"/>
                <a:gd name="T13" fmla="*/ 13 h 48"/>
                <a:gd name="T14" fmla="*/ 304 w 304"/>
                <a:gd name="T15" fmla="*/ 35 h 48"/>
                <a:gd name="T16" fmla="*/ 291 w 304"/>
                <a:gd name="T17"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4" h="48">
                  <a:moveTo>
                    <a:pt x="291" y="48"/>
                  </a:moveTo>
                  <a:cubicBezTo>
                    <a:pt x="13" y="48"/>
                    <a:pt x="13" y="48"/>
                    <a:pt x="13" y="48"/>
                  </a:cubicBezTo>
                  <a:cubicBezTo>
                    <a:pt x="6" y="48"/>
                    <a:pt x="0" y="42"/>
                    <a:pt x="0" y="35"/>
                  </a:cubicBezTo>
                  <a:cubicBezTo>
                    <a:pt x="0" y="13"/>
                    <a:pt x="0" y="13"/>
                    <a:pt x="0" y="13"/>
                  </a:cubicBezTo>
                  <a:cubicBezTo>
                    <a:pt x="0" y="6"/>
                    <a:pt x="6" y="0"/>
                    <a:pt x="13" y="0"/>
                  </a:cubicBezTo>
                  <a:cubicBezTo>
                    <a:pt x="291" y="0"/>
                    <a:pt x="291" y="0"/>
                    <a:pt x="291" y="0"/>
                  </a:cubicBezTo>
                  <a:cubicBezTo>
                    <a:pt x="298" y="0"/>
                    <a:pt x="304" y="6"/>
                    <a:pt x="304" y="13"/>
                  </a:cubicBezTo>
                  <a:cubicBezTo>
                    <a:pt x="304" y="35"/>
                    <a:pt x="304" y="35"/>
                    <a:pt x="304" y="35"/>
                  </a:cubicBezTo>
                  <a:cubicBezTo>
                    <a:pt x="304" y="42"/>
                    <a:pt x="298" y="48"/>
                    <a:pt x="291" y="48"/>
                  </a:cubicBezTo>
                  <a:close/>
                </a:path>
              </a:pathLst>
            </a:custGeom>
            <a:solidFill>
              <a:srgbClr val="05021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283147"/>
                </a:solidFill>
                <a:latin typeface="Calibri"/>
              </a:endParaRPr>
            </a:p>
          </p:txBody>
        </p:sp>
        <p:sp>
          <p:nvSpPr>
            <p:cNvPr id="691" name="Freeform 494">
              <a:extLst>
                <a:ext uri="{FF2B5EF4-FFF2-40B4-BE49-F238E27FC236}">
                  <a16:creationId xmlns:a16="http://schemas.microsoft.com/office/drawing/2014/main" id="{CB9BE42B-98D6-426B-AFC2-61356C7FE606}"/>
                </a:ext>
              </a:extLst>
            </p:cNvPr>
            <p:cNvSpPr>
              <a:spLocks/>
            </p:cNvSpPr>
            <p:nvPr/>
          </p:nvSpPr>
          <p:spPr bwMode="auto">
            <a:xfrm>
              <a:off x="18911888" y="6037263"/>
              <a:ext cx="1527175" cy="233363"/>
            </a:xfrm>
            <a:custGeom>
              <a:avLst/>
              <a:gdLst>
                <a:gd name="T0" fmla="*/ 796 w 812"/>
                <a:gd name="T1" fmla="*/ 124 h 124"/>
                <a:gd name="T2" fmla="*/ 16 w 812"/>
                <a:gd name="T3" fmla="*/ 124 h 124"/>
                <a:gd name="T4" fmla="*/ 0 w 812"/>
                <a:gd name="T5" fmla="*/ 108 h 124"/>
                <a:gd name="T6" fmla="*/ 0 w 812"/>
                <a:gd name="T7" fmla="*/ 16 h 124"/>
                <a:gd name="T8" fmla="*/ 16 w 812"/>
                <a:gd name="T9" fmla="*/ 0 h 124"/>
                <a:gd name="T10" fmla="*/ 796 w 812"/>
                <a:gd name="T11" fmla="*/ 0 h 124"/>
                <a:gd name="T12" fmla="*/ 812 w 812"/>
                <a:gd name="T13" fmla="*/ 16 h 124"/>
                <a:gd name="T14" fmla="*/ 812 w 812"/>
                <a:gd name="T15" fmla="*/ 108 h 124"/>
                <a:gd name="T16" fmla="*/ 796 w 812"/>
                <a:gd name="T17" fmla="*/ 124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12" h="124">
                  <a:moveTo>
                    <a:pt x="796" y="124"/>
                  </a:moveTo>
                  <a:cubicBezTo>
                    <a:pt x="16" y="124"/>
                    <a:pt x="16" y="124"/>
                    <a:pt x="16" y="124"/>
                  </a:cubicBezTo>
                  <a:cubicBezTo>
                    <a:pt x="7" y="124"/>
                    <a:pt x="0" y="117"/>
                    <a:pt x="0" y="108"/>
                  </a:cubicBezTo>
                  <a:cubicBezTo>
                    <a:pt x="0" y="16"/>
                    <a:pt x="0" y="16"/>
                    <a:pt x="0" y="16"/>
                  </a:cubicBezTo>
                  <a:cubicBezTo>
                    <a:pt x="0" y="7"/>
                    <a:pt x="7" y="0"/>
                    <a:pt x="16" y="0"/>
                  </a:cubicBezTo>
                  <a:cubicBezTo>
                    <a:pt x="796" y="0"/>
                    <a:pt x="796" y="0"/>
                    <a:pt x="796" y="0"/>
                  </a:cubicBezTo>
                  <a:cubicBezTo>
                    <a:pt x="805" y="0"/>
                    <a:pt x="812" y="7"/>
                    <a:pt x="812" y="16"/>
                  </a:cubicBezTo>
                  <a:cubicBezTo>
                    <a:pt x="812" y="108"/>
                    <a:pt x="812" y="108"/>
                    <a:pt x="812" y="108"/>
                  </a:cubicBezTo>
                  <a:cubicBezTo>
                    <a:pt x="812" y="117"/>
                    <a:pt x="805" y="124"/>
                    <a:pt x="796" y="124"/>
                  </a:cubicBezTo>
                  <a:close/>
                </a:path>
              </a:pathLst>
            </a:custGeom>
            <a:solidFill>
              <a:srgbClr val="1B0F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283147"/>
                </a:solidFill>
                <a:latin typeface="Calibri"/>
              </a:endParaRPr>
            </a:p>
          </p:txBody>
        </p:sp>
        <p:sp>
          <p:nvSpPr>
            <p:cNvPr id="692" name="Rectangle 495">
              <a:extLst>
                <a:ext uri="{FF2B5EF4-FFF2-40B4-BE49-F238E27FC236}">
                  <a16:creationId xmlns:a16="http://schemas.microsoft.com/office/drawing/2014/main" id="{906D3F90-493D-4A9B-9781-3B6094FD13DD}"/>
                </a:ext>
              </a:extLst>
            </p:cNvPr>
            <p:cNvSpPr>
              <a:spLocks noChangeArrowheads="1"/>
            </p:cNvSpPr>
            <p:nvPr/>
          </p:nvSpPr>
          <p:spPr bwMode="auto">
            <a:xfrm>
              <a:off x="18965863" y="6084888"/>
              <a:ext cx="44450" cy="136525"/>
            </a:xfrm>
            <a:prstGeom prst="rect">
              <a:avLst/>
            </a:prstGeom>
            <a:solidFill>
              <a:srgbClr val="2E8D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283147"/>
                </a:solidFill>
                <a:latin typeface="Calibri"/>
              </a:endParaRPr>
            </a:p>
          </p:txBody>
        </p:sp>
        <p:sp>
          <p:nvSpPr>
            <p:cNvPr id="693" name="Rectangle 496">
              <a:extLst>
                <a:ext uri="{FF2B5EF4-FFF2-40B4-BE49-F238E27FC236}">
                  <a16:creationId xmlns:a16="http://schemas.microsoft.com/office/drawing/2014/main" id="{A7F968F9-21BB-4B49-A139-3029AEA3F1AB}"/>
                </a:ext>
              </a:extLst>
            </p:cNvPr>
            <p:cNvSpPr>
              <a:spLocks noChangeArrowheads="1"/>
            </p:cNvSpPr>
            <p:nvPr/>
          </p:nvSpPr>
          <p:spPr bwMode="auto">
            <a:xfrm>
              <a:off x="19040476" y="6084888"/>
              <a:ext cx="44450" cy="136525"/>
            </a:xfrm>
            <a:prstGeom prst="rect">
              <a:avLst/>
            </a:prstGeom>
            <a:solidFill>
              <a:srgbClr val="2E8D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283147"/>
                </a:solidFill>
                <a:latin typeface="Calibri"/>
              </a:endParaRPr>
            </a:p>
          </p:txBody>
        </p:sp>
        <p:sp>
          <p:nvSpPr>
            <p:cNvPr id="694" name="Rectangle 497">
              <a:extLst>
                <a:ext uri="{FF2B5EF4-FFF2-40B4-BE49-F238E27FC236}">
                  <a16:creationId xmlns:a16="http://schemas.microsoft.com/office/drawing/2014/main" id="{01D38515-6866-49B3-92CD-B71FC8581CE2}"/>
                </a:ext>
              </a:extLst>
            </p:cNvPr>
            <p:cNvSpPr>
              <a:spLocks noChangeArrowheads="1"/>
            </p:cNvSpPr>
            <p:nvPr/>
          </p:nvSpPr>
          <p:spPr bwMode="auto">
            <a:xfrm>
              <a:off x="19115088" y="6084888"/>
              <a:ext cx="46038" cy="136525"/>
            </a:xfrm>
            <a:prstGeom prst="rect">
              <a:avLst/>
            </a:prstGeom>
            <a:solidFill>
              <a:srgbClr val="2E8D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283147"/>
                </a:solidFill>
                <a:latin typeface="Calibri"/>
              </a:endParaRPr>
            </a:p>
          </p:txBody>
        </p:sp>
        <p:sp>
          <p:nvSpPr>
            <p:cNvPr id="695" name="Rectangle 498">
              <a:extLst>
                <a:ext uri="{FF2B5EF4-FFF2-40B4-BE49-F238E27FC236}">
                  <a16:creationId xmlns:a16="http://schemas.microsoft.com/office/drawing/2014/main" id="{B43354A7-D80C-4B52-A23B-D5B489FCE06C}"/>
                </a:ext>
              </a:extLst>
            </p:cNvPr>
            <p:cNvSpPr>
              <a:spLocks noChangeArrowheads="1"/>
            </p:cNvSpPr>
            <p:nvPr/>
          </p:nvSpPr>
          <p:spPr bwMode="auto">
            <a:xfrm>
              <a:off x="19191288" y="6084888"/>
              <a:ext cx="44450" cy="136525"/>
            </a:xfrm>
            <a:prstGeom prst="rect">
              <a:avLst/>
            </a:prstGeom>
            <a:solidFill>
              <a:srgbClr val="2E8D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283147"/>
                </a:solidFill>
                <a:latin typeface="Calibri"/>
              </a:endParaRPr>
            </a:p>
          </p:txBody>
        </p:sp>
        <p:sp>
          <p:nvSpPr>
            <p:cNvPr id="696" name="Rectangle 499">
              <a:extLst>
                <a:ext uri="{FF2B5EF4-FFF2-40B4-BE49-F238E27FC236}">
                  <a16:creationId xmlns:a16="http://schemas.microsoft.com/office/drawing/2014/main" id="{3DC9FBAA-C587-46AD-857A-C4A4047CA289}"/>
                </a:ext>
              </a:extLst>
            </p:cNvPr>
            <p:cNvSpPr>
              <a:spLocks noChangeArrowheads="1"/>
            </p:cNvSpPr>
            <p:nvPr/>
          </p:nvSpPr>
          <p:spPr bwMode="auto">
            <a:xfrm>
              <a:off x="19265901" y="6084888"/>
              <a:ext cx="46038" cy="136525"/>
            </a:xfrm>
            <a:prstGeom prst="rect">
              <a:avLst/>
            </a:prstGeom>
            <a:solidFill>
              <a:srgbClr val="2E8D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283147"/>
                </a:solidFill>
                <a:latin typeface="Calibri"/>
              </a:endParaRPr>
            </a:p>
          </p:txBody>
        </p:sp>
        <p:sp>
          <p:nvSpPr>
            <p:cNvPr id="697" name="Rectangle 500">
              <a:extLst>
                <a:ext uri="{FF2B5EF4-FFF2-40B4-BE49-F238E27FC236}">
                  <a16:creationId xmlns:a16="http://schemas.microsoft.com/office/drawing/2014/main" id="{AB36B7F8-A97B-4CF9-990D-8534C50EA0EF}"/>
                </a:ext>
              </a:extLst>
            </p:cNvPr>
            <p:cNvSpPr>
              <a:spLocks noChangeArrowheads="1"/>
            </p:cNvSpPr>
            <p:nvPr/>
          </p:nvSpPr>
          <p:spPr bwMode="auto">
            <a:xfrm>
              <a:off x="19340513" y="6084888"/>
              <a:ext cx="46038" cy="136525"/>
            </a:xfrm>
            <a:prstGeom prst="rect">
              <a:avLst/>
            </a:prstGeom>
            <a:solidFill>
              <a:srgbClr val="2E8D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283147"/>
                </a:solidFill>
                <a:latin typeface="Calibri"/>
              </a:endParaRPr>
            </a:p>
          </p:txBody>
        </p:sp>
        <p:sp>
          <p:nvSpPr>
            <p:cNvPr id="698" name="Oval 501">
              <a:extLst>
                <a:ext uri="{FF2B5EF4-FFF2-40B4-BE49-F238E27FC236}">
                  <a16:creationId xmlns:a16="http://schemas.microsoft.com/office/drawing/2014/main" id="{132A0018-FCE1-49E0-9A26-2C11163114F1}"/>
                </a:ext>
              </a:extLst>
            </p:cNvPr>
            <p:cNvSpPr>
              <a:spLocks noChangeArrowheads="1"/>
            </p:cNvSpPr>
            <p:nvPr/>
          </p:nvSpPr>
          <p:spPr bwMode="auto">
            <a:xfrm>
              <a:off x="19469101" y="6122988"/>
              <a:ext cx="60325" cy="60325"/>
            </a:xfrm>
            <a:prstGeom prst="ellipse">
              <a:avLst/>
            </a:prstGeom>
            <a:solidFill>
              <a:srgbClr val="FCEE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283147"/>
                </a:solidFill>
                <a:latin typeface="Calibri"/>
              </a:endParaRPr>
            </a:p>
          </p:txBody>
        </p:sp>
        <p:sp>
          <p:nvSpPr>
            <p:cNvPr id="699" name="Oval 502">
              <a:extLst>
                <a:ext uri="{FF2B5EF4-FFF2-40B4-BE49-F238E27FC236}">
                  <a16:creationId xmlns:a16="http://schemas.microsoft.com/office/drawing/2014/main" id="{6F08B372-25D2-4706-A35F-9AF705FE79C3}"/>
                </a:ext>
              </a:extLst>
            </p:cNvPr>
            <p:cNvSpPr>
              <a:spLocks noChangeArrowheads="1"/>
            </p:cNvSpPr>
            <p:nvPr/>
          </p:nvSpPr>
          <p:spPr bwMode="auto">
            <a:xfrm>
              <a:off x="19626263" y="6122988"/>
              <a:ext cx="60325" cy="60325"/>
            </a:xfrm>
            <a:prstGeom prst="ellipse">
              <a:avLst/>
            </a:prstGeom>
            <a:solidFill>
              <a:srgbClr val="F15A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283147"/>
                </a:solidFill>
                <a:latin typeface="Calibri"/>
              </a:endParaRPr>
            </a:p>
          </p:txBody>
        </p:sp>
        <p:sp>
          <p:nvSpPr>
            <p:cNvPr id="700" name="Freeform 503">
              <a:extLst>
                <a:ext uri="{FF2B5EF4-FFF2-40B4-BE49-F238E27FC236}">
                  <a16:creationId xmlns:a16="http://schemas.microsoft.com/office/drawing/2014/main" id="{632453CE-5E7F-4439-AE5E-288E6FF1C8BB}"/>
                </a:ext>
              </a:extLst>
            </p:cNvPr>
            <p:cNvSpPr>
              <a:spLocks/>
            </p:cNvSpPr>
            <p:nvPr/>
          </p:nvSpPr>
          <p:spPr bwMode="auto">
            <a:xfrm>
              <a:off x="19807238" y="6108700"/>
              <a:ext cx="571500" cy="90488"/>
            </a:xfrm>
            <a:custGeom>
              <a:avLst/>
              <a:gdLst>
                <a:gd name="T0" fmla="*/ 291 w 304"/>
                <a:gd name="T1" fmla="*/ 48 h 48"/>
                <a:gd name="T2" fmla="*/ 13 w 304"/>
                <a:gd name="T3" fmla="*/ 48 h 48"/>
                <a:gd name="T4" fmla="*/ 0 w 304"/>
                <a:gd name="T5" fmla="*/ 35 h 48"/>
                <a:gd name="T6" fmla="*/ 0 w 304"/>
                <a:gd name="T7" fmla="*/ 13 h 48"/>
                <a:gd name="T8" fmla="*/ 13 w 304"/>
                <a:gd name="T9" fmla="*/ 0 h 48"/>
                <a:gd name="T10" fmla="*/ 291 w 304"/>
                <a:gd name="T11" fmla="*/ 0 h 48"/>
                <a:gd name="T12" fmla="*/ 304 w 304"/>
                <a:gd name="T13" fmla="*/ 13 h 48"/>
                <a:gd name="T14" fmla="*/ 304 w 304"/>
                <a:gd name="T15" fmla="*/ 35 h 48"/>
                <a:gd name="T16" fmla="*/ 291 w 304"/>
                <a:gd name="T17"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4" h="48">
                  <a:moveTo>
                    <a:pt x="291" y="48"/>
                  </a:moveTo>
                  <a:cubicBezTo>
                    <a:pt x="13" y="48"/>
                    <a:pt x="13" y="48"/>
                    <a:pt x="13" y="48"/>
                  </a:cubicBezTo>
                  <a:cubicBezTo>
                    <a:pt x="6" y="48"/>
                    <a:pt x="0" y="42"/>
                    <a:pt x="0" y="35"/>
                  </a:cubicBezTo>
                  <a:cubicBezTo>
                    <a:pt x="0" y="13"/>
                    <a:pt x="0" y="13"/>
                    <a:pt x="0" y="13"/>
                  </a:cubicBezTo>
                  <a:cubicBezTo>
                    <a:pt x="0" y="6"/>
                    <a:pt x="6" y="0"/>
                    <a:pt x="13" y="0"/>
                  </a:cubicBezTo>
                  <a:cubicBezTo>
                    <a:pt x="291" y="0"/>
                    <a:pt x="291" y="0"/>
                    <a:pt x="291" y="0"/>
                  </a:cubicBezTo>
                  <a:cubicBezTo>
                    <a:pt x="298" y="0"/>
                    <a:pt x="304" y="6"/>
                    <a:pt x="304" y="13"/>
                  </a:cubicBezTo>
                  <a:cubicBezTo>
                    <a:pt x="304" y="35"/>
                    <a:pt x="304" y="35"/>
                    <a:pt x="304" y="35"/>
                  </a:cubicBezTo>
                  <a:cubicBezTo>
                    <a:pt x="304" y="42"/>
                    <a:pt x="298" y="48"/>
                    <a:pt x="291" y="48"/>
                  </a:cubicBezTo>
                  <a:close/>
                </a:path>
              </a:pathLst>
            </a:custGeom>
            <a:solidFill>
              <a:srgbClr val="05021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283147"/>
                </a:solidFill>
                <a:latin typeface="Calibri"/>
              </a:endParaRPr>
            </a:p>
          </p:txBody>
        </p:sp>
        <p:sp>
          <p:nvSpPr>
            <p:cNvPr id="701" name="Freeform 504">
              <a:extLst>
                <a:ext uri="{FF2B5EF4-FFF2-40B4-BE49-F238E27FC236}">
                  <a16:creationId xmlns:a16="http://schemas.microsoft.com/office/drawing/2014/main" id="{997EFE74-7818-43DB-B44E-05BE591B6F65}"/>
                </a:ext>
              </a:extLst>
            </p:cNvPr>
            <p:cNvSpPr>
              <a:spLocks/>
            </p:cNvSpPr>
            <p:nvPr/>
          </p:nvSpPr>
          <p:spPr bwMode="auto">
            <a:xfrm>
              <a:off x="18911888" y="6329363"/>
              <a:ext cx="1527175" cy="233363"/>
            </a:xfrm>
            <a:custGeom>
              <a:avLst/>
              <a:gdLst>
                <a:gd name="T0" fmla="*/ 796 w 812"/>
                <a:gd name="T1" fmla="*/ 124 h 124"/>
                <a:gd name="T2" fmla="*/ 16 w 812"/>
                <a:gd name="T3" fmla="*/ 124 h 124"/>
                <a:gd name="T4" fmla="*/ 0 w 812"/>
                <a:gd name="T5" fmla="*/ 108 h 124"/>
                <a:gd name="T6" fmla="*/ 0 w 812"/>
                <a:gd name="T7" fmla="*/ 16 h 124"/>
                <a:gd name="T8" fmla="*/ 16 w 812"/>
                <a:gd name="T9" fmla="*/ 0 h 124"/>
                <a:gd name="T10" fmla="*/ 796 w 812"/>
                <a:gd name="T11" fmla="*/ 0 h 124"/>
                <a:gd name="T12" fmla="*/ 812 w 812"/>
                <a:gd name="T13" fmla="*/ 16 h 124"/>
                <a:gd name="T14" fmla="*/ 812 w 812"/>
                <a:gd name="T15" fmla="*/ 108 h 124"/>
                <a:gd name="T16" fmla="*/ 796 w 812"/>
                <a:gd name="T17" fmla="*/ 124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12" h="124">
                  <a:moveTo>
                    <a:pt x="796" y="124"/>
                  </a:moveTo>
                  <a:cubicBezTo>
                    <a:pt x="16" y="124"/>
                    <a:pt x="16" y="124"/>
                    <a:pt x="16" y="124"/>
                  </a:cubicBezTo>
                  <a:cubicBezTo>
                    <a:pt x="7" y="124"/>
                    <a:pt x="0" y="117"/>
                    <a:pt x="0" y="108"/>
                  </a:cubicBezTo>
                  <a:cubicBezTo>
                    <a:pt x="0" y="16"/>
                    <a:pt x="0" y="16"/>
                    <a:pt x="0" y="16"/>
                  </a:cubicBezTo>
                  <a:cubicBezTo>
                    <a:pt x="0" y="7"/>
                    <a:pt x="7" y="0"/>
                    <a:pt x="16" y="0"/>
                  </a:cubicBezTo>
                  <a:cubicBezTo>
                    <a:pt x="796" y="0"/>
                    <a:pt x="796" y="0"/>
                    <a:pt x="796" y="0"/>
                  </a:cubicBezTo>
                  <a:cubicBezTo>
                    <a:pt x="805" y="0"/>
                    <a:pt x="812" y="7"/>
                    <a:pt x="812" y="16"/>
                  </a:cubicBezTo>
                  <a:cubicBezTo>
                    <a:pt x="812" y="108"/>
                    <a:pt x="812" y="108"/>
                    <a:pt x="812" y="108"/>
                  </a:cubicBezTo>
                  <a:cubicBezTo>
                    <a:pt x="812" y="117"/>
                    <a:pt x="805" y="124"/>
                    <a:pt x="796" y="124"/>
                  </a:cubicBezTo>
                  <a:close/>
                </a:path>
              </a:pathLst>
            </a:custGeom>
            <a:solidFill>
              <a:srgbClr val="1B0F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283147"/>
                </a:solidFill>
                <a:latin typeface="Calibri"/>
              </a:endParaRPr>
            </a:p>
          </p:txBody>
        </p:sp>
        <p:sp>
          <p:nvSpPr>
            <p:cNvPr id="702" name="Rectangle 505">
              <a:extLst>
                <a:ext uri="{FF2B5EF4-FFF2-40B4-BE49-F238E27FC236}">
                  <a16:creationId xmlns:a16="http://schemas.microsoft.com/office/drawing/2014/main" id="{EC054A57-7A51-444B-8CCD-958A259ACB3A}"/>
                </a:ext>
              </a:extLst>
            </p:cNvPr>
            <p:cNvSpPr>
              <a:spLocks noChangeArrowheads="1"/>
            </p:cNvSpPr>
            <p:nvPr/>
          </p:nvSpPr>
          <p:spPr bwMode="auto">
            <a:xfrm>
              <a:off x="18965863" y="6378575"/>
              <a:ext cx="44450" cy="136525"/>
            </a:xfrm>
            <a:prstGeom prst="rect">
              <a:avLst/>
            </a:prstGeom>
            <a:solidFill>
              <a:srgbClr val="2E8D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283147"/>
                </a:solidFill>
                <a:latin typeface="Calibri"/>
              </a:endParaRPr>
            </a:p>
          </p:txBody>
        </p:sp>
        <p:sp>
          <p:nvSpPr>
            <p:cNvPr id="703" name="Rectangle 506">
              <a:extLst>
                <a:ext uri="{FF2B5EF4-FFF2-40B4-BE49-F238E27FC236}">
                  <a16:creationId xmlns:a16="http://schemas.microsoft.com/office/drawing/2014/main" id="{1A78A3FC-C391-45C3-B351-04F9C0B76DBF}"/>
                </a:ext>
              </a:extLst>
            </p:cNvPr>
            <p:cNvSpPr>
              <a:spLocks noChangeArrowheads="1"/>
            </p:cNvSpPr>
            <p:nvPr/>
          </p:nvSpPr>
          <p:spPr bwMode="auto">
            <a:xfrm>
              <a:off x="19040476" y="6378575"/>
              <a:ext cx="44450" cy="136525"/>
            </a:xfrm>
            <a:prstGeom prst="rect">
              <a:avLst/>
            </a:prstGeom>
            <a:solidFill>
              <a:srgbClr val="2E8D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283147"/>
                </a:solidFill>
                <a:latin typeface="Calibri"/>
              </a:endParaRPr>
            </a:p>
          </p:txBody>
        </p:sp>
        <p:sp>
          <p:nvSpPr>
            <p:cNvPr id="704" name="Rectangle 507">
              <a:extLst>
                <a:ext uri="{FF2B5EF4-FFF2-40B4-BE49-F238E27FC236}">
                  <a16:creationId xmlns:a16="http://schemas.microsoft.com/office/drawing/2014/main" id="{A5BD218E-C1EC-456B-8521-ABE1E7217848}"/>
                </a:ext>
              </a:extLst>
            </p:cNvPr>
            <p:cNvSpPr>
              <a:spLocks noChangeArrowheads="1"/>
            </p:cNvSpPr>
            <p:nvPr/>
          </p:nvSpPr>
          <p:spPr bwMode="auto">
            <a:xfrm>
              <a:off x="19115088" y="6378575"/>
              <a:ext cx="46038" cy="136525"/>
            </a:xfrm>
            <a:prstGeom prst="rect">
              <a:avLst/>
            </a:prstGeom>
            <a:solidFill>
              <a:srgbClr val="2E8D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283147"/>
                </a:solidFill>
                <a:latin typeface="Calibri"/>
              </a:endParaRPr>
            </a:p>
          </p:txBody>
        </p:sp>
        <p:sp>
          <p:nvSpPr>
            <p:cNvPr id="705" name="Rectangle 508">
              <a:extLst>
                <a:ext uri="{FF2B5EF4-FFF2-40B4-BE49-F238E27FC236}">
                  <a16:creationId xmlns:a16="http://schemas.microsoft.com/office/drawing/2014/main" id="{B863B7D3-9144-457D-88A5-8A555C493433}"/>
                </a:ext>
              </a:extLst>
            </p:cNvPr>
            <p:cNvSpPr>
              <a:spLocks noChangeArrowheads="1"/>
            </p:cNvSpPr>
            <p:nvPr/>
          </p:nvSpPr>
          <p:spPr bwMode="auto">
            <a:xfrm>
              <a:off x="19191288" y="6378575"/>
              <a:ext cx="44450" cy="136525"/>
            </a:xfrm>
            <a:prstGeom prst="rect">
              <a:avLst/>
            </a:prstGeom>
            <a:solidFill>
              <a:srgbClr val="2E8D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283147"/>
                </a:solidFill>
                <a:latin typeface="Calibri"/>
              </a:endParaRPr>
            </a:p>
          </p:txBody>
        </p:sp>
        <p:sp>
          <p:nvSpPr>
            <p:cNvPr id="706" name="Rectangle 509">
              <a:extLst>
                <a:ext uri="{FF2B5EF4-FFF2-40B4-BE49-F238E27FC236}">
                  <a16:creationId xmlns:a16="http://schemas.microsoft.com/office/drawing/2014/main" id="{DE7F91C7-3455-4D17-A041-3BA1E436A8AE}"/>
                </a:ext>
              </a:extLst>
            </p:cNvPr>
            <p:cNvSpPr>
              <a:spLocks noChangeArrowheads="1"/>
            </p:cNvSpPr>
            <p:nvPr/>
          </p:nvSpPr>
          <p:spPr bwMode="auto">
            <a:xfrm>
              <a:off x="19265901" y="6378575"/>
              <a:ext cx="46038" cy="136525"/>
            </a:xfrm>
            <a:prstGeom prst="rect">
              <a:avLst/>
            </a:prstGeom>
            <a:solidFill>
              <a:srgbClr val="2E8D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283147"/>
                </a:solidFill>
                <a:latin typeface="Calibri"/>
              </a:endParaRPr>
            </a:p>
          </p:txBody>
        </p:sp>
        <p:sp>
          <p:nvSpPr>
            <p:cNvPr id="707" name="Rectangle 510">
              <a:extLst>
                <a:ext uri="{FF2B5EF4-FFF2-40B4-BE49-F238E27FC236}">
                  <a16:creationId xmlns:a16="http://schemas.microsoft.com/office/drawing/2014/main" id="{D3BF9F63-5252-4526-8258-B0B8F322B9FE}"/>
                </a:ext>
              </a:extLst>
            </p:cNvPr>
            <p:cNvSpPr>
              <a:spLocks noChangeArrowheads="1"/>
            </p:cNvSpPr>
            <p:nvPr/>
          </p:nvSpPr>
          <p:spPr bwMode="auto">
            <a:xfrm>
              <a:off x="19340513" y="6378575"/>
              <a:ext cx="46038" cy="136525"/>
            </a:xfrm>
            <a:prstGeom prst="rect">
              <a:avLst/>
            </a:prstGeom>
            <a:solidFill>
              <a:srgbClr val="2E8D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283147"/>
                </a:solidFill>
                <a:latin typeface="Calibri"/>
              </a:endParaRPr>
            </a:p>
          </p:txBody>
        </p:sp>
        <p:sp>
          <p:nvSpPr>
            <p:cNvPr id="708" name="Oval 511">
              <a:extLst>
                <a:ext uri="{FF2B5EF4-FFF2-40B4-BE49-F238E27FC236}">
                  <a16:creationId xmlns:a16="http://schemas.microsoft.com/office/drawing/2014/main" id="{9EC3EEE1-7A35-47DA-BBFE-98B85B58F602}"/>
                </a:ext>
              </a:extLst>
            </p:cNvPr>
            <p:cNvSpPr>
              <a:spLocks noChangeArrowheads="1"/>
            </p:cNvSpPr>
            <p:nvPr/>
          </p:nvSpPr>
          <p:spPr bwMode="auto">
            <a:xfrm>
              <a:off x="19469101" y="6416675"/>
              <a:ext cx="60325" cy="60325"/>
            </a:xfrm>
            <a:prstGeom prst="ellipse">
              <a:avLst/>
            </a:prstGeom>
            <a:solidFill>
              <a:srgbClr val="FCEE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283147"/>
                </a:solidFill>
                <a:latin typeface="Calibri"/>
              </a:endParaRPr>
            </a:p>
          </p:txBody>
        </p:sp>
        <p:sp>
          <p:nvSpPr>
            <p:cNvPr id="709" name="Oval 512">
              <a:extLst>
                <a:ext uri="{FF2B5EF4-FFF2-40B4-BE49-F238E27FC236}">
                  <a16:creationId xmlns:a16="http://schemas.microsoft.com/office/drawing/2014/main" id="{1A366655-745A-4CB4-8AE5-5CA1CBE604F2}"/>
                </a:ext>
              </a:extLst>
            </p:cNvPr>
            <p:cNvSpPr>
              <a:spLocks noChangeArrowheads="1"/>
            </p:cNvSpPr>
            <p:nvPr/>
          </p:nvSpPr>
          <p:spPr bwMode="auto">
            <a:xfrm>
              <a:off x="19626263" y="6416675"/>
              <a:ext cx="60325" cy="60325"/>
            </a:xfrm>
            <a:prstGeom prst="ellipse">
              <a:avLst/>
            </a:prstGeom>
            <a:solidFill>
              <a:srgbClr val="F15A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283147"/>
                </a:solidFill>
                <a:latin typeface="Calibri"/>
              </a:endParaRPr>
            </a:p>
          </p:txBody>
        </p:sp>
        <p:sp>
          <p:nvSpPr>
            <p:cNvPr id="710" name="Freeform 513">
              <a:extLst>
                <a:ext uri="{FF2B5EF4-FFF2-40B4-BE49-F238E27FC236}">
                  <a16:creationId xmlns:a16="http://schemas.microsoft.com/office/drawing/2014/main" id="{221F106F-2C41-42DE-A2EF-D68AB21EFE11}"/>
                </a:ext>
              </a:extLst>
            </p:cNvPr>
            <p:cNvSpPr>
              <a:spLocks/>
            </p:cNvSpPr>
            <p:nvPr/>
          </p:nvSpPr>
          <p:spPr bwMode="auto">
            <a:xfrm>
              <a:off x="19807238" y="6402388"/>
              <a:ext cx="571500" cy="88900"/>
            </a:xfrm>
            <a:custGeom>
              <a:avLst/>
              <a:gdLst>
                <a:gd name="T0" fmla="*/ 291 w 304"/>
                <a:gd name="T1" fmla="*/ 48 h 48"/>
                <a:gd name="T2" fmla="*/ 13 w 304"/>
                <a:gd name="T3" fmla="*/ 48 h 48"/>
                <a:gd name="T4" fmla="*/ 0 w 304"/>
                <a:gd name="T5" fmla="*/ 35 h 48"/>
                <a:gd name="T6" fmla="*/ 0 w 304"/>
                <a:gd name="T7" fmla="*/ 13 h 48"/>
                <a:gd name="T8" fmla="*/ 13 w 304"/>
                <a:gd name="T9" fmla="*/ 0 h 48"/>
                <a:gd name="T10" fmla="*/ 291 w 304"/>
                <a:gd name="T11" fmla="*/ 0 h 48"/>
                <a:gd name="T12" fmla="*/ 304 w 304"/>
                <a:gd name="T13" fmla="*/ 13 h 48"/>
                <a:gd name="T14" fmla="*/ 304 w 304"/>
                <a:gd name="T15" fmla="*/ 35 h 48"/>
                <a:gd name="T16" fmla="*/ 291 w 304"/>
                <a:gd name="T17"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4" h="48">
                  <a:moveTo>
                    <a:pt x="291" y="48"/>
                  </a:moveTo>
                  <a:cubicBezTo>
                    <a:pt x="13" y="48"/>
                    <a:pt x="13" y="48"/>
                    <a:pt x="13" y="48"/>
                  </a:cubicBezTo>
                  <a:cubicBezTo>
                    <a:pt x="6" y="48"/>
                    <a:pt x="0" y="42"/>
                    <a:pt x="0" y="35"/>
                  </a:cubicBezTo>
                  <a:cubicBezTo>
                    <a:pt x="0" y="13"/>
                    <a:pt x="0" y="13"/>
                    <a:pt x="0" y="13"/>
                  </a:cubicBezTo>
                  <a:cubicBezTo>
                    <a:pt x="0" y="6"/>
                    <a:pt x="6" y="0"/>
                    <a:pt x="13" y="0"/>
                  </a:cubicBezTo>
                  <a:cubicBezTo>
                    <a:pt x="291" y="0"/>
                    <a:pt x="291" y="0"/>
                    <a:pt x="291" y="0"/>
                  </a:cubicBezTo>
                  <a:cubicBezTo>
                    <a:pt x="298" y="0"/>
                    <a:pt x="304" y="6"/>
                    <a:pt x="304" y="13"/>
                  </a:cubicBezTo>
                  <a:cubicBezTo>
                    <a:pt x="304" y="35"/>
                    <a:pt x="304" y="35"/>
                    <a:pt x="304" y="35"/>
                  </a:cubicBezTo>
                  <a:cubicBezTo>
                    <a:pt x="304" y="42"/>
                    <a:pt x="298" y="48"/>
                    <a:pt x="291" y="48"/>
                  </a:cubicBezTo>
                  <a:close/>
                </a:path>
              </a:pathLst>
            </a:custGeom>
            <a:solidFill>
              <a:srgbClr val="05021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283147"/>
                </a:solidFill>
                <a:latin typeface="Calibri"/>
              </a:endParaRPr>
            </a:p>
          </p:txBody>
        </p:sp>
        <p:sp>
          <p:nvSpPr>
            <p:cNvPr id="711" name="Freeform 514">
              <a:extLst>
                <a:ext uri="{FF2B5EF4-FFF2-40B4-BE49-F238E27FC236}">
                  <a16:creationId xmlns:a16="http://schemas.microsoft.com/office/drawing/2014/main" id="{4AD90B45-2D1B-4CBB-A5DB-BBA8C5009DF0}"/>
                </a:ext>
              </a:extLst>
            </p:cNvPr>
            <p:cNvSpPr>
              <a:spLocks/>
            </p:cNvSpPr>
            <p:nvPr/>
          </p:nvSpPr>
          <p:spPr bwMode="auto">
            <a:xfrm>
              <a:off x="18911888" y="6623050"/>
              <a:ext cx="1527175" cy="233363"/>
            </a:xfrm>
            <a:custGeom>
              <a:avLst/>
              <a:gdLst>
                <a:gd name="T0" fmla="*/ 796 w 812"/>
                <a:gd name="T1" fmla="*/ 124 h 124"/>
                <a:gd name="T2" fmla="*/ 16 w 812"/>
                <a:gd name="T3" fmla="*/ 124 h 124"/>
                <a:gd name="T4" fmla="*/ 0 w 812"/>
                <a:gd name="T5" fmla="*/ 108 h 124"/>
                <a:gd name="T6" fmla="*/ 0 w 812"/>
                <a:gd name="T7" fmla="*/ 16 h 124"/>
                <a:gd name="T8" fmla="*/ 16 w 812"/>
                <a:gd name="T9" fmla="*/ 0 h 124"/>
                <a:gd name="T10" fmla="*/ 796 w 812"/>
                <a:gd name="T11" fmla="*/ 0 h 124"/>
                <a:gd name="T12" fmla="*/ 812 w 812"/>
                <a:gd name="T13" fmla="*/ 16 h 124"/>
                <a:gd name="T14" fmla="*/ 812 w 812"/>
                <a:gd name="T15" fmla="*/ 108 h 124"/>
                <a:gd name="T16" fmla="*/ 796 w 812"/>
                <a:gd name="T17" fmla="*/ 124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12" h="124">
                  <a:moveTo>
                    <a:pt x="796" y="124"/>
                  </a:moveTo>
                  <a:cubicBezTo>
                    <a:pt x="16" y="124"/>
                    <a:pt x="16" y="124"/>
                    <a:pt x="16" y="124"/>
                  </a:cubicBezTo>
                  <a:cubicBezTo>
                    <a:pt x="7" y="124"/>
                    <a:pt x="0" y="117"/>
                    <a:pt x="0" y="108"/>
                  </a:cubicBezTo>
                  <a:cubicBezTo>
                    <a:pt x="0" y="16"/>
                    <a:pt x="0" y="16"/>
                    <a:pt x="0" y="16"/>
                  </a:cubicBezTo>
                  <a:cubicBezTo>
                    <a:pt x="0" y="7"/>
                    <a:pt x="7" y="0"/>
                    <a:pt x="16" y="0"/>
                  </a:cubicBezTo>
                  <a:cubicBezTo>
                    <a:pt x="796" y="0"/>
                    <a:pt x="796" y="0"/>
                    <a:pt x="796" y="0"/>
                  </a:cubicBezTo>
                  <a:cubicBezTo>
                    <a:pt x="805" y="0"/>
                    <a:pt x="812" y="7"/>
                    <a:pt x="812" y="16"/>
                  </a:cubicBezTo>
                  <a:cubicBezTo>
                    <a:pt x="812" y="108"/>
                    <a:pt x="812" y="108"/>
                    <a:pt x="812" y="108"/>
                  </a:cubicBezTo>
                  <a:cubicBezTo>
                    <a:pt x="812" y="117"/>
                    <a:pt x="805" y="124"/>
                    <a:pt x="796" y="124"/>
                  </a:cubicBezTo>
                  <a:close/>
                </a:path>
              </a:pathLst>
            </a:custGeom>
            <a:solidFill>
              <a:srgbClr val="1B0F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283147"/>
                </a:solidFill>
                <a:latin typeface="Calibri"/>
              </a:endParaRPr>
            </a:p>
          </p:txBody>
        </p:sp>
        <p:sp>
          <p:nvSpPr>
            <p:cNvPr id="712" name="Rectangle 515">
              <a:extLst>
                <a:ext uri="{FF2B5EF4-FFF2-40B4-BE49-F238E27FC236}">
                  <a16:creationId xmlns:a16="http://schemas.microsoft.com/office/drawing/2014/main" id="{88143C87-CD57-4248-94F5-A4C93E01A701}"/>
                </a:ext>
              </a:extLst>
            </p:cNvPr>
            <p:cNvSpPr>
              <a:spLocks noChangeArrowheads="1"/>
            </p:cNvSpPr>
            <p:nvPr/>
          </p:nvSpPr>
          <p:spPr bwMode="auto">
            <a:xfrm>
              <a:off x="18965863" y="6672263"/>
              <a:ext cx="44450" cy="136525"/>
            </a:xfrm>
            <a:prstGeom prst="rect">
              <a:avLst/>
            </a:prstGeom>
            <a:solidFill>
              <a:srgbClr val="2E8D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283147"/>
                </a:solidFill>
                <a:latin typeface="Calibri"/>
              </a:endParaRPr>
            </a:p>
          </p:txBody>
        </p:sp>
        <p:sp>
          <p:nvSpPr>
            <p:cNvPr id="713" name="Rectangle 516">
              <a:extLst>
                <a:ext uri="{FF2B5EF4-FFF2-40B4-BE49-F238E27FC236}">
                  <a16:creationId xmlns:a16="http://schemas.microsoft.com/office/drawing/2014/main" id="{56E42751-7B6E-415D-8A71-7CDB6F7FA06E}"/>
                </a:ext>
              </a:extLst>
            </p:cNvPr>
            <p:cNvSpPr>
              <a:spLocks noChangeArrowheads="1"/>
            </p:cNvSpPr>
            <p:nvPr/>
          </p:nvSpPr>
          <p:spPr bwMode="auto">
            <a:xfrm>
              <a:off x="19040476" y="6672263"/>
              <a:ext cx="44450" cy="136525"/>
            </a:xfrm>
            <a:prstGeom prst="rect">
              <a:avLst/>
            </a:prstGeom>
            <a:solidFill>
              <a:srgbClr val="2E8D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283147"/>
                </a:solidFill>
                <a:latin typeface="Calibri"/>
              </a:endParaRPr>
            </a:p>
          </p:txBody>
        </p:sp>
        <p:sp>
          <p:nvSpPr>
            <p:cNvPr id="714" name="Rectangle 517">
              <a:extLst>
                <a:ext uri="{FF2B5EF4-FFF2-40B4-BE49-F238E27FC236}">
                  <a16:creationId xmlns:a16="http://schemas.microsoft.com/office/drawing/2014/main" id="{7F3BE340-36AF-42F6-B5D1-AC170F8B280B}"/>
                </a:ext>
              </a:extLst>
            </p:cNvPr>
            <p:cNvSpPr>
              <a:spLocks noChangeArrowheads="1"/>
            </p:cNvSpPr>
            <p:nvPr/>
          </p:nvSpPr>
          <p:spPr bwMode="auto">
            <a:xfrm>
              <a:off x="19115088" y="6672263"/>
              <a:ext cx="46038" cy="136525"/>
            </a:xfrm>
            <a:prstGeom prst="rect">
              <a:avLst/>
            </a:prstGeom>
            <a:solidFill>
              <a:srgbClr val="2E8D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283147"/>
                </a:solidFill>
                <a:latin typeface="Calibri"/>
              </a:endParaRPr>
            </a:p>
          </p:txBody>
        </p:sp>
        <p:sp>
          <p:nvSpPr>
            <p:cNvPr id="715" name="Rectangle 518">
              <a:extLst>
                <a:ext uri="{FF2B5EF4-FFF2-40B4-BE49-F238E27FC236}">
                  <a16:creationId xmlns:a16="http://schemas.microsoft.com/office/drawing/2014/main" id="{0CBC8EB0-15EC-4621-B0F4-066BD6AABE93}"/>
                </a:ext>
              </a:extLst>
            </p:cNvPr>
            <p:cNvSpPr>
              <a:spLocks noChangeArrowheads="1"/>
            </p:cNvSpPr>
            <p:nvPr/>
          </p:nvSpPr>
          <p:spPr bwMode="auto">
            <a:xfrm>
              <a:off x="19191288" y="6672263"/>
              <a:ext cx="44450" cy="136525"/>
            </a:xfrm>
            <a:prstGeom prst="rect">
              <a:avLst/>
            </a:prstGeom>
            <a:solidFill>
              <a:srgbClr val="2E8D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283147"/>
                </a:solidFill>
                <a:latin typeface="Calibri"/>
              </a:endParaRPr>
            </a:p>
          </p:txBody>
        </p:sp>
        <p:sp>
          <p:nvSpPr>
            <p:cNvPr id="716" name="Rectangle 519">
              <a:extLst>
                <a:ext uri="{FF2B5EF4-FFF2-40B4-BE49-F238E27FC236}">
                  <a16:creationId xmlns:a16="http://schemas.microsoft.com/office/drawing/2014/main" id="{5207631F-5962-4CAE-B545-4472DAD07BC3}"/>
                </a:ext>
              </a:extLst>
            </p:cNvPr>
            <p:cNvSpPr>
              <a:spLocks noChangeArrowheads="1"/>
            </p:cNvSpPr>
            <p:nvPr/>
          </p:nvSpPr>
          <p:spPr bwMode="auto">
            <a:xfrm>
              <a:off x="19265901" y="6672263"/>
              <a:ext cx="46038" cy="136525"/>
            </a:xfrm>
            <a:prstGeom prst="rect">
              <a:avLst/>
            </a:prstGeom>
            <a:solidFill>
              <a:srgbClr val="2E8D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283147"/>
                </a:solidFill>
                <a:latin typeface="Calibri"/>
              </a:endParaRPr>
            </a:p>
          </p:txBody>
        </p:sp>
        <p:sp>
          <p:nvSpPr>
            <p:cNvPr id="717" name="Rectangle 520">
              <a:extLst>
                <a:ext uri="{FF2B5EF4-FFF2-40B4-BE49-F238E27FC236}">
                  <a16:creationId xmlns:a16="http://schemas.microsoft.com/office/drawing/2014/main" id="{5CA0EE0F-C118-476E-A0BA-3EC5C2165613}"/>
                </a:ext>
              </a:extLst>
            </p:cNvPr>
            <p:cNvSpPr>
              <a:spLocks noChangeArrowheads="1"/>
            </p:cNvSpPr>
            <p:nvPr/>
          </p:nvSpPr>
          <p:spPr bwMode="auto">
            <a:xfrm>
              <a:off x="19340513" y="6672263"/>
              <a:ext cx="46038" cy="136525"/>
            </a:xfrm>
            <a:prstGeom prst="rect">
              <a:avLst/>
            </a:prstGeom>
            <a:solidFill>
              <a:srgbClr val="2E8D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283147"/>
                </a:solidFill>
                <a:latin typeface="Calibri"/>
              </a:endParaRPr>
            </a:p>
          </p:txBody>
        </p:sp>
        <p:sp>
          <p:nvSpPr>
            <p:cNvPr id="718" name="Oval 521">
              <a:extLst>
                <a:ext uri="{FF2B5EF4-FFF2-40B4-BE49-F238E27FC236}">
                  <a16:creationId xmlns:a16="http://schemas.microsoft.com/office/drawing/2014/main" id="{D91A625E-6324-491E-B2F3-20E07A6161C1}"/>
                </a:ext>
              </a:extLst>
            </p:cNvPr>
            <p:cNvSpPr>
              <a:spLocks noChangeArrowheads="1"/>
            </p:cNvSpPr>
            <p:nvPr/>
          </p:nvSpPr>
          <p:spPr bwMode="auto">
            <a:xfrm>
              <a:off x="19469101" y="6710363"/>
              <a:ext cx="60325" cy="60325"/>
            </a:xfrm>
            <a:prstGeom prst="ellipse">
              <a:avLst/>
            </a:prstGeom>
            <a:solidFill>
              <a:srgbClr val="FCEE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283147"/>
                </a:solidFill>
                <a:latin typeface="Calibri"/>
              </a:endParaRPr>
            </a:p>
          </p:txBody>
        </p:sp>
        <p:sp>
          <p:nvSpPr>
            <p:cNvPr id="719" name="Oval 522">
              <a:extLst>
                <a:ext uri="{FF2B5EF4-FFF2-40B4-BE49-F238E27FC236}">
                  <a16:creationId xmlns:a16="http://schemas.microsoft.com/office/drawing/2014/main" id="{2D0E3954-5D82-40A1-9124-34D83B800AA5}"/>
                </a:ext>
              </a:extLst>
            </p:cNvPr>
            <p:cNvSpPr>
              <a:spLocks noChangeArrowheads="1"/>
            </p:cNvSpPr>
            <p:nvPr/>
          </p:nvSpPr>
          <p:spPr bwMode="auto">
            <a:xfrm>
              <a:off x="19626263" y="6710363"/>
              <a:ext cx="60325" cy="60325"/>
            </a:xfrm>
            <a:prstGeom prst="ellipse">
              <a:avLst/>
            </a:prstGeom>
            <a:solidFill>
              <a:srgbClr val="F15A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283147"/>
                </a:solidFill>
                <a:latin typeface="Calibri"/>
              </a:endParaRPr>
            </a:p>
          </p:txBody>
        </p:sp>
        <p:sp>
          <p:nvSpPr>
            <p:cNvPr id="720" name="Freeform 523">
              <a:extLst>
                <a:ext uri="{FF2B5EF4-FFF2-40B4-BE49-F238E27FC236}">
                  <a16:creationId xmlns:a16="http://schemas.microsoft.com/office/drawing/2014/main" id="{5AD10055-2E12-4598-A234-2134C8C955F9}"/>
                </a:ext>
              </a:extLst>
            </p:cNvPr>
            <p:cNvSpPr>
              <a:spLocks/>
            </p:cNvSpPr>
            <p:nvPr/>
          </p:nvSpPr>
          <p:spPr bwMode="auto">
            <a:xfrm>
              <a:off x="19807238" y="6694488"/>
              <a:ext cx="571500" cy="90488"/>
            </a:xfrm>
            <a:custGeom>
              <a:avLst/>
              <a:gdLst>
                <a:gd name="T0" fmla="*/ 291 w 304"/>
                <a:gd name="T1" fmla="*/ 48 h 48"/>
                <a:gd name="T2" fmla="*/ 13 w 304"/>
                <a:gd name="T3" fmla="*/ 48 h 48"/>
                <a:gd name="T4" fmla="*/ 0 w 304"/>
                <a:gd name="T5" fmla="*/ 35 h 48"/>
                <a:gd name="T6" fmla="*/ 0 w 304"/>
                <a:gd name="T7" fmla="*/ 13 h 48"/>
                <a:gd name="T8" fmla="*/ 13 w 304"/>
                <a:gd name="T9" fmla="*/ 0 h 48"/>
                <a:gd name="T10" fmla="*/ 291 w 304"/>
                <a:gd name="T11" fmla="*/ 0 h 48"/>
                <a:gd name="T12" fmla="*/ 304 w 304"/>
                <a:gd name="T13" fmla="*/ 13 h 48"/>
                <a:gd name="T14" fmla="*/ 304 w 304"/>
                <a:gd name="T15" fmla="*/ 35 h 48"/>
                <a:gd name="T16" fmla="*/ 291 w 304"/>
                <a:gd name="T17"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4" h="48">
                  <a:moveTo>
                    <a:pt x="291" y="48"/>
                  </a:moveTo>
                  <a:cubicBezTo>
                    <a:pt x="13" y="48"/>
                    <a:pt x="13" y="48"/>
                    <a:pt x="13" y="48"/>
                  </a:cubicBezTo>
                  <a:cubicBezTo>
                    <a:pt x="6" y="48"/>
                    <a:pt x="0" y="42"/>
                    <a:pt x="0" y="35"/>
                  </a:cubicBezTo>
                  <a:cubicBezTo>
                    <a:pt x="0" y="13"/>
                    <a:pt x="0" y="13"/>
                    <a:pt x="0" y="13"/>
                  </a:cubicBezTo>
                  <a:cubicBezTo>
                    <a:pt x="0" y="6"/>
                    <a:pt x="6" y="0"/>
                    <a:pt x="13" y="0"/>
                  </a:cubicBezTo>
                  <a:cubicBezTo>
                    <a:pt x="291" y="0"/>
                    <a:pt x="291" y="0"/>
                    <a:pt x="291" y="0"/>
                  </a:cubicBezTo>
                  <a:cubicBezTo>
                    <a:pt x="298" y="0"/>
                    <a:pt x="304" y="6"/>
                    <a:pt x="304" y="13"/>
                  </a:cubicBezTo>
                  <a:cubicBezTo>
                    <a:pt x="304" y="35"/>
                    <a:pt x="304" y="35"/>
                    <a:pt x="304" y="35"/>
                  </a:cubicBezTo>
                  <a:cubicBezTo>
                    <a:pt x="304" y="42"/>
                    <a:pt x="298" y="48"/>
                    <a:pt x="291" y="48"/>
                  </a:cubicBezTo>
                  <a:close/>
                </a:path>
              </a:pathLst>
            </a:custGeom>
            <a:solidFill>
              <a:srgbClr val="05021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283147"/>
                </a:solidFill>
                <a:latin typeface="Calibri"/>
              </a:endParaRPr>
            </a:p>
          </p:txBody>
        </p:sp>
        <p:sp>
          <p:nvSpPr>
            <p:cNvPr id="721" name="Freeform 524">
              <a:extLst>
                <a:ext uri="{FF2B5EF4-FFF2-40B4-BE49-F238E27FC236}">
                  <a16:creationId xmlns:a16="http://schemas.microsoft.com/office/drawing/2014/main" id="{4A05CDF2-E4CA-4FAB-8D33-DCD771979670}"/>
                </a:ext>
              </a:extLst>
            </p:cNvPr>
            <p:cNvSpPr>
              <a:spLocks/>
            </p:cNvSpPr>
            <p:nvPr/>
          </p:nvSpPr>
          <p:spPr bwMode="auto">
            <a:xfrm>
              <a:off x="18911888" y="6916738"/>
              <a:ext cx="1527175" cy="233363"/>
            </a:xfrm>
            <a:custGeom>
              <a:avLst/>
              <a:gdLst>
                <a:gd name="T0" fmla="*/ 796 w 812"/>
                <a:gd name="T1" fmla="*/ 124 h 124"/>
                <a:gd name="T2" fmla="*/ 16 w 812"/>
                <a:gd name="T3" fmla="*/ 124 h 124"/>
                <a:gd name="T4" fmla="*/ 0 w 812"/>
                <a:gd name="T5" fmla="*/ 108 h 124"/>
                <a:gd name="T6" fmla="*/ 0 w 812"/>
                <a:gd name="T7" fmla="*/ 16 h 124"/>
                <a:gd name="T8" fmla="*/ 16 w 812"/>
                <a:gd name="T9" fmla="*/ 0 h 124"/>
                <a:gd name="T10" fmla="*/ 796 w 812"/>
                <a:gd name="T11" fmla="*/ 0 h 124"/>
                <a:gd name="T12" fmla="*/ 812 w 812"/>
                <a:gd name="T13" fmla="*/ 16 h 124"/>
                <a:gd name="T14" fmla="*/ 812 w 812"/>
                <a:gd name="T15" fmla="*/ 108 h 124"/>
                <a:gd name="T16" fmla="*/ 796 w 812"/>
                <a:gd name="T17" fmla="*/ 124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12" h="124">
                  <a:moveTo>
                    <a:pt x="796" y="124"/>
                  </a:moveTo>
                  <a:cubicBezTo>
                    <a:pt x="16" y="124"/>
                    <a:pt x="16" y="124"/>
                    <a:pt x="16" y="124"/>
                  </a:cubicBezTo>
                  <a:cubicBezTo>
                    <a:pt x="7" y="124"/>
                    <a:pt x="0" y="117"/>
                    <a:pt x="0" y="108"/>
                  </a:cubicBezTo>
                  <a:cubicBezTo>
                    <a:pt x="0" y="16"/>
                    <a:pt x="0" y="16"/>
                    <a:pt x="0" y="16"/>
                  </a:cubicBezTo>
                  <a:cubicBezTo>
                    <a:pt x="0" y="7"/>
                    <a:pt x="7" y="0"/>
                    <a:pt x="16" y="0"/>
                  </a:cubicBezTo>
                  <a:cubicBezTo>
                    <a:pt x="796" y="0"/>
                    <a:pt x="796" y="0"/>
                    <a:pt x="796" y="0"/>
                  </a:cubicBezTo>
                  <a:cubicBezTo>
                    <a:pt x="805" y="0"/>
                    <a:pt x="812" y="7"/>
                    <a:pt x="812" y="16"/>
                  </a:cubicBezTo>
                  <a:cubicBezTo>
                    <a:pt x="812" y="108"/>
                    <a:pt x="812" y="108"/>
                    <a:pt x="812" y="108"/>
                  </a:cubicBezTo>
                  <a:cubicBezTo>
                    <a:pt x="812" y="117"/>
                    <a:pt x="805" y="124"/>
                    <a:pt x="796" y="124"/>
                  </a:cubicBezTo>
                  <a:close/>
                </a:path>
              </a:pathLst>
            </a:custGeom>
            <a:solidFill>
              <a:srgbClr val="1B0F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283147"/>
                </a:solidFill>
                <a:latin typeface="Calibri"/>
              </a:endParaRPr>
            </a:p>
          </p:txBody>
        </p:sp>
        <p:sp>
          <p:nvSpPr>
            <p:cNvPr id="722" name="Rectangle 525">
              <a:extLst>
                <a:ext uri="{FF2B5EF4-FFF2-40B4-BE49-F238E27FC236}">
                  <a16:creationId xmlns:a16="http://schemas.microsoft.com/office/drawing/2014/main" id="{502A9103-FCD8-4C2D-9507-B8B35252AD75}"/>
                </a:ext>
              </a:extLst>
            </p:cNvPr>
            <p:cNvSpPr>
              <a:spLocks noChangeArrowheads="1"/>
            </p:cNvSpPr>
            <p:nvPr/>
          </p:nvSpPr>
          <p:spPr bwMode="auto">
            <a:xfrm>
              <a:off x="18965863" y="6965950"/>
              <a:ext cx="44450" cy="136525"/>
            </a:xfrm>
            <a:prstGeom prst="rect">
              <a:avLst/>
            </a:prstGeom>
            <a:solidFill>
              <a:srgbClr val="2E8D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283147"/>
                </a:solidFill>
                <a:latin typeface="Calibri"/>
              </a:endParaRPr>
            </a:p>
          </p:txBody>
        </p:sp>
        <p:sp>
          <p:nvSpPr>
            <p:cNvPr id="723" name="Rectangle 526">
              <a:extLst>
                <a:ext uri="{FF2B5EF4-FFF2-40B4-BE49-F238E27FC236}">
                  <a16:creationId xmlns:a16="http://schemas.microsoft.com/office/drawing/2014/main" id="{FB3D90CF-D03A-4569-B1C9-4FD6924CEF68}"/>
                </a:ext>
              </a:extLst>
            </p:cNvPr>
            <p:cNvSpPr>
              <a:spLocks noChangeArrowheads="1"/>
            </p:cNvSpPr>
            <p:nvPr/>
          </p:nvSpPr>
          <p:spPr bwMode="auto">
            <a:xfrm>
              <a:off x="19040476" y="6965950"/>
              <a:ext cx="44450" cy="136525"/>
            </a:xfrm>
            <a:prstGeom prst="rect">
              <a:avLst/>
            </a:prstGeom>
            <a:solidFill>
              <a:srgbClr val="2E8D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283147"/>
                </a:solidFill>
                <a:latin typeface="Calibri"/>
              </a:endParaRPr>
            </a:p>
          </p:txBody>
        </p:sp>
        <p:sp>
          <p:nvSpPr>
            <p:cNvPr id="724" name="Rectangle 527">
              <a:extLst>
                <a:ext uri="{FF2B5EF4-FFF2-40B4-BE49-F238E27FC236}">
                  <a16:creationId xmlns:a16="http://schemas.microsoft.com/office/drawing/2014/main" id="{4796E69D-190B-4036-AE44-29F5F8A696B3}"/>
                </a:ext>
              </a:extLst>
            </p:cNvPr>
            <p:cNvSpPr>
              <a:spLocks noChangeArrowheads="1"/>
            </p:cNvSpPr>
            <p:nvPr/>
          </p:nvSpPr>
          <p:spPr bwMode="auto">
            <a:xfrm>
              <a:off x="19115088" y="6965950"/>
              <a:ext cx="46038" cy="136525"/>
            </a:xfrm>
            <a:prstGeom prst="rect">
              <a:avLst/>
            </a:prstGeom>
            <a:solidFill>
              <a:srgbClr val="2E8D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283147"/>
                </a:solidFill>
                <a:latin typeface="Calibri"/>
              </a:endParaRPr>
            </a:p>
          </p:txBody>
        </p:sp>
        <p:sp>
          <p:nvSpPr>
            <p:cNvPr id="725" name="Rectangle 528">
              <a:extLst>
                <a:ext uri="{FF2B5EF4-FFF2-40B4-BE49-F238E27FC236}">
                  <a16:creationId xmlns:a16="http://schemas.microsoft.com/office/drawing/2014/main" id="{F25608F9-4542-48C5-B6E8-AECDF8CF29F8}"/>
                </a:ext>
              </a:extLst>
            </p:cNvPr>
            <p:cNvSpPr>
              <a:spLocks noChangeArrowheads="1"/>
            </p:cNvSpPr>
            <p:nvPr/>
          </p:nvSpPr>
          <p:spPr bwMode="auto">
            <a:xfrm>
              <a:off x="19191288" y="6965950"/>
              <a:ext cx="44450" cy="136525"/>
            </a:xfrm>
            <a:prstGeom prst="rect">
              <a:avLst/>
            </a:prstGeom>
            <a:solidFill>
              <a:srgbClr val="2E8D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283147"/>
                </a:solidFill>
                <a:latin typeface="Calibri"/>
              </a:endParaRPr>
            </a:p>
          </p:txBody>
        </p:sp>
        <p:sp>
          <p:nvSpPr>
            <p:cNvPr id="726" name="Rectangle 529">
              <a:extLst>
                <a:ext uri="{FF2B5EF4-FFF2-40B4-BE49-F238E27FC236}">
                  <a16:creationId xmlns:a16="http://schemas.microsoft.com/office/drawing/2014/main" id="{C952D781-0EDA-4673-A89F-0EC3C681E261}"/>
                </a:ext>
              </a:extLst>
            </p:cNvPr>
            <p:cNvSpPr>
              <a:spLocks noChangeArrowheads="1"/>
            </p:cNvSpPr>
            <p:nvPr/>
          </p:nvSpPr>
          <p:spPr bwMode="auto">
            <a:xfrm>
              <a:off x="19265901" y="6965950"/>
              <a:ext cx="46038" cy="136525"/>
            </a:xfrm>
            <a:prstGeom prst="rect">
              <a:avLst/>
            </a:prstGeom>
            <a:solidFill>
              <a:srgbClr val="2E8D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283147"/>
                </a:solidFill>
                <a:latin typeface="Calibri"/>
              </a:endParaRPr>
            </a:p>
          </p:txBody>
        </p:sp>
        <p:sp>
          <p:nvSpPr>
            <p:cNvPr id="727" name="Rectangle 530">
              <a:extLst>
                <a:ext uri="{FF2B5EF4-FFF2-40B4-BE49-F238E27FC236}">
                  <a16:creationId xmlns:a16="http://schemas.microsoft.com/office/drawing/2014/main" id="{BAD1104D-0076-4B27-B0A6-4629EBF49C42}"/>
                </a:ext>
              </a:extLst>
            </p:cNvPr>
            <p:cNvSpPr>
              <a:spLocks noChangeArrowheads="1"/>
            </p:cNvSpPr>
            <p:nvPr/>
          </p:nvSpPr>
          <p:spPr bwMode="auto">
            <a:xfrm>
              <a:off x="19340513" y="6965950"/>
              <a:ext cx="46038" cy="136525"/>
            </a:xfrm>
            <a:prstGeom prst="rect">
              <a:avLst/>
            </a:prstGeom>
            <a:solidFill>
              <a:srgbClr val="2E8D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283147"/>
                </a:solidFill>
                <a:latin typeface="Calibri"/>
              </a:endParaRPr>
            </a:p>
          </p:txBody>
        </p:sp>
        <p:sp>
          <p:nvSpPr>
            <p:cNvPr id="728" name="Oval 531">
              <a:extLst>
                <a:ext uri="{FF2B5EF4-FFF2-40B4-BE49-F238E27FC236}">
                  <a16:creationId xmlns:a16="http://schemas.microsoft.com/office/drawing/2014/main" id="{7F0DC887-7E9F-4D7C-AD35-F34C87434EDD}"/>
                </a:ext>
              </a:extLst>
            </p:cNvPr>
            <p:cNvSpPr>
              <a:spLocks noChangeArrowheads="1"/>
            </p:cNvSpPr>
            <p:nvPr/>
          </p:nvSpPr>
          <p:spPr bwMode="auto">
            <a:xfrm>
              <a:off x="19469101" y="7004050"/>
              <a:ext cx="60325" cy="60325"/>
            </a:xfrm>
            <a:prstGeom prst="ellipse">
              <a:avLst/>
            </a:prstGeom>
            <a:solidFill>
              <a:srgbClr val="FCEE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283147"/>
                </a:solidFill>
                <a:latin typeface="Calibri"/>
              </a:endParaRPr>
            </a:p>
          </p:txBody>
        </p:sp>
        <p:sp>
          <p:nvSpPr>
            <p:cNvPr id="729" name="Oval 532">
              <a:extLst>
                <a:ext uri="{FF2B5EF4-FFF2-40B4-BE49-F238E27FC236}">
                  <a16:creationId xmlns:a16="http://schemas.microsoft.com/office/drawing/2014/main" id="{ADB807BB-9104-4026-8F6F-917B3CA098B0}"/>
                </a:ext>
              </a:extLst>
            </p:cNvPr>
            <p:cNvSpPr>
              <a:spLocks noChangeArrowheads="1"/>
            </p:cNvSpPr>
            <p:nvPr/>
          </p:nvSpPr>
          <p:spPr bwMode="auto">
            <a:xfrm>
              <a:off x="19626263" y="7004050"/>
              <a:ext cx="60325" cy="60325"/>
            </a:xfrm>
            <a:prstGeom prst="ellipse">
              <a:avLst/>
            </a:prstGeom>
            <a:solidFill>
              <a:srgbClr val="F15A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283147"/>
                </a:solidFill>
                <a:latin typeface="Calibri"/>
              </a:endParaRPr>
            </a:p>
          </p:txBody>
        </p:sp>
        <p:sp>
          <p:nvSpPr>
            <p:cNvPr id="730" name="Freeform 533">
              <a:extLst>
                <a:ext uri="{FF2B5EF4-FFF2-40B4-BE49-F238E27FC236}">
                  <a16:creationId xmlns:a16="http://schemas.microsoft.com/office/drawing/2014/main" id="{771AE63C-ABF4-42D8-BD3E-B13EDC2DF283}"/>
                </a:ext>
              </a:extLst>
            </p:cNvPr>
            <p:cNvSpPr>
              <a:spLocks/>
            </p:cNvSpPr>
            <p:nvPr/>
          </p:nvSpPr>
          <p:spPr bwMode="auto">
            <a:xfrm>
              <a:off x="19807238" y="6988175"/>
              <a:ext cx="571500" cy="90488"/>
            </a:xfrm>
            <a:custGeom>
              <a:avLst/>
              <a:gdLst>
                <a:gd name="T0" fmla="*/ 291 w 304"/>
                <a:gd name="T1" fmla="*/ 48 h 48"/>
                <a:gd name="T2" fmla="*/ 13 w 304"/>
                <a:gd name="T3" fmla="*/ 48 h 48"/>
                <a:gd name="T4" fmla="*/ 0 w 304"/>
                <a:gd name="T5" fmla="*/ 35 h 48"/>
                <a:gd name="T6" fmla="*/ 0 w 304"/>
                <a:gd name="T7" fmla="*/ 13 h 48"/>
                <a:gd name="T8" fmla="*/ 13 w 304"/>
                <a:gd name="T9" fmla="*/ 0 h 48"/>
                <a:gd name="T10" fmla="*/ 291 w 304"/>
                <a:gd name="T11" fmla="*/ 0 h 48"/>
                <a:gd name="T12" fmla="*/ 304 w 304"/>
                <a:gd name="T13" fmla="*/ 13 h 48"/>
                <a:gd name="T14" fmla="*/ 304 w 304"/>
                <a:gd name="T15" fmla="*/ 35 h 48"/>
                <a:gd name="T16" fmla="*/ 291 w 304"/>
                <a:gd name="T17"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4" h="48">
                  <a:moveTo>
                    <a:pt x="291" y="48"/>
                  </a:moveTo>
                  <a:cubicBezTo>
                    <a:pt x="13" y="48"/>
                    <a:pt x="13" y="48"/>
                    <a:pt x="13" y="48"/>
                  </a:cubicBezTo>
                  <a:cubicBezTo>
                    <a:pt x="6" y="48"/>
                    <a:pt x="0" y="42"/>
                    <a:pt x="0" y="35"/>
                  </a:cubicBezTo>
                  <a:cubicBezTo>
                    <a:pt x="0" y="13"/>
                    <a:pt x="0" y="13"/>
                    <a:pt x="0" y="13"/>
                  </a:cubicBezTo>
                  <a:cubicBezTo>
                    <a:pt x="0" y="6"/>
                    <a:pt x="6" y="0"/>
                    <a:pt x="13" y="0"/>
                  </a:cubicBezTo>
                  <a:cubicBezTo>
                    <a:pt x="291" y="0"/>
                    <a:pt x="291" y="0"/>
                    <a:pt x="291" y="0"/>
                  </a:cubicBezTo>
                  <a:cubicBezTo>
                    <a:pt x="298" y="0"/>
                    <a:pt x="304" y="6"/>
                    <a:pt x="304" y="13"/>
                  </a:cubicBezTo>
                  <a:cubicBezTo>
                    <a:pt x="304" y="35"/>
                    <a:pt x="304" y="35"/>
                    <a:pt x="304" y="35"/>
                  </a:cubicBezTo>
                  <a:cubicBezTo>
                    <a:pt x="304" y="42"/>
                    <a:pt x="298" y="48"/>
                    <a:pt x="291" y="48"/>
                  </a:cubicBezTo>
                  <a:close/>
                </a:path>
              </a:pathLst>
            </a:custGeom>
            <a:solidFill>
              <a:srgbClr val="05021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283147"/>
                </a:solidFill>
                <a:latin typeface="Calibri"/>
              </a:endParaRPr>
            </a:p>
          </p:txBody>
        </p:sp>
        <p:sp>
          <p:nvSpPr>
            <p:cNvPr id="731" name="Freeform 534">
              <a:extLst>
                <a:ext uri="{FF2B5EF4-FFF2-40B4-BE49-F238E27FC236}">
                  <a16:creationId xmlns:a16="http://schemas.microsoft.com/office/drawing/2014/main" id="{58FB8C04-F89E-4794-803F-B40396F8B799}"/>
                </a:ext>
              </a:extLst>
            </p:cNvPr>
            <p:cNvSpPr>
              <a:spLocks/>
            </p:cNvSpPr>
            <p:nvPr/>
          </p:nvSpPr>
          <p:spPr bwMode="auto">
            <a:xfrm>
              <a:off x="18911888" y="5743575"/>
              <a:ext cx="1527175" cy="233363"/>
            </a:xfrm>
            <a:custGeom>
              <a:avLst/>
              <a:gdLst>
                <a:gd name="T0" fmla="*/ 796 w 812"/>
                <a:gd name="T1" fmla="*/ 124 h 124"/>
                <a:gd name="T2" fmla="*/ 16 w 812"/>
                <a:gd name="T3" fmla="*/ 124 h 124"/>
                <a:gd name="T4" fmla="*/ 0 w 812"/>
                <a:gd name="T5" fmla="*/ 108 h 124"/>
                <a:gd name="T6" fmla="*/ 0 w 812"/>
                <a:gd name="T7" fmla="*/ 16 h 124"/>
                <a:gd name="T8" fmla="*/ 16 w 812"/>
                <a:gd name="T9" fmla="*/ 0 h 124"/>
                <a:gd name="T10" fmla="*/ 796 w 812"/>
                <a:gd name="T11" fmla="*/ 0 h 124"/>
                <a:gd name="T12" fmla="*/ 812 w 812"/>
                <a:gd name="T13" fmla="*/ 16 h 124"/>
                <a:gd name="T14" fmla="*/ 812 w 812"/>
                <a:gd name="T15" fmla="*/ 108 h 124"/>
                <a:gd name="T16" fmla="*/ 796 w 812"/>
                <a:gd name="T17" fmla="*/ 124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12" h="124">
                  <a:moveTo>
                    <a:pt x="796" y="124"/>
                  </a:moveTo>
                  <a:cubicBezTo>
                    <a:pt x="16" y="124"/>
                    <a:pt x="16" y="124"/>
                    <a:pt x="16" y="124"/>
                  </a:cubicBezTo>
                  <a:cubicBezTo>
                    <a:pt x="7" y="124"/>
                    <a:pt x="0" y="117"/>
                    <a:pt x="0" y="108"/>
                  </a:cubicBezTo>
                  <a:cubicBezTo>
                    <a:pt x="0" y="16"/>
                    <a:pt x="0" y="16"/>
                    <a:pt x="0" y="16"/>
                  </a:cubicBezTo>
                  <a:cubicBezTo>
                    <a:pt x="0" y="7"/>
                    <a:pt x="7" y="0"/>
                    <a:pt x="16" y="0"/>
                  </a:cubicBezTo>
                  <a:cubicBezTo>
                    <a:pt x="796" y="0"/>
                    <a:pt x="796" y="0"/>
                    <a:pt x="796" y="0"/>
                  </a:cubicBezTo>
                  <a:cubicBezTo>
                    <a:pt x="805" y="0"/>
                    <a:pt x="812" y="7"/>
                    <a:pt x="812" y="16"/>
                  </a:cubicBezTo>
                  <a:cubicBezTo>
                    <a:pt x="812" y="108"/>
                    <a:pt x="812" y="108"/>
                    <a:pt x="812" y="108"/>
                  </a:cubicBezTo>
                  <a:cubicBezTo>
                    <a:pt x="812" y="117"/>
                    <a:pt x="805" y="124"/>
                    <a:pt x="796" y="124"/>
                  </a:cubicBezTo>
                  <a:close/>
                </a:path>
              </a:pathLst>
            </a:custGeom>
            <a:solidFill>
              <a:srgbClr val="BCD0E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283147"/>
                </a:solidFill>
                <a:latin typeface="Calibri"/>
              </a:endParaRPr>
            </a:p>
          </p:txBody>
        </p:sp>
        <p:sp>
          <p:nvSpPr>
            <p:cNvPr id="732" name="Freeform 535">
              <a:extLst>
                <a:ext uri="{FF2B5EF4-FFF2-40B4-BE49-F238E27FC236}">
                  <a16:creationId xmlns:a16="http://schemas.microsoft.com/office/drawing/2014/main" id="{1465714E-AAFF-4270-BC20-9ADB7AACB19F}"/>
                </a:ext>
              </a:extLst>
            </p:cNvPr>
            <p:cNvSpPr>
              <a:spLocks/>
            </p:cNvSpPr>
            <p:nvPr/>
          </p:nvSpPr>
          <p:spPr bwMode="auto">
            <a:xfrm>
              <a:off x="18911888" y="7504113"/>
              <a:ext cx="1527175" cy="233363"/>
            </a:xfrm>
            <a:custGeom>
              <a:avLst/>
              <a:gdLst>
                <a:gd name="T0" fmla="*/ 796 w 812"/>
                <a:gd name="T1" fmla="*/ 124 h 124"/>
                <a:gd name="T2" fmla="*/ 16 w 812"/>
                <a:gd name="T3" fmla="*/ 124 h 124"/>
                <a:gd name="T4" fmla="*/ 0 w 812"/>
                <a:gd name="T5" fmla="*/ 108 h 124"/>
                <a:gd name="T6" fmla="*/ 0 w 812"/>
                <a:gd name="T7" fmla="*/ 16 h 124"/>
                <a:gd name="T8" fmla="*/ 16 w 812"/>
                <a:gd name="T9" fmla="*/ 0 h 124"/>
                <a:gd name="T10" fmla="*/ 796 w 812"/>
                <a:gd name="T11" fmla="*/ 0 h 124"/>
                <a:gd name="T12" fmla="*/ 812 w 812"/>
                <a:gd name="T13" fmla="*/ 16 h 124"/>
                <a:gd name="T14" fmla="*/ 812 w 812"/>
                <a:gd name="T15" fmla="*/ 108 h 124"/>
                <a:gd name="T16" fmla="*/ 796 w 812"/>
                <a:gd name="T17" fmla="*/ 124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12" h="124">
                  <a:moveTo>
                    <a:pt x="796" y="124"/>
                  </a:moveTo>
                  <a:cubicBezTo>
                    <a:pt x="16" y="124"/>
                    <a:pt x="16" y="124"/>
                    <a:pt x="16" y="124"/>
                  </a:cubicBezTo>
                  <a:cubicBezTo>
                    <a:pt x="7" y="124"/>
                    <a:pt x="0" y="117"/>
                    <a:pt x="0" y="108"/>
                  </a:cubicBezTo>
                  <a:cubicBezTo>
                    <a:pt x="0" y="16"/>
                    <a:pt x="0" y="16"/>
                    <a:pt x="0" y="16"/>
                  </a:cubicBezTo>
                  <a:cubicBezTo>
                    <a:pt x="0" y="7"/>
                    <a:pt x="7" y="0"/>
                    <a:pt x="16" y="0"/>
                  </a:cubicBezTo>
                  <a:cubicBezTo>
                    <a:pt x="796" y="0"/>
                    <a:pt x="796" y="0"/>
                    <a:pt x="796" y="0"/>
                  </a:cubicBezTo>
                  <a:cubicBezTo>
                    <a:pt x="805" y="0"/>
                    <a:pt x="812" y="7"/>
                    <a:pt x="812" y="16"/>
                  </a:cubicBezTo>
                  <a:cubicBezTo>
                    <a:pt x="812" y="108"/>
                    <a:pt x="812" y="108"/>
                    <a:pt x="812" y="108"/>
                  </a:cubicBezTo>
                  <a:cubicBezTo>
                    <a:pt x="812" y="117"/>
                    <a:pt x="805" y="124"/>
                    <a:pt x="796" y="124"/>
                  </a:cubicBezTo>
                  <a:close/>
                </a:path>
              </a:pathLst>
            </a:custGeom>
            <a:solidFill>
              <a:srgbClr val="1B0F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283147"/>
                </a:solidFill>
                <a:latin typeface="Calibri"/>
              </a:endParaRPr>
            </a:p>
          </p:txBody>
        </p:sp>
        <p:sp>
          <p:nvSpPr>
            <p:cNvPr id="733" name="Rectangle 536">
              <a:extLst>
                <a:ext uri="{FF2B5EF4-FFF2-40B4-BE49-F238E27FC236}">
                  <a16:creationId xmlns:a16="http://schemas.microsoft.com/office/drawing/2014/main" id="{9BCE88DA-B25C-4EB7-BC1A-4D28FC3ABE2B}"/>
                </a:ext>
              </a:extLst>
            </p:cNvPr>
            <p:cNvSpPr>
              <a:spLocks noChangeArrowheads="1"/>
            </p:cNvSpPr>
            <p:nvPr/>
          </p:nvSpPr>
          <p:spPr bwMode="auto">
            <a:xfrm>
              <a:off x="18965863" y="7553325"/>
              <a:ext cx="44450" cy="134938"/>
            </a:xfrm>
            <a:prstGeom prst="rect">
              <a:avLst/>
            </a:prstGeom>
            <a:solidFill>
              <a:srgbClr val="2E8D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283147"/>
                </a:solidFill>
                <a:latin typeface="Calibri"/>
              </a:endParaRPr>
            </a:p>
          </p:txBody>
        </p:sp>
        <p:sp>
          <p:nvSpPr>
            <p:cNvPr id="734" name="Rectangle 537">
              <a:extLst>
                <a:ext uri="{FF2B5EF4-FFF2-40B4-BE49-F238E27FC236}">
                  <a16:creationId xmlns:a16="http://schemas.microsoft.com/office/drawing/2014/main" id="{0A95C8A4-784C-4B9A-AA47-85F61EEC5411}"/>
                </a:ext>
              </a:extLst>
            </p:cNvPr>
            <p:cNvSpPr>
              <a:spLocks noChangeArrowheads="1"/>
            </p:cNvSpPr>
            <p:nvPr/>
          </p:nvSpPr>
          <p:spPr bwMode="auto">
            <a:xfrm>
              <a:off x="19040476" y="7553325"/>
              <a:ext cx="44450" cy="134938"/>
            </a:xfrm>
            <a:prstGeom prst="rect">
              <a:avLst/>
            </a:prstGeom>
            <a:solidFill>
              <a:srgbClr val="2E8D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283147"/>
                </a:solidFill>
                <a:latin typeface="Calibri"/>
              </a:endParaRPr>
            </a:p>
          </p:txBody>
        </p:sp>
        <p:sp>
          <p:nvSpPr>
            <p:cNvPr id="735" name="Rectangle 538">
              <a:extLst>
                <a:ext uri="{FF2B5EF4-FFF2-40B4-BE49-F238E27FC236}">
                  <a16:creationId xmlns:a16="http://schemas.microsoft.com/office/drawing/2014/main" id="{97422A26-7D5A-4FA7-B22D-DB2341482289}"/>
                </a:ext>
              </a:extLst>
            </p:cNvPr>
            <p:cNvSpPr>
              <a:spLocks noChangeArrowheads="1"/>
            </p:cNvSpPr>
            <p:nvPr/>
          </p:nvSpPr>
          <p:spPr bwMode="auto">
            <a:xfrm>
              <a:off x="19115088" y="7553325"/>
              <a:ext cx="46038" cy="134938"/>
            </a:xfrm>
            <a:prstGeom prst="rect">
              <a:avLst/>
            </a:prstGeom>
            <a:solidFill>
              <a:srgbClr val="2E8D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283147"/>
                </a:solidFill>
                <a:latin typeface="Calibri"/>
              </a:endParaRPr>
            </a:p>
          </p:txBody>
        </p:sp>
        <p:sp>
          <p:nvSpPr>
            <p:cNvPr id="736" name="Rectangle 539">
              <a:extLst>
                <a:ext uri="{FF2B5EF4-FFF2-40B4-BE49-F238E27FC236}">
                  <a16:creationId xmlns:a16="http://schemas.microsoft.com/office/drawing/2014/main" id="{F3CE2A05-53D7-43E1-A2A0-34B848CC94D0}"/>
                </a:ext>
              </a:extLst>
            </p:cNvPr>
            <p:cNvSpPr>
              <a:spLocks noChangeArrowheads="1"/>
            </p:cNvSpPr>
            <p:nvPr/>
          </p:nvSpPr>
          <p:spPr bwMode="auto">
            <a:xfrm>
              <a:off x="19191288" y="7553325"/>
              <a:ext cx="44450" cy="134938"/>
            </a:xfrm>
            <a:prstGeom prst="rect">
              <a:avLst/>
            </a:prstGeom>
            <a:solidFill>
              <a:srgbClr val="2E8D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283147"/>
                </a:solidFill>
                <a:latin typeface="Calibri"/>
              </a:endParaRPr>
            </a:p>
          </p:txBody>
        </p:sp>
        <p:sp>
          <p:nvSpPr>
            <p:cNvPr id="737" name="Rectangle 540">
              <a:extLst>
                <a:ext uri="{FF2B5EF4-FFF2-40B4-BE49-F238E27FC236}">
                  <a16:creationId xmlns:a16="http://schemas.microsoft.com/office/drawing/2014/main" id="{92EAA0B7-3004-4958-A296-5E8270E95082}"/>
                </a:ext>
              </a:extLst>
            </p:cNvPr>
            <p:cNvSpPr>
              <a:spLocks noChangeArrowheads="1"/>
            </p:cNvSpPr>
            <p:nvPr/>
          </p:nvSpPr>
          <p:spPr bwMode="auto">
            <a:xfrm>
              <a:off x="19265901" y="7553325"/>
              <a:ext cx="46038" cy="134938"/>
            </a:xfrm>
            <a:prstGeom prst="rect">
              <a:avLst/>
            </a:prstGeom>
            <a:solidFill>
              <a:srgbClr val="2E8D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283147"/>
                </a:solidFill>
                <a:latin typeface="Calibri"/>
              </a:endParaRPr>
            </a:p>
          </p:txBody>
        </p:sp>
        <p:sp>
          <p:nvSpPr>
            <p:cNvPr id="738" name="Rectangle 541">
              <a:extLst>
                <a:ext uri="{FF2B5EF4-FFF2-40B4-BE49-F238E27FC236}">
                  <a16:creationId xmlns:a16="http://schemas.microsoft.com/office/drawing/2014/main" id="{9BB65234-5D97-4AA8-9D24-B8B37AC7E16B}"/>
                </a:ext>
              </a:extLst>
            </p:cNvPr>
            <p:cNvSpPr>
              <a:spLocks noChangeArrowheads="1"/>
            </p:cNvSpPr>
            <p:nvPr/>
          </p:nvSpPr>
          <p:spPr bwMode="auto">
            <a:xfrm>
              <a:off x="19340513" y="7553325"/>
              <a:ext cx="46038" cy="134938"/>
            </a:xfrm>
            <a:prstGeom prst="rect">
              <a:avLst/>
            </a:prstGeom>
            <a:solidFill>
              <a:srgbClr val="2E8D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283147"/>
                </a:solidFill>
                <a:latin typeface="Calibri"/>
              </a:endParaRPr>
            </a:p>
          </p:txBody>
        </p:sp>
        <p:sp>
          <p:nvSpPr>
            <p:cNvPr id="739" name="Oval 542">
              <a:extLst>
                <a:ext uri="{FF2B5EF4-FFF2-40B4-BE49-F238E27FC236}">
                  <a16:creationId xmlns:a16="http://schemas.microsoft.com/office/drawing/2014/main" id="{61878207-5C22-43A1-A345-7C6BC5F89E45}"/>
                </a:ext>
              </a:extLst>
            </p:cNvPr>
            <p:cNvSpPr>
              <a:spLocks noChangeArrowheads="1"/>
            </p:cNvSpPr>
            <p:nvPr/>
          </p:nvSpPr>
          <p:spPr bwMode="auto">
            <a:xfrm>
              <a:off x="19469101" y="7591425"/>
              <a:ext cx="60325" cy="60325"/>
            </a:xfrm>
            <a:prstGeom prst="ellipse">
              <a:avLst/>
            </a:prstGeom>
            <a:solidFill>
              <a:srgbClr val="FCEE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283147"/>
                </a:solidFill>
                <a:latin typeface="Calibri"/>
              </a:endParaRPr>
            </a:p>
          </p:txBody>
        </p:sp>
        <p:sp>
          <p:nvSpPr>
            <p:cNvPr id="740" name="Oval 543">
              <a:extLst>
                <a:ext uri="{FF2B5EF4-FFF2-40B4-BE49-F238E27FC236}">
                  <a16:creationId xmlns:a16="http://schemas.microsoft.com/office/drawing/2014/main" id="{CF1DF55B-AE34-4DC1-8A3B-318E412BFFEC}"/>
                </a:ext>
              </a:extLst>
            </p:cNvPr>
            <p:cNvSpPr>
              <a:spLocks noChangeArrowheads="1"/>
            </p:cNvSpPr>
            <p:nvPr/>
          </p:nvSpPr>
          <p:spPr bwMode="auto">
            <a:xfrm>
              <a:off x="19626263" y="7591425"/>
              <a:ext cx="60325" cy="60325"/>
            </a:xfrm>
            <a:prstGeom prst="ellipse">
              <a:avLst/>
            </a:prstGeom>
            <a:solidFill>
              <a:srgbClr val="F15A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283147"/>
                </a:solidFill>
                <a:latin typeface="Calibri"/>
              </a:endParaRPr>
            </a:p>
          </p:txBody>
        </p:sp>
        <p:sp>
          <p:nvSpPr>
            <p:cNvPr id="741" name="Freeform 544">
              <a:extLst>
                <a:ext uri="{FF2B5EF4-FFF2-40B4-BE49-F238E27FC236}">
                  <a16:creationId xmlns:a16="http://schemas.microsoft.com/office/drawing/2014/main" id="{B85C067B-ABBD-4556-B34D-E90CBDCF3099}"/>
                </a:ext>
              </a:extLst>
            </p:cNvPr>
            <p:cNvSpPr>
              <a:spLocks/>
            </p:cNvSpPr>
            <p:nvPr/>
          </p:nvSpPr>
          <p:spPr bwMode="auto">
            <a:xfrm>
              <a:off x="19807238" y="7575550"/>
              <a:ext cx="571500" cy="90488"/>
            </a:xfrm>
            <a:custGeom>
              <a:avLst/>
              <a:gdLst>
                <a:gd name="T0" fmla="*/ 291 w 304"/>
                <a:gd name="T1" fmla="*/ 48 h 48"/>
                <a:gd name="T2" fmla="*/ 13 w 304"/>
                <a:gd name="T3" fmla="*/ 48 h 48"/>
                <a:gd name="T4" fmla="*/ 0 w 304"/>
                <a:gd name="T5" fmla="*/ 35 h 48"/>
                <a:gd name="T6" fmla="*/ 0 w 304"/>
                <a:gd name="T7" fmla="*/ 13 h 48"/>
                <a:gd name="T8" fmla="*/ 13 w 304"/>
                <a:gd name="T9" fmla="*/ 0 h 48"/>
                <a:gd name="T10" fmla="*/ 291 w 304"/>
                <a:gd name="T11" fmla="*/ 0 h 48"/>
                <a:gd name="T12" fmla="*/ 304 w 304"/>
                <a:gd name="T13" fmla="*/ 13 h 48"/>
                <a:gd name="T14" fmla="*/ 304 w 304"/>
                <a:gd name="T15" fmla="*/ 35 h 48"/>
                <a:gd name="T16" fmla="*/ 291 w 304"/>
                <a:gd name="T17"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4" h="48">
                  <a:moveTo>
                    <a:pt x="291" y="48"/>
                  </a:moveTo>
                  <a:cubicBezTo>
                    <a:pt x="13" y="48"/>
                    <a:pt x="13" y="48"/>
                    <a:pt x="13" y="48"/>
                  </a:cubicBezTo>
                  <a:cubicBezTo>
                    <a:pt x="6" y="48"/>
                    <a:pt x="0" y="42"/>
                    <a:pt x="0" y="35"/>
                  </a:cubicBezTo>
                  <a:cubicBezTo>
                    <a:pt x="0" y="13"/>
                    <a:pt x="0" y="13"/>
                    <a:pt x="0" y="13"/>
                  </a:cubicBezTo>
                  <a:cubicBezTo>
                    <a:pt x="0" y="6"/>
                    <a:pt x="6" y="0"/>
                    <a:pt x="13" y="0"/>
                  </a:cubicBezTo>
                  <a:cubicBezTo>
                    <a:pt x="291" y="0"/>
                    <a:pt x="291" y="0"/>
                    <a:pt x="291" y="0"/>
                  </a:cubicBezTo>
                  <a:cubicBezTo>
                    <a:pt x="298" y="0"/>
                    <a:pt x="304" y="6"/>
                    <a:pt x="304" y="13"/>
                  </a:cubicBezTo>
                  <a:cubicBezTo>
                    <a:pt x="304" y="35"/>
                    <a:pt x="304" y="35"/>
                    <a:pt x="304" y="35"/>
                  </a:cubicBezTo>
                  <a:cubicBezTo>
                    <a:pt x="304" y="42"/>
                    <a:pt x="298" y="48"/>
                    <a:pt x="291" y="48"/>
                  </a:cubicBezTo>
                  <a:close/>
                </a:path>
              </a:pathLst>
            </a:custGeom>
            <a:solidFill>
              <a:srgbClr val="05021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283147"/>
                </a:solidFill>
                <a:latin typeface="Calibri"/>
              </a:endParaRPr>
            </a:p>
          </p:txBody>
        </p:sp>
        <p:sp>
          <p:nvSpPr>
            <p:cNvPr id="742" name="Freeform 545">
              <a:extLst>
                <a:ext uri="{FF2B5EF4-FFF2-40B4-BE49-F238E27FC236}">
                  <a16:creationId xmlns:a16="http://schemas.microsoft.com/office/drawing/2014/main" id="{4D2F04CE-740E-4DF6-973E-48EDC7ACE490}"/>
                </a:ext>
              </a:extLst>
            </p:cNvPr>
            <p:cNvSpPr>
              <a:spLocks/>
            </p:cNvSpPr>
            <p:nvPr/>
          </p:nvSpPr>
          <p:spPr bwMode="auto">
            <a:xfrm>
              <a:off x="18911888" y="7797800"/>
              <a:ext cx="1527175" cy="233363"/>
            </a:xfrm>
            <a:custGeom>
              <a:avLst/>
              <a:gdLst>
                <a:gd name="T0" fmla="*/ 796 w 812"/>
                <a:gd name="T1" fmla="*/ 124 h 124"/>
                <a:gd name="T2" fmla="*/ 16 w 812"/>
                <a:gd name="T3" fmla="*/ 124 h 124"/>
                <a:gd name="T4" fmla="*/ 0 w 812"/>
                <a:gd name="T5" fmla="*/ 108 h 124"/>
                <a:gd name="T6" fmla="*/ 0 w 812"/>
                <a:gd name="T7" fmla="*/ 16 h 124"/>
                <a:gd name="T8" fmla="*/ 16 w 812"/>
                <a:gd name="T9" fmla="*/ 0 h 124"/>
                <a:gd name="T10" fmla="*/ 796 w 812"/>
                <a:gd name="T11" fmla="*/ 0 h 124"/>
                <a:gd name="T12" fmla="*/ 812 w 812"/>
                <a:gd name="T13" fmla="*/ 16 h 124"/>
                <a:gd name="T14" fmla="*/ 812 w 812"/>
                <a:gd name="T15" fmla="*/ 108 h 124"/>
                <a:gd name="T16" fmla="*/ 796 w 812"/>
                <a:gd name="T17" fmla="*/ 124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12" h="124">
                  <a:moveTo>
                    <a:pt x="796" y="124"/>
                  </a:moveTo>
                  <a:cubicBezTo>
                    <a:pt x="16" y="124"/>
                    <a:pt x="16" y="124"/>
                    <a:pt x="16" y="124"/>
                  </a:cubicBezTo>
                  <a:cubicBezTo>
                    <a:pt x="7" y="124"/>
                    <a:pt x="0" y="117"/>
                    <a:pt x="0" y="108"/>
                  </a:cubicBezTo>
                  <a:cubicBezTo>
                    <a:pt x="0" y="16"/>
                    <a:pt x="0" y="16"/>
                    <a:pt x="0" y="16"/>
                  </a:cubicBezTo>
                  <a:cubicBezTo>
                    <a:pt x="0" y="7"/>
                    <a:pt x="7" y="0"/>
                    <a:pt x="16" y="0"/>
                  </a:cubicBezTo>
                  <a:cubicBezTo>
                    <a:pt x="796" y="0"/>
                    <a:pt x="796" y="0"/>
                    <a:pt x="796" y="0"/>
                  </a:cubicBezTo>
                  <a:cubicBezTo>
                    <a:pt x="805" y="0"/>
                    <a:pt x="812" y="7"/>
                    <a:pt x="812" y="16"/>
                  </a:cubicBezTo>
                  <a:cubicBezTo>
                    <a:pt x="812" y="108"/>
                    <a:pt x="812" y="108"/>
                    <a:pt x="812" y="108"/>
                  </a:cubicBezTo>
                  <a:cubicBezTo>
                    <a:pt x="812" y="117"/>
                    <a:pt x="805" y="124"/>
                    <a:pt x="796" y="124"/>
                  </a:cubicBezTo>
                  <a:close/>
                </a:path>
              </a:pathLst>
            </a:custGeom>
            <a:solidFill>
              <a:srgbClr val="1B0F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283147"/>
                </a:solidFill>
                <a:latin typeface="Calibri"/>
              </a:endParaRPr>
            </a:p>
          </p:txBody>
        </p:sp>
        <p:sp>
          <p:nvSpPr>
            <p:cNvPr id="743" name="Rectangle 546">
              <a:extLst>
                <a:ext uri="{FF2B5EF4-FFF2-40B4-BE49-F238E27FC236}">
                  <a16:creationId xmlns:a16="http://schemas.microsoft.com/office/drawing/2014/main" id="{6F813C0B-E730-4568-84E6-5EF20FA921F9}"/>
                </a:ext>
              </a:extLst>
            </p:cNvPr>
            <p:cNvSpPr>
              <a:spLocks noChangeArrowheads="1"/>
            </p:cNvSpPr>
            <p:nvPr/>
          </p:nvSpPr>
          <p:spPr bwMode="auto">
            <a:xfrm>
              <a:off x="18965863" y="7847013"/>
              <a:ext cx="44450" cy="134938"/>
            </a:xfrm>
            <a:prstGeom prst="rect">
              <a:avLst/>
            </a:prstGeom>
            <a:solidFill>
              <a:srgbClr val="2E8D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283147"/>
                </a:solidFill>
                <a:latin typeface="Calibri"/>
              </a:endParaRPr>
            </a:p>
          </p:txBody>
        </p:sp>
        <p:sp>
          <p:nvSpPr>
            <p:cNvPr id="744" name="Rectangle 547">
              <a:extLst>
                <a:ext uri="{FF2B5EF4-FFF2-40B4-BE49-F238E27FC236}">
                  <a16:creationId xmlns:a16="http://schemas.microsoft.com/office/drawing/2014/main" id="{2F84AB97-2B3A-41E6-BB47-6900E8AB9607}"/>
                </a:ext>
              </a:extLst>
            </p:cNvPr>
            <p:cNvSpPr>
              <a:spLocks noChangeArrowheads="1"/>
            </p:cNvSpPr>
            <p:nvPr/>
          </p:nvSpPr>
          <p:spPr bwMode="auto">
            <a:xfrm>
              <a:off x="19040476" y="7847013"/>
              <a:ext cx="44450" cy="134938"/>
            </a:xfrm>
            <a:prstGeom prst="rect">
              <a:avLst/>
            </a:prstGeom>
            <a:solidFill>
              <a:srgbClr val="2E8D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283147"/>
                </a:solidFill>
                <a:latin typeface="Calibri"/>
              </a:endParaRPr>
            </a:p>
          </p:txBody>
        </p:sp>
        <p:sp>
          <p:nvSpPr>
            <p:cNvPr id="745" name="Rectangle 548">
              <a:extLst>
                <a:ext uri="{FF2B5EF4-FFF2-40B4-BE49-F238E27FC236}">
                  <a16:creationId xmlns:a16="http://schemas.microsoft.com/office/drawing/2014/main" id="{02B9E6A2-0FD6-4F09-91B6-721ADD609BFC}"/>
                </a:ext>
              </a:extLst>
            </p:cNvPr>
            <p:cNvSpPr>
              <a:spLocks noChangeArrowheads="1"/>
            </p:cNvSpPr>
            <p:nvPr/>
          </p:nvSpPr>
          <p:spPr bwMode="auto">
            <a:xfrm>
              <a:off x="19115088" y="7847013"/>
              <a:ext cx="46038" cy="134938"/>
            </a:xfrm>
            <a:prstGeom prst="rect">
              <a:avLst/>
            </a:prstGeom>
            <a:solidFill>
              <a:srgbClr val="2E8D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283147"/>
                </a:solidFill>
                <a:latin typeface="Calibri"/>
              </a:endParaRPr>
            </a:p>
          </p:txBody>
        </p:sp>
        <p:sp>
          <p:nvSpPr>
            <p:cNvPr id="746" name="Rectangle 549">
              <a:extLst>
                <a:ext uri="{FF2B5EF4-FFF2-40B4-BE49-F238E27FC236}">
                  <a16:creationId xmlns:a16="http://schemas.microsoft.com/office/drawing/2014/main" id="{71DCE7F4-B5F8-474A-AE9A-079E6298AEAF}"/>
                </a:ext>
              </a:extLst>
            </p:cNvPr>
            <p:cNvSpPr>
              <a:spLocks noChangeArrowheads="1"/>
            </p:cNvSpPr>
            <p:nvPr/>
          </p:nvSpPr>
          <p:spPr bwMode="auto">
            <a:xfrm>
              <a:off x="19191288" y="7847013"/>
              <a:ext cx="44450" cy="134938"/>
            </a:xfrm>
            <a:prstGeom prst="rect">
              <a:avLst/>
            </a:prstGeom>
            <a:solidFill>
              <a:srgbClr val="2E8D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283147"/>
                </a:solidFill>
                <a:latin typeface="Calibri"/>
              </a:endParaRPr>
            </a:p>
          </p:txBody>
        </p:sp>
        <p:sp>
          <p:nvSpPr>
            <p:cNvPr id="747" name="Rectangle 550">
              <a:extLst>
                <a:ext uri="{FF2B5EF4-FFF2-40B4-BE49-F238E27FC236}">
                  <a16:creationId xmlns:a16="http://schemas.microsoft.com/office/drawing/2014/main" id="{A2B3CD47-FCD9-483B-B4BD-5CEB1C9EB5D3}"/>
                </a:ext>
              </a:extLst>
            </p:cNvPr>
            <p:cNvSpPr>
              <a:spLocks noChangeArrowheads="1"/>
            </p:cNvSpPr>
            <p:nvPr/>
          </p:nvSpPr>
          <p:spPr bwMode="auto">
            <a:xfrm>
              <a:off x="19265901" y="7847013"/>
              <a:ext cx="46038" cy="134938"/>
            </a:xfrm>
            <a:prstGeom prst="rect">
              <a:avLst/>
            </a:prstGeom>
            <a:solidFill>
              <a:srgbClr val="2E8D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283147"/>
                </a:solidFill>
                <a:latin typeface="Calibri"/>
              </a:endParaRPr>
            </a:p>
          </p:txBody>
        </p:sp>
        <p:sp>
          <p:nvSpPr>
            <p:cNvPr id="748" name="Rectangle 551">
              <a:extLst>
                <a:ext uri="{FF2B5EF4-FFF2-40B4-BE49-F238E27FC236}">
                  <a16:creationId xmlns:a16="http://schemas.microsoft.com/office/drawing/2014/main" id="{8DF4FE96-5DEB-414B-AE6D-36E48CDD710A}"/>
                </a:ext>
              </a:extLst>
            </p:cNvPr>
            <p:cNvSpPr>
              <a:spLocks noChangeArrowheads="1"/>
            </p:cNvSpPr>
            <p:nvPr/>
          </p:nvSpPr>
          <p:spPr bwMode="auto">
            <a:xfrm>
              <a:off x="19340513" y="7847013"/>
              <a:ext cx="46038" cy="134938"/>
            </a:xfrm>
            <a:prstGeom prst="rect">
              <a:avLst/>
            </a:prstGeom>
            <a:solidFill>
              <a:srgbClr val="2E8D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283147"/>
                </a:solidFill>
                <a:latin typeface="Calibri"/>
              </a:endParaRPr>
            </a:p>
          </p:txBody>
        </p:sp>
        <p:sp>
          <p:nvSpPr>
            <p:cNvPr id="749" name="Oval 552">
              <a:extLst>
                <a:ext uri="{FF2B5EF4-FFF2-40B4-BE49-F238E27FC236}">
                  <a16:creationId xmlns:a16="http://schemas.microsoft.com/office/drawing/2014/main" id="{D86EE03D-A90E-4B08-9367-76B50422745A}"/>
                </a:ext>
              </a:extLst>
            </p:cNvPr>
            <p:cNvSpPr>
              <a:spLocks noChangeArrowheads="1"/>
            </p:cNvSpPr>
            <p:nvPr/>
          </p:nvSpPr>
          <p:spPr bwMode="auto">
            <a:xfrm>
              <a:off x="19469101" y="7885113"/>
              <a:ext cx="60325" cy="60325"/>
            </a:xfrm>
            <a:prstGeom prst="ellipse">
              <a:avLst/>
            </a:prstGeom>
            <a:solidFill>
              <a:srgbClr val="FCEE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283147"/>
                </a:solidFill>
                <a:latin typeface="Calibri"/>
              </a:endParaRPr>
            </a:p>
          </p:txBody>
        </p:sp>
        <p:sp>
          <p:nvSpPr>
            <p:cNvPr id="750" name="Oval 553">
              <a:extLst>
                <a:ext uri="{FF2B5EF4-FFF2-40B4-BE49-F238E27FC236}">
                  <a16:creationId xmlns:a16="http://schemas.microsoft.com/office/drawing/2014/main" id="{B128D4BA-E3ED-42F0-A0AB-422A0A6C872B}"/>
                </a:ext>
              </a:extLst>
            </p:cNvPr>
            <p:cNvSpPr>
              <a:spLocks noChangeArrowheads="1"/>
            </p:cNvSpPr>
            <p:nvPr/>
          </p:nvSpPr>
          <p:spPr bwMode="auto">
            <a:xfrm>
              <a:off x="19626263" y="7885113"/>
              <a:ext cx="60325" cy="60325"/>
            </a:xfrm>
            <a:prstGeom prst="ellipse">
              <a:avLst/>
            </a:prstGeom>
            <a:solidFill>
              <a:srgbClr val="F15A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283147"/>
                </a:solidFill>
                <a:latin typeface="Calibri"/>
              </a:endParaRPr>
            </a:p>
          </p:txBody>
        </p:sp>
        <p:sp>
          <p:nvSpPr>
            <p:cNvPr id="751" name="Freeform 554">
              <a:extLst>
                <a:ext uri="{FF2B5EF4-FFF2-40B4-BE49-F238E27FC236}">
                  <a16:creationId xmlns:a16="http://schemas.microsoft.com/office/drawing/2014/main" id="{BB4580C6-B8E0-4AAB-99C6-1F26F82DF906}"/>
                </a:ext>
              </a:extLst>
            </p:cNvPr>
            <p:cNvSpPr>
              <a:spLocks/>
            </p:cNvSpPr>
            <p:nvPr/>
          </p:nvSpPr>
          <p:spPr bwMode="auto">
            <a:xfrm>
              <a:off x="19807238" y="7869238"/>
              <a:ext cx="571500" cy="90488"/>
            </a:xfrm>
            <a:custGeom>
              <a:avLst/>
              <a:gdLst>
                <a:gd name="T0" fmla="*/ 291 w 304"/>
                <a:gd name="T1" fmla="*/ 48 h 48"/>
                <a:gd name="T2" fmla="*/ 13 w 304"/>
                <a:gd name="T3" fmla="*/ 48 h 48"/>
                <a:gd name="T4" fmla="*/ 0 w 304"/>
                <a:gd name="T5" fmla="*/ 35 h 48"/>
                <a:gd name="T6" fmla="*/ 0 w 304"/>
                <a:gd name="T7" fmla="*/ 13 h 48"/>
                <a:gd name="T8" fmla="*/ 13 w 304"/>
                <a:gd name="T9" fmla="*/ 0 h 48"/>
                <a:gd name="T10" fmla="*/ 291 w 304"/>
                <a:gd name="T11" fmla="*/ 0 h 48"/>
                <a:gd name="T12" fmla="*/ 304 w 304"/>
                <a:gd name="T13" fmla="*/ 13 h 48"/>
                <a:gd name="T14" fmla="*/ 304 w 304"/>
                <a:gd name="T15" fmla="*/ 35 h 48"/>
                <a:gd name="T16" fmla="*/ 291 w 304"/>
                <a:gd name="T17"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4" h="48">
                  <a:moveTo>
                    <a:pt x="291" y="48"/>
                  </a:moveTo>
                  <a:cubicBezTo>
                    <a:pt x="13" y="48"/>
                    <a:pt x="13" y="48"/>
                    <a:pt x="13" y="48"/>
                  </a:cubicBezTo>
                  <a:cubicBezTo>
                    <a:pt x="6" y="48"/>
                    <a:pt x="0" y="42"/>
                    <a:pt x="0" y="35"/>
                  </a:cubicBezTo>
                  <a:cubicBezTo>
                    <a:pt x="0" y="13"/>
                    <a:pt x="0" y="13"/>
                    <a:pt x="0" y="13"/>
                  </a:cubicBezTo>
                  <a:cubicBezTo>
                    <a:pt x="0" y="6"/>
                    <a:pt x="6" y="0"/>
                    <a:pt x="13" y="0"/>
                  </a:cubicBezTo>
                  <a:cubicBezTo>
                    <a:pt x="291" y="0"/>
                    <a:pt x="291" y="0"/>
                    <a:pt x="291" y="0"/>
                  </a:cubicBezTo>
                  <a:cubicBezTo>
                    <a:pt x="298" y="0"/>
                    <a:pt x="304" y="6"/>
                    <a:pt x="304" y="13"/>
                  </a:cubicBezTo>
                  <a:cubicBezTo>
                    <a:pt x="304" y="35"/>
                    <a:pt x="304" y="35"/>
                    <a:pt x="304" y="35"/>
                  </a:cubicBezTo>
                  <a:cubicBezTo>
                    <a:pt x="304" y="42"/>
                    <a:pt x="298" y="48"/>
                    <a:pt x="291" y="48"/>
                  </a:cubicBezTo>
                  <a:close/>
                </a:path>
              </a:pathLst>
            </a:custGeom>
            <a:solidFill>
              <a:srgbClr val="05021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283147"/>
                </a:solidFill>
                <a:latin typeface="Calibri"/>
              </a:endParaRPr>
            </a:p>
          </p:txBody>
        </p:sp>
        <p:sp>
          <p:nvSpPr>
            <p:cNvPr id="752" name="Freeform 555">
              <a:extLst>
                <a:ext uri="{FF2B5EF4-FFF2-40B4-BE49-F238E27FC236}">
                  <a16:creationId xmlns:a16="http://schemas.microsoft.com/office/drawing/2014/main" id="{C2D367BF-FBFA-446E-AE1A-38ADD7C88BD6}"/>
                </a:ext>
              </a:extLst>
            </p:cNvPr>
            <p:cNvSpPr>
              <a:spLocks/>
            </p:cNvSpPr>
            <p:nvPr/>
          </p:nvSpPr>
          <p:spPr bwMode="auto">
            <a:xfrm>
              <a:off x="18911888" y="8091488"/>
              <a:ext cx="1527175" cy="233363"/>
            </a:xfrm>
            <a:custGeom>
              <a:avLst/>
              <a:gdLst>
                <a:gd name="T0" fmla="*/ 796 w 812"/>
                <a:gd name="T1" fmla="*/ 124 h 124"/>
                <a:gd name="T2" fmla="*/ 16 w 812"/>
                <a:gd name="T3" fmla="*/ 124 h 124"/>
                <a:gd name="T4" fmla="*/ 0 w 812"/>
                <a:gd name="T5" fmla="*/ 108 h 124"/>
                <a:gd name="T6" fmla="*/ 0 w 812"/>
                <a:gd name="T7" fmla="*/ 16 h 124"/>
                <a:gd name="T8" fmla="*/ 16 w 812"/>
                <a:gd name="T9" fmla="*/ 0 h 124"/>
                <a:gd name="T10" fmla="*/ 796 w 812"/>
                <a:gd name="T11" fmla="*/ 0 h 124"/>
                <a:gd name="T12" fmla="*/ 812 w 812"/>
                <a:gd name="T13" fmla="*/ 16 h 124"/>
                <a:gd name="T14" fmla="*/ 812 w 812"/>
                <a:gd name="T15" fmla="*/ 108 h 124"/>
                <a:gd name="T16" fmla="*/ 796 w 812"/>
                <a:gd name="T17" fmla="*/ 124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12" h="124">
                  <a:moveTo>
                    <a:pt x="796" y="124"/>
                  </a:moveTo>
                  <a:cubicBezTo>
                    <a:pt x="16" y="124"/>
                    <a:pt x="16" y="124"/>
                    <a:pt x="16" y="124"/>
                  </a:cubicBezTo>
                  <a:cubicBezTo>
                    <a:pt x="7" y="124"/>
                    <a:pt x="0" y="117"/>
                    <a:pt x="0" y="108"/>
                  </a:cubicBezTo>
                  <a:cubicBezTo>
                    <a:pt x="0" y="16"/>
                    <a:pt x="0" y="16"/>
                    <a:pt x="0" y="16"/>
                  </a:cubicBezTo>
                  <a:cubicBezTo>
                    <a:pt x="0" y="7"/>
                    <a:pt x="7" y="0"/>
                    <a:pt x="16" y="0"/>
                  </a:cubicBezTo>
                  <a:cubicBezTo>
                    <a:pt x="796" y="0"/>
                    <a:pt x="796" y="0"/>
                    <a:pt x="796" y="0"/>
                  </a:cubicBezTo>
                  <a:cubicBezTo>
                    <a:pt x="805" y="0"/>
                    <a:pt x="812" y="7"/>
                    <a:pt x="812" y="16"/>
                  </a:cubicBezTo>
                  <a:cubicBezTo>
                    <a:pt x="812" y="108"/>
                    <a:pt x="812" y="108"/>
                    <a:pt x="812" y="108"/>
                  </a:cubicBezTo>
                  <a:cubicBezTo>
                    <a:pt x="812" y="117"/>
                    <a:pt x="805" y="124"/>
                    <a:pt x="796" y="124"/>
                  </a:cubicBezTo>
                  <a:close/>
                </a:path>
              </a:pathLst>
            </a:custGeom>
            <a:solidFill>
              <a:srgbClr val="1B0F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283147"/>
                </a:solidFill>
                <a:latin typeface="Calibri"/>
              </a:endParaRPr>
            </a:p>
          </p:txBody>
        </p:sp>
        <p:sp>
          <p:nvSpPr>
            <p:cNvPr id="753" name="Rectangle 556">
              <a:extLst>
                <a:ext uri="{FF2B5EF4-FFF2-40B4-BE49-F238E27FC236}">
                  <a16:creationId xmlns:a16="http://schemas.microsoft.com/office/drawing/2014/main" id="{E228C54F-3ADE-441E-9079-D18E103A18DE}"/>
                </a:ext>
              </a:extLst>
            </p:cNvPr>
            <p:cNvSpPr>
              <a:spLocks noChangeArrowheads="1"/>
            </p:cNvSpPr>
            <p:nvPr/>
          </p:nvSpPr>
          <p:spPr bwMode="auto">
            <a:xfrm>
              <a:off x="18965863" y="8140700"/>
              <a:ext cx="44450" cy="134938"/>
            </a:xfrm>
            <a:prstGeom prst="rect">
              <a:avLst/>
            </a:prstGeom>
            <a:solidFill>
              <a:srgbClr val="2E8D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283147"/>
                </a:solidFill>
                <a:latin typeface="Calibri"/>
              </a:endParaRPr>
            </a:p>
          </p:txBody>
        </p:sp>
        <p:sp>
          <p:nvSpPr>
            <p:cNvPr id="754" name="Rectangle 557">
              <a:extLst>
                <a:ext uri="{FF2B5EF4-FFF2-40B4-BE49-F238E27FC236}">
                  <a16:creationId xmlns:a16="http://schemas.microsoft.com/office/drawing/2014/main" id="{C87B2B61-B0C7-4B2F-9843-ABE01A88CA04}"/>
                </a:ext>
              </a:extLst>
            </p:cNvPr>
            <p:cNvSpPr>
              <a:spLocks noChangeArrowheads="1"/>
            </p:cNvSpPr>
            <p:nvPr/>
          </p:nvSpPr>
          <p:spPr bwMode="auto">
            <a:xfrm>
              <a:off x="19040476" y="8140700"/>
              <a:ext cx="44450" cy="134938"/>
            </a:xfrm>
            <a:prstGeom prst="rect">
              <a:avLst/>
            </a:prstGeom>
            <a:solidFill>
              <a:srgbClr val="2E8D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283147"/>
                </a:solidFill>
                <a:latin typeface="Calibri"/>
              </a:endParaRPr>
            </a:p>
          </p:txBody>
        </p:sp>
        <p:sp>
          <p:nvSpPr>
            <p:cNvPr id="755" name="Rectangle 558">
              <a:extLst>
                <a:ext uri="{FF2B5EF4-FFF2-40B4-BE49-F238E27FC236}">
                  <a16:creationId xmlns:a16="http://schemas.microsoft.com/office/drawing/2014/main" id="{86221341-5AC9-4D5F-80D6-3639311B9339}"/>
                </a:ext>
              </a:extLst>
            </p:cNvPr>
            <p:cNvSpPr>
              <a:spLocks noChangeArrowheads="1"/>
            </p:cNvSpPr>
            <p:nvPr/>
          </p:nvSpPr>
          <p:spPr bwMode="auto">
            <a:xfrm>
              <a:off x="19115088" y="8140700"/>
              <a:ext cx="46038" cy="134938"/>
            </a:xfrm>
            <a:prstGeom prst="rect">
              <a:avLst/>
            </a:prstGeom>
            <a:solidFill>
              <a:srgbClr val="2E8D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283147"/>
                </a:solidFill>
                <a:latin typeface="Calibri"/>
              </a:endParaRPr>
            </a:p>
          </p:txBody>
        </p:sp>
        <p:sp>
          <p:nvSpPr>
            <p:cNvPr id="756" name="Rectangle 559">
              <a:extLst>
                <a:ext uri="{FF2B5EF4-FFF2-40B4-BE49-F238E27FC236}">
                  <a16:creationId xmlns:a16="http://schemas.microsoft.com/office/drawing/2014/main" id="{C96C881F-55BA-483A-86E2-ABF0F357D76D}"/>
                </a:ext>
              </a:extLst>
            </p:cNvPr>
            <p:cNvSpPr>
              <a:spLocks noChangeArrowheads="1"/>
            </p:cNvSpPr>
            <p:nvPr/>
          </p:nvSpPr>
          <p:spPr bwMode="auto">
            <a:xfrm>
              <a:off x="19191288" y="8140700"/>
              <a:ext cx="44450" cy="134938"/>
            </a:xfrm>
            <a:prstGeom prst="rect">
              <a:avLst/>
            </a:prstGeom>
            <a:solidFill>
              <a:srgbClr val="2E8D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283147"/>
                </a:solidFill>
                <a:latin typeface="Calibri"/>
              </a:endParaRPr>
            </a:p>
          </p:txBody>
        </p:sp>
        <p:sp>
          <p:nvSpPr>
            <p:cNvPr id="757" name="Rectangle 560">
              <a:extLst>
                <a:ext uri="{FF2B5EF4-FFF2-40B4-BE49-F238E27FC236}">
                  <a16:creationId xmlns:a16="http://schemas.microsoft.com/office/drawing/2014/main" id="{F6C5F600-F1F4-4C6F-BD88-942E74238D32}"/>
                </a:ext>
              </a:extLst>
            </p:cNvPr>
            <p:cNvSpPr>
              <a:spLocks noChangeArrowheads="1"/>
            </p:cNvSpPr>
            <p:nvPr/>
          </p:nvSpPr>
          <p:spPr bwMode="auto">
            <a:xfrm>
              <a:off x="19265901" y="8140700"/>
              <a:ext cx="46038" cy="134938"/>
            </a:xfrm>
            <a:prstGeom prst="rect">
              <a:avLst/>
            </a:prstGeom>
            <a:solidFill>
              <a:srgbClr val="2E8D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283147"/>
                </a:solidFill>
                <a:latin typeface="Calibri"/>
              </a:endParaRPr>
            </a:p>
          </p:txBody>
        </p:sp>
        <p:sp>
          <p:nvSpPr>
            <p:cNvPr id="758" name="Rectangle 561">
              <a:extLst>
                <a:ext uri="{FF2B5EF4-FFF2-40B4-BE49-F238E27FC236}">
                  <a16:creationId xmlns:a16="http://schemas.microsoft.com/office/drawing/2014/main" id="{916EAA67-8B87-4107-AB8D-9413E2C2525D}"/>
                </a:ext>
              </a:extLst>
            </p:cNvPr>
            <p:cNvSpPr>
              <a:spLocks noChangeArrowheads="1"/>
            </p:cNvSpPr>
            <p:nvPr/>
          </p:nvSpPr>
          <p:spPr bwMode="auto">
            <a:xfrm>
              <a:off x="19340513" y="8140700"/>
              <a:ext cx="46038" cy="134938"/>
            </a:xfrm>
            <a:prstGeom prst="rect">
              <a:avLst/>
            </a:prstGeom>
            <a:solidFill>
              <a:srgbClr val="2E8D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283147"/>
                </a:solidFill>
                <a:latin typeface="Calibri"/>
              </a:endParaRPr>
            </a:p>
          </p:txBody>
        </p:sp>
        <p:sp>
          <p:nvSpPr>
            <p:cNvPr id="759" name="Oval 562">
              <a:extLst>
                <a:ext uri="{FF2B5EF4-FFF2-40B4-BE49-F238E27FC236}">
                  <a16:creationId xmlns:a16="http://schemas.microsoft.com/office/drawing/2014/main" id="{42FAB1E1-57A1-4C22-949A-F6821654358F}"/>
                </a:ext>
              </a:extLst>
            </p:cNvPr>
            <p:cNvSpPr>
              <a:spLocks noChangeArrowheads="1"/>
            </p:cNvSpPr>
            <p:nvPr/>
          </p:nvSpPr>
          <p:spPr bwMode="auto">
            <a:xfrm>
              <a:off x="19469101" y="8178800"/>
              <a:ext cx="60325" cy="60325"/>
            </a:xfrm>
            <a:prstGeom prst="ellipse">
              <a:avLst/>
            </a:prstGeom>
            <a:solidFill>
              <a:srgbClr val="FCEE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283147"/>
                </a:solidFill>
                <a:latin typeface="Calibri"/>
              </a:endParaRPr>
            </a:p>
          </p:txBody>
        </p:sp>
        <p:sp>
          <p:nvSpPr>
            <p:cNvPr id="760" name="Oval 563">
              <a:extLst>
                <a:ext uri="{FF2B5EF4-FFF2-40B4-BE49-F238E27FC236}">
                  <a16:creationId xmlns:a16="http://schemas.microsoft.com/office/drawing/2014/main" id="{3A7C4190-A66F-467D-B2DE-3D907B805E71}"/>
                </a:ext>
              </a:extLst>
            </p:cNvPr>
            <p:cNvSpPr>
              <a:spLocks noChangeArrowheads="1"/>
            </p:cNvSpPr>
            <p:nvPr/>
          </p:nvSpPr>
          <p:spPr bwMode="auto">
            <a:xfrm>
              <a:off x="19626263" y="8178800"/>
              <a:ext cx="60325" cy="60325"/>
            </a:xfrm>
            <a:prstGeom prst="ellipse">
              <a:avLst/>
            </a:prstGeom>
            <a:solidFill>
              <a:srgbClr val="F15A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283147"/>
                </a:solidFill>
                <a:latin typeface="Calibri"/>
              </a:endParaRPr>
            </a:p>
          </p:txBody>
        </p:sp>
        <p:sp>
          <p:nvSpPr>
            <p:cNvPr id="761" name="Freeform 564">
              <a:extLst>
                <a:ext uri="{FF2B5EF4-FFF2-40B4-BE49-F238E27FC236}">
                  <a16:creationId xmlns:a16="http://schemas.microsoft.com/office/drawing/2014/main" id="{CA584A3B-9EC7-4157-9ED7-7A50549EFE17}"/>
                </a:ext>
              </a:extLst>
            </p:cNvPr>
            <p:cNvSpPr>
              <a:spLocks/>
            </p:cNvSpPr>
            <p:nvPr/>
          </p:nvSpPr>
          <p:spPr bwMode="auto">
            <a:xfrm>
              <a:off x="19807238" y="8162925"/>
              <a:ext cx="571500" cy="90488"/>
            </a:xfrm>
            <a:custGeom>
              <a:avLst/>
              <a:gdLst>
                <a:gd name="T0" fmla="*/ 291 w 304"/>
                <a:gd name="T1" fmla="*/ 48 h 48"/>
                <a:gd name="T2" fmla="*/ 13 w 304"/>
                <a:gd name="T3" fmla="*/ 48 h 48"/>
                <a:gd name="T4" fmla="*/ 0 w 304"/>
                <a:gd name="T5" fmla="*/ 35 h 48"/>
                <a:gd name="T6" fmla="*/ 0 w 304"/>
                <a:gd name="T7" fmla="*/ 13 h 48"/>
                <a:gd name="T8" fmla="*/ 13 w 304"/>
                <a:gd name="T9" fmla="*/ 0 h 48"/>
                <a:gd name="T10" fmla="*/ 291 w 304"/>
                <a:gd name="T11" fmla="*/ 0 h 48"/>
                <a:gd name="T12" fmla="*/ 304 w 304"/>
                <a:gd name="T13" fmla="*/ 13 h 48"/>
                <a:gd name="T14" fmla="*/ 304 w 304"/>
                <a:gd name="T15" fmla="*/ 35 h 48"/>
                <a:gd name="T16" fmla="*/ 291 w 304"/>
                <a:gd name="T17"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4" h="48">
                  <a:moveTo>
                    <a:pt x="291" y="48"/>
                  </a:moveTo>
                  <a:cubicBezTo>
                    <a:pt x="13" y="48"/>
                    <a:pt x="13" y="48"/>
                    <a:pt x="13" y="48"/>
                  </a:cubicBezTo>
                  <a:cubicBezTo>
                    <a:pt x="6" y="48"/>
                    <a:pt x="0" y="42"/>
                    <a:pt x="0" y="35"/>
                  </a:cubicBezTo>
                  <a:cubicBezTo>
                    <a:pt x="0" y="13"/>
                    <a:pt x="0" y="13"/>
                    <a:pt x="0" y="13"/>
                  </a:cubicBezTo>
                  <a:cubicBezTo>
                    <a:pt x="0" y="6"/>
                    <a:pt x="6" y="0"/>
                    <a:pt x="13" y="0"/>
                  </a:cubicBezTo>
                  <a:cubicBezTo>
                    <a:pt x="291" y="0"/>
                    <a:pt x="291" y="0"/>
                    <a:pt x="291" y="0"/>
                  </a:cubicBezTo>
                  <a:cubicBezTo>
                    <a:pt x="298" y="0"/>
                    <a:pt x="304" y="6"/>
                    <a:pt x="304" y="13"/>
                  </a:cubicBezTo>
                  <a:cubicBezTo>
                    <a:pt x="304" y="35"/>
                    <a:pt x="304" y="35"/>
                    <a:pt x="304" y="35"/>
                  </a:cubicBezTo>
                  <a:cubicBezTo>
                    <a:pt x="304" y="42"/>
                    <a:pt x="298" y="48"/>
                    <a:pt x="291" y="48"/>
                  </a:cubicBezTo>
                  <a:close/>
                </a:path>
              </a:pathLst>
            </a:custGeom>
            <a:solidFill>
              <a:srgbClr val="05021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283147"/>
                </a:solidFill>
                <a:latin typeface="Calibri"/>
              </a:endParaRPr>
            </a:p>
          </p:txBody>
        </p:sp>
        <p:sp>
          <p:nvSpPr>
            <p:cNvPr id="762" name="Freeform 565">
              <a:extLst>
                <a:ext uri="{FF2B5EF4-FFF2-40B4-BE49-F238E27FC236}">
                  <a16:creationId xmlns:a16="http://schemas.microsoft.com/office/drawing/2014/main" id="{198EB05A-AFE5-4ED4-8905-9BACA58110C4}"/>
                </a:ext>
              </a:extLst>
            </p:cNvPr>
            <p:cNvSpPr>
              <a:spLocks/>
            </p:cNvSpPr>
            <p:nvPr/>
          </p:nvSpPr>
          <p:spPr bwMode="auto">
            <a:xfrm>
              <a:off x="18911888" y="8385175"/>
              <a:ext cx="1527175" cy="233363"/>
            </a:xfrm>
            <a:custGeom>
              <a:avLst/>
              <a:gdLst>
                <a:gd name="T0" fmla="*/ 796 w 812"/>
                <a:gd name="T1" fmla="*/ 124 h 124"/>
                <a:gd name="T2" fmla="*/ 16 w 812"/>
                <a:gd name="T3" fmla="*/ 124 h 124"/>
                <a:gd name="T4" fmla="*/ 0 w 812"/>
                <a:gd name="T5" fmla="*/ 108 h 124"/>
                <a:gd name="T6" fmla="*/ 0 w 812"/>
                <a:gd name="T7" fmla="*/ 16 h 124"/>
                <a:gd name="T8" fmla="*/ 16 w 812"/>
                <a:gd name="T9" fmla="*/ 0 h 124"/>
                <a:gd name="T10" fmla="*/ 796 w 812"/>
                <a:gd name="T11" fmla="*/ 0 h 124"/>
                <a:gd name="T12" fmla="*/ 812 w 812"/>
                <a:gd name="T13" fmla="*/ 16 h 124"/>
                <a:gd name="T14" fmla="*/ 812 w 812"/>
                <a:gd name="T15" fmla="*/ 108 h 124"/>
                <a:gd name="T16" fmla="*/ 796 w 812"/>
                <a:gd name="T17" fmla="*/ 124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12" h="124">
                  <a:moveTo>
                    <a:pt x="796" y="124"/>
                  </a:moveTo>
                  <a:cubicBezTo>
                    <a:pt x="16" y="124"/>
                    <a:pt x="16" y="124"/>
                    <a:pt x="16" y="124"/>
                  </a:cubicBezTo>
                  <a:cubicBezTo>
                    <a:pt x="7" y="124"/>
                    <a:pt x="0" y="117"/>
                    <a:pt x="0" y="108"/>
                  </a:cubicBezTo>
                  <a:cubicBezTo>
                    <a:pt x="0" y="16"/>
                    <a:pt x="0" y="16"/>
                    <a:pt x="0" y="16"/>
                  </a:cubicBezTo>
                  <a:cubicBezTo>
                    <a:pt x="0" y="7"/>
                    <a:pt x="7" y="0"/>
                    <a:pt x="16" y="0"/>
                  </a:cubicBezTo>
                  <a:cubicBezTo>
                    <a:pt x="796" y="0"/>
                    <a:pt x="796" y="0"/>
                    <a:pt x="796" y="0"/>
                  </a:cubicBezTo>
                  <a:cubicBezTo>
                    <a:pt x="805" y="0"/>
                    <a:pt x="812" y="7"/>
                    <a:pt x="812" y="16"/>
                  </a:cubicBezTo>
                  <a:cubicBezTo>
                    <a:pt x="812" y="108"/>
                    <a:pt x="812" y="108"/>
                    <a:pt x="812" y="108"/>
                  </a:cubicBezTo>
                  <a:cubicBezTo>
                    <a:pt x="812" y="117"/>
                    <a:pt x="805" y="124"/>
                    <a:pt x="796" y="124"/>
                  </a:cubicBezTo>
                  <a:close/>
                </a:path>
              </a:pathLst>
            </a:custGeom>
            <a:solidFill>
              <a:srgbClr val="1B0F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283147"/>
                </a:solidFill>
                <a:latin typeface="Calibri"/>
              </a:endParaRPr>
            </a:p>
          </p:txBody>
        </p:sp>
        <p:sp>
          <p:nvSpPr>
            <p:cNvPr id="763" name="Rectangle 566">
              <a:extLst>
                <a:ext uri="{FF2B5EF4-FFF2-40B4-BE49-F238E27FC236}">
                  <a16:creationId xmlns:a16="http://schemas.microsoft.com/office/drawing/2014/main" id="{135685B1-82D0-4406-A942-F2A835876742}"/>
                </a:ext>
              </a:extLst>
            </p:cNvPr>
            <p:cNvSpPr>
              <a:spLocks noChangeArrowheads="1"/>
            </p:cNvSpPr>
            <p:nvPr/>
          </p:nvSpPr>
          <p:spPr bwMode="auto">
            <a:xfrm>
              <a:off x="18965863" y="8434388"/>
              <a:ext cx="44450" cy="134938"/>
            </a:xfrm>
            <a:prstGeom prst="rect">
              <a:avLst/>
            </a:prstGeom>
            <a:solidFill>
              <a:srgbClr val="2E8D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283147"/>
                </a:solidFill>
                <a:latin typeface="Calibri"/>
              </a:endParaRPr>
            </a:p>
          </p:txBody>
        </p:sp>
        <p:sp>
          <p:nvSpPr>
            <p:cNvPr id="764" name="Rectangle 567">
              <a:extLst>
                <a:ext uri="{FF2B5EF4-FFF2-40B4-BE49-F238E27FC236}">
                  <a16:creationId xmlns:a16="http://schemas.microsoft.com/office/drawing/2014/main" id="{EF5DA848-505C-41E3-8C65-B2B5649B1B06}"/>
                </a:ext>
              </a:extLst>
            </p:cNvPr>
            <p:cNvSpPr>
              <a:spLocks noChangeArrowheads="1"/>
            </p:cNvSpPr>
            <p:nvPr/>
          </p:nvSpPr>
          <p:spPr bwMode="auto">
            <a:xfrm>
              <a:off x="19040476" y="8434388"/>
              <a:ext cx="44450" cy="134938"/>
            </a:xfrm>
            <a:prstGeom prst="rect">
              <a:avLst/>
            </a:prstGeom>
            <a:solidFill>
              <a:srgbClr val="2E8D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283147"/>
                </a:solidFill>
                <a:latin typeface="Calibri"/>
              </a:endParaRPr>
            </a:p>
          </p:txBody>
        </p:sp>
        <p:sp>
          <p:nvSpPr>
            <p:cNvPr id="765" name="Rectangle 568">
              <a:extLst>
                <a:ext uri="{FF2B5EF4-FFF2-40B4-BE49-F238E27FC236}">
                  <a16:creationId xmlns:a16="http://schemas.microsoft.com/office/drawing/2014/main" id="{64934F2E-E546-4284-85CC-88A8F336BA63}"/>
                </a:ext>
              </a:extLst>
            </p:cNvPr>
            <p:cNvSpPr>
              <a:spLocks noChangeArrowheads="1"/>
            </p:cNvSpPr>
            <p:nvPr/>
          </p:nvSpPr>
          <p:spPr bwMode="auto">
            <a:xfrm>
              <a:off x="19115088" y="8434388"/>
              <a:ext cx="46038" cy="134938"/>
            </a:xfrm>
            <a:prstGeom prst="rect">
              <a:avLst/>
            </a:prstGeom>
            <a:solidFill>
              <a:srgbClr val="2E8D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283147"/>
                </a:solidFill>
                <a:latin typeface="Calibri"/>
              </a:endParaRPr>
            </a:p>
          </p:txBody>
        </p:sp>
        <p:sp>
          <p:nvSpPr>
            <p:cNvPr id="766" name="Rectangle 569">
              <a:extLst>
                <a:ext uri="{FF2B5EF4-FFF2-40B4-BE49-F238E27FC236}">
                  <a16:creationId xmlns:a16="http://schemas.microsoft.com/office/drawing/2014/main" id="{3C53082C-4610-48EB-88EC-4FE299C91A77}"/>
                </a:ext>
              </a:extLst>
            </p:cNvPr>
            <p:cNvSpPr>
              <a:spLocks noChangeArrowheads="1"/>
            </p:cNvSpPr>
            <p:nvPr/>
          </p:nvSpPr>
          <p:spPr bwMode="auto">
            <a:xfrm>
              <a:off x="19191288" y="8434388"/>
              <a:ext cx="44450" cy="134938"/>
            </a:xfrm>
            <a:prstGeom prst="rect">
              <a:avLst/>
            </a:prstGeom>
            <a:solidFill>
              <a:srgbClr val="2E8D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283147"/>
                </a:solidFill>
                <a:latin typeface="Calibri"/>
              </a:endParaRPr>
            </a:p>
          </p:txBody>
        </p:sp>
        <p:sp>
          <p:nvSpPr>
            <p:cNvPr id="767" name="Rectangle 570">
              <a:extLst>
                <a:ext uri="{FF2B5EF4-FFF2-40B4-BE49-F238E27FC236}">
                  <a16:creationId xmlns:a16="http://schemas.microsoft.com/office/drawing/2014/main" id="{29465353-806A-4EEF-AB31-A8386F152D61}"/>
                </a:ext>
              </a:extLst>
            </p:cNvPr>
            <p:cNvSpPr>
              <a:spLocks noChangeArrowheads="1"/>
            </p:cNvSpPr>
            <p:nvPr/>
          </p:nvSpPr>
          <p:spPr bwMode="auto">
            <a:xfrm>
              <a:off x="19265901" y="8434388"/>
              <a:ext cx="46038" cy="134938"/>
            </a:xfrm>
            <a:prstGeom prst="rect">
              <a:avLst/>
            </a:prstGeom>
            <a:solidFill>
              <a:srgbClr val="2E8D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283147"/>
                </a:solidFill>
                <a:latin typeface="Calibri"/>
              </a:endParaRPr>
            </a:p>
          </p:txBody>
        </p:sp>
        <p:sp>
          <p:nvSpPr>
            <p:cNvPr id="768" name="Rectangle 571">
              <a:extLst>
                <a:ext uri="{FF2B5EF4-FFF2-40B4-BE49-F238E27FC236}">
                  <a16:creationId xmlns:a16="http://schemas.microsoft.com/office/drawing/2014/main" id="{11B53321-2E9B-4A4D-868C-7A1893429A18}"/>
                </a:ext>
              </a:extLst>
            </p:cNvPr>
            <p:cNvSpPr>
              <a:spLocks noChangeArrowheads="1"/>
            </p:cNvSpPr>
            <p:nvPr/>
          </p:nvSpPr>
          <p:spPr bwMode="auto">
            <a:xfrm>
              <a:off x="19340513" y="8434388"/>
              <a:ext cx="46038" cy="134938"/>
            </a:xfrm>
            <a:prstGeom prst="rect">
              <a:avLst/>
            </a:prstGeom>
            <a:solidFill>
              <a:srgbClr val="2E8D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283147"/>
                </a:solidFill>
                <a:latin typeface="Calibri"/>
              </a:endParaRPr>
            </a:p>
          </p:txBody>
        </p:sp>
        <p:sp>
          <p:nvSpPr>
            <p:cNvPr id="769" name="Oval 572">
              <a:extLst>
                <a:ext uri="{FF2B5EF4-FFF2-40B4-BE49-F238E27FC236}">
                  <a16:creationId xmlns:a16="http://schemas.microsoft.com/office/drawing/2014/main" id="{052FFFBB-33B0-4E95-88B3-29AC862A62CF}"/>
                </a:ext>
              </a:extLst>
            </p:cNvPr>
            <p:cNvSpPr>
              <a:spLocks noChangeArrowheads="1"/>
            </p:cNvSpPr>
            <p:nvPr/>
          </p:nvSpPr>
          <p:spPr bwMode="auto">
            <a:xfrm>
              <a:off x="19469101" y="8470900"/>
              <a:ext cx="60325" cy="60325"/>
            </a:xfrm>
            <a:prstGeom prst="ellipse">
              <a:avLst/>
            </a:prstGeom>
            <a:solidFill>
              <a:srgbClr val="FCEE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283147"/>
                </a:solidFill>
                <a:latin typeface="Calibri"/>
              </a:endParaRPr>
            </a:p>
          </p:txBody>
        </p:sp>
        <p:sp>
          <p:nvSpPr>
            <p:cNvPr id="770" name="Oval 573">
              <a:extLst>
                <a:ext uri="{FF2B5EF4-FFF2-40B4-BE49-F238E27FC236}">
                  <a16:creationId xmlns:a16="http://schemas.microsoft.com/office/drawing/2014/main" id="{515D9910-4205-4133-B3FD-540FAA4B4128}"/>
                </a:ext>
              </a:extLst>
            </p:cNvPr>
            <p:cNvSpPr>
              <a:spLocks noChangeArrowheads="1"/>
            </p:cNvSpPr>
            <p:nvPr/>
          </p:nvSpPr>
          <p:spPr bwMode="auto">
            <a:xfrm>
              <a:off x="19626263" y="8470900"/>
              <a:ext cx="60325" cy="60325"/>
            </a:xfrm>
            <a:prstGeom prst="ellipse">
              <a:avLst/>
            </a:prstGeom>
            <a:solidFill>
              <a:srgbClr val="F15A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283147"/>
                </a:solidFill>
                <a:latin typeface="Calibri"/>
              </a:endParaRPr>
            </a:p>
          </p:txBody>
        </p:sp>
        <p:sp>
          <p:nvSpPr>
            <p:cNvPr id="771" name="Freeform 574">
              <a:extLst>
                <a:ext uri="{FF2B5EF4-FFF2-40B4-BE49-F238E27FC236}">
                  <a16:creationId xmlns:a16="http://schemas.microsoft.com/office/drawing/2014/main" id="{9F009C6E-80F9-4BD5-A7E7-F6BDA0424ED2}"/>
                </a:ext>
              </a:extLst>
            </p:cNvPr>
            <p:cNvSpPr>
              <a:spLocks/>
            </p:cNvSpPr>
            <p:nvPr/>
          </p:nvSpPr>
          <p:spPr bwMode="auto">
            <a:xfrm>
              <a:off x="19807238" y="8456613"/>
              <a:ext cx="571500" cy="90488"/>
            </a:xfrm>
            <a:custGeom>
              <a:avLst/>
              <a:gdLst>
                <a:gd name="T0" fmla="*/ 291 w 304"/>
                <a:gd name="T1" fmla="*/ 48 h 48"/>
                <a:gd name="T2" fmla="*/ 13 w 304"/>
                <a:gd name="T3" fmla="*/ 48 h 48"/>
                <a:gd name="T4" fmla="*/ 0 w 304"/>
                <a:gd name="T5" fmla="*/ 35 h 48"/>
                <a:gd name="T6" fmla="*/ 0 w 304"/>
                <a:gd name="T7" fmla="*/ 13 h 48"/>
                <a:gd name="T8" fmla="*/ 13 w 304"/>
                <a:gd name="T9" fmla="*/ 0 h 48"/>
                <a:gd name="T10" fmla="*/ 291 w 304"/>
                <a:gd name="T11" fmla="*/ 0 h 48"/>
                <a:gd name="T12" fmla="*/ 304 w 304"/>
                <a:gd name="T13" fmla="*/ 13 h 48"/>
                <a:gd name="T14" fmla="*/ 304 w 304"/>
                <a:gd name="T15" fmla="*/ 35 h 48"/>
                <a:gd name="T16" fmla="*/ 291 w 304"/>
                <a:gd name="T17"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4" h="48">
                  <a:moveTo>
                    <a:pt x="291" y="48"/>
                  </a:moveTo>
                  <a:cubicBezTo>
                    <a:pt x="13" y="48"/>
                    <a:pt x="13" y="48"/>
                    <a:pt x="13" y="48"/>
                  </a:cubicBezTo>
                  <a:cubicBezTo>
                    <a:pt x="6" y="48"/>
                    <a:pt x="0" y="42"/>
                    <a:pt x="0" y="35"/>
                  </a:cubicBezTo>
                  <a:cubicBezTo>
                    <a:pt x="0" y="13"/>
                    <a:pt x="0" y="13"/>
                    <a:pt x="0" y="13"/>
                  </a:cubicBezTo>
                  <a:cubicBezTo>
                    <a:pt x="0" y="6"/>
                    <a:pt x="6" y="0"/>
                    <a:pt x="13" y="0"/>
                  </a:cubicBezTo>
                  <a:cubicBezTo>
                    <a:pt x="291" y="0"/>
                    <a:pt x="291" y="0"/>
                    <a:pt x="291" y="0"/>
                  </a:cubicBezTo>
                  <a:cubicBezTo>
                    <a:pt x="298" y="0"/>
                    <a:pt x="304" y="6"/>
                    <a:pt x="304" y="13"/>
                  </a:cubicBezTo>
                  <a:cubicBezTo>
                    <a:pt x="304" y="35"/>
                    <a:pt x="304" y="35"/>
                    <a:pt x="304" y="35"/>
                  </a:cubicBezTo>
                  <a:cubicBezTo>
                    <a:pt x="304" y="42"/>
                    <a:pt x="298" y="48"/>
                    <a:pt x="291" y="48"/>
                  </a:cubicBezTo>
                  <a:close/>
                </a:path>
              </a:pathLst>
            </a:custGeom>
            <a:solidFill>
              <a:srgbClr val="05021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283147"/>
                </a:solidFill>
                <a:latin typeface="Calibri"/>
              </a:endParaRPr>
            </a:p>
          </p:txBody>
        </p:sp>
        <p:sp>
          <p:nvSpPr>
            <p:cNvPr id="772" name="Freeform 575">
              <a:extLst>
                <a:ext uri="{FF2B5EF4-FFF2-40B4-BE49-F238E27FC236}">
                  <a16:creationId xmlns:a16="http://schemas.microsoft.com/office/drawing/2014/main" id="{1D41B2B5-12A5-4083-8FC7-60514D4384F5}"/>
                </a:ext>
              </a:extLst>
            </p:cNvPr>
            <p:cNvSpPr>
              <a:spLocks/>
            </p:cNvSpPr>
            <p:nvPr/>
          </p:nvSpPr>
          <p:spPr bwMode="auto">
            <a:xfrm>
              <a:off x="18911888" y="8678863"/>
              <a:ext cx="1527175" cy="233363"/>
            </a:xfrm>
            <a:custGeom>
              <a:avLst/>
              <a:gdLst>
                <a:gd name="T0" fmla="*/ 796 w 812"/>
                <a:gd name="T1" fmla="*/ 124 h 124"/>
                <a:gd name="T2" fmla="*/ 16 w 812"/>
                <a:gd name="T3" fmla="*/ 124 h 124"/>
                <a:gd name="T4" fmla="*/ 0 w 812"/>
                <a:gd name="T5" fmla="*/ 108 h 124"/>
                <a:gd name="T6" fmla="*/ 0 w 812"/>
                <a:gd name="T7" fmla="*/ 16 h 124"/>
                <a:gd name="T8" fmla="*/ 16 w 812"/>
                <a:gd name="T9" fmla="*/ 0 h 124"/>
                <a:gd name="T10" fmla="*/ 796 w 812"/>
                <a:gd name="T11" fmla="*/ 0 h 124"/>
                <a:gd name="T12" fmla="*/ 812 w 812"/>
                <a:gd name="T13" fmla="*/ 16 h 124"/>
                <a:gd name="T14" fmla="*/ 812 w 812"/>
                <a:gd name="T15" fmla="*/ 108 h 124"/>
                <a:gd name="T16" fmla="*/ 796 w 812"/>
                <a:gd name="T17" fmla="*/ 124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12" h="124">
                  <a:moveTo>
                    <a:pt x="796" y="124"/>
                  </a:moveTo>
                  <a:cubicBezTo>
                    <a:pt x="16" y="124"/>
                    <a:pt x="16" y="124"/>
                    <a:pt x="16" y="124"/>
                  </a:cubicBezTo>
                  <a:cubicBezTo>
                    <a:pt x="7" y="124"/>
                    <a:pt x="0" y="117"/>
                    <a:pt x="0" y="108"/>
                  </a:cubicBezTo>
                  <a:cubicBezTo>
                    <a:pt x="0" y="16"/>
                    <a:pt x="0" y="16"/>
                    <a:pt x="0" y="16"/>
                  </a:cubicBezTo>
                  <a:cubicBezTo>
                    <a:pt x="0" y="7"/>
                    <a:pt x="7" y="0"/>
                    <a:pt x="16" y="0"/>
                  </a:cubicBezTo>
                  <a:cubicBezTo>
                    <a:pt x="796" y="0"/>
                    <a:pt x="796" y="0"/>
                    <a:pt x="796" y="0"/>
                  </a:cubicBezTo>
                  <a:cubicBezTo>
                    <a:pt x="805" y="0"/>
                    <a:pt x="812" y="7"/>
                    <a:pt x="812" y="16"/>
                  </a:cubicBezTo>
                  <a:cubicBezTo>
                    <a:pt x="812" y="108"/>
                    <a:pt x="812" y="108"/>
                    <a:pt x="812" y="108"/>
                  </a:cubicBezTo>
                  <a:cubicBezTo>
                    <a:pt x="812" y="117"/>
                    <a:pt x="805" y="124"/>
                    <a:pt x="796" y="124"/>
                  </a:cubicBezTo>
                  <a:close/>
                </a:path>
              </a:pathLst>
            </a:custGeom>
            <a:solidFill>
              <a:srgbClr val="1B0F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283147"/>
                </a:solidFill>
                <a:latin typeface="Calibri"/>
              </a:endParaRPr>
            </a:p>
          </p:txBody>
        </p:sp>
        <p:sp>
          <p:nvSpPr>
            <p:cNvPr id="773" name="Rectangle 576">
              <a:extLst>
                <a:ext uri="{FF2B5EF4-FFF2-40B4-BE49-F238E27FC236}">
                  <a16:creationId xmlns:a16="http://schemas.microsoft.com/office/drawing/2014/main" id="{BF678F70-D74B-4CE8-A34B-1A55F9131CBA}"/>
                </a:ext>
              </a:extLst>
            </p:cNvPr>
            <p:cNvSpPr>
              <a:spLocks noChangeArrowheads="1"/>
            </p:cNvSpPr>
            <p:nvPr/>
          </p:nvSpPr>
          <p:spPr bwMode="auto">
            <a:xfrm>
              <a:off x="18965863" y="8728075"/>
              <a:ext cx="44450" cy="134938"/>
            </a:xfrm>
            <a:prstGeom prst="rect">
              <a:avLst/>
            </a:prstGeom>
            <a:solidFill>
              <a:srgbClr val="2E8D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283147"/>
                </a:solidFill>
                <a:latin typeface="Calibri"/>
              </a:endParaRPr>
            </a:p>
          </p:txBody>
        </p:sp>
        <p:sp>
          <p:nvSpPr>
            <p:cNvPr id="774" name="Rectangle 577">
              <a:extLst>
                <a:ext uri="{FF2B5EF4-FFF2-40B4-BE49-F238E27FC236}">
                  <a16:creationId xmlns:a16="http://schemas.microsoft.com/office/drawing/2014/main" id="{313265A4-F614-4389-94B0-CE526C7B448A}"/>
                </a:ext>
              </a:extLst>
            </p:cNvPr>
            <p:cNvSpPr>
              <a:spLocks noChangeArrowheads="1"/>
            </p:cNvSpPr>
            <p:nvPr/>
          </p:nvSpPr>
          <p:spPr bwMode="auto">
            <a:xfrm>
              <a:off x="19040476" y="8728075"/>
              <a:ext cx="44450" cy="134938"/>
            </a:xfrm>
            <a:prstGeom prst="rect">
              <a:avLst/>
            </a:prstGeom>
            <a:solidFill>
              <a:srgbClr val="2E8D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283147"/>
                </a:solidFill>
                <a:latin typeface="Calibri"/>
              </a:endParaRPr>
            </a:p>
          </p:txBody>
        </p:sp>
        <p:sp>
          <p:nvSpPr>
            <p:cNvPr id="775" name="Rectangle 578">
              <a:extLst>
                <a:ext uri="{FF2B5EF4-FFF2-40B4-BE49-F238E27FC236}">
                  <a16:creationId xmlns:a16="http://schemas.microsoft.com/office/drawing/2014/main" id="{885543A3-D980-419C-896B-D6E138A83670}"/>
                </a:ext>
              </a:extLst>
            </p:cNvPr>
            <p:cNvSpPr>
              <a:spLocks noChangeArrowheads="1"/>
            </p:cNvSpPr>
            <p:nvPr/>
          </p:nvSpPr>
          <p:spPr bwMode="auto">
            <a:xfrm>
              <a:off x="19115088" y="8728075"/>
              <a:ext cx="46038" cy="134938"/>
            </a:xfrm>
            <a:prstGeom prst="rect">
              <a:avLst/>
            </a:prstGeom>
            <a:solidFill>
              <a:srgbClr val="2E8D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283147"/>
                </a:solidFill>
                <a:latin typeface="Calibri"/>
              </a:endParaRPr>
            </a:p>
          </p:txBody>
        </p:sp>
        <p:sp>
          <p:nvSpPr>
            <p:cNvPr id="776" name="Rectangle 579">
              <a:extLst>
                <a:ext uri="{FF2B5EF4-FFF2-40B4-BE49-F238E27FC236}">
                  <a16:creationId xmlns:a16="http://schemas.microsoft.com/office/drawing/2014/main" id="{AC8FA046-8C61-4A79-B447-634F0D9D888B}"/>
                </a:ext>
              </a:extLst>
            </p:cNvPr>
            <p:cNvSpPr>
              <a:spLocks noChangeArrowheads="1"/>
            </p:cNvSpPr>
            <p:nvPr/>
          </p:nvSpPr>
          <p:spPr bwMode="auto">
            <a:xfrm>
              <a:off x="19191288" y="8728075"/>
              <a:ext cx="44450" cy="134938"/>
            </a:xfrm>
            <a:prstGeom prst="rect">
              <a:avLst/>
            </a:prstGeom>
            <a:solidFill>
              <a:srgbClr val="2E8D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283147"/>
                </a:solidFill>
                <a:latin typeface="Calibri"/>
              </a:endParaRPr>
            </a:p>
          </p:txBody>
        </p:sp>
        <p:sp>
          <p:nvSpPr>
            <p:cNvPr id="777" name="Rectangle 580">
              <a:extLst>
                <a:ext uri="{FF2B5EF4-FFF2-40B4-BE49-F238E27FC236}">
                  <a16:creationId xmlns:a16="http://schemas.microsoft.com/office/drawing/2014/main" id="{97203217-8C5E-4FA8-8501-B7D0B623AD84}"/>
                </a:ext>
              </a:extLst>
            </p:cNvPr>
            <p:cNvSpPr>
              <a:spLocks noChangeArrowheads="1"/>
            </p:cNvSpPr>
            <p:nvPr/>
          </p:nvSpPr>
          <p:spPr bwMode="auto">
            <a:xfrm>
              <a:off x="19265901" y="8728075"/>
              <a:ext cx="46038" cy="134938"/>
            </a:xfrm>
            <a:prstGeom prst="rect">
              <a:avLst/>
            </a:prstGeom>
            <a:solidFill>
              <a:srgbClr val="2E8D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283147"/>
                </a:solidFill>
                <a:latin typeface="Calibri"/>
              </a:endParaRPr>
            </a:p>
          </p:txBody>
        </p:sp>
        <p:sp>
          <p:nvSpPr>
            <p:cNvPr id="778" name="Rectangle 581">
              <a:extLst>
                <a:ext uri="{FF2B5EF4-FFF2-40B4-BE49-F238E27FC236}">
                  <a16:creationId xmlns:a16="http://schemas.microsoft.com/office/drawing/2014/main" id="{80EBF143-FD61-4F5C-903F-967CA8D3AF61}"/>
                </a:ext>
              </a:extLst>
            </p:cNvPr>
            <p:cNvSpPr>
              <a:spLocks noChangeArrowheads="1"/>
            </p:cNvSpPr>
            <p:nvPr/>
          </p:nvSpPr>
          <p:spPr bwMode="auto">
            <a:xfrm>
              <a:off x="19340513" y="8728075"/>
              <a:ext cx="46038" cy="134938"/>
            </a:xfrm>
            <a:prstGeom prst="rect">
              <a:avLst/>
            </a:prstGeom>
            <a:solidFill>
              <a:srgbClr val="2E8D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283147"/>
                </a:solidFill>
                <a:latin typeface="Calibri"/>
              </a:endParaRPr>
            </a:p>
          </p:txBody>
        </p:sp>
        <p:sp>
          <p:nvSpPr>
            <p:cNvPr id="779" name="Oval 582">
              <a:extLst>
                <a:ext uri="{FF2B5EF4-FFF2-40B4-BE49-F238E27FC236}">
                  <a16:creationId xmlns:a16="http://schemas.microsoft.com/office/drawing/2014/main" id="{317FFC9A-AF94-4B9A-9463-1165D679C22B}"/>
                </a:ext>
              </a:extLst>
            </p:cNvPr>
            <p:cNvSpPr>
              <a:spLocks noChangeArrowheads="1"/>
            </p:cNvSpPr>
            <p:nvPr/>
          </p:nvSpPr>
          <p:spPr bwMode="auto">
            <a:xfrm>
              <a:off x="19469101" y="8764588"/>
              <a:ext cx="60325" cy="60325"/>
            </a:xfrm>
            <a:prstGeom prst="ellipse">
              <a:avLst/>
            </a:prstGeom>
            <a:solidFill>
              <a:srgbClr val="FCEE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283147"/>
                </a:solidFill>
                <a:latin typeface="Calibri"/>
              </a:endParaRPr>
            </a:p>
          </p:txBody>
        </p:sp>
        <p:sp>
          <p:nvSpPr>
            <p:cNvPr id="780" name="Oval 583">
              <a:extLst>
                <a:ext uri="{FF2B5EF4-FFF2-40B4-BE49-F238E27FC236}">
                  <a16:creationId xmlns:a16="http://schemas.microsoft.com/office/drawing/2014/main" id="{A352C014-1C36-4972-B649-99EB0B6BD5D1}"/>
                </a:ext>
              </a:extLst>
            </p:cNvPr>
            <p:cNvSpPr>
              <a:spLocks noChangeArrowheads="1"/>
            </p:cNvSpPr>
            <p:nvPr/>
          </p:nvSpPr>
          <p:spPr bwMode="auto">
            <a:xfrm>
              <a:off x="19626263" y="8764588"/>
              <a:ext cx="60325" cy="60325"/>
            </a:xfrm>
            <a:prstGeom prst="ellipse">
              <a:avLst/>
            </a:prstGeom>
            <a:solidFill>
              <a:srgbClr val="F15A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283147"/>
                </a:solidFill>
                <a:latin typeface="Calibri"/>
              </a:endParaRPr>
            </a:p>
          </p:txBody>
        </p:sp>
        <p:sp>
          <p:nvSpPr>
            <p:cNvPr id="781" name="Freeform 584">
              <a:extLst>
                <a:ext uri="{FF2B5EF4-FFF2-40B4-BE49-F238E27FC236}">
                  <a16:creationId xmlns:a16="http://schemas.microsoft.com/office/drawing/2014/main" id="{8DF647F9-7871-48F8-9F40-E774C1F3AEEC}"/>
                </a:ext>
              </a:extLst>
            </p:cNvPr>
            <p:cNvSpPr>
              <a:spLocks/>
            </p:cNvSpPr>
            <p:nvPr/>
          </p:nvSpPr>
          <p:spPr bwMode="auto">
            <a:xfrm>
              <a:off x="19807238" y="8750300"/>
              <a:ext cx="571500" cy="90488"/>
            </a:xfrm>
            <a:custGeom>
              <a:avLst/>
              <a:gdLst>
                <a:gd name="T0" fmla="*/ 291 w 304"/>
                <a:gd name="T1" fmla="*/ 48 h 48"/>
                <a:gd name="T2" fmla="*/ 13 w 304"/>
                <a:gd name="T3" fmla="*/ 48 h 48"/>
                <a:gd name="T4" fmla="*/ 0 w 304"/>
                <a:gd name="T5" fmla="*/ 35 h 48"/>
                <a:gd name="T6" fmla="*/ 0 w 304"/>
                <a:gd name="T7" fmla="*/ 13 h 48"/>
                <a:gd name="T8" fmla="*/ 13 w 304"/>
                <a:gd name="T9" fmla="*/ 0 h 48"/>
                <a:gd name="T10" fmla="*/ 291 w 304"/>
                <a:gd name="T11" fmla="*/ 0 h 48"/>
                <a:gd name="T12" fmla="*/ 304 w 304"/>
                <a:gd name="T13" fmla="*/ 13 h 48"/>
                <a:gd name="T14" fmla="*/ 304 w 304"/>
                <a:gd name="T15" fmla="*/ 35 h 48"/>
                <a:gd name="T16" fmla="*/ 291 w 304"/>
                <a:gd name="T17"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4" h="48">
                  <a:moveTo>
                    <a:pt x="291" y="48"/>
                  </a:moveTo>
                  <a:cubicBezTo>
                    <a:pt x="13" y="48"/>
                    <a:pt x="13" y="48"/>
                    <a:pt x="13" y="48"/>
                  </a:cubicBezTo>
                  <a:cubicBezTo>
                    <a:pt x="6" y="48"/>
                    <a:pt x="0" y="42"/>
                    <a:pt x="0" y="35"/>
                  </a:cubicBezTo>
                  <a:cubicBezTo>
                    <a:pt x="0" y="13"/>
                    <a:pt x="0" y="13"/>
                    <a:pt x="0" y="13"/>
                  </a:cubicBezTo>
                  <a:cubicBezTo>
                    <a:pt x="0" y="6"/>
                    <a:pt x="6" y="0"/>
                    <a:pt x="13" y="0"/>
                  </a:cubicBezTo>
                  <a:cubicBezTo>
                    <a:pt x="291" y="0"/>
                    <a:pt x="291" y="0"/>
                    <a:pt x="291" y="0"/>
                  </a:cubicBezTo>
                  <a:cubicBezTo>
                    <a:pt x="298" y="0"/>
                    <a:pt x="304" y="6"/>
                    <a:pt x="304" y="13"/>
                  </a:cubicBezTo>
                  <a:cubicBezTo>
                    <a:pt x="304" y="35"/>
                    <a:pt x="304" y="35"/>
                    <a:pt x="304" y="35"/>
                  </a:cubicBezTo>
                  <a:cubicBezTo>
                    <a:pt x="304" y="42"/>
                    <a:pt x="298" y="48"/>
                    <a:pt x="291" y="48"/>
                  </a:cubicBezTo>
                  <a:close/>
                </a:path>
              </a:pathLst>
            </a:custGeom>
            <a:solidFill>
              <a:srgbClr val="05021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283147"/>
                </a:solidFill>
                <a:latin typeface="Calibri"/>
              </a:endParaRPr>
            </a:p>
          </p:txBody>
        </p:sp>
      </p:grpSp>
      <p:grpSp>
        <p:nvGrpSpPr>
          <p:cNvPr id="802" name="Group 801">
            <a:extLst>
              <a:ext uri="{FF2B5EF4-FFF2-40B4-BE49-F238E27FC236}">
                <a16:creationId xmlns:a16="http://schemas.microsoft.com/office/drawing/2014/main" id="{BB30F17E-0901-47A8-A38F-9DAA2B5554AB}"/>
              </a:ext>
            </a:extLst>
          </p:cNvPr>
          <p:cNvGrpSpPr/>
          <p:nvPr/>
        </p:nvGrpSpPr>
        <p:grpSpPr>
          <a:xfrm>
            <a:off x="5920272" y="1980103"/>
            <a:ext cx="1514064" cy="2993786"/>
            <a:chOff x="5799138" y="4986338"/>
            <a:chExt cx="2449512" cy="4843462"/>
          </a:xfrm>
        </p:grpSpPr>
        <p:sp>
          <p:nvSpPr>
            <p:cNvPr id="782" name="Freeform 585">
              <a:extLst>
                <a:ext uri="{FF2B5EF4-FFF2-40B4-BE49-F238E27FC236}">
                  <a16:creationId xmlns:a16="http://schemas.microsoft.com/office/drawing/2014/main" id="{67461FC7-C02F-4EC7-9892-CB60CF390D61}"/>
                </a:ext>
              </a:extLst>
            </p:cNvPr>
            <p:cNvSpPr>
              <a:spLocks/>
            </p:cNvSpPr>
            <p:nvPr/>
          </p:nvSpPr>
          <p:spPr bwMode="auto">
            <a:xfrm>
              <a:off x="6030913" y="6586538"/>
              <a:ext cx="146050" cy="114300"/>
            </a:xfrm>
            <a:custGeom>
              <a:avLst/>
              <a:gdLst>
                <a:gd name="T0" fmla="*/ 11 w 92"/>
                <a:gd name="T1" fmla="*/ 0 h 72"/>
                <a:gd name="T2" fmla="*/ 0 w 92"/>
                <a:gd name="T3" fmla="*/ 58 h 72"/>
                <a:gd name="T4" fmla="*/ 82 w 92"/>
                <a:gd name="T5" fmla="*/ 72 h 72"/>
                <a:gd name="T6" fmla="*/ 92 w 92"/>
                <a:gd name="T7" fmla="*/ 15 h 72"/>
                <a:gd name="T8" fmla="*/ 11 w 92"/>
                <a:gd name="T9" fmla="*/ 0 h 72"/>
              </a:gdLst>
              <a:ahLst/>
              <a:cxnLst>
                <a:cxn ang="0">
                  <a:pos x="T0" y="T1"/>
                </a:cxn>
                <a:cxn ang="0">
                  <a:pos x="T2" y="T3"/>
                </a:cxn>
                <a:cxn ang="0">
                  <a:pos x="T4" y="T5"/>
                </a:cxn>
                <a:cxn ang="0">
                  <a:pos x="T6" y="T7"/>
                </a:cxn>
                <a:cxn ang="0">
                  <a:pos x="T8" y="T9"/>
                </a:cxn>
              </a:cxnLst>
              <a:rect l="0" t="0" r="r" b="b"/>
              <a:pathLst>
                <a:path w="92" h="72">
                  <a:moveTo>
                    <a:pt x="11" y="0"/>
                  </a:moveTo>
                  <a:lnTo>
                    <a:pt x="0" y="58"/>
                  </a:lnTo>
                  <a:lnTo>
                    <a:pt x="82" y="72"/>
                  </a:lnTo>
                  <a:lnTo>
                    <a:pt x="92" y="15"/>
                  </a:lnTo>
                  <a:lnTo>
                    <a:pt x="11" y="0"/>
                  </a:lnTo>
                  <a:close/>
                </a:path>
              </a:pathLst>
            </a:custGeom>
            <a:solidFill>
              <a:srgbClr val="FCCD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283147"/>
                </a:solidFill>
                <a:latin typeface="Calibri"/>
              </a:endParaRPr>
            </a:p>
          </p:txBody>
        </p:sp>
        <p:sp>
          <p:nvSpPr>
            <p:cNvPr id="783" name="Freeform 586">
              <a:extLst>
                <a:ext uri="{FF2B5EF4-FFF2-40B4-BE49-F238E27FC236}">
                  <a16:creationId xmlns:a16="http://schemas.microsoft.com/office/drawing/2014/main" id="{6A59B519-9A56-4850-AAEB-7ACEFEFB4C40}"/>
                </a:ext>
              </a:extLst>
            </p:cNvPr>
            <p:cNvSpPr>
              <a:spLocks/>
            </p:cNvSpPr>
            <p:nvPr/>
          </p:nvSpPr>
          <p:spPr bwMode="auto">
            <a:xfrm>
              <a:off x="5799138" y="6521450"/>
              <a:ext cx="292100" cy="169863"/>
            </a:xfrm>
            <a:custGeom>
              <a:avLst/>
              <a:gdLst>
                <a:gd name="T0" fmla="*/ 2 w 155"/>
                <a:gd name="T1" fmla="*/ 37 h 90"/>
                <a:gd name="T2" fmla="*/ 2 w 155"/>
                <a:gd name="T3" fmla="*/ 37 h 90"/>
                <a:gd name="T4" fmla="*/ 12 w 155"/>
                <a:gd name="T5" fmla="*/ 52 h 90"/>
                <a:gd name="T6" fmla="*/ 126 w 155"/>
                <a:gd name="T7" fmla="*/ 87 h 90"/>
                <a:gd name="T8" fmla="*/ 143 w 155"/>
                <a:gd name="T9" fmla="*/ 80 h 90"/>
                <a:gd name="T10" fmla="*/ 151 w 155"/>
                <a:gd name="T11" fmla="*/ 56 h 90"/>
                <a:gd name="T12" fmla="*/ 130 w 155"/>
                <a:gd name="T13" fmla="*/ 24 h 90"/>
                <a:gd name="T14" fmla="*/ 89 w 155"/>
                <a:gd name="T15" fmla="*/ 9 h 90"/>
                <a:gd name="T16" fmla="*/ 2 w 155"/>
                <a:gd name="T17" fmla="*/ 37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5" h="90">
                  <a:moveTo>
                    <a:pt x="2" y="37"/>
                  </a:moveTo>
                  <a:cubicBezTo>
                    <a:pt x="2" y="37"/>
                    <a:pt x="2" y="37"/>
                    <a:pt x="2" y="37"/>
                  </a:cubicBezTo>
                  <a:cubicBezTo>
                    <a:pt x="0" y="43"/>
                    <a:pt x="4" y="50"/>
                    <a:pt x="12" y="52"/>
                  </a:cubicBezTo>
                  <a:cubicBezTo>
                    <a:pt x="126" y="87"/>
                    <a:pt x="126" y="87"/>
                    <a:pt x="126" y="87"/>
                  </a:cubicBezTo>
                  <a:cubicBezTo>
                    <a:pt x="134" y="90"/>
                    <a:pt x="141" y="86"/>
                    <a:pt x="143" y="80"/>
                  </a:cubicBezTo>
                  <a:cubicBezTo>
                    <a:pt x="151" y="56"/>
                    <a:pt x="151" y="56"/>
                    <a:pt x="151" y="56"/>
                  </a:cubicBezTo>
                  <a:cubicBezTo>
                    <a:pt x="155" y="43"/>
                    <a:pt x="145" y="28"/>
                    <a:pt x="130" y="24"/>
                  </a:cubicBezTo>
                  <a:cubicBezTo>
                    <a:pt x="89" y="9"/>
                    <a:pt x="89" y="9"/>
                    <a:pt x="89" y="9"/>
                  </a:cubicBezTo>
                  <a:cubicBezTo>
                    <a:pt x="58" y="0"/>
                    <a:pt x="10" y="10"/>
                    <a:pt x="2" y="37"/>
                  </a:cubicBezTo>
                  <a:close/>
                </a:path>
              </a:pathLst>
            </a:custGeom>
            <a:solidFill>
              <a:srgbClr val="FCCD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283147"/>
                </a:solidFill>
                <a:latin typeface="Calibri"/>
              </a:endParaRPr>
            </a:p>
          </p:txBody>
        </p:sp>
        <p:sp>
          <p:nvSpPr>
            <p:cNvPr id="784" name="Freeform 587">
              <a:extLst>
                <a:ext uri="{FF2B5EF4-FFF2-40B4-BE49-F238E27FC236}">
                  <a16:creationId xmlns:a16="http://schemas.microsoft.com/office/drawing/2014/main" id="{F43FC501-4E81-47C7-8ED2-BFB0E6803703}"/>
                </a:ext>
              </a:extLst>
            </p:cNvPr>
            <p:cNvSpPr>
              <a:spLocks/>
            </p:cNvSpPr>
            <p:nvPr/>
          </p:nvSpPr>
          <p:spPr bwMode="auto">
            <a:xfrm>
              <a:off x="5981701" y="6505575"/>
              <a:ext cx="100013" cy="146050"/>
            </a:xfrm>
            <a:custGeom>
              <a:avLst/>
              <a:gdLst>
                <a:gd name="T0" fmla="*/ 23 w 53"/>
                <a:gd name="T1" fmla="*/ 78 h 78"/>
                <a:gd name="T2" fmla="*/ 53 w 53"/>
                <a:gd name="T3" fmla="*/ 67 h 78"/>
                <a:gd name="T4" fmla="*/ 32 w 53"/>
                <a:gd name="T5" fmla="*/ 10 h 78"/>
                <a:gd name="T6" fmla="*/ 16 w 53"/>
                <a:gd name="T7" fmla="*/ 2 h 78"/>
                <a:gd name="T8" fmla="*/ 10 w 53"/>
                <a:gd name="T9" fmla="*/ 5 h 78"/>
                <a:gd name="T10" fmla="*/ 2 w 53"/>
                <a:gd name="T11" fmla="*/ 20 h 78"/>
                <a:gd name="T12" fmla="*/ 23 w 53"/>
                <a:gd name="T13" fmla="*/ 78 h 78"/>
              </a:gdLst>
              <a:ahLst/>
              <a:cxnLst>
                <a:cxn ang="0">
                  <a:pos x="T0" y="T1"/>
                </a:cxn>
                <a:cxn ang="0">
                  <a:pos x="T2" y="T3"/>
                </a:cxn>
                <a:cxn ang="0">
                  <a:pos x="T4" y="T5"/>
                </a:cxn>
                <a:cxn ang="0">
                  <a:pos x="T6" y="T7"/>
                </a:cxn>
                <a:cxn ang="0">
                  <a:pos x="T8" y="T9"/>
                </a:cxn>
                <a:cxn ang="0">
                  <a:pos x="T10" y="T11"/>
                </a:cxn>
                <a:cxn ang="0">
                  <a:pos x="T12" y="T13"/>
                </a:cxn>
              </a:cxnLst>
              <a:rect l="0" t="0" r="r" b="b"/>
              <a:pathLst>
                <a:path w="53" h="78">
                  <a:moveTo>
                    <a:pt x="23" y="78"/>
                  </a:moveTo>
                  <a:cubicBezTo>
                    <a:pt x="53" y="67"/>
                    <a:pt x="53" y="67"/>
                    <a:pt x="53" y="67"/>
                  </a:cubicBezTo>
                  <a:cubicBezTo>
                    <a:pt x="32" y="10"/>
                    <a:pt x="32" y="10"/>
                    <a:pt x="32" y="10"/>
                  </a:cubicBezTo>
                  <a:cubicBezTo>
                    <a:pt x="30" y="3"/>
                    <a:pt x="23" y="0"/>
                    <a:pt x="16" y="2"/>
                  </a:cubicBezTo>
                  <a:cubicBezTo>
                    <a:pt x="10" y="5"/>
                    <a:pt x="10" y="5"/>
                    <a:pt x="10" y="5"/>
                  </a:cubicBezTo>
                  <a:cubicBezTo>
                    <a:pt x="3" y="7"/>
                    <a:pt x="0" y="14"/>
                    <a:pt x="2" y="20"/>
                  </a:cubicBezTo>
                  <a:lnTo>
                    <a:pt x="23" y="78"/>
                  </a:lnTo>
                  <a:close/>
                </a:path>
              </a:pathLst>
            </a:custGeom>
            <a:solidFill>
              <a:srgbClr val="FCCD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283147"/>
                </a:solidFill>
                <a:latin typeface="Calibri"/>
              </a:endParaRPr>
            </a:p>
          </p:txBody>
        </p:sp>
        <p:sp>
          <p:nvSpPr>
            <p:cNvPr id="785" name="Freeform 588">
              <a:extLst>
                <a:ext uri="{FF2B5EF4-FFF2-40B4-BE49-F238E27FC236}">
                  <a16:creationId xmlns:a16="http://schemas.microsoft.com/office/drawing/2014/main" id="{0833E307-8DAF-4354-A880-6D8A36FECA20}"/>
                </a:ext>
              </a:extLst>
            </p:cNvPr>
            <p:cNvSpPr>
              <a:spLocks/>
            </p:cNvSpPr>
            <p:nvPr/>
          </p:nvSpPr>
          <p:spPr bwMode="auto">
            <a:xfrm>
              <a:off x="7050088" y="7696200"/>
              <a:ext cx="396875" cy="1866900"/>
            </a:xfrm>
            <a:custGeom>
              <a:avLst/>
              <a:gdLst>
                <a:gd name="T0" fmla="*/ 187 w 211"/>
                <a:gd name="T1" fmla="*/ 0 h 992"/>
                <a:gd name="T2" fmla="*/ 92 w 211"/>
                <a:gd name="T3" fmla="*/ 447 h 992"/>
                <a:gd name="T4" fmla="*/ 20 w 211"/>
                <a:gd name="T5" fmla="*/ 992 h 992"/>
                <a:gd name="T6" fmla="*/ 0 w 211"/>
                <a:gd name="T7" fmla="*/ 975 h 992"/>
                <a:gd name="T8" fmla="*/ 58 w 211"/>
                <a:gd name="T9" fmla="*/ 150 h 992"/>
                <a:gd name="T10" fmla="*/ 187 w 211"/>
                <a:gd name="T11" fmla="*/ 0 h 992"/>
              </a:gdLst>
              <a:ahLst/>
              <a:cxnLst>
                <a:cxn ang="0">
                  <a:pos x="T0" y="T1"/>
                </a:cxn>
                <a:cxn ang="0">
                  <a:pos x="T2" y="T3"/>
                </a:cxn>
                <a:cxn ang="0">
                  <a:pos x="T4" y="T5"/>
                </a:cxn>
                <a:cxn ang="0">
                  <a:pos x="T6" y="T7"/>
                </a:cxn>
                <a:cxn ang="0">
                  <a:pos x="T8" y="T9"/>
                </a:cxn>
                <a:cxn ang="0">
                  <a:pos x="T10" y="T11"/>
                </a:cxn>
              </a:cxnLst>
              <a:rect l="0" t="0" r="r" b="b"/>
              <a:pathLst>
                <a:path w="211" h="992">
                  <a:moveTo>
                    <a:pt x="187" y="0"/>
                  </a:moveTo>
                  <a:cubicBezTo>
                    <a:pt x="211" y="136"/>
                    <a:pt x="129" y="300"/>
                    <a:pt x="92" y="447"/>
                  </a:cubicBezTo>
                  <a:cubicBezTo>
                    <a:pt x="78" y="580"/>
                    <a:pt x="31" y="972"/>
                    <a:pt x="20" y="992"/>
                  </a:cubicBezTo>
                  <a:cubicBezTo>
                    <a:pt x="0" y="975"/>
                    <a:pt x="0" y="975"/>
                    <a:pt x="0" y="975"/>
                  </a:cubicBezTo>
                  <a:cubicBezTo>
                    <a:pt x="58" y="150"/>
                    <a:pt x="58" y="150"/>
                    <a:pt x="58" y="150"/>
                  </a:cubicBezTo>
                  <a:lnTo>
                    <a:pt x="187" y="0"/>
                  </a:lnTo>
                  <a:close/>
                </a:path>
              </a:pathLst>
            </a:custGeom>
            <a:solidFill>
              <a:srgbClr val="7676D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283147"/>
                </a:solidFill>
                <a:latin typeface="Calibri"/>
              </a:endParaRPr>
            </a:p>
          </p:txBody>
        </p:sp>
        <p:sp>
          <p:nvSpPr>
            <p:cNvPr id="786" name="Freeform 589">
              <a:extLst>
                <a:ext uri="{FF2B5EF4-FFF2-40B4-BE49-F238E27FC236}">
                  <a16:creationId xmlns:a16="http://schemas.microsoft.com/office/drawing/2014/main" id="{5E199E3D-E2ED-40F6-87BB-8955C494BFEE}"/>
                </a:ext>
              </a:extLst>
            </p:cNvPr>
            <p:cNvSpPr>
              <a:spLocks/>
            </p:cNvSpPr>
            <p:nvPr/>
          </p:nvSpPr>
          <p:spPr bwMode="auto">
            <a:xfrm>
              <a:off x="6119813" y="5899150"/>
              <a:ext cx="1141413" cy="830263"/>
            </a:xfrm>
            <a:custGeom>
              <a:avLst/>
              <a:gdLst>
                <a:gd name="T0" fmla="*/ 466 w 607"/>
                <a:gd name="T1" fmla="*/ 0 h 441"/>
                <a:gd name="T2" fmla="*/ 358 w 607"/>
                <a:gd name="T3" fmla="*/ 296 h 441"/>
                <a:gd name="T4" fmla="*/ 0 w 607"/>
                <a:gd name="T5" fmla="*/ 368 h 441"/>
                <a:gd name="T6" fmla="*/ 0 w 607"/>
                <a:gd name="T7" fmla="*/ 429 h 441"/>
                <a:gd name="T8" fmla="*/ 495 w 607"/>
                <a:gd name="T9" fmla="*/ 409 h 441"/>
                <a:gd name="T10" fmla="*/ 607 w 607"/>
                <a:gd name="T11" fmla="*/ 23 h 441"/>
                <a:gd name="T12" fmla="*/ 466 w 607"/>
                <a:gd name="T13" fmla="*/ 0 h 441"/>
              </a:gdLst>
              <a:ahLst/>
              <a:cxnLst>
                <a:cxn ang="0">
                  <a:pos x="T0" y="T1"/>
                </a:cxn>
                <a:cxn ang="0">
                  <a:pos x="T2" y="T3"/>
                </a:cxn>
                <a:cxn ang="0">
                  <a:pos x="T4" y="T5"/>
                </a:cxn>
                <a:cxn ang="0">
                  <a:pos x="T6" y="T7"/>
                </a:cxn>
                <a:cxn ang="0">
                  <a:pos x="T8" y="T9"/>
                </a:cxn>
                <a:cxn ang="0">
                  <a:pos x="T10" y="T11"/>
                </a:cxn>
                <a:cxn ang="0">
                  <a:pos x="T12" y="T13"/>
                </a:cxn>
              </a:cxnLst>
              <a:rect l="0" t="0" r="r" b="b"/>
              <a:pathLst>
                <a:path w="607" h="441">
                  <a:moveTo>
                    <a:pt x="466" y="0"/>
                  </a:moveTo>
                  <a:cubicBezTo>
                    <a:pt x="408" y="89"/>
                    <a:pt x="371" y="188"/>
                    <a:pt x="358" y="296"/>
                  </a:cubicBezTo>
                  <a:cubicBezTo>
                    <a:pt x="219" y="332"/>
                    <a:pt x="102" y="355"/>
                    <a:pt x="0" y="368"/>
                  </a:cubicBezTo>
                  <a:cubicBezTo>
                    <a:pt x="5" y="386"/>
                    <a:pt x="5" y="407"/>
                    <a:pt x="0" y="429"/>
                  </a:cubicBezTo>
                  <a:cubicBezTo>
                    <a:pt x="192" y="441"/>
                    <a:pt x="363" y="438"/>
                    <a:pt x="495" y="409"/>
                  </a:cubicBezTo>
                  <a:cubicBezTo>
                    <a:pt x="607" y="23"/>
                    <a:pt x="607" y="23"/>
                    <a:pt x="607" y="23"/>
                  </a:cubicBezTo>
                  <a:lnTo>
                    <a:pt x="466" y="0"/>
                  </a:lnTo>
                  <a:close/>
                </a:path>
              </a:pathLst>
            </a:custGeom>
            <a:solidFill>
              <a:srgbClr val="4646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283147"/>
                </a:solidFill>
                <a:latin typeface="Calibri"/>
              </a:endParaRPr>
            </a:p>
          </p:txBody>
        </p:sp>
        <p:sp>
          <p:nvSpPr>
            <p:cNvPr id="787" name="Freeform 590">
              <a:extLst>
                <a:ext uri="{FF2B5EF4-FFF2-40B4-BE49-F238E27FC236}">
                  <a16:creationId xmlns:a16="http://schemas.microsoft.com/office/drawing/2014/main" id="{D6C26F4A-BEE0-4575-99D3-6CF9DCD83987}"/>
                </a:ext>
              </a:extLst>
            </p:cNvPr>
            <p:cNvSpPr>
              <a:spLocks/>
            </p:cNvSpPr>
            <p:nvPr/>
          </p:nvSpPr>
          <p:spPr bwMode="auto">
            <a:xfrm>
              <a:off x="7639051" y="9240838"/>
              <a:ext cx="96838" cy="369888"/>
            </a:xfrm>
            <a:custGeom>
              <a:avLst/>
              <a:gdLst>
                <a:gd name="T0" fmla="*/ 61 w 61"/>
                <a:gd name="T1" fmla="*/ 229 h 233"/>
                <a:gd name="T2" fmla="*/ 14 w 61"/>
                <a:gd name="T3" fmla="*/ 233 h 233"/>
                <a:gd name="T4" fmla="*/ 0 w 61"/>
                <a:gd name="T5" fmla="*/ 3 h 233"/>
                <a:gd name="T6" fmla="*/ 47 w 61"/>
                <a:gd name="T7" fmla="*/ 0 h 233"/>
                <a:gd name="T8" fmla="*/ 61 w 61"/>
                <a:gd name="T9" fmla="*/ 229 h 233"/>
              </a:gdLst>
              <a:ahLst/>
              <a:cxnLst>
                <a:cxn ang="0">
                  <a:pos x="T0" y="T1"/>
                </a:cxn>
                <a:cxn ang="0">
                  <a:pos x="T2" y="T3"/>
                </a:cxn>
                <a:cxn ang="0">
                  <a:pos x="T4" y="T5"/>
                </a:cxn>
                <a:cxn ang="0">
                  <a:pos x="T6" y="T7"/>
                </a:cxn>
                <a:cxn ang="0">
                  <a:pos x="T8" y="T9"/>
                </a:cxn>
              </a:cxnLst>
              <a:rect l="0" t="0" r="r" b="b"/>
              <a:pathLst>
                <a:path w="61" h="233">
                  <a:moveTo>
                    <a:pt x="61" y="229"/>
                  </a:moveTo>
                  <a:lnTo>
                    <a:pt x="14" y="233"/>
                  </a:lnTo>
                  <a:lnTo>
                    <a:pt x="0" y="3"/>
                  </a:lnTo>
                  <a:lnTo>
                    <a:pt x="47" y="0"/>
                  </a:lnTo>
                  <a:lnTo>
                    <a:pt x="61" y="229"/>
                  </a:lnTo>
                  <a:close/>
                </a:path>
              </a:pathLst>
            </a:custGeom>
            <a:solidFill>
              <a:srgbClr val="FFAB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283147"/>
                </a:solidFill>
                <a:latin typeface="Calibri"/>
              </a:endParaRPr>
            </a:p>
          </p:txBody>
        </p:sp>
        <p:sp>
          <p:nvSpPr>
            <p:cNvPr id="788" name="Freeform 591">
              <a:extLst>
                <a:ext uri="{FF2B5EF4-FFF2-40B4-BE49-F238E27FC236}">
                  <a16:creationId xmlns:a16="http://schemas.microsoft.com/office/drawing/2014/main" id="{78D89CAC-A6E9-4BDB-9FB8-F23251C603C8}"/>
                </a:ext>
              </a:extLst>
            </p:cNvPr>
            <p:cNvSpPr>
              <a:spLocks/>
            </p:cNvSpPr>
            <p:nvPr/>
          </p:nvSpPr>
          <p:spPr bwMode="auto">
            <a:xfrm>
              <a:off x="6970713" y="9310688"/>
              <a:ext cx="98425" cy="369888"/>
            </a:xfrm>
            <a:custGeom>
              <a:avLst/>
              <a:gdLst>
                <a:gd name="T0" fmla="*/ 62 w 62"/>
                <a:gd name="T1" fmla="*/ 230 h 233"/>
                <a:gd name="T2" fmla="*/ 14 w 62"/>
                <a:gd name="T3" fmla="*/ 233 h 233"/>
                <a:gd name="T4" fmla="*/ 0 w 62"/>
                <a:gd name="T5" fmla="*/ 4 h 233"/>
                <a:gd name="T6" fmla="*/ 48 w 62"/>
                <a:gd name="T7" fmla="*/ 0 h 233"/>
                <a:gd name="T8" fmla="*/ 62 w 62"/>
                <a:gd name="T9" fmla="*/ 230 h 233"/>
              </a:gdLst>
              <a:ahLst/>
              <a:cxnLst>
                <a:cxn ang="0">
                  <a:pos x="T0" y="T1"/>
                </a:cxn>
                <a:cxn ang="0">
                  <a:pos x="T2" y="T3"/>
                </a:cxn>
                <a:cxn ang="0">
                  <a:pos x="T4" y="T5"/>
                </a:cxn>
                <a:cxn ang="0">
                  <a:pos x="T6" y="T7"/>
                </a:cxn>
                <a:cxn ang="0">
                  <a:pos x="T8" y="T9"/>
                </a:cxn>
              </a:cxnLst>
              <a:rect l="0" t="0" r="r" b="b"/>
              <a:pathLst>
                <a:path w="62" h="233">
                  <a:moveTo>
                    <a:pt x="62" y="230"/>
                  </a:moveTo>
                  <a:lnTo>
                    <a:pt x="14" y="233"/>
                  </a:lnTo>
                  <a:lnTo>
                    <a:pt x="0" y="4"/>
                  </a:lnTo>
                  <a:lnTo>
                    <a:pt x="48" y="0"/>
                  </a:lnTo>
                  <a:lnTo>
                    <a:pt x="62" y="230"/>
                  </a:lnTo>
                  <a:close/>
                </a:path>
              </a:pathLst>
            </a:custGeom>
            <a:solidFill>
              <a:srgbClr val="FFAB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283147"/>
                </a:solidFill>
                <a:latin typeface="Calibri"/>
              </a:endParaRPr>
            </a:p>
          </p:txBody>
        </p:sp>
        <p:sp>
          <p:nvSpPr>
            <p:cNvPr id="789" name="Freeform 592">
              <a:extLst>
                <a:ext uri="{FF2B5EF4-FFF2-40B4-BE49-F238E27FC236}">
                  <a16:creationId xmlns:a16="http://schemas.microsoft.com/office/drawing/2014/main" id="{E1893700-0634-44CD-B699-759B94D7FC69}"/>
                </a:ext>
              </a:extLst>
            </p:cNvPr>
            <p:cNvSpPr>
              <a:spLocks/>
            </p:cNvSpPr>
            <p:nvPr/>
          </p:nvSpPr>
          <p:spPr bwMode="auto">
            <a:xfrm>
              <a:off x="6707188" y="9629775"/>
              <a:ext cx="433388" cy="200025"/>
            </a:xfrm>
            <a:custGeom>
              <a:avLst/>
              <a:gdLst>
                <a:gd name="T0" fmla="*/ 30 w 230"/>
                <a:gd name="T1" fmla="*/ 101 h 107"/>
                <a:gd name="T2" fmla="*/ 181 w 230"/>
                <a:gd name="T3" fmla="*/ 86 h 107"/>
                <a:gd name="T4" fmla="*/ 185 w 230"/>
                <a:gd name="T5" fmla="*/ 86 h 107"/>
                <a:gd name="T6" fmla="*/ 193 w 230"/>
                <a:gd name="T7" fmla="*/ 85 h 107"/>
                <a:gd name="T8" fmla="*/ 227 w 230"/>
                <a:gd name="T9" fmla="*/ 41 h 107"/>
                <a:gd name="T10" fmla="*/ 225 w 230"/>
                <a:gd name="T11" fmla="*/ 20 h 107"/>
                <a:gd name="T12" fmla="*/ 199 w 230"/>
                <a:gd name="T13" fmla="*/ 5 h 107"/>
                <a:gd name="T14" fmla="*/ 135 w 230"/>
                <a:gd name="T15" fmla="*/ 6 h 107"/>
                <a:gd name="T16" fmla="*/ 114 w 230"/>
                <a:gd name="T17" fmla="*/ 15 h 107"/>
                <a:gd name="T18" fmla="*/ 20 w 230"/>
                <a:gd name="T19" fmla="*/ 62 h 107"/>
                <a:gd name="T20" fmla="*/ 7 w 230"/>
                <a:gd name="T21" fmla="*/ 72 h 107"/>
                <a:gd name="T22" fmla="*/ 4 w 230"/>
                <a:gd name="T23" fmla="*/ 80 h 107"/>
                <a:gd name="T24" fmla="*/ 30 w 230"/>
                <a:gd name="T25" fmla="*/ 101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30" h="107">
                  <a:moveTo>
                    <a:pt x="30" y="101"/>
                  </a:moveTo>
                  <a:cubicBezTo>
                    <a:pt x="75" y="82"/>
                    <a:pt x="126" y="79"/>
                    <a:pt x="181" y="86"/>
                  </a:cubicBezTo>
                  <a:cubicBezTo>
                    <a:pt x="183" y="86"/>
                    <a:pt x="184" y="86"/>
                    <a:pt x="185" y="86"/>
                  </a:cubicBezTo>
                  <a:cubicBezTo>
                    <a:pt x="193" y="85"/>
                    <a:pt x="193" y="85"/>
                    <a:pt x="193" y="85"/>
                  </a:cubicBezTo>
                  <a:cubicBezTo>
                    <a:pt x="215" y="82"/>
                    <a:pt x="230" y="63"/>
                    <a:pt x="227" y="41"/>
                  </a:cubicBezTo>
                  <a:cubicBezTo>
                    <a:pt x="225" y="20"/>
                    <a:pt x="225" y="20"/>
                    <a:pt x="225" y="20"/>
                  </a:cubicBezTo>
                  <a:cubicBezTo>
                    <a:pt x="223" y="7"/>
                    <a:pt x="210" y="0"/>
                    <a:pt x="199" y="5"/>
                  </a:cubicBezTo>
                  <a:cubicBezTo>
                    <a:pt x="181" y="13"/>
                    <a:pt x="159" y="12"/>
                    <a:pt x="135" y="6"/>
                  </a:cubicBezTo>
                  <a:cubicBezTo>
                    <a:pt x="126" y="4"/>
                    <a:pt x="118" y="8"/>
                    <a:pt x="114" y="15"/>
                  </a:cubicBezTo>
                  <a:cubicBezTo>
                    <a:pt x="99" y="43"/>
                    <a:pt x="62" y="54"/>
                    <a:pt x="20" y="62"/>
                  </a:cubicBezTo>
                  <a:cubicBezTo>
                    <a:pt x="15" y="63"/>
                    <a:pt x="10" y="67"/>
                    <a:pt x="7" y="72"/>
                  </a:cubicBezTo>
                  <a:cubicBezTo>
                    <a:pt x="6" y="75"/>
                    <a:pt x="5" y="77"/>
                    <a:pt x="4" y="80"/>
                  </a:cubicBezTo>
                  <a:cubicBezTo>
                    <a:pt x="0" y="94"/>
                    <a:pt x="15" y="107"/>
                    <a:pt x="30" y="101"/>
                  </a:cubicBezTo>
                  <a:close/>
                </a:path>
              </a:pathLst>
            </a:custGeom>
            <a:solidFill>
              <a:srgbClr val="303F9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283147"/>
                </a:solidFill>
                <a:latin typeface="Calibri"/>
              </a:endParaRPr>
            </a:p>
          </p:txBody>
        </p:sp>
        <p:sp>
          <p:nvSpPr>
            <p:cNvPr id="790" name="Freeform 593">
              <a:extLst>
                <a:ext uri="{FF2B5EF4-FFF2-40B4-BE49-F238E27FC236}">
                  <a16:creationId xmlns:a16="http://schemas.microsoft.com/office/drawing/2014/main" id="{B1E11D84-B40B-4E0C-9F62-66E5F02FE969}"/>
                </a:ext>
              </a:extLst>
            </p:cNvPr>
            <p:cNvSpPr>
              <a:spLocks/>
            </p:cNvSpPr>
            <p:nvPr/>
          </p:nvSpPr>
          <p:spPr bwMode="auto">
            <a:xfrm>
              <a:off x="6908801" y="7251700"/>
              <a:ext cx="989013" cy="2311400"/>
            </a:xfrm>
            <a:custGeom>
              <a:avLst/>
              <a:gdLst>
                <a:gd name="T0" fmla="*/ 505 w 526"/>
                <a:gd name="T1" fmla="*/ 17 h 1228"/>
                <a:gd name="T2" fmla="*/ 262 w 526"/>
                <a:gd name="T3" fmla="*/ 51 h 1228"/>
                <a:gd name="T4" fmla="*/ 262 w 526"/>
                <a:gd name="T5" fmla="*/ 51 h 1228"/>
                <a:gd name="T6" fmla="*/ 44 w 526"/>
                <a:gd name="T7" fmla="*/ 0 h 1228"/>
                <a:gd name="T8" fmla="*/ 0 w 526"/>
                <a:gd name="T9" fmla="*/ 696 h 1228"/>
                <a:gd name="T10" fmla="*/ 20 w 526"/>
                <a:gd name="T11" fmla="*/ 1228 h 1228"/>
                <a:gd name="T12" fmla="*/ 95 w 526"/>
                <a:gd name="T13" fmla="*/ 1228 h 1228"/>
                <a:gd name="T14" fmla="*/ 136 w 526"/>
                <a:gd name="T15" fmla="*/ 679 h 1228"/>
                <a:gd name="T16" fmla="*/ 262 w 526"/>
                <a:gd name="T17" fmla="*/ 236 h 1228"/>
                <a:gd name="T18" fmla="*/ 276 w 526"/>
                <a:gd name="T19" fmla="*/ 635 h 1228"/>
                <a:gd name="T20" fmla="*/ 368 w 526"/>
                <a:gd name="T21" fmla="*/ 1181 h 1228"/>
                <a:gd name="T22" fmla="*/ 464 w 526"/>
                <a:gd name="T23" fmla="*/ 1181 h 1228"/>
                <a:gd name="T24" fmla="*/ 447 w 526"/>
                <a:gd name="T25" fmla="*/ 584 h 1228"/>
                <a:gd name="T26" fmla="*/ 505 w 526"/>
                <a:gd name="T27" fmla="*/ 17 h 1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26" h="1228">
                  <a:moveTo>
                    <a:pt x="505" y="17"/>
                  </a:moveTo>
                  <a:cubicBezTo>
                    <a:pt x="262" y="51"/>
                    <a:pt x="262" y="51"/>
                    <a:pt x="262" y="51"/>
                  </a:cubicBezTo>
                  <a:cubicBezTo>
                    <a:pt x="262" y="51"/>
                    <a:pt x="262" y="51"/>
                    <a:pt x="262" y="51"/>
                  </a:cubicBezTo>
                  <a:cubicBezTo>
                    <a:pt x="44" y="0"/>
                    <a:pt x="44" y="0"/>
                    <a:pt x="44" y="0"/>
                  </a:cubicBezTo>
                  <a:cubicBezTo>
                    <a:pt x="0" y="696"/>
                    <a:pt x="0" y="696"/>
                    <a:pt x="0" y="696"/>
                  </a:cubicBezTo>
                  <a:cubicBezTo>
                    <a:pt x="20" y="1228"/>
                    <a:pt x="20" y="1228"/>
                    <a:pt x="20" y="1228"/>
                  </a:cubicBezTo>
                  <a:cubicBezTo>
                    <a:pt x="95" y="1228"/>
                    <a:pt x="95" y="1228"/>
                    <a:pt x="95" y="1228"/>
                  </a:cubicBezTo>
                  <a:cubicBezTo>
                    <a:pt x="120" y="1014"/>
                    <a:pt x="140" y="812"/>
                    <a:pt x="136" y="679"/>
                  </a:cubicBezTo>
                  <a:cubicBezTo>
                    <a:pt x="180" y="495"/>
                    <a:pt x="238" y="335"/>
                    <a:pt x="262" y="236"/>
                  </a:cubicBezTo>
                  <a:cubicBezTo>
                    <a:pt x="276" y="635"/>
                    <a:pt x="276" y="635"/>
                    <a:pt x="276" y="635"/>
                  </a:cubicBezTo>
                  <a:cubicBezTo>
                    <a:pt x="368" y="1181"/>
                    <a:pt x="368" y="1181"/>
                    <a:pt x="368" y="1181"/>
                  </a:cubicBezTo>
                  <a:cubicBezTo>
                    <a:pt x="464" y="1181"/>
                    <a:pt x="464" y="1181"/>
                    <a:pt x="464" y="1181"/>
                  </a:cubicBezTo>
                  <a:cubicBezTo>
                    <a:pt x="469" y="926"/>
                    <a:pt x="473" y="703"/>
                    <a:pt x="447" y="584"/>
                  </a:cubicBezTo>
                  <a:cubicBezTo>
                    <a:pt x="502" y="336"/>
                    <a:pt x="526" y="132"/>
                    <a:pt x="505" y="17"/>
                  </a:cubicBezTo>
                  <a:close/>
                </a:path>
              </a:pathLst>
            </a:custGeom>
            <a:solidFill>
              <a:srgbClr val="9696E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283147"/>
                </a:solidFill>
                <a:latin typeface="Calibri"/>
              </a:endParaRPr>
            </a:p>
          </p:txBody>
        </p:sp>
        <p:sp>
          <p:nvSpPr>
            <p:cNvPr id="791" name="Freeform 594">
              <a:extLst>
                <a:ext uri="{FF2B5EF4-FFF2-40B4-BE49-F238E27FC236}">
                  <a16:creationId xmlns:a16="http://schemas.microsoft.com/office/drawing/2014/main" id="{CD05A1BE-BFA7-4F8A-B942-18909D965B8D}"/>
                </a:ext>
              </a:extLst>
            </p:cNvPr>
            <p:cNvSpPr>
              <a:spLocks/>
            </p:cNvSpPr>
            <p:nvPr/>
          </p:nvSpPr>
          <p:spPr bwMode="auto">
            <a:xfrm>
              <a:off x="6805613" y="5665788"/>
              <a:ext cx="1273175" cy="1717675"/>
            </a:xfrm>
            <a:custGeom>
              <a:avLst/>
              <a:gdLst>
                <a:gd name="T0" fmla="*/ 655 w 677"/>
                <a:gd name="T1" fmla="*/ 492 h 913"/>
                <a:gd name="T2" fmla="*/ 584 w 677"/>
                <a:gd name="T3" fmla="*/ 752 h 913"/>
                <a:gd name="T4" fmla="*/ 584 w 677"/>
                <a:gd name="T5" fmla="*/ 752 h 913"/>
                <a:gd name="T6" fmla="*/ 560 w 677"/>
                <a:gd name="T7" fmla="*/ 860 h 913"/>
                <a:gd name="T8" fmla="*/ 101 w 677"/>
                <a:gd name="T9" fmla="*/ 845 h 913"/>
                <a:gd name="T10" fmla="*/ 93 w 677"/>
                <a:gd name="T11" fmla="*/ 147 h 913"/>
                <a:gd name="T12" fmla="*/ 132 w 677"/>
                <a:gd name="T13" fmla="*/ 84 h 913"/>
                <a:gd name="T14" fmla="*/ 244 w 677"/>
                <a:gd name="T15" fmla="*/ 19 h 913"/>
                <a:gd name="T16" fmla="*/ 288 w 677"/>
                <a:gd name="T17" fmla="*/ 7 h 913"/>
                <a:gd name="T18" fmla="*/ 404 w 677"/>
                <a:gd name="T19" fmla="*/ 7 h 913"/>
                <a:gd name="T20" fmla="*/ 454 w 677"/>
                <a:gd name="T21" fmla="*/ 19 h 913"/>
                <a:gd name="T22" fmla="*/ 574 w 677"/>
                <a:gd name="T23" fmla="*/ 75 h 913"/>
                <a:gd name="T24" fmla="*/ 648 w 677"/>
                <a:gd name="T25" fmla="*/ 164 h 913"/>
                <a:gd name="T26" fmla="*/ 652 w 677"/>
                <a:gd name="T27" fmla="*/ 179 h 913"/>
                <a:gd name="T28" fmla="*/ 655 w 677"/>
                <a:gd name="T29" fmla="*/ 492 h 9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77" h="913">
                  <a:moveTo>
                    <a:pt x="655" y="492"/>
                  </a:moveTo>
                  <a:cubicBezTo>
                    <a:pt x="645" y="582"/>
                    <a:pt x="608" y="678"/>
                    <a:pt x="584" y="752"/>
                  </a:cubicBezTo>
                  <a:cubicBezTo>
                    <a:pt x="584" y="752"/>
                    <a:pt x="584" y="752"/>
                    <a:pt x="584" y="752"/>
                  </a:cubicBezTo>
                  <a:cubicBezTo>
                    <a:pt x="568" y="799"/>
                    <a:pt x="557" y="837"/>
                    <a:pt x="560" y="860"/>
                  </a:cubicBezTo>
                  <a:cubicBezTo>
                    <a:pt x="386" y="903"/>
                    <a:pt x="227" y="913"/>
                    <a:pt x="101" y="845"/>
                  </a:cubicBezTo>
                  <a:cubicBezTo>
                    <a:pt x="0" y="677"/>
                    <a:pt x="28" y="453"/>
                    <a:pt x="93" y="147"/>
                  </a:cubicBezTo>
                  <a:cubicBezTo>
                    <a:pt x="98" y="122"/>
                    <a:pt x="112" y="100"/>
                    <a:pt x="132" y="84"/>
                  </a:cubicBezTo>
                  <a:cubicBezTo>
                    <a:pt x="169" y="54"/>
                    <a:pt x="206" y="32"/>
                    <a:pt x="244" y="19"/>
                  </a:cubicBezTo>
                  <a:cubicBezTo>
                    <a:pt x="259" y="14"/>
                    <a:pt x="273" y="10"/>
                    <a:pt x="288" y="7"/>
                  </a:cubicBezTo>
                  <a:cubicBezTo>
                    <a:pt x="327" y="0"/>
                    <a:pt x="365" y="0"/>
                    <a:pt x="404" y="7"/>
                  </a:cubicBezTo>
                  <a:cubicBezTo>
                    <a:pt x="421" y="10"/>
                    <a:pt x="437" y="14"/>
                    <a:pt x="454" y="19"/>
                  </a:cubicBezTo>
                  <a:cubicBezTo>
                    <a:pt x="493" y="32"/>
                    <a:pt x="534" y="50"/>
                    <a:pt x="574" y="75"/>
                  </a:cubicBezTo>
                  <a:cubicBezTo>
                    <a:pt x="608" y="95"/>
                    <a:pt x="634" y="127"/>
                    <a:pt x="648" y="164"/>
                  </a:cubicBezTo>
                  <a:cubicBezTo>
                    <a:pt x="649" y="169"/>
                    <a:pt x="651" y="174"/>
                    <a:pt x="652" y="179"/>
                  </a:cubicBezTo>
                  <a:cubicBezTo>
                    <a:pt x="677" y="271"/>
                    <a:pt x="671" y="355"/>
                    <a:pt x="655" y="492"/>
                  </a:cubicBezTo>
                  <a:close/>
                </a:path>
              </a:pathLst>
            </a:custGeom>
            <a:solidFill>
              <a:srgbClr val="4D4D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283147"/>
                </a:solidFill>
                <a:latin typeface="Calibri"/>
              </a:endParaRPr>
            </a:p>
          </p:txBody>
        </p:sp>
        <p:sp>
          <p:nvSpPr>
            <p:cNvPr id="792" name="Freeform 595">
              <a:extLst>
                <a:ext uri="{FF2B5EF4-FFF2-40B4-BE49-F238E27FC236}">
                  <a16:creationId xmlns:a16="http://schemas.microsoft.com/office/drawing/2014/main" id="{297F5344-D3B2-403C-85FD-2B01E632DE36}"/>
                </a:ext>
              </a:extLst>
            </p:cNvPr>
            <p:cNvSpPr>
              <a:spLocks/>
            </p:cNvSpPr>
            <p:nvPr/>
          </p:nvSpPr>
          <p:spPr bwMode="auto">
            <a:xfrm>
              <a:off x="7489826" y="9559925"/>
              <a:ext cx="304800" cy="244475"/>
            </a:xfrm>
            <a:custGeom>
              <a:avLst/>
              <a:gdLst>
                <a:gd name="T0" fmla="*/ 30 w 162"/>
                <a:gd name="T1" fmla="*/ 128 h 130"/>
                <a:gd name="T2" fmla="*/ 123 w 162"/>
                <a:gd name="T3" fmla="*/ 89 h 130"/>
                <a:gd name="T4" fmla="*/ 128 w 162"/>
                <a:gd name="T5" fmla="*/ 89 h 130"/>
                <a:gd name="T6" fmla="*/ 135 w 162"/>
                <a:gd name="T7" fmla="*/ 88 h 130"/>
                <a:gd name="T8" fmla="*/ 159 w 162"/>
                <a:gd name="T9" fmla="*/ 41 h 130"/>
                <a:gd name="T10" fmla="*/ 157 w 162"/>
                <a:gd name="T11" fmla="*/ 19 h 130"/>
                <a:gd name="T12" fmla="*/ 131 w 162"/>
                <a:gd name="T13" fmla="*/ 4 h 130"/>
                <a:gd name="T14" fmla="*/ 91 w 162"/>
                <a:gd name="T15" fmla="*/ 19 h 130"/>
                <a:gd name="T16" fmla="*/ 70 w 162"/>
                <a:gd name="T17" fmla="*/ 29 h 130"/>
                <a:gd name="T18" fmla="*/ 21 w 162"/>
                <a:gd name="T19" fmla="*/ 89 h 130"/>
                <a:gd name="T20" fmla="*/ 7 w 162"/>
                <a:gd name="T21" fmla="*/ 99 h 130"/>
                <a:gd name="T22" fmla="*/ 4 w 162"/>
                <a:gd name="T23" fmla="*/ 106 h 130"/>
                <a:gd name="T24" fmla="*/ 30 w 162"/>
                <a:gd name="T25" fmla="*/ 128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2" h="130">
                  <a:moveTo>
                    <a:pt x="30" y="128"/>
                  </a:moveTo>
                  <a:cubicBezTo>
                    <a:pt x="86" y="118"/>
                    <a:pt x="73" y="95"/>
                    <a:pt x="123" y="89"/>
                  </a:cubicBezTo>
                  <a:cubicBezTo>
                    <a:pt x="125" y="89"/>
                    <a:pt x="126" y="89"/>
                    <a:pt x="128" y="89"/>
                  </a:cubicBezTo>
                  <a:cubicBezTo>
                    <a:pt x="135" y="88"/>
                    <a:pt x="135" y="88"/>
                    <a:pt x="135" y="88"/>
                  </a:cubicBezTo>
                  <a:cubicBezTo>
                    <a:pt x="157" y="85"/>
                    <a:pt x="162" y="62"/>
                    <a:pt x="159" y="41"/>
                  </a:cubicBezTo>
                  <a:cubicBezTo>
                    <a:pt x="157" y="19"/>
                    <a:pt x="157" y="19"/>
                    <a:pt x="157" y="19"/>
                  </a:cubicBezTo>
                  <a:cubicBezTo>
                    <a:pt x="155" y="7"/>
                    <a:pt x="142" y="0"/>
                    <a:pt x="131" y="4"/>
                  </a:cubicBezTo>
                  <a:cubicBezTo>
                    <a:pt x="113" y="12"/>
                    <a:pt x="115" y="25"/>
                    <a:pt x="91" y="19"/>
                  </a:cubicBezTo>
                  <a:cubicBezTo>
                    <a:pt x="82" y="17"/>
                    <a:pt x="74" y="21"/>
                    <a:pt x="70" y="29"/>
                  </a:cubicBezTo>
                  <a:cubicBezTo>
                    <a:pt x="55" y="56"/>
                    <a:pt x="52" y="67"/>
                    <a:pt x="21" y="89"/>
                  </a:cubicBezTo>
                  <a:cubicBezTo>
                    <a:pt x="16" y="92"/>
                    <a:pt x="10" y="93"/>
                    <a:pt x="7" y="99"/>
                  </a:cubicBezTo>
                  <a:cubicBezTo>
                    <a:pt x="6" y="101"/>
                    <a:pt x="5" y="104"/>
                    <a:pt x="4" y="106"/>
                  </a:cubicBezTo>
                  <a:cubicBezTo>
                    <a:pt x="0" y="121"/>
                    <a:pt x="15" y="130"/>
                    <a:pt x="30" y="128"/>
                  </a:cubicBezTo>
                  <a:close/>
                </a:path>
              </a:pathLst>
            </a:custGeom>
            <a:solidFill>
              <a:srgbClr val="303F9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283147"/>
                </a:solidFill>
                <a:latin typeface="Calibri"/>
              </a:endParaRPr>
            </a:p>
          </p:txBody>
        </p:sp>
        <p:sp>
          <p:nvSpPr>
            <p:cNvPr id="793" name="Freeform 596">
              <a:extLst>
                <a:ext uri="{FF2B5EF4-FFF2-40B4-BE49-F238E27FC236}">
                  <a16:creationId xmlns:a16="http://schemas.microsoft.com/office/drawing/2014/main" id="{A20C461B-B5D3-4123-85F8-067BA7188943}"/>
                </a:ext>
              </a:extLst>
            </p:cNvPr>
            <p:cNvSpPr>
              <a:spLocks/>
            </p:cNvSpPr>
            <p:nvPr/>
          </p:nvSpPr>
          <p:spPr bwMode="auto">
            <a:xfrm>
              <a:off x="7332663" y="5665788"/>
              <a:ext cx="249238" cy="122238"/>
            </a:xfrm>
            <a:custGeom>
              <a:avLst/>
              <a:gdLst>
                <a:gd name="T0" fmla="*/ 133 w 133"/>
                <a:gd name="T1" fmla="*/ 26 h 65"/>
                <a:gd name="T2" fmla="*/ 66 w 133"/>
                <a:gd name="T3" fmla="*/ 65 h 65"/>
                <a:gd name="T4" fmla="*/ 0 w 133"/>
                <a:gd name="T5" fmla="*/ 26 h 65"/>
                <a:gd name="T6" fmla="*/ 8 w 133"/>
                <a:gd name="T7" fmla="*/ 7 h 65"/>
                <a:gd name="T8" fmla="*/ 124 w 133"/>
                <a:gd name="T9" fmla="*/ 7 h 65"/>
                <a:gd name="T10" fmla="*/ 133 w 133"/>
                <a:gd name="T11" fmla="*/ 26 h 65"/>
              </a:gdLst>
              <a:ahLst/>
              <a:cxnLst>
                <a:cxn ang="0">
                  <a:pos x="T0" y="T1"/>
                </a:cxn>
                <a:cxn ang="0">
                  <a:pos x="T2" y="T3"/>
                </a:cxn>
                <a:cxn ang="0">
                  <a:pos x="T4" y="T5"/>
                </a:cxn>
                <a:cxn ang="0">
                  <a:pos x="T6" y="T7"/>
                </a:cxn>
                <a:cxn ang="0">
                  <a:pos x="T8" y="T9"/>
                </a:cxn>
                <a:cxn ang="0">
                  <a:pos x="T10" y="T11"/>
                </a:cxn>
              </a:cxnLst>
              <a:rect l="0" t="0" r="r" b="b"/>
              <a:pathLst>
                <a:path w="133" h="65">
                  <a:moveTo>
                    <a:pt x="133" y="26"/>
                  </a:moveTo>
                  <a:cubicBezTo>
                    <a:pt x="133" y="48"/>
                    <a:pt x="103" y="65"/>
                    <a:pt x="66" y="65"/>
                  </a:cubicBezTo>
                  <a:cubicBezTo>
                    <a:pt x="30" y="65"/>
                    <a:pt x="0" y="48"/>
                    <a:pt x="0" y="26"/>
                  </a:cubicBezTo>
                  <a:cubicBezTo>
                    <a:pt x="0" y="19"/>
                    <a:pt x="3" y="13"/>
                    <a:pt x="8" y="7"/>
                  </a:cubicBezTo>
                  <a:cubicBezTo>
                    <a:pt x="47" y="0"/>
                    <a:pt x="85" y="0"/>
                    <a:pt x="124" y="7"/>
                  </a:cubicBezTo>
                  <a:cubicBezTo>
                    <a:pt x="130" y="13"/>
                    <a:pt x="133" y="19"/>
                    <a:pt x="133" y="26"/>
                  </a:cubicBezTo>
                  <a:close/>
                </a:path>
              </a:pathLst>
            </a:custGeom>
            <a:solidFill>
              <a:srgbClr val="FCCD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283147"/>
                </a:solidFill>
                <a:latin typeface="Calibri"/>
              </a:endParaRPr>
            </a:p>
          </p:txBody>
        </p:sp>
        <p:sp>
          <p:nvSpPr>
            <p:cNvPr id="794" name="Rectangle 597">
              <a:extLst>
                <a:ext uri="{FF2B5EF4-FFF2-40B4-BE49-F238E27FC236}">
                  <a16:creationId xmlns:a16="http://schemas.microsoft.com/office/drawing/2014/main" id="{4AC35A98-B909-4C35-9E55-41D161BC0615}"/>
                </a:ext>
              </a:extLst>
            </p:cNvPr>
            <p:cNvSpPr>
              <a:spLocks noChangeArrowheads="1"/>
            </p:cNvSpPr>
            <p:nvPr/>
          </p:nvSpPr>
          <p:spPr bwMode="auto">
            <a:xfrm>
              <a:off x="7377113" y="5464175"/>
              <a:ext cx="149225" cy="238125"/>
            </a:xfrm>
            <a:prstGeom prst="rect">
              <a:avLst/>
            </a:prstGeom>
            <a:solidFill>
              <a:srgbClr val="FCCDC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283147"/>
                </a:solidFill>
                <a:latin typeface="Calibri"/>
              </a:endParaRPr>
            </a:p>
          </p:txBody>
        </p:sp>
        <p:sp>
          <p:nvSpPr>
            <p:cNvPr id="795" name="Freeform 598">
              <a:extLst>
                <a:ext uri="{FF2B5EF4-FFF2-40B4-BE49-F238E27FC236}">
                  <a16:creationId xmlns:a16="http://schemas.microsoft.com/office/drawing/2014/main" id="{46919DE8-ABE3-4409-BCDF-DE1286C63A46}"/>
                </a:ext>
              </a:extLst>
            </p:cNvPr>
            <p:cNvSpPr>
              <a:spLocks/>
            </p:cNvSpPr>
            <p:nvPr/>
          </p:nvSpPr>
          <p:spPr bwMode="auto">
            <a:xfrm>
              <a:off x="7377113" y="5529263"/>
              <a:ext cx="120650" cy="63500"/>
            </a:xfrm>
            <a:custGeom>
              <a:avLst/>
              <a:gdLst>
                <a:gd name="T0" fmla="*/ 0 w 64"/>
                <a:gd name="T1" fmla="*/ 10 h 34"/>
                <a:gd name="T2" fmla="*/ 0 w 64"/>
                <a:gd name="T3" fmla="*/ 34 h 34"/>
                <a:gd name="T4" fmla="*/ 64 w 64"/>
                <a:gd name="T5" fmla="*/ 7 h 34"/>
                <a:gd name="T6" fmla="*/ 8 w 64"/>
                <a:gd name="T7" fmla="*/ 0 h 34"/>
                <a:gd name="T8" fmla="*/ 0 w 64"/>
                <a:gd name="T9" fmla="*/ 10 h 34"/>
              </a:gdLst>
              <a:ahLst/>
              <a:cxnLst>
                <a:cxn ang="0">
                  <a:pos x="T0" y="T1"/>
                </a:cxn>
                <a:cxn ang="0">
                  <a:pos x="T2" y="T3"/>
                </a:cxn>
                <a:cxn ang="0">
                  <a:pos x="T4" y="T5"/>
                </a:cxn>
                <a:cxn ang="0">
                  <a:pos x="T6" y="T7"/>
                </a:cxn>
                <a:cxn ang="0">
                  <a:pos x="T8" y="T9"/>
                </a:cxn>
              </a:cxnLst>
              <a:rect l="0" t="0" r="r" b="b"/>
              <a:pathLst>
                <a:path w="64" h="34">
                  <a:moveTo>
                    <a:pt x="0" y="10"/>
                  </a:moveTo>
                  <a:cubicBezTo>
                    <a:pt x="0" y="34"/>
                    <a:pt x="0" y="34"/>
                    <a:pt x="0" y="34"/>
                  </a:cubicBezTo>
                  <a:cubicBezTo>
                    <a:pt x="0" y="34"/>
                    <a:pt x="46" y="27"/>
                    <a:pt x="64" y="7"/>
                  </a:cubicBezTo>
                  <a:cubicBezTo>
                    <a:pt x="8" y="0"/>
                    <a:pt x="8" y="0"/>
                    <a:pt x="8" y="0"/>
                  </a:cubicBezTo>
                  <a:lnTo>
                    <a:pt x="0" y="10"/>
                  </a:lnTo>
                  <a:close/>
                </a:path>
              </a:pathLst>
            </a:custGeom>
            <a:solidFill>
              <a:srgbClr val="CEA29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283147"/>
                </a:solidFill>
                <a:latin typeface="Calibri"/>
              </a:endParaRPr>
            </a:p>
          </p:txBody>
        </p:sp>
        <p:sp>
          <p:nvSpPr>
            <p:cNvPr id="796" name="Freeform 599">
              <a:extLst>
                <a:ext uri="{FF2B5EF4-FFF2-40B4-BE49-F238E27FC236}">
                  <a16:creationId xmlns:a16="http://schemas.microsoft.com/office/drawing/2014/main" id="{3D60BA10-00CB-4AA1-ACEA-29DC1964F3A9}"/>
                </a:ext>
              </a:extLst>
            </p:cNvPr>
            <p:cNvSpPr>
              <a:spLocks/>
            </p:cNvSpPr>
            <p:nvPr/>
          </p:nvSpPr>
          <p:spPr bwMode="auto">
            <a:xfrm>
              <a:off x="7278688" y="5068888"/>
              <a:ext cx="346075" cy="477838"/>
            </a:xfrm>
            <a:custGeom>
              <a:avLst/>
              <a:gdLst>
                <a:gd name="T0" fmla="*/ 92 w 184"/>
                <a:gd name="T1" fmla="*/ 254 h 254"/>
                <a:gd name="T2" fmla="*/ 58 w 184"/>
                <a:gd name="T3" fmla="*/ 254 h 254"/>
                <a:gd name="T4" fmla="*/ 4 w 184"/>
                <a:gd name="T5" fmla="*/ 210 h 254"/>
                <a:gd name="T6" fmla="*/ 0 w 184"/>
                <a:gd name="T7" fmla="*/ 77 h 254"/>
                <a:gd name="T8" fmla="*/ 44 w 184"/>
                <a:gd name="T9" fmla="*/ 14 h 254"/>
                <a:gd name="T10" fmla="*/ 155 w 184"/>
                <a:gd name="T11" fmla="*/ 23 h 254"/>
                <a:gd name="T12" fmla="*/ 179 w 184"/>
                <a:gd name="T13" fmla="*/ 59 h 254"/>
                <a:gd name="T14" fmla="*/ 176 w 184"/>
                <a:gd name="T15" fmla="*/ 171 h 254"/>
                <a:gd name="T16" fmla="*/ 92 w 184"/>
                <a:gd name="T17" fmla="*/ 254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4" h="254">
                  <a:moveTo>
                    <a:pt x="92" y="254"/>
                  </a:moveTo>
                  <a:cubicBezTo>
                    <a:pt x="58" y="254"/>
                    <a:pt x="58" y="254"/>
                    <a:pt x="58" y="254"/>
                  </a:cubicBezTo>
                  <a:cubicBezTo>
                    <a:pt x="26" y="254"/>
                    <a:pt x="4" y="242"/>
                    <a:pt x="4" y="210"/>
                  </a:cubicBezTo>
                  <a:cubicBezTo>
                    <a:pt x="0" y="77"/>
                    <a:pt x="0" y="77"/>
                    <a:pt x="0" y="77"/>
                  </a:cubicBezTo>
                  <a:cubicBezTo>
                    <a:pt x="0" y="49"/>
                    <a:pt x="17" y="24"/>
                    <a:pt x="44" y="14"/>
                  </a:cubicBezTo>
                  <a:cubicBezTo>
                    <a:pt x="86" y="0"/>
                    <a:pt x="122" y="5"/>
                    <a:pt x="155" y="23"/>
                  </a:cubicBezTo>
                  <a:cubicBezTo>
                    <a:pt x="168" y="30"/>
                    <a:pt x="177" y="44"/>
                    <a:pt x="179" y="59"/>
                  </a:cubicBezTo>
                  <a:cubicBezTo>
                    <a:pt x="183" y="91"/>
                    <a:pt x="184" y="127"/>
                    <a:pt x="176" y="171"/>
                  </a:cubicBezTo>
                  <a:cubicBezTo>
                    <a:pt x="176" y="217"/>
                    <a:pt x="138" y="254"/>
                    <a:pt x="92" y="254"/>
                  </a:cubicBezTo>
                  <a:close/>
                </a:path>
              </a:pathLst>
            </a:custGeom>
            <a:solidFill>
              <a:srgbClr val="FCCD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283147"/>
                </a:solidFill>
                <a:latin typeface="Calibri"/>
              </a:endParaRPr>
            </a:p>
          </p:txBody>
        </p:sp>
        <p:sp>
          <p:nvSpPr>
            <p:cNvPr id="797" name="Freeform 600">
              <a:extLst>
                <a:ext uri="{FF2B5EF4-FFF2-40B4-BE49-F238E27FC236}">
                  <a16:creationId xmlns:a16="http://schemas.microsoft.com/office/drawing/2014/main" id="{D51EC603-B54E-41A9-BFFD-52BD40617CA9}"/>
                </a:ext>
              </a:extLst>
            </p:cNvPr>
            <p:cNvSpPr>
              <a:spLocks/>
            </p:cNvSpPr>
            <p:nvPr/>
          </p:nvSpPr>
          <p:spPr bwMode="auto">
            <a:xfrm>
              <a:off x="7210426" y="5216525"/>
              <a:ext cx="155575" cy="222250"/>
            </a:xfrm>
            <a:custGeom>
              <a:avLst/>
              <a:gdLst>
                <a:gd name="T0" fmla="*/ 77 w 98"/>
                <a:gd name="T1" fmla="*/ 140 h 140"/>
                <a:gd name="T2" fmla="*/ 0 w 98"/>
                <a:gd name="T3" fmla="*/ 121 h 140"/>
                <a:gd name="T4" fmla="*/ 43 w 98"/>
                <a:gd name="T5" fmla="*/ 0 h 140"/>
                <a:gd name="T6" fmla="*/ 98 w 98"/>
                <a:gd name="T7" fmla="*/ 47 h 140"/>
                <a:gd name="T8" fmla="*/ 77 w 98"/>
                <a:gd name="T9" fmla="*/ 140 h 140"/>
              </a:gdLst>
              <a:ahLst/>
              <a:cxnLst>
                <a:cxn ang="0">
                  <a:pos x="T0" y="T1"/>
                </a:cxn>
                <a:cxn ang="0">
                  <a:pos x="T2" y="T3"/>
                </a:cxn>
                <a:cxn ang="0">
                  <a:pos x="T4" y="T5"/>
                </a:cxn>
                <a:cxn ang="0">
                  <a:pos x="T6" y="T7"/>
                </a:cxn>
                <a:cxn ang="0">
                  <a:pos x="T8" y="T9"/>
                </a:cxn>
              </a:cxnLst>
              <a:rect l="0" t="0" r="r" b="b"/>
              <a:pathLst>
                <a:path w="98" h="140">
                  <a:moveTo>
                    <a:pt x="77" y="140"/>
                  </a:moveTo>
                  <a:lnTo>
                    <a:pt x="0" y="121"/>
                  </a:lnTo>
                  <a:lnTo>
                    <a:pt x="43" y="0"/>
                  </a:lnTo>
                  <a:lnTo>
                    <a:pt x="98" y="47"/>
                  </a:lnTo>
                  <a:lnTo>
                    <a:pt x="77" y="140"/>
                  </a:lnTo>
                  <a:close/>
                </a:path>
              </a:pathLst>
            </a:custGeom>
            <a:solidFill>
              <a:srgbClr val="FCCD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283147"/>
                </a:solidFill>
                <a:latin typeface="Calibri"/>
              </a:endParaRPr>
            </a:p>
          </p:txBody>
        </p:sp>
        <p:sp>
          <p:nvSpPr>
            <p:cNvPr id="798" name="Freeform 601">
              <a:extLst>
                <a:ext uri="{FF2B5EF4-FFF2-40B4-BE49-F238E27FC236}">
                  <a16:creationId xmlns:a16="http://schemas.microsoft.com/office/drawing/2014/main" id="{8E6A2517-2CC0-4F2D-B68D-83A711BB2F86}"/>
                </a:ext>
              </a:extLst>
            </p:cNvPr>
            <p:cNvSpPr>
              <a:spLocks/>
            </p:cNvSpPr>
            <p:nvPr/>
          </p:nvSpPr>
          <p:spPr bwMode="auto">
            <a:xfrm>
              <a:off x="7183438" y="4986338"/>
              <a:ext cx="539750" cy="381000"/>
            </a:xfrm>
            <a:custGeom>
              <a:avLst/>
              <a:gdLst>
                <a:gd name="T0" fmla="*/ 51 w 287"/>
                <a:gd name="T1" fmla="*/ 122 h 202"/>
                <a:gd name="T2" fmla="*/ 17 w 287"/>
                <a:gd name="T3" fmla="*/ 70 h 202"/>
                <a:gd name="T4" fmla="*/ 1 w 287"/>
                <a:gd name="T5" fmla="*/ 36 h 202"/>
                <a:gd name="T6" fmla="*/ 45 w 287"/>
                <a:gd name="T7" fmla="*/ 38 h 202"/>
                <a:gd name="T8" fmla="*/ 27 w 287"/>
                <a:gd name="T9" fmla="*/ 17 h 202"/>
                <a:gd name="T10" fmla="*/ 77 w 287"/>
                <a:gd name="T11" fmla="*/ 12 h 202"/>
                <a:gd name="T12" fmla="*/ 200 w 287"/>
                <a:gd name="T13" fmla="*/ 33 h 202"/>
                <a:gd name="T14" fmla="*/ 211 w 287"/>
                <a:gd name="T15" fmla="*/ 17 h 202"/>
                <a:gd name="T16" fmla="*/ 213 w 287"/>
                <a:gd name="T17" fmla="*/ 30 h 202"/>
                <a:gd name="T18" fmla="*/ 240 w 287"/>
                <a:gd name="T19" fmla="*/ 12 h 202"/>
                <a:gd name="T20" fmla="*/ 232 w 287"/>
                <a:gd name="T21" fmla="*/ 41 h 202"/>
                <a:gd name="T22" fmla="*/ 242 w 287"/>
                <a:gd name="T23" fmla="*/ 41 h 202"/>
                <a:gd name="T24" fmla="*/ 227 w 287"/>
                <a:gd name="T25" fmla="*/ 57 h 202"/>
                <a:gd name="T26" fmla="*/ 274 w 287"/>
                <a:gd name="T27" fmla="*/ 109 h 202"/>
                <a:gd name="T28" fmla="*/ 229 w 287"/>
                <a:gd name="T29" fmla="*/ 202 h 202"/>
                <a:gd name="T30" fmla="*/ 190 w 287"/>
                <a:gd name="T31" fmla="*/ 191 h 202"/>
                <a:gd name="T32" fmla="*/ 182 w 287"/>
                <a:gd name="T33" fmla="*/ 133 h 202"/>
                <a:gd name="T34" fmla="*/ 148 w 287"/>
                <a:gd name="T35" fmla="*/ 130 h 202"/>
                <a:gd name="T36" fmla="*/ 148 w 287"/>
                <a:gd name="T37" fmla="*/ 162 h 202"/>
                <a:gd name="T38" fmla="*/ 132 w 287"/>
                <a:gd name="T39" fmla="*/ 159 h 202"/>
                <a:gd name="T40" fmla="*/ 132 w 287"/>
                <a:gd name="T41" fmla="*/ 122 h 202"/>
                <a:gd name="T42" fmla="*/ 51 w 287"/>
                <a:gd name="T43" fmla="*/ 122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87" h="202">
                  <a:moveTo>
                    <a:pt x="51" y="122"/>
                  </a:moveTo>
                  <a:cubicBezTo>
                    <a:pt x="36" y="110"/>
                    <a:pt x="23" y="87"/>
                    <a:pt x="17" y="70"/>
                  </a:cubicBezTo>
                  <a:cubicBezTo>
                    <a:pt x="21" y="66"/>
                    <a:pt x="0" y="38"/>
                    <a:pt x="1" y="36"/>
                  </a:cubicBezTo>
                  <a:cubicBezTo>
                    <a:pt x="3" y="33"/>
                    <a:pt x="46" y="41"/>
                    <a:pt x="45" y="38"/>
                  </a:cubicBezTo>
                  <a:cubicBezTo>
                    <a:pt x="41" y="26"/>
                    <a:pt x="23" y="20"/>
                    <a:pt x="27" y="17"/>
                  </a:cubicBezTo>
                  <a:cubicBezTo>
                    <a:pt x="33" y="13"/>
                    <a:pt x="73" y="16"/>
                    <a:pt x="77" y="12"/>
                  </a:cubicBezTo>
                  <a:cubicBezTo>
                    <a:pt x="132" y="0"/>
                    <a:pt x="174" y="5"/>
                    <a:pt x="200" y="33"/>
                  </a:cubicBezTo>
                  <a:cubicBezTo>
                    <a:pt x="211" y="17"/>
                    <a:pt x="211" y="17"/>
                    <a:pt x="211" y="17"/>
                  </a:cubicBezTo>
                  <a:cubicBezTo>
                    <a:pt x="213" y="30"/>
                    <a:pt x="213" y="30"/>
                    <a:pt x="213" y="30"/>
                  </a:cubicBezTo>
                  <a:cubicBezTo>
                    <a:pt x="240" y="12"/>
                    <a:pt x="240" y="12"/>
                    <a:pt x="240" y="12"/>
                  </a:cubicBezTo>
                  <a:cubicBezTo>
                    <a:pt x="232" y="41"/>
                    <a:pt x="232" y="41"/>
                    <a:pt x="232" y="41"/>
                  </a:cubicBezTo>
                  <a:cubicBezTo>
                    <a:pt x="242" y="41"/>
                    <a:pt x="242" y="41"/>
                    <a:pt x="242" y="41"/>
                  </a:cubicBezTo>
                  <a:cubicBezTo>
                    <a:pt x="227" y="57"/>
                    <a:pt x="227" y="57"/>
                    <a:pt x="227" y="57"/>
                  </a:cubicBezTo>
                  <a:cubicBezTo>
                    <a:pt x="249" y="69"/>
                    <a:pt x="265" y="87"/>
                    <a:pt x="274" y="109"/>
                  </a:cubicBezTo>
                  <a:cubicBezTo>
                    <a:pt x="287" y="139"/>
                    <a:pt x="260" y="170"/>
                    <a:pt x="229" y="202"/>
                  </a:cubicBezTo>
                  <a:cubicBezTo>
                    <a:pt x="190" y="191"/>
                    <a:pt x="190" y="191"/>
                    <a:pt x="190" y="191"/>
                  </a:cubicBezTo>
                  <a:cubicBezTo>
                    <a:pt x="191" y="166"/>
                    <a:pt x="192" y="142"/>
                    <a:pt x="182" y="133"/>
                  </a:cubicBezTo>
                  <a:cubicBezTo>
                    <a:pt x="172" y="124"/>
                    <a:pt x="160" y="124"/>
                    <a:pt x="148" y="130"/>
                  </a:cubicBezTo>
                  <a:cubicBezTo>
                    <a:pt x="148" y="162"/>
                    <a:pt x="148" y="162"/>
                    <a:pt x="148" y="162"/>
                  </a:cubicBezTo>
                  <a:cubicBezTo>
                    <a:pt x="145" y="177"/>
                    <a:pt x="138" y="168"/>
                    <a:pt x="132" y="159"/>
                  </a:cubicBezTo>
                  <a:cubicBezTo>
                    <a:pt x="130" y="148"/>
                    <a:pt x="128" y="137"/>
                    <a:pt x="132" y="122"/>
                  </a:cubicBezTo>
                  <a:cubicBezTo>
                    <a:pt x="102" y="117"/>
                    <a:pt x="75" y="117"/>
                    <a:pt x="51" y="122"/>
                  </a:cubicBezTo>
                  <a:close/>
                </a:path>
              </a:pathLst>
            </a:custGeom>
            <a:solidFill>
              <a:srgbClr val="1B146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283147"/>
                </a:solidFill>
                <a:latin typeface="Calibri"/>
              </a:endParaRPr>
            </a:p>
          </p:txBody>
        </p:sp>
        <p:sp>
          <p:nvSpPr>
            <p:cNvPr id="799" name="Freeform 602">
              <a:extLst>
                <a:ext uri="{FF2B5EF4-FFF2-40B4-BE49-F238E27FC236}">
                  <a16:creationId xmlns:a16="http://schemas.microsoft.com/office/drawing/2014/main" id="{5C269656-4E98-44B4-A8FC-7227A5F7F7DD}"/>
                </a:ext>
              </a:extLst>
            </p:cNvPr>
            <p:cNvSpPr>
              <a:spLocks/>
            </p:cNvSpPr>
            <p:nvPr/>
          </p:nvSpPr>
          <p:spPr bwMode="auto">
            <a:xfrm>
              <a:off x="7165976" y="6497638"/>
              <a:ext cx="147638" cy="112713"/>
            </a:xfrm>
            <a:custGeom>
              <a:avLst/>
              <a:gdLst>
                <a:gd name="T0" fmla="*/ 10 w 93"/>
                <a:gd name="T1" fmla="*/ 0 h 71"/>
                <a:gd name="T2" fmla="*/ 0 w 93"/>
                <a:gd name="T3" fmla="*/ 57 h 71"/>
                <a:gd name="T4" fmla="*/ 82 w 93"/>
                <a:gd name="T5" fmla="*/ 71 h 71"/>
                <a:gd name="T6" fmla="*/ 93 w 93"/>
                <a:gd name="T7" fmla="*/ 14 h 71"/>
                <a:gd name="T8" fmla="*/ 10 w 93"/>
                <a:gd name="T9" fmla="*/ 0 h 71"/>
              </a:gdLst>
              <a:ahLst/>
              <a:cxnLst>
                <a:cxn ang="0">
                  <a:pos x="T0" y="T1"/>
                </a:cxn>
                <a:cxn ang="0">
                  <a:pos x="T2" y="T3"/>
                </a:cxn>
                <a:cxn ang="0">
                  <a:pos x="T4" y="T5"/>
                </a:cxn>
                <a:cxn ang="0">
                  <a:pos x="T6" y="T7"/>
                </a:cxn>
                <a:cxn ang="0">
                  <a:pos x="T8" y="T9"/>
                </a:cxn>
              </a:cxnLst>
              <a:rect l="0" t="0" r="r" b="b"/>
              <a:pathLst>
                <a:path w="93" h="71">
                  <a:moveTo>
                    <a:pt x="10" y="0"/>
                  </a:moveTo>
                  <a:lnTo>
                    <a:pt x="0" y="57"/>
                  </a:lnTo>
                  <a:lnTo>
                    <a:pt x="82" y="71"/>
                  </a:lnTo>
                  <a:lnTo>
                    <a:pt x="93" y="14"/>
                  </a:lnTo>
                  <a:lnTo>
                    <a:pt x="10" y="0"/>
                  </a:lnTo>
                  <a:close/>
                </a:path>
              </a:pathLst>
            </a:custGeom>
            <a:solidFill>
              <a:srgbClr val="FCCD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283147"/>
                </a:solidFill>
                <a:latin typeface="Calibri"/>
              </a:endParaRPr>
            </a:p>
          </p:txBody>
        </p:sp>
        <p:sp>
          <p:nvSpPr>
            <p:cNvPr id="406" name="Freeform 604">
              <a:extLst>
                <a:ext uri="{FF2B5EF4-FFF2-40B4-BE49-F238E27FC236}">
                  <a16:creationId xmlns:a16="http://schemas.microsoft.com/office/drawing/2014/main" id="{D724E5A8-62BD-4C49-9F91-B85AE762BE09}"/>
                </a:ext>
              </a:extLst>
            </p:cNvPr>
            <p:cNvSpPr>
              <a:spLocks/>
            </p:cNvSpPr>
            <p:nvPr/>
          </p:nvSpPr>
          <p:spPr bwMode="auto">
            <a:xfrm>
              <a:off x="6883400" y="5764213"/>
              <a:ext cx="449263" cy="750888"/>
            </a:xfrm>
            <a:custGeom>
              <a:avLst/>
              <a:gdLst>
                <a:gd name="T0" fmla="*/ 283 w 283"/>
                <a:gd name="T1" fmla="*/ 473 h 473"/>
                <a:gd name="T2" fmla="*/ 0 w 283"/>
                <a:gd name="T3" fmla="*/ 424 h 473"/>
                <a:gd name="T4" fmla="*/ 0 w 283"/>
                <a:gd name="T5" fmla="*/ 0 h 473"/>
                <a:gd name="T6" fmla="*/ 283 w 283"/>
                <a:gd name="T7" fmla="*/ 48 h 473"/>
                <a:gd name="T8" fmla="*/ 283 w 283"/>
                <a:gd name="T9" fmla="*/ 473 h 473"/>
              </a:gdLst>
              <a:ahLst/>
              <a:cxnLst>
                <a:cxn ang="0">
                  <a:pos x="T0" y="T1"/>
                </a:cxn>
                <a:cxn ang="0">
                  <a:pos x="T2" y="T3"/>
                </a:cxn>
                <a:cxn ang="0">
                  <a:pos x="T4" y="T5"/>
                </a:cxn>
                <a:cxn ang="0">
                  <a:pos x="T6" y="T7"/>
                </a:cxn>
                <a:cxn ang="0">
                  <a:pos x="T8" y="T9"/>
                </a:cxn>
              </a:cxnLst>
              <a:rect l="0" t="0" r="r" b="b"/>
              <a:pathLst>
                <a:path w="283" h="473">
                  <a:moveTo>
                    <a:pt x="283" y="473"/>
                  </a:moveTo>
                  <a:lnTo>
                    <a:pt x="0" y="424"/>
                  </a:lnTo>
                  <a:lnTo>
                    <a:pt x="0" y="0"/>
                  </a:lnTo>
                  <a:lnTo>
                    <a:pt x="283" y="48"/>
                  </a:lnTo>
                  <a:lnTo>
                    <a:pt x="283" y="473"/>
                  </a:lnTo>
                  <a:close/>
                </a:path>
              </a:pathLst>
            </a:custGeom>
            <a:solidFill>
              <a:srgbClr val="E1EB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283147"/>
                </a:solidFill>
                <a:latin typeface="Calibri"/>
              </a:endParaRPr>
            </a:p>
          </p:txBody>
        </p:sp>
        <p:sp>
          <p:nvSpPr>
            <p:cNvPr id="407" name="Freeform 605">
              <a:extLst>
                <a:ext uri="{FF2B5EF4-FFF2-40B4-BE49-F238E27FC236}">
                  <a16:creationId xmlns:a16="http://schemas.microsoft.com/office/drawing/2014/main" id="{C9BB567B-2CD0-4AFD-A93E-43F42F19C256}"/>
                </a:ext>
              </a:extLst>
            </p:cNvPr>
            <p:cNvSpPr>
              <a:spLocks/>
            </p:cNvSpPr>
            <p:nvPr/>
          </p:nvSpPr>
          <p:spPr bwMode="auto">
            <a:xfrm>
              <a:off x="6969125" y="6389688"/>
              <a:ext cx="271463" cy="223838"/>
            </a:xfrm>
            <a:custGeom>
              <a:avLst/>
              <a:gdLst>
                <a:gd name="T0" fmla="*/ 4 w 144"/>
                <a:gd name="T1" fmla="*/ 22 h 119"/>
                <a:gd name="T2" fmla="*/ 4 w 144"/>
                <a:gd name="T3" fmla="*/ 22 h 119"/>
                <a:gd name="T4" fmla="*/ 8 w 144"/>
                <a:gd name="T5" fmla="*/ 40 h 119"/>
                <a:gd name="T6" fmla="*/ 102 w 144"/>
                <a:gd name="T7" fmla="*/ 114 h 119"/>
                <a:gd name="T8" fmla="*/ 121 w 144"/>
                <a:gd name="T9" fmla="*/ 113 h 119"/>
                <a:gd name="T10" fmla="*/ 136 w 144"/>
                <a:gd name="T11" fmla="*/ 93 h 119"/>
                <a:gd name="T12" fmla="*/ 129 w 144"/>
                <a:gd name="T13" fmla="*/ 56 h 119"/>
                <a:gd name="T14" fmla="*/ 95 w 144"/>
                <a:gd name="T15" fmla="*/ 28 h 119"/>
                <a:gd name="T16" fmla="*/ 4 w 144"/>
                <a:gd name="T17" fmla="*/ 22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4" h="119">
                  <a:moveTo>
                    <a:pt x="4" y="22"/>
                  </a:moveTo>
                  <a:cubicBezTo>
                    <a:pt x="4" y="22"/>
                    <a:pt x="4" y="22"/>
                    <a:pt x="4" y="22"/>
                  </a:cubicBezTo>
                  <a:cubicBezTo>
                    <a:pt x="0" y="27"/>
                    <a:pt x="2" y="35"/>
                    <a:pt x="8" y="40"/>
                  </a:cubicBezTo>
                  <a:cubicBezTo>
                    <a:pt x="102" y="114"/>
                    <a:pt x="102" y="114"/>
                    <a:pt x="102" y="114"/>
                  </a:cubicBezTo>
                  <a:cubicBezTo>
                    <a:pt x="108" y="119"/>
                    <a:pt x="116" y="118"/>
                    <a:pt x="121" y="113"/>
                  </a:cubicBezTo>
                  <a:cubicBezTo>
                    <a:pt x="136" y="93"/>
                    <a:pt x="136" y="93"/>
                    <a:pt x="136" y="93"/>
                  </a:cubicBezTo>
                  <a:cubicBezTo>
                    <a:pt x="144" y="82"/>
                    <a:pt x="141" y="66"/>
                    <a:pt x="129" y="56"/>
                  </a:cubicBezTo>
                  <a:cubicBezTo>
                    <a:pt x="95" y="28"/>
                    <a:pt x="95" y="28"/>
                    <a:pt x="95" y="28"/>
                  </a:cubicBezTo>
                  <a:cubicBezTo>
                    <a:pt x="70" y="8"/>
                    <a:pt x="21" y="0"/>
                    <a:pt x="4" y="22"/>
                  </a:cubicBezTo>
                  <a:close/>
                </a:path>
              </a:pathLst>
            </a:custGeom>
            <a:solidFill>
              <a:srgbClr val="FCCD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283147"/>
                </a:solidFill>
                <a:latin typeface="Calibri"/>
              </a:endParaRPr>
            </a:p>
          </p:txBody>
        </p:sp>
        <p:sp>
          <p:nvSpPr>
            <p:cNvPr id="408" name="Freeform 606">
              <a:extLst>
                <a:ext uri="{FF2B5EF4-FFF2-40B4-BE49-F238E27FC236}">
                  <a16:creationId xmlns:a16="http://schemas.microsoft.com/office/drawing/2014/main" id="{DBA127E1-C080-4FB1-8154-77E8D4E05871}"/>
                </a:ext>
              </a:extLst>
            </p:cNvPr>
            <p:cNvSpPr>
              <a:spLocks/>
            </p:cNvSpPr>
            <p:nvPr/>
          </p:nvSpPr>
          <p:spPr bwMode="auto">
            <a:xfrm>
              <a:off x="7150100" y="6376988"/>
              <a:ext cx="71438" cy="142875"/>
            </a:xfrm>
            <a:custGeom>
              <a:avLst/>
              <a:gdLst>
                <a:gd name="T0" fmla="*/ 6 w 38"/>
                <a:gd name="T1" fmla="*/ 76 h 76"/>
                <a:gd name="T2" fmla="*/ 38 w 38"/>
                <a:gd name="T3" fmla="*/ 73 h 76"/>
                <a:gd name="T4" fmla="*/ 32 w 38"/>
                <a:gd name="T5" fmla="*/ 12 h 76"/>
                <a:gd name="T6" fmla="*/ 19 w 38"/>
                <a:gd name="T7" fmla="*/ 1 h 76"/>
                <a:gd name="T8" fmla="*/ 12 w 38"/>
                <a:gd name="T9" fmla="*/ 2 h 76"/>
                <a:gd name="T10" fmla="*/ 1 w 38"/>
                <a:gd name="T11" fmla="*/ 15 h 76"/>
                <a:gd name="T12" fmla="*/ 6 w 38"/>
                <a:gd name="T13" fmla="*/ 76 h 76"/>
              </a:gdLst>
              <a:ahLst/>
              <a:cxnLst>
                <a:cxn ang="0">
                  <a:pos x="T0" y="T1"/>
                </a:cxn>
                <a:cxn ang="0">
                  <a:pos x="T2" y="T3"/>
                </a:cxn>
                <a:cxn ang="0">
                  <a:pos x="T4" y="T5"/>
                </a:cxn>
                <a:cxn ang="0">
                  <a:pos x="T6" y="T7"/>
                </a:cxn>
                <a:cxn ang="0">
                  <a:pos x="T8" y="T9"/>
                </a:cxn>
                <a:cxn ang="0">
                  <a:pos x="T10" y="T11"/>
                </a:cxn>
                <a:cxn ang="0">
                  <a:pos x="T12" y="T13"/>
                </a:cxn>
              </a:cxnLst>
              <a:rect l="0" t="0" r="r" b="b"/>
              <a:pathLst>
                <a:path w="38" h="76">
                  <a:moveTo>
                    <a:pt x="6" y="76"/>
                  </a:moveTo>
                  <a:cubicBezTo>
                    <a:pt x="38" y="73"/>
                    <a:pt x="38" y="73"/>
                    <a:pt x="38" y="73"/>
                  </a:cubicBezTo>
                  <a:cubicBezTo>
                    <a:pt x="32" y="12"/>
                    <a:pt x="32" y="12"/>
                    <a:pt x="32" y="12"/>
                  </a:cubicBezTo>
                  <a:cubicBezTo>
                    <a:pt x="31" y="5"/>
                    <a:pt x="25" y="0"/>
                    <a:pt x="19" y="1"/>
                  </a:cubicBezTo>
                  <a:cubicBezTo>
                    <a:pt x="12" y="2"/>
                    <a:pt x="12" y="2"/>
                    <a:pt x="12" y="2"/>
                  </a:cubicBezTo>
                  <a:cubicBezTo>
                    <a:pt x="5" y="2"/>
                    <a:pt x="0" y="8"/>
                    <a:pt x="1" y="15"/>
                  </a:cubicBezTo>
                  <a:lnTo>
                    <a:pt x="6" y="76"/>
                  </a:lnTo>
                  <a:close/>
                </a:path>
              </a:pathLst>
            </a:custGeom>
            <a:solidFill>
              <a:srgbClr val="FCCD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283147"/>
                </a:solidFill>
                <a:latin typeface="Calibri"/>
              </a:endParaRPr>
            </a:p>
          </p:txBody>
        </p:sp>
        <p:sp>
          <p:nvSpPr>
            <p:cNvPr id="409" name="Freeform 607">
              <a:extLst>
                <a:ext uri="{FF2B5EF4-FFF2-40B4-BE49-F238E27FC236}">
                  <a16:creationId xmlns:a16="http://schemas.microsoft.com/office/drawing/2014/main" id="{B1E2AFCA-1252-4678-83F0-3B220110E628}"/>
                </a:ext>
              </a:extLst>
            </p:cNvPr>
            <p:cNvSpPr>
              <a:spLocks/>
            </p:cNvSpPr>
            <p:nvPr/>
          </p:nvSpPr>
          <p:spPr bwMode="auto">
            <a:xfrm>
              <a:off x="6954838" y="6024563"/>
              <a:ext cx="312738" cy="342900"/>
            </a:xfrm>
            <a:custGeom>
              <a:avLst/>
              <a:gdLst>
                <a:gd name="T0" fmla="*/ 167 w 167"/>
                <a:gd name="T1" fmla="*/ 0 h 182"/>
                <a:gd name="T2" fmla="*/ 158 w 167"/>
                <a:gd name="T3" fmla="*/ 71 h 182"/>
                <a:gd name="T4" fmla="*/ 130 w 167"/>
                <a:gd name="T5" fmla="*/ 136 h 182"/>
                <a:gd name="T6" fmla="*/ 104 w 167"/>
                <a:gd name="T7" fmla="*/ 162 h 182"/>
                <a:gd name="T8" fmla="*/ 70 w 167"/>
                <a:gd name="T9" fmla="*/ 176 h 182"/>
                <a:gd name="T10" fmla="*/ 0 w 167"/>
                <a:gd name="T11" fmla="*/ 171 h 182"/>
                <a:gd name="T12" fmla="*/ 68 w 167"/>
                <a:gd name="T13" fmla="*/ 169 h 182"/>
                <a:gd name="T14" fmla="*/ 122 w 167"/>
                <a:gd name="T15" fmla="*/ 130 h 182"/>
                <a:gd name="T16" fmla="*/ 139 w 167"/>
                <a:gd name="T17" fmla="*/ 101 h 182"/>
                <a:gd name="T18" fmla="*/ 151 w 167"/>
                <a:gd name="T19" fmla="*/ 69 h 182"/>
                <a:gd name="T20" fmla="*/ 167 w 167"/>
                <a:gd name="T21" fmla="*/ 0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7" h="182">
                  <a:moveTo>
                    <a:pt x="167" y="0"/>
                  </a:moveTo>
                  <a:cubicBezTo>
                    <a:pt x="166" y="24"/>
                    <a:pt x="164" y="48"/>
                    <a:pt x="158" y="71"/>
                  </a:cubicBezTo>
                  <a:cubicBezTo>
                    <a:pt x="153" y="94"/>
                    <a:pt x="144" y="117"/>
                    <a:pt x="130" y="136"/>
                  </a:cubicBezTo>
                  <a:cubicBezTo>
                    <a:pt x="123" y="146"/>
                    <a:pt x="114" y="155"/>
                    <a:pt x="104" y="162"/>
                  </a:cubicBezTo>
                  <a:cubicBezTo>
                    <a:pt x="94" y="169"/>
                    <a:pt x="82" y="174"/>
                    <a:pt x="70" y="176"/>
                  </a:cubicBezTo>
                  <a:cubicBezTo>
                    <a:pt x="46" y="182"/>
                    <a:pt x="22" y="178"/>
                    <a:pt x="0" y="171"/>
                  </a:cubicBezTo>
                  <a:cubicBezTo>
                    <a:pt x="23" y="174"/>
                    <a:pt x="46" y="175"/>
                    <a:pt x="68" y="169"/>
                  </a:cubicBezTo>
                  <a:cubicBezTo>
                    <a:pt x="90" y="163"/>
                    <a:pt x="109" y="149"/>
                    <a:pt x="122" y="130"/>
                  </a:cubicBezTo>
                  <a:cubicBezTo>
                    <a:pt x="128" y="121"/>
                    <a:pt x="134" y="111"/>
                    <a:pt x="139" y="101"/>
                  </a:cubicBezTo>
                  <a:cubicBezTo>
                    <a:pt x="143" y="91"/>
                    <a:pt x="147" y="80"/>
                    <a:pt x="151" y="69"/>
                  </a:cubicBezTo>
                  <a:cubicBezTo>
                    <a:pt x="158" y="46"/>
                    <a:pt x="162" y="24"/>
                    <a:pt x="167" y="0"/>
                  </a:cubicBezTo>
                  <a:close/>
                </a:path>
              </a:pathLst>
            </a:custGeom>
            <a:solidFill>
              <a:srgbClr val="CCD9E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283147"/>
                </a:solidFill>
                <a:latin typeface="Calibri"/>
              </a:endParaRPr>
            </a:p>
          </p:txBody>
        </p:sp>
        <p:sp>
          <p:nvSpPr>
            <p:cNvPr id="410" name="Freeform 608">
              <a:extLst>
                <a:ext uri="{FF2B5EF4-FFF2-40B4-BE49-F238E27FC236}">
                  <a16:creationId xmlns:a16="http://schemas.microsoft.com/office/drawing/2014/main" id="{C083C3A7-CE59-452B-B86F-E94938FBB047}"/>
                </a:ext>
              </a:extLst>
            </p:cNvPr>
            <p:cNvSpPr>
              <a:spLocks/>
            </p:cNvSpPr>
            <p:nvPr/>
          </p:nvSpPr>
          <p:spPr bwMode="auto">
            <a:xfrm>
              <a:off x="7640638" y="5973763"/>
              <a:ext cx="438150" cy="1106488"/>
            </a:xfrm>
            <a:custGeom>
              <a:avLst/>
              <a:gdLst>
                <a:gd name="T0" fmla="*/ 211 w 233"/>
                <a:gd name="T1" fmla="*/ 328 h 588"/>
                <a:gd name="T2" fmla="*/ 140 w 233"/>
                <a:gd name="T3" fmla="*/ 588 h 588"/>
                <a:gd name="T4" fmla="*/ 140 w 233"/>
                <a:gd name="T5" fmla="*/ 588 h 588"/>
                <a:gd name="T6" fmla="*/ 0 w 233"/>
                <a:gd name="T7" fmla="*/ 21 h 588"/>
                <a:gd name="T8" fmla="*/ 204 w 233"/>
                <a:gd name="T9" fmla="*/ 0 h 588"/>
                <a:gd name="T10" fmla="*/ 208 w 233"/>
                <a:gd name="T11" fmla="*/ 15 h 588"/>
                <a:gd name="T12" fmla="*/ 211 w 233"/>
                <a:gd name="T13" fmla="*/ 328 h 588"/>
              </a:gdLst>
              <a:ahLst/>
              <a:cxnLst>
                <a:cxn ang="0">
                  <a:pos x="T0" y="T1"/>
                </a:cxn>
                <a:cxn ang="0">
                  <a:pos x="T2" y="T3"/>
                </a:cxn>
                <a:cxn ang="0">
                  <a:pos x="T4" y="T5"/>
                </a:cxn>
                <a:cxn ang="0">
                  <a:pos x="T6" y="T7"/>
                </a:cxn>
                <a:cxn ang="0">
                  <a:pos x="T8" y="T9"/>
                </a:cxn>
                <a:cxn ang="0">
                  <a:pos x="T10" y="T11"/>
                </a:cxn>
                <a:cxn ang="0">
                  <a:pos x="T12" y="T13"/>
                </a:cxn>
              </a:cxnLst>
              <a:rect l="0" t="0" r="r" b="b"/>
              <a:pathLst>
                <a:path w="233" h="588">
                  <a:moveTo>
                    <a:pt x="211" y="328"/>
                  </a:moveTo>
                  <a:cubicBezTo>
                    <a:pt x="201" y="418"/>
                    <a:pt x="164" y="514"/>
                    <a:pt x="140" y="588"/>
                  </a:cubicBezTo>
                  <a:cubicBezTo>
                    <a:pt x="140" y="588"/>
                    <a:pt x="140" y="588"/>
                    <a:pt x="140" y="588"/>
                  </a:cubicBezTo>
                  <a:cubicBezTo>
                    <a:pt x="34" y="282"/>
                    <a:pt x="0" y="21"/>
                    <a:pt x="0" y="21"/>
                  </a:cubicBezTo>
                  <a:cubicBezTo>
                    <a:pt x="204" y="0"/>
                    <a:pt x="204" y="0"/>
                    <a:pt x="204" y="0"/>
                  </a:cubicBezTo>
                  <a:cubicBezTo>
                    <a:pt x="205" y="5"/>
                    <a:pt x="207" y="10"/>
                    <a:pt x="208" y="15"/>
                  </a:cubicBezTo>
                  <a:cubicBezTo>
                    <a:pt x="233" y="107"/>
                    <a:pt x="227" y="191"/>
                    <a:pt x="211" y="328"/>
                  </a:cubicBezTo>
                  <a:close/>
                </a:path>
              </a:pathLst>
            </a:custGeom>
            <a:solidFill>
              <a:srgbClr val="3737A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283147"/>
                </a:solidFill>
                <a:latin typeface="Calibri"/>
              </a:endParaRPr>
            </a:p>
          </p:txBody>
        </p:sp>
        <p:sp>
          <p:nvSpPr>
            <p:cNvPr id="411" name="Freeform 609">
              <a:extLst>
                <a:ext uri="{FF2B5EF4-FFF2-40B4-BE49-F238E27FC236}">
                  <a16:creationId xmlns:a16="http://schemas.microsoft.com/office/drawing/2014/main" id="{F81118C4-A29B-40C3-B377-D9F971216924}"/>
                </a:ext>
              </a:extLst>
            </p:cNvPr>
            <p:cNvSpPr>
              <a:spLocks/>
            </p:cNvSpPr>
            <p:nvPr/>
          </p:nvSpPr>
          <p:spPr bwMode="auto">
            <a:xfrm>
              <a:off x="7261225" y="5797550"/>
              <a:ext cx="987425" cy="1066800"/>
            </a:xfrm>
            <a:custGeom>
              <a:avLst/>
              <a:gdLst>
                <a:gd name="T0" fmla="*/ 200 w 526"/>
                <a:gd name="T1" fmla="*/ 121 h 567"/>
                <a:gd name="T2" fmla="*/ 324 w 526"/>
                <a:gd name="T3" fmla="*/ 411 h 567"/>
                <a:gd name="T4" fmla="*/ 0 w 526"/>
                <a:gd name="T5" fmla="*/ 377 h 567"/>
                <a:gd name="T6" fmla="*/ 0 w 526"/>
                <a:gd name="T7" fmla="*/ 432 h 567"/>
                <a:gd name="T8" fmla="*/ 494 w 526"/>
                <a:gd name="T9" fmla="*/ 564 h 567"/>
                <a:gd name="T10" fmla="*/ 525 w 526"/>
                <a:gd name="T11" fmla="*/ 531 h 567"/>
                <a:gd name="T12" fmla="*/ 375 w 526"/>
                <a:gd name="T13" fmla="*/ 43 h 567"/>
                <a:gd name="T14" fmla="*/ 357 w 526"/>
                <a:gd name="T15" fmla="*/ 30 h 567"/>
                <a:gd name="T16" fmla="*/ 199 w 526"/>
                <a:gd name="T17" fmla="*/ 107 h 567"/>
                <a:gd name="T18" fmla="*/ 200 w 526"/>
                <a:gd name="T19" fmla="*/ 121 h 5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26" h="567">
                  <a:moveTo>
                    <a:pt x="200" y="121"/>
                  </a:moveTo>
                  <a:cubicBezTo>
                    <a:pt x="223" y="241"/>
                    <a:pt x="263" y="340"/>
                    <a:pt x="324" y="411"/>
                  </a:cubicBezTo>
                  <a:cubicBezTo>
                    <a:pt x="0" y="377"/>
                    <a:pt x="0" y="377"/>
                    <a:pt x="0" y="377"/>
                  </a:cubicBezTo>
                  <a:cubicBezTo>
                    <a:pt x="9" y="397"/>
                    <a:pt x="9" y="415"/>
                    <a:pt x="0" y="432"/>
                  </a:cubicBezTo>
                  <a:cubicBezTo>
                    <a:pt x="188" y="509"/>
                    <a:pt x="363" y="567"/>
                    <a:pt x="494" y="564"/>
                  </a:cubicBezTo>
                  <a:cubicBezTo>
                    <a:pt x="512" y="563"/>
                    <a:pt x="526" y="548"/>
                    <a:pt x="525" y="531"/>
                  </a:cubicBezTo>
                  <a:cubicBezTo>
                    <a:pt x="518" y="344"/>
                    <a:pt x="477" y="177"/>
                    <a:pt x="375" y="43"/>
                  </a:cubicBezTo>
                  <a:cubicBezTo>
                    <a:pt x="371" y="37"/>
                    <a:pt x="364" y="32"/>
                    <a:pt x="357" y="30"/>
                  </a:cubicBezTo>
                  <a:cubicBezTo>
                    <a:pt x="275" y="0"/>
                    <a:pt x="214" y="12"/>
                    <a:pt x="199" y="107"/>
                  </a:cubicBezTo>
                  <a:cubicBezTo>
                    <a:pt x="199" y="112"/>
                    <a:pt x="199" y="117"/>
                    <a:pt x="200" y="121"/>
                  </a:cubicBezTo>
                  <a:close/>
                </a:path>
              </a:pathLst>
            </a:custGeom>
            <a:solidFill>
              <a:srgbClr val="4646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283147"/>
                </a:solidFill>
                <a:latin typeface="Calibri"/>
              </a:endParaRPr>
            </a:p>
          </p:txBody>
        </p:sp>
        <p:sp>
          <p:nvSpPr>
            <p:cNvPr id="412" name="Oval 610">
              <a:extLst>
                <a:ext uri="{FF2B5EF4-FFF2-40B4-BE49-F238E27FC236}">
                  <a16:creationId xmlns:a16="http://schemas.microsoft.com/office/drawing/2014/main" id="{296040B3-F48E-4690-A07F-D81DF605BD0C}"/>
                </a:ext>
              </a:extLst>
            </p:cNvPr>
            <p:cNvSpPr>
              <a:spLocks noChangeArrowheads="1"/>
            </p:cNvSpPr>
            <p:nvPr/>
          </p:nvSpPr>
          <p:spPr bwMode="auto">
            <a:xfrm>
              <a:off x="7318375" y="5280025"/>
              <a:ext cx="28575" cy="30163"/>
            </a:xfrm>
            <a:prstGeom prst="ellipse">
              <a:avLst/>
            </a:prstGeom>
            <a:solidFill>
              <a:srgbClr val="1E308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283147"/>
                </a:solidFill>
                <a:latin typeface="Calibri"/>
              </a:endParaRPr>
            </a:p>
          </p:txBody>
        </p:sp>
      </p:grpSp>
      <p:grpSp>
        <p:nvGrpSpPr>
          <p:cNvPr id="806" name="Group 805">
            <a:extLst>
              <a:ext uri="{FF2B5EF4-FFF2-40B4-BE49-F238E27FC236}">
                <a16:creationId xmlns:a16="http://schemas.microsoft.com/office/drawing/2014/main" id="{986A9D4B-93D7-4ECE-8417-87B819E72F3E}"/>
              </a:ext>
            </a:extLst>
          </p:cNvPr>
          <p:cNvGrpSpPr/>
          <p:nvPr/>
        </p:nvGrpSpPr>
        <p:grpSpPr>
          <a:xfrm>
            <a:off x="7227257" y="2317652"/>
            <a:ext cx="1891846" cy="2456062"/>
            <a:chOff x="21326475" y="5532438"/>
            <a:chExt cx="3060701" cy="3973512"/>
          </a:xfrm>
        </p:grpSpPr>
        <p:sp>
          <p:nvSpPr>
            <p:cNvPr id="462" name="Freeform 660">
              <a:extLst>
                <a:ext uri="{FF2B5EF4-FFF2-40B4-BE49-F238E27FC236}">
                  <a16:creationId xmlns:a16="http://schemas.microsoft.com/office/drawing/2014/main" id="{ECCC41D6-BE18-448F-A560-992098717799}"/>
                </a:ext>
              </a:extLst>
            </p:cNvPr>
            <p:cNvSpPr>
              <a:spLocks/>
            </p:cNvSpPr>
            <p:nvPr/>
          </p:nvSpPr>
          <p:spPr bwMode="auto">
            <a:xfrm>
              <a:off x="22639338" y="9197975"/>
              <a:ext cx="209550" cy="307975"/>
            </a:xfrm>
            <a:custGeom>
              <a:avLst/>
              <a:gdLst>
                <a:gd name="T0" fmla="*/ 132 w 132"/>
                <a:gd name="T1" fmla="*/ 0 h 194"/>
                <a:gd name="T2" fmla="*/ 71 w 132"/>
                <a:gd name="T3" fmla="*/ 194 h 194"/>
                <a:gd name="T4" fmla="*/ 0 w 132"/>
                <a:gd name="T5" fmla="*/ 194 h 194"/>
                <a:gd name="T6" fmla="*/ 0 w 132"/>
                <a:gd name="T7" fmla="*/ 0 h 194"/>
                <a:gd name="T8" fmla="*/ 132 w 132"/>
                <a:gd name="T9" fmla="*/ 0 h 194"/>
              </a:gdLst>
              <a:ahLst/>
              <a:cxnLst>
                <a:cxn ang="0">
                  <a:pos x="T0" y="T1"/>
                </a:cxn>
                <a:cxn ang="0">
                  <a:pos x="T2" y="T3"/>
                </a:cxn>
                <a:cxn ang="0">
                  <a:pos x="T4" y="T5"/>
                </a:cxn>
                <a:cxn ang="0">
                  <a:pos x="T6" y="T7"/>
                </a:cxn>
                <a:cxn ang="0">
                  <a:pos x="T8" y="T9"/>
                </a:cxn>
              </a:cxnLst>
              <a:rect l="0" t="0" r="r" b="b"/>
              <a:pathLst>
                <a:path w="132" h="194">
                  <a:moveTo>
                    <a:pt x="132" y="0"/>
                  </a:moveTo>
                  <a:lnTo>
                    <a:pt x="71" y="194"/>
                  </a:lnTo>
                  <a:lnTo>
                    <a:pt x="0" y="194"/>
                  </a:lnTo>
                  <a:lnTo>
                    <a:pt x="0" y="0"/>
                  </a:lnTo>
                  <a:lnTo>
                    <a:pt x="132" y="0"/>
                  </a:lnTo>
                  <a:close/>
                </a:path>
              </a:pathLst>
            </a:custGeom>
            <a:solidFill>
              <a:srgbClr val="C5DB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283147"/>
                </a:solidFill>
                <a:latin typeface="Calibri"/>
              </a:endParaRPr>
            </a:p>
          </p:txBody>
        </p:sp>
        <p:sp>
          <p:nvSpPr>
            <p:cNvPr id="463" name="Freeform 661">
              <a:extLst>
                <a:ext uri="{FF2B5EF4-FFF2-40B4-BE49-F238E27FC236}">
                  <a16:creationId xmlns:a16="http://schemas.microsoft.com/office/drawing/2014/main" id="{DBBF4C09-0DC8-401A-A5CE-498AFD6FF6AF}"/>
                </a:ext>
              </a:extLst>
            </p:cNvPr>
            <p:cNvSpPr>
              <a:spLocks/>
            </p:cNvSpPr>
            <p:nvPr/>
          </p:nvSpPr>
          <p:spPr bwMode="auto">
            <a:xfrm>
              <a:off x="23991888" y="9197975"/>
              <a:ext cx="211138" cy="307975"/>
            </a:xfrm>
            <a:custGeom>
              <a:avLst/>
              <a:gdLst>
                <a:gd name="T0" fmla="*/ 0 w 133"/>
                <a:gd name="T1" fmla="*/ 0 h 194"/>
                <a:gd name="T2" fmla="*/ 62 w 133"/>
                <a:gd name="T3" fmla="*/ 194 h 194"/>
                <a:gd name="T4" fmla="*/ 133 w 133"/>
                <a:gd name="T5" fmla="*/ 194 h 194"/>
                <a:gd name="T6" fmla="*/ 133 w 133"/>
                <a:gd name="T7" fmla="*/ 0 h 194"/>
                <a:gd name="T8" fmla="*/ 0 w 133"/>
                <a:gd name="T9" fmla="*/ 0 h 194"/>
              </a:gdLst>
              <a:ahLst/>
              <a:cxnLst>
                <a:cxn ang="0">
                  <a:pos x="T0" y="T1"/>
                </a:cxn>
                <a:cxn ang="0">
                  <a:pos x="T2" y="T3"/>
                </a:cxn>
                <a:cxn ang="0">
                  <a:pos x="T4" y="T5"/>
                </a:cxn>
                <a:cxn ang="0">
                  <a:pos x="T6" y="T7"/>
                </a:cxn>
                <a:cxn ang="0">
                  <a:pos x="T8" y="T9"/>
                </a:cxn>
              </a:cxnLst>
              <a:rect l="0" t="0" r="r" b="b"/>
              <a:pathLst>
                <a:path w="133" h="194">
                  <a:moveTo>
                    <a:pt x="0" y="0"/>
                  </a:moveTo>
                  <a:lnTo>
                    <a:pt x="62" y="194"/>
                  </a:lnTo>
                  <a:lnTo>
                    <a:pt x="133" y="194"/>
                  </a:lnTo>
                  <a:lnTo>
                    <a:pt x="133" y="0"/>
                  </a:lnTo>
                  <a:lnTo>
                    <a:pt x="0" y="0"/>
                  </a:lnTo>
                  <a:close/>
                </a:path>
              </a:pathLst>
            </a:custGeom>
            <a:solidFill>
              <a:srgbClr val="C5DB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283147"/>
                </a:solidFill>
                <a:latin typeface="Calibri"/>
              </a:endParaRPr>
            </a:p>
          </p:txBody>
        </p:sp>
        <p:sp>
          <p:nvSpPr>
            <p:cNvPr id="464" name="Freeform 662">
              <a:extLst>
                <a:ext uri="{FF2B5EF4-FFF2-40B4-BE49-F238E27FC236}">
                  <a16:creationId xmlns:a16="http://schemas.microsoft.com/office/drawing/2014/main" id="{AEEF8D91-178F-4DA8-BCE8-46B0DDE8B13D}"/>
                </a:ext>
              </a:extLst>
            </p:cNvPr>
            <p:cNvSpPr>
              <a:spLocks/>
            </p:cNvSpPr>
            <p:nvPr/>
          </p:nvSpPr>
          <p:spPr bwMode="auto">
            <a:xfrm>
              <a:off x="22455188" y="5532438"/>
              <a:ext cx="1931988" cy="3786188"/>
            </a:xfrm>
            <a:custGeom>
              <a:avLst/>
              <a:gdLst>
                <a:gd name="T0" fmla="*/ 950 w 1028"/>
                <a:gd name="T1" fmla="*/ 2012 h 2012"/>
                <a:gd name="T2" fmla="*/ 78 w 1028"/>
                <a:gd name="T3" fmla="*/ 2012 h 2012"/>
                <a:gd name="T4" fmla="*/ 0 w 1028"/>
                <a:gd name="T5" fmla="*/ 1934 h 2012"/>
                <a:gd name="T6" fmla="*/ 0 w 1028"/>
                <a:gd name="T7" fmla="*/ 78 h 2012"/>
                <a:gd name="T8" fmla="*/ 78 w 1028"/>
                <a:gd name="T9" fmla="*/ 0 h 2012"/>
                <a:gd name="T10" fmla="*/ 950 w 1028"/>
                <a:gd name="T11" fmla="*/ 0 h 2012"/>
                <a:gd name="T12" fmla="*/ 1028 w 1028"/>
                <a:gd name="T13" fmla="*/ 78 h 2012"/>
                <a:gd name="T14" fmla="*/ 1028 w 1028"/>
                <a:gd name="T15" fmla="*/ 1934 h 2012"/>
                <a:gd name="T16" fmla="*/ 950 w 1028"/>
                <a:gd name="T17" fmla="*/ 2012 h 20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28" h="2012">
                  <a:moveTo>
                    <a:pt x="950" y="2012"/>
                  </a:moveTo>
                  <a:cubicBezTo>
                    <a:pt x="78" y="2012"/>
                    <a:pt x="78" y="2012"/>
                    <a:pt x="78" y="2012"/>
                  </a:cubicBezTo>
                  <a:cubicBezTo>
                    <a:pt x="35" y="2012"/>
                    <a:pt x="0" y="1977"/>
                    <a:pt x="0" y="1934"/>
                  </a:cubicBezTo>
                  <a:cubicBezTo>
                    <a:pt x="0" y="78"/>
                    <a:pt x="0" y="78"/>
                    <a:pt x="0" y="78"/>
                  </a:cubicBezTo>
                  <a:cubicBezTo>
                    <a:pt x="0" y="35"/>
                    <a:pt x="35" y="0"/>
                    <a:pt x="78" y="0"/>
                  </a:cubicBezTo>
                  <a:cubicBezTo>
                    <a:pt x="950" y="0"/>
                    <a:pt x="950" y="0"/>
                    <a:pt x="950" y="0"/>
                  </a:cubicBezTo>
                  <a:cubicBezTo>
                    <a:pt x="993" y="0"/>
                    <a:pt x="1028" y="35"/>
                    <a:pt x="1028" y="78"/>
                  </a:cubicBezTo>
                  <a:cubicBezTo>
                    <a:pt x="1028" y="1934"/>
                    <a:pt x="1028" y="1934"/>
                    <a:pt x="1028" y="1934"/>
                  </a:cubicBezTo>
                  <a:cubicBezTo>
                    <a:pt x="1028" y="1977"/>
                    <a:pt x="993" y="2012"/>
                    <a:pt x="950" y="2012"/>
                  </a:cubicBezTo>
                  <a:close/>
                </a:path>
              </a:pathLst>
            </a:custGeom>
            <a:solidFill>
              <a:srgbClr val="EBF2F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283147"/>
                </a:solidFill>
                <a:latin typeface="Calibri"/>
              </a:endParaRPr>
            </a:p>
          </p:txBody>
        </p:sp>
        <p:sp>
          <p:nvSpPr>
            <p:cNvPr id="465" name="Freeform 663">
              <a:extLst>
                <a:ext uri="{FF2B5EF4-FFF2-40B4-BE49-F238E27FC236}">
                  <a16:creationId xmlns:a16="http://schemas.microsoft.com/office/drawing/2014/main" id="{39CAEA23-7066-47F3-9B82-17B813309F9A}"/>
                </a:ext>
              </a:extLst>
            </p:cNvPr>
            <p:cNvSpPr>
              <a:spLocks/>
            </p:cNvSpPr>
            <p:nvPr/>
          </p:nvSpPr>
          <p:spPr bwMode="auto">
            <a:xfrm>
              <a:off x="22507575" y="5592763"/>
              <a:ext cx="1827213" cy="3665538"/>
            </a:xfrm>
            <a:custGeom>
              <a:avLst/>
              <a:gdLst>
                <a:gd name="T0" fmla="*/ 912 w 972"/>
                <a:gd name="T1" fmla="*/ 1948 h 1948"/>
                <a:gd name="T2" fmla="*/ 60 w 972"/>
                <a:gd name="T3" fmla="*/ 1948 h 1948"/>
                <a:gd name="T4" fmla="*/ 0 w 972"/>
                <a:gd name="T5" fmla="*/ 1888 h 1948"/>
                <a:gd name="T6" fmla="*/ 0 w 972"/>
                <a:gd name="T7" fmla="*/ 60 h 1948"/>
                <a:gd name="T8" fmla="*/ 60 w 972"/>
                <a:gd name="T9" fmla="*/ 0 h 1948"/>
                <a:gd name="T10" fmla="*/ 912 w 972"/>
                <a:gd name="T11" fmla="*/ 0 h 1948"/>
                <a:gd name="T12" fmla="*/ 972 w 972"/>
                <a:gd name="T13" fmla="*/ 60 h 1948"/>
                <a:gd name="T14" fmla="*/ 972 w 972"/>
                <a:gd name="T15" fmla="*/ 1888 h 1948"/>
                <a:gd name="T16" fmla="*/ 912 w 972"/>
                <a:gd name="T17" fmla="*/ 1948 h 19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72" h="1948">
                  <a:moveTo>
                    <a:pt x="912" y="1948"/>
                  </a:moveTo>
                  <a:cubicBezTo>
                    <a:pt x="60" y="1948"/>
                    <a:pt x="60" y="1948"/>
                    <a:pt x="60" y="1948"/>
                  </a:cubicBezTo>
                  <a:cubicBezTo>
                    <a:pt x="27" y="1948"/>
                    <a:pt x="0" y="1921"/>
                    <a:pt x="0" y="1888"/>
                  </a:cubicBezTo>
                  <a:cubicBezTo>
                    <a:pt x="0" y="60"/>
                    <a:pt x="0" y="60"/>
                    <a:pt x="0" y="60"/>
                  </a:cubicBezTo>
                  <a:cubicBezTo>
                    <a:pt x="0" y="27"/>
                    <a:pt x="27" y="0"/>
                    <a:pt x="60" y="0"/>
                  </a:cubicBezTo>
                  <a:cubicBezTo>
                    <a:pt x="912" y="0"/>
                    <a:pt x="912" y="0"/>
                    <a:pt x="912" y="0"/>
                  </a:cubicBezTo>
                  <a:cubicBezTo>
                    <a:pt x="945" y="0"/>
                    <a:pt x="972" y="27"/>
                    <a:pt x="972" y="60"/>
                  </a:cubicBezTo>
                  <a:cubicBezTo>
                    <a:pt x="972" y="1888"/>
                    <a:pt x="972" y="1888"/>
                    <a:pt x="972" y="1888"/>
                  </a:cubicBezTo>
                  <a:cubicBezTo>
                    <a:pt x="972" y="1921"/>
                    <a:pt x="945" y="1948"/>
                    <a:pt x="912" y="1948"/>
                  </a:cubicBezTo>
                  <a:close/>
                </a:path>
              </a:pathLst>
            </a:custGeom>
            <a:solidFill>
              <a:srgbClr val="D7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283147"/>
                </a:solidFill>
                <a:latin typeface="Calibri"/>
              </a:endParaRPr>
            </a:p>
          </p:txBody>
        </p:sp>
        <p:sp>
          <p:nvSpPr>
            <p:cNvPr id="466" name="Freeform 664">
              <a:extLst>
                <a:ext uri="{FF2B5EF4-FFF2-40B4-BE49-F238E27FC236}">
                  <a16:creationId xmlns:a16="http://schemas.microsoft.com/office/drawing/2014/main" id="{08608329-E4AE-4917-9C13-F7BAAFBAFBA8}"/>
                </a:ext>
              </a:extLst>
            </p:cNvPr>
            <p:cNvSpPr>
              <a:spLocks/>
            </p:cNvSpPr>
            <p:nvPr/>
          </p:nvSpPr>
          <p:spPr bwMode="auto">
            <a:xfrm>
              <a:off x="22656800" y="5743575"/>
              <a:ext cx="1527175" cy="233363"/>
            </a:xfrm>
            <a:custGeom>
              <a:avLst/>
              <a:gdLst>
                <a:gd name="T0" fmla="*/ 796 w 812"/>
                <a:gd name="T1" fmla="*/ 124 h 124"/>
                <a:gd name="T2" fmla="*/ 16 w 812"/>
                <a:gd name="T3" fmla="*/ 124 h 124"/>
                <a:gd name="T4" fmla="*/ 0 w 812"/>
                <a:gd name="T5" fmla="*/ 108 h 124"/>
                <a:gd name="T6" fmla="*/ 0 w 812"/>
                <a:gd name="T7" fmla="*/ 16 h 124"/>
                <a:gd name="T8" fmla="*/ 16 w 812"/>
                <a:gd name="T9" fmla="*/ 0 h 124"/>
                <a:gd name="T10" fmla="*/ 796 w 812"/>
                <a:gd name="T11" fmla="*/ 0 h 124"/>
                <a:gd name="T12" fmla="*/ 812 w 812"/>
                <a:gd name="T13" fmla="*/ 16 h 124"/>
                <a:gd name="T14" fmla="*/ 812 w 812"/>
                <a:gd name="T15" fmla="*/ 108 h 124"/>
                <a:gd name="T16" fmla="*/ 796 w 812"/>
                <a:gd name="T17" fmla="*/ 124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12" h="124">
                  <a:moveTo>
                    <a:pt x="796" y="124"/>
                  </a:moveTo>
                  <a:cubicBezTo>
                    <a:pt x="16" y="124"/>
                    <a:pt x="16" y="124"/>
                    <a:pt x="16" y="124"/>
                  </a:cubicBezTo>
                  <a:cubicBezTo>
                    <a:pt x="7" y="124"/>
                    <a:pt x="0" y="117"/>
                    <a:pt x="0" y="108"/>
                  </a:cubicBezTo>
                  <a:cubicBezTo>
                    <a:pt x="0" y="16"/>
                    <a:pt x="0" y="16"/>
                    <a:pt x="0" y="16"/>
                  </a:cubicBezTo>
                  <a:cubicBezTo>
                    <a:pt x="0" y="7"/>
                    <a:pt x="7" y="0"/>
                    <a:pt x="16" y="0"/>
                  </a:cubicBezTo>
                  <a:cubicBezTo>
                    <a:pt x="796" y="0"/>
                    <a:pt x="796" y="0"/>
                    <a:pt x="796" y="0"/>
                  </a:cubicBezTo>
                  <a:cubicBezTo>
                    <a:pt x="805" y="0"/>
                    <a:pt x="812" y="7"/>
                    <a:pt x="812" y="16"/>
                  </a:cubicBezTo>
                  <a:cubicBezTo>
                    <a:pt x="812" y="108"/>
                    <a:pt x="812" y="108"/>
                    <a:pt x="812" y="108"/>
                  </a:cubicBezTo>
                  <a:cubicBezTo>
                    <a:pt x="812" y="117"/>
                    <a:pt x="805" y="124"/>
                    <a:pt x="796" y="124"/>
                  </a:cubicBezTo>
                  <a:close/>
                </a:path>
              </a:pathLst>
            </a:custGeom>
            <a:solidFill>
              <a:srgbClr val="1B0F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283147"/>
                </a:solidFill>
                <a:latin typeface="Calibri"/>
              </a:endParaRPr>
            </a:p>
          </p:txBody>
        </p:sp>
        <p:sp>
          <p:nvSpPr>
            <p:cNvPr id="467" name="Rectangle 665">
              <a:extLst>
                <a:ext uri="{FF2B5EF4-FFF2-40B4-BE49-F238E27FC236}">
                  <a16:creationId xmlns:a16="http://schemas.microsoft.com/office/drawing/2014/main" id="{EF172D4E-42C4-4360-A259-FBED621336CD}"/>
                </a:ext>
              </a:extLst>
            </p:cNvPr>
            <p:cNvSpPr>
              <a:spLocks noChangeArrowheads="1"/>
            </p:cNvSpPr>
            <p:nvPr/>
          </p:nvSpPr>
          <p:spPr bwMode="auto">
            <a:xfrm>
              <a:off x="22710775" y="5791200"/>
              <a:ext cx="44450" cy="136525"/>
            </a:xfrm>
            <a:prstGeom prst="rect">
              <a:avLst/>
            </a:prstGeom>
            <a:solidFill>
              <a:srgbClr val="2E8D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283147"/>
                </a:solidFill>
                <a:latin typeface="Calibri"/>
              </a:endParaRPr>
            </a:p>
          </p:txBody>
        </p:sp>
        <p:sp>
          <p:nvSpPr>
            <p:cNvPr id="468" name="Rectangle 666">
              <a:extLst>
                <a:ext uri="{FF2B5EF4-FFF2-40B4-BE49-F238E27FC236}">
                  <a16:creationId xmlns:a16="http://schemas.microsoft.com/office/drawing/2014/main" id="{CE2AAAE4-8A5F-44F9-904D-435601B1295F}"/>
                </a:ext>
              </a:extLst>
            </p:cNvPr>
            <p:cNvSpPr>
              <a:spLocks noChangeArrowheads="1"/>
            </p:cNvSpPr>
            <p:nvPr/>
          </p:nvSpPr>
          <p:spPr bwMode="auto">
            <a:xfrm>
              <a:off x="22785388" y="5791200"/>
              <a:ext cx="44450" cy="136525"/>
            </a:xfrm>
            <a:prstGeom prst="rect">
              <a:avLst/>
            </a:prstGeom>
            <a:solidFill>
              <a:srgbClr val="2E8D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283147"/>
                </a:solidFill>
                <a:latin typeface="Calibri"/>
              </a:endParaRPr>
            </a:p>
          </p:txBody>
        </p:sp>
        <p:sp>
          <p:nvSpPr>
            <p:cNvPr id="469" name="Rectangle 667">
              <a:extLst>
                <a:ext uri="{FF2B5EF4-FFF2-40B4-BE49-F238E27FC236}">
                  <a16:creationId xmlns:a16="http://schemas.microsoft.com/office/drawing/2014/main" id="{9BEFC8C9-3A9F-443D-86B5-B63C3B42228E}"/>
                </a:ext>
              </a:extLst>
            </p:cNvPr>
            <p:cNvSpPr>
              <a:spLocks noChangeArrowheads="1"/>
            </p:cNvSpPr>
            <p:nvPr/>
          </p:nvSpPr>
          <p:spPr bwMode="auto">
            <a:xfrm>
              <a:off x="22860000" y="5791200"/>
              <a:ext cx="46038" cy="136525"/>
            </a:xfrm>
            <a:prstGeom prst="rect">
              <a:avLst/>
            </a:prstGeom>
            <a:solidFill>
              <a:srgbClr val="2E8D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283147"/>
                </a:solidFill>
                <a:latin typeface="Calibri"/>
              </a:endParaRPr>
            </a:p>
          </p:txBody>
        </p:sp>
        <p:sp>
          <p:nvSpPr>
            <p:cNvPr id="470" name="Rectangle 668">
              <a:extLst>
                <a:ext uri="{FF2B5EF4-FFF2-40B4-BE49-F238E27FC236}">
                  <a16:creationId xmlns:a16="http://schemas.microsoft.com/office/drawing/2014/main" id="{DF133B34-368E-4342-A5D2-7C67D96F74FC}"/>
                </a:ext>
              </a:extLst>
            </p:cNvPr>
            <p:cNvSpPr>
              <a:spLocks noChangeArrowheads="1"/>
            </p:cNvSpPr>
            <p:nvPr/>
          </p:nvSpPr>
          <p:spPr bwMode="auto">
            <a:xfrm>
              <a:off x="22936200" y="5791200"/>
              <a:ext cx="44450" cy="136525"/>
            </a:xfrm>
            <a:prstGeom prst="rect">
              <a:avLst/>
            </a:prstGeom>
            <a:solidFill>
              <a:srgbClr val="2E8D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283147"/>
                </a:solidFill>
                <a:latin typeface="Calibri"/>
              </a:endParaRPr>
            </a:p>
          </p:txBody>
        </p:sp>
        <p:sp>
          <p:nvSpPr>
            <p:cNvPr id="471" name="Rectangle 669">
              <a:extLst>
                <a:ext uri="{FF2B5EF4-FFF2-40B4-BE49-F238E27FC236}">
                  <a16:creationId xmlns:a16="http://schemas.microsoft.com/office/drawing/2014/main" id="{573AB16A-EF11-46CD-97EC-0194BCD964D3}"/>
                </a:ext>
              </a:extLst>
            </p:cNvPr>
            <p:cNvSpPr>
              <a:spLocks noChangeArrowheads="1"/>
            </p:cNvSpPr>
            <p:nvPr/>
          </p:nvSpPr>
          <p:spPr bwMode="auto">
            <a:xfrm>
              <a:off x="23010813" y="5791200"/>
              <a:ext cx="46038" cy="136525"/>
            </a:xfrm>
            <a:prstGeom prst="rect">
              <a:avLst/>
            </a:prstGeom>
            <a:solidFill>
              <a:srgbClr val="2E8D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283147"/>
                </a:solidFill>
                <a:latin typeface="Calibri"/>
              </a:endParaRPr>
            </a:p>
          </p:txBody>
        </p:sp>
        <p:sp>
          <p:nvSpPr>
            <p:cNvPr id="472" name="Rectangle 670">
              <a:extLst>
                <a:ext uri="{FF2B5EF4-FFF2-40B4-BE49-F238E27FC236}">
                  <a16:creationId xmlns:a16="http://schemas.microsoft.com/office/drawing/2014/main" id="{78F8855D-0DF6-4422-AC04-938C9C104587}"/>
                </a:ext>
              </a:extLst>
            </p:cNvPr>
            <p:cNvSpPr>
              <a:spLocks noChangeArrowheads="1"/>
            </p:cNvSpPr>
            <p:nvPr/>
          </p:nvSpPr>
          <p:spPr bwMode="auto">
            <a:xfrm>
              <a:off x="23085425" y="5791200"/>
              <a:ext cx="46038" cy="136525"/>
            </a:xfrm>
            <a:prstGeom prst="rect">
              <a:avLst/>
            </a:prstGeom>
            <a:solidFill>
              <a:srgbClr val="2E8D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283147"/>
                </a:solidFill>
                <a:latin typeface="Calibri"/>
              </a:endParaRPr>
            </a:p>
          </p:txBody>
        </p:sp>
        <p:sp>
          <p:nvSpPr>
            <p:cNvPr id="473" name="Oval 671">
              <a:extLst>
                <a:ext uri="{FF2B5EF4-FFF2-40B4-BE49-F238E27FC236}">
                  <a16:creationId xmlns:a16="http://schemas.microsoft.com/office/drawing/2014/main" id="{74458467-2C39-4DB5-9C05-C5B1520B3BC6}"/>
                </a:ext>
              </a:extLst>
            </p:cNvPr>
            <p:cNvSpPr>
              <a:spLocks noChangeArrowheads="1"/>
            </p:cNvSpPr>
            <p:nvPr/>
          </p:nvSpPr>
          <p:spPr bwMode="auto">
            <a:xfrm>
              <a:off x="23214013" y="5829300"/>
              <a:ext cx="60325" cy="60325"/>
            </a:xfrm>
            <a:prstGeom prst="ellipse">
              <a:avLst/>
            </a:prstGeom>
            <a:solidFill>
              <a:srgbClr val="FCEE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283147"/>
                </a:solidFill>
                <a:latin typeface="Calibri"/>
              </a:endParaRPr>
            </a:p>
          </p:txBody>
        </p:sp>
        <p:sp>
          <p:nvSpPr>
            <p:cNvPr id="474" name="Oval 672">
              <a:extLst>
                <a:ext uri="{FF2B5EF4-FFF2-40B4-BE49-F238E27FC236}">
                  <a16:creationId xmlns:a16="http://schemas.microsoft.com/office/drawing/2014/main" id="{CA2D80B2-33F4-40EB-83B2-776787B6A572}"/>
                </a:ext>
              </a:extLst>
            </p:cNvPr>
            <p:cNvSpPr>
              <a:spLocks noChangeArrowheads="1"/>
            </p:cNvSpPr>
            <p:nvPr/>
          </p:nvSpPr>
          <p:spPr bwMode="auto">
            <a:xfrm>
              <a:off x="23372763" y="5829300"/>
              <a:ext cx="58738" cy="60325"/>
            </a:xfrm>
            <a:prstGeom prst="ellipse">
              <a:avLst/>
            </a:prstGeom>
            <a:solidFill>
              <a:srgbClr val="F15A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283147"/>
                </a:solidFill>
                <a:latin typeface="Calibri"/>
              </a:endParaRPr>
            </a:p>
          </p:txBody>
        </p:sp>
        <p:sp>
          <p:nvSpPr>
            <p:cNvPr id="475" name="Freeform 673">
              <a:extLst>
                <a:ext uri="{FF2B5EF4-FFF2-40B4-BE49-F238E27FC236}">
                  <a16:creationId xmlns:a16="http://schemas.microsoft.com/office/drawing/2014/main" id="{49DC4E45-C211-463D-A001-038C0B9EA34C}"/>
                </a:ext>
              </a:extLst>
            </p:cNvPr>
            <p:cNvSpPr>
              <a:spLocks/>
            </p:cNvSpPr>
            <p:nvPr/>
          </p:nvSpPr>
          <p:spPr bwMode="auto">
            <a:xfrm>
              <a:off x="23552150" y="5815013"/>
              <a:ext cx="571500" cy="90488"/>
            </a:xfrm>
            <a:custGeom>
              <a:avLst/>
              <a:gdLst>
                <a:gd name="T0" fmla="*/ 291 w 304"/>
                <a:gd name="T1" fmla="*/ 48 h 48"/>
                <a:gd name="T2" fmla="*/ 13 w 304"/>
                <a:gd name="T3" fmla="*/ 48 h 48"/>
                <a:gd name="T4" fmla="*/ 0 w 304"/>
                <a:gd name="T5" fmla="*/ 35 h 48"/>
                <a:gd name="T6" fmla="*/ 0 w 304"/>
                <a:gd name="T7" fmla="*/ 13 h 48"/>
                <a:gd name="T8" fmla="*/ 13 w 304"/>
                <a:gd name="T9" fmla="*/ 0 h 48"/>
                <a:gd name="T10" fmla="*/ 291 w 304"/>
                <a:gd name="T11" fmla="*/ 0 h 48"/>
                <a:gd name="T12" fmla="*/ 304 w 304"/>
                <a:gd name="T13" fmla="*/ 13 h 48"/>
                <a:gd name="T14" fmla="*/ 304 w 304"/>
                <a:gd name="T15" fmla="*/ 35 h 48"/>
                <a:gd name="T16" fmla="*/ 291 w 304"/>
                <a:gd name="T17"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4" h="48">
                  <a:moveTo>
                    <a:pt x="291" y="48"/>
                  </a:moveTo>
                  <a:cubicBezTo>
                    <a:pt x="13" y="48"/>
                    <a:pt x="13" y="48"/>
                    <a:pt x="13" y="48"/>
                  </a:cubicBezTo>
                  <a:cubicBezTo>
                    <a:pt x="6" y="48"/>
                    <a:pt x="0" y="42"/>
                    <a:pt x="0" y="35"/>
                  </a:cubicBezTo>
                  <a:cubicBezTo>
                    <a:pt x="0" y="13"/>
                    <a:pt x="0" y="13"/>
                    <a:pt x="0" y="13"/>
                  </a:cubicBezTo>
                  <a:cubicBezTo>
                    <a:pt x="0" y="6"/>
                    <a:pt x="6" y="0"/>
                    <a:pt x="13" y="0"/>
                  </a:cubicBezTo>
                  <a:cubicBezTo>
                    <a:pt x="291" y="0"/>
                    <a:pt x="291" y="0"/>
                    <a:pt x="291" y="0"/>
                  </a:cubicBezTo>
                  <a:cubicBezTo>
                    <a:pt x="298" y="0"/>
                    <a:pt x="304" y="6"/>
                    <a:pt x="304" y="13"/>
                  </a:cubicBezTo>
                  <a:cubicBezTo>
                    <a:pt x="304" y="35"/>
                    <a:pt x="304" y="35"/>
                    <a:pt x="304" y="35"/>
                  </a:cubicBezTo>
                  <a:cubicBezTo>
                    <a:pt x="304" y="42"/>
                    <a:pt x="298" y="48"/>
                    <a:pt x="291" y="48"/>
                  </a:cubicBezTo>
                  <a:close/>
                </a:path>
              </a:pathLst>
            </a:custGeom>
            <a:solidFill>
              <a:srgbClr val="05021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283147"/>
                </a:solidFill>
                <a:latin typeface="Calibri"/>
              </a:endParaRPr>
            </a:p>
          </p:txBody>
        </p:sp>
        <p:sp>
          <p:nvSpPr>
            <p:cNvPr id="476" name="Freeform 674">
              <a:extLst>
                <a:ext uri="{FF2B5EF4-FFF2-40B4-BE49-F238E27FC236}">
                  <a16:creationId xmlns:a16="http://schemas.microsoft.com/office/drawing/2014/main" id="{0214416D-B228-4DAD-A186-8DACF1909C4C}"/>
                </a:ext>
              </a:extLst>
            </p:cNvPr>
            <p:cNvSpPr>
              <a:spLocks/>
            </p:cNvSpPr>
            <p:nvPr/>
          </p:nvSpPr>
          <p:spPr bwMode="auto">
            <a:xfrm>
              <a:off x="22656800" y="6037263"/>
              <a:ext cx="1527175" cy="233363"/>
            </a:xfrm>
            <a:custGeom>
              <a:avLst/>
              <a:gdLst>
                <a:gd name="T0" fmla="*/ 796 w 812"/>
                <a:gd name="T1" fmla="*/ 124 h 124"/>
                <a:gd name="T2" fmla="*/ 16 w 812"/>
                <a:gd name="T3" fmla="*/ 124 h 124"/>
                <a:gd name="T4" fmla="*/ 0 w 812"/>
                <a:gd name="T5" fmla="*/ 108 h 124"/>
                <a:gd name="T6" fmla="*/ 0 w 812"/>
                <a:gd name="T7" fmla="*/ 16 h 124"/>
                <a:gd name="T8" fmla="*/ 16 w 812"/>
                <a:gd name="T9" fmla="*/ 0 h 124"/>
                <a:gd name="T10" fmla="*/ 796 w 812"/>
                <a:gd name="T11" fmla="*/ 0 h 124"/>
                <a:gd name="T12" fmla="*/ 812 w 812"/>
                <a:gd name="T13" fmla="*/ 16 h 124"/>
                <a:gd name="T14" fmla="*/ 812 w 812"/>
                <a:gd name="T15" fmla="*/ 108 h 124"/>
                <a:gd name="T16" fmla="*/ 796 w 812"/>
                <a:gd name="T17" fmla="*/ 124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12" h="124">
                  <a:moveTo>
                    <a:pt x="796" y="124"/>
                  </a:moveTo>
                  <a:cubicBezTo>
                    <a:pt x="16" y="124"/>
                    <a:pt x="16" y="124"/>
                    <a:pt x="16" y="124"/>
                  </a:cubicBezTo>
                  <a:cubicBezTo>
                    <a:pt x="7" y="124"/>
                    <a:pt x="0" y="117"/>
                    <a:pt x="0" y="108"/>
                  </a:cubicBezTo>
                  <a:cubicBezTo>
                    <a:pt x="0" y="16"/>
                    <a:pt x="0" y="16"/>
                    <a:pt x="0" y="16"/>
                  </a:cubicBezTo>
                  <a:cubicBezTo>
                    <a:pt x="0" y="7"/>
                    <a:pt x="7" y="0"/>
                    <a:pt x="16" y="0"/>
                  </a:cubicBezTo>
                  <a:cubicBezTo>
                    <a:pt x="796" y="0"/>
                    <a:pt x="796" y="0"/>
                    <a:pt x="796" y="0"/>
                  </a:cubicBezTo>
                  <a:cubicBezTo>
                    <a:pt x="805" y="0"/>
                    <a:pt x="812" y="7"/>
                    <a:pt x="812" y="16"/>
                  </a:cubicBezTo>
                  <a:cubicBezTo>
                    <a:pt x="812" y="108"/>
                    <a:pt x="812" y="108"/>
                    <a:pt x="812" y="108"/>
                  </a:cubicBezTo>
                  <a:cubicBezTo>
                    <a:pt x="812" y="117"/>
                    <a:pt x="805" y="124"/>
                    <a:pt x="796" y="124"/>
                  </a:cubicBezTo>
                  <a:close/>
                </a:path>
              </a:pathLst>
            </a:custGeom>
            <a:solidFill>
              <a:srgbClr val="1B0F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283147"/>
                </a:solidFill>
                <a:latin typeface="Calibri"/>
              </a:endParaRPr>
            </a:p>
          </p:txBody>
        </p:sp>
        <p:sp>
          <p:nvSpPr>
            <p:cNvPr id="477" name="Rectangle 675">
              <a:extLst>
                <a:ext uri="{FF2B5EF4-FFF2-40B4-BE49-F238E27FC236}">
                  <a16:creationId xmlns:a16="http://schemas.microsoft.com/office/drawing/2014/main" id="{CD1F9778-543A-48DB-BDE0-FA5C5AFFC725}"/>
                </a:ext>
              </a:extLst>
            </p:cNvPr>
            <p:cNvSpPr>
              <a:spLocks noChangeArrowheads="1"/>
            </p:cNvSpPr>
            <p:nvPr/>
          </p:nvSpPr>
          <p:spPr bwMode="auto">
            <a:xfrm>
              <a:off x="22710775" y="6084888"/>
              <a:ext cx="44450" cy="136525"/>
            </a:xfrm>
            <a:prstGeom prst="rect">
              <a:avLst/>
            </a:prstGeom>
            <a:solidFill>
              <a:srgbClr val="2E8D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283147"/>
                </a:solidFill>
                <a:latin typeface="Calibri"/>
              </a:endParaRPr>
            </a:p>
          </p:txBody>
        </p:sp>
        <p:sp>
          <p:nvSpPr>
            <p:cNvPr id="478" name="Rectangle 676">
              <a:extLst>
                <a:ext uri="{FF2B5EF4-FFF2-40B4-BE49-F238E27FC236}">
                  <a16:creationId xmlns:a16="http://schemas.microsoft.com/office/drawing/2014/main" id="{3470F972-5794-4A45-8987-744460E29CB6}"/>
                </a:ext>
              </a:extLst>
            </p:cNvPr>
            <p:cNvSpPr>
              <a:spLocks noChangeArrowheads="1"/>
            </p:cNvSpPr>
            <p:nvPr/>
          </p:nvSpPr>
          <p:spPr bwMode="auto">
            <a:xfrm>
              <a:off x="22785388" y="6084888"/>
              <a:ext cx="44450" cy="136525"/>
            </a:xfrm>
            <a:prstGeom prst="rect">
              <a:avLst/>
            </a:prstGeom>
            <a:solidFill>
              <a:srgbClr val="2E8D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283147"/>
                </a:solidFill>
                <a:latin typeface="Calibri"/>
              </a:endParaRPr>
            </a:p>
          </p:txBody>
        </p:sp>
        <p:sp>
          <p:nvSpPr>
            <p:cNvPr id="479" name="Rectangle 677">
              <a:extLst>
                <a:ext uri="{FF2B5EF4-FFF2-40B4-BE49-F238E27FC236}">
                  <a16:creationId xmlns:a16="http://schemas.microsoft.com/office/drawing/2014/main" id="{561D51C6-3815-48E8-ACBC-3D65D7A12743}"/>
                </a:ext>
              </a:extLst>
            </p:cNvPr>
            <p:cNvSpPr>
              <a:spLocks noChangeArrowheads="1"/>
            </p:cNvSpPr>
            <p:nvPr/>
          </p:nvSpPr>
          <p:spPr bwMode="auto">
            <a:xfrm>
              <a:off x="22860000" y="6084888"/>
              <a:ext cx="46038" cy="136525"/>
            </a:xfrm>
            <a:prstGeom prst="rect">
              <a:avLst/>
            </a:prstGeom>
            <a:solidFill>
              <a:srgbClr val="2E8D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283147"/>
                </a:solidFill>
                <a:latin typeface="Calibri"/>
              </a:endParaRPr>
            </a:p>
          </p:txBody>
        </p:sp>
        <p:sp>
          <p:nvSpPr>
            <p:cNvPr id="480" name="Rectangle 678">
              <a:extLst>
                <a:ext uri="{FF2B5EF4-FFF2-40B4-BE49-F238E27FC236}">
                  <a16:creationId xmlns:a16="http://schemas.microsoft.com/office/drawing/2014/main" id="{384C2A9B-3628-4C8A-9540-F01701F83814}"/>
                </a:ext>
              </a:extLst>
            </p:cNvPr>
            <p:cNvSpPr>
              <a:spLocks noChangeArrowheads="1"/>
            </p:cNvSpPr>
            <p:nvPr/>
          </p:nvSpPr>
          <p:spPr bwMode="auto">
            <a:xfrm>
              <a:off x="22936200" y="6084888"/>
              <a:ext cx="44450" cy="136525"/>
            </a:xfrm>
            <a:prstGeom prst="rect">
              <a:avLst/>
            </a:prstGeom>
            <a:solidFill>
              <a:srgbClr val="2E8D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283147"/>
                </a:solidFill>
                <a:latin typeface="Calibri"/>
              </a:endParaRPr>
            </a:p>
          </p:txBody>
        </p:sp>
        <p:sp>
          <p:nvSpPr>
            <p:cNvPr id="481" name="Rectangle 679">
              <a:extLst>
                <a:ext uri="{FF2B5EF4-FFF2-40B4-BE49-F238E27FC236}">
                  <a16:creationId xmlns:a16="http://schemas.microsoft.com/office/drawing/2014/main" id="{CC7873A6-E2B7-41C9-846A-81AC9AD35A55}"/>
                </a:ext>
              </a:extLst>
            </p:cNvPr>
            <p:cNvSpPr>
              <a:spLocks noChangeArrowheads="1"/>
            </p:cNvSpPr>
            <p:nvPr/>
          </p:nvSpPr>
          <p:spPr bwMode="auto">
            <a:xfrm>
              <a:off x="23010813" y="6084888"/>
              <a:ext cx="46038" cy="136525"/>
            </a:xfrm>
            <a:prstGeom prst="rect">
              <a:avLst/>
            </a:prstGeom>
            <a:solidFill>
              <a:srgbClr val="2E8D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283147"/>
                </a:solidFill>
                <a:latin typeface="Calibri"/>
              </a:endParaRPr>
            </a:p>
          </p:txBody>
        </p:sp>
        <p:sp>
          <p:nvSpPr>
            <p:cNvPr id="482" name="Rectangle 680">
              <a:extLst>
                <a:ext uri="{FF2B5EF4-FFF2-40B4-BE49-F238E27FC236}">
                  <a16:creationId xmlns:a16="http://schemas.microsoft.com/office/drawing/2014/main" id="{ACB39D0C-BE7A-4E29-80C6-805D0DE3F845}"/>
                </a:ext>
              </a:extLst>
            </p:cNvPr>
            <p:cNvSpPr>
              <a:spLocks noChangeArrowheads="1"/>
            </p:cNvSpPr>
            <p:nvPr/>
          </p:nvSpPr>
          <p:spPr bwMode="auto">
            <a:xfrm>
              <a:off x="23085425" y="6084888"/>
              <a:ext cx="46038" cy="136525"/>
            </a:xfrm>
            <a:prstGeom prst="rect">
              <a:avLst/>
            </a:prstGeom>
            <a:solidFill>
              <a:srgbClr val="2E8D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283147"/>
                </a:solidFill>
                <a:latin typeface="Calibri"/>
              </a:endParaRPr>
            </a:p>
          </p:txBody>
        </p:sp>
        <p:sp>
          <p:nvSpPr>
            <p:cNvPr id="483" name="Oval 681">
              <a:extLst>
                <a:ext uri="{FF2B5EF4-FFF2-40B4-BE49-F238E27FC236}">
                  <a16:creationId xmlns:a16="http://schemas.microsoft.com/office/drawing/2014/main" id="{FA195162-9D9E-4FA1-B03C-AC1416746BC9}"/>
                </a:ext>
              </a:extLst>
            </p:cNvPr>
            <p:cNvSpPr>
              <a:spLocks noChangeArrowheads="1"/>
            </p:cNvSpPr>
            <p:nvPr/>
          </p:nvSpPr>
          <p:spPr bwMode="auto">
            <a:xfrm>
              <a:off x="23214013" y="6122988"/>
              <a:ext cx="60325" cy="60325"/>
            </a:xfrm>
            <a:prstGeom prst="ellipse">
              <a:avLst/>
            </a:prstGeom>
            <a:solidFill>
              <a:srgbClr val="FCEE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283147"/>
                </a:solidFill>
                <a:latin typeface="Calibri"/>
              </a:endParaRPr>
            </a:p>
          </p:txBody>
        </p:sp>
        <p:sp>
          <p:nvSpPr>
            <p:cNvPr id="484" name="Oval 682">
              <a:extLst>
                <a:ext uri="{FF2B5EF4-FFF2-40B4-BE49-F238E27FC236}">
                  <a16:creationId xmlns:a16="http://schemas.microsoft.com/office/drawing/2014/main" id="{127D7DB0-C416-4CD0-AB49-F36661796C5B}"/>
                </a:ext>
              </a:extLst>
            </p:cNvPr>
            <p:cNvSpPr>
              <a:spLocks noChangeArrowheads="1"/>
            </p:cNvSpPr>
            <p:nvPr/>
          </p:nvSpPr>
          <p:spPr bwMode="auto">
            <a:xfrm>
              <a:off x="23372763" y="6122988"/>
              <a:ext cx="58738" cy="60325"/>
            </a:xfrm>
            <a:prstGeom prst="ellipse">
              <a:avLst/>
            </a:prstGeom>
            <a:solidFill>
              <a:srgbClr val="F15A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283147"/>
                </a:solidFill>
                <a:latin typeface="Calibri"/>
              </a:endParaRPr>
            </a:p>
          </p:txBody>
        </p:sp>
        <p:sp>
          <p:nvSpPr>
            <p:cNvPr id="485" name="Freeform 683">
              <a:extLst>
                <a:ext uri="{FF2B5EF4-FFF2-40B4-BE49-F238E27FC236}">
                  <a16:creationId xmlns:a16="http://schemas.microsoft.com/office/drawing/2014/main" id="{ABB87A7E-DFE2-46BF-AFD0-034A2B103917}"/>
                </a:ext>
              </a:extLst>
            </p:cNvPr>
            <p:cNvSpPr>
              <a:spLocks/>
            </p:cNvSpPr>
            <p:nvPr/>
          </p:nvSpPr>
          <p:spPr bwMode="auto">
            <a:xfrm>
              <a:off x="23552150" y="6108700"/>
              <a:ext cx="571500" cy="90488"/>
            </a:xfrm>
            <a:custGeom>
              <a:avLst/>
              <a:gdLst>
                <a:gd name="T0" fmla="*/ 291 w 304"/>
                <a:gd name="T1" fmla="*/ 48 h 48"/>
                <a:gd name="T2" fmla="*/ 13 w 304"/>
                <a:gd name="T3" fmla="*/ 48 h 48"/>
                <a:gd name="T4" fmla="*/ 0 w 304"/>
                <a:gd name="T5" fmla="*/ 35 h 48"/>
                <a:gd name="T6" fmla="*/ 0 w 304"/>
                <a:gd name="T7" fmla="*/ 13 h 48"/>
                <a:gd name="T8" fmla="*/ 13 w 304"/>
                <a:gd name="T9" fmla="*/ 0 h 48"/>
                <a:gd name="T10" fmla="*/ 291 w 304"/>
                <a:gd name="T11" fmla="*/ 0 h 48"/>
                <a:gd name="T12" fmla="*/ 304 w 304"/>
                <a:gd name="T13" fmla="*/ 13 h 48"/>
                <a:gd name="T14" fmla="*/ 304 w 304"/>
                <a:gd name="T15" fmla="*/ 35 h 48"/>
                <a:gd name="T16" fmla="*/ 291 w 304"/>
                <a:gd name="T17"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4" h="48">
                  <a:moveTo>
                    <a:pt x="291" y="48"/>
                  </a:moveTo>
                  <a:cubicBezTo>
                    <a:pt x="13" y="48"/>
                    <a:pt x="13" y="48"/>
                    <a:pt x="13" y="48"/>
                  </a:cubicBezTo>
                  <a:cubicBezTo>
                    <a:pt x="6" y="48"/>
                    <a:pt x="0" y="42"/>
                    <a:pt x="0" y="35"/>
                  </a:cubicBezTo>
                  <a:cubicBezTo>
                    <a:pt x="0" y="13"/>
                    <a:pt x="0" y="13"/>
                    <a:pt x="0" y="13"/>
                  </a:cubicBezTo>
                  <a:cubicBezTo>
                    <a:pt x="0" y="6"/>
                    <a:pt x="6" y="0"/>
                    <a:pt x="13" y="0"/>
                  </a:cubicBezTo>
                  <a:cubicBezTo>
                    <a:pt x="291" y="0"/>
                    <a:pt x="291" y="0"/>
                    <a:pt x="291" y="0"/>
                  </a:cubicBezTo>
                  <a:cubicBezTo>
                    <a:pt x="298" y="0"/>
                    <a:pt x="304" y="6"/>
                    <a:pt x="304" y="13"/>
                  </a:cubicBezTo>
                  <a:cubicBezTo>
                    <a:pt x="304" y="35"/>
                    <a:pt x="304" y="35"/>
                    <a:pt x="304" y="35"/>
                  </a:cubicBezTo>
                  <a:cubicBezTo>
                    <a:pt x="304" y="42"/>
                    <a:pt x="298" y="48"/>
                    <a:pt x="291" y="48"/>
                  </a:cubicBezTo>
                  <a:close/>
                </a:path>
              </a:pathLst>
            </a:custGeom>
            <a:solidFill>
              <a:srgbClr val="05021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283147"/>
                </a:solidFill>
                <a:latin typeface="Calibri"/>
              </a:endParaRPr>
            </a:p>
          </p:txBody>
        </p:sp>
        <p:sp>
          <p:nvSpPr>
            <p:cNvPr id="486" name="Freeform 684">
              <a:extLst>
                <a:ext uri="{FF2B5EF4-FFF2-40B4-BE49-F238E27FC236}">
                  <a16:creationId xmlns:a16="http://schemas.microsoft.com/office/drawing/2014/main" id="{5B2A05EC-A86F-4CA3-8731-6E2EB06F8743}"/>
                </a:ext>
              </a:extLst>
            </p:cNvPr>
            <p:cNvSpPr>
              <a:spLocks/>
            </p:cNvSpPr>
            <p:nvPr/>
          </p:nvSpPr>
          <p:spPr bwMode="auto">
            <a:xfrm>
              <a:off x="22656800" y="6329363"/>
              <a:ext cx="1527175" cy="233363"/>
            </a:xfrm>
            <a:custGeom>
              <a:avLst/>
              <a:gdLst>
                <a:gd name="T0" fmla="*/ 796 w 812"/>
                <a:gd name="T1" fmla="*/ 124 h 124"/>
                <a:gd name="T2" fmla="*/ 16 w 812"/>
                <a:gd name="T3" fmla="*/ 124 h 124"/>
                <a:gd name="T4" fmla="*/ 0 w 812"/>
                <a:gd name="T5" fmla="*/ 108 h 124"/>
                <a:gd name="T6" fmla="*/ 0 w 812"/>
                <a:gd name="T7" fmla="*/ 16 h 124"/>
                <a:gd name="T8" fmla="*/ 16 w 812"/>
                <a:gd name="T9" fmla="*/ 0 h 124"/>
                <a:gd name="T10" fmla="*/ 796 w 812"/>
                <a:gd name="T11" fmla="*/ 0 h 124"/>
                <a:gd name="T12" fmla="*/ 812 w 812"/>
                <a:gd name="T13" fmla="*/ 16 h 124"/>
                <a:gd name="T14" fmla="*/ 812 w 812"/>
                <a:gd name="T15" fmla="*/ 108 h 124"/>
                <a:gd name="T16" fmla="*/ 796 w 812"/>
                <a:gd name="T17" fmla="*/ 124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12" h="124">
                  <a:moveTo>
                    <a:pt x="796" y="124"/>
                  </a:moveTo>
                  <a:cubicBezTo>
                    <a:pt x="16" y="124"/>
                    <a:pt x="16" y="124"/>
                    <a:pt x="16" y="124"/>
                  </a:cubicBezTo>
                  <a:cubicBezTo>
                    <a:pt x="7" y="124"/>
                    <a:pt x="0" y="117"/>
                    <a:pt x="0" y="108"/>
                  </a:cubicBezTo>
                  <a:cubicBezTo>
                    <a:pt x="0" y="16"/>
                    <a:pt x="0" y="16"/>
                    <a:pt x="0" y="16"/>
                  </a:cubicBezTo>
                  <a:cubicBezTo>
                    <a:pt x="0" y="7"/>
                    <a:pt x="7" y="0"/>
                    <a:pt x="16" y="0"/>
                  </a:cubicBezTo>
                  <a:cubicBezTo>
                    <a:pt x="796" y="0"/>
                    <a:pt x="796" y="0"/>
                    <a:pt x="796" y="0"/>
                  </a:cubicBezTo>
                  <a:cubicBezTo>
                    <a:pt x="805" y="0"/>
                    <a:pt x="812" y="7"/>
                    <a:pt x="812" y="16"/>
                  </a:cubicBezTo>
                  <a:cubicBezTo>
                    <a:pt x="812" y="108"/>
                    <a:pt x="812" y="108"/>
                    <a:pt x="812" y="108"/>
                  </a:cubicBezTo>
                  <a:cubicBezTo>
                    <a:pt x="812" y="117"/>
                    <a:pt x="805" y="124"/>
                    <a:pt x="796" y="124"/>
                  </a:cubicBezTo>
                  <a:close/>
                </a:path>
              </a:pathLst>
            </a:custGeom>
            <a:solidFill>
              <a:srgbClr val="1B0F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283147"/>
                </a:solidFill>
                <a:latin typeface="Calibri"/>
              </a:endParaRPr>
            </a:p>
          </p:txBody>
        </p:sp>
        <p:sp>
          <p:nvSpPr>
            <p:cNvPr id="487" name="Rectangle 685">
              <a:extLst>
                <a:ext uri="{FF2B5EF4-FFF2-40B4-BE49-F238E27FC236}">
                  <a16:creationId xmlns:a16="http://schemas.microsoft.com/office/drawing/2014/main" id="{16761378-C91D-4D98-A8B8-A5C4A551C409}"/>
                </a:ext>
              </a:extLst>
            </p:cNvPr>
            <p:cNvSpPr>
              <a:spLocks noChangeArrowheads="1"/>
            </p:cNvSpPr>
            <p:nvPr/>
          </p:nvSpPr>
          <p:spPr bwMode="auto">
            <a:xfrm>
              <a:off x="22710775" y="6378575"/>
              <a:ext cx="44450" cy="136525"/>
            </a:xfrm>
            <a:prstGeom prst="rect">
              <a:avLst/>
            </a:prstGeom>
            <a:solidFill>
              <a:srgbClr val="2E8D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283147"/>
                </a:solidFill>
                <a:latin typeface="Calibri"/>
              </a:endParaRPr>
            </a:p>
          </p:txBody>
        </p:sp>
        <p:sp>
          <p:nvSpPr>
            <p:cNvPr id="488" name="Rectangle 686">
              <a:extLst>
                <a:ext uri="{FF2B5EF4-FFF2-40B4-BE49-F238E27FC236}">
                  <a16:creationId xmlns:a16="http://schemas.microsoft.com/office/drawing/2014/main" id="{3260F7EC-3C9E-4BE1-94BF-A56E998511F0}"/>
                </a:ext>
              </a:extLst>
            </p:cNvPr>
            <p:cNvSpPr>
              <a:spLocks noChangeArrowheads="1"/>
            </p:cNvSpPr>
            <p:nvPr/>
          </p:nvSpPr>
          <p:spPr bwMode="auto">
            <a:xfrm>
              <a:off x="22785388" y="6378575"/>
              <a:ext cx="44450" cy="136525"/>
            </a:xfrm>
            <a:prstGeom prst="rect">
              <a:avLst/>
            </a:prstGeom>
            <a:solidFill>
              <a:srgbClr val="2E8D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283147"/>
                </a:solidFill>
                <a:latin typeface="Calibri"/>
              </a:endParaRPr>
            </a:p>
          </p:txBody>
        </p:sp>
        <p:sp>
          <p:nvSpPr>
            <p:cNvPr id="489" name="Rectangle 687">
              <a:extLst>
                <a:ext uri="{FF2B5EF4-FFF2-40B4-BE49-F238E27FC236}">
                  <a16:creationId xmlns:a16="http://schemas.microsoft.com/office/drawing/2014/main" id="{00E5916E-F738-4EBD-A7E5-5A4982F4CCAF}"/>
                </a:ext>
              </a:extLst>
            </p:cNvPr>
            <p:cNvSpPr>
              <a:spLocks noChangeArrowheads="1"/>
            </p:cNvSpPr>
            <p:nvPr/>
          </p:nvSpPr>
          <p:spPr bwMode="auto">
            <a:xfrm>
              <a:off x="22860000" y="6378575"/>
              <a:ext cx="46038" cy="136525"/>
            </a:xfrm>
            <a:prstGeom prst="rect">
              <a:avLst/>
            </a:prstGeom>
            <a:solidFill>
              <a:srgbClr val="2E8D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283147"/>
                </a:solidFill>
                <a:latin typeface="Calibri"/>
              </a:endParaRPr>
            </a:p>
          </p:txBody>
        </p:sp>
        <p:sp>
          <p:nvSpPr>
            <p:cNvPr id="490" name="Rectangle 688">
              <a:extLst>
                <a:ext uri="{FF2B5EF4-FFF2-40B4-BE49-F238E27FC236}">
                  <a16:creationId xmlns:a16="http://schemas.microsoft.com/office/drawing/2014/main" id="{F1E6039D-AC9A-4A76-A52C-E1B06204927E}"/>
                </a:ext>
              </a:extLst>
            </p:cNvPr>
            <p:cNvSpPr>
              <a:spLocks noChangeArrowheads="1"/>
            </p:cNvSpPr>
            <p:nvPr/>
          </p:nvSpPr>
          <p:spPr bwMode="auto">
            <a:xfrm>
              <a:off x="22936200" y="6378575"/>
              <a:ext cx="44450" cy="136525"/>
            </a:xfrm>
            <a:prstGeom prst="rect">
              <a:avLst/>
            </a:prstGeom>
            <a:solidFill>
              <a:srgbClr val="2E8D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283147"/>
                </a:solidFill>
                <a:latin typeface="Calibri"/>
              </a:endParaRPr>
            </a:p>
          </p:txBody>
        </p:sp>
        <p:sp>
          <p:nvSpPr>
            <p:cNvPr id="491" name="Rectangle 689">
              <a:extLst>
                <a:ext uri="{FF2B5EF4-FFF2-40B4-BE49-F238E27FC236}">
                  <a16:creationId xmlns:a16="http://schemas.microsoft.com/office/drawing/2014/main" id="{5932247F-444F-4E60-9EA2-EC21C9E4536D}"/>
                </a:ext>
              </a:extLst>
            </p:cNvPr>
            <p:cNvSpPr>
              <a:spLocks noChangeArrowheads="1"/>
            </p:cNvSpPr>
            <p:nvPr/>
          </p:nvSpPr>
          <p:spPr bwMode="auto">
            <a:xfrm>
              <a:off x="23010813" y="6378575"/>
              <a:ext cx="46038" cy="136525"/>
            </a:xfrm>
            <a:prstGeom prst="rect">
              <a:avLst/>
            </a:prstGeom>
            <a:solidFill>
              <a:srgbClr val="2E8D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283147"/>
                </a:solidFill>
                <a:latin typeface="Calibri"/>
              </a:endParaRPr>
            </a:p>
          </p:txBody>
        </p:sp>
        <p:sp>
          <p:nvSpPr>
            <p:cNvPr id="492" name="Rectangle 690">
              <a:extLst>
                <a:ext uri="{FF2B5EF4-FFF2-40B4-BE49-F238E27FC236}">
                  <a16:creationId xmlns:a16="http://schemas.microsoft.com/office/drawing/2014/main" id="{DD12E1EB-D79C-4BCE-A69A-50620E40CDE2}"/>
                </a:ext>
              </a:extLst>
            </p:cNvPr>
            <p:cNvSpPr>
              <a:spLocks noChangeArrowheads="1"/>
            </p:cNvSpPr>
            <p:nvPr/>
          </p:nvSpPr>
          <p:spPr bwMode="auto">
            <a:xfrm>
              <a:off x="23085425" y="6378575"/>
              <a:ext cx="46038" cy="136525"/>
            </a:xfrm>
            <a:prstGeom prst="rect">
              <a:avLst/>
            </a:prstGeom>
            <a:solidFill>
              <a:srgbClr val="2E8D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283147"/>
                </a:solidFill>
                <a:latin typeface="Calibri"/>
              </a:endParaRPr>
            </a:p>
          </p:txBody>
        </p:sp>
        <p:sp>
          <p:nvSpPr>
            <p:cNvPr id="493" name="Oval 691">
              <a:extLst>
                <a:ext uri="{FF2B5EF4-FFF2-40B4-BE49-F238E27FC236}">
                  <a16:creationId xmlns:a16="http://schemas.microsoft.com/office/drawing/2014/main" id="{C3E8AA8A-D0C7-4075-AAED-29D9CC745FE2}"/>
                </a:ext>
              </a:extLst>
            </p:cNvPr>
            <p:cNvSpPr>
              <a:spLocks noChangeArrowheads="1"/>
            </p:cNvSpPr>
            <p:nvPr/>
          </p:nvSpPr>
          <p:spPr bwMode="auto">
            <a:xfrm>
              <a:off x="23214013" y="6416675"/>
              <a:ext cx="60325" cy="60325"/>
            </a:xfrm>
            <a:prstGeom prst="ellipse">
              <a:avLst/>
            </a:prstGeom>
            <a:solidFill>
              <a:srgbClr val="FCEE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283147"/>
                </a:solidFill>
                <a:latin typeface="Calibri"/>
              </a:endParaRPr>
            </a:p>
          </p:txBody>
        </p:sp>
        <p:sp>
          <p:nvSpPr>
            <p:cNvPr id="494" name="Oval 692">
              <a:extLst>
                <a:ext uri="{FF2B5EF4-FFF2-40B4-BE49-F238E27FC236}">
                  <a16:creationId xmlns:a16="http://schemas.microsoft.com/office/drawing/2014/main" id="{E52FE88C-B8CA-4546-980F-28CE875DC704}"/>
                </a:ext>
              </a:extLst>
            </p:cNvPr>
            <p:cNvSpPr>
              <a:spLocks noChangeArrowheads="1"/>
            </p:cNvSpPr>
            <p:nvPr/>
          </p:nvSpPr>
          <p:spPr bwMode="auto">
            <a:xfrm>
              <a:off x="23372763" y="6416675"/>
              <a:ext cx="58738" cy="60325"/>
            </a:xfrm>
            <a:prstGeom prst="ellipse">
              <a:avLst/>
            </a:prstGeom>
            <a:solidFill>
              <a:srgbClr val="F15A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283147"/>
                </a:solidFill>
                <a:latin typeface="Calibri"/>
              </a:endParaRPr>
            </a:p>
          </p:txBody>
        </p:sp>
        <p:sp>
          <p:nvSpPr>
            <p:cNvPr id="495" name="Freeform 693">
              <a:extLst>
                <a:ext uri="{FF2B5EF4-FFF2-40B4-BE49-F238E27FC236}">
                  <a16:creationId xmlns:a16="http://schemas.microsoft.com/office/drawing/2014/main" id="{144A3874-FC2D-4AF9-8C78-39565296D7B7}"/>
                </a:ext>
              </a:extLst>
            </p:cNvPr>
            <p:cNvSpPr>
              <a:spLocks/>
            </p:cNvSpPr>
            <p:nvPr/>
          </p:nvSpPr>
          <p:spPr bwMode="auto">
            <a:xfrm>
              <a:off x="23552150" y="6402388"/>
              <a:ext cx="571500" cy="88900"/>
            </a:xfrm>
            <a:custGeom>
              <a:avLst/>
              <a:gdLst>
                <a:gd name="T0" fmla="*/ 291 w 304"/>
                <a:gd name="T1" fmla="*/ 48 h 48"/>
                <a:gd name="T2" fmla="*/ 13 w 304"/>
                <a:gd name="T3" fmla="*/ 48 h 48"/>
                <a:gd name="T4" fmla="*/ 0 w 304"/>
                <a:gd name="T5" fmla="*/ 35 h 48"/>
                <a:gd name="T6" fmla="*/ 0 w 304"/>
                <a:gd name="T7" fmla="*/ 13 h 48"/>
                <a:gd name="T8" fmla="*/ 13 w 304"/>
                <a:gd name="T9" fmla="*/ 0 h 48"/>
                <a:gd name="T10" fmla="*/ 291 w 304"/>
                <a:gd name="T11" fmla="*/ 0 h 48"/>
                <a:gd name="T12" fmla="*/ 304 w 304"/>
                <a:gd name="T13" fmla="*/ 13 h 48"/>
                <a:gd name="T14" fmla="*/ 304 w 304"/>
                <a:gd name="T15" fmla="*/ 35 h 48"/>
                <a:gd name="T16" fmla="*/ 291 w 304"/>
                <a:gd name="T17"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4" h="48">
                  <a:moveTo>
                    <a:pt x="291" y="48"/>
                  </a:moveTo>
                  <a:cubicBezTo>
                    <a:pt x="13" y="48"/>
                    <a:pt x="13" y="48"/>
                    <a:pt x="13" y="48"/>
                  </a:cubicBezTo>
                  <a:cubicBezTo>
                    <a:pt x="6" y="48"/>
                    <a:pt x="0" y="42"/>
                    <a:pt x="0" y="35"/>
                  </a:cubicBezTo>
                  <a:cubicBezTo>
                    <a:pt x="0" y="13"/>
                    <a:pt x="0" y="13"/>
                    <a:pt x="0" y="13"/>
                  </a:cubicBezTo>
                  <a:cubicBezTo>
                    <a:pt x="0" y="6"/>
                    <a:pt x="6" y="0"/>
                    <a:pt x="13" y="0"/>
                  </a:cubicBezTo>
                  <a:cubicBezTo>
                    <a:pt x="291" y="0"/>
                    <a:pt x="291" y="0"/>
                    <a:pt x="291" y="0"/>
                  </a:cubicBezTo>
                  <a:cubicBezTo>
                    <a:pt x="298" y="0"/>
                    <a:pt x="304" y="6"/>
                    <a:pt x="304" y="13"/>
                  </a:cubicBezTo>
                  <a:cubicBezTo>
                    <a:pt x="304" y="35"/>
                    <a:pt x="304" y="35"/>
                    <a:pt x="304" y="35"/>
                  </a:cubicBezTo>
                  <a:cubicBezTo>
                    <a:pt x="304" y="42"/>
                    <a:pt x="298" y="48"/>
                    <a:pt x="291" y="48"/>
                  </a:cubicBezTo>
                  <a:close/>
                </a:path>
              </a:pathLst>
            </a:custGeom>
            <a:solidFill>
              <a:srgbClr val="05021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283147"/>
                </a:solidFill>
                <a:latin typeface="Calibri"/>
              </a:endParaRPr>
            </a:p>
          </p:txBody>
        </p:sp>
        <p:sp>
          <p:nvSpPr>
            <p:cNvPr id="496" name="Freeform 694">
              <a:extLst>
                <a:ext uri="{FF2B5EF4-FFF2-40B4-BE49-F238E27FC236}">
                  <a16:creationId xmlns:a16="http://schemas.microsoft.com/office/drawing/2014/main" id="{E46F5D7D-DDE8-4CFE-922C-5EE3016F9080}"/>
                </a:ext>
              </a:extLst>
            </p:cNvPr>
            <p:cNvSpPr>
              <a:spLocks/>
            </p:cNvSpPr>
            <p:nvPr/>
          </p:nvSpPr>
          <p:spPr bwMode="auto">
            <a:xfrm>
              <a:off x="22656800" y="6623050"/>
              <a:ext cx="1527175" cy="233363"/>
            </a:xfrm>
            <a:custGeom>
              <a:avLst/>
              <a:gdLst>
                <a:gd name="T0" fmla="*/ 796 w 812"/>
                <a:gd name="T1" fmla="*/ 124 h 124"/>
                <a:gd name="T2" fmla="*/ 16 w 812"/>
                <a:gd name="T3" fmla="*/ 124 h 124"/>
                <a:gd name="T4" fmla="*/ 0 w 812"/>
                <a:gd name="T5" fmla="*/ 108 h 124"/>
                <a:gd name="T6" fmla="*/ 0 w 812"/>
                <a:gd name="T7" fmla="*/ 16 h 124"/>
                <a:gd name="T8" fmla="*/ 16 w 812"/>
                <a:gd name="T9" fmla="*/ 0 h 124"/>
                <a:gd name="T10" fmla="*/ 796 w 812"/>
                <a:gd name="T11" fmla="*/ 0 h 124"/>
                <a:gd name="T12" fmla="*/ 812 w 812"/>
                <a:gd name="T13" fmla="*/ 16 h 124"/>
                <a:gd name="T14" fmla="*/ 812 w 812"/>
                <a:gd name="T15" fmla="*/ 108 h 124"/>
                <a:gd name="T16" fmla="*/ 796 w 812"/>
                <a:gd name="T17" fmla="*/ 124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12" h="124">
                  <a:moveTo>
                    <a:pt x="796" y="124"/>
                  </a:moveTo>
                  <a:cubicBezTo>
                    <a:pt x="16" y="124"/>
                    <a:pt x="16" y="124"/>
                    <a:pt x="16" y="124"/>
                  </a:cubicBezTo>
                  <a:cubicBezTo>
                    <a:pt x="7" y="124"/>
                    <a:pt x="0" y="117"/>
                    <a:pt x="0" y="108"/>
                  </a:cubicBezTo>
                  <a:cubicBezTo>
                    <a:pt x="0" y="16"/>
                    <a:pt x="0" y="16"/>
                    <a:pt x="0" y="16"/>
                  </a:cubicBezTo>
                  <a:cubicBezTo>
                    <a:pt x="0" y="7"/>
                    <a:pt x="7" y="0"/>
                    <a:pt x="16" y="0"/>
                  </a:cubicBezTo>
                  <a:cubicBezTo>
                    <a:pt x="796" y="0"/>
                    <a:pt x="796" y="0"/>
                    <a:pt x="796" y="0"/>
                  </a:cubicBezTo>
                  <a:cubicBezTo>
                    <a:pt x="805" y="0"/>
                    <a:pt x="812" y="7"/>
                    <a:pt x="812" y="16"/>
                  </a:cubicBezTo>
                  <a:cubicBezTo>
                    <a:pt x="812" y="108"/>
                    <a:pt x="812" y="108"/>
                    <a:pt x="812" y="108"/>
                  </a:cubicBezTo>
                  <a:cubicBezTo>
                    <a:pt x="812" y="117"/>
                    <a:pt x="805" y="124"/>
                    <a:pt x="796" y="124"/>
                  </a:cubicBezTo>
                  <a:close/>
                </a:path>
              </a:pathLst>
            </a:custGeom>
            <a:solidFill>
              <a:srgbClr val="1B0F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283147"/>
                </a:solidFill>
                <a:latin typeface="Calibri"/>
              </a:endParaRPr>
            </a:p>
          </p:txBody>
        </p:sp>
        <p:sp>
          <p:nvSpPr>
            <p:cNvPr id="497" name="Rectangle 695">
              <a:extLst>
                <a:ext uri="{FF2B5EF4-FFF2-40B4-BE49-F238E27FC236}">
                  <a16:creationId xmlns:a16="http://schemas.microsoft.com/office/drawing/2014/main" id="{5C8A899F-0E05-4383-9CF6-AE80CAB07B9B}"/>
                </a:ext>
              </a:extLst>
            </p:cNvPr>
            <p:cNvSpPr>
              <a:spLocks noChangeArrowheads="1"/>
            </p:cNvSpPr>
            <p:nvPr/>
          </p:nvSpPr>
          <p:spPr bwMode="auto">
            <a:xfrm>
              <a:off x="22710775" y="6672263"/>
              <a:ext cx="44450" cy="136525"/>
            </a:xfrm>
            <a:prstGeom prst="rect">
              <a:avLst/>
            </a:prstGeom>
            <a:solidFill>
              <a:srgbClr val="2E8D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283147"/>
                </a:solidFill>
                <a:latin typeface="Calibri"/>
              </a:endParaRPr>
            </a:p>
          </p:txBody>
        </p:sp>
        <p:sp>
          <p:nvSpPr>
            <p:cNvPr id="498" name="Rectangle 696">
              <a:extLst>
                <a:ext uri="{FF2B5EF4-FFF2-40B4-BE49-F238E27FC236}">
                  <a16:creationId xmlns:a16="http://schemas.microsoft.com/office/drawing/2014/main" id="{8F162192-2292-445F-A0E9-B3FD7320FEA2}"/>
                </a:ext>
              </a:extLst>
            </p:cNvPr>
            <p:cNvSpPr>
              <a:spLocks noChangeArrowheads="1"/>
            </p:cNvSpPr>
            <p:nvPr/>
          </p:nvSpPr>
          <p:spPr bwMode="auto">
            <a:xfrm>
              <a:off x="22785388" y="6672263"/>
              <a:ext cx="44450" cy="136525"/>
            </a:xfrm>
            <a:prstGeom prst="rect">
              <a:avLst/>
            </a:prstGeom>
            <a:solidFill>
              <a:srgbClr val="2E8D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283147"/>
                </a:solidFill>
                <a:latin typeface="Calibri"/>
              </a:endParaRPr>
            </a:p>
          </p:txBody>
        </p:sp>
        <p:sp>
          <p:nvSpPr>
            <p:cNvPr id="499" name="Rectangle 697">
              <a:extLst>
                <a:ext uri="{FF2B5EF4-FFF2-40B4-BE49-F238E27FC236}">
                  <a16:creationId xmlns:a16="http://schemas.microsoft.com/office/drawing/2014/main" id="{F571E0EF-8657-40F9-9279-F26D1F4609DB}"/>
                </a:ext>
              </a:extLst>
            </p:cNvPr>
            <p:cNvSpPr>
              <a:spLocks noChangeArrowheads="1"/>
            </p:cNvSpPr>
            <p:nvPr/>
          </p:nvSpPr>
          <p:spPr bwMode="auto">
            <a:xfrm>
              <a:off x="22860000" y="6672263"/>
              <a:ext cx="46038" cy="136525"/>
            </a:xfrm>
            <a:prstGeom prst="rect">
              <a:avLst/>
            </a:prstGeom>
            <a:solidFill>
              <a:srgbClr val="2E8D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283147"/>
                </a:solidFill>
                <a:latin typeface="Calibri"/>
              </a:endParaRPr>
            </a:p>
          </p:txBody>
        </p:sp>
        <p:sp>
          <p:nvSpPr>
            <p:cNvPr id="500" name="Rectangle 698">
              <a:extLst>
                <a:ext uri="{FF2B5EF4-FFF2-40B4-BE49-F238E27FC236}">
                  <a16:creationId xmlns:a16="http://schemas.microsoft.com/office/drawing/2014/main" id="{7F224570-95EA-4E41-BDF6-3C0F648DE87F}"/>
                </a:ext>
              </a:extLst>
            </p:cNvPr>
            <p:cNvSpPr>
              <a:spLocks noChangeArrowheads="1"/>
            </p:cNvSpPr>
            <p:nvPr/>
          </p:nvSpPr>
          <p:spPr bwMode="auto">
            <a:xfrm>
              <a:off x="22936200" y="6672263"/>
              <a:ext cx="44450" cy="136525"/>
            </a:xfrm>
            <a:prstGeom prst="rect">
              <a:avLst/>
            </a:prstGeom>
            <a:solidFill>
              <a:srgbClr val="2E8D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283147"/>
                </a:solidFill>
                <a:latin typeface="Calibri"/>
              </a:endParaRPr>
            </a:p>
          </p:txBody>
        </p:sp>
        <p:sp>
          <p:nvSpPr>
            <p:cNvPr id="501" name="Rectangle 699">
              <a:extLst>
                <a:ext uri="{FF2B5EF4-FFF2-40B4-BE49-F238E27FC236}">
                  <a16:creationId xmlns:a16="http://schemas.microsoft.com/office/drawing/2014/main" id="{869A1E75-8F81-4990-842F-624E9B01DA24}"/>
                </a:ext>
              </a:extLst>
            </p:cNvPr>
            <p:cNvSpPr>
              <a:spLocks noChangeArrowheads="1"/>
            </p:cNvSpPr>
            <p:nvPr/>
          </p:nvSpPr>
          <p:spPr bwMode="auto">
            <a:xfrm>
              <a:off x="23010813" y="6672263"/>
              <a:ext cx="46038" cy="136525"/>
            </a:xfrm>
            <a:prstGeom prst="rect">
              <a:avLst/>
            </a:prstGeom>
            <a:solidFill>
              <a:srgbClr val="2E8D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283147"/>
                </a:solidFill>
                <a:latin typeface="Calibri"/>
              </a:endParaRPr>
            </a:p>
          </p:txBody>
        </p:sp>
        <p:sp>
          <p:nvSpPr>
            <p:cNvPr id="502" name="Rectangle 700">
              <a:extLst>
                <a:ext uri="{FF2B5EF4-FFF2-40B4-BE49-F238E27FC236}">
                  <a16:creationId xmlns:a16="http://schemas.microsoft.com/office/drawing/2014/main" id="{5CF1A9EB-326E-4E92-8FEA-47929EE9BF56}"/>
                </a:ext>
              </a:extLst>
            </p:cNvPr>
            <p:cNvSpPr>
              <a:spLocks noChangeArrowheads="1"/>
            </p:cNvSpPr>
            <p:nvPr/>
          </p:nvSpPr>
          <p:spPr bwMode="auto">
            <a:xfrm>
              <a:off x="23085425" y="6672263"/>
              <a:ext cx="46038" cy="136525"/>
            </a:xfrm>
            <a:prstGeom prst="rect">
              <a:avLst/>
            </a:prstGeom>
            <a:solidFill>
              <a:srgbClr val="2E8D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283147"/>
                </a:solidFill>
                <a:latin typeface="Calibri"/>
              </a:endParaRPr>
            </a:p>
          </p:txBody>
        </p:sp>
        <p:sp>
          <p:nvSpPr>
            <p:cNvPr id="503" name="Oval 701">
              <a:extLst>
                <a:ext uri="{FF2B5EF4-FFF2-40B4-BE49-F238E27FC236}">
                  <a16:creationId xmlns:a16="http://schemas.microsoft.com/office/drawing/2014/main" id="{0FBBCEBD-8F59-4175-BBD0-5AE69FE79AAE}"/>
                </a:ext>
              </a:extLst>
            </p:cNvPr>
            <p:cNvSpPr>
              <a:spLocks noChangeArrowheads="1"/>
            </p:cNvSpPr>
            <p:nvPr/>
          </p:nvSpPr>
          <p:spPr bwMode="auto">
            <a:xfrm>
              <a:off x="23214013" y="6710363"/>
              <a:ext cx="60325" cy="60325"/>
            </a:xfrm>
            <a:prstGeom prst="ellipse">
              <a:avLst/>
            </a:prstGeom>
            <a:solidFill>
              <a:srgbClr val="FCEE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283147"/>
                </a:solidFill>
                <a:latin typeface="Calibri"/>
              </a:endParaRPr>
            </a:p>
          </p:txBody>
        </p:sp>
        <p:sp>
          <p:nvSpPr>
            <p:cNvPr id="504" name="Oval 702">
              <a:extLst>
                <a:ext uri="{FF2B5EF4-FFF2-40B4-BE49-F238E27FC236}">
                  <a16:creationId xmlns:a16="http://schemas.microsoft.com/office/drawing/2014/main" id="{93588245-C0CF-4E2E-8CAE-79149558D4BA}"/>
                </a:ext>
              </a:extLst>
            </p:cNvPr>
            <p:cNvSpPr>
              <a:spLocks noChangeArrowheads="1"/>
            </p:cNvSpPr>
            <p:nvPr/>
          </p:nvSpPr>
          <p:spPr bwMode="auto">
            <a:xfrm>
              <a:off x="23372763" y="6710363"/>
              <a:ext cx="58738" cy="60325"/>
            </a:xfrm>
            <a:prstGeom prst="ellipse">
              <a:avLst/>
            </a:prstGeom>
            <a:solidFill>
              <a:srgbClr val="F15A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283147"/>
                </a:solidFill>
                <a:latin typeface="Calibri"/>
              </a:endParaRPr>
            </a:p>
          </p:txBody>
        </p:sp>
        <p:sp>
          <p:nvSpPr>
            <p:cNvPr id="505" name="Freeform 703">
              <a:extLst>
                <a:ext uri="{FF2B5EF4-FFF2-40B4-BE49-F238E27FC236}">
                  <a16:creationId xmlns:a16="http://schemas.microsoft.com/office/drawing/2014/main" id="{4E12820F-E2D2-4FF2-ADAD-784734048662}"/>
                </a:ext>
              </a:extLst>
            </p:cNvPr>
            <p:cNvSpPr>
              <a:spLocks/>
            </p:cNvSpPr>
            <p:nvPr/>
          </p:nvSpPr>
          <p:spPr bwMode="auto">
            <a:xfrm>
              <a:off x="23552150" y="6694488"/>
              <a:ext cx="571500" cy="90488"/>
            </a:xfrm>
            <a:custGeom>
              <a:avLst/>
              <a:gdLst>
                <a:gd name="T0" fmla="*/ 291 w 304"/>
                <a:gd name="T1" fmla="*/ 48 h 48"/>
                <a:gd name="T2" fmla="*/ 13 w 304"/>
                <a:gd name="T3" fmla="*/ 48 h 48"/>
                <a:gd name="T4" fmla="*/ 0 w 304"/>
                <a:gd name="T5" fmla="*/ 35 h 48"/>
                <a:gd name="T6" fmla="*/ 0 w 304"/>
                <a:gd name="T7" fmla="*/ 13 h 48"/>
                <a:gd name="T8" fmla="*/ 13 w 304"/>
                <a:gd name="T9" fmla="*/ 0 h 48"/>
                <a:gd name="T10" fmla="*/ 291 w 304"/>
                <a:gd name="T11" fmla="*/ 0 h 48"/>
                <a:gd name="T12" fmla="*/ 304 w 304"/>
                <a:gd name="T13" fmla="*/ 13 h 48"/>
                <a:gd name="T14" fmla="*/ 304 w 304"/>
                <a:gd name="T15" fmla="*/ 35 h 48"/>
                <a:gd name="T16" fmla="*/ 291 w 304"/>
                <a:gd name="T17"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4" h="48">
                  <a:moveTo>
                    <a:pt x="291" y="48"/>
                  </a:moveTo>
                  <a:cubicBezTo>
                    <a:pt x="13" y="48"/>
                    <a:pt x="13" y="48"/>
                    <a:pt x="13" y="48"/>
                  </a:cubicBezTo>
                  <a:cubicBezTo>
                    <a:pt x="6" y="48"/>
                    <a:pt x="0" y="42"/>
                    <a:pt x="0" y="35"/>
                  </a:cubicBezTo>
                  <a:cubicBezTo>
                    <a:pt x="0" y="13"/>
                    <a:pt x="0" y="13"/>
                    <a:pt x="0" y="13"/>
                  </a:cubicBezTo>
                  <a:cubicBezTo>
                    <a:pt x="0" y="6"/>
                    <a:pt x="6" y="0"/>
                    <a:pt x="13" y="0"/>
                  </a:cubicBezTo>
                  <a:cubicBezTo>
                    <a:pt x="291" y="0"/>
                    <a:pt x="291" y="0"/>
                    <a:pt x="291" y="0"/>
                  </a:cubicBezTo>
                  <a:cubicBezTo>
                    <a:pt x="298" y="0"/>
                    <a:pt x="304" y="6"/>
                    <a:pt x="304" y="13"/>
                  </a:cubicBezTo>
                  <a:cubicBezTo>
                    <a:pt x="304" y="35"/>
                    <a:pt x="304" y="35"/>
                    <a:pt x="304" y="35"/>
                  </a:cubicBezTo>
                  <a:cubicBezTo>
                    <a:pt x="304" y="42"/>
                    <a:pt x="298" y="48"/>
                    <a:pt x="291" y="48"/>
                  </a:cubicBezTo>
                  <a:close/>
                </a:path>
              </a:pathLst>
            </a:custGeom>
            <a:solidFill>
              <a:srgbClr val="05021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283147"/>
                </a:solidFill>
                <a:latin typeface="Calibri"/>
              </a:endParaRPr>
            </a:p>
          </p:txBody>
        </p:sp>
        <p:sp>
          <p:nvSpPr>
            <p:cNvPr id="506" name="Freeform 704">
              <a:extLst>
                <a:ext uri="{FF2B5EF4-FFF2-40B4-BE49-F238E27FC236}">
                  <a16:creationId xmlns:a16="http://schemas.microsoft.com/office/drawing/2014/main" id="{7C8E7E16-1CF2-4081-B7AF-B22BFC8E5277}"/>
                </a:ext>
              </a:extLst>
            </p:cNvPr>
            <p:cNvSpPr>
              <a:spLocks/>
            </p:cNvSpPr>
            <p:nvPr/>
          </p:nvSpPr>
          <p:spPr bwMode="auto">
            <a:xfrm>
              <a:off x="22656800" y="6916738"/>
              <a:ext cx="1527175" cy="233363"/>
            </a:xfrm>
            <a:custGeom>
              <a:avLst/>
              <a:gdLst>
                <a:gd name="T0" fmla="*/ 796 w 812"/>
                <a:gd name="T1" fmla="*/ 124 h 124"/>
                <a:gd name="T2" fmla="*/ 16 w 812"/>
                <a:gd name="T3" fmla="*/ 124 h 124"/>
                <a:gd name="T4" fmla="*/ 0 w 812"/>
                <a:gd name="T5" fmla="*/ 108 h 124"/>
                <a:gd name="T6" fmla="*/ 0 w 812"/>
                <a:gd name="T7" fmla="*/ 16 h 124"/>
                <a:gd name="T8" fmla="*/ 16 w 812"/>
                <a:gd name="T9" fmla="*/ 0 h 124"/>
                <a:gd name="T10" fmla="*/ 796 w 812"/>
                <a:gd name="T11" fmla="*/ 0 h 124"/>
                <a:gd name="T12" fmla="*/ 812 w 812"/>
                <a:gd name="T13" fmla="*/ 16 h 124"/>
                <a:gd name="T14" fmla="*/ 812 w 812"/>
                <a:gd name="T15" fmla="*/ 108 h 124"/>
                <a:gd name="T16" fmla="*/ 796 w 812"/>
                <a:gd name="T17" fmla="*/ 124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12" h="124">
                  <a:moveTo>
                    <a:pt x="796" y="124"/>
                  </a:moveTo>
                  <a:cubicBezTo>
                    <a:pt x="16" y="124"/>
                    <a:pt x="16" y="124"/>
                    <a:pt x="16" y="124"/>
                  </a:cubicBezTo>
                  <a:cubicBezTo>
                    <a:pt x="7" y="124"/>
                    <a:pt x="0" y="117"/>
                    <a:pt x="0" y="108"/>
                  </a:cubicBezTo>
                  <a:cubicBezTo>
                    <a:pt x="0" y="16"/>
                    <a:pt x="0" y="16"/>
                    <a:pt x="0" y="16"/>
                  </a:cubicBezTo>
                  <a:cubicBezTo>
                    <a:pt x="0" y="7"/>
                    <a:pt x="7" y="0"/>
                    <a:pt x="16" y="0"/>
                  </a:cubicBezTo>
                  <a:cubicBezTo>
                    <a:pt x="796" y="0"/>
                    <a:pt x="796" y="0"/>
                    <a:pt x="796" y="0"/>
                  </a:cubicBezTo>
                  <a:cubicBezTo>
                    <a:pt x="805" y="0"/>
                    <a:pt x="812" y="7"/>
                    <a:pt x="812" y="16"/>
                  </a:cubicBezTo>
                  <a:cubicBezTo>
                    <a:pt x="812" y="108"/>
                    <a:pt x="812" y="108"/>
                    <a:pt x="812" y="108"/>
                  </a:cubicBezTo>
                  <a:cubicBezTo>
                    <a:pt x="812" y="117"/>
                    <a:pt x="805" y="124"/>
                    <a:pt x="796" y="124"/>
                  </a:cubicBezTo>
                  <a:close/>
                </a:path>
              </a:pathLst>
            </a:custGeom>
            <a:solidFill>
              <a:srgbClr val="1B0F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283147"/>
                </a:solidFill>
                <a:latin typeface="Calibri"/>
              </a:endParaRPr>
            </a:p>
          </p:txBody>
        </p:sp>
        <p:sp>
          <p:nvSpPr>
            <p:cNvPr id="507" name="Rectangle 705">
              <a:extLst>
                <a:ext uri="{FF2B5EF4-FFF2-40B4-BE49-F238E27FC236}">
                  <a16:creationId xmlns:a16="http://schemas.microsoft.com/office/drawing/2014/main" id="{F86066A6-4015-41F3-8B05-DE5AFEABE9B9}"/>
                </a:ext>
              </a:extLst>
            </p:cNvPr>
            <p:cNvSpPr>
              <a:spLocks noChangeArrowheads="1"/>
            </p:cNvSpPr>
            <p:nvPr/>
          </p:nvSpPr>
          <p:spPr bwMode="auto">
            <a:xfrm>
              <a:off x="22710775" y="6965950"/>
              <a:ext cx="44450" cy="136525"/>
            </a:xfrm>
            <a:prstGeom prst="rect">
              <a:avLst/>
            </a:prstGeom>
            <a:solidFill>
              <a:srgbClr val="2E8D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283147"/>
                </a:solidFill>
                <a:latin typeface="Calibri"/>
              </a:endParaRPr>
            </a:p>
          </p:txBody>
        </p:sp>
        <p:sp>
          <p:nvSpPr>
            <p:cNvPr id="508" name="Rectangle 706">
              <a:extLst>
                <a:ext uri="{FF2B5EF4-FFF2-40B4-BE49-F238E27FC236}">
                  <a16:creationId xmlns:a16="http://schemas.microsoft.com/office/drawing/2014/main" id="{15825134-5B3A-4C4C-97BD-44CD5EC89C31}"/>
                </a:ext>
              </a:extLst>
            </p:cNvPr>
            <p:cNvSpPr>
              <a:spLocks noChangeArrowheads="1"/>
            </p:cNvSpPr>
            <p:nvPr/>
          </p:nvSpPr>
          <p:spPr bwMode="auto">
            <a:xfrm>
              <a:off x="22785388" y="6965950"/>
              <a:ext cx="44450" cy="136525"/>
            </a:xfrm>
            <a:prstGeom prst="rect">
              <a:avLst/>
            </a:prstGeom>
            <a:solidFill>
              <a:srgbClr val="2E8D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283147"/>
                </a:solidFill>
                <a:latin typeface="Calibri"/>
              </a:endParaRPr>
            </a:p>
          </p:txBody>
        </p:sp>
        <p:sp>
          <p:nvSpPr>
            <p:cNvPr id="509" name="Rectangle 707">
              <a:extLst>
                <a:ext uri="{FF2B5EF4-FFF2-40B4-BE49-F238E27FC236}">
                  <a16:creationId xmlns:a16="http://schemas.microsoft.com/office/drawing/2014/main" id="{A41AAB4C-26F1-4D3C-96A1-70736100FF47}"/>
                </a:ext>
              </a:extLst>
            </p:cNvPr>
            <p:cNvSpPr>
              <a:spLocks noChangeArrowheads="1"/>
            </p:cNvSpPr>
            <p:nvPr/>
          </p:nvSpPr>
          <p:spPr bwMode="auto">
            <a:xfrm>
              <a:off x="22860000" y="6965950"/>
              <a:ext cx="46038" cy="136525"/>
            </a:xfrm>
            <a:prstGeom prst="rect">
              <a:avLst/>
            </a:prstGeom>
            <a:solidFill>
              <a:srgbClr val="2E8D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283147"/>
                </a:solidFill>
                <a:latin typeface="Calibri"/>
              </a:endParaRPr>
            </a:p>
          </p:txBody>
        </p:sp>
        <p:sp>
          <p:nvSpPr>
            <p:cNvPr id="510" name="Rectangle 708">
              <a:extLst>
                <a:ext uri="{FF2B5EF4-FFF2-40B4-BE49-F238E27FC236}">
                  <a16:creationId xmlns:a16="http://schemas.microsoft.com/office/drawing/2014/main" id="{DE665575-F8FD-4337-A69E-19E6CD821E30}"/>
                </a:ext>
              </a:extLst>
            </p:cNvPr>
            <p:cNvSpPr>
              <a:spLocks noChangeArrowheads="1"/>
            </p:cNvSpPr>
            <p:nvPr/>
          </p:nvSpPr>
          <p:spPr bwMode="auto">
            <a:xfrm>
              <a:off x="22936200" y="6965950"/>
              <a:ext cx="44450" cy="136525"/>
            </a:xfrm>
            <a:prstGeom prst="rect">
              <a:avLst/>
            </a:prstGeom>
            <a:solidFill>
              <a:srgbClr val="2E8D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283147"/>
                </a:solidFill>
                <a:latin typeface="Calibri"/>
              </a:endParaRPr>
            </a:p>
          </p:txBody>
        </p:sp>
        <p:sp>
          <p:nvSpPr>
            <p:cNvPr id="511" name="Rectangle 709">
              <a:extLst>
                <a:ext uri="{FF2B5EF4-FFF2-40B4-BE49-F238E27FC236}">
                  <a16:creationId xmlns:a16="http://schemas.microsoft.com/office/drawing/2014/main" id="{3CD1F8C3-A91F-42CE-A1A1-A6D904BFD4DE}"/>
                </a:ext>
              </a:extLst>
            </p:cNvPr>
            <p:cNvSpPr>
              <a:spLocks noChangeArrowheads="1"/>
            </p:cNvSpPr>
            <p:nvPr/>
          </p:nvSpPr>
          <p:spPr bwMode="auto">
            <a:xfrm>
              <a:off x="23010813" y="6965950"/>
              <a:ext cx="46038" cy="136525"/>
            </a:xfrm>
            <a:prstGeom prst="rect">
              <a:avLst/>
            </a:prstGeom>
            <a:solidFill>
              <a:srgbClr val="2E8D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283147"/>
                </a:solidFill>
                <a:latin typeface="Calibri"/>
              </a:endParaRPr>
            </a:p>
          </p:txBody>
        </p:sp>
        <p:sp>
          <p:nvSpPr>
            <p:cNvPr id="512" name="Rectangle 710">
              <a:extLst>
                <a:ext uri="{FF2B5EF4-FFF2-40B4-BE49-F238E27FC236}">
                  <a16:creationId xmlns:a16="http://schemas.microsoft.com/office/drawing/2014/main" id="{7E8A21A8-B443-44DB-91B2-142FFEBBAEBD}"/>
                </a:ext>
              </a:extLst>
            </p:cNvPr>
            <p:cNvSpPr>
              <a:spLocks noChangeArrowheads="1"/>
            </p:cNvSpPr>
            <p:nvPr/>
          </p:nvSpPr>
          <p:spPr bwMode="auto">
            <a:xfrm>
              <a:off x="23085425" y="6965950"/>
              <a:ext cx="46038" cy="136525"/>
            </a:xfrm>
            <a:prstGeom prst="rect">
              <a:avLst/>
            </a:prstGeom>
            <a:solidFill>
              <a:srgbClr val="2E8D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283147"/>
                </a:solidFill>
                <a:latin typeface="Calibri"/>
              </a:endParaRPr>
            </a:p>
          </p:txBody>
        </p:sp>
        <p:sp>
          <p:nvSpPr>
            <p:cNvPr id="513" name="Oval 711">
              <a:extLst>
                <a:ext uri="{FF2B5EF4-FFF2-40B4-BE49-F238E27FC236}">
                  <a16:creationId xmlns:a16="http://schemas.microsoft.com/office/drawing/2014/main" id="{8D7933B1-F9E0-47EC-A0E0-9BDE26443D75}"/>
                </a:ext>
              </a:extLst>
            </p:cNvPr>
            <p:cNvSpPr>
              <a:spLocks noChangeArrowheads="1"/>
            </p:cNvSpPr>
            <p:nvPr/>
          </p:nvSpPr>
          <p:spPr bwMode="auto">
            <a:xfrm>
              <a:off x="23214013" y="7004050"/>
              <a:ext cx="60325" cy="60325"/>
            </a:xfrm>
            <a:prstGeom prst="ellipse">
              <a:avLst/>
            </a:prstGeom>
            <a:solidFill>
              <a:srgbClr val="FCEE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283147"/>
                </a:solidFill>
                <a:latin typeface="Calibri"/>
              </a:endParaRPr>
            </a:p>
          </p:txBody>
        </p:sp>
        <p:sp>
          <p:nvSpPr>
            <p:cNvPr id="514" name="Oval 712">
              <a:extLst>
                <a:ext uri="{FF2B5EF4-FFF2-40B4-BE49-F238E27FC236}">
                  <a16:creationId xmlns:a16="http://schemas.microsoft.com/office/drawing/2014/main" id="{B0FC071A-FB2A-416D-BD9A-4169C51E316E}"/>
                </a:ext>
              </a:extLst>
            </p:cNvPr>
            <p:cNvSpPr>
              <a:spLocks noChangeArrowheads="1"/>
            </p:cNvSpPr>
            <p:nvPr/>
          </p:nvSpPr>
          <p:spPr bwMode="auto">
            <a:xfrm>
              <a:off x="23372763" y="7004050"/>
              <a:ext cx="58738" cy="60325"/>
            </a:xfrm>
            <a:prstGeom prst="ellipse">
              <a:avLst/>
            </a:prstGeom>
            <a:solidFill>
              <a:srgbClr val="F15A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283147"/>
                </a:solidFill>
                <a:latin typeface="Calibri"/>
              </a:endParaRPr>
            </a:p>
          </p:txBody>
        </p:sp>
        <p:sp>
          <p:nvSpPr>
            <p:cNvPr id="515" name="Freeform 713">
              <a:extLst>
                <a:ext uri="{FF2B5EF4-FFF2-40B4-BE49-F238E27FC236}">
                  <a16:creationId xmlns:a16="http://schemas.microsoft.com/office/drawing/2014/main" id="{91D93859-C976-43AB-A21F-47EA02F0F125}"/>
                </a:ext>
              </a:extLst>
            </p:cNvPr>
            <p:cNvSpPr>
              <a:spLocks/>
            </p:cNvSpPr>
            <p:nvPr/>
          </p:nvSpPr>
          <p:spPr bwMode="auto">
            <a:xfrm>
              <a:off x="23552150" y="6988175"/>
              <a:ext cx="571500" cy="90488"/>
            </a:xfrm>
            <a:custGeom>
              <a:avLst/>
              <a:gdLst>
                <a:gd name="T0" fmla="*/ 291 w 304"/>
                <a:gd name="T1" fmla="*/ 48 h 48"/>
                <a:gd name="T2" fmla="*/ 13 w 304"/>
                <a:gd name="T3" fmla="*/ 48 h 48"/>
                <a:gd name="T4" fmla="*/ 0 w 304"/>
                <a:gd name="T5" fmla="*/ 35 h 48"/>
                <a:gd name="T6" fmla="*/ 0 w 304"/>
                <a:gd name="T7" fmla="*/ 13 h 48"/>
                <a:gd name="T8" fmla="*/ 13 w 304"/>
                <a:gd name="T9" fmla="*/ 0 h 48"/>
                <a:gd name="T10" fmla="*/ 291 w 304"/>
                <a:gd name="T11" fmla="*/ 0 h 48"/>
                <a:gd name="T12" fmla="*/ 304 w 304"/>
                <a:gd name="T13" fmla="*/ 13 h 48"/>
                <a:gd name="T14" fmla="*/ 304 w 304"/>
                <a:gd name="T15" fmla="*/ 35 h 48"/>
                <a:gd name="T16" fmla="*/ 291 w 304"/>
                <a:gd name="T17"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4" h="48">
                  <a:moveTo>
                    <a:pt x="291" y="48"/>
                  </a:moveTo>
                  <a:cubicBezTo>
                    <a:pt x="13" y="48"/>
                    <a:pt x="13" y="48"/>
                    <a:pt x="13" y="48"/>
                  </a:cubicBezTo>
                  <a:cubicBezTo>
                    <a:pt x="6" y="48"/>
                    <a:pt x="0" y="42"/>
                    <a:pt x="0" y="35"/>
                  </a:cubicBezTo>
                  <a:cubicBezTo>
                    <a:pt x="0" y="13"/>
                    <a:pt x="0" y="13"/>
                    <a:pt x="0" y="13"/>
                  </a:cubicBezTo>
                  <a:cubicBezTo>
                    <a:pt x="0" y="6"/>
                    <a:pt x="6" y="0"/>
                    <a:pt x="13" y="0"/>
                  </a:cubicBezTo>
                  <a:cubicBezTo>
                    <a:pt x="291" y="0"/>
                    <a:pt x="291" y="0"/>
                    <a:pt x="291" y="0"/>
                  </a:cubicBezTo>
                  <a:cubicBezTo>
                    <a:pt x="298" y="0"/>
                    <a:pt x="304" y="6"/>
                    <a:pt x="304" y="13"/>
                  </a:cubicBezTo>
                  <a:cubicBezTo>
                    <a:pt x="304" y="35"/>
                    <a:pt x="304" y="35"/>
                    <a:pt x="304" y="35"/>
                  </a:cubicBezTo>
                  <a:cubicBezTo>
                    <a:pt x="304" y="42"/>
                    <a:pt x="298" y="48"/>
                    <a:pt x="291" y="48"/>
                  </a:cubicBezTo>
                  <a:close/>
                </a:path>
              </a:pathLst>
            </a:custGeom>
            <a:solidFill>
              <a:srgbClr val="05021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283147"/>
                </a:solidFill>
                <a:latin typeface="Calibri"/>
              </a:endParaRPr>
            </a:p>
          </p:txBody>
        </p:sp>
        <p:sp>
          <p:nvSpPr>
            <p:cNvPr id="516" name="Freeform 714">
              <a:extLst>
                <a:ext uri="{FF2B5EF4-FFF2-40B4-BE49-F238E27FC236}">
                  <a16:creationId xmlns:a16="http://schemas.microsoft.com/office/drawing/2014/main" id="{16995354-D9A1-4EBC-89B2-9A0667AB4A7E}"/>
                </a:ext>
              </a:extLst>
            </p:cNvPr>
            <p:cNvSpPr>
              <a:spLocks/>
            </p:cNvSpPr>
            <p:nvPr/>
          </p:nvSpPr>
          <p:spPr bwMode="auto">
            <a:xfrm>
              <a:off x="22656800" y="7210425"/>
              <a:ext cx="1527175" cy="233363"/>
            </a:xfrm>
            <a:custGeom>
              <a:avLst/>
              <a:gdLst>
                <a:gd name="T0" fmla="*/ 796 w 812"/>
                <a:gd name="T1" fmla="*/ 124 h 124"/>
                <a:gd name="T2" fmla="*/ 16 w 812"/>
                <a:gd name="T3" fmla="*/ 124 h 124"/>
                <a:gd name="T4" fmla="*/ 0 w 812"/>
                <a:gd name="T5" fmla="*/ 108 h 124"/>
                <a:gd name="T6" fmla="*/ 0 w 812"/>
                <a:gd name="T7" fmla="*/ 16 h 124"/>
                <a:gd name="T8" fmla="*/ 16 w 812"/>
                <a:gd name="T9" fmla="*/ 0 h 124"/>
                <a:gd name="T10" fmla="*/ 796 w 812"/>
                <a:gd name="T11" fmla="*/ 0 h 124"/>
                <a:gd name="T12" fmla="*/ 812 w 812"/>
                <a:gd name="T13" fmla="*/ 16 h 124"/>
                <a:gd name="T14" fmla="*/ 812 w 812"/>
                <a:gd name="T15" fmla="*/ 108 h 124"/>
                <a:gd name="T16" fmla="*/ 796 w 812"/>
                <a:gd name="T17" fmla="*/ 124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12" h="124">
                  <a:moveTo>
                    <a:pt x="796" y="124"/>
                  </a:moveTo>
                  <a:cubicBezTo>
                    <a:pt x="16" y="124"/>
                    <a:pt x="16" y="124"/>
                    <a:pt x="16" y="124"/>
                  </a:cubicBezTo>
                  <a:cubicBezTo>
                    <a:pt x="7" y="124"/>
                    <a:pt x="0" y="117"/>
                    <a:pt x="0" y="108"/>
                  </a:cubicBezTo>
                  <a:cubicBezTo>
                    <a:pt x="0" y="16"/>
                    <a:pt x="0" y="16"/>
                    <a:pt x="0" y="16"/>
                  </a:cubicBezTo>
                  <a:cubicBezTo>
                    <a:pt x="0" y="7"/>
                    <a:pt x="7" y="0"/>
                    <a:pt x="16" y="0"/>
                  </a:cubicBezTo>
                  <a:cubicBezTo>
                    <a:pt x="796" y="0"/>
                    <a:pt x="796" y="0"/>
                    <a:pt x="796" y="0"/>
                  </a:cubicBezTo>
                  <a:cubicBezTo>
                    <a:pt x="805" y="0"/>
                    <a:pt x="812" y="7"/>
                    <a:pt x="812" y="16"/>
                  </a:cubicBezTo>
                  <a:cubicBezTo>
                    <a:pt x="812" y="108"/>
                    <a:pt x="812" y="108"/>
                    <a:pt x="812" y="108"/>
                  </a:cubicBezTo>
                  <a:cubicBezTo>
                    <a:pt x="812" y="117"/>
                    <a:pt x="805" y="124"/>
                    <a:pt x="796" y="124"/>
                  </a:cubicBezTo>
                  <a:close/>
                </a:path>
              </a:pathLst>
            </a:custGeom>
            <a:solidFill>
              <a:srgbClr val="BCD0E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283147"/>
                </a:solidFill>
                <a:latin typeface="Calibri"/>
              </a:endParaRPr>
            </a:p>
          </p:txBody>
        </p:sp>
        <p:sp>
          <p:nvSpPr>
            <p:cNvPr id="517" name="Freeform 715">
              <a:extLst>
                <a:ext uri="{FF2B5EF4-FFF2-40B4-BE49-F238E27FC236}">
                  <a16:creationId xmlns:a16="http://schemas.microsoft.com/office/drawing/2014/main" id="{FCF872FC-E1ED-435F-8F46-1BDB01E397E9}"/>
                </a:ext>
              </a:extLst>
            </p:cNvPr>
            <p:cNvSpPr>
              <a:spLocks/>
            </p:cNvSpPr>
            <p:nvPr/>
          </p:nvSpPr>
          <p:spPr bwMode="auto">
            <a:xfrm>
              <a:off x="22656800" y="7504113"/>
              <a:ext cx="1527175" cy="233363"/>
            </a:xfrm>
            <a:custGeom>
              <a:avLst/>
              <a:gdLst>
                <a:gd name="T0" fmla="*/ 796 w 812"/>
                <a:gd name="T1" fmla="*/ 124 h 124"/>
                <a:gd name="T2" fmla="*/ 16 w 812"/>
                <a:gd name="T3" fmla="*/ 124 h 124"/>
                <a:gd name="T4" fmla="*/ 0 w 812"/>
                <a:gd name="T5" fmla="*/ 108 h 124"/>
                <a:gd name="T6" fmla="*/ 0 w 812"/>
                <a:gd name="T7" fmla="*/ 16 h 124"/>
                <a:gd name="T8" fmla="*/ 16 w 812"/>
                <a:gd name="T9" fmla="*/ 0 h 124"/>
                <a:gd name="T10" fmla="*/ 796 w 812"/>
                <a:gd name="T11" fmla="*/ 0 h 124"/>
                <a:gd name="T12" fmla="*/ 812 w 812"/>
                <a:gd name="T13" fmla="*/ 16 h 124"/>
                <a:gd name="T14" fmla="*/ 812 w 812"/>
                <a:gd name="T15" fmla="*/ 108 h 124"/>
                <a:gd name="T16" fmla="*/ 796 w 812"/>
                <a:gd name="T17" fmla="*/ 124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12" h="124">
                  <a:moveTo>
                    <a:pt x="796" y="124"/>
                  </a:moveTo>
                  <a:cubicBezTo>
                    <a:pt x="16" y="124"/>
                    <a:pt x="16" y="124"/>
                    <a:pt x="16" y="124"/>
                  </a:cubicBezTo>
                  <a:cubicBezTo>
                    <a:pt x="7" y="124"/>
                    <a:pt x="0" y="117"/>
                    <a:pt x="0" y="108"/>
                  </a:cubicBezTo>
                  <a:cubicBezTo>
                    <a:pt x="0" y="16"/>
                    <a:pt x="0" y="16"/>
                    <a:pt x="0" y="16"/>
                  </a:cubicBezTo>
                  <a:cubicBezTo>
                    <a:pt x="0" y="7"/>
                    <a:pt x="7" y="0"/>
                    <a:pt x="16" y="0"/>
                  </a:cubicBezTo>
                  <a:cubicBezTo>
                    <a:pt x="796" y="0"/>
                    <a:pt x="796" y="0"/>
                    <a:pt x="796" y="0"/>
                  </a:cubicBezTo>
                  <a:cubicBezTo>
                    <a:pt x="805" y="0"/>
                    <a:pt x="812" y="7"/>
                    <a:pt x="812" y="16"/>
                  </a:cubicBezTo>
                  <a:cubicBezTo>
                    <a:pt x="812" y="108"/>
                    <a:pt x="812" y="108"/>
                    <a:pt x="812" y="108"/>
                  </a:cubicBezTo>
                  <a:cubicBezTo>
                    <a:pt x="812" y="117"/>
                    <a:pt x="805" y="124"/>
                    <a:pt x="796" y="124"/>
                  </a:cubicBezTo>
                  <a:close/>
                </a:path>
              </a:pathLst>
            </a:custGeom>
            <a:solidFill>
              <a:srgbClr val="1B0F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283147"/>
                </a:solidFill>
                <a:latin typeface="Calibri"/>
              </a:endParaRPr>
            </a:p>
          </p:txBody>
        </p:sp>
        <p:sp>
          <p:nvSpPr>
            <p:cNvPr id="518" name="Rectangle 716">
              <a:extLst>
                <a:ext uri="{FF2B5EF4-FFF2-40B4-BE49-F238E27FC236}">
                  <a16:creationId xmlns:a16="http://schemas.microsoft.com/office/drawing/2014/main" id="{611FC408-4DD9-4602-AFD5-CA3899B5A49A}"/>
                </a:ext>
              </a:extLst>
            </p:cNvPr>
            <p:cNvSpPr>
              <a:spLocks noChangeArrowheads="1"/>
            </p:cNvSpPr>
            <p:nvPr/>
          </p:nvSpPr>
          <p:spPr bwMode="auto">
            <a:xfrm>
              <a:off x="22710775" y="7553325"/>
              <a:ext cx="44450" cy="134938"/>
            </a:xfrm>
            <a:prstGeom prst="rect">
              <a:avLst/>
            </a:prstGeom>
            <a:solidFill>
              <a:srgbClr val="2E8D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283147"/>
                </a:solidFill>
                <a:latin typeface="Calibri"/>
              </a:endParaRPr>
            </a:p>
          </p:txBody>
        </p:sp>
        <p:sp>
          <p:nvSpPr>
            <p:cNvPr id="519" name="Rectangle 717">
              <a:extLst>
                <a:ext uri="{FF2B5EF4-FFF2-40B4-BE49-F238E27FC236}">
                  <a16:creationId xmlns:a16="http://schemas.microsoft.com/office/drawing/2014/main" id="{F0E5F41B-2ABF-4C39-A964-E322B803FF7E}"/>
                </a:ext>
              </a:extLst>
            </p:cNvPr>
            <p:cNvSpPr>
              <a:spLocks noChangeArrowheads="1"/>
            </p:cNvSpPr>
            <p:nvPr/>
          </p:nvSpPr>
          <p:spPr bwMode="auto">
            <a:xfrm>
              <a:off x="22785388" y="7553325"/>
              <a:ext cx="44450" cy="134938"/>
            </a:xfrm>
            <a:prstGeom prst="rect">
              <a:avLst/>
            </a:prstGeom>
            <a:solidFill>
              <a:srgbClr val="2E8D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283147"/>
                </a:solidFill>
                <a:latin typeface="Calibri"/>
              </a:endParaRPr>
            </a:p>
          </p:txBody>
        </p:sp>
        <p:sp>
          <p:nvSpPr>
            <p:cNvPr id="520" name="Rectangle 718">
              <a:extLst>
                <a:ext uri="{FF2B5EF4-FFF2-40B4-BE49-F238E27FC236}">
                  <a16:creationId xmlns:a16="http://schemas.microsoft.com/office/drawing/2014/main" id="{C57E7ADF-5643-41A9-890A-2BC2954C1DF6}"/>
                </a:ext>
              </a:extLst>
            </p:cNvPr>
            <p:cNvSpPr>
              <a:spLocks noChangeArrowheads="1"/>
            </p:cNvSpPr>
            <p:nvPr/>
          </p:nvSpPr>
          <p:spPr bwMode="auto">
            <a:xfrm>
              <a:off x="22860000" y="7553325"/>
              <a:ext cx="46038" cy="134938"/>
            </a:xfrm>
            <a:prstGeom prst="rect">
              <a:avLst/>
            </a:prstGeom>
            <a:solidFill>
              <a:srgbClr val="2E8D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283147"/>
                </a:solidFill>
                <a:latin typeface="Calibri"/>
              </a:endParaRPr>
            </a:p>
          </p:txBody>
        </p:sp>
        <p:sp>
          <p:nvSpPr>
            <p:cNvPr id="521" name="Rectangle 719">
              <a:extLst>
                <a:ext uri="{FF2B5EF4-FFF2-40B4-BE49-F238E27FC236}">
                  <a16:creationId xmlns:a16="http://schemas.microsoft.com/office/drawing/2014/main" id="{85C8C95B-CF28-45D0-A4F2-3009B6A8F23D}"/>
                </a:ext>
              </a:extLst>
            </p:cNvPr>
            <p:cNvSpPr>
              <a:spLocks noChangeArrowheads="1"/>
            </p:cNvSpPr>
            <p:nvPr/>
          </p:nvSpPr>
          <p:spPr bwMode="auto">
            <a:xfrm>
              <a:off x="22936200" y="7553325"/>
              <a:ext cx="44450" cy="134938"/>
            </a:xfrm>
            <a:prstGeom prst="rect">
              <a:avLst/>
            </a:prstGeom>
            <a:solidFill>
              <a:srgbClr val="2E8D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283147"/>
                </a:solidFill>
                <a:latin typeface="Calibri"/>
              </a:endParaRPr>
            </a:p>
          </p:txBody>
        </p:sp>
        <p:sp>
          <p:nvSpPr>
            <p:cNvPr id="522" name="Rectangle 720">
              <a:extLst>
                <a:ext uri="{FF2B5EF4-FFF2-40B4-BE49-F238E27FC236}">
                  <a16:creationId xmlns:a16="http://schemas.microsoft.com/office/drawing/2014/main" id="{C1C36D47-5B98-4FFC-930B-5FA27FBB2AE8}"/>
                </a:ext>
              </a:extLst>
            </p:cNvPr>
            <p:cNvSpPr>
              <a:spLocks noChangeArrowheads="1"/>
            </p:cNvSpPr>
            <p:nvPr/>
          </p:nvSpPr>
          <p:spPr bwMode="auto">
            <a:xfrm>
              <a:off x="23010813" y="7553325"/>
              <a:ext cx="46038" cy="134938"/>
            </a:xfrm>
            <a:prstGeom prst="rect">
              <a:avLst/>
            </a:prstGeom>
            <a:solidFill>
              <a:srgbClr val="2E8D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283147"/>
                </a:solidFill>
                <a:latin typeface="Calibri"/>
              </a:endParaRPr>
            </a:p>
          </p:txBody>
        </p:sp>
        <p:sp>
          <p:nvSpPr>
            <p:cNvPr id="523" name="Rectangle 721">
              <a:extLst>
                <a:ext uri="{FF2B5EF4-FFF2-40B4-BE49-F238E27FC236}">
                  <a16:creationId xmlns:a16="http://schemas.microsoft.com/office/drawing/2014/main" id="{41307813-C46E-4FE3-AF3C-FC8FCCD67F57}"/>
                </a:ext>
              </a:extLst>
            </p:cNvPr>
            <p:cNvSpPr>
              <a:spLocks noChangeArrowheads="1"/>
            </p:cNvSpPr>
            <p:nvPr/>
          </p:nvSpPr>
          <p:spPr bwMode="auto">
            <a:xfrm>
              <a:off x="23085425" y="7553325"/>
              <a:ext cx="46038" cy="134938"/>
            </a:xfrm>
            <a:prstGeom prst="rect">
              <a:avLst/>
            </a:prstGeom>
            <a:solidFill>
              <a:srgbClr val="2E8D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283147"/>
                </a:solidFill>
                <a:latin typeface="Calibri"/>
              </a:endParaRPr>
            </a:p>
          </p:txBody>
        </p:sp>
        <p:sp>
          <p:nvSpPr>
            <p:cNvPr id="524" name="Oval 722">
              <a:extLst>
                <a:ext uri="{FF2B5EF4-FFF2-40B4-BE49-F238E27FC236}">
                  <a16:creationId xmlns:a16="http://schemas.microsoft.com/office/drawing/2014/main" id="{6ACDB1AC-1A8F-4DAA-86FD-0E59D2995EAD}"/>
                </a:ext>
              </a:extLst>
            </p:cNvPr>
            <p:cNvSpPr>
              <a:spLocks noChangeArrowheads="1"/>
            </p:cNvSpPr>
            <p:nvPr/>
          </p:nvSpPr>
          <p:spPr bwMode="auto">
            <a:xfrm>
              <a:off x="23214013" y="7591425"/>
              <a:ext cx="60325" cy="60325"/>
            </a:xfrm>
            <a:prstGeom prst="ellipse">
              <a:avLst/>
            </a:prstGeom>
            <a:solidFill>
              <a:srgbClr val="FCEE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283147"/>
                </a:solidFill>
                <a:latin typeface="Calibri"/>
              </a:endParaRPr>
            </a:p>
          </p:txBody>
        </p:sp>
        <p:sp>
          <p:nvSpPr>
            <p:cNvPr id="525" name="Oval 723">
              <a:extLst>
                <a:ext uri="{FF2B5EF4-FFF2-40B4-BE49-F238E27FC236}">
                  <a16:creationId xmlns:a16="http://schemas.microsoft.com/office/drawing/2014/main" id="{BCD6F8CF-80CF-401B-A831-86D41972BE6A}"/>
                </a:ext>
              </a:extLst>
            </p:cNvPr>
            <p:cNvSpPr>
              <a:spLocks noChangeArrowheads="1"/>
            </p:cNvSpPr>
            <p:nvPr/>
          </p:nvSpPr>
          <p:spPr bwMode="auto">
            <a:xfrm>
              <a:off x="23372763" y="7591425"/>
              <a:ext cx="58738" cy="60325"/>
            </a:xfrm>
            <a:prstGeom prst="ellipse">
              <a:avLst/>
            </a:prstGeom>
            <a:solidFill>
              <a:srgbClr val="F15A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283147"/>
                </a:solidFill>
                <a:latin typeface="Calibri"/>
              </a:endParaRPr>
            </a:p>
          </p:txBody>
        </p:sp>
        <p:sp>
          <p:nvSpPr>
            <p:cNvPr id="526" name="Freeform 724">
              <a:extLst>
                <a:ext uri="{FF2B5EF4-FFF2-40B4-BE49-F238E27FC236}">
                  <a16:creationId xmlns:a16="http://schemas.microsoft.com/office/drawing/2014/main" id="{FAB1AABD-E140-4342-BC32-9F47C8E0FF64}"/>
                </a:ext>
              </a:extLst>
            </p:cNvPr>
            <p:cNvSpPr>
              <a:spLocks/>
            </p:cNvSpPr>
            <p:nvPr/>
          </p:nvSpPr>
          <p:spPr bwMode="auto">
            <a:xfrm>
              <a:off x="23552150" y="7575550"/>
              <a:ext cx="571500" cy="90488"/>
            </a:xfrm>
            <a:custGeom>
              <a:avLst/>
              <a:gdLst>
                <a:gd name="T0" fmla="*/ 291 w 304"/>
                <a:gd name="T1" fmla="*/ 48 h 48"/>
                <a:gd name="T2" fmla="*/ 13 w 304"/>
                <a:gd name="T3" fmla="*/ 48 h 48"/>
                <a:gd name="T4" fmla="*/ 0 w 304"/>
                <a:gd name="T5" fmla="*/ 35 h 48"/>
                <a:gd name="T6" fmla="*/ 0 w 304"/>
                <a:gd name="T7" fmla="*/ 13 h 48"/>
                <a:gd name="T8" fmla="*/ 13 w 304"/>
                <a:gd name="T9" fmla="*/ 0 h 48"/>
                <a:gd name="T10" fmla="*/ 291 w 304"/>
                <a:gd name="T11" fmla="*/ 0 h 48"/>
                <a:gd name="T12" fmla="*/ 304 w 304"/>
                <a:gd name="T13" fmla="*/ 13 h 48"/>
                <a:gd name="T14" fmla="*/ 304 w 304"/>
                <a:gd name="T15" fmla="*/ 35 h 48"/>
                <a:gd name="T16" fmla="*/ 291 w 304"/>
                <a:gd name="T17"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4" h="48">
                  <a:moveTo>
                    <a:pt x="291" y="48"/>
                  </a:moveTo>
                  <a:cubicBezTo>
                    <a:pt x="13" y="48"/>
                    <a:pt x="13" y="48"/>
                    <a:pt x="13" y="48"/>
                  </a:cubicBezTo>
                  <a:cubicBezTo>
                    <a:pt x="6" y="48"/>
                    <a:pt x="0" y="42"/>
                    <a:pt x="0" y="35"/>
                  </a:cubicBezTo>
                  <a:cubicBezTo>
                    <a:pt x="0" y="13"/>
                    <a:pt x="0" y="13"/>
                    <a:pt x="0" y="13"/>
                  </a:cubicBezTo>
                  <a:cubicBezTo>
                    <a:pt x="0" y="6"/>
                    <a:pt x="6" y="0"/>
                    <a:pt x="13" y="0"/>
                  </a:cubicBezTo>
                  <a:cubicBezTo>
                    <a:pt x="291" y="0"/>
                    <a:pt x="291" y="0"/>
                    <a:pt x="291" y="0"/>
                  </a:cubicBezTo>
                  <a:cubicBezTo>
                    <a:pt x="298" y="0"/>
                    <a:pt x="304" y="6"/>
                    <a:pt x="304" y="13"/>
                  </a:cubicBezTo>
                  <a:cubicBezTo>
                    <a:pt x="304" y="35"/>
                    <a:pt x="304" y="35"/>
                    <a:pt x="304" y="35"/>
                  </a:cubicBezTo>
                  <a:cubicBezTo>
                    <a:pt x="304" y="42"/>
                    <a:pt x="298" y="48"/>
                    <a:pt x="291" y="48"/>
                  </a:cubicBezTo>
                  <a:close/>
                </a:path>
              </a:pathLst>
            </a:custGeom>
            <a:solidFill>
              <a:srgbClr val="05021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283147"/>
                </a:solidFill>
                <a:latin typeface="Calibri"/>
              </a:endParaRPr>
            </a:p>
          </p:txBody>
        </p:sp>
        <p:sp>
          <p:nvSpPr>
            <p:cNvPr id="527" name="Freeform 725">
              <a:extLst>
                <a:ext uri="{FF2B5EF4-FFF2-40B4-BE49-F238E27FC236}">
                  <a16:creationId xmlns:a16="http://schemas.microsoft.com/office/drawing/2014/main" id="{35C0CD0F-A6C1-4CA2-ABF7-D70EF4356647}"/>
                </a:ext>
              </a:extLst>
            </p:cNvPr>
            <p:cNvSpPr>
              <a:spLocks/>
            </p:cNvSpPr>
            <p:nvPr/>
          </p:nvSpPr>
          <p:spPr bwMode="auto">
            <a:xfrm>
              <a:off x="22656800" y="7797800"/>
              <a:ext cx="1527175" cy="233363"/>
            </a:xfrm>
            <a:custGeom>
              <a:avLst/>
              <a:gdLst>
                <a:gd name="T0" fmla="*/ 796 w 812"/>
                <a:gd name="T1" fmla="*/ 124 h 124"/>
                <a:gd name="T2" fmla="*/ 16 w 812"/>
                <a:gd name="T3" fmla="*/ 124 h 124"/>
                <a:gd name="T4" fmla="*/ 0 w 812"/>
                <a:gd name="T5" fmla="*/ 108 h 124"/>
                <a:gd name="T6" fmla="*/ 0 w 812"/>
                <a:gd name="T7" fmla="*/ 16 h 124"/>
                <a:gd name="T8" fmla="*/ 16 w 812"/>
                <a:gd name="T9" fmla="*/ 0 h 124"/>
                <a:gd name="T10" fmla="*/ 796 w 812"/>
                <a:gd name="T11" fmla="*/ 0 h 124"/>
                <a:gd name="T12" fmla="*/ 812 w 812"/>
                <a:gd name="T13" fmla="*/ 16 h 124"/>
                <a:gd name="T14" fmla="*/ 812 w 812"/>
                <a:gd name="T15" fmla="*/ 108 h 124"/>
                <a:gd name="T16" fmla="*/ 796 w 812"/>
                <a:gd name="T17" fmla="*/ 124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12" h="124">
                  <a:moveTo>
                    <a:pt x="796" y="124"/>
                  </a:moveTo>
                  <a:cubicBezTo>
                    <a:pt x="16" y="124"/>
                    <a:pt x="16" y="124"/>
                    <a:pt x="16" y="124"/>
                  </a:cubicBezTo>
                  <a:cubicBezTo>
                    <a:pt x="7" y="124"/>
                    <a:pt x="0" y="117"/>
                    <a:pt x="0" y="108"/>
                  </a:cubicBezTo>
                  <a:cubicBezTo>
                    <a:pt x="0" y="16"/>
                    <a:pt x="0" y="16"/>
                    <a:pt x="0" y="16"/>
                  </a:cubicBezTo>
                  <a:cubicBezTo>
                    <a:pt x="0" y="7"/>
                    <a:pt x="7" y="0"/>
                    <a:pt x="16" y="0"/>
                  </a:cubicBezTo>
                  <a:cubicBezTo>
                    <a:pt x="796" y="0"/>
                    <a:pt x="796" y="0"/>
                    <a:pt x="796" y="0"/>
                  </a:cubicBezTo>
                  <a:cubicBezTo>
                    <a:pt x="805" y="0"/>
                    <a:pt x="812" y="7"/>
                    <a:pt x="812" y="16"/>
                  </a:cubicBezTo>
                  <a:cubicBezTo>
                    <a:pt x="812" y="108"/>
                    <a:pt x="812" y="108"/>
                    <a:pt x="812" y="108"/>
                  </a:cubicBezTo>
                  <a:cubicBezTo>
                    <a:pt x="812" y="117"/>
                    <a:pt x="805" y="124"/>
                    <a:pt x="796" y="124"/>
                  </a:cubicBezTo>
                  <a:close/>
                </a:path>
              </a:pathLst>
            </a:custGeom>
            <a:solidFill>
              <a:srgbClr val="1B0F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283147"/>
                </a:solidFill>
                <a:latin typeface="Calibri"/>
              </a:endParaRPr>
            </a:p>
          </p:txBody>
        </p:sp>
        <p:sp>
          <p:nvSpPr>
            <p:cNvPr id="528" name="Rectangle 726">
              <a:extLst>
                <a:ext uri="{FF2B5EF4-FFF2-40B4-BE49-F238E27FC236}">
                  <a16:creationId xmlns:a16="http://schemas.microsoft.com/office/drawing/2014/main" id="{214BCFA9-E8FB-4FA5-8813-892D1C5C5465}"/>
                </a:ext>
              </a:extLst>
            </p:cNvPr>
            <p:cNvSpPr>
              <a:spLocks noChangeArrowheads="1"/>
            </p:cNvSpPr>
            <p:nvPr/>
          </p:nvSpPr>
          <p:spPr bwMode="auto">
            <a:xfrm>
              <a:off x="22710775" y="7847013"/>
              <a:ext cx="44450" cy="134938"/>
            </a:xfrm>
            <a:prstGeom prst="rect">
              <a:avLst/>
            </a:prstGeom>
            <a:solidFill>
              <a:srgbClr val="2E8D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283147"/>
                </a:solidFill>
                <a:latin typeface="Calibri"/>
              </a:endParaRPr>
            </a:p>
          </p:txBody>
        </p:sp>
        <p:sp>
          <p:nvSpPr>
            <p:cNvPr id="529" name="Rectangle 727">
              <a:extLst>
                <a:ext uri="{FF2B5EF4-FFF2-40B4-BE49-F238E27FC236}">
                  <a16:creationId xmlns:a16="http://schemas.microsoft.com/office/drawing/2014/main" id="{CA50B4E5-74ED-470F-AD42-58A10A1F574A}"/>
                </a:ext>
              </a:extLst>
            </p:cNvPr>
            <p:cNvSpPr>
              <a:spLocks noChangeArrowheads="1"/>
            </p:cNvSpPr>
            <p:nvPr/>
          </p:nvSpPr>
          <p:spPr bwMode="auto">
            <a:xfrm>
              <a:off x="22785388" y="7847013"/>
              <a:ext cx="44450" cy="134938"/>
            </a:xfrm>
            <a:prstGeom prst="rect">
              <a:avLst/>
            </a:prstGeom>
            <a:solidFill>
              <a:srgbClr val="2E8D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283147"/>
                </a:solidFill>
                <a:latin typeface="Calibri"/>
              </a:endParaRPr>
            </a:p>
          </p:txBody>
        </p:sp>
        <p:sp>
          <p:nvSpPr>
            <p:cNvPr id="530" name="Rectangle 728">
              <a:extLst>
                <a:ext uri="{FF2B5EF4-FFF2-40B4-BE49-F238E27FC236}">
                  <a16:creationId xmlns:a16="http://schemas.microsoft.com/office/drawing/2014/main" id="{21629817-381F-4A4A-A8F2-DD89E7D17FB3}"/>
                </a:ext>
              </a:extLst>
            </p:cNvPr>
            <p:cNvSpPr>
              <a:spLocks noChangeArrowheads="1"/>
            </p:cNvSpPr>
            <p:nvPr/>
          </p:nvSpPr>
          <p:spPr bwMode="auto">
            <a:xfrm>
              <a:off x="22860000" y="7847013"/>
              <a:ext cx="46038" cy="134938"/>
            </a:xfrm>
            <a:prstGeom prst="rect">
              <a:avLst/>
            </a:prstGeom>
            <a:solidFill>
              <a:srgbClr val="2E8D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283147"/>
                </a:solidFill>
                <a:latin typeface="Calibri"/>
              </a:endParaRPr>
            </a:p>
          </p:txBody>
        </p:sp>
        <p:sp>
          <p:nvSpPr>
            <p:cNvPr id="531" name="Rectangle 729">
              <a:extLst>
                <a:ext uri="{FF2B5EF4-FFF2-40B4-BE49-F238E27FC236}">
                  <a16:creationId xmlns:a16="http://schemas.microsoft.com/office/drawing/2014/main" id="{E2488865-80DB-4781-8A01-AE8DEAF462CE}"/>
                </a:ext>
              </a:extLst>
            </p:cNvPr>
            <p:cNvSpPr>
              <a:spLocks noChangeArrowheads="1"/>
            </p:cNvSpPr>
            <p:nvPr/>
          </p:nvSpPr>
          <p:spPr bwMode="auto">
            <a:xfrm>
              <a:off x="22936200" y="7847013"/>
              <a:ext cx="44450" cy="134938"/>
            </a:xfrm>
            <a:prstGeom prst="rect">
              <a:avLst/>
            </a:prstGeom>
            <a:solidFill>
              <a:srgbClr val="2E8D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283147"/>
                </a:solidFill>
                <a:latin typeface="Calibri"/>
              </a:endParaRPr>
            </a:p>
          </p:txBody>
        </p:sp>
        <p:sp>
          <p:nvSpPr>
            <p:cNvPr id="532" name="Rectangle 730">
              <a:extLst>
                <a:ext uri="{FF2B5EF4-FFF2-40B4-BE49-F238E27FC236}">
                  <a16:creationId xmlns:a16="http://schemas.microsoft.com/office/drawing/2014/main" id="{9B31C060-D091-4C46-A571-CC123921132D}"/>
                </a:ext>
              </a:extLst>
            </p:cNvPr>
            <p:cNvSpPr>
              <a:spLocks noChangeArrowheads="1"/>
            </p:cNvSpPr>
            <p:nvPr/>
          </p:nvSpPr>
          <p:spPr bwMode="auto">
            <a:xfrm>
              <a:off x="23010813" y="7847013"/>
              <a:ext cx="46038" cy="134938"/>
            </a:xfrm>
            <a:prstGeom prst="rect">
              <a:avLst/>
            </a:prstGeom>
            <a:solidFill>
              <a:srgbClr val="2E8D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283147"/>
                </a:solidFill>
                <a:latin typeface="Calibri"/>
              </a:endParaRPr>
            </a:p>
          </p:txBody>
        </p:sp>
        <p:sp>
          <p:nvSpPr>
            <p:cNvPr id="533" name="Rectangle 731">
              <a:extLst>
                <a:ext uri="{FF2B5EF4-FFF2-40B4-BE49-F238E27FC236}">
                  <a16:creationId xmlns:a16="http://schemas.microsoft.com/office/drawing/2014/main" id="{A3DC0347-052F-48BE-AFDD-9878E3F4D462}"/>
                </a:ext>
              </a:extLst>
            </p:cNvPr>
            <p:cNvSpPr>
              <a:spLocks noChangeArrowheads="1"/>
            </p:cNvSpPr>
            <p:nvPr/>
          </p:nvSpPr>
          <p:spPr bwMode="auto">
            <a:xfrm>
              <a:off x="23085425" y="7847013"/>
              <a:ext cx="46038" cy="134938"/>
            </a:xfrm>
            <a:prstGeom prst="rect">
              <a:avLst/>
            </a:prstGeom>
            <a:solidFill>
              <a:srgbClr val="2E8D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283147"/>
                </a:solidFill>
                <a:latin typeface="Calibri"/>
              </a:endParaRPr>
            </a:p>
          </p:txBody>
        </p:sp>
        <p:sp>
          <p:nvSpPr>
            <p:cNvPr id="534" name="Oval 732">
              <a:extLst>
                <a:ext uri="{FF2B5EF4-FFF2-40B4-BE49-F238E27FC236}">
                  <a16:creationId xmlns:a16="http://schemas.microsoft.com/office/drawing/2014/main" id="{ED21B226-BDBA-40CB-9761-03FD2A3F4404}"/>
                </a:ext>
              </a:extLst>
            </p:cNvPr>
            <p:cNvSpPr>
              <a:spLocks noChangeArrowheads="1"/>
            </p:cNvSpPr>
            <p:nvPr/>
          </p:nvSpPr>
          <p:spPr bwMode="auto">
            <a:xfrm>
              <a:off x="23214013" y="7885113"/>
              <a:ext cx="60325" cy="60325"/>
            </a:xfrm>
            <a:prstGeom prst="ellipse">
              <a:avLst/>
            </a:prstGeom>
            <a:solidFill>
              <a:srgbClr val="FCEE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283147"/>
                </a:solidFill>
                <a:latin typeface="Calibri"/>
              </a:endParaRPr>
            </a:p>
          </p:txBody>
        </p:sp>
        <p:sp>
          <p:nvSpPr>
            <p:cNvPr id="535" name="Oval 733">
              <a:extLst>
                <a:ext uri="{FF2B5EF4-FFF2-40B4-BE49-F238E27FC236}">
                  <a16:creationId xmlns:a16="http://schemas.microsoft.com/office/drawing/2014/main" id="{6119A149-0C87-47B7-A8F0-94A4E2880D62}"/>
                </a:ext>
              </a:extLst>
            </p:cNvPr>
            <p:cNvSpPr>
              <a:spLocks noChangeArrowheads="1"/>
            </p:cNvSpPr>
            <p:nvPr/>
          </p:nvSpPr>
          <p:spPr bwMode="auto">
            <a:xfrm>
              <a:off x="23372763" y="7885113"/>
              <a:ext cx="58738" cy="60325"/>
            </a:xfrm>
            <a:prstGeom prst="ellipse">
              <a:avLst/>
            </a:prstGeom>
            <a:solidFill>
              <a:srgbClr val="F15A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283147"/>
                </a:solidFill>
                <a:latin typeface="Calibri"/>
              </a:endParaRPr>
            </a:p>
          </p:txBody>
        </p:sp>
        <p:sp>
          <p:nvSpPr>
            <p:cNvPr id="536" name="Freeform 734">
              <a:extLst>
                <a:ext uri="{FF2B5EF4-FFF2-40B4-BE49-F238E27FC236}">
                  <a16:creationId xmlns:a16="http://schemas.microsoft.com/office/drawing/2014/main" id="{20C03325-D45D-42B7-9C7B-ADB3CA2803C7}"/>
                </a:ext>
              </a:extLst>
            </p:cNvPr>
            <p:cNvSpPr>
              <a:spLocks/>
            </p:cNvSpPr>
            <p:nvPr/>
          </p:nvSpPr>
          <p:spPr bwMode="auto">
            <a:xfrm>
              <a:off x="23552150" y="7869238"/>
              <a:ext cx="571500" cy="90488"/>
            </a:xfrm>
            <a:custGeom>
              <a:avLst/>
              <a:gdLst>
                <a:gd name="T0" fmla="*/ 291 w 304"/>
                <a:gd name="T1" fmla="*/ 48 h 48"/>
                <a:gd name="T2" fmla="*/ 13 w 304"/>
                <a:gd name="T3" fmla="*/ 48 h 48"/>
                <a:gd name="T4" fmla="*/ 0 w 304"/>
                <a:gd name="T5" fmla="*/ 35 h 48"/>
                <a:gd name="T6" fmla="*/ 0 w 304"/>
                <a:gd name="T7" fmla="*/ 13 h 48"/>
                <a:gd name="T8" fmla="*/ 13 w 304"/>
                <a:gd name="T9" fmla="*/ 0 h 48"/>
                <a:gd name="T10" fmla="*/ 291 w 304"/>
                <a:gd name="T11" fmla="*/ 0 h 48"/>
                <a:gd name="T12" fmla="*/ 304 w 304"/>
                <a:gd name="T13" fmla="*/ 13 h 48"/>
                <a:gd name="T14" fmla="*/ 304 w 304"/>
                <a:gd name="T15" fmla="*/ 35 h 48"/>
                <a:gd name="T16" fmla="*/ 291 w 304"/>
                <a:gd name="T17"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4" h="48">
                  <a:moveTo>
                    <a:pt x="291" y="48"/>
                  </a:moveTo>
                  <a:cubicBezTo>
                    <a:pt x="13" y="48"/>
                    <a:pt x="13" y="48"/>
                    <a:pt x="13" y="48"/>
                  </a:cubicBezTo>
                  <a:cubicBezTo>
                    <a:pt x="6" y="48"/>
                    <a:pt x="0" y="42"/>
                    <a:pt x="0" y="35"/>
                  </a:cubicBezTo>
                  <a:cubicBezTo>
                    <a:pt x="0" y="13"/>
                    <a:pt x="0" y="13"/>
                    <a:pt x="0" y="13"/>
                  </a:cubicBezTo>
                  <a:cubicBezTo>
                    <a:pt x="0" y="6"/>
                    <a:pt x="6" y="0"/>
                    <a:pt x="13" y="0"/>
                  </a:cubicBezTo>
                  <a:cubicBezTo>
                    <a:pt x="291" y="0"/>
                    <a:pt x="291" y="0"/>
                    <a:pt x="291" y="0"/>
                  </a:cubicBezTo>
                  <a:cubicBezTo>
                    <a:pt x="298" y="0"/>
                    <a:pt x="304" y="6"/>
                    <a:pt x="304" y="13"/>
                  </a:cubicBezTo>
                  <a:cubicBezTo>
                    <a:pt x="304" y="35"/>
                    <a:pt x="304" y="35"/>
                    <a:pt x="304" y="35"/>
                  </a:cubicBezTo>
                  <a:cubicBezTo>
                    <a:pt x="304" y="42"/>
                    <a:pt x="298" y="48"/>
                    <a:pt x="291" y="48"/>
                  </a:cubicBezTo>
                  <a:close/>
                </a:path>
              </a:pathLst>
            </a:custGeom>
            <a:solidFill>
              <a:srgbClr val="05021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283147"/>
                </a:solidFill>
                <a:latin typeface="Calibri"/>
              </a:endParaRPr>
            </a:p>
          </p:txBody>
        </p:sp>
        <p:sp>
          <p:nvSpPr>
            <p:cNvPr id="537" name="Freeform 735">
              <a:extLst>
                <a:ext uri="{FF2B5EF4-FFF2-40B4-BE49-F238E27FC236}">
                  <a16:creationId xmlns:a16="http://schemas.microsoft.com/office/drawing/2014/main" id="{3DEA6165-2BBC-41F0-B60D-FA17DA40FFEC}"/>
                </a:ext>
              </a:extLst>
            </p:cNvPr>
            <p:cNvSpPr>
              <a:spLocks/>
            </p:cNvSpPr>
            <p:nvPr/>
          </p:nvSpPr>
          <p:spPr bwMode="auto">
            <a:xfrm>
              <a:off x="22656800" y="8091488"/>
              <a:ext cx="1527175" cy="233363"/>
            </a:xfrm>
            <a:custGeom>
              <a:avLst/>
              <a:gdLst>
                <a:gd name="T0" fmla="*/ 796 w 812"/>
                <a:gd name="T1" fmla="*/ 124 h 124"/>
                <a:gd name="T2" fmla="*/ 16 w 812"/>
                <a:gd name="T3" fmla="*/ 124 h 124"/>
                <a:gd name="T4" fmla="*/ 0 w 812"/>
                <a:gd name="T5" fmla="*/ 108 h 124"/>
                <a:gd name="T6" fmla="*/ 0 w 812"/>
                <a:gd name="T7" fmla="*/ 16 h 124"/>
                <a:gd name="T8" fmla="*/ 16 w 812"/>
                <a:gd name="T9" fmla="*/ 0 h 124"/>
                <a:gd name="T10" fmla="*/ 796 w 812"/>
                <a:gd name="T11" fmla="*/ 0 h 124"/>
                <a:gd name="T12" fmla="*/ 812 w 812"/>
                <a:gd name="T13" fmla="*/ 16 h 124"/>
                <a:gd name="T14" fmla="*/ 812 w 812"/>
                <a:gd name="T15" fmla="*/ 108 h 124"/>
                <a:gd name="T16" fmla="*/ 796 w 812"/>
                <a:gd name="T17" fmla="*/ 124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12" h="124">
                  <a:moveTo>
                    <a:pt x="796" y="124"/>
                  </a:moveTo>
                  <a:cubicBezTo>
                    <a:pt x="16" y="124"/>
                    <a:pt x="16" y="124"/>
                    <a:pt x="16" y="124"/>
                  </a:cubicBezTo>
                  <a:cubicBezTo>
                    <a:pt x="7" y="124"/>
                    <a:pt x="0" y="117"/>
                    <a:pt x="0" y="108"/>
                  </a:cubicBezTo>
                  <a:cubicBezTo>
                    <a:pt x="0" y="16"/>
                    <a:pt x="0" y="16"/>
                    <a:pt x="0" y="16"/>
                  </a:cubicBezTo>
                  <a:cubicBezTo>
                    <a:pt x="0" y="7"/>
                    <a:pt x="7" y="0"/>
                    <a:pt x="16" y="0"/>
                  </a:cubicBezTo>
                  <a:cubicBezTo>
                    <a:pt x="796" y="0"/>
                    <a:pt x="796" y="0"/>
                    <a:pt x="796" y="0"/>
                  </a:cubicBezTo>
                  <a:cubicBezTo>
                    <a:pt x="805" y="0"/>
                    <a:pt x="812" y="7"/>
                    <a:pt x="812" y="16"/>
                  </a:cubicBezTo>
                  <a:cubicBezTo>
                    <a:pt x="812" y="108"/>
                    <a:pt x="812" y="108"/>
                    <a:pt x="812" y="108"/>
                  </a:cubicBezTo>
                  <a:cubicBezTo>
                    <a:pt x="812" y="117"/>
                    <a:pt x="805" y="124"/>
                    <a:pt x="796" y="124"/>
                  </a:cubicBezTo>
                  <a:close/>
                </a:path>
              </a:pathLst>
            </a:custGeom>
            <a:solidFill>
              <a:srgbClr val="1B0F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283147"/>
                </a:solidFill>
                <a:latin typeface="Calibri"/>
              </a:endParaRPr>
            </a:p>
          </p:txBody>
        </p:sp>
        <p:sp>
          <p:nvSpPr>
            <p:cNvPr id="538" name="Rectangle 736">
              <a:extLst>
                <a:ext uri="{FF2B5EF4-FFF2-40B4-BE49-F238E27FC236}">
                  <a16:creationId xmlns:a16="http://schemas.microsoft.com/office/drawing/2014/main" id="{2A014B26-679E-414E-90D2-283C0D3B2CF3}"/>
                </a:ext>
              </a:extLst>
            </p:cNvPr>
            <p:cNvSpPr>
              <a:spLocks noChangeArrowheads="1"/>
            </p:cNvSpPr>
            <p:nvPr/>
          </p:nvSpPr>
          <p:spPr bwMode="auto">
            <a:xfrm>
              <a:off x="22710775" y="8140700"/>
              <a:ext cx="44450" cy="134938"/>
            </a:xfrm>
            <a:prstGeom prst="rect">
              <a:avLst/>
            </a:prstGeom>
            <a:solidFill>
              <a:srgbClr val="2E8D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283147"/>
                </a:solidFill>
                <a:latin typeface="Calibri"/>
              </a:endParaRPr>
            </a:p>
          </p:txBody>
        </p:sp>
        <p:sp>
          <p:nvSpPr>
            <p:cNvPr id="539" name="Rectangle 737">
              <a:extLst>
                <a:ext uri="{FF2B5EF4-FFF2-40B4-BE49-F238E27FC236}">
                  <a16:creationId xmlns:a16="http://schemas.microsoft.com/office/drawing/2014/main" id="{46885949-C34A-4C19-A039-0B5E96E05C71}"/>
                </a:ext>
              </a:extLst>
            </p:cNvPr>
            <p:cNvSpPr>
              <a:spLocks noChangeArrowheads="1"/>
            </p:cNvSpPr>
            <p:nvPr/>
          </p:nvSpPr>
          <p:spPr bwMode="auto">
            <a:xfrm>
              <a:off x="22785388" y="8140700"/>
              <a:ext cx="44450" cy="134938"/>
            </a:xfrm>
            <a:prstGeom prst="rect">
              <a:avLst/>
            </a:prstGeom>
            <a:solidFill>
              <a:srgbClr val="2E8D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283147"/>
                </a:solidFill>
                <a:latin typeface="Calibri"/>
              </a:endParaRPr>
            </a:p>
          </p:txBody>
        </p:sp>
        <p:sp>
          <p:nvSpPr>
            <p:cNvPr id="540" name="Rectangle 738">
              <a:extLst>
                <a:ext uri="{FF2B5EF4-FFF2-40B4-BE49-F238E27FC236}">
                  <a16:creationId xmlns:a16="http://schemas.microsoft.com/office/drawing/2014/main" id="{50D8C21B-1F13-4025-8DA8-AA41314D258E}"/>
                </a:ext>
              </a:extLst>
            </p:cNvPr>
            <p:cNvSpPr>
              <a:spLocks noChangeArrowheads="1"/>
            </p:cNvSpPr>
            <p:nvPr/>
          </p:nvSpPr>
          <p:spPr bwMode="auto">
            <a:xfrm>
              <a:off x="22860000" y="8140700"/>
              <a:ext cx="46038" cy="134938"/>
            </a:xfrm>
            <a:prstGeom prst="rect">
              <a:avLst/>
            </a:prstGeom>
            <a:solidFill>
              <a:srgbClr val="2E8D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283147"/>
                </a:solidFill>
                <a:latin typeface="Calibri"/>
              </a:endParaRPr>
            </a:p>
          </p:txBody>
        </p:sp>
        <p:sp>
          <p:nvSpPr>
            <p:cNvPr id="541" name="Rectangle 739">
              <a:extLst>
                <a:ext uri="{FF2B5EF4-FFF2-40B4-BE49-F238E27FC236}">
                  <a16:creationId xmlns:a16="http://schemas.microsoft.com/office/drawing/2014/main" id="{7ABC23F7-7323-4E79-A366-7ACF197207F3}"/>
                </a:ext>
              </a:extLst>
            </p:cNvPr>
            <p:cNvSpPr>
              <a:spLocks noChangeArrowheads="1"/>
            </p:cNvSpPr>
            <p:nvPr/>
          </p:nvSpPr>
          <p:spPr bwMode="auto">
            <a:xfrm>
              <a:off x="22936200" y="8140700"/>
              <a:ext cx="44450" cy="134938"/>
            </a:xfrm>
            <a:prstGeom prst="rect">
              <a:avLst/>
            </a:prstGeom>
            <a:solidFill>
              <a:srgbClr val="2E8D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283147"/>
                </a:solidFill>
                <a:latin typeface="Calibri"/>
              </a:endParaRPr>
            </a:p>
          </p:txBody>
        </p:sp>
        <p:sp>
          <p:nvSpPr>
            <p:cNvPr id="542" name="Rectangle 740">
              <a:extLst>
                <a:ext uri="{FF2B5EF4-FFF2-40B4-BE49-F238E27FC236}">
                  <a16:creationId xmlns:a16="http://schemas.microsoft.com/office/drawing/2014/main" id="{52E5C579-C3C3-48CC-82BC-6CD2273844F2}"/>
                </a:ext>
              </a:extLst>
            </p:cNvPr>
            <p:cNvSpPr>
              <a:spLocks noChangeArrowheads="1"/>
            </p:cNvSpPr>
            <p:nvPr/>
          </p:nvSpPr>
          <p:spPr bwMode="auto">
            <a:xfrm>
              <a:off x="23010813" y="8140700"/>
              <a:ext cx="46038" cy="134938"/>
            </a:xfrm>
            <a:prstGeom prst="rect">
              <a:avLst/>
            </a:prstGeom>
            <a:solidFill>
              <a:srgbClr val="2E8D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283147"/>
                </a:solidFill>
                <a:latin typeface="Calibri"/>
              </a:endParaRPr>
            </a:p>
          </p:txBody>
        </p:sp>
        <p:sp>
          <p:nvSpPr>
            <p:cNvPr id="543" name="Rectangle 741">
              <a:extLst>
                <a:ext uri="{FF2B5EF4-FFF2-40B4-BE49-F238E27FC236}">
                  <a16:creationId xmlns:a16="http://schemas.microsoft.com/office/drawing/2014/main" id="{00D554A3-14C1-4949-84CD-749261DE0481}"/>
                </a:ext>
              </a:extLst>
            </p:cNvPr>
            <p:cNvSpPr>
              <a:spLocks noChangeArrowheads="1"/>
            </p:cNvSpPr>
            <p:nvPr/>
          </p:nvSpPr>
          <p:spPr bwMode="auto">
            <a:xfrm>
              <a:off x="23085425" y="8140700"/>
              <a:ext cx="46038" cy="134938"/>
            </a:xfrm>
            <a:prstGeom prst="rect">
              <a:avLst/>
            </a:prstGeom>
            <a:solidFill>
              <a:srgbClr val="2E8D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283147"/>
                </a:solidFill>
                <a:latin typeface="Calibri"/>
              </a:endParaRPr>
            </a:p>
          </p:txBody>
        </p:sp>
        <p:sp>
          <p:nvSpPr>
            <p:cNvPr id="544" name="Oval 742">
              <a:extLst>
                <a:ext uri="{FF2B5EF4-FFF2-40B4-BE49-F238E27FC236}">
                  <a16:creationId xmlns:a16="http://schemas.microsoft.com/office/drawing/2014/main" id="{EE576063-B1CC-4C9F-85E8-008B4EECEA56}"/>
                </a:ext>
              </a:extLst>
            </p:cNvPr>
            <p:cNvSpPr>
              <a:spLocks noChangeArrowheads="1"/>
            </p:cNvSpPr>
            <p:nvPr/>
          </p:nvSpPr>
          <p:spPr bwMode="auto">
            <a:xfrm>
              <a:off x="23214013" y="8178800"/>
              <a:ext cx="60325" cy="60325"/>
            </a:xfrm>
            <a:prstGeom prst="ellipse">
              <a:avLst/>
            </a:prstGeom>
            <a:solidFill>
              <a:srgbClr val="FCEE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283147"/>
                </a:solidFill>
                <a:latin typeface="Calibri"/>
              </a:endParaRPr>
            </a:p>
          </p:txBody>
        </p:sp>
        <p:sp>
          <p:nvSpPr>
            <p:cNvPr id="545" name="Oval 743">
              <a:extLst>
                <a:ext uri="{FF2B5EF4-FFF2-40B4-BE49-F238E27FC236}">
                  <a16:creationId xmlns:a16="http://schemas.microsoft.com/office/drawing/2014/main" id="{F1BD8671-799C-4DDF-82E3-66662EED380F}"/>
                </a:ext>
              </a:extLst>
            </p:cNvPr>
            <p:cNvSpPr>
              <a:spLocks noChangeArrowheads="1"/>
            </p:cNvSpPr>
            <p:nvPr/>
          </p:nvSpPr>
          <p:spPr bwMode="auto">
            <a:xfrm>
              <a:off x="23372763" y="8178800"/>
              <a:ext cx="58738" cy="60325"/>
            </a:xfrm>
            <a:prstGeom prst="ellipse">
              <a:avLst/>
            </a:prstGeom>
            <a:solidFill>
              <a:srgbClr val="F15A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283147"/>
                </a:solidFill>
                <a:latin typeface="Calibri"/>
              </a:endParaRPr>
            </a:p>
          </p:txBody>
        </p:sp>
        <p:sp>
          <p:nvSpPr>
            <p:cNvPr id="546" name="Freeform 744">
              <a:extLst>
                <a:ext uri="{FF2B5EF4-FFF2-40B4-BE49-F238E27FC236}">
                  <a16:creationId xmlns:a16="http://schemas.microsoft.com/office/drawing/2014/main" id="{27429478-FEAB-45CD-A231-025EE0DFA5A2}"/>
                </a:ext>
              </a:extLst>
            </p:cNvPr>
            <p:cNvSpPr>
              <a:spLocks/>
            </p:cNvSpPr>
            <p:nvPr/>
          </p:nvSpPr>
          <p:spPr bwMode="auto">
            <a:xfrm>
              <a:off x="23552150" y="8162925"/>
              <a:ext cx="571500" cy="90488"/>
            </a:xfrm>
            <a:custGeom>
              <a:avLst/>
              <a:gdLst>
                <a:gd name="T0" fmla="*/ 291 w 304"/>
                <a:gd name="T1" fmla="*/ 48 h 48"/>
                <a:gd name="T2" fmla="*/ 13 w 304"/>
                <a:gd name="T3" fmla="*/ 48 h 48"/>
                <a:gd name="T4" fmla="*/ 0 w 304"/>
                <a:gd name="T5" fmla="*/ 35 h 48"/>
                <a:gd name="T6" fmla="*/ 0 w 304"/>
                <a:gd name="T7" fmla="*/ 13 h 48"/>
                <a:gd name="T8" fmla="*/ 13 w 304"/>
                <a:gd name="T9" fmla="*/ 0 h 48"/>
                <a:gd name="T10" fmla="*/ 291 w 304"/>
                <a:gd name="T11" fmla="*/ 0 h 48"/>
                <a:gd name="T12" fmla="*/ 304 w 304"/>
                <a:gd name="T13" fmla="*/ 13 h 48"/>
                <a:gd name="T14" fmla="*/ 304 w 304"/>
                <a:gd name="T15" fmla="*/ 35 h 48"/>
                <a:gd name="T16" fmla="*/ 291 w 304"/>
                <a:gd name="T17"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4" h="48">
                  <a:moveTo>
                    <a:pt x="291" y="48"/>
                  </a:moveTo>
                  <a:cubicBezTo>
                    <a:pt x="13" y="48"/>
                    <a:pt x="13" y="48"/>
                    <a:pt x="13" y="48"/>
                  </a:cubicBezTo>
                  <a:cubicBezTo>
                    <a:pt x="6" y="48"/>
                    <a:pt x="0" y="42"/>
                    <a:pt x="0" y="35"/>
                  </a:cubicBezTo>
                  <a:cubicBezTo>
                    <a:pt x="0" y="13"/>
                    <a:pt x="0" y="13"/>
                    <a:pt x="0" y="13"/>
                  </a:cubicBezTo>
                  <a:cubicBezTo>
                    <a:pt x="0" y="6"/>
                    <a:pt x="6" y="0"/>
                    <a:pt x="13" y="0"/>
                  </a:cubicBezTo>
                  <a:cubicBezTo>
                    <a:pt x="291" y="0"/>
                    <a:pt x="291" y="0"/>
                    <a:pt x="291" y="0"/>
                  </a:cubicBezTo>
                  <a:cubicBezTo>
                    <a:pt x="298" y="0"/>
                    <a:pt x="304" y="6"/>
                    <a:pt x="304" y="13"/>
                  </a:cubicBezTo>
                  <a:cubicBezTo>
                    <a:pt x="304" y="35"/>
                    <a:pt x="304" y="35"/>
                    <a:pt x="304" y="35"/>
                  </a:cubicBezTo>
                  <a:cubicBezTo>
                    <a:pt x="304" y="42"/>
                    <a:pt x="298" y="48"/>
                    <a:pt x="291" y="48"/>
                  </a:cubicBezTo>
                  <a:close/>
                </a:path>
              </a:pathLst>
            </a:custGeom>
            <a:solidFill>
              <a:srgbClr val="05021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283147"/>
                </a:solidFill>
                <a:latin typeface="Calibri"/>
              </a:endParaRPr>
            </a:p>
          </p:txBody>
        </p:sp>
        <p:sp>
          <p:nvSpPr>
            <p:cNvPr id="547" name="Freeform 745">
              <a:extLst>
                <a:ext uri="{FF2B5EF4-FFF2-40B4-BE49-F238E27FC236}">
                  <a16:creationId xmlns:a16="http://schemas.microsoft.com/office/drawing/2014/main" id="{E4E62435-A4DF-4C22-9E22-AEB110B04FBF}"/>
                </a:ext>
              </a:extLst>
            </p:cNvPr>
            <p:cNvSpPr>
              <a:spLocks/>
            </p:cNvSpPr>
            <p:nvPr/>
          </p:nvSpPr>
          <p:spPr bwMode="auto">
            <a:xfrm>
              <a:off x="22656800" y="8385175"/>
              <a:ext cx="1527175" cy="233363"/>
            </a:xfrm>
            <a:custGeom>
              <a:avLst/>
              <a:gdLst>
                <a:gd name="T0" fmla="*/ 796 w 812"/>
                <a:gd name="T1" fmla="*/ 124 h 124"/>
                <a:gd name="T2" fmla="*/ 16 w 812"/>
                <a:gd name="T3" fmla="*/ 124 h 124"/>
                <a:gd name="T4" fmla="*/ 0 w 812"/>
                <a:gd name="T5" fmla="*/ 108 h 124"/>
                <a:gd name="T6" fmla="*/ 0 w 812"/>
                <a:gd name="T7" fmla="*/ 16 h 124"/>
                <a:gd name="T8" fmla="*/ 16 w 812"/>
                <a:gd name="T9" fmla="*/ 0 h 124"/>
                <a:gd name="T10" fmla="*/ 796 w 812"/>
                <a:gd name="T11" fmla="*/ 0 h 124"/>
                <a:gd name="T12" fmla="*/ 812 w 812"/>
                <a:gd name="T13" fmla="*/ 16 h 124"/>
                <a:gd name="T14" fmla="*/ 812 w 812"/>
                <a:gd name="T15" fmla="*/ 108 h 124"/>
                <a:gd name="T16" fmla="*/ 796 w 812"/>
                <a:gd name="T17" fmla="*/ 124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12" h="124">
                  <a:moveTo>
                    <a:pt x="796" y="124"/>
                  </a:moveTo>
                  <a:cubicBezTo>
                    <a:pt x="16" y="124"/>
                    <a:pt x="16" y="124"/>
                    <a:pt x="16" y="124"/>
                  </a:cubicBezTo>
                  <a:cubicBezTo>
                    <a:pt x="7" y="124"/>
                    <a:pt x="0" y="117"/>
                    <a:pt x="0" y="108"/>
                  </a:cubicBezTo>
                  <a:cubicBezTo>
                    <a:pt x="0" y="16"/>
                    <a:pt x="0" y="16"/>
                    <a:pt x="0" y="16"/>
                  </a:cubicBezTo>
                  <a:cubicBezTo>
                    <a:pt x="0" y="7"/>
                    <a:pt x="7" y="0"/>
                    <a:pt x="16" y="0"/>
                  </a:cubicBezTo>
                  <a:cubicBezTo>
                    <a:pt x="796" y="0"/>
                    <a:pt x="796" y="0"/>
                    <a:pt x="796" y="0"/>
                  </a:cubicBezTo>
                  <a:cubicBezTo>
                    <a:pt x="805" y="0"/>
                    <a:pt x="812" y="7"/>
                    <a:pt x="812" y="16"/>
                  </a:cubicBezTo>
                  <a:cubicBezTo>
                    <a:pt x="812" y="108"/>
                    <a:pt x="812" y="108"/>
                    <a:pt x="812" y="108"/>
                  </a:cubicBezTo>
                  <a:cubicBezTo>
                    <a:pt x="812" y="117"/>
                    <a:pt x="805" y="124"/>
                    <a:pt x="796" y="124"/>
                  </a:cubicBezTo>
                  <a:close/>
                </a:path>
              </a:pathLst>
            </a:custGeom>
            <a:solidFill>
              <a:srgbClr val="1B0F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283147"/>
                </a:solidFill>
                <a:latin typeface="Calibri"/>
              </a:endParaRPr>
            </a:p>
          </p:txBody>
        </p:sp>
        <p:sp>
          <p:nvSpPr>
            <p:cNvPr id="548" name="Rectangle 746">
              <a:extLst>
                <a:ext uri="{FF2B5EF4-FFF2-40B4-BE49-F238E27FC236}">
                  <a16:creationId xmlns:a16="http://schemas.microsoft.com/office/drawing/2014/main" id="{48BE9597-7196-4524-B8C0-2C047E7161CD}"/>
                </a:ext>
              </a:extLst>
            </p:cNvPr>
            <p:cNvSpPr>
              <a:spLocks noChangeArrowheads="1"/>
            </p:cNvSpPr>
            <p:nvPr/>
          </p:nvSpPr>
          <p:spPr bwMode="auto">
            <a:xfrm>
              <a:off x="22710775" y="8434388"/>
              <a:ext cx="44450" cy="134938"/>
            </a:xfrm>
            <a:prstGeom prst="rect">
              <a:avLst/>
            </a:prstGeom>
            <a:solidFill>
              <a:srgbClr val="2E8D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283147"/>
                </a:solidFill>
                <a:latin typeface="Calibri"/>
              </a:endParaRPr>
            </a:p>
          </p:txBody>
        </p:sp>
        <p:sp>
          <p:nvSpPr>
            <p:cNvPr id="549" name="Rectangle 747">
              <a:extLst>
                <a:ext uri="{FF2B5EF4-FFF2-40B4-BE49-F238E27FC236}">
                  <a16:creationId xmlns:a16="http://schemas.microsoft.com/office/drawing/2014/main" id="{E9790652-5B3E-4E90-A501-E49D99EBFA8F}"/>
                </a:ext>
              </a:extLst>
            </p:cNvPr>
            <p:cNvSpPr>
              <a:spLocks noChangeArrowheads="1"/>
            </p:cNvSpPr>
            <p:nvPr/>
          </p:nvSpPr>
          <p:spPr bwMode="auto">
            <a:xfrm>
              <a:off x="22785388" y="8434388"/>
              <a:ext cx="44450" cy="134938"/>
            </a:xfrm>
            <a:prstGeom prst="rect">
              <a:avLst/>
            </a:prstGeom>
            <a:solidFill>
              <a:srgbClr val="2E8D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283147"/>
                </a:solidFill>
                <a:latin typeface="Calibri"/>
              </a:endParaRPr>
            </a:p>
          </p:txBody>
        </p:sp>
        <p:sp>
          <p:nvSpPr>
            <p:cNvPr id="550" name="Rectangle 748">
              <a:extLst>
                <a:ext uri="{FF2B5EF4-FFF2-40B4-BE49-F238E27FC236}">
                  <a16:creationId xmlns:a16="http://schemas.microsoft.com/office/drawing/2014/main" id="{4E9CDD19-EB12-4011-8977-7616F4C86EF3}"/>
                </a:ext>
              </a:extLst>
            </p:cNvPr>
            <p:cNvSpPr>
              <a:spLocks noChangeArrowheads="1"/>
            </p:cNvSpPr>
            <p:nvPr/>
          </p:nvSpPr>
          <p:spPr bwMode="auto">
            <a:xfrm>
              <a:off x="22860000" y="8434388"/>
              <a:ext cx="46038" cy="134938"/>
            </a:xfrm>
            <a:prstGeom prst="rect">
              <a:avLst/>
            </a:prstGeom>
            <a:solidFill>
              <a:srgbClr val="2E8D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283147"/>
                </a:solidFill>
                <a:latin typeface="Calibri"/>
              </a:endParaRPr>
            </a:p>
          </p:txBody>
        </p:sp>
        <p:sp>
          <p:nvSpPr>
            <p:cNvPr id="551" name="Rectangle 749">
              <a:extLst>
                <a:ext uri="{FF2B5EF4-FFF2-40B4-BE49-F238E27FC236}">
                  <a16:creationId xmlns:a16="http://schemas.microsoft.com/office/drawing/2014/main" id="{4E102A7A-EFC7-4C92-9775-FC9FF3397009}"/>
                </a:ext>
              </a:extLst>
            </p:cNvPr>
            <p:cNvSpPr>
              <a:spLocks noChangeArrowheads="1"/>
            </p:cNvSpPr>
            <p:nvPr/>
          </p:nvSpPr>
          <p:spPr bwMode="auto">
            <a:xfrm>
              <a:off x="22936200" y="8434388"/>
              <a:ext cx="44450" cy="134938"/>
            </a:xfrm>
            <a:prstGeom prst="rect">
              <a:avLst/>
            </a:prstGeom>
            <a:solidFill>
              <a:srgbClr val="2E8D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283147"/>
                </a:solidFill>
                <a:latin typeface="Calibri"/>
              </a:endParaRPr>
            </a:p>
          </p:txBody>
        </p:sp>
        <p:sp>
          <p:nvSpPr>
            <p:cNvPr id="552" name="Rectangle 750">
              <a:extLst>
                <a:ext uri="{FF2B5EF4-FFF2-40B4-BE49-F238E27FC236}">
                  <a16:creationId xmlns:a16="http://schemas.microsoft.com/office/drawing/2014/main" id="{583F828F-7032-4CFC-869C-38DAA416AA53}"/>
                </a:ext>
              </a:extLst>
            </p:cNvPr>
            <p:cNvSpPr>
              <a:spLocks noChangeArrowheads="1"/>
            </p:cNvSpPr>
            <p:nvPr/>
          </p:nvSpPr>
          <p:spPr bwMode="auto">
            <a:xfrm>
              <a:off x="23010813" y="8434388"/>
              <a:ext cx="46038" cy="134938"/>
            </a:xfrm>
            <a:prstGeom prst="rect">
              <a:avLst/>
            </a:prstGeom>
            <a:solidFill>
              <a:srgbClr val="2E8D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283147"/>
                </a:solidFill>
                <a:latin typeface="Calibri"/>
              </a:endParaRPr>
            </a:p>
          </p:txBody>
        </p:sp>
        <p:sp>
          <p:nvSpPr>
            <p:cNvPr id="553" name="Rectangle 751">
              <a:extLst>
                <a:ext uri="{FF2B5EF4-FFF2-40B4-BE49-F238E27FC236}">
                  <a16:creationId xmlns:a16="http://schemas.microsoft.com/office/drawing/2014/main" id="{108D4980-D17A-49EC-BF89-A8EE954BBA3B}"/>
                </a:ext>
              </a:extLst>
            </p:cNvPr>
            <p:cNvSpPr>
              <a:spLocks noChangeArrowheads="1"/>
            </p:cNvSpPr>
            <p:nvPr/>
          </p:nvSpPr>
          <p:spPr bwMode="auto">
            <a:xfrm>
              <a:off x="23085425" y="8434388"/>
              <a:ext cx="46038" cy="134938"/>
            </a:xfrm>
            <a:prstGeom prst="rect">
              <a:avLst/>
            </a:prstGeom>
            <a:solidFill>
              <a:srgbClr val="2E8D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283147"/>
                </a:solidFill>
                <a:latin typeface="Calibri"/>
              </a:endParaRPr>
            </a:p>
          </p:txBody>
        </p:sp>
        <p:sp>
          <p:nvSpPr>
            <p:cNvPr id="554" name="Oval 752">
              <a:extLst>
                <a:ext uri="{FF2B5EF4-FFF2-40B4-BE49-F238E27FC236}">
                  <a16:creationId xmlns:a16="http://schemas.microsoft.com/office/drawing/2014/main" id="{C0EC597C-E919-4A12-8601-CDF50B8A68BB}"/>
                </a:ext>
              </a:extLst>
            </p:cNvPr>
            <p:cNvSpPr>
              <a:spLocks noChangeArrowheads="1"/>
            </p:cNvSpPr>
            <p:nvPr/>
          </p:nvSpPr>
          <p:spPr bwMode="auto">
            <a:xfrm>
              <a:off x="23214013" y="8470900"/>
              <a:ext cx="60325" cy="60325"/>
            </a:xfrm>
            <a:prstGeom prst="ellipse">
              <a:avLst/>
            </a:prstGeom>
            <a:solidFill>
              <a:srgbClr val="FCEE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283147"/>
                </a:solidFill>
                <a:latin typeface="Calibri"/>
              </a:endParaRPr>
            </a:p>
          </p:txBody>
        </p:sp>
        <p:sp>
          <p:nvSpPr>
            <p:cNvPr id="555" name="Oval 753">
              <a:extLst>
                <a:ext uri="{FF2B5EF4-FFF2-40B4-BE49-F238E27FC236}">
                  <a16:creationId xmlns:a16="http://schemas.microsoft.com/office/drawing/2014/main" id="{37E1542F-AF02-4D9A-869C-177E182CF466}"/>
                </a:ext>
              </a:extLst>
            </p:cNvPr>
            <p:cNvSpPr>
              <a:spLocks noChangeArrowheads="1"/>
            </p:cNvSpPr>
            <p:nvPr/>
          </p:nvSpPr>
          <p:spPr bwMode="auto">
            <a:xfrm>
              <a:off x="23372763" y="8470900"/>
              <a:ext cx="58738" cy="60325"/>
            </a:xfrm>
            <a:prstGeom prst="ellipse">
              <a:avLst/>
            </a:prstGeom>
            <a:solidFill>
              <a:srgbClr val="F15A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283147"/>
                </a:solidFill>
                <a:latin typeface="Calibri"/>
              </a:endParaRPr>
            </a:p>
          </p:txBody>
        </p:sp>
        <p:sp>
          <p:nvSpPr>
            <p:cNvPr id="556" name="Freeform 754">
              <a:extLst>
                <a:ext uri="{FF2B5EF4-FFF2-40B4-BE49-F238E27FC236}">
                  <a16:creationId xmlns:a16="http://schemas.microsoft.com/office/drawing/2014/main" id="{CF09CDFE-ADA4-4CFC-9345-8C2C13D5A716}"/>
                </a:ext>
              </a:extLst>
            </p:cNvPr>
            <p:cNvSpPr>
              <a:spLocks/>
            </p:cNvSpPr>
            <p:nvPr/>
          </p:nvSpPr>
          <p:spPr bwMode="auto">
            <a:xfrm>
              <a:off x="23552150" y="8456613"/>
              <a:ext cx="571500" cy="90488"/>
            </a:xfrm>
            <a:custGeom>
              <a:avLst/>
              <a:gdLst>
                <a:gd name="T0" fmla="*/ 291 w 304"/>
                <a:gd name="T1" fmla="*/ 48 h 48"/>
                <a:gd name="T2" fmla="*/ 13 w 304"/>
                <a:gd name="T3" fmla="*/ 48 h 48"/>
                <a:gd name="T4" fmla="*/ 0 w 304"/>
                <a:gd name="T5" fmla="*/ 35 h 48"/>
                <a:gd name="T6" fmla="*/ 0 w 304"/>
                <a:gd name="T7" fmla="*/ 13 h 48"/>
                <a:gd name="T8" fmla="*/ 13 w 304"/>
                <a:gd name="T9" fmla="*/ 0 h 48"/>
                <a:gd name="T10" fmla="*/ 291 w 304"/>
                <a:gd name="T11" fmla="*/ 0 h 48"/>
                <a:gd name="T12" fmla="*/ 304 w 304"/>
                <a:gd name="T13" fmla="*/ 13 h 48"/>
                <a:gd name="T14" fmla="*/ 304 w 304"/>
                <a:gd name="T15" fmla="*/ 35 h 48"/>
                <a:gd name="T16" fmla="*/ 291 w 304"/>
                <a:gd name="T17"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4" h="48">
                  <a:moveTo>
                    <a:pt x="291" y="48"/>
                  </a:moveTo>
                  <a:cubicBezTo>
                    <a:pt x="13" y="48"/>
                    <a:pt x="13" y="48"/>
                    <a:pt x="13" y="48"/>
                  </a:cubicBezTo>
                  <a:cubicBezTo>
                    <a:pt x="6" y="48"/>
                    <a:pt x="0" y="42"/>
                    <a:pt x="0" y="35"/>
                  </a:cubicBezTo>
                  <a:cubicBezTo>
                    <a:pt x="0" y="13"/>
                    <a:pt x="0" y="13"/>
                    <a:pt x="0" y="13"/>
                  </a:cubicBezTo>
                  <a:cubicBezTo>
                    <a:pt x="0" y="6"/>
                    <a:pt x="6" y="0"/>
                    <a:pt x="13" y="0"/>
                  </a:cubicBezTo>
                  <a:cubicBezTo>
                    <a:pt x="291" y="0"/>
                    <a:pt x="291" y="0"/>
                    <a:pt x="291" y="0"/>
                  </a:cubicBezTo>
                  <a:cubicBezTo>
                    <a:pt x="298" y="0"/>
                    <a:pt x="304" y="6"/>
                    <a:pt x="304" y="13"/>
                  </a:cubicBezTo>
                  <a:cubicBezTo>
                    <a:pt x="304" y="35"/>
                    <a:pt x="304" y="35"/>
                    <a:pt x="304" y="35"/>
                  </a:cubicBezTo>
                  <a:cubicBezTo>
                    <a:pt x="304" y="42"/>
                    <a:pt x="298" y="48"/>
                    <a:pt x="291" y="48"/>
                  </a:cubicBezTo>
                  <a:close/>
                </a:path>
              </a:pathLst>
            </a:custGeom>
            <a:solidFill>
              <a:srgbClr val="05021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283147"/>
                </a:solidFill>
                <a:latin typeface="Calibri"/>
              </a:endParaRPr>
            </a:p>
          </p:txBody>
        </p:sp>
        <p:sp>
          <p:nvSpPr>
            <p:cNvPr id="557" name="Freeform 755">
              <a:extLst>
                <a:ext uri="{FF2B5EF4-FFF2-40B4-BE49-F238E27FC236}">
                  <a16:creationId xmlns:a16="http://schemas.microsoft.com/office/drawing/2014/main" id="{373C7F07-A1D2-4AFE-87FE-F30DBD9A31B3}"/>
                </a:ext>
              </a:extLst>
            </p:cNvPr>
            <p:cNvSpPr>
              <a:spLocks/>
            </p:cNvSpPr>
            <p:nvPr/>
          </p:nvSpPr>
          <p:spPr bwMode="auto">
            <a:xfrm>
              <a:off x="22656800" y="8678863"/>
              <a:ext cx="1527175" cy="233363"/>
            </a:xfrm>
            <a:custGeom>
              <a:avLst/>
              <a:gdLst>
                <a:gd name="T0" fmla="*/ 796 w 812"/>
                <a:gd name="T1" fmla="*/ 124 h 124"/>
                <a:gd name="T2" fmla="*/ 16 w 812"/>
                <a:gd name="T3" fmla="*/ 124 h 124"/>
                <a:gd name="T4" fmla="*/ 0 w 812"/>
                <a:gd name="T5" fmla="*/ 108 h 124"/>
                <a:gd name="T6" fmla="*/ 0 w 812"/>
                <a:gd name="T7" fmla="*/ 16 h 124"/>
                <a:gd name="T8" fmla="*/ 16 w 812"/>
                <a:gd name="T9" fmla="*/ 0 h 124"/>
                <a:gd name="T10" fmla="*/ 796 w 812"/>
                <a:gd name="T11" fmla="*/ 0 h 124"/>
                <a:gd name="T12" fmla="*/ 812 w 812"/>
                <a:gd name="T13" fmla="*/ 16 h 124"/>
                <a:gd name="T14" fmla="*/ 812 w 812"/>
                <a:gd name="T15" fmla="*/ 108 h 124"/>
                <a:gd name="T16" fmla="*/ 796 w 812"/>
                <a:gd name="T17" fmla="*/ 124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12" h="124">
                  <a:moveTo>
                    <a:pt x="796" y="124"/>
                  </a:moveTo>
                  <a:cubicBezTo>
                    <a:pt x="16" y="124"/>
                    <a:pt x="16" y="124"/>
                    <a:pt x="16" y="124"/>
                  </a:cubicBezTo>
                  <a:cubicBezTo>
                    <a:pt x="7" y="124"/>
                    <a:pt x="0" y="117"/>
                    <a:pt x="0" y="108"/>
                  </a:cubicBezTo>
                  <a:cubicBezTo>
                    <a:pt x="0" y="16"/>
                    <a:pt x="0" y="16"/>
                    <a:pt x="0" y="16"/>
                  </a:cubicBezTo>
                  <a:cubicBezTo>
                    <a:pt x="0" y="7"/>
                    <a:pt x="7" y="0"/>
                    <a:pt x="16" y="0"/>
                  </a:cubicBezTo>
                  <a:cubicBezTo>
                    <a:pt x="796" y="0"/>
                    <a:pt x="796" y="0"/>
                    <a:pt x="796" y="0"/>
                  </a:cubicBezTo>
                  <a:cubicBezTo>
                    <a:pt x="805" y="0"/>
                    <a:pt x="812" y="7"/>
                    <a:pt x="812" y="16"/>
                  </a:cubicBezTo>
                  <a:cubicBezTo>
                    <a:pt x="812" y="108"/>
                    <a:pt x="812" y="108"/>
                    <a:pt x="812" y="108"/>
                  </a:cubicBezTo>
                  <a:cubicBezTo>
                    <a:pt x="812" y="117"/>
                    <a:pt x="805" y="124"/>
                    <a:pt x="796" y="124"/>
                  </a:cubicBezTo>
                  <a:close/>
                </a:path>
              </a:pathLst>
            </a:custGeom>
            <a:solidFill>
              <a:srgbClr val="1B0F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283147"/>
                </a:solidFill>
                <a:latin typeface="Calibri"/>
              </a:endParaRPr>
            </a:p>
          </p:txBody>
        </p:sp>
        <p:sp>
          <p:nvSpPr>
            <p:cNvPr id="558" name="Rectangle 756">
              <a:extLst>
                <a:ext uri="{FF2B5EF4-FFF2-40B4-BE49-F238E27FC236}">
                  <a16:creationId xmlns:a16="http://schemas.microsoft.com/office/drawing/2014/main" id="{6AA978F1-E73C-4DCE-8F56-14F69692AC72}"/>
                </a:ext>
              </a:extLst>
            </p:cNvPr>
            <p:cNvSpPr>
              <a:spLocks noChangeArrowheads="1"/>
            </p:cNvSpPr>
            <p:nvPr/>
          </p:nvSpPr>
          <p:spPr bwMode="auto">
            <a:xfrm>
              <a:off x="22710775" y="8728075"/>
              <a:ext cx="44450" cy="134938"/>
            </a:xfrm>
            <a:prstGeom prst="rect">
              <a:avLst/>
            </a:prstGeom>
            <a:solidFill>
              <a:srgbClr val="2E8D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283147"/>
                </a:solidFill>
                <a:latin typeface="Calibri"/>
              </a:endParaRPr>
            </a:p>
          </p:txBody>
        </p:sp>
        <p:sp>
          <p:nvSpPr>
            <p:cNvPr id="559" name="Rectangle 757">
              <a:extLst>
                <a:ext uri="{FF2B5EF4-FFF2-40B4-BE49-F238E27FC236}">
                  <a16:creationId xmlns:a16="http://schemas.microsoft.com/office/drawing/2014/main" id="{572E7353-F536-4F38-AC0B-A8D23ABAD93C}"/>
                </a:ext>
              </a:extLst>
            </p:cNvPr>
            <p:cNvSpPr>
              <a:spLocks noChangeArrowheads="1"/>
            </p:cNvSpPr>
            <p:nvPr/>
          </p:nvSpPr>
          <p:spPr bwMode="auto">
            <a:xfrm>
              <a:off x="22785388" y="8728075"/>
              <a:ext cx="44450" cy="134938"/>
            </a:xfrm>
            <a:prstGeom prst="rect">
              <a:avLst/>
            </a:prstGeom>
            <a:solidFill>
              <a:srgbClr val="2E8D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283147"/>
                </a:solidFill>
                <a:latin typeface="Calibri"/>
              </a:endParaRPr>
            </a:p>
          </p:txBody>
        </p:sp>
        <p:sp>
          <p:nvSpPr>
            <p:cNvPr id="560" name="Rectangle 758">
              <a:extLst>
                <a:ext uri="{FF2B5EF4-FFF2-40B4-BE49-F238E27FC236}">
                  <a16:creationId xmlns:a16="http://schemas.microsoft.com/office/drawing/2014/main" id="{A36A7BFC-8FAF-478A-98DA-6D7AF30747D6}"/>
                </a:ext>
              </a:extLst>
            </p:cNvPr>
            <p:cNvSpPr>
              <a:spLocks noChangeArrowheads="1"/>
            </p:cNvSpPr>
            <p:nvPr/>
          </p:nvSpPr>
          <p:spPr bwMode="auto">
            <a:xfrm>
              <a:off x="22860000" y="8728075"/>
              <a:ext cx="46038" cy="134938"/>
            </a:xfrm>
            <a:prstGeom prst="rect">
              <a:avLst/>
            </a:prstGeom>
            <a:solidFill>
              <a:srgbClr val="2E8D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283147"/>
                </a:solidFill>
                <a:latin typeface="Calibri"/>
              </a:endParaRPr>
            </a:p>
          </p:txBody>
        </p:sp>
        <p:sp>
          <p:nvSpPr>
            <p:cNvPr id="561" name="Rectangle 759">
              <a:extLst>
                <a:ext uri="{FF2B5EF4-FFF2-40B4-BE49-F238E27FC236}">
                  <a16:creationId xmlns:a16="http://schemas.microsoft.com/office/drawing/2014/main" id="{8E652CEF-A55B-497A-B438-60DD413A0524}"/>
                </a:ext>
              </a:extLst>
            </p:cNvPr>
            <p:cNvSpPr>
              <a:spLocks noChangeArrowheads="1"/>
            </p:cNvSpPr>
            <p:nvPr/>
          </p:nvSpPr>
          <p:spPr bwMode="auto">
            <a:xfrm>
              <a:off x="22936200" y="8728075"/>
              <a:ext cx="44450" cy="134938"/>
            </a:xfrm>
            <a:prstGeom prst="rect">
              <a:avLst/>
            </a:prstGeom>
            <a:solidFill>
              <a:srgbClr val="2E8D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283147"/>
                </a:solidFill>
                <a:latin typeface="Calibri"/>
              </a:endParaRPr>
            </a:p>
          </p:txBody>
        </p:sp>
        <p:sp>
          <p:nvSpPr>
            <p:cNvPr id="562" name="Rectangle 760">
              <a:extLst>
                <a:ext uri="{FF2B5EF4-FFF2-40B4-BE49-F238E27FC236}">
                  <a16:creationId xmlns:a16="http://schemas.microsoft.com/office/drawing/2014/main" id="{C3222BE0-E046-4C27-A73D-11BEAA96E7C7}"/>
                </a:ext>
              </a:extLst>
            </p:cNvPr>
            <p:cNvSpPr>
              <a:spLocks noChangeArrowheads="1"/>
            </p:cNvSpPr>
            <p:nvPr/>
          </p:nvSpPr>
          <p:spPr bwMode="auto">
            <a:xfrm>
              <a:off x="23010813" y="8728075"/>
              <a:ext cx="46038" cy="134938"/>
            </a:xfrm>
            <a:prstGeom prst="rect">
              <a:avLst/>
            </a:prstGeom>
            <a:solidFill>
              <a:srgbClr val="2E8D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283147"/>
                </a:solidFill>
                <a:latin typeface="Calibri"/>
              </a:endParaRPr>
            </a:p>
          </p:txBody>
        </p:sp>
        <p:sp>
          <p:nvSpPr>
            <p:cNvPr id="563" name="Rectangle 761">
              <a:extLst>
                <a:ext uri="{FF2B5EF4-FFF2-40B4-BE49-F238E27FC236}">
                  <a16:creationId xmlns:a16="http://schemas.microsoft.com/office/drawing/2014/main" id="{5F0DFB02-6B93-438B-81F6-0BCFE6FD87CB}"/>
                </a:ext>
              </a:extLst>
            </p:cNvPr>
            <p:cNvSpPr>
              <a:spLocks noChangeArrowheads="1"/>
            </p:cNvSpPr>
            <p:nvPr/>
          </p:nvSpPr>
          <p:spPr bwMode="auto">
            <a:xfrm>
              <a:off x="23085425" y="8728075"/>
              <a:ext cx="46038" cy="134938"/>
            </a:xfrm>
            <a:prstGeom prst="rect">
              <a:avLst/>
            </a:prstGeom>
            <a:solidFill>
              <a:srgbClr val="2E8D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283147"/>
                </a:solidFill>
                <a:latin typeface="Calibri"/>
              </a:endParaRPr>
            </a:p>
          </p:txBody>
        </p:sp>
        <p:sp>
          <p:nvSpPr>
            <p:cNvPr id="564" name="Oval 762">
              <a:extLst>
                <a:ext uri="{FF2B5EF4-FFF2-40B4-BE49-F238E27FC236}">
                  <a16:creationId xmlns:a16="http://schemas.microsoft.com/office/drawing/2014/main" id="{729F6E36-9E3F-4B13-944F-2402F12EBEB9}"/>
                </a:ext>
              </a:extLst>
            </p:cNvPr>
            <p:cNvSpPr>
              <a:spLocks noChangeArrowheads="1"/>
            </p:cNvSpPr>
            <p:nvPr/>
          </p:nvSpPr>
          <p:spPr bwMode="auto">
            <a:xfrm>
              <a:off x="23214013" y="8764588"/>
              <a:ext cx="60325" cy="60325"/>
            </a:xfrm>
            <a:prstGeom prst="ellipse">
              <a:avLst/>
            </a:prstGeom>
            <a:solidFill>
              <a:srgbClr val="FCEE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283147"/>
                </a:solidFill>
                <a:latin typeface="Calibri"/>
              </a:endParaRPr>
            </a:p>
          </p:txBody>
        </p:sp>
        <p:sp>
          <p:nvSpPr>
            <p:cNvPr id="565" name="Oval 763">
              <a:extLst>
                <a:ext uri="{FF2B5EF4-FFF2-40B4-BE49-F238E27FC236}">
                  <a16:creationId xmlns:a16="http://schemas.microsoft.com/office/drawing/2014/main" id="{2364C415-21EE-408C-9B32-B13F3F0A89F7}"/>
                </a:ext>
              </a:extLst>
            </p:cNvPr>
            <p:cNvSpPr>
              <a:spLocks noChangeArrowheads="1"/>
            </p:cNvSpPr>
            <p:nvPr/>
          </p:nvSpPr>
          <p:spPr bwMode="auto">
            <a:xfrm>
              <a:off x="23372763" y="8764588"/>
              <a:ext cx="58738" cy="60325"/>
            </a:xfrm>
            <a:prstGeom prst="ellipse">
              <a:avLst/>
            </a:prstGeom>
            <a:solidFill>
              <a:srgbClr val="F15A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283147"/>
                </a:solidFill>
                <a:latin typeface="Calibri"/>
              </a:endParaRPr>
            </a:p>
          </p:txBody>
        </p:sp>
        <p:sp>
          <p:nvSpPr>
            <p:cNvPr id="566" name="Freeform 764">
              <a:extLst>
                <a:ext uri="{FF2B5EF4-FFF2-40B4-BE49-F238E27FC236}">
                  <a16:creationId xmlns:a16="http://schemas.microsoft.com/office/drawing/2014/main" id="{46F8F2CC-25B1-40C9-862C-878C6C837022}"/>
                </a:ext>
              </a:extLst>
            </p:cNvPr>
            <p:cNvSpPr>
              <a:spLocks/>
            </p:cNvSpPr>
            <p:nvPr/>
          </p:nvSpPr>
          <p:spPr bwMode="auto">
            <a:xfrm>
              <a:off x="23552150" y="8750300"/>
              <a:ext cx="571500" cy="90488"/>
            </a:xfrm>
            <a:custGeom>
              <a:avLst/>
              <a:gdLst>
                <a:gd name="T0" fmla="*/ 291 w 304"/>
                <a:gd name="T1" fmla="*/ 48 h 48"/>
                <a:gd name="T2" fmla="*/ 13 w 304"/>
                <a:gd name="T3" fmla="*/ 48 h 48"/>
                <a:gd name="T4" fmla="*/ 0 w 304"/>
                <a:gd name="T5" fmla="*/ 35 h 48"/>
                <a:gd name="T6" fmla="*/ 0 w 304"/>
                <a:gd name="T7" fmla="*/ 13 h 48"/>
                <a:gd name="T8" fmla="*/ 13 w 304"/>
                <a:gd name="T9" fmla="*/ 0 h 48"/>
                <a:gd name="T10" fmla="*/ 291 w 304"/>
                <a:gd name="T11" fmla="*/ 0 h 48"/>
                <a:gd name="T12" fmla="*/ 304 w 304"/>
                <a:gd name="T13" fmla="*/ 13 h 48"/>
                <a:gd name="T14" fmla="*/ 304 w 304"/>
                <a:gd name="T15" fmla="*/ 35 h 48"/>
                <a:gd name="T16" fmla="*/ 291 w 304"/>
                <a:gd name="T17"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4" h="48">
                  <a:moveTo>
                    <a:pt x="291" y="48"/>
                  </a:moveTo>
                  <a:cubicBezTo>
                    <a:pt x="13" y="48"/>
                    <a:pt x="13" y="48"/>
                    <a:pt x="13" y="48"/>
                  </a:cubicBezTo>
                  <a:cubicBezTo>
                    <a:pt x="6" y="48"/>
                    <a:pt x="0" y="42"/>
                    <a:pt x="0" y="35"/>
                  </a:cubicBezTo>
                  <a:cubicBezTo>
                    <a:pt x="0" y="13"/>
                    <a:pt x="0" y="13"/>
                    <a:pt x="0" y="13"/>
                  </a:cubicBezTo>
                  <a:cubicBezTo>
                    <a:pt x="0" y="6"/>
                    <a:pt x="6" y="0"/>
                    <a:pt x="13" y="0"/>
                  </a:cubicBezTo>
                  <a:cubicBezTo>
                    <a:pt x="291" y="0"/>
                    <a:pt x="291" y="0"/>
                    <a:pt x="291" y="0"/>
                  </a:cubicBezTo>
                  <a:cubicBezTo>
                    <a:pt x="298" y="0"/>
                    <a:pt x="304" y="6"/>
                    <a:pt x="304" y="13"/>
                  </a:cubicBezTo>
                  <a:cubicBezTo>
                    <a:pt x="304" y="35"/>
                    <a:pt x="304" y="35"/>
                    <a:pt x="304" y="35"/>
                  </a:cubicBezTo>
                  <a:cubicBezTo>
                    <a:pt x="304" y="42"/>
                    <a:pt x="298" y="48"/>
                    <a:pt x="291" y="48"/>
                  </a:cubicBezTo>
                  <a:close/>
                </a:path>
              </a:pathLst>
            </a:custGeom>
            <a:solidFill>
              <a:srgbClr val="05021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283147"/>
                </a:solidFill>
                <a:latin typeface="Calibri"/>
              </a:endParaRPr>
            </a:p>
          </p:txBody>
        </p:sp>
        <p:sp>
          <p:nvSpPr>
            <p:cNvPr id="567" name="Rectangle 765">
              <a:extLst>
                <a:ext uri="{FF2B5EF4-FFF2-40B4-BE49-F238E27FC236}">
                  <a16:creationId xmlns:a16="http://schemas.microsoft.com/office/drawing/2014/main" id="{2D4A7875-9A47-473C-A179-33CB6FF1E726}"/>
                </a:ext>
              </a:extLst>
            </p:cNvPr>
            <p:cNvSpPr>
              <a:spLocks noChangeArrowheads="1"/>
            </p:cNvSpPr>
            <p:nvPr/>
          </p:nvSpPr>
          <p:spPr bwMode="auto">
            <a:xfrm>
              <a:off x="21326475" y="7015163"/>
              <a:ext cx="1128713" cy="60325"/>
            </a:xfrm>
            <a:prstGeom prst="rect">
              <a:avLst/>
            </a:prstGeom>
            <a:solidFill>
              <a:srgbClr val="BCD0E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283147"/>
                </a:solidFill>
                <a:latin typeface="Calibri"/>
              </a:endParaRPr>
            </a:p>
          </p:txBody>
        </p:sp>
        <p:sp>
          <p:nvSpPr>
            <p:cNvPr id="568" name="Freeform 766">
              <a:extLst>
                <a:ext uri="{FF2B5EF4-FFF2-40B4-BE49-F238E27FC236}">
                  <a16:creationId xmlns:a16="http://schemas.microsoft.com/office/drawing/2014/main" id="{DEE05DFD-086C-4CBD-8DFE-6F9B22250597}"/>
                </a:ext>
              </a:extLst>
            </p:cNvPr>
            <p:cNvSpPr>
              <a:spLocks/>
            </p:cNvSpPr>
            <p:nvPr/>
          </p:nvSpPr>
          <p:spPr bwMode="auto">
            <a:xfrm>
              <a:off x="21732875" y="6958013"/>
              <a:ext cx="376238" cy="41275"/>
            </a:xfrm>
            <a:custGeom>
              <a:avLst/>
              <a:gdLst>
                <a:gd name="T0" fmla="*/ 189 w 200"/>
                <a:gd name="T1" fmla="*/ 22 h 22"/>
                <a:gd name="T2" fmla="*/ 11 w 200"/>
                <a:gd name="T3" fmla="*/ 22 h 22"/>
                <a:gd name="T4" fmla="*/ 0 w 200"/>
                <a:gd name="T5" fmla="*/ 11 h 22"/>
                <a:gd name="T6" fmla="*/ 0 w 200"/>
                <a:gd name="T7" fmla="*/ 11 h 22"/>
                <a:gd name="T8" fmla="*/ 11 w 200"/>
                <a:gd name="T9" fmla="*/ 0 h 22"/>
                <a:gd name="T10" fmla="*/ 189 w 200"/>
                <a:gd name="T11" fmla="*/ 0 h 22"/>
                <a:gd name="T12" fmla="*/ 200 w 200"/>
                <a:gd name="T13" fmla="*/ 11 h 22"/>
                <a:gd name="T14" fmla="*/ 200 w 200"/>
                <a:gd name="T15" fmla="*/ 11 h 22"/>
                <a:gd name="T16" fmla="*/ 189 w 200"/>
                <a:gd name="T17"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0" h="22">
                  <a:moveTo>
                    <a:pt x="189" y="22"/>
                  </a:moveTo>
                  <a:cubicBezTo>
                    <a:pt x="11" y="22"/>
                    <a:pt x="11" y="22"/>
                    <a:pt x="11" y="22"/>
                  </a:cubicBezTo>
                  <a:cubicBezTo>
                    <a:pt x="5" y="22"/>
                    <a:pt x="0" y="17"/>
                    <a:pt x="0" y="11"/>
                  </a:cubicBezTo>
                  <a:cubicBezTo>
                    <a:pt x="0" y="11"/>
                    <a:pt x="0" y="11"/>
                    <a:pt x="0" y="11"/>
                  </a:cubicBezTo>
                  <a:cubicBezTo>
                    <a:pt x="0" y="5"/>
                    <a:pt x="5" y="0"/>
                    <a:pt x="11" y="0"/>
                  </a:cubicBezTo>
                  <a:cubicBezTo>
                    <a:pt x="189" y="0"/>
                    <a:pt x="189" y="0"/>
                    <a:pt x="189" y="0"/>
                  </a:cubicBezTo>
                  <a:cubicBezTo>
                    <a:pt x="195" y="0"/>
                    <a:pt x="200" y="5"/>
                    <a:pt x="200" y="11"/>
                  </a:cubicBezTo>
                  <a:cubicBezTo>
                    <a:pt x="200" y="11"/>
                    <a:pt x="200" y="11"/>
                    <a:pt x="200" y="11"/>
                  </a:cubicBezTo>
                  <a:cubicBezTo>
                    <a:pt x="200" y="17"/>
                    <a:pt x="195" y="22"/>
                    <a:pt x="189" y="22"/>
                  </a:cubicBezTo>
                  <a:close/>
                </a:path>
              </a:pathLst>
            </a:custGeom>
            <a:solidFill>
              <a:srgbClr val="1B0F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283147"/>
                </a:solidFill>
                <a:latin typeface="Calibri"/>
              </a:endParaRPr>
            </a:p>
          </p:txBody>
        </p:sp>
        <p:sp>
          <p:nvSpPr>
            <p:cNvPr id="569" name="Freeform 767">
              <a:extLst>
                <a:ext uri="{FF2B5EF4-FFF2-40B4-BE49-F238E27FC236}">
                  <a16:creationId xmlns:a16="http://schemas.microsoft.com/office/drawing/2014/main" id="{D1596054-5790-4140-B6ED-61C688F92BBE}"/>
                </a:ext>
              </a:extLst>
            </p:cNvPr>
            <p:cNvSpPr>
              <a:spLocks/>
            </p:cNvSpPr>
            <p:nvPr/>
          </p:nvSpPr>
          <p:spPr bwMode="auto">
            <a:xfrm>
              <a:off x="22120225" y="6435725"/>
              <a:ext cx="250825" cy="501650"/>
            </a:xfrm>
            <a:custGeom>
              <a:avLst/>
              <a:gdLst>
                <a:gd name="T0" fmla="*/ 132 w 134"/>
                <a:gd name="T1" fmla="*/ 17 h 267"/>
                <a:gd name="T2" fmla="*/ 23 w 134"/>
                <a:gd name="T3" fmla="*/ 259 h 267"/>
                <a:gd name="T4" fmla="*/ 8 w 134"/>
                <a:gd name="T5" fmla="*/ 265 h 267"/>
                <a:gd name="T6" fmla="*/ 8 w 134"/>
                <a:gd name="T7" fmla="*/ 265 h 267"/>
                <a:gd name="T8" fmla="*/ 3 w 134"/>
                <a:gd name="T9" fmla="*/ 250 h 267"/>
                <a:gd name="T10" fmla="*/ 111 w 134"/>
                <a:gd name="T11" fmla="*/ 8 h 267"/>
                <a:gd name="T12" fmla="*/ 126 w 134"/>
                <a:gd name="T13" fmla="*/ 2 h 267"/>
                <a:gd name="T14" fmla="*/ 126 w 134"/>
                <a:gd name="T15" fmla="*/ 2 h 267"/>
                <a:gd name="T16" fmla="*/ 132 w 134"/>
                <a:gd name="T17" fmla="*/ 17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4" h="267">
                  <a:moveTo>
                    <a:pt x="132" y="17"/>
                  </a:moveTo>
                  <a:cubicBezTo>
                    <a:pt x="23" y="259"/>
                    <a:pt x="23" y="259"/>
                    <a:pt x="23" y="259"/>
                  </a:cubicBezTo>
                  <a:cubicBezTo>
                    <a:pt x="20" y="265"/>
                    <a:pt x="14" y="267"/>
                    <a:pt x="8" y="265"/>
                  </a:cubicBezTo>
                  <a:cubicBezTo>
                    <a:pt x="8" y="265"/>
                    <a:pt x="8" y="265"/>
                    <a:pt x="8" y="265"/>
                  </a:cubicBezTo>
                  <a:cubicBezTo>
                    <a:pt x="3" y="262"/>
                    <a:pt x="0" y="256"/>
                    <a:pt x="3" y="250"/>
                  </a:cubicBezTo>
                  <a:cubicBezTo>
                    <a:pt x="111" y="8"/>
                    <a:pt x="111" y="8"/>
                    <a:pt x="111" y="8"/>
                  </a:cubicBezTo>
                  <a:cubicBezTo>
                    <a:pt x="114" y="2"/>
                    <a:pt x="120" y="0"/>
                    <a:pt x="126" y="2"/>
                  </a:cubicBezTo>
                  <a:cubicBezTo>
                    <a:pt x="126" y="2"/>
                    <a:pt x="126" y="2"/>
                    <a:pt x="126" y="2"/>
                  </a:cubicBezTo>
                  <a:cubicBezTo>
                    <a:pt x="132" y="5"/>
                    <a:pt x="134" y="11"/>
                    <a:pt x="132" y="17"/>
                  </a:cubicBezTo>
                  <a:close/>
                </a:path>
              </a:pathLst>
            </a:custGeom>
            <a:solidFill>
              <a:srgbClr val="75ACF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283147"/>
                </a:solidFill>
                <a:latin typeface="Calibri"/>
              </a:endParaRPr>
            </a:p>
          </p:txBody>
        </p:sp>
        <p:sp>
          <p:nvSpPr>
            <p:cNvPr id="570" name="Rectangle 768">
              <a:extLst>
                <a:ext uri="{FF2B5EF4-FFF2-40B4-BE49-F238E27FC236}">
                  <a16:creationId xmlns:a16="http://schemas.microsoft.com/office/drawing/2014/main" id="{AAA9E36F-25D4-4D9F-B96D-5A9BFF07F506}"/>
                </a:ext>
              </a:extLst>
            </p:cNvPr>
            <p:cNvSpPr>
              <a:spLocks noChangeArrowheads="1"/>
            </p:cNvSpPr>
            <p:nvPr/>
          </p:nvSpPr>
          <p:spPr bwMode="auto">
            <a:xfrm>
              <a:off x="21529675" y="6973888"/>
              <a:ext cx="633413" cy="41275"/>
            </a:xfrm>
            <a:prstGeom prst="rect">
              <a:avLst/>
            </a:prstGeom>
            <a:solidFill>
              <a:srgbClr val="D0E1F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283147"/>
                </a:solidFill>
                <a:latin typeface="Calibri"/>
              </a:endParaRPr>
            </a:p>
          </p:txBody>
        </p:sp>
        <p:sp>
          <p:nvSpPr>
            <p:cNvPr id="571" name="Freeform 769">
              <a:extLst>
                <a:ext uri="{FF2B5EF4-FFF2-40B4-BE49-F238E27FC236}">
                  <a16:creationId xmlns:a16="http://schemas.microsoft.com/office/drawing/2014/main" id="{997BBE34-278A-4FAB-94FA-329414DFF0AB}"/>
                </a:ext>
              </a:extLst>
            </p:cNvPr>
            <p:cNvSpPr>
              <a:spLocks/>
            </p:cNvSpPr>
            <p:nvPr/>
          </p:nvSpPr>
          <p:spPr bwMode="auto">
            <a:xfrm>
              <a:off x="22118638" y="6397625"/>
              <a:ext cx="288925" cy="600075"/>
            </a:xfrm>
            <a:custGeom>
              <a:avLst/>
              <a:gdLst>
                <a:gd name="T0" fmla="*/ 182 w 182"/>
                <a:gd name="T1" fmla="*/ 11 h 378"/>
                <a:gd name="T2" fmla="*/ 23 w 182"/>
                <a:gd name="T3" fmla="*/ 378 h 378"/>
                <a:gd name="T4" fmla="*/ 0 w 182"/>
                <a:gd name="T5" fmla="*/ 368 h 378"/>
                <a:gd name="T6" fmla="*/ 157 w 182"/>
                <a:gd name="T7" fmla="*/ 0 h 378"/>
                <a:gd name="T8" fmla="*/ 182 w 182"/>
                <a:gd name="T9" fmla="*/ 11 h 378"/>
              </a:gdLst>
              <a:ahLst/>
              <a:cxnLst>
                <a:cxn ang="0">
                  <a:pos x="T0" y="T1"/>
                </a:cxn>
                <a:cxn ang="0">
                  <a:pos x="T2" y="T3"/>
                </a:cxn>
                <a:cxn ang="0">
                  <a:pos x="T4" y="T5"/>
                </a:cxn>
                <a:cxn ang="0">
                  <a:pos x="T6" y="T7"/>
                </a:cxn>
                <a:cxn ang="0">
                  <a:pos x="T8" y="T9"/>
                </a:cxn>
              </a:cxnLst>
              <a:rect l="0" t="0" r="r" b="b"/>
              <a:pathLst>
                <a:path w="182" h="378">
                  <a:moveTo>
                    <a:pt x="182" y="11"/>
                  </a:moveTo>
                  <a:lnTo>
                    <a:pt x="23" y="378"/>
                  </a:lnTo>
                  <a:lnTo>
                    <a:pt x="0" y="368"/>
                  </a:lnTo>
                  <a:lnTo>
                    <a:pt x="157" y="0"/>
                  </a:lnTo>
                  <a:lnTo>
                    <a:pt x="182" y="11"/>
                  </a:lnTo>
                  <a:close/>
                </a:path>
              </a:pathLst>
            </a:custGeom>
            <a:solidFill>
              <a:srgbClr val="D0E1F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283147"/>
                </a:solidFill>
                <a:latin typeface="Calibri"/>
              </a:endParaRPr>
            </a:p>
          </p:txBody>
        </p:sp>
        <p:sp>
          <p:nvSpPr>
            <p:cNvPr id="572" name="Rectangle 770">
              <a:extLst>
                <a:ext uri="{FF2B5EF4-FFF2-40B4-BE49-F238E27FC236}">
                  <a16:creationId xmlns:a16="http://schemas.microsoft.com/office/drawing/2014/main" id="{F200F521-B79A-4342-BA28-FEA6CAA1199E}"/>
                </a:ext>
              </a:extLst>
            </p:cNvPr>
            <p:cNvSpPr>
              <a:spLocks noChangeArrowheads="1"/>
            </p:cNvSpPr>
            <p:nvPr/>
          </p:nvSpPr>
          <p:spPr bwMode="auto">
            <a:xfrm>
              <a:off x="21853525" y="6992938"/>
              <a:ext cx="247650" cy="6350"/>
            </a:xfrm>
            <a:prstGeom prst="rect">
              <a:avLst/>
            </a:prstGeom>
            <a:solidFill>
              <a:srgbClr val="BCD0E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283147"/>
                </a:solidFill>
                <a:latin typeface="Calibri"/>
              </a:endParaRPr>
            </a:p>
          </p:txBody>
        </p:sp>
      </p:grpSp>
      <p:grpSp>
        <p:nvGrpSpPr>
          <p:cNvPr id="804" name="Group 803">
            <a:extLst>
              <a:ext uri="{FF2B5EF4-FFF2-40B4-BE49-F238E27FC236}">
                <a16:creationId xmlns:a16="http://schemas.microsoft.com/office/drawing/2014/main" id="{D890CBC4-7250-4E3C-8B4D-516DDDF96DC0}"/>
              </a:ext>
            </a:extLst>
          </p:cNvPr>
          <p:cNvGrpSpPr/>
          <p:nvPr/>
        </p:nvGrpSpPr>
        <p:grpSpPr>
          <a:xfrm>
            <a:off x="10280899" y="2721926"/>
            <a:ext cx="1170629" cy="2512975"/>
            <a:chOff x="16282988" y="6186488"/>
            <a:chExt cx="1893888" cy="4065588"/>
          </a:xfrm>
        </p:grpSpPr>
        <p:sp>
          <p:nvSpPr>
            <p:cNvPr id="573" name="Freeform 771">
              <a:extLst>
                <a:ext uri="{FF2B5EF4-FFF2-40B4-BE49-F238E27FC236}">
                  <a16:creationId xmlns:a16="http://schemas.microsoft.com/office/drawing/2014/main" id="{F1D8779B-FA95-4C11-8143-73C1B40A9254}"/>
                </a:ext>
              </a:extLst>
            </p:cNvPr>
            <p:cNvSpPr>
              <a:spLocks/>
            </p:cNvSpPr>
            <p:nvPr/>
          </p:nvSpPr>
          <p:spPr bwMode="auto">
            <a:xfrm>
              <a:off x="16282988" y="6186488"/>
              <a:ext cx="1811338" cy="3641725"/>
            </a:xfrm>
            <a:custGeom>
              <a:avLst/>
              <a:gdLst>
                <a:gd name="T0" fmla="*/ 629 w 964"/>
                <a:gd name="T1" fmla="*/ 925 h 1935"/>
                <a:gd name="T2" fmla="*/ 702 w 964"/>
                <a:gd name="T3" fmla="*/ 674 h 1935"/>
                <a:gd name="T4" fmla="*/ 567 w 964"/>
                <a:gd name="T5" fmla="*/ 387 h 1935"/>
                <a:gd name="T6" fmla="*/ 638 w 964"/>
                <a:gd name="T7" fmla="*/ 233 h 1935"/>
                <a:gd name="T8" fmla="*/ 448 w 964"/>
                <a:gd name="T9" fmla="*/ 9 h 1935"/>
                <a:gd name="T10" fmla="*/ 224 w 964"/>
                <a:gd name="T11" fmla="*/ 200 h 1935"/>
                <a:gd name="T12" fmla="*/ 249 w 964"/>
                <a:gd name="T13" fmla="*/ 316 h 1935"/>
                <a:gd name="T14" fmla="*/ 35 w 964"/>
                <a:gd name="T15" fmla="*/ 617 h 1935"/>
                <a:gd name="T16" fmla="*/ 169 w 964"/>
                <a:gd name="T17" fmla="*/ 981 h 1935"/>
                <a:gd name="T18" fmla="*/ 2 w 964"/>
                <a:gd name="T19" fmla="*/ 1356 h 1935"/>
                <a:gd name="T20" fmla="*/ 541 w 964"/>
                <a:gd name="T21" fmla="*/ 1893 h 1935"/>
                <a:gd name="T22" fmla="*/ 922 w 964"/>
                <a:gd name="T23" fmla="*/ 1291 h 1935"/>
                <a:gd name="T24" fmla="*/ 629 w 964"/>
                <a:gd name="T25" fmla="*/ 925 h 19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64" h="1935">
                  <a:moveTo>
                    <a:pt x="629" y="925"/>
                  </a:moveTo>
                  <a:cubicBezTo>
                    <a:pt x="618" y="793"/>
                    <a:pt x="703" y="831"/>
                    <a:pt x="702" y="674"/>
                  </a:cubicBezTo>
                  <a:cubicBezTo>
                    <a:pt x="701" y="537"/>
                    <a:pt x="568" y="461"/>
                    <a:pt x="567" y="387"/>
                  </a:cubicBezTo>
                  <a:cubicBezTo>
                    <a:pt x="565" y="313"/>
                    <a:pt x="635" y="275"/>
                    <a:pt x="638" y="233"/>
                  </a:cubicBezTo>
                  <a:cubicBezTo>
                    <a:pt x="648" y="118"/>
                    <a:pt x="562" y="18"/>
                    <a:pt x="448" y="9"/>
                  </a:cubicBezTo>
                  <a:cubicBezTo>
                    <a:pt x="333" y="0"/>
                    <a:pt x="233" y="85"/>
                    <a:pt x="224" y="200"/>
                  </a:cubicBezTo>
                  <a:cubicBezTo>
                    <a:pt x="220" y="242"/>
                    <a:pt x="247" y="251"/>
                    <a:pt x="249" y="316"/>
                  </a:cubicBezTo>
                  <a:cubicBezTo>
                    <a:pt x="250" y="381"/>
                    <a:pt x="15" y="482"/>
                    <a:pt x="35" y="617"/>
                  </a:cubicBezTo>
                  <a:cubicBezTo>
                    <a:pt x="56" y="754"/>
                    <a:pt x="177" y="816"/>
                    <a:pt x="169" y="981"/>
                  </a:cubicBezTo>
                  <a:cubicBezTo>
                    <a:pt x="163" y="1102"/>
                    <a:pt x="0" y="1154"/>
                    <a:pt x="2" y="1356"/>
                  </a:cubicBezTo>
                  <a:cubicBezTo>
                    <a:pt x="5" y="1684"/>
                    <a:pt x="241" y="1935"/>
                    <a:pt x="541" y="1893"/>
                  </a:cubicBezTo>
                  <a:cubicBezTo>
                    <a:pt x="841" y="1851"/>
                    <a:pt x="964" y="1591"/>
                    <a:pt x="922" y="1291"/>
                  </a:cubicBezTo>
                  <a:cubicBezTo>
                    <a:pt x="894" y="1091"/>
                    <a:pt x="641" y="1056"/>
                    <a:pt x="629" y="925"/>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283147"/>
                </a:solidFill>
                <a:latin typeface="Calibri"/>
              </a:endParaRPr>
            </a:p>
          </p:txBody>
        </p:sp>
        <p:sp>
          <p:nvSpPr>
            <p:cNvPr id="574" name="Freeform 772">
              <a:extLst>
                <a:ext uri="{FF2B5EF4-FFF2-40B4-BE49-F238E27FC236}">
                  <a16:creationId xmlns:a16="http://schemas.microsoft.com/office/drawing/2014/main" id="{59C438A5-FD0D-4B27-ACCC-9DA7777F9AAD}"/>
                </a:ext>
              </a:extLst>
            </p:cNvPr>
            <p:cNvSpPr>
              <a:spLocks/>
            </p:cNvSpPr>
            <p:nvPr/>
          </p:nvSpPr>
          <p:spPr bwMode="auto">
            <a:xfrm>
              <a:off x="16978313" y="6569075"/>
              <a:ext cx="268288" cy="2832100"/>
            </a:xfrm>
            <a:custGeom>
              <a:avLst/>
              <a:gdLst>
                <a:gd name="T0" fmla="*/ 44 w 143"/>
                <a:gd name="T1" fmla="*/ 0 h 1505"/>
                <a:gd name="T2" fmla="*/ 25 w 143"/>
                <a:gd name="T3" fmla="*/ 189 h 1505"/>
                <a:gd name="T4" fmla="*/ 13 w 143"/>
                <a:gd name="T5" fmla="*/ 379 h 1505"/>
                <a:gd name="T6" fmla="*/ 9 w 143"/>
                <a:gd name="T7" fmla="*/ 569 h 1505"/>
                <a:gd name="T8" fmla="*/ 13 w 143"/>
                <a:gd name="T9" fmla="*/ 759 h 1505"/>
                <a:gd name="T10" fmla="*/ 26 w 143"/>
                <a:gd name="T11" fmla="*/ 949 h 1505"/>
                <a:gd name="T12" fmla="*/ 50 w 143"/>
                <a:gd name="T13" fmla="*/ 1137 h 1505"/>
                <a:gd name="T14" fmla="*/ 88 w 143"/>
                <a:gd name="T15" fmla="*/ 1323 h 1505"/>
                <a:gd name="T16" fmla="*/ 143 w 143"/>
                <a:gd name="T17" fmla="*/ 1505 h 1505"/>
                <a:gd name="T18" fmla="*/ 84 w 143"/>
                <a:gd name="T19" fmla="*/ 1324 h 1505"/>
                <a:gd name="T20" fmla="*/ 44 w 143"/>
                <a:gd name="T21" fmla="*/ 1138 h 1505"/>
                <a:gd name="T22" fmla="*/ 18 w 143"/>
                <a:gd name="T23" fmla="*/ 949 h 1505"/>
                <a:gd name="T24" fmla="*/ 5 w 143"/>
                <a:gd name="T25" fmla="*/ 759 h 1505"/>
                <a:gd name="T26" fmla="*/ 7 w 143"/>
                <a:gd name="T27" fmla="*/ 379 h 1505"/>
                <a:gd name="T28" fmla="*/ 44 w 143"/>
                <a:gd name="T29" fmla="*/ 0 h 15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3" h="1505">
                  <a:moveTo>
                    <a:pt x="44" y="0"/>
                  </a:moveTo>
                  <a:cubicBezTo>
                    <a:pt x="36" y="63"/>
                    <a:pt x="30" y="126"/>
                    <a:pt x="25" y="189"/>
                  </a:cubicBezTo>
                  <a:cubicBezTo>
                    <a:pt x="20" y="253"/>
                    <a:pt x="16" y="316"/>
                    <a:pt x="13" y="379"/>
                  </a:cubicBezTo>
                  <a:cubicBezTo>
                    <a:pt x="11" y="442"/>
                    <a:pt x="9" y="506"/>
                    <a:pt x="9" y="569"/>
                  </a:cubicBezTo>
                  <a:cubicBezTo>
                    <a:pt x="9" y="633"/>
                    <a:pt x="10" y="696"/>
                    <a:pt x="13" y="759"/>
                  </a:cubicBezTo>
                  <a:cubicBezTo>
                    <a:pt x="16" y="822"/>
                    <a:pt x="20" y="886"/>
                    <a:pt x="26" y="949"/>
                  </a:cubicBezTo>
                  <a:cubicBezTo>
                    <a:pt x="32" y="1012"/>
                    <a:pt x="40" y="1075"/>
                    <a:pt x="50" y="1137"/>
                  </a:cubicBezTo>
                  <a:cubicBezTo>
                    <a:pt x="60" y="1200"/>
                    <a:pt x="73" y="1262"/>
                    <a:pt x="88" y="1323"/>
                  </a:cubicBezTo>
                  <a:cubicBezTo>
                    <a:pt x="103" y="1385"/>
                    <a:pt x="122" y="1445"/>
                    <a:pt x="143" y="1505"/>
                  </a:cubicBezTo>
                  <a:cubicBezTo>
                    <a:pt x="120" y="1446"/>
                    <a:pt x="101" y="1385"/>
                    <a:pt x="84" y="1324"/>
                  </a:cubicBezTo>
                  <a:cubicBezTo>
                    <a:pt x="68" y="1263"/>
                    <a:pt x="55" y="1201"/>
                    <a:pt x="44" y="1138"/>
                  </a:cubicBezTo>
                  <a:cubicBezTo>
                    <a:pt x="33" y="1076"/>
                    <a:pt x="25" y="1013"/>
                    <a:pt x="18" y="949"/>
                  </a:cubicBezTo>
                  <a:cubicBezTo>
                    <a:pt x="12" y="886"/>
                    <a:pt x="8" y="823"/>
                    <a:pt x="5" y="759"/>
                  </a:cubicBezTo>
                  <a:cubicBezTo>
                    <a:pt x="0" y="633"/>
                    <a:pt x="1" y="506"/>
                    <a:pt x="7" y="379"/>
                  </a:cubicBezTo>
                  <a:cubicBezTo>
                    <a:pt x="14" y="252"/>
                    <a:pt x="25" y="126"/>
                    <a:pt x="44"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283147"/>
                </a:solidFill>
                <a:latin typeface="Calibri"/>
              </a:endParaRPr>
            </a:p>
          </p:txBody>
        </p:sp>
        <p:sp>
          <p:nvSpPr>
            <p:cNvPr id="575" name="Freeform 773">
              <a:extLst>
                <a:ext uri="{FF2B5EF4-FFF2-40B4-BE49-F238E27FC236}">
                  <a16:creationId xmlns:a16="http://schemas.microsoft.com/office/drawing/2014/main" id="{9439F503-9DF2-4E05-B8FC-9E3DDB806D27}"/>
                </a:ext>
              </a:extLst>
            </p:cNvPr>
            <p:cNvSpPr>
              <a:spLocks/>
            </p:cNvSpPr>
            <p:nvPr/>
          </p:nvSpPr>
          <p:spPr bwMode="auto">
            <a:xfrm>
              <a:off x="17006888" y="6846888"/>
              <a:ext cx="280988" cy="268288"/>
            </a:xfrm>
            <a:custGeom>
              <a:avLst/>
              <a:gdLst>
                <a:gd name="T0" fmla="*/ 0 w 150"/>
                <a:gd name="T1" fmla="*/ 142 h 142"/>
                <a:gd name="T2" fmla="*/ 79 w 150"/>
                <a:gd name="T3" fmla="*/ 75 h 142"/>
                <a:gd name="T4" fmla="*/ 88 w 150"/>
                <a:gd name="T5" fmla="*/ 66 h 142"/>
                <a:gd name="T6" fmla="*/ 97 w 150"/>
                <a:gd name="T7" fmla="*/ 57 h 142"/>
                <a:gd name="T8" fmla="*/ 115 w 150"/>
                <a:gd name="T9" fmla="*/ 39 h 142"/>
                <a:gd name="T10" fmla="*/ 150 w 150"/>
                <a:gd name="T11" fmla="*/ 0 h 142"/>
                <a:gd name="T12" fmla="*/ 120 w 150"/>
                <a:gd name="T13" fmla="*/ 43 h 142"/>
                <a:gd name="T14" fmla="*/ 84 w 150"/>
                <a:gd name="T15" fmla="*/ 81 h 142"/>
                <a:gd name="T16" fmla="*/ 44 w 150"/>
                <a:gd name="T17" fmla="*/ 114 h 142"/>
                <a:gd name="T18" fmla="*/ 0 w 150"/>
                <a:gd name="T19" fmla="*/ 142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0" h="142">
                  <a:moveTo>
                    <a:pt x="0" y="142"/>
                  </a:moveTo>
                  <a:cubicBezTo>
                    <a:pt x="27" y="120"/>
                    <a:pt x="54" y="98"/>
                    <a:pt x="79" y="75"/>
                  </a:cubicBezTo>
                  <a:cubicBezTo>
                    <a:pt x="88" y="66"/>
                    <a:pt x="88" y="66"/>
                    <a:pt x="88" y="66"/>
                  </a:cubicBezTo>
                  <a:cubicBezTo>
                    <a:pt x="97" y="57"/>
                    <a:pt x="97" y="57"/>
                    <a:pt x="97" y="57"/>
                  </a:cubicBezTo>
                  <a:cubicBezTo>
                    <a:pt x="104" y="51"/>
                    <a:pt x="109" y="45"/>
                    <a:pt x="115" y="39"/>
                  </a:cubicBezTo>
                  <a:cubicBezTo>
                    <a:pt x="127" y="26"/>
                    <a:pt x="139" y="13"/>
                    <a:pt x="150" y="0"/>
                  </a:cubicBezTo>
                  <a:cubicBezTo>
                    <a:pt x="141" y="15"/>
                    <a:pt x="131" y="29"/>
                    <a:pt x="120" y="43"/>
                  </a:cubicBezTo>
                  <a:cubicBezTo>
                    <a:pt x="109" y="56"/>
                    <a:pt x="97" y="69"/>
                    <a:pt x="84" y="81"/>
                  </a:cubicBezTo>
                  <a:cubicBezTo>
                    <a:pt x="71" y="92"/>
                    <a:pt x="58" y="104"/>
                    <a:pt x="44" y="114"/>
                  </a:cubicBezTo>
                  <a:cubicBezTo>
                    <a:pt x="30" y="124"/>
                    <a:pt x="16" y="134"/>
                    <a:pt x="0" y="14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283147"/>
                </a:solidFill>
                <a:latin typeface="Calibri"/>
              </a:endParaRPr>
            </a:p>
          </p:txBody>
        </p:sp>
        <p:sp>
          <p:nvSpPr>
            <p:cNvPr id="576" name="Freeform 774">
              <a:extLst>
                <a:ext uri="{FF2B5EF4-FFF2-40B4-BE49-F238E27FC236}">
                  <a16:creationId xmlns:a16="http://schemas.microsoft.com/office/drawing/2014/main" id="{2F593CD0-9197-4080-82EF-D5D37D6FB7FE}"/>
                </a:ext>
              </a:extLst>
            </p:cNvPr>
            <p:cNvSpPr>
              <a:spLocks/>
            </p:cNvSpPr>
            <p:nvPr/>
          </p:nvSpPr>
          <p:spPr bwMode="auto">
            <a:xfrm>
              <a:off x="16997363" y="6973888"/>
              <a:ext cx="279400" cy="266700"/>
            </a:xfrm>
            <a:custGeom>
              <a:avLst/>
              <a:gdLst>
                <a:gd name="T0" fmla="*/ 0 w 149"/>
                <a:gd name="T1" fmla="*/ 142 h 142"/>
                <a:gd name="T2" fmla="*/ 78 w 149"/>
                <a:gd name="T3" fmla="*/ 75 h 142"/>
                <a:gd name="T4" fmla="*/ 88 w 149"/>
                <a:gd name="T5" fmla="*/ 66 h 142"/>
                <a:gd name="T6" fmla="*/ 97 w 149"/>
                <a:gd name="T7" fmla="*/ 57 h 142"/>
                <a:gd name="T8" fmla="*/ 115 w 149"/>
                <a:gd name="T9" fmla="*/ 39 h 142"/>
                <a:gd name="T10" fmla="*/ 149 w 149"/>
                <a:gd name="T11" fmla="*/ 0 h 142"/>
                <a:gd name="T12" fmla="*/ 120 w 149"/>
                <a:gd name="T13" fmla="*/ 43 h 142"/>
                <a:gd name="T14" fmla="*/ 84 w 149"/>
                <a:gd name="T15" fmla="*/ 81 h 142"/>
                <a:gd name="T16" fmla="*/ 44 w 149"/>
                <a:gd name="T17" fmla="*/ 114 h 142"/>
                <a:gd name="T18" fmla="*/ 0 w 149"/>
                <a:gd name="T19" fmla="*/ 142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9" h="142">
                  <a:moveTo>
                    <a:pt x="0" y="142"/>
                  </a:moveTo>
                  <a:cubicBezTo>
                    <a:pt x="27" y="120"/>
                    <a:pt x="53" y="98"/>
                    <a:pt x="78" y="75"/>
                  </a:cubicBezTo>
                  <a:cubicBezTo>
                    <a:pt x="88" y="66"/>
                    <a:pt x="88" y="66"/>
                    <a:pt x="88" y="66"/>
                  </a:cubicBezTo>
                  <a:cubicBezTo>
                    <a:pt x="97" y="57"/>
                    <a:pt x="97" y="57"/>
                    <a:pt x="97" y="57"/>
                  </a:cubicBezTo>
                  <a:cubicBezTo>
                    <a:pt x="103" y="51"/>
                    <a:pt x="109" y="45"/>
                    <a:pt x="115" y="39"/>
                  </a:cubicBezTo>
                  <a:cubicBezTo>
                    <a:pt x="127" y="26"/>
                    <a:pt x="138" y="13"/>
                    <a:pt x="149" y="0"/>
                  </a:cubicBezTo>
                  <a:cubicBezTo>
                    <a:pt x="141" y="15"/>
                    <a:pt x="131" y="29"/>
                    <a:pt x="120" y="43"/>
                  </a:cubicBezTo>
                  <a:cubicBezTo>
                    <a:pt x="108" y="56"/>
                    <a:pt x="96" y="69"/>
                    <a:pt x="84" y="81"/>
                  </a:cubicBezTo>
                  <a:cubicBezTo>
                    <a:pt x="71" y="92"/>
                    <a:pt x="58" y="104"/>
                    <a:pt x="44" y="114"/>
                  </a:cubicBezTo>
                  <a:cubicBezTo>
                    <a:pt x="30" y="124"/>
                    <a:pt x="15" y="134"/>
                    <a:pt x="0" y="14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283147"/>
                </a:solidFill>
                <a:latin typeface="Calibri"/>
              </a:endParaRPr>
            </a:p>
          </p:txBody>
        </p:sp>
        <p:sp>
          <p:nvSpPr>
            <p:cNvPr id="577" name="Freeform 775">
              <a:extLst>
                <a:ext uri="{FF2B5EF4-FFF2-40B4-BE49-F238E27FC236}">
                  <a16:creationId xmlns:a16="http://schemas.microsoft.com/office/drawing/2014/main" id="{C7FD471A-96AF-44E6-81FA-91AA92A593E2}"/>
                </a:ext>
              </a:extLst>
            </p:cNvPr>
            <p:cNvSpPr>
              <a:spLocks/>
            </p:cNvSpPr>
            <p:nvPr/>
          </p:nvSpPr>
          <p:spPr bwMode="auto">
            <a:xfrm>
              <a:off x="16995775" y="7723188"/>
              <a:ext cx="279400" cy="268288"/>
            </a:xfrm>
            <a:custGeom>
              <a:avLst/>
              <a:gdLst>
                <a:gd name="T0" fmla="*/ 0 w 149"/>
                <a:gd name="T1" fmla="*/ 143 h 143"/>
                <a:gd name="T2" fmla="*/ 78 w 149"/>
                <a:gd name="T3" fmla="*/ 75 h 143"/>
                <a:gd name="T4" fmla="*/ 88 w 149"/>
                <a:gd name="T5" fmla="*/ 66 h 143"/>
                <a:gd name="T6" fmla="*/ 97 w 149"/>
                <a:gd name="T7" fmla="*/ 57 h 143"/>
                <a:gd name="T8" fmla="*/ 115 w 149"/>
                <a:gd name="T9" fmla="*/ 39 h 143"/>
                <a:gd name="T10" fmla="*/ 149 w 149"/>
                <a:gd name="T11" fmla="*/ 0 h 143"/>
                <a:gd name="T12" fmla="*/ 119 w 149"/>
                <a:gd name="T13" fmla="*/ 43 h 143"/>
                <a:gd name="T14" fmla="*/ 84 w 149"/>
                <a:gd name="T15" fmla="*/ 81 h 143"/>
                <a:gd name="T16" fmla="*/ 43 w 149"/>
                <a:gd name="T17" fmla="*/ 114 h 143"/>
                <a:gd name="T18" fmla="*/ 0 w 149"/>
                <a:gd name="T19" fmla="*/ 143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9" h="143">
                  <a:moveTo>
                    <a:pt x="0" y="143"/>
                  </a:moveTo>
                  <a:cubicBezTo>
                    <a:pt x="27" y="121"/>
                    <a:pt x="53" y="98"/>
                    <a:pt x="78" y="75"/>
                  </a:cubicBezTo>
                  <a:cubicBezTo>
                    <a:pt x="88" y="66"/>
                    <a:pt x="88" y="66"/>
                    <a:pt x="88" y="66"/>
                  </a:cubicBezTo>
                  <a:cubicBezTo>
                    <a:pt x="97" y="57"/>
                    <a:pt x="97" y="57"/>
                    <a:pt x="97" y="57"/>
                  </a:cubicBezTo>
                  <a:cubicBezTo>
                    <a:pt x="103" y="51"/>
                    <a:pt x="109" y="45"/>
                    <a:pt x="115" y="39"/>
                  </a:cubicBezTo>
                  <a:cubicBezTo>
                    <a:pt x="127" y="26"/>
                    <a:pt x="138" y="13"/>
                    <a:pt x="149" y="0"/>
                  </a:cubicBezTo>
                  <a:cubicBezTo>
                    <a:pt x="141" y="15"/>
                    <a:pt x="131" y="29"/>
                    <a:pt x="119" y="43"/>
                  </a:cubicBezTo>
                  <a:cubicBezTo>
                    <a:pt x="108" y="56"/>
                    <a:pt x="96" y="69"/>
                    <a:pt x="84" y="81"/>
                  </a:cubicBezTo>
                  <a:cubicBezTo>
                    <a:pt x="71" y="93"/>
                    <a:pt x="57" y="104"/>
                    <a:pt x="43" y="114"/>
                  </a:cubicBezTo>
                  <a:cubicBezTo>
                    <a:pt x="29" y="125"/>
                    <a:pt x="15" y="134"/>
                    <a:pt x="0" y="14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283147"/>
                </a:solidFill>
                <a:latin typeface="Calibri"/>
              </a:endParaRPr>
            </a:p>
          </p:txBody>
        </p:sp>
        <p:sp>
          <p:nvSpPr>
            <p:cNvPr id="578" name="Freeform 776">
              <a:extLst>
                <a:ext uri="{FF2B5EF4-FFF2-40B4-BE49-F238E27FC236}">
                  <a16:creationId xmlns:a16="http://schemas.microsoft.com/office/drawing/2014/main" id="{89202414-20E2-4BD7-AC34-96B0BB4584A5}"/>
                </a:ext>
              </a:extLst>
            </p:cNvPr>
            <p:cNvSpPr>
              <a:spLocks/>
            </p:cNvSpPr>
            <p:nvPr/>
          </p:nvSpPr>
          <p:spPr bwMode="auto">
            <a:xfrm>
              <a:off x="17000538" y="7835900"/>
              <a:ext cx="280988" cy="268288"/>
            </a:xfrm>
            <a:custGeom>
              <a:avLst/>
              <a:gdLst>
                <a:gd name="T0" fmla="*/ 0 w 149"/>
                <a:gd name="T1" fmla="*/ 143 h 143"/>
                <a:gd name="T2" fmla="*/ 78 w 149"/>
                <a:gd name="T3" fmla="*/ 75 h 143"/>
                <a:gd name="T4" fmla="*/ 88 w 149"/>
                <a:gd name="T5" fmla="*/ 67 h 143"/>
                <a:gd name="T6" fmla="*/ 97 w 149"/>
                <a:gd name="T7" fmla="*/ 58 h 143"/>
                <a:gd name="T8" fmla="*/ 115 w 149"/>
                <a:gd name="T9" fmla="*/ 39 h 143"/>
                <a:gd name="T10" fmla="*/ 149 w 149"/>
                <a:gd name="T11" fmla="*/ 0 h 143"/>
                <a:gd name="T12" fmla="*/ 120 w 149"/>
                <a:gd name="T13" fmla="*/ 43 h 143"/>
                <a:gd name="T14" fmla="*/ 84 w 149"/>
                <a:gd name="T15" fmla="*/ 81 h 143"/>
                <a:gd name="T16" fmla="*/ 44 w 149"/>
                <a:gd name="T17" fmla="*/ 115 h 143"/>
                <a:gd name="T18" fmla="*/ 0 w 149"/>
                <a:gd name="T19" fmla="*/ 143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9" h="143">
                  <a:moveTo>
                    <a:pt x="0" y="143"/>
                  </a:moveTo>
                  <a:cubicBezTo>
                    <a:pt x="27" y="121"/>
                    <a:pt x="53" y="99"/>
                    <a:pt x="78" y="75"/>
                  </a:cubicBezTo>
                  <a:cubicBezTo>
                    <a:pt x="88" y="67"/>
                    <a:pt x="88" y="67"/>
                    <a:pt x="88" y="67"/>
                  </a:cubicBezTo>
                  <a:cubicBezTo>
                    <a:pt x="97" y="58"/>
                    <a:pt x="97" y="58"/>
                    <a:pt x="97" y="58"/>
                  </a:cubicBezTo>
                  <a:cubicBezTo>
                    <a:pt x="103" y="52"/>
                    <a:pt x="109" y="45"/>
                    <a:pt x="115" y="39"/>
                  </a:cubicBezTo>
                  <a:cubicBezTo>
                    <a:pt x="127" y="27"/>
                    <a:pt x="138" y="14"/>
                    <a:pt x="149" y="0"/>
                  </a:cubicBezTo>
                  <a:cubicBezTo>
                    <a:pt x="141" y="15"/>
                    <a:pt x="131" y="30"/>
                    <a:pt x="120" y="43"/>
                  </a:cubicBezTo>
                  <a:cubicBezTo>
                    <a:pt x="109" y="57"/>
                    <a:pt x="97" y="69"/>
                    <a:pt x="84" y="81"/>
                  </a:cubicBezTo>
                  <a:cubicBezTo>
                    <a:pt x="71" y="93"/>
                    <a:pt x="58" y="104"/>
                    <a:pt x="44" y="115"/>
                  </a:cubicBezTo>
                  <a:cubicBezTo>
                    <a:pt x="30" y="125"/>
                    <a:pt x="15" y="135"/>
                    <a:pt x="0" y="14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283147"/>
                </a:solidFill>
                <a:latin typeface="Calibri"/>
              </a:endParaRPr>
            </a:p>
          </p:txBody>
        </p:sp>
        <p:sp>
          <p:nvSpPr>
            <p:cNvPr id="579" name="Freeform 777">
              <a:extLst>
                <a:ext uri="{FF2B5EF4-FFF2-40B4-BE49-F238E27FC236}">
                  <a16:creationId xmlns:a16="http://schemas.microsoft.com/office/drawing/2014/main" id="{31A11A73-093C-4218-9F9B-AB0F595C0617}"/>
                </a:ext>
              </a:extLst>
            </p:cNvPr>
            <p:cNvSpPr>
              <a:spLocks/>
            </p:cNvSpPr>
            <p:nvPr/>
          </p:nvSpPr>
          <p:spPr bwMode="auto">
            <a:xfrm>
              <a:off x="16543338" y="7305675"/>
              <a:ext cx="446088" cy="271463"/>
            </a:xfrm>
            <a:custGeom>
              <a:avLst/>
              <a:gdLst>
                <a:gd name="T0" fmla="*/ 0 w 237"/>
                <a:gd name="T1" fmla="*/ 0 h 145"/>
                <a:gd name="T2" fmla="*/ 55 w 237"/>
                <a:gd name="T3" fmla="*/ 44 h 145"/>
                <a:gd name="T4" fmla="*/ 112 w 237"/>
                <a:gd name="T5" fmla="*/ 83 h 145"/>
                <a:gd name="T6" fmla="*/ 142 w 237"/>
                <a:gd name="T7" fmla="*/ 100 h 145"/>
                <a:gd name="T8" fmla="*/ 157 w 237"/>
                <a:gd name="T9" fmla="*/ 109 h 145"/>
                <a:gd name="T10" fmla="*/ 165 w 237"/>
                <a:gd name="T11" fmla="*/ 113 h 145"/>
                <a:gd name="T12" fmla="*/ 173 w 237"/>
                <a:gd name="T13" fmla="*/ 116 h 145"/>
                <a:gd name="T14" fmla="*/ 189 w 237"/>
                <a:gd name="T15" fmla="*/ 124 h 145"/>
                <a:gd name="T16" fmla="*/ 204 w 237"/>
                <a:gd name="T17" fmla="*/ 131 h 145"/>
                <a:gd name="T18" fmla="*/ 212 w 237"/>
                <a:gd name="T19" fmla="*/ 135 h 145"/>
                <a:gd name="T20" fmla="*/ 220 w 237"/>
                <a:gd name="T21" fmla="*/ 138 h 145"/>
                <a:gd name="T22" fmla="*/ 237 w 237"/>
                <a:gd name="T23" fmla="*/ 145 h 145"/>
                <a:gd name="T24" fmla="*/ 170 w 237"/>
                <a:gd name="T25" fmla="*/ 122 h 145"/>
                <a:gd name="T26" fmla="*/ 162 w 237"/>
                <a:gd name="T27" fmla="*/ 119 h 145"/>
                <a:gd name="T28" fmla="*/ 154 w 237"/>
                <a:gd name="T29" fmla="*/ 115 h 145"/>
                <a:gd name="T30" fmla="*/ 139 w 237"/>
                <a:gd name="T31" fmla="*/ 107 h 145"/>
                <a:gd name="T32" fmla="*/ 108 w 237"/>
                <a:gd name="T33" fmla="*/ 89 h 145"/>
                <a:gd name="T34" fmla="*/ 51 w 237"/>
                <a:gd name="T35" fmla="*/ 49 h 145"/>
                <a:gd name="T36" fmla="*/ 0 w 237"/>
                <a:gd name="T37" fmla="*/ 0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7" h="145">
                  <a:moveTo>
                    <a:pt x="0" y="0"/>
                  </a:moveTo>
                  <a:cubicBezTo>
                    <a:pt x="18" y="16"/>
                    <a:pt x="36" y="30"/>
                    <a:pt x="55" y="44"/>
                  </a:cubicBezTo>
                  <a:cubicBezTo>
                    <a:pt x="73" y="57"/>
                    <a:pt x="93" y="70"/>
                    <a:pt x="112" y="83"/>
                  </a:cubicBezTo>
                  <a:cubicBezTo>
                    <a:pt x="122" y="89"/>
                    <a:pt x="132" y="94"/>
                    <a:pt x="142" y="100"/>
                  </a:cubicBezTo>
                  <a:cubicBezTo>
                    <a:pt x="157" y="109"/>
                    <a:pt x="157" y="109"/>
                    <a:pt x="157" y="109"/>
                  </a:cubicBezTo>
                  <a:cubicBezTo>
                    <a:pt x="165" y="113"/>
                    <a:pt x="165" y="113"/>
                    <a:pt x="165" y="113"/>
                  </a:cubicBezTo>
                  <a:cubicBezTo>
                    <a:pt x="173" y="116"/>
                    <a:pt x="173" y="116"/>
                    <a:pt x="173" y="116"/>
                  </a:cubicBezTo>
                  <a:cubicBezTo>
                    <a:pt x="189" y="124"/>
                    <a:pt x="189" y="124"/>
                    <a:pt x="189" y="124"/>
                  </a:cubicBezTo>
                  <a:cubicBezTo>
                    <a:pt x="204" y="131"/>
                    <a:pt x="204" y="131"/>
                    <a:pt x="204" y="131"/>
                  </a:cubicBezTo>
                  <a:cubicBezTo>
                    <a:pt x="207" y="132"/>
                    <a:pt x="210" y="134"/>
                    <a:pt x="212" y="135"/>
                  </a:cubicBezTo>
                  <a:cubicBezTo>
                    <a:pt x="220" y="138"/>
                    <a:pt x="220" y="138"/>
                    <a:pt x="220" y="138"/>
                  </a:cubicBezTo>
                  <a:cubicBezTo>
                    <a:pt x="226" y="140"/>
                    <a:pt x="231" y="142"/>
                    <a:pt x="237" y="145"/>
                  </a:cubicBezTo>
                  <a:cubicBezTo>
                    <a:pt x="214" y="139"/>
                    <a:pt x="192" y="132"/>
                    <a:pt x="170" y="122"/>
                  </a:cubicBezTo>
                  <a:cubicBezTo>
                    <a:pt x="162" y="119"/>
                    <a:pt x="162" y="119"/>
                    <a:pt x="162" y="119"/>
                  </a:cubicBezTo>
                  <a:cubicBezTo>
                    <a:pt x="154" y="115"/>
                    <a:pt x="154" y="115"/>
                    <a:pt x="154" y="115"/>
                  </a:cubicBezTo>
                  <a:cubicBezTo>
                    <a:pt x="139" y="107"/>
                    <a:pt x="139" y="107"/>
                    <a:pt x="139" y="107"/>
                  </a:cubicBezTo>
                  <a:cubicBezTo>
                    <a:pt x="128" y="101"/>
                    <a:pt x="118" y="96"/>
                    <a:pt x="108" y="89"/>
                  </a:cubicBezTo>
                  <a:cubicBezTo>
                    <a:pt x="88" y="77"/>
                    <a:pt x="69" y="63"/>
                    <a:pt x="51" y="49"/>
                  </a:cubicBezTo>
                  <a:cubicBezTo>
                    <a:pt x="33" y="34"/>
                    <a:pt x="16" y="18"/>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283147"/>
                </a:solidFill>
                <a:latin typeface="Calibri"/>
              </a:endParaRPr>
            </a:p>
          </p:txBody>
        </p:sp>
        <p:sp>
          <p:nvSpPr>
            <p:cNvPr id="580" name="Freeform 778">
              <a:extLst>
                <a:ext uri="{FF2B5EF4-FFF2-40B4-BE49-F238E27FC236}">
                  <a16:creationId xmlns:a16="http://schemas.microsoft.com/office/drawing/2014/main" id="{9B6377AC-08C4-44C8-8942-21D44CA8C405}"/>
                </a:ext>
              </a:extLst>
            </p:cNvPr>
            <p:cNvSpPr>
              <a:spLocks/>
            </p:cNvSpPr>
            <p:nvPr/>
          </p:nvSpPr>
          <p:spPr bwMode="auto">
            <a:xfrm>
              <a:off x="16417925" y="7283450"/>
              <a:ext cx="571500" cy="371475"/>
            </a:xfrm>
            <a:custGeom>
              <a:avLst/>
              <a:gdLst>
                <a:gd name="T0" fmla="*/ 0 w 304"/>
                <a:gd name="T1" fmla="*/ 0 h 197"/>
                <a:gd name="T2" fmla="*/ 36 w 304"/>
                <a:gd name="T3" fmla="*/ 29 h 197"/>
                <a:gd name="T4" fmla="*/ 53 w 304"/>
                <a:gd name="T5" fmla="*/ 43 h 197"/>
                <a:gd name="T6" fmla="*/ 71 w 304"/>
                <a:gd name="T7" fmla="*/ 57 h 197"/>
                <a:gd name="T8" fmla="*/ 90 w 304"/>
                <a:gd name="T9" fmla="*/ 70 h 197"/>
                <a:gd name="T10" fmla="*/ 108 w 304"/>
                <a:gd name="T11" fmla="*/ 84 h 197"/>
                <a:gd name="T12" fmla="*/ 126 w 304"/>
                <a:gd name="T13" fmla="*/ 97 h 197"/>
                <a:gd name="T14" fmla="*/ 145 w 304"/>
                <a:gd name="T15" fmla="*/ 110 h 197"/>
                <a:gd name="T16" fmla="*/ 164 w 304"/>
                <a:gd name="T17" fmla="*/ 123 h 197"/>
                <a:gd name="T18" fmla="*/ 173 w 304"/>
                <a:gd name="T19" fmla="*/ 129 h 197"/>
                <a:gd name="T20" fmla="*/ 183 w 304"/>
                <a:gd name="T21" fmla="*/ 135 h 197"/>
                <a:gd name="T22" fmla="*/ 202 w 304"/>
                <a:gd name="T23" fmla="*/ 147 h 197"/>
                <a:gd name="T24" fmla="*/ 222 w 304"/>
                <a:gd name="T25" fmla="*/ 158 h 197"/>
                <a:gd name="T26" fmla="*/ 304 w 304"/>
                <a:gd name="T27" fmla="*/ 197 h 197"/>
                <a:gd name="T28" fmla="*/ 219 w 304"/>
                <a:gd name="T29" fmla="*/ 164 h 197"/>
                <a:gd name="T30" fmla="*/ 140 w 304"/>
                <a:gd name="T31" fmla="*/ 117 h 197"/>
                <a:gd name="T32" fmla="*/ 68 w 304"/>
                <a:gd name="T33" fmla="*/ 62 h 197"/>
                <a:gd name="T34" fmla="*/ 0 w 304"/>
                <a:gd name="T35" fmla="*/ 0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04" h="197">
                  <a:moveTo>
                    <a:pt x="0" y="0"/>
                  </a:moveTo>
                  <a:cubicBezTo>
                    <a:pt x="12" y="10"/>
                    <a:pt x="24" y="19"/>
                    <a:pt x="36" y="29"/>
                  </a:cubicBezTo>
                  <a:cubicBezTo>
                    <a:pt x="42" y="33"/>
                    <a:pt x="47" y="38"/>
                    <a:pt x="53" y="43"/>
                  </a:cubicBezTo>
                  <a:cubicBezTo>
                    <a:pt x="59" y="47"/>
                    <a:pt x="65" y="52"/>
                    <a:pt x="71" y="57"/>
                  </a:cubicBezTo>
                  <a:cubicBezTo>
                    <a:pt x="77" y="61"/>
                    <a:pt x="83" y="66"/>
                    <a:pt x="90" y="70"/>
                  </a:cubicBezTo>
                  <a:cubicBezTo>
                    <a:pt x="96" y="75"/>
                    <a:pt x="102" y="80"/>
                    <a:pt x="108" y="84"/>
                  </a:cubicBezTo>
                  <a:cubicBezTo>
                    <a:pt x="126" y="97"/>
                    <a:pt x="126" y="97"/>
                    <a:pt x="126" y="97"/>
                  </a:cubicBezTo>
                  <a:cubicBezTo>
                    <a:pt x="145" y="110"/>
                    <a:pt x="145" y="110"/>
                    <a:pt x="145" y="110"/>
                  </a:cubicBezTo>
                  <a:cubicBezTo>
                    <a:pt x="151" y="115"/>
                    <a:pt x="157" y="119"/>
                    <a:pt x="164" y="123"/>
                  </a:cubicBezTo>
                  <a:cubicBezTo>
                    <a:pt x="173" y="129"/>
                    <a:pt x="173" y="129"/>
                    <a:pt x="173" y="129"/>
                  </a:cubicBezTo>
                  <a:cubicBezTo>
                    <a:pt x="183" y="135"/>
                    <a:pt x="183" y="135"/>
                    <a:pt x="183" y="135"/>
                  </a:cubicBezTo>
                  <a:cubicBezTo>
                    <a:pt x="189" y="139"/>
                    <a:pt x="195" y="143"/>
                    <a:pt x="202" y="147"/>
                  </a:cubicBezTo>
                  <a:cubicBezTo>
                    <a:pt x="222" y="158"/>
                    <a:pt x="222" y="158"/>
                    <a:pt x="222" y="158"/>
                  </a:cubicBezTo>
                  <a:cubicBezTo>
                    <a:pt x="248" y="173"/>
                    <a:pt x="275" y="187"/>
                    <a:pt x="304" y="197"/>
                  </a:cubicBezTo>
                  <a:cubicBezTo>
                    <a:pt x="274" y="190"/>
                    <a:pt x="246" y="178"/>
                    <a:pt x="219" y="164"/>
                  </a:cubicBezTo>
                  <a:cubicBezTo>
                    <a:pt x="191" y="150"/>
                    <a:pt x="166" y="134"/>
                    <a:pt x="140" y="117"/>
                  </a:cubicBezTo>
                  <a:cubicBezTo>
                    <a:pt x="115" y="100"/>
                    <a:pt x="91" y="81"/>
                    <a:pt x="68" y="62"/>
                  </a:cubicBezTo>
                  <a:cubicBezTo>
                    <a:pt x="44" y="42"/>
                    <a:pt x="21" y="22"/>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283147"/>
                </a:solidFill>
                <a:latin typeface="Calibri"/>
              </a:endParaRPr>
            </a:p>
          </p:txBody>
        </p:sp>
        <p:sp>
          <p:nvSpPr>
            <p:cNvPr id="581" name="Freeform 779">
              <a:extLst>
                <a:ext uri="{FF2B5EF4-FFF2-40B4-BE49-F238E27FC236}">
                  <a16:creationId xmlns:a16="http://schemas.microsoft.com/office/drawing/2014/main" id="{B3A3A120-C7DD-4D1D-88FD-1AB7A5B20C2E}"/>
                </a:ext>
              </a:extLst>
            </p:cNvPr>
            <p:cNvSpPr>
              <a:spLocks/>
            </p:cNvSpPr>
            <p:nvPr/>
          </p:nvSpPr>
          <p:spPr bwMode="auto">
            <a:xfrm>
              <a:off x="16541750" y="8385175"/>
              <a:ext cx="519113" cy="298450"/>
            </a:xfrm>
            <a:custGeom>
              <a:avLst/>
              <a:gdLst>
                <a:gd name="T0" fmla="*/ 0 w 276"/>
                <a:gd name="T1" fmla="*/ 0 h 159"/>
                <a:gd name="T2" fmla="*/ 56 w 276"/>
                <a:gd name="T3" fmla="*/ 59 h 159"/>
                <a:gd name="T4" fmla="*/ 64 w 276"/>
                <a:gd name="T5" fmla="*/ 66 h 159"/>
                <a:gd name="T6" fmla="*/ 72 w 276"/>
                <a:gd name="T7" fmla="*/ 72 h 159"/>
                <a:gd name="T8" fmla="*/ 89 w 276"/>
                <a:gd name="T9" fmla="*/ 84 h 159"/>
                <a:gd name="T10" fmla="*/ 106 w 276"/>
                <a:gd name="T11" fmla="*/ 95 h 159"/>
                <a:gd name="T12" fmla="*/ 123 w 276"/>
                <a:gd name="T13" fmla="*/ 105 h 159"/>
                <a:gd name="T14" fmla="*/ 141 w 276"/>
                <a:gd name="T15" fmla="*/ 114 h 159"/>
                <a:gd name="T16" fmla="*/ 150 w 276"/>
                <a:gd name="T17" fmla="*/ 119 h 159"/>
                <a:gd name="T18" fmla="*/ 160 w 276"/>
                <a:gd name="T19" fmla="*/ 123 h 159"/>
                <a:gd name="T20" fmla="*/ 178 w 276"/>
                <a:gd name="T21" fmla="*/ 131 h 159"/>
                <a:gd name="T22" fmla="*/ 197 w 276"/>
                <a:gd name="T23" fmla="*/ 138 h 159"/>
                <a:gd name="T24" fmla="*/ 207 w 276"/>
                <a:gd name="T25" fmla="*/ 141 h 159"/>
                <a:gd name="T26" fmla="*/ 217 w 276"/>
                <a:gd name="T27" fmla="*/ 144 h 159"/>
                <a:gd name="T28" fmla="*/ 236 w 276"/>
                <a:gd name="T29" fmla="*/ 150 h 159"/>
                <a:gd name="T30" fmla="*/ 276 w 276"/>
                <a:gd name="T31" fmla="*/ 159 h 159"/>
                <a:gd name="T32" fmla="*/ 256 w 276"/>
                <a:gd name="T33" fmla="*/ 156 h 159"/>
                <a:gd name="T34" fmla="*/ 246 w 276"/>
                <a:gd name="T35" fmla="*/ 155 h 159"/>
                <a:gd name="T36" fmla="*/ 235 w 276"/>
                <a:gd name="T37" fmla="*/ 153 h 159"/>
                <a:gd name="T38" fmla="*/ 215 w 276"/>
                <a:gd name="T39" fmla="*/ 149 h 159"/>
                <a:gd name="T40" fmla="*/ 205 w 276"/>
                <a:gd name="T41" fmla="*/ 147 h 159"/>
                <a:gd name="T42" fmla="*/ 195 w 276"/>
                <a:gd name="T43" fmla="*/ 144 h 159"/>
                <a:gd name="T44" fmla="*/ 176 w 276"/>
                <a:gd name="T45" fmla="*/ 137 h 159"/>
                <a:gd name="T46" fmla="*/ 157 w 276"/>
                <a:gd name="T47" fmla="*/ 130 h 159"/>
                <a:gd name="T48" fmla="*/ 147 w 276"/>
                <a:gd name="T49" fmla="*/ 126 h 159"/>
                <a:gd name="T50" fmla="*/ 138 w 276"/>
                <a:gd name="T51" fmla="*/ 121 h 159"/>
                <a:gd name="T52" fmla="*/ 119 w 276"/>
                <a:gd name="T53" fmla="*/ 112 h 159"/>
                <a:gd name="T54" fmla="*/ 52 w 276"/>
                <a:gd name="T55" fmla="*/ 64 h 159"/>
                <a:gd name="T56" fmla="*/ 0 w 276"/>
                <a:gd name="T57" fmla="*/ 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76" h="159">
                  <a:moveTo>
                    <a:pt x="0" y="0"/>
                  </a:moveTo>
                  <a:cubicBezTo>
                    <a:pt x="16" y="22"/>
                    <a:pt x="36" y="42"/>
                    <a:pt x="56" y="59"/>
                  </a:cubicBezTo>
                  <a:cubicBezTo>
                    <a:pt x="64" y="66"/>
                    <a:pt x="64" y="66"/>
                    <a:pt x="64" y="66"/>
                  </a:cubicBezTo>
                  <a:cubicBezTo>
                    <a:pt x="67" y="68"/>
                    <a:pt x="70" y="70"/>
                    <a:pt x="72" y="72"/>
                  </a:cubicBezTo>
                  <a:cubicBezTo>
                    <a:pt x="78" y="76"/>
                    <a:pt x="83" y="80"/>
                    <a:pt x="89" y="84"/>
                  </a:cubicBezTo>
                  <a:cubicBezTo>
                    <a:pt x="94" y="87"/>
                    <a:pt x="100" y="91"/>
                    <a:pt x="106" y="95"/>
                  </a:cubicBezTo>
                  <a:cubicBezTo>
                    <a:pt x="123" y="105"/>
                    <a:pt x="123" y="105"/>
                    <a:pt x="123" y="105"/>
                  </a:cubicBezTo>
                  <a:cubicBezTo>
                    <a:pt x="129" y="108"/>
                    <a:pt x="135" y="111"/>
                    <a:pt x="141" y="114"/>
                  </a:cubicBezTo>
                  <a:cubicBezTo>
                    <a:pt x="150" y="119"/>
                    <a:pt x="150" y="119"/>
                    <a:pt x="150" y="119"/>
                  </a:cubicBezTo>
                  <a:cubicBezTo>
                    <a:pt x="160" y="123"/>
                    <a:pt x="160" y="123"/>
                    <a:pt x="160" y="123"/>
                  </a:cubicBezTo>
                  <a:cubicBezTo>
                    <a:pt x="166" y="125"/>
                    <a:pt x="172" y="128"/>
                    <a:pt x="178" y="131"/>
                  </a:cubicBezTo>
                  <a:cubicBezTo>
                    <a:pt x="197" y="138"/>
                    <a:pt x="197" y="138"/>
                    <a:pt x="197" y="138"/>
                  </a:cubicBezTo>
                  <a:cubicBezTo>
                    <a:pt x="207" y="141"/>
                    <a:pt x="207" y="141"/>
                    <a:pt x="207" y="141"/>
                  </a:cubicBezTo>
                  <a:cubicBezTo>
                    <a:pt x="217" y="144"/>
                    <a:pt x="217" y="144"/>
                    <a:pt x="217" y="144"/>
                  </a:cubicBezTo>
                  <a:cubicBezTo>
                    <a:pt x="236" y="150"/>
                    <a:pt x="236" y="150"/>
                    <a:pt x="236" y="150"/>
                  </a:cubicBezTo>
                  <a:cubicBezTo>
                    <a:pt x="249" y="153"/>
                    <a:pt x="263" y="156"/>
                    <a:pt x="276" y="159"/>
                  </a:cubicBezTo>
                  <a:cubicBezTo>
                    <a:pt x="269" y="158"/>
                    <a:pt x="262" y="157"/>
                    <a:pt x="256" y="156"/>
                  </a:cubicBezTo>
                  <a:cubicBezTo>
                    <a:pt x="246" y="155"/>
                    <a:pt x="246" y="155"/>
                    <a:pt x="246" y="155"/>
                  </a:cubicBezTo>
                  <a:cubicBezTo>
                    <a:pt x="242" y="155"/>
                    <a:pt x="239" y="154"/>
                    <a:pt x="235" y="153"/>
                  </a:cubicBezTo>
                  <a:cubicBezTo>
                    <a:pt x="215" y="149"/>
                    <a:pt x="215" y="149"/>
                    <a:pt x="215" y="149"/>
                  </a:cubicBezTo>
                  <a:cubicBezTo>
                    <a:pt x="212" y="148"/>
                    <a:pt x="209" y="147"/>
                    <a:pt x="205" y="147"/>
                  </a:cubicBezTo>
                  <a:cubicBezTo>
                    <a:pt x="195" y="144"/>
                    <a:pt x="195" y="144"/>
                    <a:pt x="195" y="144"/>
                  </a:cubicBezTo>
                  <a:cubicBezTo>
                    <a:pt x="176" y="137"/>
                    <a:pt x="176" y="137"/>
                    <a:pt x="176" y="137"/>
                  </a:cubicBezTo>
                  <a:cubicBezTo>
                    <a:pt x="169" y="135"/>
                    <a:pt x="163" y="132"/>
                    <a:pt x="157" y="130"/>
                  </a:cubicBezTo>
                  <a:cubicBezTo>
                    <a:pt x="147" y="126"/>
                    <a:pt x="147" y="126"/>
                    <a:pt x="147" y="126"/>
                  </a:cubicBezTo>
                  <a:cubicBezTo>
                    <a:pt x="138" y="121"/>
                    <a:pt x="138" y="121"/>
                    <a:pt x="138" y="121"/>
                  </a:cubicBezTo>
                  <a:cubicBezTo>
                    <a:pt x="132" y="118"/>
                    <a:pt x="125" y="115"/>
                    <a:pt x="119" y="112"/>
                  </a:cubicBezTo>
                  <a:cubicBezTo>
                    <a:pt x="95" y="98"/>
                    <a:pt x="73" y="82"/>
                    <a:pt x="52" y="64"/>
                  </a:cubicBezTo>
                  <a:cubicBezTo>
                    <a:pt x="32" y="45"/>
                    <a:pt x="14" y="24"/>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283147"/>
                </a:solidFill>
                <a:latin typeface="Calibri"/>
              </a:endParaRPr>
            </a:p>
          </p:txBody>
        </p:sp>
        <p:sp>
          <p:nvSpPr>
            <p:cNvPr id="582" name="Freeform 780">
              <a:extLst>
                <a:ext uri="{FF2B5EF4-FFF2-40B4-BE49-F238E27FC236}">
                  <a16:creationId xmlns:a16="http://schemas.microsoft.com/office/drawing/2014/main" id="{6CAB5C29-3A54-4901-B0BD-D95103EBF57D}"/>
                </a:ext>
              </a:extLst>
            </p:cNvPr>
            <p:cNvSpPr>
              <a:spLocks/>
            </p:cNvSpPr>
            <p:nvPr/>
          </p:nvSpPr>
          <p:spPr bwMode="auto">
            <a:xfrm>
              <a:off x="16540163" y="8637588"/>
              <a:ext cx="558800" cy="241300"/>
            </a:xfrm>
            <a:custGeom>
              <a:avLst/>
              <a:gdLst>
                <a:gd name="T0" fmla="*/ 0 w 297"/>
                <a:gd name="T1" fmla="*/ 0 h 128"/>
                <a:gd name="T2" fmla="*/ 65 w 297"/>
                <a:gd name="T3" fmla="*/ 51 h 128"/>
                <a:gd name="T4" fmla="*/ 137 w 297"/>
                <a:gd name="T5" fmla="*/ 90 h 128"/>
                <a:gd name="T6" fmla="*/ 215 w 297"/>
                <a:gd name="T7" fmla="*/ 115 h 128"/>
                <a:gd name="T8" fmla="*/ 256 w 297"/>
                <a:gd name="T9" fmla="*/ 123 h 128"/>
                <a:gd name="T10" fmla="*/ 276 w 297"/>
                <a:gd name="T11" fmla="*/ 126 h 128"/>
                <a:gd name="T12" fmla="*/ 297 w 297"/>
                <a:gd name="T13" fmla="*/ 128 h 128"/>
                <a:gd name="T14" fmla="*/ 276 w 297"/>
                <a:gd name="T15" fmla="*/ 128 h 128"/>
                <a:gd name="T16" fmla="*/ 255 w 297"/>
                <a:gd name="T17" fmla="*/ 127 h 128"/>
                <a:gd name="T18" fmla="*/ 234 w 297"/>
                <a:gd name="T19" fmla="*/ 125 h 128"/>
                <a:gd name="T20" fmla="*/ 224 w 297"/>
                <a:gd name="T21" fmla="*/ 123 h 128"/>
                <a:gd name="T22" fmla="*/ 214 w 297"/>
                <a:gd name="T23" fmla="*/ 121 h 128"/>
                <a:gd name="T24" fmla="*/ 193 w 297"/>
                <a:gd name="T25" fmla="*/ 117 h 128"/>
                <a:gd name="T26" fmla="*/ 173 w 297"/>
                <a:gd name="T27" fmla="*/ 111 h 128"/>
                <a:gd name="T28" fmla="*/ 168 w 297"/>
                <a:gd name="T29" fmla="*/ 110 h 128"/>
                <a:gd name="T30" fmla="*/ 163 w 297"/>
                <a:gd name="T31" fmla="*/ 108 h 128"/>
                <a:gd name="T32" fmla="*/ 154 w 297"/>
                <a:gd name="T33" fmla="*/ 105 h 128"/>
                <a:gd name="T34" fmla="*/ 134 w 297"/>
                <a:gd name="T35" fmla="*/ 97 h 128"/>
                <a:gd name="T36" fmla="*/ 61 w 297"/>
                <a:gd name="T37" fmla="*/ 56 h 128"/>
                <a:gd name="T38" fmla="*/ 53 w 297"/>
                <a:gd name="T39" fmla="*/ 50 h 128"/>
                <a:gd name="T40" fmla="*/ 45 w 297"/>
                <a:gd name="T41" fmla="*/ 44 h 128"/>
                <a:gd name="T42" fmla="*/ 29 w 297"/>
                <a:gd name="T43" fmla="*/ 30 h 128"/>
                <a:gd name="T44" fmla="*/ 0 w 297"/>
                <a:gd name="T45" fmla="*/ 0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97" h="128">
                  <a:moveTo>
                    <a:pt x="0" y="0"/>
                  </a:moveTo>
                  <a:cubicBezTo>
                    <a:pt x="20" y="19"/>
                    <a:pt x="42" y="36"/>
                    <a:pt x="65" y="51"/>
                  </a:cubicBezTo>
                  <a:cubicBezTo>
                    <a:pt x="88" y="66"/>
                    <a:pt x="112" y="79"/>
                    <a:pt x="137" y="90"/>
                  </a:cubicBezTo>
                  <a:cubicBezTo>
                    <a:pt x="162" y="100"/>
                    <a:pt x="188" y="109"/>
                    <a:pt x="215" y="115"/>
                  </a:cubicBezTo>
                  <a:cubicBezTo>
                    <a:pt x="228" y="119"/>
                    <a:pt x="242" y="121"/>
                    <a:pt x="256" y="123"/>
                  </a:cubicBezTo>
                  <a:cubicBezTo>
                    <a:pt x="262" y="125"/>
                    <a:pt x="269" y="125"/>
                    <a:pt x="276" y="126"/>
                  </a:cubicBezTo>
                  <a:cubicBezTo>
                    <a:pt x="283" y="127"/>
                    <a:pt x="290" y="128"/>
                    <a:pt x="297" y="128"/>
                  </a:cubicBezTo>
                  <a:cubicBezTo>
                    <a:pt x="290" y="128"/>
                    <a:pt x="283" y="128"/>
                    <a:pt x="276" y="128"/>
                  </a:cubicBezTo>
                  <a:cubicBezTo>
                    <a:pt x="269" y="128"/>
                    <a:pt x="262" y="128"/>
                    <a:pt x="255" y="127"/>
                  </a:cubicBezTo>
                  <a:cubicBezTo>
                    <a:pt x="234" y="125"/>
                    <a:pt x="234" y="125"/>
                    <a:pt x="234" y="125"/>
                  </a:cubicBezTo>
                  <a:cubicBezTo>
                    <a:pt x="231" y="125"/>
                    <a:pt x="227" y="124"/>
                    <a:pt x="224" y="123"/>
                  </a:cubicBezTo>
                  <a:cubicBezTo>
                    <a:pt x="214" y="121"/>
                    <a:pt x="214" y="121"/>
                    <a:pt x="214" y="121"/>
                  </a:cubicBezTo>
                  <a:cubicBezTo>
                    <a:pt x="207" y="120"/>
                    <a:pt x="200" y="119"/>
                    <a:pt x="193" y="117"/>
                  </a:cubicBezTo>
                  <a:cubicBezTo>
                    <a:pt x="173" y="111"/>
                    <a:pt x="173" y="111"/>
                    <a:pt x="173" y="111"/>
                  </a:cubicBezTo>
                  <a:cubicBezTo>
                    <a:pt x="168" y="110"/>
                    <a:pt x="168" y="110"/>
                    <a:pt x="168" y="110"/>
                  </a:cubicBezTo>
                  <a:cubicBezTo>
                    <a:pt x="163" y="108"/>
                    <a:pt x="163" y="108"/>
                    <a:pt x="163" y="108"/>
                  </a:cubicBezTo>
                  <a:cubicBezTo>
                    <a:pt x="154" y="105"/>
                    <a:pt x="154" y="105"/>
                    <a:pt x="154" y="105"/>
                  </a:cubicBezTo>
                  <a:cubicBezTo>
                    <a:pt x="147" y="102"/>
                    <a:pt x="140" y="100"/>
                    <a:pt x="134" y="97"/>
                  </a:cubicBezTo>
                  <a:cubicBezTo>
                    <a:pt x="108" y="86"/>
                    <a:pt x="84" y="72"/>
                    <a:pt x="61" y="56"/>
                  </a:cubicBezTo>
                  <a:cubicBezTo>
                    <a:pt x="59" y="54"/>
                    <a:pt x="56" y="52"/>
                    <a:pt x="53" y="50"/>
                  </a:cubicBezTo>
                  <a:cubicBezTo>
                    <a:pt x="45" y="44"/>
                    <a:pt x="45" y="44"/>
                    <a:pt x="45" y="44"/>
                  </a:cubicBezTo>
                  <a:cubicBezTo>
                    <a:pt x="39" y="39"/>
                    <a:pt x="34" y="35"/>
                    <a:pt x="29" y="30"/>
                  </a:cubicBezTo>
                  <a:cubicBezTo>
                    <a:pt x="19" y="21"/>
                    <a:pt x="9" y="11"/>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283147"/>
                </a:solidFill>
                <a:latin typeface="Calibri"/>
              </a:endParaRPr>
            </a:p>
          </p:txBody>
        </p:sp>
        <p:sp>
          <p:nvSpPr>
            <p:cNvPr id="583" name="Freeform 781">
              <a:extLst>
                <a:ext uri="{FF2B5EF4-FFF2-40B4-BE49-F238E27FC236}">
                  <a16:creationId xmlns:a16="http://schemas.microsoft.com/office/drawing/2014/main" id="{6A66A620-E23E-41D0-BC5C-6F62575232F0}"/>
                </a:ext>
              </a:extLst>
            </p:cNvPr>
            <p:cNvSpPr>
              <a:spLocks/>
            </p:cNvSpPr>
            <p:nvPr/>
          </p:nvSpPr>
          <p:spPr bwMode="auto">
            <a:xfrm>
              <a:off x="16549688" y="7980363"/>
              <a:ext cx="1042988" cy="1804988"/>
            </a:xfrm>
            <a:custGeom>
              <a:avLst/>
              <a:gdLst>
                <a:gd name="T0" fmla="*/ 444 w 555"/>
                <a:gd name="T1" fmla="*/ 409 h 959"/>
                <a:gd name="T2" fmla="*/ 463 w 555"/>
                <a:gd name="T3" fmla="*/ 920 h 959"/>
                <a:gd name="T4" fmla="*/ 111 w 555"/>
                <a:gd name="T5" fmla="*/ 550 h 959"/>
                <a:gd name="T6" fmla="*/ 92 w 555"/>
                <a:gd name="T7" fmla="*/ 38 h 959"/>
                <a:gd name="T8" fmla="*/ 444 w 555"/>
                <a:gd name="T9" fmla="*/ 409 h 959"/>
              </a:gdLst>
              <a:ahLst/>
              <a:cxnLst>
                <a:cxn ang="0">
                  <a:pos x="T0" y="T1"/>
                </a:cxn>
                <a:cxn ang="0">
                  <a:pos x="T2" y="T3"/>
                </a:cxn>
                <a:cxn ang="0">
                  <a:pos x="T4" y="T5"/>
                </a:cxn>
                <a:cxn ang="0">
                  <a:pos x="T6" y="T7"/>
                </a:cxn>
                <a:cxn ang="0">
                  <a:pos x="T8" y="T9"/>
                </a:cxn>
              </a:cxnLst>
              <a:rect l="0" t="0" r="r" b="b"/>
              <a:pathLst>
                <a:path w="555" h="959">
                  <a:moveTo>
                    <a:pt x="444" y="409"/>
                  </a:moveTo>
                  <a:cubicBezTo>
                    <a:pt x="547" y="653"/>
                    <a:pt x="555" y="882"/>
                    <a:pt x="463" y="920"/>
                  </a:cubicBezTo>
                  <a:cubicBezTo>
                    <a:pt x="371" y="959"/>
                    <a:pt x="213" y="793"/>
                    <a:pt x="111" y="550"/>
                  </a:cubicBezTo>
                  <a:cubicBezTo>
                    <a:pt x="8" y="306"/>
                    <a:pt x="0" y="77"/>
                    <a:pt x="92" y="38"/>
                  </a:cubicBezTo>
                  <a:cubicBezTo>
                    <a:pt x="184" y="0"/>
                    <a:pt x="342" y="166"/>
                    <a:pt x="444" y="409"/>
                  </a:cubicBezTo>
                  <a:close/>
                </a:path>
              </a:pathLst>
            </a:custGeom>
            <a:solidFill>
              <a:schemeClr val="accent1">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283147"/>
                </a:solidFill>
                <a:latin typeface="Calibri"/>
              </a:endParaRPr>
            </a:p>
          </p:txBody>
        </p:sp>
        <p:sp>
          <p:nvSpPr>
            <p:cNvPr id="584" name="Freeform 782">
              <a:extLst>
                <a:ext uri="{FF2B5EF4-FFF2-40B4-BE49-F238E27FC236}">
                  <a16:creationId xmlns:a16="http://schemas.microsoft.com/office/drawing/2014/main" id="{98F95B59-789A-4442-BB14-F3DCB42D0705}"/>
                </a:ext>
              </a:extLst>
            </p:cNvPr>
            <p:cNvSpPr>
              <a:spLocks/>
            </p:cNvSpPr>
            <p:nvPr/>
          </p:nvSpPr>
          <p:spPr bwMode="auto">
            <a:xfrm>
              <a:off x="16997363" y="7421563"/>
              <a:ext cx="1179513" cy="2376488"/>
            </a:xfrm>
            <a:custGeom>
              <a:avLst/>
              <a:gdLst>
                <a:gd name="T0" fmla="*/ 540 w 628"/>
                <a:gd name="T1" fmla="*/ 692 h 1263"/>
                <a:gd name="T2" fmla="*/ 155 w 628"/>
                <a:gd name="T3" fmla="*/ 1230 h 1263"/>
                <a:gd name="T4" fmla="*/ 88 w 628"/>
                <a:gd name="T5" fmla="*/ 572 h 1263"/>
                <a:gd name="T6" fmla="*/ 473 w 628"/>
                <a:gd name="T7" fmla="*/ 33 h 1263"/>
                <a:gd name="T8" fmla="*/ 540 w 628"/>
                <a:gd name="T9" fmla="*/ 692 h 1263"/>
              </a:gdLst>
              <a:ahLst/>
              <a:cxnLst>
                <a:cxn ang="0">
                  <a:pos x="T0" y="T1"/>
                </a:cxn>
                <a:cxn ang="0">
                  <a:pos x="T2" y="T3"/>
                </a:cxn>
                <a:cxn ang="0">
                  <a:pos x="T4" y="T5"/>
                </a:cxn>
                <a:cxn ang="0">
                  <a:pos x="T6" y="T7"/>
                </a:cxn>
                <a:cxn ang="0">
                  <a:pos x="T8" y="T9"/>
                </a:cxn>
              </a:cxnLst>
              <a:rect l="0" t="0" r="r" b="b"/>
              <a:pathLst>
                <a:path w="628" h="1263">
                  <a:moveTo>
                    <a:pt x="540" y="692"/>
                  </a:moveTo>
                  <a:cubicBezTo>
                    <a:pt x="452" y="1022"/>
                    <a:pt x="280" y="1263"/>
                    <a:pt x="155" y="1230"/>
                  </a:cubicBezTo>
                  <a:cubicBezTo>
                    <a:pt x="30" y="1197"/>
                    <a:pt x="0" y="902"/>
                    <a:pt x="88" y="572"/>
                  </a:cubicBezTo>
                  <a:cubicBezTo>
                    <a:pt x="176" y="241"/>
                    <a:pt x="348" y="0"/>
                    <a:pt x="473" y="33"/>
                  </a:cubicBezTo>
                  <a:cubicBezTo>
                    <a:pt x="598" y="67"/>
                    <a:pt x="628" y="362"/>
                    <a:pt x="540" y="692"/>
                  </a:cubicBezTo>
                  <a:close/>
                </a:path>
              </a:pathLst>
            </a:custGeom>
            <a:solidFill>
              <a:schemeClr val="accent1">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283147"/>
                </a:solidFill>
                <a:latin typeface="Calibri"/>
              </a:endParaRPr>
            </a:p>
          </p:txBody>
        </p:sp>
        <p:sp>
          <p:nvSpPr>
            <p:cNvPr id="585" name="Freeform 783">
              <a:extLst>
                <a:ext uri="{FF2B5EF4-FFF2-40B4-BE49-F238E27FC236}">
                  <a16:creationId xmlns:a16="http://schemas.microsoft.com/office/drawing/2014/main" id="{86B6D974-2322-43C2-BC59-D176A4E95BC5}"/>
                </a:ext>
              </a:extLst>
            </p:cNvPr>
            <p:cNvSpPr>
              <a:spLocks/>
            </p:cNvSpPr>
            <p:nvPr/>
          </p:nvSpPr>
          <p:spPr bwMode="auto">
            <a:xfrm>
              <a:off x="16776700" y="7600950"/>
              <a:ext cx="1068388" cy="1970088"/>
            </a:xfrm>
            <a:custGeom>
              <a:avLst/>
              <a:gdLst>
                <a:gd name="T0" fmla="*/ 0 w 568"/>
                <a:gd name="T1" fmla="*/ 332 h 1047"/>
                <a:gd name="T2" fmla="*/ 81 w 568"/>
                <a:gd name="T3" fmla="*/ 508 h 1047"/>
                <a:gd name="T4" fmla="*/ 161 w 568"/>
                <a:gd name="T5" fmla="*/ 683 h 1047"/>
                <a:gd name="T6" fmla="*/ 241 w 568"/>
                <a:gd name="T7" fmla="*/ 858 h 1047"/>
                <a:gd name="T8" fmla="*/ 320 w 568"/>
                <a:gd name="T9" fmla="*/ 1034 h 1047"/>
                <a:gd name="T10" fmla="*/ 313 w 568"/>
                <a:gd name="T11" fmla="*/ 1034 h 1047"/>
                <a:gd name="T12" fmla="*/ 344 w 568"/>
                <a:gd name="T13" fmla="*/ 905 h 1047"/>
                <a:gd name="T14" fmla="*/ 376 w 568"/>
                <a:gd name="T15" fmla="*/ 776 h 1047"/>
                <a:gd name="T16" fmla="*/ 439 w 568"/>
                <a:gd name="T17" fmla="*/ 517 h 1047"/>
                <a:gd name="T18" fmla="*/ 503 w 568"/>
                <a:gd name="T19" fmla="*/ 258 h 1047"/>
                <a:gd name="T20" fmla="*/ 568 w 568"/>
                <a:gd name="T21" fmla="*/ 0 h 1047"/>
                <a:gd name="T22" fmla="*/ 507 w 568"/>
                <a:gd name="T23" fmla="*/ 259 h 1047"/>
                <a:gd name="T24" fmla="*/ 445 w 568"/>
                <a:gd name="T25" fmla="*/ 518 h 1047"/>
                <a:gd name="T26" fmla="*/ 383 w 568"/>
                <a:gd name="T27" fmla="*/ 777 h 1047"/>
                <a:gd name="T28" fmla="*/ 352 w 568"/>
                <a:gd name="T29" fmla="*/ 907 h 1047"/>
                <a:gd name="T30" fmla="*/ 320 w 568"/>
                <a:gd name="T31" fmla="*/ 1036 h 1047"/>
                <a:gd name="T32" fmla="*/ 318 w 568"/>
                <a:gd name="T33" fmla="*/ 1047 h 1047"/>
                <a:gd name="T34" fmla="*/ 313 w 568"/>
                <a:gd name="T35" fmla="*/ 1037 h 1047"/>
                <a:gd name="T36" fmla="*/ 234 w 568"/>
                <a:gd name="T37" fmla="*/ 861 h 1047"/>
                <a:gd name="T38" fmla="*/ 156 w 568"/>
                <a:gd name="T39" fmla="*/ 685 h 1047"/>
                <a:gd name="T40" fmla="*/ 78 w 568"/>
                <a:gd name="T41" fmla="*/ 509 h 1047"/>
                <a:gd name="T42" fmla="*/ 0 w 568"/>
                <a:gd name="T43" fmla="*/ 332 h 10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68" h="1047">
                  <a:moveTo>
                    <a:pt x="0" y="332"/>
                  </a:moveTo>
                  <a:cubicBezTo>
                    <a:pt x="81" y="508"/>
                    <a:pt x="81" y="508"/>
                    <a:pt x="81" y="508"/>
                  </a:cubicBezTo>
                  <a:cubicBezTo>
                    <a:pt x="108" y="566"/>
                    <a:pt x="134" y="624"/>
                    <a:pt x="161" y="683"/>
                  </a:cubicBezTo>
                  <a:cubicBezTo>
                    <a:pt x="241" y="858"/>
                    <a:pt x="241" y="858"/>
                    <a:pt x="241" y="858"/>
                  </a:cubicBezTo>
                  <a:cubicBezTo>
                    <a:pt x="320" y="1034"/>
                    <a:pt x="320" y="1034"/>
                    <a:pt x="320" y="1034"/>
                  </a:cubicBezTo>
                  <a:cubicBezTo>
                    <a:pt x="313" y="1034"/>
                    <a:pt x="313" y="1034"/>
                    <a:pt x="313" y="1034"/>
                  </a:cubicBezTo>
                  <a:cubicBezTo>
                    <a:pt x="344" y="905"/>
                    <a:pt x="344" y="905"/>
                    <a:pt x="344" y="905"/>
                  </a:cubicBezTo>
                  <a:cubicBezTo>
                    <a:pt x="376" y="776"/>
                    <a:pt x="376" y="776"/>
                    <a:pt x="376" y="776"/>
                  </a:cubicBezTo>
                  <a:cubicBezTo>
                    <a:pt x="439" y="517"/>
                    <a:pt x="439" y="517"/>
                    <a:pt x="439" y="517"/>
                  </a:cubicBezTo>
                  <a:cubicBezTo>
                    <a:pt x="503" y="258"/>
                    <a:pt x="503" y="258"/>
                    <a:pt x="503" y="258"/>
                  </a:cubicBezTo>
                  <a:cubicBezTo>
                    <a:pt x="568" y="0"/>
                    <a:pt x="568" y="0"/>
                    <a:pt x="568" y="0"/>
                  </a:cubicBezTo>
                  <a:cubicBezTo>
                    <a:pt x="507" y="259"/>
                    <a:pt x="507" y="259"/>
                    <a:pt x="507" y="259"/>
                  </a:cubicBezTo>
                  <a:cubicBezTo>
                    <a:pt x="445" y="518"/>
                    <a:pt x="445" y="518"/>
                    <a:pt x="445" y="518"/>
                  </a:cubicBezTo>
                  <a:cubicBezTo>
                    <a:pt x="383" y="777"/>
                    <a:pt x="383" y="777"/>
                    <a:pt x="383" y="777"/>
                  </a:cubicBezTo>
                  <a:cubicBezTo>
                    <a:pt x="352" y="907"/>
                    <a:pt x="352" y="907"/>
                    <a:pt x="352" y="907"/>
                  </a:cubicBezTo>
                  <a:cubicBezTo>
                    <a:pt x="320" y="1036"/>
                    <a:pt x="320" y="1036"/>
                    <a:pt x="320" y="1036"/>
                  </a:cubicBezTo>
                  <a:cubicBezTo>
                    <a:pt x="318" y="1047"/>
                    <a:pt x="318" y="1047"/>
                    <a:pt x="318" y="1047"/>
                  </a:cubicBezTo>
                  <a:cubicBezTo>
                    <a:pt x="313" y="1037"/>
                    <a:pt x="313" y="1037"/>
                    <a:pt x="313" y="1037"/>
                  </a:cubicBezTo>
                  <a:cubicBezTo>
                    <a:pt x="234" y="861"/>
                    <a:pt x="234" y="861"/>
                    <a:pt x="234" y="861"/>
                  </a:cubicBezTo>
                  <a:cubicBezTo>
                    <a:pt x="156" y="685"/>
                    <a:pt x="156" y="685"/>
                    <a:pt x="156" y="685"/>
                  </a:cubicBezTo>
                  <a:cubicBezTo>
                    <a:pt x="130" y="626"/>
                    <a:pt x="104" y="568"/>
                    <a:pt x="78" y="509"/>
                  </a:cubicBezTo>
                  <a:lnTo>
                    <a:pt x="0" y="33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283147"/>
                </a:solidFill>
                <a:latin typeface="Calibri"/>
              </a:endParaRPr>
            </a:p>
          </p:txBody>
        </p:sp>
        <p:sp>
          <p:nvSpPr>
            <p:cNvPr id="586" name="Freeform 784">
              <a:extLst>
                <a:ext uri="{FF2B5EF4-FFF2-40B4-BE49-F238E27FC236}">
                  <a16:creationId xmlns:a16="http://schemas.microsoft.com/office/drawing/2014/main" id="{F630B8BD-6B0C-47BE-BDAC-62AFE50C3C95}"/>
                </a:ext>
              </a:extLst>
            </p:cNvPr>
            <p:cNvSpPr>
              <a:spLocks/>
            </p:cNvSpPr>
            <p:nvPr/>
          </p:nvSpPr>
          <p:spPr bwMode="auto">
            <a:xfrm>
              <a:off x="17292638" y="8651875"/>
              <a:ext cx="185738" cy="457200"/>
            </a:xfrm>
            <a:custGeom>
              <a:avLst/>
              <a:gdLst>
                <a:gd name="T0" fmla="*/ 0 w 99"/>
                <a:gd name="T1" fmla="*/ 0 h 243"/>
                <a:gd name="T2" fmla="*/ 21 w 99"/>
                <a:gd name="T3" fmla="*/ 63 h 243"/>
                <a:gd name="T4" fmla="*/ 42 w 99"/>
                <a:gd name="T5" fmla="*/ 125 h 243"/>
                <a:gd name="T6" fmla="*/ 66 w 99"/>
                <a:gd name="T7" fmla="*/ 187 h 243"/>
                <a:gd name="T8" fmla="*/ 99 w 99"/>
                <a:gd name="T9" fmla="*/ 243 h 243"/>
                <a:gd name="T10" fmla="*/ 60 w 99"/>
                <a:gd name="T11" fmla="*/ 189 h 243"/>
                <a:gd name="T12" fmla="*/ 34 w 99"/>
                <a:gd name="T13" fmla="*/ 128 h 243"/>
                <a:gd name="T14" fmla="*/ 15 w 99"/>
                <a:gd name="T15" fmla="*/ 64 h 243"/>
                <a:gd name="T16" fmla="*/ 0 w 99"/>
                <a:gd name="T17" fmla="*/ 0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9" h="243">
                  <a:moveTo>
                    <a:pt x="0" y="0"/>
                  </a:moveTo>
                  <a:cubicBezTo>
                    <a:pt x="8" y="21"/>
                    <a:pt x="14" y="42"/>
                    <a:pt x="21" y="63"/>
                  </a:cubicBezTo>
                  <a:cubicBezTo>
                    <a:pt x="28" y="84"/>
                    <a:pt x="35" y="105"/>
                    <a:pt x="42" y="125"/>
                  </a:cubicBezTo>
                  <a:cubicBezTo>
                    <a:pt x="49" y="146"/>
                    <a:pt x="57" y="167"/>
                    <a:pt x="66" y="187"/>
                  </a:cubicBezTo>
                  <a:cubicBezTo>
                    <a:pt x="75" y="206"/>
                    <a:pt x="85" y="226"/>
                    <a:pt x="99" y="243"/>
                  </a:cubicBezTo>
                  <a:cubicBezTo>
                    <a:pt x="82" y="228"/>
                    <a:pt x="70" y="209"/>
                    <a:pt x="60" y="189"/>
                  </a:cubicBezTo>
                  <a:cubicBezTo>
                    <a:pt x="50" y="169"/>
                    <a:pt x="42" y="149"/>
                    <a:pt x="34" y="128"/>
                  </a:cubicBezTo>
                  <a:cubicBezTo>
                    <a:pt x="27" y="107"/>
                    <a:pt x="21" y="86"/>
                    <a:pt x="15" y="64"/>
                  </a:cubicBezTo>
                  <a:cubicBezTo>
                    <a:pt x="9" y="43"/>
                    <a:pt x="5" y="21"/>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283147"/>
                </a:solidFill>
                <a:latin typeface="Calibri"/>
              </a:endParaRPr>
            </a:p>
          </p:txBody>
        </p:sp>
        <p:sp>
          <p:nvSpPr>
            <p:cNvPr id="587" name="Freeform 785">
              <a:extLst>
                <a:ext uri="{FF2B5EF4-FFF2-40B4-BE49-F238E27FC236}">
                  <a16:creationId xmlns:a16="http://schemas.microsoft.com/office/drawing/2014/main" id="{1738A248-8C0A-4A01-BE1C-9836CC0C5741}"/>
                </a:ext>
              </a:extLst>
            </p:cNvPr>
            <p:cNvSpPr>
              <a:spLocks/>
            </p:cNvSpPr>
            <p:nvPr/>
          </p:nvSpPr>
          <p:spPr bwMode="auto">
            <a:xfrm>
              <a:off x="17367250" y="8447088"/>
              <a:ext cx="161925" cy="452438"/>
            </a:xfrm>
            <a:custGeom>
              <a:avLst/>
              <a:gdLst>
                <a:gd name="T0" fmla="*/ 0 w 86"/>
                <a:gd name="T1" fmla="*/ 0 h 240"/>
                <a:gd name="T2" fmla="*/ 19 w 86"/>
                <a:gd name="T3" fmla="*/ 61 h 240"/>
                <a:gd name="T4" fmla="*/ 38 w 86"/>
                <a:gd name="T5" fmla="*/ 122 h 240"/>
                <a:gd name="T6" fmla="*/ 59 w 86"/>
                <a:gd name="T7" fmla="*/ 182 h 240"/>
                <a:gd name="T8" fmla="*/ 86 w 86"/>
                <a:gd name="T9" fmla="*/ 240 h 240"/>
                <a:gd name="T10" fmla="*/ 53 w 86"/>
                <a:gd name="T11" fmla="*/ 185 h 240"/>
                <a:gd name="T12" fmla="*/ 30 w 86"/>
                <a:gd name="T13" fmla="*/ 125 h 240"/>
                <a:gd name="T14" fmla="*/ 13 w 86"/>
                <a:gd name="T15" fmla="*/ 63 h 240"/>
                <a:gd name="T16" fmla="*/ 0 w 86"/>
                <a:gd name="T17"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6" h="240">
                  <a:moveTo>
                    <a:pt x="0" y="0"/>
                  </a:moveTo>
                  <a:cubicBezTo>
                    <a:pt x="7" y="20"/>
                    <a:pt x="13" y="41"/>
                    <a:pt x="19" y="61"/>
                  </a:cubicBezTo>
                  <a:cubicBezTo>
                    <a:pt x="25" y="81"/>
                    <a:pt x="31" y="102"/>
                    <a:pt x="38" y="122"/>
                  </a:cubicBezTo>
                  <a:cubicBezTo>
                    <a:pt x="44" y="142"/>
                    <a:pt x="51" y="163"/>
                    <a:pt x="59" y="182"/>
                  </a:cubicBezTo>
                  <a:cubicBezTo>
                    <a:pt x="66" y="202"/>
                    <a:pt x="75" y="222"/>
                    <a:pt x="86" y="240"/>
                  </a:cubicBezTo>
                  <a:cubicBezTo>
                    <a:pt x="72" y="224"/>
                    <a:pt x="62" y="204"/>
                    <a:pt x="53" y="185"/>
                  </a:cubicBezTo>
                  <a:cubicBezTo>
                    <a:pt x="44" y="165"/>
                    <a:pt x="37" y="145"/>
                    <a:pt x="30" y="125"/>
                  </a:cubicBezTo>
                  <a:cubicBezTo>
                    <a:pt x="24" y="104"/>
                    <a:pt x="18" y="84"/>
                    <a:pt x="13" y="63"/>
                  </a:cubicBezTo>
                  <a:cubicBezTo>
                    <a:pt x="8" y="42"/>
                    <a:pt x="3" y="21"/>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283147"/>
                </a:solidFill>
                <a:latin typeface="Calibri"/>
              </a:endParaRPr>
            </a:p>
          </p:txBody>
        </p:sp>
        <p:sp>
          <p:nvSpPr>
            <p:cNvPr id="588" name="Freeform 786">
              <a:extLst>
                <a:ext uri="{FF2B5EF4-FFF2-40B4-BE49-F238E27FC236}">
                  <a16:creationId xmlns:a16="http://schemas.microsoft.com/office/drawing/2014/main" id="{A941A576-C3B6-4663-83C7-109C9BFF20F7}"/>
                </a:ext>
              </a:extLst>
            </p:cNvPr>
            <p:cNvSpPr>
              <a:spLocks/>
            </p:cNvSpPr>
            <p:nvPr/>
          </p:nvSpPr>
          <p:spPr bwMode="auto">
            <a:xfrm>
              <a:off x="17445038" y="8002588"/>
              <a:ext cx="185738" cy="482600"/>
            </a:xfrm>
            <a:custGeom>
              <a:avLst/>
              <a:gdLst>
                <a:gd name="T0" fmla="*/ 0 w 99"/>
                <a:gd name="T1" fmla="*/ 0 h 256"/>
                <a:gd name="T2" fmla="*/ 21 w 99"/>
                <a:gd name="T3" fmla="*/ 66 h 256"/>
                <a:gd name="T4" fmla="*/ 42 w 99"/>
                <a:gd name="T5" fmla="*/ 131 h 256"/>
                <a:gd name="T6" fmla="*/ 66 w 99"/>
                <a:gd name="T7" fmla="*/ 196 h 256"/>
                <a:gd name="T8" fmla="*/ 73 w 99"/>
                <a:gd name="T9" fmla="*/ 212 h 256"/>
                <a:gd name="T10" fmla="*/ 80 w 99"/>
                <a:gd name="T11" fmla="*/ 227 h 256"/>
                <a:gd name="T12" fmla="*/ 99 w 99"/>
                <a:gd name="T13" fmla="*/ 256 h 256"/>
                <a:gd name="T14" fmla="*/ 60 w 99"/>
                <a:gd name="T15" fmla="*/ 198 h 256"/>
                <a:gd name="T16" fmla="*/ 34 w 99"/>
                <a:gd name="T17" fmla="*/ 134 h 256"/>
                <a:gd name="T18" fmla="*/ 15 w 99"/>
                <a:gd name="T19" fmla="*/ 67 h 256"/>
                <a:gd name="T20" fmla="*/ 0 w 99"/>
                <a:gd name="T21" fmla="*/ 0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9" h="256">
                  <a:moveTo>
                    <a:pt x="0" y="0"/>
                  </a:moveTo>
                  <a:cubicBezTo>
                    <a:pt x="7" y="22"/>
                    <a:pt x="14" y="44"/>
                    <a:pt x="21" y="66"/>
                  </a:cubicBezTo>
                  <a:cubicBezTo>
                    <a:pt x="28" y="88"/>
                    <a:pt x="35" y="110"/>
                    <a:pt x="42" y="131"/>
                  </a:cubicBezTo>
                  <a:cubicBezTo>
                    <a:pt x="49" y="153"/>
                    <a:pt x="57" y="175"/>
                    <a:pt x="66" y="196"/>
                  </a:cubicBezTo>
                  <a:cubicBezTo>
                    <a:pt x="68" y="201"/>
                    <a:pt x="70" y="206"/>
                    <a:pt x="73" y="212"/>
                  </a:cubicBezTo>
                  <a:cubicBezTo>
                    <a:pt x="75" y="217"/>
                    <a:pt x="77" y="222"/>
                    <a:pt x="80" y="227"/>
                  </a:cubicBezTo>
                  <a:cubicBezTo>
                    <a:pt x="85" y="237"/>
                    <a:pt x="92" y="247"/>
                    <a:pt x="99" y="256"/>
                  </a:cubicBezTo>
                  <a:cubicBezTo>
                    <a:pt x="82" y="240"/>
                    <a:pt x="70" y="219"/>
                    <a:pt x="60" y="198"/>
                  </a:cubicBezTo>
                  <a:cubicBezTo>
                    <a:pt x="50" y="178"/>
                    <a:pt x="42" y="156"/>
                    <a:pt x="34" y="134"/>
                  </a:cubicBezTo>
                  <a:cubicBezTo>
                    <a:pt x="27" y="112"/>
                    <a:pt x="21" y="90"/>
                    <a:pt x="15" y="67"/>
                  </a:cubicBezTo>
                  <a:cubicBezTo>
                    <a:pt x="9" y="45"/>
                    <a:pt x="4" y="23"/>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283147"/>
                </a:solidFill>
                <a:latin typeface="Calibri"/>
              </a:endParaRPr>
            </a:p>
          </p:txBody>
        </p:sp>
        <p:sp>
          <p:nvSpPr>
            <p:cNvPr id="589" name="Freeform 787">
              <a:extLst>
                <a:ext uri="{FF2B5EF4-FFF2-40B4-BE49-F238E27FC236}">
                  <a16:creationId xmlns:a16="http://schemas.microsoft.com/office/drawing/2014/main" id="{1A3D9A35-41ED-424C-A03C-2BA17A41F662}"/>
                </a:ext>
              </a:extLst>
            </p:cNvPr>
            <p:cNvSpPr>
              <a:spLocks/>
            </p:cNvSpPr>
            <p:nvPr/>
          </p:nvSpPr>
          <p:spPr bwMode="auto">
            <a:xfrm>
              <a:off x="17683163" y="7940675"/>
              <a:ext cx="334963" cy="320675"/>
            </a:xfrm>
            <a:custGeom>
              <a:avLst/>
              <a:gdLst>
                <a:gd name="T0" fmla="*/ 0 w 178"/>
                <a:gd name="T1" fmla="*/ 170 h 170"/>
                <a:gd name="T2" fmla="*/ 48 w 178"/>
                <a:gd name="T3" fmla="*/ 131 h 170"/>
                <a:gd name="T4" fmla="*/ 92 w 178"/>
                <a:gd name="T5" fmla="*/ 88 h 170"/>
                <a:gd name="T6" fmla="*/ 135 w 178"/>
                <a:gd name="T7" fmla="*/ 44 h 170"/>
                <a:gd name="T8" fmla="*/ 178 w 178"/>
                <a:gd name="T9" fmla="*/ 0 h 170"/>
                <a:gd name="T10" fmla="*/ 140 w 178"/>
                <a:gd name="T11" fmla="*/ 48 h 170"/>
                <a:gd name="T12" fmla="*/ 98 w 178"/>
                <a:gd name="T13" fmla="*/ 94 h 170"/>
                <a:gd name="T14" fmla="*/ 52 w 178"/>
                <a:gd name="T15" fmla="*/ 136 h 170"/>
                <a:gd name="T16" fmla="*/ 0 w 178"/>
                <a:gd name="T17" fmla="*/ 17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8" h="170">
                  <a:moveTo>
                    <a:pt x="0" y="170"/>
                  </a:moveTo>
                  <a:cubicBezTo>
                    <a:pt x="17" y="158"/>
                    <a:pt x="33" y="145"/>
                    <a:pt x="48" y="131"/>
                  </a:cubicBezTo>
                  <a:cubicBezTo>
                    <a:pt x="63" y="117"/>
                    <a:pt x="78" y="103"/>
                    <a:pt x="92" y="88"/>
                  </a:cubicBezTo>
                  <a:cubicBezTo>
                    <a:pt x="106" y="74"/>
                    <a:pt x="121" y="59"/>
                    <a:pt x="135" y="44"/>
                  </a:cubicBezTo>
                  <a:cubicBezTo>
                    <a:pt x="149" y="29"/>
                    <a:pt x="163" y="14"/>
                    <a:pt x="178" y="0"/>
                  </a:cubicBezTo>
                  <a:cubicBezTo>
                    <a:pt x="166" y="16"/>
                    <a:pt x="153" y="32"/>
                    <a:pt x="140" y="48"/>
                  </a:cubicBezTo>
                  <a:cubicBezTo>
                    <a:pt x="126" y="64"/>
                    <a:pt x="112" y="79"/>
                    <a:pt x="98" y="94"/>
                  </a:cubicBezTo>
                  <a:cubicBezTo>
                    <a:pt x="83" y="108"/>
                    <a:pt x="68" y="123"/>
                    <a:pt x="52" y="136"/>
                  </a:cubicBezTo>
                  <a:cubicBezTo>
                    <a:pt x="36" y="149"/>
                    <a:pt x="19" y="161"/>
                    <a:pt x="0" y="17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283147"/>
                </a:solidFill>
                <a:latin typeface="Calibri"/>
              </a:endParaRPr>
            </a:p>
          </p:txBody>
        </p:sp>
        <p:sp>
          <p:nvSpPr>
            <p:cNvPr id="590" name="Freeform 788">
              <a:extLst>
                <a:ext uri="{FF2B5EF4-FFF2-40B4-BE49-F238E27FC236}">
                  <a16:creationId xmlns:a16="http://schemas.microsoft.com/office/drawing/2014/main" id="{1E69B669-046A-4704-8DF5-A66B91BC5347}"/>
                </a:ext>
              </a:extLst>
            </p:cNvPr>
            <p:cNvSpPr>
              <a:spLocks/>
            </p:cNvSpPr>
            <p:nvPr/>
          </p:nvSpPr>
          <p:spPr bwMode="auto">
            <a:xfrm>
              <a:off x="17573625" y="8466138"/>
              <a:ext cx="404813" cy="250825"/>
            </a:xfrm>
            <a:custGeom>
              <a:avLst/>
              <a:gdLst>
                <a:gd name="T0" fmla="*/ 0 w 215"/>
                <a:gd name="T1" fmla="*/ 133 h 133"/>
                <a:gd name="T2" fmla="*/ 56 w 215"/>
                <a:gd name="T3" fmla="*/ 104 h 133"/>
                <a:gd name="T4" fmla="*/ 109 w 215"/>
                <a:gd name="T5" fmla="*/ 70 h 133"/>
                <a:gd name="T6" fmla="*/ 161 w 215"/>
                <a:gd name="T7" fmla="*/ 34 h 133"/>
                <a:gd name="T8" fmla="*/ 215 w 215"/>
                <a:gd name="T9" fmla="*/ 0 h 133"/>
                <a:gd name="T10" fmla="*/ 165 w 215"/>
                <a:gd name="T11" fmla="*/ 39 h 133"/>
                <a:gd name="T12" fmla="*/ 113 w 215"/>
                <a:gd name="T13" fmla="*/ 77 h 133"/>
                <a:gd name="T14" fmla="*/ 59 w 215"/>
                <a:gd name="T15" fmla="*/ 110 h 133"/>
                <a:gd name="T16" fmla="*/ 0 w 215"/>
                <a:gd name="T17" fmla="*/ 133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5" h="133">
                  <a:moveTo>
                    <a:pt x="0" y="133"/>
                  </a:moveTo>
                  <a:cubicBezTo>
                    <a:pt x="20" y="126"/>
                    <a:pt x="38" y="115"/>
                    <a:pt x="56" y="104"/>
                  </a:cubicBezTo>
                  <a:cubicBezTo>
                    <a:pt x="74" y="93"/>
                    <a:pt x="91" y="82"/>
                    <a:pt x="109" y="70"/>
                  </a:cubicBezTo>
                  <a:cubicBezTo>
                    <a:pt x="161" y="34"/>
                    <a:pt x="161" y="34"/>
                    <a:pt x="161" y="34"/>
                  </a:cubicBezTo>
                  <a:cubicBezTo>
                    <a:pt x="179" y="23"/>
                    <a:pt x="197" y="11"/>
                    <a:pt x="215" y="0"/>
                  </a:cubicBezTo>
                  <a:cubicBezTo>
                    <a:pt x="199" y="13"/>
                    <a:pt x="182" y="27"/>
                    <a:pt x="165" y="39"/>
                  </a:cubicBezTo>
                  <a:cubicBezTo>
                    <a:pt x="148" y="52"/>
                    <a:pt x="131" y="65"/>
                    <a:pt x="113" y="77"/>
                  </a:cubicBezTo>
                  <a:cubicBezTo>
                    <a:pt x="96" y="88"/>
                    <a:pt x="78" y="100"/>
                    <a:pt x="59" y="110"/>
                  </a:cubicBezTo>
                  <a:cubicBezTo>
                    <a:pt x="40" y="120"/>
                    <a:pt x="21" y="129"/>
                    <a:pt x="0" y="13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283147"/>
                </a:solidFill>
                <a:latin typeface="Calibri"/>
              </a:endParaRPr>
            </a:p>
          </p:txBody>
        </p:sp>
        <p:sp>
          <p:nvSpPr>
            <p:cNvPr id="591" name="Freeform 789">
              <a:extLst>
                <a:ext uri="{FF2B5EF4-FFF2-40B4-BE49-F238E27FC236}">
                  <a16:creationId xmlns:a16="http://schemas.microsoft.com/office/drawing/2014/main" id="{355CB14D-871E-4890-B404-043FF4DA82D4}"/>
                </a:ext>
              </a:extLst>
            </p:cNvPr>
            <p:cNvSpPr>
              <a:spLocks/>
            </p:cNvSpPr>
            <p:nvPr/>
          </p:nvSpPr>
          <p:spPr bwMode="auto">
            <a:xfrm>
              <a:off x="17506950" y="8755063"/>
              <a:ext cx="361950" cy="241300"/>
            </a:xfrm>
            <a:custGeom>
              <a:avLst/>
              <a:gdLst>
                <a:gd name="T0" fmla="*/ 0 w 193"/>
                <a:gd name="T1" fmla="*/ 128 h 128"/>
                <a:gd name="T2" fmla="*/ 26 w 193"/>
                <a:gd name="T3" fmla="*/ 117 h 128"/>
                <a:gd name="T4" fmla="*/ 39 w 193"/>
                <a:gd name="T5" fmla="*/ 110 h 128"/>
                <a:gd name="T6" fmla="*/ 51 w 193"/>
                <a:gd name="T7" fmla="*/ 102 h 128"/>
                <a:gd name="T8" fmla="*/ 98 w 193"/>
                <a:gd name="T9" fmla="*/ 69 h 128"/>
                <a:gd name="T10" fmla="*/ 145 w 193"/>
                <a:gd name="T11" fmla="*/ 34 h 128"/>
                <a:gd name="T12" fmla="*/ 193 w 193"/>
                <a:gd name="T13" fmla="*/ 0 h 128"/>
                <a:gd name="T14" fmla="*/ 149 w 193"/>
                <a:gd name="T15" fmla="*/ 39 h 128"/>
                <a:gd name="T16" fmla="*/ 103 w 193"/>
                <a:gd name="T17" fmla="*/ 75 h 128"/>
                <a:gd name="T18" fmla="*/ 54 w 193"/>
                <a:gd name="T19" fmla="*/ 107 h 128"/>
                <a:gd name="T20" fmla="*/ 41 w 193"/>
                <a:gd name="T21" fmla="*/ 115 h 128"/>
                <a:gd name="T22" fmla="*/ 28 w 193"/>
                <a:gd name="T23" fmla="*/ 121 h 128"/>
                <a:gd name="T24" fmla="*/ 0 w 193"/>
                <a:gd name="T25" fmla="*/ 128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3" h="128">
                  <a:moveTo>
                    <a:pt x="0" y="128"/>
                  </a:moveTo>
                  <a:cubicBezTo>
                    <a:pt x="9" y="126"/>
                    <a:pt x="18" y="122"/>
                    <a:pt x="26" y="117"/>
                  </a:cubicBezTo>
                  <a:cubicBezTo>
                    <a:pt x="31" y="115"/>
                    <a:pt x="35" y="113"/>
                    <a:pt x="39" y="110"/>
                  </a:cubicBezTo>
                  <a:cubicBezTo>
                    <a:pt x="43" y="107"/>
                    <a:pt x="47" y="105"/>
                    <a:pt x="51" y="102"/>
                  </a:cubicBezTo>
                  <a:cubicBezTo>
                    <a:pt x="67" y="91"/>
                    <a:pt x="83" y="80"/>
                    <a:pt x="98" y="69"/>
                  </a:cubicBezTo>
                  <a:cubicBezTo>
                    <a:pt x="145" y="34"/>
                    <a:pt x="145" y="34"/>
                    <a:pt x="145" y="34"/>
                  </a:cubicBezTo>
                  <a:cubicBezTo>
                    <a:pt x="161" y="23"/>
                    <a:pt x="177" y="11"/>
                    <a:pt x="193" y="0"/>
                  </a:cubicBezTo>
                  <a:cubicBezTo>
                    <a:pt x="179" y="14"/>
                    <a:pt x="164" y="26"/>
                    <a:pt x="149" y="39"/>
                  </a:cubicBezTo>
                  <a:cubicBezTo>
                    <a:pt x="134" y="51"/>
                    <a:pt x="119" y="63"/>
                    <a:pt x="103" y="75"/>
                  </a:cubicBezTo>
                  <a:cubicBezTo>
                    <a:pt x="87" y="86"/>
                    <a:pt x="71" y="98"/>
                    <a:pt x="54" y="107"/>
                  </a:cubicBezTo>
                  <a:cubicBezTo>
                    <a:pt x="50" y="110"/>
                    <a:pt x="46" y="112"/>
                    <a:pt x="41" y="115"/>
                  </a:cubicBezTo>
                  <a:cubicBezTo>
                    <a:pt x="37" y="117"/>
                    <a:pt x="33" y="119"/>
                    <a:pt x="28" y="121"/>
                  </a:cubicBezTo>
                  <a:cubicBezTo>
                    <a:pt x="19" y="124"/>
                    <a:pt x="9" y="128"/>
                    <a:pt x="0" y="12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283147"/>
                </a:solidFill>
                <a:latin typeface="Calibri"/>
              </a:endParaRPr>
            </a:p>
          </p:txBody>
        </p:sp>
        <p:sp>
          <p:nvSpPr>
            <p:cNvPr id="592" name="Freeform 790">
              <a:extLst>
                <a:ext uri="{FF2B5EF4-FFF2-40B4-BE49-F238E27FC236}">
                  <a16:creationId xmlns:a16="http://schemas.microsoft.com/office/drawing/2014/main" id="{033B8D16-8D74-473F-8174-16F47E6897F9}"/>
                </a:ext>
              </a:extLst>
            </p:cNvPr>
            <p:cNvSpPr>
              <a:spLocks/>
            </p:cNvSpPr>
            <p:nvPr/>
          </p:nvSpPr>
          <p:spPr bwMode="auto">
            <a:xfrm>
              <a:off x="17454563" y="8966200"/>
              <a:ext cx="385763" cy="242888"/>
            </a:xfrm>
            <a:custGeom>
              <a:avLst/>
              <a:gdLst>
                <a:gd name="T0" fmla="*/ 0 w 206"/>
                <a:gd name="T1" fmla="*/ 129 h 129"/>
                <a:gd name="T2" fmla="*/ 56 w 206"/>
                <a:gd name="T3" fmla="*/ 104 h 129"/>
                <a:gd name="T4" fmla="*/ 107 w 206"/>
                <a:gd name="T5" fmla="*/ 72 h 129"/>
                <a:gd name="T6" fmla="*/ 156 w 206"/>
                <a:gd name="T7" fmla="*/ 36 h 129"/>
                <a:gd name="T8" fmla="*/ 206 w 206"/>
                <a:gd name="T9" fmla="*/ 0 h 129"/>
                <a:gd name="T10" fmla="*/ 160 w 206"/>
                <a:gd name="T11" fmla="*/ 41 h 129"/>
                <a:gd name="T12" fmla="*/ 112 w 206"/>
                <a:gd name="T13" fmla="*/ 78 h 129"/>
                <a:gd name="T14" fmla="*/ 59 w 206"/>
                <a:gd name="T15" fmla="*/ 110 h 129"/>
                <a:gd name="T16" fmla="*/ 0 w 206"/>
                <a:gd name="T17" fmla="*/ 129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6" h="129">
                  <a:moveTo>
                    <a:pt x="0" y="129"/>
                  </a:moveTo>
                  <a:cubicBezTo>
                    <a:pt x="20" y="123"/>
                    <a:pt x="38" y="114"/>
                    <a:pt x="56" y="104"/>
                  </a:cubicBezTo>
                  <a:cubicBezTo>
                    <a:pt x="73" y="94"/>
                    <a:pt x="90" y="83"/>
                    <a:pt x="107" y="72"/>
                  </a:cubicBezTo>
                  <a:cubicBezTo>
                    <a:pt x="124" y="60"/>
                    <a:pt x="140" y="48"/>
                    <a:pt x="156" y="36"/>
                  </a:cubicBezTo>
                  <a:cubicBezTo>
                    <a:pt x="173" y="24"/>
                    <a:pt x="189" y="12"/>
                    <a:pt x="206" y="0"/>
                  </a:cubicBezTo>
                  <a:cubicBezTo>
                    <a:pt x="191" y="14"/>
                    <a:pt x="176" y="28"/>
                    <a:pt x="160" y="41"/>
                  </a:cubicBezTo>
                  <a:cubicBezTo>
                    <a:pt x="145" y="54"/>
                    <a:pt x="128" y="67"/>
                    <a:pt x="112" y="78"/>
                  </a:cubicBezTo>
                  <a:cubicBezTo>
                    <a:pt x="95" y="90"/>
                    <a:pt x="77" y="101"/>
                    <a:pt x="59" y="110"/>
                  </a:cubicBezTo>
                  <a:cubicBezTo>
                    <a:pt x="40" y="119"/>
                    <a:pt x="21" y="126"/>
                    <a:pt x="0" y="12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283147"/>
                </a:solidFill>
                <a:latin typeface="Calibri"/>
              </a:endParaRPr>
            </a:p>
          </p:txBody>
        </p:sp>
        <p:sp>
          <p:nvSpPr>
            <p:cNvPr id="593" name="Freeform 791">
              <a:extLst>
                <a:ext uri="{FF2B5EF4-FFF2-40B4-BE49-F238E27FC236}">
                  <a16:creationId xmlns:a16="http://schemas.microsoft.com/office/drawing/2014/main" id="{B2F8ABCC-3888-4AD6-B8B8-810FA1012385}"/>
                </a:ext>
              </a:extLst>
            </p:cNvPr>
            <p:cNvSpPr>
              <a:spLocks/>
            </p:cNvSpPr>
            <p:nvPr/>
          </p:nvSpPr>
          <p:spPr bwMode="auto">
            <a:xfrm>
              <a:off x="16748125" y="8475663"/>
              <a:ext cx="196850" cy="122238"/>
            </a:xfrm>
            <a:custGeom>
              <a:avLst/>
              <a:gdLst>
                <a:gd name="T0" fmla="*/ 0 w 104"/>
                <a:gd name="T1" fmla="*/ 0 h 65"/>
                <a:gd name="T2" fmla="*/ 22 w 104"/>
                <a:gd name="T3" fmla="*/ 22 h 65"/>
                <a:gd name="T4" fmla="*/ 48 w 104"/>
                <a:gd name="T5" fmla="*/ 39 h 65"/>
                <a:gd name="T6" fmla="*/ 75 w 104"/>
                <a:gd name="T7" fmla="*/ 53 h 65"/>
                <a:gd name="T8" fmla="*/ 104 w 104"/>
                <a:gd name="T9" fmla="*/ 65 h 65"/>
                <a:gd name="T10" fmla="*/ 73 w 104"/>
                <a:gd name="T11" fmla="*/ 59 h 65"/>
                <a:gd name="T12" fmla="*/ 44 w 104"/>
                <a:gd name="T13" fmla="*/ 46 h 65"/>
                <a:gd name="T14" fmla="*/ 18 w 104"/>
                <a:gd name="T15" fmla="*/ 26 h 65"/>
                <a:gd name="T16" fmla="*/ 0 w 104"/>
                <a:gd name="T17"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4" h="65">
                  <a:moveTo>
                    <a:pt x="0" y="0"/>
                  </a:moveTo>
                  <a:cubicBezTo>
                    <a:pt x="7" y="8"/>
                    <a:pt x="15" y="15"/>
                    <a:pt x="22" y="22"/>
                  </a:cubicBezTo>
                  <a:cubicBezTo>
                    <a:pt x="30" y="28"/>
                    <a:pt x="39" y="34"/>
                    <a:pt x="48" y="39"/>
                  </a:cubicBezTo>
                  <a:cubicBezTo>
                    <a:pt x="56" y="44"/>
                    <a:pt x="66" y="49"/>
                    <a:pt x="75" y="53"/>
                  </a:cubicBezTo>
                  <a:cubicBezTo>
                    <a:pt x="85" y="57"/>
                    <a:pt x="94" y="61"/>
                    <a:pt x="104" y="65"/>
                  </a:cubicBezTo>
                  <a:cubicBezTo>
                    <a:pt x="93" y="64"/>
                    <a:pt x="83" y="62"/>
                    <a:pt x="73" y="59"/>
                  </a:cubicBezTo>
                  <a:cubicBezTo>
                    <a:pt x="63" y="55"/>
                    <a:pt x="53" y="51"/>
                    <a:pt x="44" y="46"/>
                  </a:cubicBezTo>
                  <a:cubicBezTo>
                    <a:pt x="34" y="41"/>
                    <a:pt x="26" y="34"/>
                    <a:pt x="18" y="26"/>
                  </a:cubicBezTo>
                  <a:cubicBezTo>
                    <a:pt x="11" y="19"/>
                    <a:pt x="4" y="1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283147"/>
                </a:solidFill>
                <a:latin typeface="Calibri"/>
              </a:endParaRPr>
            </a:p>
          </p:txBody>
        </p:sp>
        <p:sp>
          <p:nvSpPr>
            <p:cNvPr id="594" name="Freeform 792">
              <a:extLst>
                <a:ext uri="{FF2B5EF4-FFF2-40B4-BE49-F238E27FC236}">
                  <a16:creationId xmlns:a16="http://schemas.microsoft.com/office/drawing/2014/main" id="{E32036BA-9A52-4C76-92CF-E87D3F128D83}"/>
                </a:ext>
              </a:extLst>
            </p:cNvPr>
            <p:cNvSpPr>
              <a:spLocks/>
            </p:cNvSpPr>
            <p:nvPr/>
          </p:nvSpPr>
          <p:spPr bwMode="auto">
            <a:xfrm>
              <a:off x="16975138" y="8351838"/>
              <a:ext cx="74613" cy="311150"/>
            </a:xfrm>
            <a:custGeom>
              <a:avLst/>
              <a:gdLst>
                <a:gd name="T0" fmla="*/ 0 w 40"/>
                <a:gd name="T1" fmla="*/ 166 h 166"/>
                <a:gd name="T2" fmla="*/ 14 w 40"/>
                <a:gd name="T3" fmla="*/ 125 h 166"/>
                <a:gd name="T4" fmla="*/ 25 w 40"/>
                <a:gd name="T5" fmla="*/ 84 h 166"/>
                <a:gd name="T6" fmla="*/ 33 w 40"/>
                <a:gd name="T7" fmla="*/ 42 h 166"/>
                <a:gd name="T8" fmla="*/ 37 w 40"/>
                <a:gd name="T9" fmla="*/ 0 h 166"/>
                <a:gd name="T10" fmla="*/ 39 w 40"/>
                <a:gd name="T11" fmla="*/ 43 h 166"/>
                <a:gd name="T12" fmla="*/ 33 w 40"/>
                <a:gd name="T13" fmla="*/ 86 h 166"/>
                <a:gd name="T14" fmla="*/ 19 w 40"/>
                <a:gd name="T15" fmla="*/ 127 h 166"/>
                <a:gd name="T16" fmla="*/ 0 w 40"/>
                <a:gd name="T17" fmla="*/ 166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 h="166">
                  <a:moveTo>
                    <a:pt x="0" y="166"/>
                  </a:moveTo>
                  <a:cubicBezTo>
                    <a:pt x="5" y="152"/>
                    <a:pt x="9" y="139"/>
                    <a:pt x="14" y="125"/>
                  </a:cubicBezTo>
                  <a:cubicBezTo>
                    <a:pt x="18" y="112"/>
                    <a:pt x="22" y="98"/>
                    <a:pt x="25" y="84"/>
                  </a:cubicBezTo>
                  <a:cubicBezTo>
                    <a:pt x="28" y="70"/>
                    <a:pt x="31" y="57"/>
                    <a:pt x="33" y="42"/>
                  </a:cubicBezTo>
                  <a:cubicBezTo>
                    <a:pt x="35" y="28"/>
                    <a:pt x="36" y="14"/>
                    <a:pt x="37" y="0"/>
                  </a:cubicBezTo>
                  <a:cubicBezTo>
                    <a:pt x="39" y="14"/>
                    <a:pt x="40" y="29"/>
                    <a:pt x="39" y="43"/>
                  </a:cubicBezTo>
                  <a:cubicBezTo>
                    <a:pt x="38" y="58"/>
                    <a:pt x="36" y="72"/>
                    <a:pt x="33" y="86"/>
                  </a:cubicBezTo>
                  <a:cubicBezTo>
                    <a:pt x="29" y="100"/>
                    <a:pt x="25" y="114"/>
                    <a:pt x="19" y="127"/>
                  </a:cubicBezTo>
                  <a:cubicBezTo>
                    <a:pt x="14" y="141"/>
                    <a:pt x="8" y="154"/>
                    <a:pt x="0" y="16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283147"/>
                </a:solidFill>
                <a:latin typeface="Calibri"/>
              </a:endParaRPr>
            </a:p>
          </p:txBody>
        </p:sp>
        <p:sp>
          <p:nvSpPr>
            <p:cNvPr id="595" name="Freeform 793">
              <a:extLst>
                <a:ext uri="{FF2B5EF4-FFF2-40B4-BE49-F238E27FC236}">
                  <a16:creationId xmlns:a16="http://schemas.microsoft.com/office/drawing/2014/main" id="{404CB4ED-C327-4F98-8DA2-E8FD47CCDC08}"/>
                </a:ext>
              </a:extLst>
            </p:cNvPr>
            <p:cNvSpPr>
              <a:spLocks/>
            </p:cNvSpPr>
            <p:nvPr/>
          </p:nvSpPr>
          <p:spPr bwMode="auto">
            <a:xfrm>
              <a:off x="16738600" y="8794750"/>
              <a:ext cx="349250" cy="120650"/>
            </a:xfrm>
            <a:custGeom>
              <a:avLst/>
              <a:gdLst>
                <a:gd name="T0" fmla="*/ 185 w 185"/>
                <a:gd name="T1" fmla="*/ 64 h 64"/>
                <a:gd name="T2" fmla="*/ 136 w 185"/>
                <a:gd name="T3" fmla="*/ 59 h 64"/>
                <a:gd name="T4" fmla="*/ 88 w 185"/>
                <a:gd name="T5" fmla="*/ 47 h 64"/>
                <a:gd name="T6" fmla="*/ 42 w 185"/>
                <a:gd name="T7" fmla="*/ 27 h 64"/>
                <a:gd name="T8" fmla="*/ 0 w 185"/>
                <a:gd name="T9" fmla="*/ 0 h 64"/>
                <a:gd name="T10" fmla="*/ 45 w 185"/>
                <a:gd name="T11" fmla="*/ 21 h 64"/>
                <a:gd name="T12" fmla="*/ 90 w 185"/>
                <a:gd name="T13" fmla="*/ 39 h 64"/>
                <a:gd name="T14" fmla="*/ 137 w 185"/>
                <a:gd name="T15" fmla="*/ 53 h 64"/>
                <a:gd name="T16" fmla="*/ 185 w 185"/>
                <a:gd name="T17"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5" h="64">
                  <a:moveTo>
                    <a:pt x="185" y="64"/>
                  </a:moveTo>
                  <a:cubicBezTo>
                    <a:pt x="169" y="64"/>
                    <a:pt x="152" y="62"/>
                    <a:pt x="136" y="59"/>
                  </a:cubicBezTo>
                  <a:cubicBezTo>
                    <a:pt x="120" y="56"/>
                    <a:pt x="104" y="52"/>
                    <a:pt x="88" y="47"/>
                  </a:cubicBezTo>
                  <a:cubicBezTo>
                    <a:pt x="72" y="41"/>
                    <a:pt x="57" y="35"/>
                    <a:pt x="42" y="27"/>
                  </a:cubicBezTo>
                  <a:cubicBezTo>
                    <a:pt x="28" y="19"/>
                    <a:pt x="14" y="10"/>
                    <a:pt x="0" y="0"/>
                  </a:cubicBezTo>
                  <a:cubicBezTo>
                    <a:pt x="15" y="8"/>
                    <a:pt x="30" y="15"/>
                    <a:pt x="45" y="21"/>
                  </a:cubicBezTo>
                  <a:cubicBezTo>
                    <a:pt x="60" y="28"/>
                    <a:pt x="75" y="34"/>
                    <a:pt x="90" y="39"/>
                  </a:cubicBezTo>
                  <a:cubicBezTo>
                    <a:pt x="106" y="45"/>
                    <a:pt x="121" y="49"/>
                    <a:pt x="137" y="53"/>
                  </a:cubicBezTo>
                  <a:cubicBezTo>
                    <a:pt x="153" y="57"/>
                    <a:pt x="169" y="61"/>
                    <a:pt x="185" y="6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283147"/>
                </a:solidFill>
                <a:latin typeface="Calibri"/>
              </a:endParaRPr>
            </a:p>
          </p:txBody>
        </p:sp>
        <p:sp>
          <p:nvSpPr>
            <p:cNvPr id="596" name="Freeform 794">
              <a:extLst>
                <a:ext uri="{FF2B5EF4-FFF2-40B4-BE49-F238E27FC236}">
                  <a16:creationId xmlns:a16="http://schemas.microsoft.com/office/drawing/2014/main" id="{EEDB2297-4CB0-4293-8538-355B52702651}"/>
                </a:ext>
              </a:extLst>
            </p:cNvPr>
            <p:cNvSpPr>
              <a:spLocks/>
            </p:cNvSpPr>
            <p:nvPr/>
          </p:nvSpPr>
          <p:spPr bwMode="auto">
            <a:xfrm>
              <a:off x="17140238" y="8624888"/>
              <a:ext cx="65088" cy="409575"/>
            </a:xfrm>
            <a:custGeom>
              <a:avLst/>
              <a:gdLst>
                <a:gd name="T0" fmla="*/ 0 w 35"/>
                <a:gd name="T1" fmla="*/ 218 h 218"/>
                <a:gd name="T2" fmla="*/ 14 w 35"/>
                <a:gd name="T3" fmla="*/ 164 h 218"/>
                <a:gd name="T4" fmla="*/ 23 w 35"/>
                <a:gd name="T5" fmla="*/ 110 h 218"/>
                <a:gd name="T6" fmla="*/ 29 w 35"/>
                <a:gd name="T7" fmla="*/ 55 h 218"/>
                <a:gd name="T8" fmla="*/ 33 w 35"/>
                <a:gd name="T9" fmla="*/ 0 h 218"/>
                <a:gd name="T10" fmla="*/ 35 w 35"/>
                <a:gd name="T11" fmla="*/ 55 h 218"/>
                <a:gd name="T12" fmla="*/ 31 w 35"/>
                <a:gd name="T13" fmla="*/ 111 h 218"/>
                <a:gd name="T14" fmla="*/ 20 w 35"/>
                <a:gd name="T15" fmla="*/ 166 h 218"/>
                <a:gd name="T16" fmla="*/ 0 w 35"/>
                <a:gd name="T17" fmla="*/ 218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18">
                  <a:moveTo>
                    <a:pt x="0" y="218"/>
                  </a:moveTo>
                  <a:cubicBezTo>
                    <a:pt x="6" y="200"/>
                    <a:pt x="10" y="182"/>
                    <a:pt x="14" y="164"/>
                  </a:cubicBezTo>
                  <a:cubicBezTo>
                    <a:pt x="18" y="146"/>
                    <a:pt x="21" y="128"/>
                    <a:pt x="23" y="110"/>
                  </a:cubicBezTo>
                  <a:cubicBezTo>
                    <a:pt x="26" y="92"/>
                    <a:pt x="28" y="73"/>
                    <a:pt x="29" y="55"/>
                  </a:cubicBezTo>
                  <a:cubicBezTo>
                    <a:pt x="30" y="37"/>
                    <a:pt x="31" y="18"/>
                    <a:pt x="33" y="0"/>
                  </a:cubicBezTo>
                  <a:cubicBezTo>
                    <a:pt x="35" y="18"/>
                    <a:pt x="35" y="37"/>
                    <a:pt x="35" y="55"/>
                  </a:cubicBezTo>
                  <a:cubicBezTo>
                    <a:pt x="35" y="74"/>
                    <a:pt x="34" y="92"/>
                    <a:pt x="31" y="111"/>
                  </a:cubicBezTo>
                  <a:cubicBezTo>
                    <a:pt x="29" y="129"/>
                    <a:pt x="25" y="148"/>
                    <a:pt x="20" y="166"/>
                  </a:cubicBezTo>
                  <a:cubicBezTo>
                    <a:pt x="15" y="184"/>
                    <a:pt x="9" y="201"/>
                    <a:pt x="0" y="21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283147"/>
                </a:solidFill>
                <a:latin typeface="Calibri"/>
              </a:endParaRPr>
            </a:p>
          </p:txBody>
        </p:sp>
        <p:sp>
          <p:nvSpPr>
            <p:cNvPr id="597" name="Freeform 795">
              <a:extLst>
                <a:ext uri="{FF2B5EF4-FFF2-40B4-BE49-F238E27FC236}">
                  <a16:creationId xmlns:a16="http://schemas.microsoft.com/office/drawing/2014/main" id="{5EC14A1A-C0AE-4CE9-B2A8-039251E7397C}"/>
                </a:ext>
              </a:extLst>
            </p:cNvPr>
            <p:cNvSpPr>
              <a:spLocks/>
            </p:cNvSpPr>
            <p:nvPr/>
          </p:nvSpPr>
          <p:spPr bwMode="auto">
            <a:xfrm>
              <a:off x="16911638" y="9096375"/>
              <a:ext cx="298450" cy="96838"/>
            </a:xfrm>
            <a:custGeom>
              <a:avLst/>
              <a:gdLst>
                <a:gd name="T0" fmla="*/ 158 w 158"/>
                <a:gd name="T1" fmla="*/ 49 h 51"/>
                <a:gd name="T2" fmla="*/ 116 w 158"/>
                <a:gd name="T3" fmla="*/ 50 h 51"/>
                <a:gd name="T4" fmla="*/ 75 w 158"/>
                <a:gd name="T5" fmla="*/ 40 h 51"/>
                <a:gd name="T6" fmla="*/ 36 w 158"/>
                <a:gd name="T7" fmla="*/ 23 h 51"/>
                <a:gd name="T8" fmla="*/ 0 w 158"/>
                <a:gd name="T9" fmla="*/ 0 h 51"/>
                <a:gd name="T10" fmla="*/ 38 w 158"/>
                <a:gd name="T11" fmla="*/ 17 h 51"/>
                <a:gd name="T12" fmla="*/ 77 w 158"/>
                <a:gd name="T13" fmla="*/ 32 h 51"/>
                <a:gd name="T14" fmla="*/ 117 w 158"/>
                <a:gd name="T15" fmla="*/ 43 h 51"/>
                <a:gd name="T16" fmla="*/ 158 w 158"/>
                <a:gd name="T17" fmla="*/ 49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8" h="51">
                  <a:moveTo>
                    <a:pt x="158" y="49"/>
                  </a:moveTo>
                  <a:cubicBezTo>
                    <a:pt x="144" y="51"/>
                    <a:pt x="130" y="51"/>
                    <a:pt x="116" y="50"/>
                  </a:cubicBezTo>
                  <a:cubicBezTo>
                    <a:pt x="102" y="48"/>
                    <a:pt x="88" y="44"/>
                    <a:pt x="75" y="40"/>
                  </a:cubicBezTo>
                  <a:cubicBezTo>
                    <a:pt x="61" y="35"/>
                    <a:pt x="48" y="29"/>
                    <a:pt x="36" y="23"/>
                  </a:cubicBezTo>
                  <a:cubicBezTo>
                    <a:pt x="23" y="16"/>
                    <a:pt x="11" y="8"/>
                    <a:pt x="0" y="0"/>
                  </a:cubicBezTo>
                  <a:cubicBezTo>
                    <a:pt x="38" y="17"/>
                    <a:pt x="38" y="17"/>
                    <a:pt x="38" y="17"/>
                  </a:cubicBezTo>
                  <a:cubicBezTo>
                    <a:pt x="51" y="23"/>
                    <a:pt x="64" y="28"/>
                    <a:pt x="77" y="32"/>
                  </a:cubicBezTo>
                  <a:cubicBezTo>
                    <a:pt x="90" y="37"/>
                    <a:pt x="103" y="41"/>
                    <a:pt x="117" y="43"/>
                  </a:cubicBezTo>
                  <a:cubicBezTo>
                    <a:pt x="131" y="46"/>
                    <a:pt x="144" y="48"/>
                    <a:pt x="158" y="4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283147"/>
                </a:solidFill>
                <a:latin typeface="Calibri"/>
              </a:endParaRPr>
            </a:p>
          </p:txBody>
        </p:sp>
        <p:sp>
          <p:nvSpPr>
            <p:cNvPr id="598" name="Freeform 796">
              <a:extLst>
                <a:ext uri="{FF2B5EF4-FFF2-40B4-BE49-F238E27FC236}">
                  <a16:creationId xmlns:a16="http://schemas.microsoft.com/office/drawing/2014/main" id="{4B02A21C-2312-4402-B3D0-FEC47038950F}"/>
                </a:ext>
              </a:extLst>
            </p:cNvPr>
            <p:cNvSpPr>
              <a:spLocks/>
            </p:cNvSpPr>
            <p:nvPr/>
          </p:nvSpPr>
          <p:spPr bwMode="auto">
            <a:xfrm>
              <a:off x="16673513" y="9631363"/>
              <a:ext cx="1103313" cy="620713"/>
            </a:xfrm>
            <a:custGeom>
              <a:avLst/>
              <a:gdLst>
                <a:gd name="T0" fmla="*/ 695 w 695"/>
                <a:gd name="T1" fmla="*/ 0 h 391"/>
                <a:gd name="T2" fmla="*/ 615 w 695"/>
                <a:gd name="T3" fmla="*/ 391 h 391"/>
                <a:gd name="T4" fmla="*/ 108 w 695"/>
                <a:gd name="T5" fmla="*/ 391 h 391"/>
                <a:gd name="T6" fmla="*/ 0 w 695"/>
                <a:gd name="T7" fmla="*/ 0 h 391"/>
                <a:gd name="T8" fmla="*/ 695 w 695"/>
                <a:gd name="T9" fmla="*/ 0 h 391"/>
              </a:gdLst>
              <a:ahLst/>
              <a:cxnLst>
                <a:cxn ang="0">
                  <a:pos x="T0" y="T1"/>
                </a:cxn>
                <a:cxn ang="0">
                  <a:pos x="T2" y="T3"/>
                </a:cxn>
                <a:cxn ang="0">
                  <a:pos x="T4" y="T5"/>
                </a:cxn>
                <a:cxn ang="0">
                  <a:pos x="T6" y="T7"/>
                </a:cxn>
                <a:cxn ang="0">
                  <a:pos x="T8" y="T9"/>
                </a:cxn>
              </a:cxnLst>
              <a:rect l="0" t="0" r="r" b="b"/>
              <a:pathLst>
                <a:path w="695" h="391">
                  <a:moveTo>
                    <a:pt x="695" y="0"/>
                  </a:moveTo>
                  <a:lnTo>
                    <a:pt x="615" y="391"/>
                  </a:lnTo>
                  <a:lnTo>
                    <a:pt x="108" y="391"/>
                  </a:lnTo>
                  <a:lnTo>
                    <a:pt x="0" y="0"/>
                  </a:lnTo>
                  <a:lnTo>
                    <a:pt x="695" y="0"/>
                  </a:lnTo>
                  <a:close/>
                </a:path>
              </a:pathLst>
            </a:custGeom>
            <a:solidFill>
              <a:srgbClr val="0727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283147"/>
                </a:solidFill>
                <a:latin typeface="Calibri"/>
              </a:endParaRPr>
            </a:p>
          </p:txBody>
        </p:sp>
        <p:sp>
          <p:nvSpPr>
            <p:cNvPr id="599" name="Freeform 797">
              <a:extLst>
                <a:ext uri="{FF2B5EF4-FFF2-40B4-BE49-F238E27FC236}">
                  <a16:creationId xmlns:a16="http://schemas.microsoft.com/office/drawing/2014/main" id="{88346ECC-328D-4A11-B160-9289C25751AC}"/>
                </a:ext>
              </a:extLst>
            </p:cNvPr>
            <p:cNvSpPr>
              <a:spLocks/>
            </p:cNvSpPr>
            <p:nvPr/>
          </p:nvSpPr>
          <p:spPr bwMode="auto">
            <a:xfrm>
              <a:off x="17587913" y="9631363"/>
              <a:ext cx="188913" cy="620713"/>
            </a:xfrm>
            <a:custGeom>
              <a:avLst/>
              <a:gdLst>
                <a:gd name="T0" fmla="*/ 119 w 119"/>
                <a:gd name="T1" fmla="*/ 0 h 391"/>
                <a:gd name="T2" fmla="*/ 39 w 119"/>
                <a:gd name="T3" fmla="*/ 391 h 391"/>
                <a:gd name="T4" fmla="*/ 0 w 119"/>
                <a:gd name="T5" fmla="*/ 391 h 391"/>
                <a:gd name="T6" fmla="*/ 79 w 119"/>
                <a:gd name="T7" fmla="*/ 0 h 391"/>
                <a:gd name="T8" fmla="*/ 119 w 119"/>
                <a:gd name="T9" fmla="*/ 0 h 391"/>
              </a:gdLst>
              <a:ahLst/>
              <a:cxnLst>
                <a:cxn ang="0">
                  <a:pos x="T0" y="T1"/>
                </a:cxn>
                <a:cxn ang="0">
                  <a:pos x="T2" y="T3"/>
                </a:cxn>
                <a:cxn ang="0">
                  <a:pos x="T4" y="T5"/>
                </a:cxn>
                <a:cxn ang="0">
                  <a:pos x="T6" y="T7"/>
                </a:cxn>
                <a:cxn ang="0">
                  <a:pos x="T8" y="T9"/>
                </a:cxn>
              </a:cxnLst>
              <a:rect l="0" t="0" r="r" b="b"/>
              <a:pathLst>
                <a:path w="119" h="391">
                  <a:moveTo>
                    <a:pt x="119" y="0"/>
                  </a:moveTo>
                  <a:lnTo>
                    <a:pt x="39" y="391"/>
                  </a:lnTo>
                  <a:lnTo>
                    <a:pt x="0" y="391"/>
                  </a:lnTo>
                  <a:lnTo>
                    <a:pt x="79" y="0"/>
                  </a:lnTo>
                  <a:lnTo>
                    <a:pt x="119" y="0"/>
                  </a:lnTo>
                  <a:close/>
                </a:path>
              </a:pathLst>
            </a:custGeom>
            <a:solidFill>
              <a:srgbClr val="031C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283147"/>
                </a:solidFill>
                <a:latin typeface="Calibri"/>
              </a:endParaRPr>
            </a:p>
          </p:txBody>
        </p:sp>
      </p:grpSp>
      <p:sp>
        <p:nvSpPr>
          <p:cNvPr id="808" name="TextBox 807">
            <a:extLst>
              <a:ext uri="{FF2B5EF4-FFF2-40B4-BE49-F238E27FC236}">
                <a16:creationId xmlns:a16="http://schemas.microsoft.com/office/drawing/2014/main" id="{3D71EFAC-D1D3-4AAD-91FE-FC675E1FBA04}"/>
              </a:ext>
            </a:extLst>
          </p:cNvPr>
          <p:cNvSpPr txBox="1"/>
          <p:nvPr/>
        </p:nvSpPr>
        <p:spPr>
          <a:xfrm>
            <a:off x="582421" y="846025"/>
            <a:ext cx="3705189" cy="923073"/>
          </a:xfrm>
          <a:prstGeom prst="rect">
            <a:avLst/>
          </a:prstGeom>
          <a:noFill/>
        </p:spPr>
        <p:txBody>
          <a:bodyPr wrap="square" rtlCol="0">
            <a:spAutoFit/>
          </a:bodyPr>
          <a:lstStyle/>
          <a:p>
            <a:pPr defTabSz="228554">
              <a:defRPr/>
            </a:pPr>
            <a:r>
              <a:rPr lang="en-US" sz="2699" b="1" dirty="0">
                <a:solidFill>
                  <a:schemeClr val="accent3"/>
                </a:solidFill>
                <a:latin typeface="Century Gothic"/>
              </a:rPr>
              <a:t>A une echelle</a:t>
            </a:r>
          </a:p>
          <a:p>
            <a:pPr defTabSz="228554">
              <a:defRPr/>
            </a:pPr>
            <a:r>
              <a:rPr lang="en-US" sz="2699" b="1" dirty="0">
                <a:solidFill>
                  <a:schemeClr val="accent3"/>
                </a:solidFill>
                <a:latin typeface="Century Gothic"/>
              </a:rPr>
              <a:t>Régionale</a:t>
            </a:r>
          </a:p>
        </p:txBody>
      </p:sp>
      <p:sp>
        <p:nvSpPr>
          <p:cNvPr id="809" name="TextBox 808">
            <a:extLst>
              <a:ext uri="{FF2B5EF4-FFF2-40B4-BE49-F238E27FC236}">
                <a16:creationId xmlns:a16="http://schemas.microsoft.com/office/drawing/2014/main" id="{874A2210-4909-4257-805C-E7845B6F8D9E}"/>
              </a:ext>
            </a:extLst>
          </p:cNvPr>
          <p:cNvSpPr txBox="1"/>
          <p:nvPr/>
        </p:nvSpPr>
        <p:spPr>
          <a:xfrm>
            <a:off x="619092" y="2225878"/>
            <a:ext cx="3579828" cy="3747436"/>
          </a:xfrm>
          <a:prstGeom prst="rect">
            <a:avLst/>
          </a:prstGeom>
          <a:noFill/>
        </p:spPr>
        <p:txBody>
          <a:bodyPr wrap="square" rtlCol="0">
            <a:spAutoFit/>
          </a:bodyPr>
          <a:lstStyle/>
          <a:p>
            <a:pPr defTabSz="228554">
              <a:lnSpc>
                <a:spcPct val="150000"/>
              </a:lnSpc>
              <a:defRPr/>
            </a:pPr>
            <a:r>
              <a:rPr lang="en-US" sz="1600" dirty="0">
                <a:solidFill>
                  <a:srgbClr val="FFFFFF"/>
                </a:solidFill>
                <a:latin typeface="Open Sans Light" panose="020B0306030504020204" pitchFamily="34" charset="0"/>
                <a:ea typeface="Open Sans Light" panose="020B0306030504020204" pitchFamily="34" charset="0"/>
                <a:cs typeface="Open Sans Light" panose="020B0306030504020204" pitchFamily="34" charset="0"/>
              </a:rPr>
              <a:t>Les entreprises de taille moyenne pourraient profiter du numérique </a:t>
            </a:r>
            <a:r>
              <a:rPr lang="en-US" sz="1600" dirty="0" err="1">
                <a:solidFill>
                  <a:srgbClr val="FFFFFF"/>
                </a:solidFill>
                <a:latin typeface="Open Sans Light" panose="020B0306030504020204" pitchFamily="34" charset="0"/>
                <a:ea typeface="Open Sans Light" panose="020B0306030504020204" pitchFamily="34" charset="0"/>
                <a:cs typeface="Open Sans Light" panose="020B0306030504020204" pitchFamily="34" charset="0"/>
              </a:rPr>
              <a:t>en</a:t>
            </a:r>
            <a:r>
              <a:rPr lang="en-US" sz="1600" dirty="0">
                <a:solidFill>
                  <a:srgbClr val="FFFFFF"/>
                </a:solidFill>
                <a:latin typeface="Open Sans Light" panose="020B0306030504020204" pitchFamily="34" charset="0"/>
                <a:ea typeface="Open Sans Light" panose="020B0306030504020204" pitchFamily="34" charset="0"/>
                <a:cs typeface="Open Sans Light" panose="020B0306030504020204" pitchFamily="34" charset="0"/>
              </a:rPr>
              <a:t> basculant toute leur gestion/comptabilitée  sur un systeme de bases de données (SGBD). cela permetterait de bénéficier d’une vitesse de gestion fortement accrue et une visibilitée plus performante que n’importe quelle campagne d’affichage réelle.</a:t>
            </a:r>
          </a:p>
        </p:txBody>
      </p:sp>
      <p:grpSp>
        <p:nvGrpSpPr>
          <p:cNvPr id="858" name="Group 857">
            <a:extLst>
              <a:ext uri="{FF2B5EF4-FFF2-40B4-BE49-F238E27FC236}">
                <a16:creationId xmlns:a16="http://schemas.microsoft.com/office/drawing/2014/main" id="{5F5C29AD-6A93-4EA7-876E-7B669AEE2DFA}"/>
              </a:ext>
            </a:extLst>
          </p:cNvPr>
          <p:cNvGrpSpPr/>
          <p:nvPr/>
        </p:nvGrpSpPr>
        <p:grpSpPr>
          <a:xfrm>
            <a:off x="4254565" y="1842524"/>
            <a:ext cx="2136504" cy="3141006"/>
            <a:chOff x="3863975" y="-5172075"/>
            <a:chExt cx="5692776" cy="8369300"/>
          </a:xfrm>
        </p:grpSpPr>
        <p:sp>
          <p:nvSpPr>
            <p:cNvPr id="859" name="Freeform 801">
              <a:extLst>
                <a:ext uri="{FF2B5EF4-FFF2-40B4-BE49-F238E27FC236}">
                  <a16:creationId xmlns:a16="http://schemas.microsoft.com/office/drawing/2014/main" id="{D0C6FE1F-4ECC-41BE-87C0-0B107E01BB1C}"/>
                </a:ext>
              </a:extLst>
            </p:cNvPr>
            <p:cNvSpPr>
              <a:spLocks/>
            </p:cNvSpPr>
            <p:nvPr/>
          </p:nvSpPr>
          <p:spPr bwMode="auto">
            <a:xfrm>
              <a:off x="8153400" y="-2798763"/>
              <a:ext cx="293688" cy="244475"/>
            </a:xfrm>
            <a:custGeom>
              <a:avLst/>
              <a:gdLst>
                <a:gd name="T0" fmla="*/ 149 w 185"/>
                <a:gd name="T1" fmla="*/ 0 h 154"/>
                <a:gd name="T2" fmla="*/ 185 w 185"/>
                <a:gd name="T3" fmla="*/ 102 h 154"/>
                <a:gd name="T4" fmla="*/ 39 w 185"/>
                <a:gd name="T5" fmla="*/ 154 h 154"/>
                <a:gd name="T6" fmla="*/ 0 w 185"/>
                <a:gd name="T7" fmla="*/ 52 h 154"/>
                <a:gd name="T8" fmla="*/ 149 w 185"/>
                <a:gd name="T9" fmla="*/ 0 h 154"/>
              </a:gdLst>
              <a:ahLst/>
              <a:cxnLst>
                <a:cxn ang="0">
                  <a:pos x="T0" y="T1"/>
                </a:cxn>
                <a:cxn ang="0">
                  <a:pos x="T2" y="T3"/>
                </a:cxn>
                <a:cxn ang="0">
                  <a:pos x="T4" y="T5"/>
                </a:cxn>
                <a:cxn ang="0">
                  <a:pos x="T6" y="T7"/>
                </a:cxn>
                <a:cxn ang="0">
                  <a:pos x="T8" y="T9"/>
                </a:cxn>
              </a:cxnLst>
              <a:rect l="0" t="0" r="r" b="b"/>
              <a:pathLst>
                <a:path w="185" h="154">
                  <a:moveTo>
                    <a:pt x="149" y="0"/>
                  </a:moveTo>
                  <a:lnTo>
                    <a:pt x="185" y="102"/>
                  </a:lnTo>
                  <a:lnTo>
                    <a:pt x="39" y="154"/>
                  </a:lnTo>
                  <a:lnTo>
                    <a:pt x="0" y="52"/>
                  </a:lnTo>
                  <a:lnTo>
                    <a:pt x="149" y="0"/>
                  </a:lnTo>
                  <a:close/>
                </a:path>
              </a:pathLst>
            </a:custGeom>
            <a:solidFill>
              <a:srgbClr val="FFAB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dirty="0">
                <a:solidFill>
                  <a:srgbClr val="283147"/>
                </a:solidFill>
                <a:latin typeface="Calibri"/>
              </a:endParaRPr>
            </a:p>
          </p:txBody>
        </p:sp>
        <p:sp>
          <p:nvSpPr>
            <p:cNvPr id="860" name="Freeform 802">
              <a:extLst>
                <a:ext uri="{FF2B5EF4-FFF2-40B4-BE49-F238E27FC236}">
                  <a16:creationId xmlns:a16="http://schemas.microsoft.com/office/drawing/2014/main" id="{F3F25962-04EB-4D37-BE04-94563750177A}"/>
                </a:ext>
              </a:extLst>
            </p:cNvPr>
            <p:cNvSpPr>
              <a:spLocks/>
            </p:cNvSpPr>
            <p:nvPr/>
          </p:nvSpPr>
          <p:spPr bwMode="auto">
            <a:xfrm>
              <a:off x="5895975" y="-3810000"/>
              <a:ext cx="2535238" cy="1673225"/>
            </a:xfrm>
            <a:custGeom>
              <a:avLst/>
              <a:gdLst>
                <a:gd name="T0" fmla="*/ 797 w 797"/>
                <a:gd name="T1" fmla="*/ 391 h 526"/>
                <a:gd name="T2" fmla="*/ 787 w 797"/>
                <a:gd name="T3" fmla="*/ 318 h 526"/>
                <a:gd name="T4" fmla="*/ 379 w 797"/>
                <a:gd name="T5" fmla="*/ 292 h 526"/>
                <a:gd name="T6" fmla="*/ 164 w 797"/>
                <a:gd name="T7" fmla="*/ 20 h 526"/>
                <a:gd name="T8" fmla="*/ 117 w 797"/>
                <a:gd name="T9" fmla="*/ 1 h 526"/>
                <a:gd name="T10" fmla="*/ 93 w 797"/>
                <a:gd name="T11" fmla="*/ 1 h 526"/>
                <a:gd name="T12" fmla="*/ 22 w 797"/>
                <a:gd name="T13" fmla="*/ 117 h 526"/>
                <a:gd name="T14" fmla="*/ 243 w 797"/>
                <a:gd name="T15" fmla="*/ 526 h 526"/>
                <a:gd name="T16" fmla="*/ 365 w 797"/>
                <a:gd name="T17" fmla="*/ 473 h 526"/>
                <a:gd name="T18" fmla="*/ 797 w 797"/>
                <a:gd name="T19" fmla="*/ 391 h 5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97" h="526">
                  <a:moveTo>
                    <a:pt x="797" y="391"/>
                  </a:moveTo>
                  <a:cubicBezTo>
                    <a:pt x="787" y="318"/>
                    <a:pt x="787" y="318"/>
                    <a:pt x="787" y="318"/>
                  </a:cubicBezTo>
                  <a:cubicBezTo>
                    <a:pt x="627" y="336"/>
                    <a:pt x="486" y="309"/>
                    <a:pt x="379" y="292"/>
                  </a:cubicBezTo>
                  <a:cubicBezTo>
                    <a:pt x="352" y="210"/>
                    <a:pt x="285" y="119"/>
                    <a:pt x="164" y="20"/>
                  </a:cubicBezTo>
                  <a:cubicBezTo>
                    <a:pt x="151" y="9"/>
                    <a:pt x="134" y="2"/>
                    <a:pt x="117" y="1"/>
                  </a:cubicBezTo>
                  <a:cubicBezTo>
                    <a:pt x="108" y="0"/>
                    <a:pt x="100" y="0"/>
                    <a:pt x="93" y="1"/>
                  </a:cubicBezTo>
                  <a:cubicBezTo>
                    <a:pt x="36" y="5"/>
                    <a:pt x="0" y="64"/>
                    <a:pt x="22" y="117"/>
                  </a:cubicBezTo>
                  <a:cubicBezTo>
                    <a:pt x="91" y="290"/>
                    <a:pt x="163" y="443"/>
                    <a:pt x="243" y="526"/>
                  </a:cubicBezTo>
                  <a:cubicBezTo>
                    <a:pt x="302" y="520"/>
                    <a:pt x="338" y="500"/>
                    <a:pt x="365" y="473"/>
                  </a:cubicBezTo>
                  <a:cubicBezTo>
                    <a:pt x="466" y="459"/>
                    <a:pt x="611" y="426"/>
                    <a:pt x="797" y="391"/>
                  </a:cubicBezTo>
                  <a:close/>
                </a:path>
              </a:pathLst>
            </a:custGeom>
            <a:solidFill>
              <a:srgbClr val="4646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dirty="0">
                <a:solidFill>
                  <a:srgbClr val="283147"/>
                </a:solidFill>
                <a:latin typeface="Calibri"/>
              </a:endParaRPr>
            </a:p>
          </p:txBody>
        </p:sp>
        <p:sp>
          <p:nvSpPr>
            <p:cNvPr id="861" name="Freeform 803">
              <a:extLst>
                <a:ext uri="{FF2B5EF4-FFF2-40B4-BE49-F238E27FC236}">
                  <a16:creationId xmlns:a16="http://schemas.microsoft.com/office/drawing/2014/main" id="{58ABCF79-EF0B-4214-AFD4-97AF51827A9C}"/>
                </a:ext>
              </a:extLst>
            </p:cNvPr>
            <p:cNvSpPr>
              <a:spLocks/>
            </p:cNvSpPr>
            <p:nvPr/>
          </p:nvSpPr>
          <p:spPr bwMode="auto">
            <a:xfrm>
              <a:off x="8342313" y="-3070225"/>
              <a:ext cx="517525" cy="442913"/>
            </a:xfrm>
            <a:custGeom>
              <a:avLst/>
              <a:gdLst>
                <a:gd name="T0" fmla="*/ 159 w 163"/>
                <a:gd name="T1" fmla="*/ 41 h 139"/>
                <a:gd name="T2" fmla="*/ 58 w 163"/>
                <a:gd name="T3" fmla="*/ 40 h 139"/>
                <a:gd name="T4" fmla="*/ 54 w 163"/>
                <a:gd name="T5" fmla="*/ 43 h 139"/>
                <a:gd name="T6" fmla="*/ 58 w 163"/>
                <a:gd name="T7" fmla="*/ 17 h 139"/>
                <a:gd name="T8" fmla="*/ 48 w 163"/>
                <a:gd name="T9" fmla="*/ 3 h 139"/>
                <a:gd name="T10" fmla="*/ 38 w 163"/>
                <a:gd name="T11" fmla="*/ 1 h 139"/>
                <a:gd name="T12" fmla="*/ 24 w 163"/>
                <a:gd name="T13" fmla="*/ 11 h 139"/>
                <a:gd name="T14" fmla="*/ 14 w 163"/>
                <a:gd name="T15" fmla="*/ 73 h 139"/>
                <a:gd name="T16" fmla="*/ 8 w 163"/>
                <a:gd name="T17" fmla="*/ 109 h 139"/>
                <a:gd name="T18" fmla="*/ 23 w 163"/>
                <a:gd name="T19" fmla="*/ 132 h 139"/>
                <a:gd name="T20" fmla="*/ 43 w 163"/>
                <a:gd name="T21" fmla="*/ 134 h 139"/>
                <a:gd name="T22" fmla="*/ 153 w 163"/>
                <a:gd name="T23" fmla="*/ 61 h 139"/>
                <a:gd name="T24" fmla="*/ 159 w 163"/>
                <a:gd name="T25" fmla="*/ 41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3" h="139">
                  <a:moveTo>
                    <a:pt x="159" y="41"/>
                  </a:moveTo>
                  <a:cubicBezTo>
                    <a:pt x="142" y="16"/>
                    <a:pt x="88" y="20"/>
                    <a:pt x="58" y="40"/>
                  </a:cubicBezTo>
                  <a:cubicBezTo>
                    <a:pt x="54" y="43"/>
                    <a:pt x="54" y="43"/>
                    <a:pt x="54" y="43"/>
                  </a:cubicBezTo>
                  <a:cubicBezTo>
                    <a:pt x="58" y="17"/>
                    <a:pt x="58" y="17"/>
                    <a:pt x="58" y="17"/>
                  </a:cubicBezTo>
                  <a:cubicBezTo>
                    <a:pt x="59" y="10"/>
                    <a:pt x="55" y="4"/>
                    <a:pt x="48" y="3"/>
                  </a:cubicBezTo>
                  <a:cubicBezTo>
                    <a:pt x="38" y="1"/>
                    <a:pt x="38" y="1"/>
                    <a:pt x="38" y="1"/>
                  </a:cubicBezTo>
                  <a:cubicBezTo>
                    <a:pt x="31" y="0"/>
                    <a:pt x="25" y="4"/>
                    <a:pt x="24" y="11"/>
                  </a:cubicBezTo>
                  <a:cubicBezTo>
                    <a:pt x="14" y="73"/>
                    <a:pt x="14" y="73"/>
                    <a:pt x="14" y="73"/>
                  </a:cubicBezTo>
                  <a:cubicBezTo>
                    <a:pt x="3" y="83"/>
                    <a:pt x="0" y="98"/>
                    <a:pt x="8" y="109"/>
                  </a:cubicBezTo>
                  <a:cubicBezTo>
                    <a:pt x="23" y="132"/>
                    <a:pt x="23" y="132"/>
                    <a:pt x="23" y="132"/>
                  </a:cubicBezTo>
                  <a:cubicBezTo>
                    <a:pt x="27" y="138"/>
                    <a:pt x="36" y="139"/>
                    <a:pt x="43" y="134"/>
                  </a:cubicBezTo>
                  <a:cubicBezTo>
                    <a:pt x="153" y="61"/>
                    <a:pt x="153" y="61"/>
                    <a:pt x="153" y="61"/>
                  </a:cubicBezTo>
                  <a:cubicBezTo>
                    <a:pt x="160" y="56"/>
                    <a:pt x="163" y="47"/>
                    <a:pt x="159" y="41"/>
                  </a:cubicBezTo>
                  <a:close/>
                </a:path>
              </a:pathLst>
            </a:custGeom>
            <a:solidFill>
              <a:srgbClr val="FFAB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dirty="0">
                <a:solidFill>
                  <a:srgbClr val="283147"/>
                </a:solidFill>
                <a:latin typeface="Calibri"/>
              </a:endParaRPr>
            </a:p>
          </p:txBody>
        </p:sp>
        <p:sp>
          <p:nvSpPr>
            <p:cNvPr id="862" name="Freeform 804">
              <a:extLst>
                <a:ext uri="{FF2B5EF4-FFF2-40B4-BE49-F238E27FC236}">
                  <a16:creationId xmlns:a16="http://schemas.microsoft.com/office/drawing/2014/main" id="{38DEAD38-32EF-40FF-A621-08257E981151}"/>
                </a:ext>
              </a:extLst>
            </p:cNvPr>
            <p:cNvSpPr>
              <a:spLocks/>
            </p:cNvSpPr>
            <p:nvPr/>
          </p:nvSpPr>
          <p:spPr bwMode="auto">
            <a:xfrm>
              <a:off x="4029075" y="1955800"/>
              <a:ext cx="490538" cy="547688"/>
            </a:xfrm>
            <a:custGeom>
              <a:avLst/>
              <a:gdLst>
                <a:gd name="T0" fmla="*/ 0 w 309"/>
                <a:gd name="T1" fmla="*/ 293 h 345"/>
                <a:gd name="T2" fmla="*/ 62 w 309"/>
                <a:gd name="T3" fmla="*/ 345 h 345"/>
                <a:gd name="T4" fmla="*/ 309 w 309"/>
                <a:gd name="T5" fmla="*/ 51 h 345"/>
                <a:gd name="T6" fmla="*/ 247 w 309"/>
                <a:gd name="T7" fmla="*/ 0 h 345"/>
                <a:gd name="T8" fmla="*/ 0 w 309"/>
                <a:gd name="T9" fmla="*/ 293 h 345"/>
              </a:gdLst>
              <a:ahLst/>
              <a:cxnLst>
                <a:cxn ang="0">
                  <a:pos x="T0" y="T1"/>
                </a:cxn>
                <a:cxn ang="0">
                  <a:pos x="T2" y="T3"/>
                </a:cxn>
                <a:cxn ang="0">
                  <a:pos x="T4" y="T5"/>
                </a:cxn>
                <a:cxn ang="0">
                  <a:pos x="T6" y="T7"/>
                </a:cxn>
                <a:cxn ang="0">
                  <a:pos x="T8" y="T9"/>
                </a:cxn>
              </a:cxnLst>
              <a:rect l="0" t="0" r="r" b="b"/>
              <a:pathLst>
                <a:path w="309" h="345">
                  <a:moveTo>
                    <a:pt x="0" y="293"/>
                  </a:moveTo>
                  <a:lnTo>
                    <a:pt x="62" y="345"/>
                  </a:lnTo>
                  <a:lnTo>
                    <a:pt x="309" y="51"/>
                  </a:lnTo>
                  <a:lnTo>
                    <a:pt x="247" y="0"/>
                  </a:lnTo>
                  <a:lnTo>
                    <a:pt x="0" y="293"/>
                  </a:lnTo>
                  <a:close/>
                </a:path>
              </a:pathLst>
            </a:custGeom>
            <a:solidFill>
              <a:srgbClr val="FFAB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dirty="0">
                <a:solidFill>
                  <a:srgbClr val="283147"/>
                </a:solidFill>
                <a:latin typeface="Calibri"/>
              </a:endParaRPr>
            </a:p>
          </p:txBody>
        </p:sp>
        <p:sp>
          <p:nvSpPr>
            <p:cNvPr id="863" name="Freeform 805">
              <a:extLst>
                <a:ext uri="{FF2B5EF4-FFF2-40B4-BE49-F238E27FC236}">
                  <a16:creationId xmlns:a16="http://schemas.microsoft.com/office/drawing/2014/main" id="{2F7D3C06-3966-4D89-BBC6-295029E2D731}"/>
                </a:ext>
              </a:extLst>
            </p:cNvPr>
            <p:cNvSpPr>
              <a:spLocks/>
            </p:cNvSpPr>
            <p:nvPr/>
          </p:nvSpPr>
          <p:spPr bwMode="auto">
            <a:xfrm>
              <a:off x="3863975" y="2322513"/>
              <a:ext cx="550863" cy="639763"/>
            </a:xfrm>
            <a:custGeom>
              <a:avLst/>
              <a:gdLst>
                <a:gd name="T0" fmla="*/ 137 w 173"/>
                <a:gd name="T1" fmla="*/ 188 h 201"/>
                <a:gd name="T2" fmla="*/ 25 w 173"/>
                <a:gd name="T3" fmla="*/ 87 h 201"/>
                <a:gd name="T4" fmla="*/ 22 w 173"/>
                <a:gd name="T5" fmla="*/ 84 h 201"/>
                <a:gd name="T6" fmla="*/ 16 w 173"/>
                <a:gd name="T7" fmla="*/ 79 h 201"/>
                <a:gd name="T8" fmla="*/ 15 w 173"/>
                <a:gd name="T9" fmla="*/ 24 h 201"/>
                <a:gd name="T10" fmla="*/ 30 w 173"/>
                <a:gd name="T11" fmla="*/ 9 h 201"/>
                <a:gd name="T12" fmla="*/ 59 w 173"/>
                <a:gd name="T13" fmla="*/ 12 h 201"/>
                <a:gd name="T14" fmla="*/ 109 w 173"/>
                <a:gd name="T15" fmla="*/ 50 h 201"/>
                <a:gd name="T16" fmla="*/ 120 w 173"/>
                <a:gd name="T17" fmla="*/ 70 h 201"/>
                <a:gd name="T18" fmla="*/ 167 w 173"/>
                <a:gd name="T19" fmla="*/ 162 h 201"/>
                <a:gd name="T20" fmla="*/ 172 w 173"/>
                <a:gd name="T21" fmla="*/ 178 h 201"/>
                <a:gd name="T22" fmla="*/ 170 w 173"/>
                <a:gd name="T23" fmla="*/ 186 h 201"/>
                <a:gd name="T24" fmla="*/ 137 w 173"/>
                <a:gd name="T25" fmla="*/ 188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3" h="201">
                  <a:moveTo>
                    <a:pt x="137" y="188"/>
                  </a:moveTo>
                  <a:cubicBezTo>
                    <a:pt x="111" y="146"/>
                    <a:pt x="73" y="114"/>
                    <a:pt x="25" y="87"/>
                  </a:cubicBezTo>
                  <a:cubicBezTo>
                    <a:pt x="24" y="86"/>
                    <a:pt x="23" y="85"/>
                    <a:pt x="22" y="84"/>
                  </a:cubicBezTo>
                  <a:cubicBezTo>
                    <a:pt x="16" y="79"/>
                    <a:pt x="16" y="79"/>
                    <a:pt x="16" y="79"/>
                  </a:cubicBezTo>
                  <a:cubicBezTo>
                    <a:pt x="1" y="64"/>
                    <a:pt x="0" y="40"/>
                    <a:pt x="15" y="24"/>
                  </a:cubicBezTo>
                  <a:cubicBezTo>
                    <a:pt x="30" y="9"/>
                    <a:pt x="30" y="9"/>
                    <a:pt x="30" y="9"/>
                  </a:cubicBezTo>
                  <a:cubicBezTo>
                    <a:pt x="38" y="0"/>
                    <a:pt x="53" y="1"/>
                    <a:pt x="59" y="12"/>
                  </a:cubicBezTo>
                  <a:cubicBezTo>
                    <a:pt x="68" y="28"/>
                    <a:pt x="86" y="41"/>
                    <a:pt x="109" y="50"/>
                  </a:cubicBezTo>
                  <a:cubicBezTo>
                    <a:pt x="117" y="54"/>
                    <a:pt x="121" y="62"/>
                    <a:pt x="120" y="70"/>
                  </a:cubicBezTo>
                  <a:cubicBezTo>
                    <a:pt x="116" y="101"/>
                    <a:pt x="138" y="131"/>
                    <a:pt x="167" y="162"/>
                  </a:cubicBezTo>
                  <a:cubicBezTo>
                    <a:pt x="171" y="166"/>
                    <a:pt x="173" y="172"/>
                    <a:pt x="172" y="178"/>
                  </a:cubicBezTo>
                  <a:cubicBezTo>
                    <a:pt x="171" y="181"/>
                    <a:pt x="170" y="183"/>
                    <a:pt x="170" y="186"/>
                  </a:cubicBezTo>
                  <a:cubicBezTo>
                    <a:pt x="164" y="200"/>
                    <a:pt x="145" y="201"/>
                    <a:pt x="137" y="188"/>
                  </a:cubicBezTo>
                  <a:close/>
                </a:path>
              </a:pathLst>
            </a:custGeom>
            <a:solidFill>
              <a:srgbClr val="303F9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dirty="0">
                <a:solidFill>
                  <a:srgbClr val="283147"/>
                </a:solidFill>
                <a:latin typeface="Calibri"/>
              </a:endParaRPr>
            </a:p>
          </p:txBody>
        </p:sp>
        <p:grpSp>
          <p:nvGrpSpPr>
            <p:cNvPr id="864" name="Group 863">
              <a:extLst>
                <a:ext uri="{FF2B5EF4-FFF2-40B4-BE49-F238E27FC236}">
                  <a16:creationId xmlns:a16="http://schemas.microsoft.com/office/drawing/2014/main" id="{1DFCED62-9051-4CFF-A8D0-9BB98580DDE7}"/>
                </a:ext>
              </a:extLst>
            </p:cNvPr>
            <p:cNvGrpSpPr/>
            <p:nvPr/>
          </p:nvGrpSpPr>
          <p:grpSpPr>
            <a:xfrm>
              <a:off x="6396038" y="2332038"/>
              <a:ext cx="720725" cy="865187"/>
              <a:chOff x="6396038" y="2332038"/>
              <a:chExt cx="720725" cy="865187"/>
            </a:xfrm>
          </p:grpSpPr>
          <p:sp>
            <p:nvSpPr>
              <p:cNvPr id="896" name="Freeform 806">
                <a:extLst>
                  <a:ext uri="{FF2B5EF4-FFF2-40B4-BE49-F238E27FC236}">
                    <a16:creationId xmlns:a16="http://schemas.microsoft.com/office/drawing/2014/main" id="{812F1AA6-0624-4AE9-AB9C-9B7C78E5C443}"/>
                  </a:ext>
                </a:extLst>
              </p:cNvPr>
              <p:cNvSpPr>
                <a:spLocks/>
              </p:cNvSpPr>
              <p:nvPr/>
            </p:nvSpPr>
            <p:spPr bwMode="auto">
              <a:xfrm>
                <a:off x="6513513" y="2332038"/>
                <a:ext cx="165100" cy="614363"/>
              </a:xfrm>
              <a:custGeom>
                <a:avLst/>
                <a:gdLst>
                  <a:gd name="T0" fmla="*/ 0 w 104"/>
                  <a:gd name="T1" fmla="*/ 383 h 387"/>
                  <a:gd name="T2" fmla="*/ 80 w 104"/>
                  <a:gd name="T3" fmla="*/ 387 h 387"/>
                  <a:gd name="T4" fmla="*/ 104 w 104"/>
                  <a:gd name="T5" fmla="*/ 4 h 387"/>
                  <a:gd name="T6" fmla="*/ 24 w 104"/>
                  <a:gd name="T7" fmla="*/ 0 h 387"/>
                  <a:gd name="T8" fmla="*/ 0 w 104"/>
                  <a:gd name="T9" fmla="*/ 383 h 387"/>
                </a:gdLst>
                <a:ahLst/>
                <a:cxnLst>
                  <a:cxn ang="0">
                    <a:pos x="T0" y="T1"/>
                  </a:cxn>
                  <a:cxn ang="0">
                    <a:pos x="T2" y="T3"/>
                  </a:cxn>
                  <a:cxn ang="0">
                    <a:pos x="T4" y="T5"/>
                  </a:cxn>
                  <a:cxn ang="0">
                    <a:pos x="T6" y="T7"/>
                  </a:cxn>
                  <a:cxn ang="0">
                    <a:pos x="T8" y="T9"/>
                  </a:cxn>
                </a:cxnLst>
                <a:rect l="0" t="0" r="r" b="b"/>
                <a:pathLst>
                  <a:path w="104" h="387">
                    <a:moveTo>
                      <a:pt x="0" y="383"/>
                    </a:moveTo>
                    <a:lnTo>
                      <a:pt x="80" y="387"/>
                    </a:lnTo>
                    <a:lnTo>
                      <a:pt x="104" y="4"/>
                    </a:lnTo>
                    <a:lnTo>
                      <a:pt x="24" y="0"/>
                    </a:lnTo>
                    <a:lnTo>
                      <a:pt x="0" y="383"/>
                    </a:lnTo>
                    <a:close/>
                  </a:path>
                </a:pathLst>
              </a:custGeom>
              <a:solidFill>
                <a:srgbClr val="FFAB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dirty="0">
                  <a:solidFill>
                    <a:srgbClr val="283147"/>
                  </a:solidFill>
                  <a:latin typeface="Calibri"/>
                </a:endParaRPr>
              </a:p>
            </p:txBody>
          </p:sp>
          <p:sp>
            <p:nvSpPr>
              <p:cNvPr id="897" name="Freeform 807">
                <a:extLst>
                  <a:ext uri="{FF2B5EF4-FFF2-40B4-BE49-F238E27FC236}">
                    <a16:creationId xmlns:a16="http://schemas.microsoft.com/office/drawing/2014/main" id="{5CAA021B-A673-42C2-8AA8-8507290BCAE1}"/>
                  </a:ext>
                </a:extLst>
              </p:cNvPr>
              <p:cNvSpPr>
                <a:spLocks/>
              </p:cNvSpPr>
              <p:nvPr/>
            </p:nvSpPr>
            <p:spPr bwMode="auto">
              <a:xfrm>
                <a:off x="6396038" y="2860675"/>
                <a:ext cx="720725" cy="336550"/>
              </a:xfrm>
              <a:custGeom>
                <a:avLst/>
                <a:gdLst>
                  <a:gd name="T0" fmla="*/ 198 w 227"/>
                  <a:gd name="T1" fmla="*/ 100 h 106"/>
                  <a:gd name="T2" fmla="*/ 48 w 227"/>
                  <a:gd name="T3" fmla="*/ 85 h 106"/>
                  <a:gd name="T4" fmla="*/ 44 w 227"/>
                  <a:gd name="T5" fmla="*/ 85 h 106"/>
                  <a:gd name="T6" fmla="*/ 36 w 227"/>
                  <a:gd name="T7" fmla="*/ 84 h 106"/>
                  <a:gd name="T8" fmla="*/ 3 w 227"/>
                  <a:gd name="T9" fmla="*/ 41 h 106"/>
                  <a:gd name="T10" fmla="*/ 5 w 227"/>
                  <a:gd name="T11" fmla="*/ 20 h 106"/>
                  <a:gd name="T12" fmla="*/ 31 w 227"/>
                  <a:gd name="T13" fmla="*/ 5 h 106"/>
                  <a:gd name="T14" fmla="*/ 94 w 227"/>
                  <a:gd name="T15" fmla="*/ 6 h 106"/>
                  <a:gd name="T16" fmla="*/ 115 w 227"/>
                  <a:gd name="T17" fmla="*/ 16 h 106"/>
                  <a:gd name="T18" fmla="*/ 207 w 227"/>
                  <a:gd name="T19" fmla="*/ 61 h 106"/>
                  <a:gd name="T20" fmla="*/ 220 w 227"/>
                  <a:gd name="T21" fmla="*/ 71 h 106"/>
                  <a:gd name="T22" fmla="*/ 223 w 227"/>
                  <a:gd name="T23" fmla="*/ 79 h 106"/>
                  <a:gd name="T24" fmla="*/ 198 w 227"/>
                  <a:gd name="T25" fmla="*/ 10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7" h="106">
                    <a:moveTo>
                      <a:pt x="198" y="100"/>
                    </a:moveTo>
                    <a:cubicBezTo>
                      <a:pt x="153" y="82"/>
                      <a:pt x="102" y="79"/>
                      <a:pt x="48" y="85"/>
                    </a:cubicBezTo>
                    <a:cubicBezTo>
                      <a:pt x="47" y="85"/>
                      <a:pt x="45" y="85"/>
                      <a:pt x="44" y="85"/>
                    </a:cubicBezTo>
                    <a:cubicBezTo>
                      <a:pt x="36" y="84"/>
                      <a:pt x="36" y="84"/>
                      <a:pt x="36" y="84"/>
                    </a:cubicBezTo>
                    <a:cubicBezTo>
                      <a:pt x="15" y="82"/>
                      <a:pt x="0" y="62"/>
                      <a:pt x="3" y="41"/>
                    </a:cubicBezTo>
                    <a:cubicBezTo>
                      <a:pt x="5" y="20"/>
                      <a:pt x="5" y="20"/>
                      <a:pt x="5" y="20"/>
                    </a:cubicBezTo>
                    <a:cubicBezTo>
                      <a:pt x="7" y="8"/>
                      <a:pt x="20" y="0"/>
                      <a:pt x="31" y="5"/>
                    </a:cubicBezTo>
                    <a:cubicBezTo>
                      <a:pt x="49" y="13"/>
                      <a:pt x="70" y="13"/>
                      <a:pt x="94" y="6"/>
                    </a:cubicBezTo>
                    <a:cubicBezTo>
                      <a:pt x="102" y="4"/>
                      <a:pt x="111" y="8"/>
                      <a:pt x="115" y="16"/>
                    </a:cubicBezTo>
                    <a:cubicBezTo>
                      <a:pt x="130" y="43"/>
                      <a:pt x="166" y="54"/>
                      <a:pt x="207" y="61"/>
                    </a:cubicBezTo>
                    <a:cubicBezTo>
                      <a:pt x="213" y="63"/>
                      <a:pt x="218" y="66"/>
                      <a:pt x="220" y="71"/>
                    </a:cubicBezTo>
                    <a:cubicBezTo>
                      <a:pt x="222" y="74"/>
                      <a:pt x="223" y="77"/>
                      <a:pt x="223" y="79"/>
                    </a:cubicBezTo>
                    <a:cubicBezTo>
                      <a:pt x="227" y="94"/>
                      <a:pt x="212" y="106"/>
                      <a:pt x="198" y="100"/>
                    </a:cubicBezTo>
                    <a:close/>
                  </a:path>
                </a:pathLst>
              </a:custGeom>
              <a:solidFill>
                <a:srgbClr val="303F9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dirty="0">
                  <a:solidFill>
                    <a:srgbClr val="283147"/>
                  </a:solidFill>
                  <a:latin typeface="Calibri"/>
                </a:endParaRPr>
              </a:p>
            </p:txBody>
          </p:sp>
        </p:grpSp>
        <p:sp>
          <p:nvSpPr>
            <p:cNvPr id="865" name="Freeform 808">
              <a:extLst>
                <a:ext uri="{FF2B5EF4-FFF2-40B4-BE49-F238E27FC236}">
                  <a16:creationId xmlns:a16="http://schemas.microsoft.com/office/drawing/2014/main" id="{21CE13CC-B4FD-4351-96A9-7241F4DA66CD}"/>
                </a:ext>
              </a:extLst>
            </p:cNvPr>
            <p:cNvSpPr>
              <a:spLocks/>
            </p:cNvSpPr>
            <p:nvPr/>
          </p:nvSpPr>
          <p:spPr bwMode="auto">
            <a:xfrm>
              <a:off x="4149725" y="-2022475"/>
              <a:ext cx="2751138" cy="4354513"/>
            </a:xfrm>
            <a:custGeom>
              <a:avLst/>
              <a:gdLst>
                <a:gd name="T0" fmla="*/ 564 w 865"/>
                <a:gd name="T1" fmla="*/ 817 h 1369"/>
                <a:gd name="T2" fmla="*/ 865 w 865"/>
                <a:gd name="T3" fmla="*/ 237 h 1369"/>
                <a:gd name="T4" fmla="*/ 452 w 865"/>
                <a:gd name="T5" fmla="*/ 0 h 1369"/>
                <a:gd name="T6" fmla="*/ 355 w 865"/>
                <a:gd name="T7" fmla="*/ 732 h 1369"/>
                <a:gd name="T8" fmla="*/ 0 w 865"/>
                <a:gd name="T9" fmla="*/ 1314 h 1369"/>
                <a:gd name="T10" fmla="*/ 57 w 865"/>
                <a:gd name="T11" fmla="*/ 1369 h 1369"/>
                <a:gd name="T12" fmla="*/ 564 w 865"/>
                <a:gd name="T13" fmla="*/ 818 h 1369"/>
                <a:gd name="T14" fmla="*/ 561 w 865"/>
                <a:gd name="T15" fmla="*/ 816 h 1369"/>
                <a:gd name="T16" fmla="*/ 564 w 865"/>
                <a:gd name="T17" fmla="*/ 817 h 1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65" h="1369">
                  <a:moveTo>
                    <a:pt x="564" y="817"/>
                  </a:moveTo>
                  <a:cubicBezTo>
                    <a:pt x="693" y="670"/>
                    <a:pt x="865" y="475"/>
                    <a:pt x="865" y="237"/>
                  </a:cubicBezTo>
                  <a:cubicBezTo>
                    <a:pt x="452" y="0"/>
                    <a:pt x="452" y="0"/>
                    <a:pt x="452" y="0"/>
                  </a:cubicBezTo>
                  <a:cubicBezTo>
                    <a:pt x="299" y="264"/>
                    <a:pt x="330" y="538"/>
                    <a:pt x="355" y="732"/>
                  </a:cubicBezTo>
                  <a:cubicBezTo>
                    <a:pt x="262" y="769"/>
                    <a:pt x="142" y="1042"/>
                    <a:pt x="0" y="1314"/>
                  </a:cubicBezTo>
                  <a:cubicBezTo>
                    <a:pt x="57" y="1369"/>
                    <a:pt x="57" y="1369"/>
                    <a:pt x="57" y="1369"/>
                  </a:cubicBezTo>
                  <a:cubicBezTo>
                    <a:pt x="564" y="818"/>
                    <a:pt x="564" y="818"/>
                    <a:pt x="564" y="818"/>
                  </a:cubicBezTo>
                  <a:cubicBezTo>
                    <a:pt x="561" y="816"/>
                    <a:pt x="561" y="816"/>
                    <a:pt x="561" y="816"/>
                  </a:cubicBezTo>
                  <a:lnTo>
                    <a:pt x="564" y="817"/>
                  </a:lnTo>
                  <a:close/>
                </a:path>
              </a:pathLst>
            </a:custGeom>
            <a:solidFill>
              <a:srgbClr val="7676D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dirty="0">
                <a:solidFill>
                  <a:srgbClr val="283147"/>
                </a:solidFill>
                <a:latin typeface="Calibri"/>
              </a:endParaRPr>
            </a:p>
          </p:txBody>
        </p:sp>
        <p:sp>
          <p:nvSpPr>
            <p:cNvPr id="866" name="Freeform 809">
              <a:extLst>
                <a:ext uri="{FF2B5EF4-FFF2-40B4-BE49-F238E27FC236}">
                  <a16:creationId xmlns:a16="http://schemas.microsoft.com/office/drawing/2014/main" id="{0060A08E-8A16-437E-8408-B9CBFB0D5F63}"/>
                </a:ext>
              </a:extLst>
            </p:cNvPr>
            <p:cNvSpPr>
              <a:spLocks/>
            </p:cNvSpPr>
            <p:nvPr/>
          </p:nvSpPr>
          <p:spPr bwMode="auto">
            <a:xfrm>
              <a:off x="5310188" y="-1628775"/>
              <a:ext cx="1895475" cy="4287838"/>
            </a:xfrm>
            <a:custGeom>
              <a:avLst/>
              <a:gdLst>
                <a:gd name="T0" fmla="*/ 477 w 596"/>
                <a:gd name="T1" fmla="*/ 0 h 1348"/>
                <a:gd name="T2" fmla="*/ 1 w 596"/>
                <a:gd name="T3" fmla="*/ 0 h 1348"/>
                <a:gd name="T4" fmla="*/ 296 w 596"/>
                <a:gd name="T5" fmla="*/ 702 h 1348"/>
                <a:gd name="T6" fmla="*/ 372 w 596"/>
                <a:gd name="T7" fmla="*/ 1342 h 1348"/>
                <a:gd name="T8" fmla="*/ 451 w 596"/>
                <a:gd name="T9" fmla="*/ 1348 h 1348"/>
                <a:gd name="T10" fmla="*/ 505 w 596"/>
                <a:gd name="T11" fmla="*/ 653 h 1348"/>
                <a:gd name="T12" fmla="*/ 505 w 596"/>
                <a:gd name="T13" fmla="*/ 653 h 1348"/>
                <a:gd name="T14" fmla="*/ 477 w 596"/>
                <a:gd name="T15" fmla="*/ 0 h 134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96" h="1348">
                  <a:moveTo>
                    <a:pt x="477" y="0"/>
                  </a:moveTo>
                  <a:cubicBezTo>
                    <a:pt x="1" y="0"/>
                    <a:pt x="1" y="0"/>
                    <a:pt x="1" y="0"/>
                  </a:cubicBezTo>
                  <a:cubicBezTo>
                    <a:pt x="0" y="318"/>
                    <a:pt x="177" y="545"/>
                    <a:pt x="296" y="702"/>
                  </a:cubicBezTo>
                  <a:cubicBezTo>
                    <a:pt x="232" y="772"/>
                    <a:pt x="310" y="1026"/>
                    <a:pt x="372" y="1342"/>
                  </a:cubicBezTo>
                  <a:cubicBezTo>
                    <a:pt x="451" y="1348"/>
                    <a:pt x="451" y="1348"/>
                    <a:pt x="451" y="1348"/>
                  </a:cubicBezTo>
                  <a:cubicBezTo>
                    <a:pt x="505" y="653"/>
                    <a:pt x="505" y="653"/>
                    <a:pt x="505" y="653"/>
                  </a:cubicBezTo>
                  <a:cubicBezTo>
                    <a:pt x="505" y="653"/>
                    <a:pt x="505" y="653"/>
                    <a:pt x="505" y="653"/>
                  </a:cubicBezTo>
                  <a:cubicBezTo>
                    <a:pt x="544" y="461"/>
                    <a:pt x="596" y="206"/>
                    <a:pt x="477" y="0"/>
                  </a:cubicBezTo>
                  <a:close/>
                </a:path>
              </a:pathLst>
            </a:custGeom>
            <a:solidFill>
              <a:srgbClr val="9696E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dirty="0">
                <a:solidFill>
                  <a:srgbClr val="283147"/>
                </a:solidFill>
                <a:latin typeface="Calibri"/>
              </a:endParaRPr>
            </a:p>
          </p:txBody>
        </p:sp>
        <p:sp>
          <p:nvSpPr>
            <p:cNvPr id="867" name="Freeform 810">
              <a:extLst>
                <a:ext uri="{FF2B5EF4-FFF2-40B4-BE49-F238E27FC236}">
                  <a16:creationId xmlns:a16="http://schemas.microsoft.com/office/drawing/2014/main" id="{0C940B28-3671-4B7E-9213-5D9A7C35922D}"/>
                </a:ext>
              </a:extLst>
            </p:cNvPr>
            <p:cNvSpPr>
              <a:spLocks/>
            </p:cNvSpPr>
            <p:nvPr/>
          </p:nvSpPr>
          <p:spPr bwMode="auto">
            <a:xfrm>
              <a:off x="5297488" y="-2586038"/>
              <a:ext cx="1082675" cy="1128713"/>
            </a:xfrm>
            <a:custGeom>
              <a:avLst/>
              <a:gdLst>
                <a:gd name="T0" fmla="*/ 340 w 340"/>
                <a:gd name="T1" fmla="*/ 339 h 355"/>
                <a:gd name="T2" fmla="*/ 5 w 340"/>
                <a:gd name="T3" fmla="*/ 301 h 355"/>
                <a:gd name="T4" fmla="*/ 8 w 340"/>
                <a:gd name="T5" fmla="*/ 0 h 355"/>
                <a:gd name="T6" fmla="*/ 340 w 340"/>
                <a:gd name="T7" fmla="*/ 339 h 355"/>
              </a:gdLst>
              <a:ahLst/>
              <a:cxnLst>
                <a:cxn ang="0">
                  <a:pos x="T0" y="T1"/>
                </a:cxn>
                <a:cxn ang="0">
                  <a:pos x="T2" y="T3"/>
                </a:cxn>
                <a:cxn ang="0">
                  <a:pos x="T4" y="T5"/>
                </a:cxn>
                <a:cxn ang="0">
                  <a:pos x="T6" y="T7"/>
                </a:cxn>
              </a:cxnLst>
              <a:rect l="0" t="0" r="r" b="b"/>
              <a:pathLst>
                <a:path w="340" h="355">
                  <a:moveTo>
                    <a:pt x="340" y="339"/>
                  </a:moveTo>
                  <a:cubicBezTo>
                    <a:pt x="231" y="355"/>
                    <a:pt x="119" y="341"/>
                    <a:pt x="5" y="301"/>
                  </a:cubicBezTo>
                  <a:cubicBezTo>
                    <a:pt x="1" y="197"/>
                    <a:pt x="0" y="96"/>
                    <a:pt x="8" y="0"/>
                  </a:cubicBezTo>
                  <a:cubicBezTo>
                    <a:pt x="47" y="166"/>
                    <a:pt x="176" y="297"/>
                    <a:pt x="340" y="339"/>
                  </a:cubicBezTo>
                  <a:close/>
                </a:path>
              </a:pathLst>
            </a:custGeom>
            <a:solidFill>
              <a:srgbClr val="3737A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dirty="0">
                <a:solidFill>
                  <a:srgbClr val="283147"/>
                </a:solidFill>
                <a:latin typeface="Calibri"/>
              </a:endParaRPr>
            </a:p>
          </p:txBody>
        </p:sp>
        <p:sp>
          <p:nvSpPr>
            <p:cNvPr id="868" name="Freeform 811">
              <a:extLst>
                <a:ext uri="{FF2B5EF4-FFF2-40B4-BE49-F238E27FC236}">
                  <a16:creationId xmlns:a16="http://schemas.microsoft.com/office/drawing/2014/main" id="{26DBF6D1-A837-4544-B17A-C7950C85EEC5}"/>
                </a:ext>
              </a:extLst>
            </p:cNvPr>
            <p:cNvSpPr>
              <a:spLocks/>
            </p:cNvSpPr>
            <p:nvPr/>
          </p:nvSpPr>
          <p:spPr bwMode="auto">
            <a:xfrm>
              <a:off x="5322888" y="-4037013"/>
              <a:ext cx="1638300" cy="2528888"/>
            </a:xfrm>
            <a:custGeom>
              <a:avLst/>
              <a:gdLst>
                <a:gd name="T0" fmla="*/ 0 w 515"/>
                <a:gd name="T1" fmla="*/ 456 h 795"/>
                <a:gd name="T2" fmla="*/ 151 w 515"/>
                <a:gd name="T3" fmla="*/ 4 h 795"/>
                <a:gd name="T4" fmla="*/ 155 w 515"/>
                <a:gd name="T5" fmla="*/ 0 h 795"/>
                <a:gd name="T6" fmla="*/ 263 w 515"/>
                <a:gd name="T7" fmla="*/ 0 h 795"/>
                <a:gd name="T8" fmla="*/ 329 w 515"/>
                <a:gd name="T9" fmla="*/ 55 h 795"/>
                <a:gd name="T10" fmla="*/ 473 w 515"/>
                <a:gd name="T11" fmla="*/ 757 h 795"/>
                <a:gd name="T12" fmla="*/ 332 w 515"/>
                <a:gd name="T13" fmla="*/ 795 h 795"/>
                <a:gd name="T14" fmla="*/ 0 w 515"/>
                <a:gd name="T15" fmla="*/ 456 h 79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15" h="795">
                  <a:moveTo>
                    <a:pt x="0" y="456"/>
                  </a:moveTo>
                  <a:cubicBezTo>
                    <a:pt x="13" y="280"/>
                    <a:pt x="55" y="123"/>
                    <a:pt x="151" y="4"/>
                  </a:cubicBezTo>
                  <a:cubicBezTo>
                    <a:pt x="152" y="3"/>
                    <a:pt x="153" y="2"/>
                    <a:pt x="155" y="0"/>
                  </a:cubicBezTo>
                  <a:cubicBezTo>
                    <a:pt x="263" y="0"/>
                    <a:pt x="263" y="0"/>
                    <a:pt x="263" y="0"/>
                  </a:cubicBezTo>
                  <a:cubicBezTo>
                    <a:pt x="280" y="18"/>
                    <a:pt x="314" y="37"/>
                    <a:pt x="329" y="55"/>
                  </a:cubicBezTo>
                  <a:cubicBezTo>
                    <a:pt x="515" y="282"/>
                    <a:pt x="515" y="519"/>
                    <a:pt x="473" y="757"/>
                  </a:cubicBezTo>
                  <a:cubicBezTo>
                    <a:pt x="427" y="775"/>
                    <a:pt x="380" y="788"/>
                    <a:pt x="332" y="795"/>
                  </a:cubicBezTo>
                  <a:cubicBezTo>
                    <a:pt x="168" y="753"/>
                    <a:pt x="39" y="622"/>
                    <a:pt x="0" y="456"/>
                  </a:cubicBezTo>
                  <a:close/>
                </a:path>
              </a:pathLst>
            </a:custGeom>
            <a:solidFill>
              <a:srgbClr val="4D4D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dirty="0">
                <a:solidFill>
                  <a:srgbClr val="283147"/>
                </a:solidFill>
                <a:latin typeface="Calibri"/>
              </a:endParaRPr>
            </a:p>
          </p:txBody>
        </p:sp>
        <p:sp>
          <p:nvSpPr>
            <p:cNvPr id="869" name="Freeform 812">
              <a:extLst>
                <a:ext uri="{FF2B5EF4-FFF2-40B4-BE49-F238E27FC236}">
                  <a16:creationId xmlns:a16="http://schemas.microsoft.com/office/drawing/2014/main" id="{661E86B3-0194-4946-99BF-2AA43E6FE9B8}"/>
                </a:ext>
              </a:extLst>
            </p:cNvPr>
            <p:cNvSpPr>
              <a:spLocks/>
            </p:cNvSpPr>
            <p:nvPr/>
          </p:nvSpPr>
          <p:spPr bwMode="auto">
            <a:xfrm>
              <a:off x="5803900" y="-4592638"/>
              <a:ext cx="566738" cy="747713"/>
            </a:xfrm>
            <a:custGeom>
              <a:avLst/>
              <a:gdLst>
                <a:gd name="T0" fmla="*/ 112 w 178"/>
                <a:gd name="T1" fmla="*/ 175 h 235"/>
                <a:gd name="T2" fmla="*/ 112 w 178"/>
                <a:gd name="T3" fmla="*/ 0 h 235"/>
                <a:gd name="T4" fmla="*/ 4 w 178"/>
                <a:gd name="T5" fmla="*/ 0 h 235"/>
                <a:gd name="T6" fmla="*/ 4 w 178"/>
                <a:gd name="T7" fmla="*/ 175 h 235"/>
                <a:gd name="T8" fmla="*/ 4 w 178"/>
                <a:gd name="T9" fmla="*/ 175 h 235"/>
                <a:gd name="T10" fmla="*/ 0 w 178"/>
                <a:gd name="T11" fmla="*/ 179 h 235"/>
                <a:gd name="T12" fmla="*/ 78 w 178"/>
                <a:gd name="T13" fmla="*/ 217 h 235"/>
                <a:gd name="T14" fmla="*/ 178 w 178"/>
                <a:gd name="T15" fmla="*/ 230 h 235"/>
                <a:gd name="T16" fmla="*/ 112 w 178"/>
                <a:gd name="T17" fmla="*/ 175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8" h="235">
                  <a:moveTo>
                    <a:pt x="112" y="175"/>
                  </a:moveTo>
                  <a:cubicBezTo>
                    <a:pt x="112" y="0"/>
                    <a:pt x="112" y="0"/>
                    <a:pt x="112" y="0"/>
                  </a:cubicBezTo>
                  <a:cubicBezTo>
                    <a:pt x="4" y="0"/>
                    <a:pt x="4" y="0"/>
                    <a:pt x="4" y="0"/>
                  </a:cubicBezTo>
                  <a:cubicBezTo>
                    <a:pt x="4" y="175"/>
                    <a:pt x="4" y="175"/>
                    <a:pt x="4" y="175"/>
                  </a:cubicBezTo>
                  <a:cubicBezTo>
                    <a:pt x="4" y="175"/>
                    <a:pt x="4" y="175"/>
                    <a:pt x="4" y="175"/>
                  </a:cubicBezTo>
                  <a:cubicBezTo>
                    <a:pt x="2" y="177"/>
                    <a:pt x="1" y="178"/>
                    <a:pt x="0" y="179"/>
                  </a:cubicBezTo>
                  <a:cubicBezTo>
                    <a:pt x="17" y="192"/>
                    <a:pt x="45" y="206"/>
                    <a:pt x="78" y="217"/>
                  </a:cubicBezTo>
                  <a:cubicBezTo>
                    <a:pt x="119" y="230"/>
                    <a:pt x="157" y="235"/>
                    <a:pt x="178" y="230"/>
                  </a:cubicBezTo>
                  <a:cubicBezTo>
                    <a:pt x="163" y="212"/>
                    <a:pt x="129" y="193"/>
                    <a:pt x="112" y="175"/>
                  </a:cubicBezTo>
                  <a:close/>
                </a:path>
              </a:pathLst>
            </a:custGeom>
            <a:solidFill>
              <a:srgbClr val="FF8F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dirty="0">
                <a:solidFill>
                  <a:srgbClr val="283147"/>
                </a:solidFill>
                <a:latin typeface="Calibri"/>
              </a:endParaRPr>
            </a:p>
          </p:txBody>
        </p:sp>
        <p:sp>
          <p:nvSpPr>
            <p:cNvPr id="870" name="Freeform 813">
              <a:extLst>
                <a:ext uri="{FF2B5EF4-FFF2-40B4-BE49-F238E27FC236}">
                  <a16:creationId xmlns:a16="http://schemas.microsoft.com/office/drawing/2014/main" id="{D9495477-731D-42B7-8A83-AB23C019AA95}"/>
                </a:ext>
              </a:extLst>
            </p:cNvPr>
            <p:cNvSpPr>
              <a:spLocks/>
            </p:cNvSpPr>
            <p:nvPr/>
          </p:nvSpPr>
          <p:spPr bwMode="auto">
            <a:xfrm>
              <a:off x="6954838" y="-3089275"/>
              <a:ext cx="2601913" cy="579438"/>
            </a:xfrm>
            <a:custGeom>
              <a:avLst/>
              <a:gdLst>
                <a:gd name="T0" fmla="*/ 802 w 818"/>
                <a:gd name="T1" fmla="*/ 124 h 182"/>
                <a:gd name="T2" fmla="*/ 25 w 818"/>
                <a:gd name="T3" fmla="*/ 182 h 182"/>
                <a:gd name="T4" fmla="*/ 8 w 818"/>
                <a:gd name="T5" fmla="*/ 167 h 182"/>
                <a:gd name="T6" fmla="*/ 1 w 818"/>
                <a:gd name="T7" fmla="*/ 76 h 182"/>
                <a:gd name="T8" fmla="*/ 16 w 818"/>
                <a:gd name="T9" fmla="*/ 58 h 182"/>
                <a:gd name="T10" fmla="*/ 793 w 818"/>
                <a:gd name="T11" fmla="*/ 0 h 182"/>
                <a:gd name="T12" fmla="*/ 810 w 818"/>
                <a:gd name="T13" fmla="*/ 15 h 182"/>
                <a:gd name="T14" fmla="*/ 817 w 818"/>
                <a:gd name="T15" fmla="*/ 106 h 182"/>
                <a:gd name="T16" fmla="*/ 802 w 818"/>
                <a:gd name="T17" fmla="*/ 124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18" h="182">
                  <a:moveTo>
                    <a:pt x="802" y="124"/>
                  </a:moveTo>
                  <a:cubicBezTo>
                    <a:pt x="25" y="182"/>
                    <a:pt x="25" y="182"/>
                    <a:pt x="25" y="182"/>
                  </a:cubicBezTo>
                  <a:cubicBezTo>
                    <a:pt x="16" y="182"/>
                    <a:pt x="8" y="176"/>
                    <a:pt x="8" y="167"/>
                  </a:cubicBezTo>
                  <a:cubicBezTo>
                    <a:pt x="1" y="76"/>
                    <a:pt x="1" y="76"/>
                    <a:pt x="1" y="76"/>
                  </a:cubicBezTo>
                  <a:cubicBezTo>
                    <a:pt x="0" y="67"/>
                    <a:pt x="7" y="59"/>
                    <a:pt x="16" y="58"/>
                  </a:cubicBezTo>
                  <a:cubicBezTo>
                    <a:pt x="793" y="0"/>
                    <a:pt x="793" y="0"/>
                    <a:pt x="793" y="0"/>
                  </a:cubicBezTo>
                  <a:cubicBezTo>
                    <a:pt x="802" y="0"/>
                    <a:pt x="810" y="6"/>
                    <a:pt x="810" y="15"/>
                  </a:cubicBezTo>
                  <a:cubicBezTo>
                    <a:pt x="817" y="106"/>
                    <a:pt x="817" y="106"/>
                    <a:pt x="817" y="106"/>
                  </a:cubicBezTo>
                  <a:cubicBezTo>
                    <a:pt x="818" y="115"/>
                    <a:pt x="811" y="123"/>
                    <a:pt x="802" y="124"/>
                  </a:cubicBezTo>
                  <a:close/>
                </a:path>
              </a:pathLst>
            </a:custGeom>
            <a:solidFill>
              <a:srgbClr val="1B0F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dirty="0">
                <a:solidFill>
                  <a:srgbClr val="283147"/>
                </a:solidFill>
                <a:latin typeface="Calibri"/>
              </a:endParaRPr>
            </a:p>
          </p:txBody>
        </p:sp>
        <p:sp>
          <p:nvSpPr>
            <p:cNvPr id="871" name="Freeform 814">
              <a:extLst>
                <a:ext uri="{FF2B5EF4-FFF2-40B4-BE49-F238E27FC236}">
                  <a16:creationId xmlns:a16="http://schemas.microsoft.com/office/drawing/2014/main" id="{AE4E9894-F1F1-4EA9-8AAE-7A25BAD5C606}"/>
                </a:ext>
              </a:extLst>
            </p:cNvPr>
            <p:cNvSpPr>
              <a:spLocks/>
            </p:cNvSpPr>
            <p:nvPr/>
          </p:nvSpPr>
          <p:spPr bwMode="auto">
            <a:xfrm>
              <a:off x="7046913" y="-2830513"/>
              <a:ext cx="95250" cy="234950"/>
            </a:xfrm>
            <a:custGeom>
              <a:avLst/>
              <a:gdLst>
                <a:gd name="T0" fmla="*/ 60 w 60"/>
                <a:gd name="T1" fmla="*/ 144 h 148"/>
                <a:gd name="T2" fmla="*/ 12 w 60"/>
                <a:gd name="T3" fmla="*/ 148 h 148"/>
                <a:gd name="T4" fmla="*/ 0 w 60"/>
                <a:gd name="T5" fmla="*/ 4 h 148"/>
                <a:gd name="T6" fmla="*/ 48 w 60"/>
                <a:gd name="T7" fmla="*/ 0 h 148"/>
                <a:gd name="T8" fmla="*/ 60 w 60"/>
                <a:gd name="T9" fmla="*/ 144 h 148"/>
              </a:gdLst>
              <a:ahLst/>
              <a:cxnLst>
                <a:cxn ang="0">
                  <a:pos x="T0" y="T1"/>
                </a:cxn>
                <a:cxn ang="0">
                  <a:pos x="T2" y="T3"/>
                </a:cxn>
                <a:cxn ang="0">
                  <a:pos x="T4" y="T5"/>
                </a:cxn>
                <a:cxn ang="0">
                  <a:pos x="T6" y="T7"/>
                </a:cxn>
                <a:cxn ang="0">
                  <a:pos x="T8" y="T9"/>
                </a:cxn>
              </a:cxnLst>
              <a:rect l="0" t="0" r="r" b="b"/>
              <a:pathLst>
                <a:path w="60" h="148">
                  <a:moveTo>
                    <a:pt x="60" y="144"/>
                  </a:moveTo>
                  <a:lnTo>
                    <a:pt x="12" y="148"/>
                  </a:lnTo>
                  <a:lnTo>
                    <a:pt x="0" y="4"/>
                  </a:lnTo>
                  <a:lnTo>
                    <a:pt x="48" y="0"/>
                  </a:lnTo>
                  <a:lnTo>
                    <a:pt x="60" y="144"/>
                  </a:lnTo>
                  <a:close/>
                </a:path>
              </a:pathLst>
            </a:custGeom>
            <a:solidFill>
              <a:srgbClr val="2E8D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dirty="0">
                <a:solidFill>
                  <a:srgbClr val="283147"/>
                </a:solidFill>
                <a:latin typeface="Calibri"/>
              </a:endParaRPr>
            </a:p>
          </p:txBody>
        </p:sp>
        <p:sp>
          <p:nvSpPr>
            <p:cNvPr id="872" name="Freeform 815">
              <a:extLst>
                <a:ext uri="{FF2B5EF4-FFF2-40B4-BE49-F238E27FC236}">
                  <a16:creationId xmlns:a16="http://schemas.microsoft.com/office/drawing/2014/main" id="{5085EEDD-07EB-4275-8E3F-897B7D6BB9F1}"/>
                </a:ext>
              </a:extLst>
            </p:cNvPr>
            <p:cNvSpPr>
              <a:spLocks/>
            </p:cNvSpPr>
            <p:nvPr/>
          </p:nvSpPr>
          <p:spPr bwMode="auto">
            <a:xfrm>
              <a:off x="7173913" y="-2840038"/>
              <a:ext cx="96838" cy="234950"/>
            </a:xfrm>
            <a:custGeom>
              <a:avLst/>
              <a:gdLst>
                <a:gd name="T0" fmla="*/ 61 w 61"/>
                <a:gd name="T1" fmla="*/ 144 h 148"/>
                <a:gd name="T2" fmla="*/ 12 w 61"/>
                <a:gd name="T3" fmla="*/ 148 h 148"/>
                <a:gd name="T4" fmla="*/ 0 w 61"/>
                <a:gd name="T5" fmla="*/ 4 h 148"/>
                <a:gd name="T6" fmla="*/ 49 w 61"/>
                <a:gd name="T7" fmla="*/ 0 h 148"/>
                <a:gd name="T8" fmla="*/ 61 w 61"/>
                <a:gd name="T9" fmla="*/ 144 h 148"/>
              </a:gdLst>
              <a:ahLst/>
              <a:cxnLst>
                <a:cxn ang="0">
                  <a:pos x="T0" y="T1"/>
                </a:cxn>
                <a:cxn ang="0">
                  <a:pos x="T2" y="T3"/>
                </a:cxn>
                <a:cxn ang="0">
                  <a:pos x="T4" y="T5"/>
                </a:cxn>
                <a:cxn ang="0">
                  <a:pos x="T6" y="T7"/>
                </a:cxn>
                <a:cxn ang="0">
                  <a:pos x="T8" y="T9"/>
                </a:cxn>
              </a:cxnLst>
              <a:rect l="0" t="0" r="r" b="b"/>
              <a:pathLst>
                <a:path w="61" h="148">
                  <a:moveTo>
                    <a:pt x="61" y="144"/>
                  </a:moveTo>
                  <a:lnTo>
                    <a:pt x="12" y="148"/>
                  </a:lnTo>
                  <a:lnTo>
                    <a:pt x="0" y="4"/>
                  </a:lnTo>
                  <a:lnTo>
                    <a:pt x="49" y="0"/>
                  </a:lnTo>
                  <a:lnTo>
                    <a:pt x="61" y="144"/>
                  </a:lnTo>
                  <a:close/>
                </a:path>
              </a:pathLst>
            </a:custGeom>
            <a:solidFill>
              <a:srgbClr val="2E8D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dirty="0">
                <a:solidFill>
                  <a:srgbClr val="283147"/>
                </a:solidFill>
                <a:latin typeface="Calibri"/>
              </a:endParaRPr>
            </a:p>
          </p:txBody>
        </p:sp>
        <p:sp>
          <p:nvSpPr>
            <p:cNvPr id="873" name="Freeform 816">
              <a:extLst>
                <a:ext uri="{FF2B5EF4-FFF2-40B4-BE49-F238E27FC236}">
                  <a16:creationId xmlns:a16="http://schemas.microsoft.com/office/drawing/2014/main" id="{29171C6D-A44C-4872-BEEF-A8EA78BE7688}"/>
                </a:ext>
              </a:extLst>
            </p:cNvPr>
            <p:cNvSpPr>
              <a:spLocks/>
            </p:cNvSpPr>
            <p:nvPr/>
          </p:nvSpPr>
          <p:spPr bwMode="auto">
            <a:xfrm>
              <a:off x="7302500" y="-2849563"/>
              <a:ext cx="92075" cy="234950"/>
            </a:xfrm>
            <a:custGeom>
              <a:avLst/>
              <a:gdLst>
                <a:gd name="T0" fmla="*/ 58 w 58"/>
                <a:gd name="T1" fmla="*/ 144 h 148"/>
                <a:gd name="T2" fmla="*/ 10 w 58"/>
                <a:gd name="T3" fmla="*/ 148 h 148"/>
                <a:gd name="T4" fmla="*/ 0 w 58"/>
                <a:gd name="T5" fmla="*/ 4 h 148"/>
                <a:gd name="T6" fmla="*/ 48 w 58"/>
                <a:gd name="T7" fmla="*/ 0 h 148"/>
                <a:gd name="T8" fmla="*/ 58 w 58"/>
                <a:gd name="T9" fmla="*/ 144 h 148"/>
              </a:gdLst>
              <a:ahLst/>
              <a:cxnLst>
                <a:cxn ang="0">
                  <a:pos x="T0" y="T1"/>
                </a:cxn>
                <a:cxn ang="0">
                  <a:pos x="T2" y="T3"/>
                </a:cxn>
                <a:cxn ang="0">
                  <a:pos x="T4" y="T5"/>
                </a:cxn>
                <a:cxn ang="0">
                  <a:pos x="T6" y="T7"/>
                </a:cxn>
                <a:cxn ang="0">
                  <a:pos x="T8" y="T9"/>
                </a:cxn>
              </a:cxnLst>
              <a:rect l="0" t="0" r="r" b="b"/>
              <a:pathLst>
                <a:path w="58" h="148">
                  <a:moveTo>
                    <a:pt x="58" y="144"/>
                  </a:moveTo>
                  <a:lnTo>
                    <a:pt x="10" y="148"/>
                  </a:lnTo>
                  <a:lnTo>
                    <a:pt x="0" y="4"/>
                  </a:lnTo>
                  <a:lnTo>
                    <a:pt x="48" y="0"/>
                  </a:lnTo>
                  <a:lnTo>
                    <a:pt x="58" y="144"/>
                  </a:lnTo>
                  <a:close/>
                </a:path>
              </a:pathLst>
            </a:custGeom>
            <a:solidFill>
              <a:srgbClr val="2E8D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dirty="0">
                <a:solidFill>
                  <a:srgbClr val="283147"/>
                </a:solidFill>
                <a:latin typeface="Calibri"/>
              </a:endParaRPr>
            </a:p>
          </p:txBody>
        </p:sp>
        <p:sp>
          <p:nvSpPr>
            <p:cNvPr id="874" name="Freeform 817">
              <a:extLst>
                <a:ext uri="{FF2B5EF4-FFF2-40B4-BE49-F238E27FC236}">
                  <a16:creationId xmlns:a16="http://schemas.microsoft.com/office/drawing/2014/main" id="{47B90287-6E89-4847-991F-F3F1122075F3}"/>
                </a:ext>
              </a:extLst>
            </p:cNvPr>
            <p:cNvSpPr>
              <a:spLocks/>
            </p:cNvSpPr>
            <p:nvPr/>
          </p:nvSpPr>
          <p:spPr bwMode="auto">
            <a:xfrm>
              <a:off x="7429500" y="-2859088"/>
              <a:ext cx="92075" cy="234950"/>
            </a:xfrm>
            <a:custGeom>
              <a:avLst/>
              <a:gdLst>
                <a:gd name="T0" fmla="*/ 58 w 58"/>
                <a:gd name="T1" fmla="*/ 144 h 148"/>
                <a:gd name="T2" fmla="*/ 10 w 58"/>
                <a:gd name="T3" fmla="*/ 148 h 148"/>
                <a:gd name="T4" fmla="*/ 0 w 58"/>
                <a:gd name="T5" fmla="*/ 4 h 148"/>
                <a:gd name="T6" fmla="*/ 48 w 58"/>
                <a:gd name="T7" fmla="*/ 0 h 148"/>
                <a:gd name="T8" fmla="*/ 58 w 58"/>
                <a:gd name="T9" fmla="*/ 144 h 148"/>
              </a:gdLst>
              <a:ahLst/>
              <a:cxnLst>
                <a:cxn ang="0">
                  <a:pos x="T0" y="T1"/>
                </a:cxn>
                <a:cxn ang="0">
                  <a:pos x="T2" y="T3"/>
                </a:cxn>
                <a:cxn ang="0">
                  <a:pos x="T4" y="T5"/>
                </a:cxn>
                <a:cxn ang="0">
                  <a:pos x="T6" y="T7"/>
                </a:cxn>
                <a:cxn ang="0">
                  <a:pos x="T8" y="T9"/>
                </a:cxn>
              </a:cxnLst>
              <a:rect l="0" t="0" r="r" b="b"/>
              <a:pathLst>
                <a:path w="58" h="148">
                  <a:moveTo>
                    <a:pt x="58" y="144"/>
                  </a:moveTo>
                  <a:lnTo>
                    <a:pt x="10" y="148"/>
                  </a:lnTo>
                  <a:lnTo>
                    <a:pt x="0" y="4"/>
                  </a:lnTo>
                  <a:lnTo>
                    <a:pt x="48" y="0"/>
                  </a:lnTo>
                  <a:lnTo>
                    <a:pt x="58" y="144"/>
                  </a:lnTo>
                  <a:close/>
                </a:path>
              </a:pathLst>
            </a:custGeom>
            <a:solidFill>
              <a:srgbClr val="2E8D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dirty="0">
                <a:solidFill>
                  <a:srgbClr val="283147"/>
                </a:solidFill>
                <a:latin typeface="Calibri"/>
              </a:endParaRPr>
            </a:p>
          </p:txBody>
        </p:sp>
        <p:sp>
          <p:nvSpPr>
            <p:cNvPr id="875" name="Freeform 818">
              <a:extLst>
                <a:ext uri="{FF2B5EF4-FFF2-40B4-BE49-F238E27FC236}">
                  <a16:creationId xmlns:a16="http://schemas.microsoft.com/office/drawing/2014/main" id="{14FC0938-C3EE-47D9-BC71-6CA53374ADD5}"/>
                </a:ext>
              </a:extLst>
            </p:cNvPr>
            <p:cNvSpPr>
              <a:spLocks/>
            </p:cNvSpPr>
            <p:nvPr/>
          </p:nvSpPr>
          <p:spPr bwMode="auto">
            <a:xfrm>
              <a:off x="7556500" y="-2868613"/>
              <a:ext cx="92075" cy="234950"/>
            </a:xfrm>
            <a:custGeom>
              <a:avLst/>
              <a:gdLst>
                <a:gd name="T0" fmla="*/ 58 w 58"/>
                <a:gd name="T1" fmla="*/ 144 h 148"/>
                <a:gd name="T2" fmla="*/ 10 w 58"/>
                <a:gd name="T3" fmla="*/ 148 h 148"/>
                <a:gd name="T4" fmla="*/ 0 w 58"/>
                <a:gd name="T5" fmla="*/ 4 h 148"/>
                <a:gd name="T6" fmla="*/ 48 w 58"/>
                <a:gd name="T7" fmla="*/ 0 h 148"/>
                <a:gd name="T8" fmla="*/ 58 w 58"/>
                <a:gd name="T9" fmla="*/ 144 h 148"/>
              </a:gdLst>
              <a:ahLst/>
              <a:cxnLst>
                <a:cxn ang="0">
                  <a:pos x="T0" y="T1"/>
                </a:cxn>
                <a:cxn ang="0">
                  <a:pos x="T2" y="T3"/>
                </a:cxn>
                <a:cxn ang="0">
                  <a:pos x="T4" y="T5"/>
                </a:cxn>
                <a:cxn ang="0">
                  <a:pos x="T6" y="T7"/>
                </a:cxn>
                <a:cxn ang="0">
                  <a:pos x="T8" y="T9"/>
                </a:cxn>
              </a:cxnLst>
              <a:rect l="0" t="0" r="r" b="b"/>
              <a:pathLst>
                <a:path w="58" h="148">
                  <a:moveTo>
                    <a:pt x="58" y="144"/>
                  </a:moveTo>
                  <a:lnTo>
                    <a:pt x="10" y="148"/>
                  </a:lnTo>
                  <a:lnTo>
                    <a:pt x="0" y="4"/>
                  </a:lnTo>
                  <a:lnTo>
                    <a:pt x="48" y="0"/>
                  </a:lnTo>
                  <a:lnTo>
                    <a:pt x="58" y="144"/>
                  </a:lnTo>
                  <a:close/>
                </a:path>
              </a:pathLst>
            </a:custGeom>
            <a:solidFill>
              <a:srgbClr val="2E8D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dirty="0">
                <a:solidFill>
                  <a:srgbClr val="283147"/>
                </a:solidFill>
                <a:latin typeface="Calibri"/>
              </a:endParaRPr>
            </a:p>
          </p:txBody>
        </p:sp>
        <p:sp>
          <p:nvSpPr>
            <p:cNvPr id="876" name="Freeform 819">
              <a:extLst>
                <a:ext uri="{FF2B5EF4-FFF2-40B4-BE49-F238E27FC236}">
                  <a16:creationId xmlns:a16="http://schemas.microsoft.com/office/drawing/2014/main" id="{A6455437-39B3-4D70-963F-C71D1AF0EB5B}"/>
                </a:ext>
              </a:extLst>
            </p:cNvPr>
            <p:cNvSpPr>
              <a:spLocks/>
            </p:cNvSpPr>
            <p:nvPr/>
          </p:nvSpPr>
          <p:spPr bwMode="auto">
            <a:xfrm>
              <a:off x="7683500" y="-2874963"/>
              <a:ext cx="92075" cy="231775"/>
            </a:xfrm>
            <a:custGeom>
              <a:avLst/>
              <a:gdLst>
                <a:gd name="T0" fmla="*/ 58 w 58"/>
                <a:gd name="T1" fmla="*/ 142 h 146"/>
                <a:gd name="T2" fmla="*/ 10 w 58"/>
                <a:gd name="T3" fmla="*/ 146 h 146"/>
                <a:gd name="T4" fmla="*/ 0 w 58"/>
                <a:gd name="T5" fmla="*/ 2 h 146"/>
                <a:gd name="T6" fmla="*/ 48 w 58"/>
                <a:gd name="T7" fmla="*/ 0 h 146"/>
                <a:gd name="T8" fmla="*/ 58 w 58"/>
                <a:gd name="T9" fmla="*/ 142 h 146"/>
              </a:gdLst>
              <a:ahLst/>
              <a:cxnLst>
                <a:cxn ang="0">
                  <a:pos x="T0" y="T1"/>
                </a:cxn>
                <a:cxn ang="0">
                  <a:pos x="T2" y="T3"/>
                </a:cxn>
                <a:cxn ang="0">
                  <a:pos x="T4" y="T5"/>
                </a:cxn>
                <a:cxn ang="0">
                  <a:pos x="T6" y="T7"/>
                </a:cxn>
                <a:cxn ang="0">
                  <a:pos x="T8" y="T9"/>
                </a:cxn>
              </a:cxnLst>
              <a:rect l="0" t="0" r="r" b="b"/>
              <a:pathLst>
                <a:path w="58" h="146">
                  <a:moveTo>
                    <a:pt x="58" y="142"/>
                  </a:moveTo>
                  <a:lnTo>
                    <a:pt x="10" y="146"/>
                  </a:lnTo>
                  <a:lnTo>
                    <a:pt x="0" y="2"/>
                  </a:lnTo>
                  <a:lnTo>
                    <a:pt x="48" y="0"/>
                  </a:lnTo>
                  <a:lnTo>
                    <a:pt x="58" y="142"/>
                  </a:lnTo>
                  <a:close/>
                </a:path>
              </a:pathLst>
            </a:custGeom>
            <a:solidFill>
              <a:srgbClr val="2E8D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dirty="0">
                <a:solidFill>
                  <a:srgbClr val="283147"/>
                </a:solidFill>
                <a:latin typeface="Calibri"/>
              </a:endParaRPr>
            </a:p>
          </p:txBody>
        </p:sp>
        <p:sp>
          <p:nvSpPr>
            <p:cNvPr id="877" name="Freeform 820">
              <a:extLst>
                <a:ext uri="{FF2B5EF4-FFF2-40B4-BE49-F238E27FC236}">
                  <a16:creationId xmlns:a16="http://schemas.microsoft.com/office/drawing/2014/main" id="{7140BFFE-FD6C-4889-B5B6-048E3DE717A7}"/>
                </a:ext>
              </a:extLst>
            </p:cNvPr>
            <p:cNvSpPr>
              <a:spLocks/>
            </p:cNvSpPr>
            <p:nvPr/>
          </p:nvSpPr>
          <p:spPr bwMode="auto">
            <a:xfrm>
              <a:off x="7905750" y="-2830513"/>
              <a:ext cx="104775" cy="107950"/>
            </a:xfrm>
            <a:custGeom>
              <a:avLst/>
              <a:gdLst>
                <a:gd name="T0" fmla="*/ 32 w 33"/>
                <a:gd name="T1" fmla="*/ 16 h 34"/>
                <a:gd name="T2" fmla="*/ 17 w 33"/>
                <a:gd name="T3" fmla="*/ 33 h 34"/>
                <a:gd name="T4" fmla="*/ 0 w 33"/>
                <a:gd name="T5" fmla="*/ 18 h 34"/>
                <a:gd name="T6" fmla="*/ 15 w 33"/>
                <a:gd name="T7" fmla="*/ 1 h 34"/>
                <a:gd name="T8" fmla="*/ 32 w 33"/>
                <a:gd name="T9" fmla="*/ 16 h 34"/>
              </a:gdLst>
              <a:ahLst/>
              <a:cxnLst>
                <a:cxn ang="0">
                  <a:pos x="T0" y="T1"/>
                </a:cxn>
                <a:cxn ang="0">
                  <a:pos x="T2" y="T3"/>
                </a:cxn>
                <a:cxn ang="0">
                  <a:pos x="T4" y="T5"/>
                </a:cxn>
                <a:cxn ang="0">
                  <a:pos x="T6" y="T7"/>
                </a:cxn>
                <a:cxn ang="0">
                  <a:pos x="T8" y="T9"/>
                </a:cxn>
              </a:cxnLst>
              <a:rect l="0" t="0" r="r" b="b"/>
              <a:pathLst>
                <a:path w="33" h="34">
                  <a:moveTo>
                    <a:pt x="32" y="16"/>
                  </a:moveTo>
                  <a:cubicBezTo>
                    <a:pt x="33" y="25"/>
                    <a:pt x="26" y="32"/>
                    <a:pt x="17" y="33"/>
                  </a:cubicBezTo>
                  <a:cubicBezTo>
                    <a:pt x="9" y="34"/>
                    <a:pt x="1" y="27"/>
                    <a:pt x="0" y="18"/>
                  </a:cubicBezTo>
                  <a:cubicBezTo>
                    <a:pt x="0" y="9"/>
                    <a:pt x="6" y="2"/>
                    <a:pt x="15" y="1"/>
                  </a:cubicBezTo>
                  <a:cubicBezTo>
                    <a:pt x="24" y="0"/>
                    <a:pt x="32" y="7"/>
                    <a:pt x="32" y="16"/>
                  </a:cubicBezTo>
                  <a:close/>
                </a:path>
              </a:pathLst>
            </a:custGeom>
            <a:solidFill>
              <a:srgbClr val="FCEE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dirty="0">
                <a:solidFill>
                  <a:srgbClr val="283147"/>
                </a:solidFill>
                <a:latin typeface="Calibri"/>
              </a:endParaRPr>
            </a:p>
          </p:txBody>
        </p:sp>
        <p:sp>
          <p:nvSpPr>
            <p:cNvPr id="878" name="Freeform 821">
              <a:extLst>
                <a:ext uri="{FF2B5EF4-FFF2-40B4-BE49-F238E27FC236}">
                  <a16:creationId xmlns:a16="http://schemas.microsoft.com/office/drawing/2014/main" id="{D9EE7E24-A5FC-402E-AD7C-81FE5C752120}"/>
                </a:ext>
              </a:extLst>
            </p:cNvPr>
            <p:cNvSpPr>
              <a:spLocks/>
            </p:cNvSpPr>
            <p:nvPr/>
          </p:nvSpPr>
          <p:spPr bwMode="auto">
            <a:xfrm>
              <a:off x="8169275" y="-2849563"/>
              <a:ext cx="109538" cy="104775"/>
            </a:xfrm>
            <a:custGeom>
              <a:avLst/>
              <a:gdLst>
                <a:gd name="T0" fmla="*/ 33 w 34"/>
                <a:gd name="T1" fmla="*/ 16 h 33"/>
                <a:gd name="T2" fmla="*/ 18 w 34"/>
                <a:gd name="T3" fmla="*/ 33 h 33"/>
                <a:gd name="T4" fmla="*/ 1 w 34"/>
                <a:gd name="T5" fmla="*/ 18 h 33"/>
                <a:gd name="T6" fmla="*/ 16 w 34"/>
                <a:gd name="T7" fmla="*/ 1 h 33"/>
                <a:gd name="T8" fmla="*/ 33 w 34"/>
                <a:gd name="T9" fmla="*/ 16 h 33"/>
              </a:gdLst>
              <a:ahLst/>
              <a:cxnLst>
                <a:cxn ang="0">
                  <a:pos x="T0" y="T1"/>
                </a:cxn>
                <a:cxn ang="0">
                  <a:pos x="T2" y="T3"/>
                </a:cxn>
                <a:cxn ang="0">
                  <a:pos x="T4" y="T5"/>
                </a:cxn>
                <a:cxn ang="0">
                  <a:pos x="T6" y="T7"/>
                </a:cxn>
                <a:cxn ang="0">
                  <a:pos x="T8" y="T9"/>
                </a:cxn>
              </a:cxnLst>
              <a:rect l="0" t="0" r="r" b="b"/>
              <a:pathLst>
                <a:path w="34" h="33">
                  <a:moveTo>
                    <a:pt x="33" y="16"/>
                  </a:moveTo>
                  <a:cubicBezTo>
                    <a:pt x="34" y="24"/>
                    <a:pt x="27" y="32"/>
                    <a:pt x="18" y="33"/>
                  </a:cubicBezTo>
                  <a:cubicBezTo>
                    <a:pt x="9" y="33"/>
                    <a:pt x="2" y="27"/>
                    <a:pt x="1" y="18"/>
                  </a:cubicBezTo>
                  <a:cubicBezTo>
                    <a:pt x="0" y="9"/>
                    <a:pt x="7" y="1"/>
                    <a:pt x="16" y="1"/>
                  </a:cubicBezTo>
                  <a:cubicBezTo>
                    <a:pt x="25" y="0"/>
                    <a:pt x="32" y="7"/>
                    <a:pt x="33" y="16"/>
                  </a:cubicBezTo>
                  <a:close/>
                </a:path>
              </a:pathLst>
            </a:custGeom>
            <a:solidFill>
              <a:srgbClr val="F15A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dirty="0">
                <a:solidFill>
                  <a:srgbClr val="283147"/>
                </a:solidFill>
                <a:latin typeface="Calibri"/>
              </a:endParaRPr>
            </a:p>
          </p:txBody>
        </p:sp>
        <p:sp>
          <p:nvSpPr>
            <p:cNvPr id="879" name="Freeform 822">
              <a:extLst>
                <a:ext uri="{FF2B5EF4-FFF2-40B4-BE49-F238E27FC236}">
                  <a16:creationId xmlns:a16="http://schemas.microsoft.com/office/drawing/2014/main" id="{08F7C78D-3AAC-4B55-9D7C-DBCB54D87C2B}"/>
                </a:ext>
              </a:extLst>
            </p:cNvPr>
            <p:cNvSpPr>
              <a:spLocks/>
            </p:cNvSpPr>
            <p:nvPr/>
          </p:nvSpPr>
          <p:spPr bwMode="auto">
            <a:xfrm>
              <a:off x="8472488" y="-2960688"/>
              <a:ext cx="973138" cy="219075"/>
            </a:xfrm>
            <a:custGeom>
              <a:avLst/>
              <a:gdLst>
                <a:gd name="T0" fmla="*/ 294 w 306"/>
                <a:gd name="T1" fmla="*/ 48 h 69"/>
                <a:gd name="T2" fmla="*/ 17 w 306"/>
                <a:gd name="T3" fmla="*/ 69 h 69"/>
                <a:gd name="T4" fmla="*/ 3 w 306"/>
                <a:gd name="T5" fmla="*/ 57 h 69"/>
                <a:gd name="T6" fmla="*/ 1 w 306"/>
                <a:gd name="T7" fmla="*/ 35 h 69"/>
                <a:gd name="T8" fmla="*/ 13 w 306"/>
                <a:gd name="T9" fmla="*/ 21 h 69"/>
                <a:gd name="T10" fmla="*/ 290 w 306"/>
                <a:gd name="T11" fmla="*/ 0 h 69"/>
                <a:gd name="T12" fmla="*/ 304 w 306"/>
                <a:gd name="T13" fmla="*/ 13 h 69"/>
                <a:gd name="T14" fmla="*/ 306 w 306"/>
                <a:gd name="T15" fmla="*/ 34 h 69"/>
                <a:gd name="T16" fmla="*/ 294 w 306"/>
                <a:gd name="T17" fmla="*/ 48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6" h="69">
                  <a:moveTo>
                    <a:pt x="294" y="48"/>
                  </a:moveTo>
                  <a:cubicBezTo>
                    <a:pt x="17" y="69"/>
                    <a:pt x="17" y="69"/>
                    <a:pt x="17" y="69"/>
                  </a:cubicBezTo>
                  <a:cubicBezTo>
                    <a:pt x="10" y="69"/>
                    <a:pt x="3" y="64"/>
                    <a:pt x="3" y="57"/>
                  </a:cubicBezTo>
                  <a:cubicBezTo>
                    <a:pt x="1" y="35"/>
                    <a:pt x="1" y="35"/>
                    <a:pt x="1" y="35"/>
                  </a:cubicBezTo>
                  <a:cubicBezTo>
                    <a:pt x="0" y="28"/>
                    <a:pt x="6" y="21"/>
                    <a:pt x="13" y="21"/>
                  </a:cubicBezTo>
                  <a:cubicBezTo>
                    <a:pt x="290" y="0"/>
                    <a:pt x="290" y="0"/>
                    <a:pt x="290" y="0"/>
                  </a:cubicBezTo>
                  <a:cubicBezTo>
                    <a:pt x="297" y="0"/>
                    <a:pt x="304" y="5"/>
                    <a:pt x="304" y="13"/>
                  </a:cubicBezTo>
                  <a:cubicBezTo>
                    <a:pt x="306" y="34"/>
                    <a:pt x="306" y="34"/>
                    <a:pt x="306" y="34"/>
                  </a:cubicBezTo>
                  <a:cubicBezTo>
                    <a:pt x="306" y="41"/>
                    <a:pt x="301" y="48"/>
                    <a:pt x="294" y="48"/>
                  </a:cubicBezTo>
                  <a:close/>
                </a:path>
              </a:pathLst>
            </a:custGeom>
            <a:solidFill>
              <a:srgbClr val="05021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dirty="0">
                <a:solidFill>
                  <a:srgbClr val="283147"/>
                </a:solidFill>
                <a:latin typeface="Calibri"/>
              </a:endParaRPr>
            </a:p>
          </p:txBody>
        </p:sp>
        <p:sp>
          <p:nvSpPr>
            <p:cNvPr id="880" name="Freeform 823">
              <a:extLst>
                <a:ext uri="{FF2B5EF4-FFF2-40B4-BE49-F238E27FC236}">
                  <a16:creationId xmlns:a16="http://schemas.microsoft.com/office/drawing/2014/main" id="{FC3E1FBE-37DF-4673-9002-B13DACDE3B42}"/>
                </a:ext>
              </a:extLst>
            </p:cNvPr>
            <p:cNvSpPr>
              <a:spLocks/>
            </p:cNvSpPr>
            <p:nvPr/>
          </p:nvSpPr>
          <p:spPr bwMode="auto">
            <a:xfrm>
              <a:off x="6916738" y="-3521075"/>
              <a:ext cx="2601913" cy="579438"/>
            </a:xfrm>
            <a:custGeom>
              <a:avLst/>
              <a:gdLst>
                <a:gd name="T0" fmla="*/ 802 w 818"/>
                <a:gd name="T1" fmla="*/ 124 h 182"/>
                <a:gd name="T2" fmla="*/ 25 w 818"/>
                <a:gd name="T3" fmla="*/ 182 h 182"/>
                <a:gd name="T4" fmla="*/ 8 w 818"/>
                <a:gd name="T5" fmla="*/ 167 h 182"/>
                <a:gd name="T6" fmla="*/ 1 w 818"/>
                <a:gd name="T7" fmla="*/ 76 h 182"/>
                <a:gd name="T8" fmla="*/ 16 w 818"/>
                <a:gd name="T9" fmla="*/ 58 h 182"/>
                <a:gd name="T10" fmla="*/ 793 w 818"/>
                <a:gd name="T11" fmla="*/ 0 h 182"/>
                <a:gd name="T12" fmla="*/ 810 w 818"/>
                <a:gd name="T13" fmla="*/ 15 h 182"/>
                <a:gd name="T14" fmla="*/ 817 w 818"/>
                <a:gd name="T15" fmla="*/ 106 h 182"/>
                <a:gd name="T16" fmla="*/ 802 w 818"/>
                <a:gd name="T17" fmla="*/ 124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18" h="182">
                  <a:moveTo>
                    <a:pt x="802" y="124"/>
                  </a:moveTo>
                  <a:cubicBezTo>
                    <a:pt x="25" y="182"/>
                    <a:pt x="25" y="182"/>
                    <a:pt x="25" y="182"/>
                  </a:cubicBezTo>
                  <a:cubicBezTo>
                    <a:pt x="16" y="182"/>
                    <a:pt x="8" y="176"/>
                    <a:pt x="8" y="167"/>
                  </a:cubicBezTo>
                  <a:cubicBezTo>
                    <a:pt x="1" y="76"/>
                    <a:pt x="1" y="76"/>
                    <a:pt x="1" y="76"/>
                  </a:cubicBezTo>
                  <a:cubicBezTo>
                    <a:pt x="0" y="67"/>
                    <a:pt x="7" y="59"/>
                    <a:pt x="16" y="58"/>
                  </a:cubicBezTo>
                  <a:cubicBezTo>
                    <a:pt x="793" y="0"/>
                    <a:pt x="793" y="0"/>
                    <a:pt x="793" y="0"/>
                  </a:cubicBezTo>
                  <a:cubicBezTo>
                    <a:pt x="802" y="0"/>
                    <a:pt x="810" y="6"/>
                    <a:pt x="810" y="15"/>
                  </a:cubicBezTo>
                  <a:cubicBezTo>
                    <a:pt x="817" y="106"/>
                    <a:pt x="817" y="106"/>
                    <a:pt x="817" y="106"/>
                  </a:cubicBezTo>
                  <a:cubicBezTo>
                    <a:pt x="818" y="115"/>
                    <a:pt x="811" y="123"/>
                    <a:pt x="802" y="124"/>
                  </a:cubicBezTo>
                  <a:close/>
                </a:path>
              </a:pathLst>
            </a:custGeom>
            <a:solidFill>
              <a:srgbClr val="1B0F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dirty="0">
                <a:solidFill>
                  <a:srgbClr val="283147"/>
                </a:solidFill>
                <a:latin typeface="Calibri"/>
              </a:endParaRPr>
            </a:p>
          </p:txBody>
        </p:sp>
        <p:sp>
          <p:nvSpPr>
            <p:cNvPr id="881" name="Freeform 824">
              <a:extLst>
                <a:ext uri="{FF2B5EF4-FFF2-40B4-BE49-F238E27FC236}">
                  <a16:creationId xmlns:a16="http://schemas.microsoft.com/office/drawing/2014/main" id="{E8AD4C31-E9A7-4DD5-BEF7-2035E9F0AE23}"/>
                </a:ext>
              </a:extLst>
            </p:cNvPr>
            <p:cNvSpPr>
              <a:spLocks/>
            </p:cNvSpPr>
            <p:nvPr/>
          </p:nvSpPr>
          <p:spPr bwMode="auto">
            <a:xfrm>
              <a:off x="7008813" y="-3263900"/>
              <a:ext cx="95250" cy="234950"/>
            </a:xfrm>
            <a:custGeom>
              <a:avLst/>
              <a:gdLst>
                <a:gd name="T0" fmla="*/ 60 w 60"/>
                <a:gd name="T1" fmla="*/ 144 h 148"/>
                <a:gd name="T2" fmla="*/ 12 w 60"/>
                <a:gd name="T3" fmla="*/ 148 h 148"/>
                <a:gd name="T4" fmla="*/ 0 w 60"/>
                <a:gd name="T5" fmla="*/ 4 h 148"/>
                <a:gd name="T6" fmla="*/ 48 w 60"/>
                <a:gd name="T7" fmla="*/ 0 h 148"/>
                <a:gd name="T8" fmla="*/ 60 w 60"/>
                <a:gd name="T9" fmla="*/ 144 h 148"/>
              </a:gdLst>
              <a:ahLst/>
              <a:cxnLst>
                <a:cxn ang="0">
                  <a:pos x="T0" y="T1"/>
                </a:cxn>
                <a:cxn ang="0">
                  <a:pos x="T2" y="T3"/>
                </a:cxn>
                <a:cxn ang="0">
                  <a:pos x="T4" y="T5"/>
                </a:cxn>
                <a:cxn ang="0">
                  <a:pos x="T6" y="T7"/>
                </a:cxn>
                <a:cxn ang="0">
                  <a:pos x="T8" y="T9"/>
                </a:cxn>
              </a:cxnLst>
              <a:rect l="0" t="0" r="r" b="b"/>
              <a:pathLst>
                <a:path w="60" h="148">
                  <a:moveTo>
                    <a:pt x="60" y="144"/>
                  </a:moveTo>
                  <a:lnTo>
                    <a:pt x="12" y="148"/>
                  </a:lnTo>
                  <a:lnTo>
                    <a:pt x="0" y="4"/>
                  </a:lnTo>
                  <a:lnTo>
                    <a:pt x="48" y="0"/>
                  </a:lnTo>
                  <a:lnTo>
                    <a:pt x="60" y="144"/>
                  </a:lnTo>
                  <a:close/>
                </a:path>
              </a:pathLst>
            </a:custGeom>
            <a:solidFill>
              <a:srgbClr val="2E8D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dirty="0">
                <a:solidFill>
                  <a:srgbClr val="283147"/>
                </a:solidFill>
                <a:latin typeface="Calibri"/>
              </a:endParaRPr>
            </a:p>
          </p:txBody>
        </p:sp>
        <p:sp>
          <p:nvSpPr>
            <p:cNvPr id="882" name="Freeform 825">
              <a:extLst>
                <a:ext uri="{FF2B5EF4-FFF2-40B4-BE49-F238E27FC236}">
                  <a16:creationId xmlns:a16="http://schemas.microsoft.com/office/drawing/2014/main" id="{79186566-3803-4887-AE18-2EA8CBF62662}"/>
                </a:ext>
              </a:extLst>
            </p:cNvPr>
            <p:cNvSpPr>
              <a:spLocks/>
            </p:cNvSpPr>
            <p:nvPr/>
          </p:nvSpPr>
          <p:spPr bwMode="auto">
            <a:xfrm>
              <a:off x="7135813" y="-3273425"/>
              <a:ext cx="95250" cy="234950"/>
            </a:xfrm>
            <a:custGeom>
              <a:avLst/>
              <a:gdLst>
                <a:gd name="T0" fmla="*/ 60 w 60"/>
                <a:gd name="T1" fmla="*/ 144 h 148"/>
                <a:gd name="T2" fmla="*/ 12 w 60"/>
                <a:gd name="T3" fmla="*/ 148 h 148"/>
                <a:gd name="T4" fmla="*/ 0 w 60"/>
                <a:gd name="T5" fmla="*/ 4 h 148"/>
                <a:gd name="T6" fmla="*/ 48 w 60"/>
                <a:gd name="T7" fmla="*/ 0 h 148"/>
                <a:gd name="T8" fmla="*/ 60 w 60"/>
                <a:gd name="T9" fmla="*/ 144 h 148"/>
              </a:gdLst>
              <a:ahLst/>
              <a:cxnLst>
                <a:cxn ang="0">
                  <a:pos x="T0" y="T1"/>
                </a:cxn>
                <a:cxn ang="0">
                  <a:pos x="T2" y="T3"/>
                </a:cxn>
                <a:cxn ang="0">
                  <a:pos x="T4" y="T5"/>
                </a:cxn>
                <a:cxn ang="0">
                  <a:pos x="T6" y="T7"/>
                </a:cxn>
                <a:cxn ang="0">
                  <a:pos x="T8" y="T9"/>
                </a:cxn>
              </a:cxnLst>
              <a:rect l="0" t="0" r="r" b="b"/>
              <a:pathLst>
                <a:path w="60" h="148">
                  <a:moveTo>
                    <a:pt x="60" y="144"/>
                  </a:moveTo>
                  <a:lnTo>
                    <a:pt x="12" y="148"/>
                  </a:lnTo>
                  <a:lnTo>
                    <a:pt x="0" y="4"/>
                  </a:lnTo>
                  <a:lnTo>
                    <a:pt x="48" y="0"/>
                  </a:lnTo>
                  <a:lnTo>
                    <a:pt x="60" y="144"/>
                  </a:lnTo>
                  <a:close/>
                </a:path>
              </a:pathLst>
            </a:custGeom>
            <a:solidFill>
              <a:srgbClr val="2E8D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dirty="0">
                <a:solidFill>
                  <a:srgbClr val="283147"/>
                </a:solidFill>
                <a:latin typeface="Calibri"/>
              </a:endParaRPr>
            </a:p>
          </p:txBody>
        </p:sp>
        <p:sp>
          <p:nvSpPr>
            <p:cNvPr id="883" name="Freeform 826">
              <a:extLst>
                <a:ext uri="{FF2B5EF4-FFF2-40B4-BE49-F238E27FC236}">
                  <a16:creationId xmlns:a16="http://schemas.microsoft.com/office/drawing/2014/main" id="{CF8D5D56-0423-42C3-8B11-379838A72B66}"/>
                </a:ext>
              </a:extLst>
            </p:cNvPr>
            <p:cNvSpPr>
              <a:spLocks/>
            </p:cNvSpPr>
            <p:nvPr/>
          </p:nvSpPr>
          <p:spPr bwMode="auto">
            <a:xfrm>
              <a:off x="7264400" y="-3282950"/>
              <a:ext cx="92075" cy="234950"/>
            </a:xfrm>
            <a:custGeom>
              <a:avLst/>
              <a:gdLst>
                <a:gd name="T0" fmla="*/ 58 w 58"/>
                <a:gd name="T1" fmla="*/ 144 h 148"/>
                <a:gd name="T2" fmla="*/ 10 w 58"/>
                <a:gd name="T3" fmla="*/ 148 h 148"/>
                <a:gd name="T4" fmla="*/ 0 w 58"/>
                <a:gd name="T5" fmla="*/ 4 h 148"/>
                <a:gd name="T6" fmla="*/ 48 w 58"/>
                <a:gd name="T7" fmla="*/ 0 h 148"/>
                <a:gd name="T8" fmla="*/ 58 w 58"/>
                <a:gd name="T9" fmla="*/ 144 h 148"/>
              </a:gdLst>
              <a:ahLst/>
              <a:cxnLst>
                <a:cxn ang="0">
                  <a:pos x="T0" y="T1"/>
                </a:cxn>
                <a:cxn ang="0">
                  <a:pos x="T2" y="T3"/>
                </a:cxn>
                <a:cxn ang="0">
                  <a:pos x="T4" y="T5"/>
                </a:cxn>
                <a:cxn ang="0">
                  <a:pos x="T6" y="T7"/>
                </a:cxn>
                <a:cxn ang="0">
                  <a:pos x="T8" y="T9"/>
                </a:cxn>
              </a:cxnLst>
              <a:rect l="0" t="0" r="r" b="b"/>
              <a:pathLst>
                <a:path w="58" h="148">
                  <a:moveTo>
                    <a:pt x="58" y="144"/>
                  </a:moveTo>
                  <a:lnTo>
                    <a:pt x="10" y="148"/>
                  </a:lnTo>
                  <a:lnTo>
                    <a:pt x="0" y="4"/>
                  </a:lnTo>
                  <a:lnTo>
                    <a:pt x="48" y="0"/>
                  </a:lnTo>
                  <a:lnTo>
                    <a:pt x="58" y="144"/>
                  </a:lnTo>
                  <a:close/>
                </a:path>
              </a:pathLst>
            </a:custGeom>
            <a:solidFill>
              <a:srgbClr val="2E8D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dirty="0">
                <a:solidFill>
                  <a:srgbClr val="283147"/>
                </a:solidFill>
                <a:latin typeface="Calibri"/>
              </a:endParaRPr>
            </a:p>
          </p:txBody>
        </p:sp>
        <p:sp>
          <p:nvSpPr>
            <p:cNvPr id="884" name="Freeform 827">
              <a:extLst>
                <a:ext uri="{FF2B5EF4-FFF2-40B4-BE49-F238E27FC236}">
                  <a16:creationId xmlns:a16="http://schemas.microsoft.com/office/drawing/2014/main" id="{4DA7FDBE-64EC-444E-A5DA-C42CCFE6C09B}"/>
                </a:ext>
              </a:extLst>
            </p:cNvPr>
            <p:cNvSpPr>
              <a:spLocks/>
            </p:cNvSpPr>
            <p:nvPr/>
          </p:nvSpPr>
          <p:spPr bwMode="auto">
            <a:xfrm>
              <a:off x="7391400" y="-3292475"/>
              <a:ext cx="92075" cy="234950"/>
            </a:xfrm>
            <a:custGeom>
              <a:avLst/>
              <a:gdLst>
                <a:gd name="T0" fmla="*/ 58 w 58"/>
                <a:gd name="T1" fmla="*/ 144 h 148"/>
                <a:gd name="T2" fmla="*/ 10 w 58"/>
                <a:gd name="T3" fmla="*/ 148 h 148"/>
                <a:gd name="T4" fmla="*/ 0 w 58"/>
                <a:gd name="T5" fmla="*/ 4 h 148"/>
                <a:gd name="T6" fmla="*/ 48 w 58"/>
                <a:gd name="T7" fmla="*/ 0 h 148"/>
                <a:gd name="T8" fmla="*/ 58 w 58"/>
                <a:gd name="T9" fmla="*/ 144 h 148"/>
              </a:gdLst>
              <a:ahLst/>
              <a:cxnLst>
                <a:cxn ang="0">
                  <a:pos x="T0" y="T1"/>
                </a:cxn>
                <a:cxn ang="0">
                  <a:pos x="T2" y="T3"/>
                </a:cxn>
                <a:cxn ang="0">
                  <a:pos x="T4" y="T5"/>
                </a:cxn>
                <a:cxn ang="0">
                  <a:pos x="T6" y="T7"/>
                </a:cxn>
                <a:cxn ang="0">
                  <a:pos x="T8" y="T9"/>
                </a:cxn>
              </a:cxnLst>
              <a:rect l="0" t="0" r="r" b="b"/>
              <a:pathLst>
                <a:path w="58" h="148">
                  <a:moveTo>
                    <a:pt x="58" y="144"/>
                  </a:moveTo>
                  <a:lnTo>
                    <a:pt x="10" y="148"/>
                  </a:lnTo>
                  <a:lnTo>
                    <a:pt x="0" y="4"/>
                  </a:lnTo>
                  <a:lnTo>
                    <a:pt x="48" y="0"/>
                  </a:lnTo>
                  <a:lnTo>
                    <a:pt x="58" y="144"/>
                  </a:lnTo>
                  <a:close/>
                </a:path>
              </a:pathLst>
            </a:custGeom>
            <a:solidFill>
              <a:srgbClr val="2E8D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dirty="0">
                <a:solidFill>
                  <a:srgbClr val="283147"/>
                </a:solidFill>
                <a:latin typeface="Calibri"/>
              </a:endParaRPr>
            </a:p>
          </p:txBody>
        </p:sp>
        <p:sp>
          <p:nvSpPr>
            <p:cNvPr id="885" name="Freeform 828">
              <a:extLst>
                <a:ext uri="{FF2B5EF4-FFF2-40B4-BE49-F238E27FC236}">
                  <a16:creationId xmlns:a16="http://schemas.microsoft.com/office/drawing/2014/main" id="{787CC7A2-C233-4BF8-B48A-CD95B09929B6}"/>
                </a:ext>
              </a:extLst>
            </p:cNvPr>
            <p:cNvSpPr>
              <a:spLocks/>
            </p:cNvSpPr>
            <p:nvPr/>
          </p:nvSpPr>
          <p:spPr bwMode="auto">
            <a:xfrm>
              <a:off x="7518400" y="-3302000"/>
              <a:ext cx="92075" cy="234950"/>
            </a:xfrm>
            <a:custGeom>
              <a:avLst/>
              <a:gdLst>
                <a:gd name="T0" fmla="*/ 58 w 58"/>
                <a:gd name="T1" fmla="*/ 144 h 148"/>
                <a:gd name="T2" fmla="*/ 10 w 58"/>
                <a:gd name="T3" fmla="*/ 148 h 148"/>
                <a:gd name="T4" fmla="*/ 0 w 58"/>
                <a:gd name="T5" fmla="*/ 4 h 148"/>
                <a:gd name="T6" fmla="*/ 48 w 58"/>
                <a:gd name="T7" fmla="*/ 0 h 148"/>
                <a:gd name="T8" fmla="*/ 58 w 58"/>
                <a:gd name="T9" fmla="*/ 144 h 148"/>
              </a:gdLst>
              <a:ahLst/>
              <a:cxnLst>
                <a:cxn ang="0">
                  <a:pos x="T0" y="T1"/>
                </a:cxn>
                <a:cxn ang="0">
                  <a:pos x="T2" y="T3"/>
                </a:cxn>
                <a:cxn ang="0">
                  <a:pos x="T4" y="T5"/>
                </a:cxn>
                <a:cxn ang="0">
                  <a:pos x="T6" y="T7"/>
                </a:cxn>
                <a:cxn ang="0">
                  <a:pos x="T8" y="T9"/>
                </a:cxn>
              </a:cxnLst>
              <a:rect l="0" t="0" r="r" b="b"/>
              <a:pathLst>
                <a:path w="58" h="148">
                  <a:moveTo>
                    <a:pt x="58" y="144"/>
                  </a:moveTo>
                  <a:lnTo>
                    <a:pt x="10" y="148"/>
                  </a:lnTo>
                  <a:lnTo>
                    <a:pt x="0" y="4"/>
                  </a:lnTo>
                  <a:lnTo>
                    <a:pt x="48" y="0"/>
                  </a:lnTo>
                  <a:lnTo>
                    <a:pt x="58" y="144"/>
                  </a:lnTo>
                  <a:close/>
                </a:path>
              </a:pathLst>
            </a:custGeom>
            <a:solidFill>
              <a:srgbClr val="2E8D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dirty="0">
                <a:solidFill>
                  <a:srgbClr val="283147"/>
                </a:solidFill>
                <a:latin typeface="Calibri"/>
              </a:endParaRPr>
            </a:p>
          </p:txBody>
        </p:sp>
        <p:sp>
          <p:nvSpPr>
            <p:cNvPr id="886" name="Freeform 829">
              <a:extLst>
                <a:ext uri="{FF2B5EF4-FFF2-40B4-BE49-F238E27FC236}">
                  <a16:creationId xmlns:a16="http://schemas.microsoft.com/office/drawing/2014/main" id="{9D591BFC-A414-45DE-B79C-F1AF05E8868E}"/>
                </a:ext>
              </a:extLst>
            </p:cNvPr>
            <p:cNvSpPr>
              <a:spLocks/>
            </p:cNvSpPr>
            <p:nvPr/>
          </p:nvSpPr>
          <p:spPr bwMode="auto">
            <a:xfrm>
              <a:off x="7645400" y="-3308350"/>
              <a:ext cx="92075" cy="231775"/>
            </a:xfrm>
            <a:custGeom>
              <a:avLst/>
              <a:gdLst>
                <a:gd name="T0" fmla="*/ 58 w 58"/>
                <a:gd name="T1" fmla="*/ 142 h 146"/>
                <a:gd name="T2" fmla="*/ 10 w 58"/>
                <a:gd name="T3" fmla="*/ 146 h 146"/>
                <a:gd name="T4" fmla="*/ 0 w 58"/>
                <a:gd name="T5" fmla="*/ 2 h 146"/>
                <a:gd name="T6" fmla="*/ 48 w 58"/>
                <a:gd name="T7" fmla="*/ 0 h 146"/>
                <a:gd name="T8" fmla="*/ 58 w 58"/>
                <a:gd name="T9" fmla="*/ 142 h 146"/>
              </a:gdLst>
              <a:ahLst/>
              <a:cxnLst>
                <a:cxn ang="0">
                  <a:pos x="T0" y="T1"/>
                </a:cxn>
                <a:cxn ang="0">
                  <a:pos x="T2" y="T3"/>
                </a:cxn>
                <a:cxn ang="0">
                  <a:pos x="T4" y="T5"/>
                </a:cxn>
                <a:cxn ang="0">
                  <a:pos x="T6" y="T7"/>
                </a:cxn>
                <a:cxn ang="0">
                  <a:pos x="T8" y="T9"/>
                </a:cxn>
              </a:cxnLst>
              <a:rect l="0" t="0" r="r" b="b"/>
              <a:pathLst>
                <a:path w="58" h="146">
                  <a:moveTo>
                    <a:pt x="58" y="142"/>
                  </a:moveTo>
                  <a:lnTo>
                    <a:pt x="10" y="146"/>
                  </a:lnTo>
                  <a:lnTo>
                    <a:pt x="0" y="2"/>
                  </a:lnTo>
                  <a:lnTo>
                    <a:pt x="48" y="0"/>
                  </a:lnTo>
                  <a:lnTo>
                    <a:pt x="58" y="142"/>
                  </a:lnTo>
                  <a:close/>
                </a:path>
              </a:pathLst>
            </a:custGeom>
            <a:solidFill>
              <a:srgbClr val="2E8D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dirty="0">
                <a:solidFill>
                  <a:srgbClr val="283147"/>
                </a:solidFill>
                <a:latin typeface="Calibri"/>
              </a:endParaRPr>
            </a:p>
          </p:txBody>
        </p:sp>
        <p:sp>
          <p:nvSpPr>
            <p:cNvPr id="887" name="Freeform 830">
              <a:extLst>
                <a:ext uri="{FF2B5EF4-FFF2-40B4-BE49-F238E27FC236}">
                  <a16:creationId xmlns:a16="http://schemas.microsoft.com/office/drawing/2014/main" id="{D11591B8-E698-4FEF-8C8E-B6C947BAC4AD}"/>
                </a:ext>
              </a:extLst>
            </p:cNvPr>
            <p:cNvSpPr>
              <a:spLocks/>
            </p:cNvSpPr>
            <p:nvPr/>
          </p:nvSpPr>
          <p:spPr bwMode="auto">
            <a:xfrm>
              <a:off x="7867650" y="-3263900"/>
              <a:ext cx="104775" cy="107950"/>
            </a:xfrm>
            <a:custGeom>
              <a:avLst/>
              <a:gdLst>
                <a:gd name="T0" fmla="*/ 32 w 33"/>
                <a:gd name="T1" fmla="*/ 16 h 34"/>
                <a:gd name="T2" fmla="*/ 17 w 33"/>
                <a:gd name="T3" fmla="*/ 33 h 34"/>
                <a:gd name="T4" fmla="*/ 0 w 33"/>
                <a:gd name="T5" fmla="*/ 18 h 34"/>
                <a:gd name="T6" fmla="*/ 15 w 33"/>
                <a:gd name="T7" fmla="*/ 1 h 34"/>
                <a:gd name="T8" fmla="*/ 32 w 33"/>
                <a:gd name="T9" fmla="*/ 16 h 34"/>
              </a:gdLst>
              <a:ahLst/>
              <a:cxnLst>
                <a:cxn ang="0">
                  <a:pos x="T0" y="T1"/>
                </a:cxn>
                <a:cxn ang="0">
                  <a:pos x="T2" y="T3"/>
                </a:cxn>
                <a:cxn ang="0">
                  <a:pos x="T4" y="T5"/>
                </a:cxn>
                <a:cxn ang="0">
                  <a:pos x="T6" y="T7"/>
                </a:cxn>
                <a:cxn ang="0">
                  <a:pos x="T8" y="T9"/>
                </a:cxn>
              </a:cxnLst>
              <a:rect l="0" t="0" r="r" b="b"/>
              <a:pathLst>
                <a:path w="33" h="34">
                  <a:moveTo>
                    <a:pt x="32" y="16"/>
                  </a:moveTo>
                  <a:cubicBezTo>
                    <a:pt x="33" y="25"/>
                    <a:pt x="26" y="32"/>
                    <a:pt x="17" y="33"/>
                  </a:cubicBezTo>
                  <a:cubicBezTo>
                    <a:pt x="9" y="34"/>
                    <a:pt x="1" y="27"/>
                    <a:pt x="0" y="18"/>
                  </a:cubicBezTo>
                  <a:cubicBezTo>
                    <a:pt x="0" y="9"/>
                    <a:pt x="6" y="2"/>
                    <a:pt x="15" y="1"/>
                  </a:cubicBezTo>
                  <a:cubicBezTo>
                    <a:pt x="24" y="0"/>
                    <a:pt x="32" y="7"/>
                    <a:pt x="32" y="16"/>
                  </a:cubicBezTo>
                  <a:close/>
                </a:path>
              </a:pathLst>
            </a:custGeom>
            <a:solidFill>
              <a:srgbClr val="FCEE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dirty="0">
                <a:solidFill>
                  <a:srgbClr val="283147"/>
                </a:solidFill>
                <a:latin typeface="Calibri"/>
              </a:endParaRPr>
            </a:p>
          </p:txBody>
        </p:sp>
        <p:sp>
          <p:nvSpPr>
            <p:cNvPr id="888" name="Freeform 831">
              <a:extLst>
                <a:ext uri="{FF2B5EF4-FFF2-40B4-BE49-F238E27FC236}">
                  <a16:creationId xmlns:a16="http://schemas.microsoft.com/office/drawing/2014/main" id="{56ED9621-7FCF-485D-9D39-ECDA6AF45C0D}"/>
                </a:ext>
              </a:extLst>
            </p:cNvPr>
            <p:cNvSpPr>
              <a:spLocks/>
            </p:cNvSpPr>
            <p:nvPr/>
          </p:nvSpPr>
          <p:spPr bwMode="auto">
            <a:xfrm>
              <a:off x="8131175" y="-3282950"/>
              <a:ext cx="109538" cy="104775"/>
            </a:xfrm>
            <a:custGeom>
              <a:avLst/>
              <a:gdLst>
                <a:gd name="T0" fmla="*/ 33 w 34"/>
                <a:gd name="T1" fmla="*/ 16 h 33"/>
                <a:gd name="T2" fmla="*/ 18 w 34"/>
                <a:gd name="T3" fmla="*/ 33 h 33"/>
                <a:gd name="T4" fmla="*/ 1 w 34"/>
                <a:gd name="T5" fmla="*/ 18 h 33"/>
                <a:gd name="T6" fmla="*/ 16 w 34"/>
                <a:gd name="T7" fmla="*/ 1 h 33"/>
                <a:gd name="T8" fmla="*/ 33 w 34"/>
                <a:gd name="T9" fmla="*/ 16 h 33"/>
              </a:gdLst>
              <a:ahLst/>
              <a:cxnLst>
                <a:cxn ang="0">
                  <a:pos x="T0" y="T1"/>
                </a:cxn>
                <a:cxn ang="0">
                  <a:pos x="T2" y="T3"/>
                </a:cxn>
                <a:cxn ang="0">
                  <a:pos x="T4" y="T5"/>
                </a:cxn>
                <a:cxn ang="0">
                  <a:pos x="T6" y="T7"/>
                </a:cxn>
                <a:cxn ang="0">
                  <a:pos x="T8" y="T9"/>
                </a:cxn>
              </a:cxnLst>
              <a:rect l="0" t="0" r="r" b="b"/>
              <a:pathLst>
                <a:path w="34" h="33">
                  <a:moveTo>
                    <a:pt x="33" y="16"/>
                  </a:moveTo>
                  <a:cubicBezTo>
                    <a:pt x="34" y="24"/>
                    <a:pt x="27" y="32"/>
                    <a:pt x="18" y="33"/>
                  </a:cubicBezTo>
                  <a:cubicBezTo>
                    <a:pt x="9" y="33"/>
                    <a:pt x="2" y="27"/>
                    <a:pt x="1" y="18"/>
                  </a:cubicBezTo>
                  <a:cubicBezTo>
                    <a:pt x="0" y="9"/>
                    <a:pt x="7" y="1"/>
                    <a:pt x="16" y="1"/>
                  </a:cubicBezTo>
                  <a:cubicBezTo>
                    <a:pt x="25" y="0"/>
                    <a:pt x="32" y="7"/>
                    <a:pt x="33" y="16"/>
                  </a:cubicBezTo>
                  <a:close/>
                </a:path>
              </a:pathLst>
            </a:custGeom>
            <a:solidFill>
              <a:srgbClr val="F15A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dirty="0">
                <a:solidFill>
                  <a:srgbClr val="283147"/>
                </a:solidFill>
                <a:latin typeface="Calibri"/>
              </a:endParaRPr>
            </a:p>
          </p:txBody>
        </p:sp>
        <p:sp>
          <p:nvSpPr>
            <p:cNvPr id="889" name="Freeform 832">
              <a:extLst>
                <a:ext uri="{FF2B5EF4-FFF2-40B4-BE49-F238E27FC236}">
                  <a16:creationId xmlns:a16="http://schemas.microsoft.com/office/drawing/2014/main" id="{3A2E815B-57CA-4652-B9F1-155FB9E87E03}"/>
                </a:ext>
              </a:extLst>
            </p:cNvPr>
            <p:cNvSpPr>
              <a:spLocks/>
            </p:cNvSpPr>
            <p:nvPr/>
          </p:nvSpPr>
          <p:spPr bwMode="auto">
            <a:xfrm>
              <a:off x="8434388" y="-3394075"/>
              <a:ext cx="973138" cy="219075"/>
            </a:xfrm>
            <a:custGeom>
              <a:avLst/>
              <a:gdLst>
                <a:gd name="T0" fmla="*/ 294 w 306"/>
                <a:gd name="T1" fmla="*/ 48 h 69"/>
                <a:gd name="T2" fmla="*/ 17 w 306"/>
                <a:gd name="T3" fmla="*/ 69 h 69"/>
                <a:gd name="T4" fmla="*/ 3 w 306"/>
                <a:gd name="T5" fmla="*/ 57 h 69"/>
                <a:gd name="T6" fmla="*/ 1 w 306"/>
                <a:gd name="T7" fmla="*/ 35 h 69"/>
                <a:gd name="T8" fmla="*/ 13 w 306"/>
                <a:gd name="T9" fmla="*/ 21 h 69"/>
                <a:gd name="T10" fmla="*/ 290 w 306"/>
                <a:gd name="T11" fmla="*/ 0 h 69"/>
                <a:gd name="T12" fmla="*/ 304 w 306"/>
                <a:gd name="T13" fmla="*/ 13 h 69"/>
                <a:gd name="T14" fmla="*/ 306 w 306"/>
                <a:gd name="T15" fmla="*/ 34 h 69"/>
                <a:gd name="T16" fmla="*/ 294 w 306"/>
                <a:gd name="T17" fmla="*/ 48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6" h="69">
                  <a:moveTo>
                    <a:pt x="294" y="48"/>
                  </a:moveTo>
                  <a:cubicBezTo>
                    <a:pt x="17" y="69"/>
                    <a:pt x="17" y="69"/>
                    <a:pt x="17" y="69"/>
                  </a:cubicBezTo>
                  <a:cubicBezTo>
                    <a:pt x="10" y="69"/>
                    <a:pt x="3" y="64"/>
                    <a:pt x="3" y="57"/>
                  </a:cubicBezTo>
                  <a:cubicBezTo>
                    <a:pt x="1" y="35"/>
                    <a:pt x="1" y="35"/>
                    <a:pt x="1" y="35"/>
                  </a:cubicBezTo>
                  <a:cubicBezTo>
                    <a:pt x="0" y="28"/>
                    <a:pt x="6" y="21"/>
                    <a:pt x="13" y="21"/>
                  </a:cubicBezTo>
                  <a:cubicBezTo>
                    <a:pt x="290" y="0"/>
                    <a:pt x="290" y="0"/>
                    <a:pt x="290" y="0"/>
                  </a:cubicBezTo>
                  <a:cubicBezTo>
                    <a:pt x="297" y="0"/>
                    <a:pt x="304" y="5"/>
                    <a:pt x="304" y="13"/>
                  </a:cubicBezTo>
                  <a:cubicBezTo>
                    <a:pt x="306" y="34"/>
                    <a:pt x="306" y="34"/>
                    <a:pt x="306" y="34"/>
                  </a:cubicBezTo>
                  <a:cubicBezTo>
                    <a:pt x="306" y="41"/>
                    <a:pt x="301" y="48"/>
                    <a:pt x="294" y="48"/>
                  </a:cubicBezTo>
                  <a:close/>
                </a:path>
              </a:pathLst>
            </a:custGeom>
            <a:solidFill>
              <a:srgbClr val="05021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dirty="0">
                <a:solidFill>
                  <a:srgbClr val="283147"/>
                </a:solidFill>
                <a:latin typeface="Calibri"/>
              </a:endParaRPr>
            </a:p>
          </p:txBody>
        </p:sp>
        <p:sp>
          <p:nvSpPr>
            <p:cNvPr id="890" name="Freeform 833">
              <a:extLst>
                <a:ext uri="{FF2B5EF4-FFF2-40B4-BE49-F238E27FC236}">
                  <a16:creationId xmlns:a16="http://schemas.microsoft.com/office/drawing/2014/main" id="{9F41BA02-88E5-4C5F-B56D-CFB9565EE386}"/>
                </a:ext>
              </a:extLst>
            </p:cNvPr>
            <p:cNvSpPr>
              <a:spLocks/>
            </p:cNvSpPr>
            <p:nvPr/>
          </p:nvSpPr>
          <p:spPr bwMode="auto">
            <a:xfrm>
              <a:off x="7607300" y="-2840038"/>
              <a:ext cx="706438" cy="514350"/>
            </a:xfrm>
            <a:custGeom>
              <a:avLst/>
              <a:gdLst>
                <a:gd name="T0" fmla="*/ 218 w 222"/>
                <a:gd name="T1" fmla="*/ 41 h 162"/>
                <a:gd name="T2" fmla="*/ 117 w 222"/>
                <a:gd name="T3" fmla="*/ 40 h 162"/>
                <a:gd name="T4" fmla="*/ 113 w 222"/>
                <a:gd name="T5" fmla="*/ 43 h 162"/>
                <a:gd name="T6" fmla="*/ 117 w 222"/>
                <a:gd name="T7" fmla="*/ 17 h 162"/>
                <a:gd name="T8" fmla="*/ 107 w 222"/>
                <a:gd name="T9" fmla="*/ 3 h 162"/>
                <a:gd name="T10" fmla="*/ 97 w 222"/>
                <a:gd name="T11" fmla="*/ 1 h 162"/>
                <a:gd name="T12" fmla="*/ 83 w 222"/>
                <a:gd name="T13" fmla="*/ 11 h 162"/>
                <a:gd name="T14" fmla="*/ 73 w 222"/>
                <a:gd name="T15" fmla="*/ 73 h 162"/>
                <a:gd name="T16" fmla="*/ 63 w 222"/>
                <a:gd name="T17" fmla="*/ 88 h 162"/>
                <a:gd name="T18" fmla="*/ 0 w 222"/>
                <a:gd name="T19" fmla="*/ 111 h 162"/>
                <a:gd name="T20" fmla="*/ 19 w 222"/>
                <a:gd name="T21" fmla="*/ 162 h 162"/>
                <a:gd name="T22" fmla="*/ 90 w 222"/>
                <a:gd name="T23" fmla="*/ 137 h 162"/>
                <a:gd name="T24" fmla="*/ 102 w 222"/>
                <a:gd name="T25" fmla="*/ 134 h 162"/>
                <a:gd name="T26" fmla="*/ 212 w 222"/>
                <a:gd name="T27" fmla="*/ 61 h 162"/>
                <a:gd name="T28" fmla="*/ 218 w 222"/>
                <a:gd name="T29" fmla="*/ 41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2" h="162">
                  <a:moveTo>
                    <a:pt x="218" y="41"/>
                  </a:moveTo>
                  <a:cubicBezTo>
                    <a:pt x="201" y="16"/>
                    <a:pt x="147" y="20"/>
                    <a:pt x="117" y="40"/>
                  </a:cubicBezTo>
                  <a:cubicBezTo>
                    <a:pt x="113" y="43"/>
                    <a:pt x="113" y="43"/>
                    <a:pt x="113" y="43"/>
                  </a:cubicBezTo>
                  <a:cubicBezTo>
                    <a:pt x="117" y="17"/>
                    <a:pt x="117" y="17"/>
                    <a:pt x="117" y="17"/>
                  </a:cubicBezTo>
                  <a:cubicBezTo>
                    <a:pt x="118" y="10"/>
                    <a:pt x="114" y="4"/>
                    <a:pt x="107" y="3"/>
                  </a:cubicBezTo>
                  <a:cubicBezTo>
                    <a:pt x="97" y="1"/>
                    <a:pt x="97" y="1"/>
                    <a:pt x="97" y="1"/>
                  </a:cubicBezTo>
                  <a:cubicBezTo>
                    <a:pt x="90" y="0"/>
                    <a:pt x="84" y="4"/>
                    <a:pt x="83" y="11"/>
                  </a:cubicBezTo>
                  <a:cubicBezTo>
                    <a:pt x="73" y="73"/>
                    <a:pt x="73" y="73"/>
                    <a:pt x="73" y="73"/>
                  </a:cubicBezTo>
                  <a:cubicBezTo>
                    <a:pt x="68" y="77"/>
                    <a:pt x="65" y="83"/>
                    <a:pt x="63" y="88"/>
                  </a:cubicBezTo>
                  <a:cubicBezTo>
                    <a:pt x="0" y="111"/>
                    <a:pt x="0" y="111"/>
                    <a:pt x="0" y="111"/>
                  </a:cubicBezTo>
                  <a:cubicBezTo>
                    <a:pt x="19" y="162"/>
                    <a:pt x="19" y="162"/>
                    <a:pt x="19" y="162"/>
                  </a:cubicBezTo>
                  <a:cubicBezTo>
                    <a:pt x="90" y="137"/>
                    <a:pt x="90" y="137"/>
                    <a:pt x="90" y="137"/>
                  </a:cubicBezTo>
                  <a:cubicBezTo>
                    <a:pt x="94" y="138"/>
                    <a:pt x="98" y="137"/>
                    <a:pt x="102" y="134"/>
                  </a:cubicBezTo>
                  <a:cubicBezTo>
                    <a:pt x="212" y="61"/>
                    <a:pt x="212" y="61"/>
                    <a:pt x="212" y="61"/>
                  </a:cubicBezTo>
                  <a:cubicBezTo>
                    <a:pt x="219" y="56"/>
                    <a:pt x="222" y="47"/>
                    <a:pt x="218" y="41"/>
                  </a:cubicBezTo>
                  <a:close/>
                </a:path>
              </a:pathLst>
            </a:custGeom>
            <a:solidFill>
              <a:srgbClr val="FFAB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dirty="0">
                <a:solidFill>
                  <a:srgbClr val="283147"/>
                </a:solidFill>
                <a:latin typeface="Calibri"/>
              </a:endParaRPr>
            </a:p>
          </p:txBody>
        </p:sp>
        <p:sp>
          <p:nvSpPr>
            <p:cNvPr id="891" name="Freeform 834">
              <a:extLst>
                <a:ext uri="{FF2B5EF4-FFF2-40B4-BE49-F238E27FC236}">
                  <a16:creationId xmlns:a16="http://schemas.microsoft.com/office/drawing/2014/main" id="{FC2DB879-32A2-4335-BDC4-5713FA710904}"/>
                </a:ext>
              </a:extLst>
            </p:cNvPr>
            <p:cNvSpPr>
              <a:spLocks/>
            </p:cNvSpPr>
            <p:nvPr/>
          </p:nvSpPr>
          <p:spPr bwMode="auto">
            <a:xfrm>
              <a:off x="5651500" y="-3832225"/>
              <a:ext cx="2143125" cy="1819275"/>
            </a:xfrm>
            <a:custGeom>
              <a:avLst/>
              <a:gdLst>
                <a:gd name="T0" fmla="*/ 674 w 674"/>
                <a:gd name="T1" fmla="*/ 474 h 572"/>
                <a:gd name="T2" fmla="*/ 664 w 674"/>
                <a:gd name="T3" fmla="*/ 401 h 572"/>
                <a:gd name="T4" fmla="*/ 275 w 674"/>
                <a:gd name="T5" fmla="*/ 378 h 572"/>
                <a:gd name="T6" fmla="*/ 168 w 674"/>
                <a:gd name="T7" fmla="*/ 58 h 572"/>
                <a:gd name="T8" fmla="*/ 131 w 674"/>
                <a:gd name="T9" fmla="*/ 25 h 572"/>
                <a:gd name="T10" fmla="*/ 108 w 674"/>
                <a:gd name="T11" fmla="*/ 16 h 572"/>
                <a:gd name="T12" fmla="*/ 1 w 674"/>
                <a:gd name="T13" fmla="*/ 100 h 572"/>
                <a:gd name="T14" fmla="*/ 66 w 674"/>
                <a:gd name="T15" fmla="*/ 561 h 572"/>
                <a:gd name="T16" fmla="*/ 169 w 674"/>
                <a:gd name="T17" fmla="*/ 564 h 572"/>
                <a:gd name="T18" fmla="*/ 674 w 674"/>
                <a:gd name="T19" fmla="*/ 474 h 5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74" h="572">
                  <a:moveTo>
                    <a:pt x="674" y="474"/>
                  </a:moveTo>
                  <a:cubicBezTo>
                    <a:pt x="664" y="401"/>
                    <a:pt x="664" y="401"/>
                    <a:pt x="664" y="401"/>
                  </a:cubicBezTo>
                  <a:cubicBezTo>
                    <a:pt x="513" y="418"/>
                    <a:pt x="380" y="395"/>
                    <a:pt x="275" y="378"/>
                  </a:cubicBezTo>
                  <a:cubicBezTo>
                    <a:pt x="276" y="293"/>
                    <a:pt x="244" y="189"/>
                    <a:pt x="168" y="58"/>
                  </a:cubicBezTo>
                  <a:cubicBezTo>
                    <a:pt x="160" y="44"/>
                    <a:pt x="147" y="32"/>
                    <a:pt x="131" y="25"/>
                  </a:cubicBezTo>
                  <a:cubicBezTo>
                    <a:pt x="123" y="21"/>
                    <a:pt x="116" y="18"/>
                    <a:pt x="108" y="16"/>
                  </a:cubicBezTo>
                  <a:cubicBezTo>
                    <a:pt x="54" y="0"/>
                    <a:pt x="0" y="43"/>
                    <a:pt x="1" y="100"/>
                  </a:cubicBezTo>
                  <a:cubicBezTo>
                    <a:pt x="6" y="286"/>
                    <a:pt x="20" y="455"/>
                    <a:pt x="66" y="561"/>
                  </a:cubicBezTo>
                  <a:cubicBezTo>
                    <a:pt x="108" y="572"/>
                    <a:pt x="141" y="571"/>
                    <a:pt x="169" y="564"/>
                  </a:cubicBezTo>
                  <a:cubicBezTo>
                    <a:pt x="267" y="559"/>
                    <a:pt x="437" y="519"/>
                    <a:pt x="674" y="474"/>
                  </a:cubicBezTo>
                  <a:close/>
                </a:path>
              </a:pathLst>
            </a:custGeom>
            <a:solidFill>
              <a:srgbClr val="4646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dirty="0">
                <a:solidFill>
                  <a:srgbClr val="283147"/>
                </a:solidFill>
                <a:latin typeface="Calibri"/>
              </a:endParaRPr>
            </a:p>
          </p:txBody>
        </p:sp>
        <p:sp>
          <p:nvSpPr>
            <p:cNvPr id="892" name="Freeform 835">
              <a:extLst>
                <a:ext uri="{FF2B5EF4-FFF2-40B4-BE49-F238E27FC236}">
                  <a16:creationId xmlns:a16="http://schemas.microsoft.com/office/drawing/2014/main" id="{9C69B305-6B08-44C7-B8E1-FBA42B3DB51E}"/>
                </a:ext>
              </a:extLst>
            </p:cNvPr>
            <p:cNvSpPr>
              <a:spLocks/>
            </p:cNvSpPr>
            <p:nvPr/>
          </p:nvSpPr>
          <p:spPr bwMode="auto">
            <a:xfrm>
              <a:off x="5794375" y="-4933950"/>
              <a:ext cx="712788" cy="715963"/>
            </a:xfrm>
            <a:custGeom>
              <a:avLst/>
              <a:gdLst>
                <a:gd name="T0" fmla="*/ 222 w 224"/>
                <a:gd name="T1" fmla="*/ 127 h 225"/>
                <a:gd name="T2" fmla="*/ 174 w 224"/>
                <a:gd name="T3" fmla="*/ 0 h 225"/>
                <a:gd name="T4" fmla="*/ 164 w 224"/>
                <a:gd name="T5" fmla="*/ 2 h 225"/>
                <a:gd name="T6" fmla="*/ 164 w 224"/>
                <a:gd name="T7" fmla="*/ 2 h 225"/>
                <a:gd name="T8" fmla="*/ 0 w 224"/>
                <a:gd name="T9" fmla="*/ 30 h 225"/>
                <a:gd name="T10" fmla="*/ 15 w 224"/>
                <a:gd name="T11" fmla="*/ 118 h 225"/>
                <a:gd name="T12" fmla="*/ 59 w 224"/>
                <a:gd name="T13" fmla="*/ 126 h 225"/>
                <a:gd name="T14" fmla="*/ 61 w 224"/>
                <a:gd name="T15" fmla="*/ 126 h 225"/>
                <a:gd name="T16" fmla="*/ 69 w 224"/>
                <a:gd name="T17" fmla="*/ 168 h 225"/>
                <a:gd name="T18" fmla="*/ 95 w 224"/>
                <a:gd name="T19" fmla="*/ 196 h 225"/>
                <a:gd name="T20" fmla="*/ 185 w 224"/>
                <a:gd name="T21" fmla="*/ 222 h 225"/>
                <a:gd name="T22" fmla="*/ 202 w 224"/>
                <a:gd name="T23" fmla="*/ 203 h 225"/>
                <a:gd name="T24" fmla="*/ 200 w 224"/>
                <a:gd name="T25" fmla="*/ 196 h 225"/>
                <a:gd name="T26" fmla="*/ 195 w 224"/>
                <a:gd name="T27" fmla="*/ 182 h 225"/>
                <a:gd name="T28" fmla="*/ 189 w 224"/>
                <a:gd name="T29" fmla="*/ 159 h 225"/>
                <a:gd name="T30" fmla="*/ 187 w 224"/>
                <a:gd name="T31" fmla="*/ 152 h 225"/>
                <a:gd name="T32" fmla="*/ 186 w 224"/>
                <a:gd name="T33" fmla="*/ 146 h 225"/>
                <a:gd name="T34" fmla="*/ 185 w 224"/>
                <a:gd name="T35" fmla="*/ 144 h 225"/>
                <a:gd name="T36" fmla="*/ 185 w 224"/>
                <a:gd name="T37" fmla="*/ 143 h 225"/>
                <a:gd name="T38" fmla="*/ 216 w 224"/>
                <a:gd name="T39" fmla="*/ 138 h 225"/>
                <a:gd name="T40" fmla="*/ 222 w 224"/>
                <a:gd name="T41" fmla="*/ 127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5">
                  <a:moveTo>
                    <a:pt x="222" y="127"/>
                  </a:moveTo>
                  <a:cubicBezTo>
                    <a:pt x="174" y="0"/>
                    <a:pt x="174" y="0"/>
                    <a:pt x="174" y="0"/>
                  </a:cubicBezTo>
                  <a:cubicBezTo>
                    <a:pt x="164" y="2"/>
                    <a:pt x="164" y="2"/>
                    <a:pt x="164" y="2"/>
                  </a:cubicBezTo>
                  <a:cubicBezTo>
                    <a:pt x="164" y="2"/>
                    <a:pt x="164" y="2"/>
                    <a:pt x="164" y="2"/>
                  </a:cubicBezTo>
                  <a:cubicBezTo>
                    <a:pt x="0" y="30"/>
                    <a:pt x="0" y="30"/>
                    <a:pt x="0" y="30"/>
                  </a:cubicBezTo>
                  <a:cubicBezTo>
                    <a:pt x="15" y="118"/>
                    <a:pt x="15" y="118"/>
                    <a:pt x="15" y="118"/>
                  </a:cubicBezTo>
                  <a:cubicBezTo>
                    <a:pt x="28" y="126"/>
                    <a:pt x="43" y="129"/>
                    <a:pt x="59" y="126"/>
                  </a:cubicBezTo>
                  <a:cubicBezTo>
                    <a:pt x="60" y="126"/>
                    <a:pt x="60" y="126"/>
                    <a:pt x="61" y="126"/>
                  </a:cubicBezTo>
                  <a:cubicBezTo>
                    <a:pt x="69" y="168"/>
                    <a:pt x="69" y="168"/>
                    <a:pt x="69" y="168"/>
                  </a:cubicBezTo>
                  <a:cubicBezTo>
                    <a:pt x="72" y="181"/>
                    <a:pt x="82" y="192"/>
                    <a:pt x="95" y="196"/>
                  </a:cubicBezTo>
                  <a:cubicBezTo>
                    <a:pt x="185" y="222"/>
                    <a:pt x="185" y="222"/>
                    <a:pt x="185" y="222"/>
                  </a:cubicBezTo>
                  <a:cubicBezTo>
                    <a:pt x="196" y="225"/>
                    <a:pt x="207" y="214"/>
                    <a:pt x="202" y="203"/>
                  </a:cubicBezTo>
                  <a:cubicBezTo>
                    <a:pt x="202" y="200"/>
                    <a:pt x="201" y="198"/>
                    <a:pt x="200" y="196"/>
                  </a:cubicBezTo>
                  <a:cubicBezTo>
                    <a:pt x="198" y="191"/>
                    <a:pt x="197" y="186"/>
                    <a:pt x="195" y="182"/>
                  </a:cubicBezTo>
                  <a:cubicBezTo>
                    <a:pt x="193" y="174"/>
                    <a:pt x="191" y="167"/>
                    <a:pt x="189" y="159"/>
                  </a:cubicBezTo>
                  <a:cubicBezTo>
                    <a:pt x="188" y="157"/>
                    <a:pt x="187" y="154"/>
                    <a:pt x="187" y="152"/>
                  </a:cubicBezTo>
                  <a:cubicBezTo>
                    <a:pt x="186" y="150"/>
                    <a:pt x="186" y="148"/>
                    <a:pt x="186" y="146"/>
                  </a:cubicBezTo>
                  <a:cubicBezTo>
                    <a:pt x="185" y="145"/>
                    <a:pt x="185" y="144"/>
                    <a:pt x="185" y="144"/>
                  </a:cubicBezTo>
                  <a:cubicBezTo>
                    <a:pt x="185" y="144"/>
                    <a:pt x="185" y="143"/>
                    <a:pt x="185" y="143"/>
                  </a:cubicBezTo>
                  <a:cubicBezTo>
                    <a:pt x="216" y="138"/>
                    <a:pt x="216" y="138"/>
                    <a:pt x="216" y="138"/>
                  </a:cubicBezTo>
                  <a:cubicBezTo>
                    <a:pt x="221" y="137"/>
                    <a:pt x="224" y="132"/>
                    <a:pt x="222" y="127"/>
                  </a:cubicBezTo>
                  <a:close/>
                </a:path>
              </a:pathLst>
            </a:custGeom>
            <a:solidFill>
              <a:srgbClr val="FFAB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dirty="0">
                <a:solidFill>
                  <a:srgbClr val="283147"/>
                </a:solidFill>
                <a:latin typeface="Calibri"/>
              </a:endParaRPr>
            </a:p>
          </p:txBody>
        </p:sp>
        <p:sp>
          <p:nvSpPr>
            <p:cNvPr id="893" name="Freeform 836">
              <a:extLst>
                <a:ext uri="{FF2B5EF4-FFF2-40B4-BE49-F238E27FC236}">
                  <a16:creationId xmlns:a16="http://schemas.microsoft.com/office/drawing/2014/main" id="{45202630-5DAE-44E3-B020-17F93ECE1651}"/>
                </a:ext>
              </a:extLst>
            </p:cNvPr>
            <p:cNvSpPr>
              <a:spLocks/>
            </p:cNvSpPr>
            <p:nvPr/>
          </p:nvSpPr>
          <p:spPr bwMode="auto">
            <a:xfrm>
              <a:off x="6294438" y="-4768850"/>
              <a:ext cx="47625" cy="47625"/>
            </a:xfrm>
            <a:custGeom>
              <a:avLst/>
              <a:gdLst>
                <a:gd name="T0" fmla="*/ 1 w 15"/>
                <a:gd name="T1" fmla="*/ 9 h 15"/>
                <a:gd name="T2" fmla="*/ 9 w 15"/>
                <a:gd name="T3" fmla="*/ 15 h 15"/>
                <a:gd name="T4" fmla="*/ 14 w 15"/>
                <a:gd name="T5" fmla="*/ 7 h 15"/>
                <a:gd name="T6" fmla="*/ 7 w 15"/>
                <a:gd name="T7" fmla="*/ 1 h 15"/>
                <a:gd name="T8" fmla="*/ 1 w 15"/>
                <a:gd name="T9" fmla="*/ 9 h 15"/>
              </a:gdLst>
              <a:ahLst/>
              <a:cxnLst>
                <a:cxn ang="0">
                  <a:pos x="T0" y="T1"/>
                </a:cxn>
                <a:cxn ang="0">
                  <a:pos x="T2" y="T3"/>
                </a:cxn>
                <a:cxn ang="0">
                  <a:pos x="T4" y="T5"/>
                </a:cxn>
                <a:cxn ang="0">
                  <a:pos x="T6" y="T7"/>
                </a:cxn>
                <a:cxn ang="0">
                  <a:pos x="T8" y="T9"/>
                </a:cxn>
              </a:cxnLst>
              <a:rect l="0" t="0" r="r" b="b"/>
              <a:pathLst>
                <a:path w="15" h="15">
                  <a:moveTo>
                    <a:pt x="1" y="9"/>
                  </a:moveTo>
                  <a:cubicBezTo>
                    <a:pt x="2" y="13"/>
                    <a:pt x="5" y="15"/>
                    <a:pt x="9" y="15"/>
                  </a:cubicBezTo>
                  <a:cubicBezTo>
                    <a:pt x="13" y="14"/>
                    <a:pt x="15" y="10"/>
                    <a:pt x="14" y="7"/>
                  </a:cubicBezTo>
                  <a:cubicBezTo>
                    <a:pt x="14" y="3"/>
                    <a:pt x="10" y="0"/>
                    <a:pt x="7" y="1"/>
                  </a:cubicBezTo>
                  <a:cubicBezTo>
                    <a:pt x="3" y="2"/>
                    <a:pt x="0" y="5"/>
                    <a:pt x="1" y="9"/>
                  </a:cubicBezTo>
                  <a:close/>
                </a:path>
              </a:pathLst>
            </a:custGeom>
            <a:solidFill>
              <a:srgbClr val="0F0A0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dirty="0">
                <a:solidFill>
                  <a:srgbClr val="283147"/>
                </a:solidFill>
                <a:latin typeface="Calibri"/>
              </a:endParaRPr>
            </a:p>
          </p:txBody>
        </p:sp>
        <p:sp>
          <p:nvSpPr>
            <p:cNvPr id="894" name="Freeform 837">
              <a:extLst>
                <a:ext uri="{FF2B5EF4-FFF2-40B4-BE49-F238E27FC236}">
                  <a16:creationId xmlns:a16="http://schemas.microsoft.com/office/drawing/2014/main" id="{1AB0EB83-6363-4A3E-9273-13D9D8158E5C}"/>
                </a:ext>
              </a:extLst>
            </p:cNvPr>
            <p:cNvSpPr>
              <a:spLocks/>
            </p:cNvSpPr>
            <p:nvPr/>
          </p:nvSpPr>
          <p:spPr bwMode="auto">
            <a:xfrm>
              <a:off x="5743575" y="-5172075"/>
              <a:ext cx="760413" cy="954088"/>
            </a:xfrm>
            <a:custGeom>
              <a:avLst/>
              <a:gdLst>
                <a:gd name="T0" fmla="*/ 216 w 239"/>
                <a:gd name="T1" fmla="*/ 271 h 300"/>
                <a:gd name="T2" fmla="*/ 211 w 239"/>
                <a:gd name="T3" fmla="*/ 257 h 300"/>
                <a:gd name="T4" fmla="*/ 205 w 239"/>
                <a:gd name="T5" fmla="*/ 234 h 300"/>
                <a:gd name="T6" fmla="*/ 203 w 239"/>
                <a:gd name="T7" fmla="*/ 227 h 300"/>
                <a:gd name="T8" fmla="*/ 202 w 239"/>
                <a:gd name="T9" fmla="*/ 221 h 300"/>
                <a:gd name="T10" fmla="*/ 199 w 239"/>
                <a:gd name="T11" fmla="*/ 218 h 300"/>
                <a:gd name="T12" fmla="*/ 123 w 239"/>
                <a:gd name="T13" fmla="*/ 162 h 300"/>
                <a:gd name="T14" fmla="*/ 126 w 239"/>
                <a:gd name="T15" fmla="*/ 129 h 300"/>
                <a:gd name="T16" fmla="*/ 114 w 239"/>
                <a:gd name="T17" fmla="*/ 101 h 300"/>
                <a:gd name="T18" fmla="*/ 185 w 239"/>
                <a:gd name="T19" fmla="*/ 88 h 300"/>
                <a:gd name="T20" fmla="*/ 233 w 239"/>
                <a:gd name="T21" fmla="*/ 20 h 300"/>
                <a:gd name="T22" fmla="*/ 199 w 239"/>
                <a:gd name="T23" fmla="*/ 26 h 300"/>
                <a:gd name="T24" fmla="*/ 195 w 239"/>
                <a:gd name="T25" fmla="*/ 0 h 300"/>
                <a:gd name="T26" fmla="*/ 92 w 239"/>
                <a:gd name="T27" fmla="*/ 43 h 300"/>
                <a:gd name="T28" fmla="*/ 80 w 239"/>
                <a:gd name="T29" fmla="*/ 47 h 300"/>
                <a:gd name="T30" fmla="*/ 53 w 239"/>
                <a:gd name="T31" fmla="*/ 51 h 300"/>
                <a:gd name="T32" fmla="*/ 5 w 239"/>
                <a:gd name="T33" fmla="*/ 119 h 300"/>
                <a:gd name="T34" fmla="*/ 2 w 239"/>
                <a:gd name="T35" fmla="*/ 150 h 300"/>
                <a:gd name="T36" fmla="*/ 31 w 239"/>
                <a:gd name="T37" fmla="*/ 193 h 300"/>
                <a:gd name="T38" fmla="*/ 75 w 239"/>
                <a:gd name="T39" fmla="*/ 201 h 300"/>
                <a:gd name="T40" fmla="*/ 77 w 239"/>
                <a:gd name="T41" fmla="*/ 201 h 300"/>
                <a:gd name="T42" fmla="*/ 85 w 239"/>
                <a:gd name="T43" fmla="*/ 243 h 300"/>
                <a:gd name="T44" fmla="*/ 111 w 239"/>
                <a:gd name="T45" fmla="*/ 271 h 300"/>
                <a:gd name="T46" fmla="*/ 201 w 239"/>
                <a:gd name="T47" fmla="*/ 297 h 300"/>
                <a:gd name="T48" fmla="*/ 218 w 239"/>
                <a:gd name="T49" fmla="*/ 278 h 300"/>
                <a:gd name="T50" fmla="*/ 216 w 239"/>
                <a:gd name="T51" fmla="*/ 271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39" h="300">
                  <a:moveTo>
                    <a:pt x="216" y="271"/>
                  </a:moveTo>
                  <a:cubicBezTo>
                    <a:pt x="214" y="266"/>
                    <a:pt x="213" y="261"/>
                    <a:pt x="211" y="257"/>
                  </a:cubicBezTo>
                  <a:cubicBezTo>
                    <a:pt x="209" y="249"/>
                    <a:pt x="207" y="242"/>
                    <a:pt x="205" y="234"/>
                  </a:cubicBezTo>
                  <a:cubicBezTo>
                    <a:pt x="204" y="232"/>
                    <a:pt x="203" y="229"/>
                    <a:pt x="203" y="227"/>
                  </a:cubicBezTo>
                  <a:cubicBezTo>
                    <a:pt x="202" y="225"/>
                    <a:pt x="202" y="223"/>
                    <a:pt x="202" y="221"/>
                  </a:cubicBezTo>
                  <a:cubicBezTo>
                    <a:pt x="201" y="220"/>
                    <a:pt x="200" y="218"/>
                    <a:pt x="199" y="218"/>
                  </a:cubicBezTo>
                  <a:cubicBezTo>
                    <a:pt x="179" y="214"/>
                    <a:pt x="144" y="200"/>
                    <a:pt x="123" y="162"/>
                  </a:cubicBezTo>
                  <a:cubicBezTo>
                    <a:pt x="127" y="152"/>
                    <a:pt x="128" y="140"/>
                    <a:pt x="126" y="129"/>
                  </a:cubicBezTo>
                  <a:cubicBezTo>
                    <a:pt x="124" y="118"/>
                    <a:pt x="120" y="109"/>
                    <a:pt x="114" y="101"/>
                  </a:cubicBezTo>
                  <a:cubicBezTo>
                    <a:pt x="185" y="88"/>
                    <a:pt x="185" y="88"/>
                    <a:pt x="185" y="88"/>
                  </a:cubicBezTo>
                  <a:cubicBezTo>
                    <a:pt x="217" y="83"/>
                    <a:pt x="239" y="52"/>
                    <a:pt x="233" y="20"/>
                  </a:cubicBezTo>
                  <a:cubicBezTo>
                    <a:pt x="199" y="26"/>
                    <a:pt x="199" y="26"/>
                    <a:pt x="199" y="26"/>
                  </a:cubicBezTo>
                  <a:cubicBezTo>
                    <a:pt x="200" y="17"/>
                    <a:pt x="198" y="9"/>
                    <a:pt x="195" y="0"/>
                  </a:cubicBezTo>
                  <a:cubicBezTo>
                    <a:pt x="92" y="43"/>
                    <a:pt x="92" y="43"/>
                    <a:pt x="92" y="43"/>
                  </a:cubicBezTo>
                  <a:cubicBezTo>
                    <a:pt x="88" y="45"/>
                    <a:pt x="84" y="46"/>
                    <a:pt x="80" y="47"/>
                  </a:cubicBezTo>
                  <a:cubicBezTo>
                    <a:pt x="53" y="51"/>
                    <a:pt x="53" y="51"/>
                    <a:pt x="53" y="51"/>
                  </a:cubicBezTo>
                  <a:cubicBezTo>
                    <a:pt x="21" y="57"/>
                    <a:pt x="0" y="87"/>
                    <a:pt x="5" y="119"/>
                  </a:cubicBezTo>
                  <a:cubicBezTo>
                    <a:pt x="2" y="128"/>
                    <a:pt x="0" y="139"/>
                    <a:pt x="2" y="150"/>
                  </a:cubicBezTo>
                  <a:cubicBezTo>
                    <a:pt x="6" y="168"/>
                    <a:pt x="16" y="184"/>
                    <a:pt x="31" y="193"/>
                  </a:cubicBezTo>
                  <a:cubicBezTo>
                    <a:pt x="44" y="201"/>
                    <a:pt x="59" y="204"/>
                    <a:pt x="75" y="201"/>
                  </a:cubicBezTo>
                  <a:cubicBezTo>
                    <a:pt x="76" y="201"/>
                    <a:pt x="76" y="201"/>
                    <a:pt x="77" y="201"/>
                  </a:cubicBezTo>
                  <a:cubicBezTo>
                    <a:pt x="85" y="243"/>
                    <a:pt x="85" y="243"/>
                    <a:pt x="85" y="243"/>
                  </a:cubicBezTo>
                  <a:cubicBezTo>
                    <a:pt x="88" y="256"/>
                    <a:pt x="98" y="267"/>
                    <a:pt x="111" y="271"/>
                  </a:cubicBezTo>
                  <a:cubicBezTo>
                    <a:pt x="201" y="297"/>
                    <a:pt x="201" y="297"/>
                    <a:pt x="201" y="297"/>
                  </a:cubicBezTo>
                  <a:cubicBezTo>
                    <a:pt x="212" y="300"/>
                    <a:pt x="223" y="289"/>
                    <a:pt x="218" y="278"/>
                  </a:cubicBezTo>
                  <a:cubicBezTo>
                    <a:pt x="218" y="275"/>
                    <a:pt x="217" y="273"/>
                    <a:pt x="216" y="271"/>
                  </a:cubicBezTo>
                  <a:close/>
                </a:path>
              </a:pathLst>
            </a:custGeom>
            <a:solidFill>
              <a:srgbClr val="0F0A0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dirty="0">
                <a:solidFill>
                  <a:srgbClr val="283147"/>
                </a:solidFill>
                <a:latin typeface="Calibri"/>
              </a:endParaRPr>
            </a:p>
          </p:txBody>
        </p:sp>
        <p:sp>
          <p:nvSpPr>
            <p:cNvPr id="895" name="Freeform 838">
              <a:extLst>
                <a:ext uri="{FF2B5EF4-FFF2-40B4-BE49-F238E27FC236}">
                  <a16:creationId xmlns:a16="http://schemas.microsoft.com/office/drawing/2014/main" id="{7F72E62C-0748-4139-B4CD-D89454C86B97}"/>
                </a:ext>
              </a:extLst>
            </p:cNvPr>
            <p:cNvSpPr>
              <a:spLocks/>
            </p:cNvSpPr>
            <p:nvPr/>
          </p:nvSpPr>
          <p:spPr bwMode="auto">
            <a:xfrm>
              <a:off x="5991225" y="-4743450"/>
              <a:ext cx="136525" cy="166688"/>
            </a:xfrm>
            <a:custGeom>
              <a:avLst/>
              <a:gdLst>
                <a:gd name="T0" fmla="*/ 13 w 43"/>
                <a:gd name="T1" fmla="*/ 46 h 52"/>
                <a:gd name="T2" fmla="*/ 42 w 43"/>
                <a:gd name="T3" fmla="*/ 43 h 52"/>
                <a:gd name="T4" fmla="*/ 32 w 43"/>
                <a:gd name="T5" fmla="*/ 16 h 52"/>
                <a:gd name="T6" fmla="*/ 3 w 43"/>
                <a:gd name="T7" fmla="*/ 19 h 52"/>
                <a:gd name="T8" fmla="*/ 13 w 43"/>
                <a:gd name="T9" fmla="*/ 46 h 52"/>
              </a:gdLst>
              <a:ahLst/>
              <a:cxnLst>
                <a:cxn ang="0">
                  <a:pos x="T0" y="T1"/>
                </a:cxn>
                <a:cxn ang="0">
                  <a:pos x="T2" y="T3"/>
                </a:cxn>
                <a:cxn ang="0">
                  <a:pos x="T4" y="T5"/>
                </a:cxn>
                <a:cxn ang="0">
                  <a:pos x="T6" y="T7"/>
                </a:cxn>
                <a:cxn ang="0">
                  <a:pos x="T8" y="T9"/>
                </a:cxn>
              </a:cxnLst>
              <a:rect l="0" t="0" r="r" b="b"/>
              <a:pathLst>
                <a:path w="43" h="52">
                  <a:moveTo>
                    <a:pt x="13" y="46"/>
                  </a:moveTo>
                  <a:cubicBezTo>
                    <a:pt x="24" y="52"/>
                    <a:pt x="43" y="52"/>
                    <a:pt x="42" y="43"/>
                  </a:cubicBezTo>
                  <a:cubicBezTo>
                    <a:pt x="42" y="36"/>
                    <a:pt x="38" y="26"/>
                    <a:pt x="32" y="16"/>
                  </a:cubicBezTo>
                  <a:cubicBezTo>
                    <a:pt x="23" y="0"/>
                    <a:pt x="7" y="6"/>
                    <a:pt x="3" y="19"/>
                  </a:cubicBezTo>
                  <a:cubicBezTo>
                    <a:pt x="0" y="28"/>
                    <a:pt x="3" y="39"/>
                    <a:pt x="13" y="46"/>
                  </a:cubicBezTo>
                  <a:close/>
                </a:path>
              </a:pathLst>
            </a:custGeom>
            <a:solidFill>
              <a:srgbClr val="F999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dirty="0">
                <a:solidFill>
                  <a:srgbClr val="283147"/>
                </a:solidFill>
                <a:latin typeface="Calibri"/>
              </a:endParaRPr>
            </a:p>
          </p:txBody>
        </p:sp>
      </p:grpSp>
      <p:pic>
        <p:nvPicPr>
          <p:cNvPr id="3" name="Image 2">
            <a:extLst>
              <a:ext uri="{FF2B5EF4-FFF2-40B4-BE49-F238E27FC236}">
                <a16:creationId xmlns:a16="http://schemas.microsoft.com/office/drawing/2014/main" id="{C48D5632-3C7A-28AE-84AD-132AA261C971}"/>
              </a:ext>
            </a:extLst>
          </p:cNvPr>
          <p:cNvPicPr>
            <a:picLocks noChangeAspect="1"/>
          </p:cNvPicPr>
          <p:nvPr/>
        </p:nvPicPr>
        <p:blipFill>
          <a:blip r:embed="rId2"/>
          <a:stretch>
            <a:fillRect/>
          </a:stretch>
        </p:blipFill>
        <p:spPr>
          <a:xfrm>
            <a:off x="0" y="6410325"/>
            <a:ext cx="12192000" cy="447675"/>
          </a:xfrm>
          <a:prstGeom prst="rect">
            <a:avLst/>
          </a:prstGeom>
        </p:spPr>
      </p:pic>
      <p:sp>
        <p:nvSpPr>
          <p:cNvPr id="4" name="ZoneTexte 3">
            <a:extLst>
              <a:ext uri="{FF2B5EF4-FFF2-40B4-BE49-F238E27FC236}">
                <a16:creationId xmlns:a16="http://schemas.microsoft.com/office/drawing/2014/main" id="{DA508685-D50F-19C0-D2A0-6B45FEF06B62}"/>
              </a:ext>
            </a:extLst>
          </p:cNvPr>
          <p:cNvSpPr txBox="1"/>
          <p:nvPr/>
        </p:nvSpPr>
        <p:spPr>
          <a:xfrm>
            <a:off x="101421" y="6441898"/>
            <a:ext cx="394871" cy="369332"/>
          </a:xfrm>
          <a:prstGeom prst="rect">
            <a:avLst/>
          </a:prstGeom>
          <a:noFill/>
        </p:spPr>
        <p:txBody>
          <a:bodyPr wrap="square" rtlCol="0">
            <a:spAutoFit/>
          </a:bodyPr>
          <a:lstStyle/>
          <a:p>
            <a:r>
              <a:rPr lang="fr-FR" dirty="0">
                <a:latin typeface="Open Sans" panose="020B0606030504020204" pitchFamily="34" charset="0"/>
                <a:ea typeface="Open Sans" panose="020B0606030504020204" pitchFamily="34" charset="0"/>
                <a:cs typeface="Open Sans" panose="020B0606030504020204" pitchFamily="34" charset="0"/>
              </a:rPr>
              <a:t>4</a:t>
            </a:r>
          </a:p>
        </p:txBody>
      </p:sp>
    </p:spTree>
    <p:extLst>
      <p:ext uri="{BB962C8B-B14F-4D97-AF65-F5344CB8AC3E}">
        <p14:creationId xmlns:p14="http://schemas.microsoft.com/office/powerpoint/2010/main" val="1174261435"/>
      </p:ext>
    </p:extLst>
  </p:cSld>
  <p:clrMapOvr>
    <a:overrideClrMapping bg1="dk1" tx1="lt1" bg2="dk2" tx2="lt2" accent1="accent1" accent2="accent2" accent3="accent3" accent4="accent4" accent5="accent5" accent6="accent6" hlink="hlink" folHlink="folHlink"/>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858"/>
                                        </p:tgtEl>
                                        <p:attrNameLst>
                                          <p:attrName>style.visibility</p:attrName>
                                        </p:attrNameLst>
                                      </p:cBhvr>
                                      <p:to>
                                        <p:strVal val="visible"/>
                                      </p:to>
                                    </p:set>
                                    <p:anim calcmode="lin" valueType="num">
                                      <p:cBhvr additive="base">
                                        <p:cTn id="7" dur="1500" fill="hold"/>
                                        <p:tgtEl>
                                          <p:spTgt spid="858"/>
                                        </p:tgtEl>
                                        <p:attrNameLst>
                                          <p:attrName>ppt_x</p:attrName>
                                        </p:attrNameLst>
                                      </p:cBhvr>
                                      <p:tavLst>
                                        <p:tav tm="0">
                                          <p:val>
                                            <p:strVal val="0-#ppt_w/2"/>
                                          </p:val>
                                        </p:tav>
                                        <p:tav tm="100000">
                                          <p:val>
                                            <p:strVal val="#ppt_x"/>
                                          </p:val>
                                        </p:tav>
                                      </p:tavLst>
                                    </p:anim>
                                    <p:anim calcmode="lin" valueType="num">
                                      <p:cBhvr additive="base">
                                        <p:cTn id="8" dur="1500" fill="hold"/>
                                        <p:tgtEl>
                                          <p:spTgt spid="858"/>
                                        </p:tgtEl>
                                        <p:attrNameLst>
                                          <p:attrName>ppt_y</p:attrName>
                                        </p:attrNameLst>
                                      </p:cBhvr>
                                      <p:tavLst>
                                        <p:tav tm="0">
                                          <p:val>
                                            <p:strVal val="#ppt_y"/>
                                          </p:val>
                                        </p:tav>
                                        <p:tav tm="100000">
                                          <p:val>
                                            <p:strVal val="#ppt_y"/>
                                          </p:val>
                                        </p:tav>
                                      </p:tavLst>
                                    </p:anim>
                                  </p:childTnLst>
                                </p:cTn>
                              </p:par>
                              <p:par>
                                <p:cTn id="9" presetID="2" presetClass="entr" presetSubtype="2" decel="100000" fill="hold" nodeType="withEffect">
                                  <p:stCondLst>
                                    <p:cond delay="100"/>
                                  </p:stCondLst>
                                  <p:childTnLst>
                                    <p:set>
                                      <p:cBhvr>
                                        <p:cTn id="10" dur="1" fill="hold">
                                          <p:stCondLst>
                                            <p:cond delay="0"/>
                                          </p:stCondLst>
                                        </p:cTn>
                                        <p:tgtEl>
                                          <p:spTgt spid="802"/>
                                        </p:tgtEl>
                                        <p:attrNameLst>
                                          <p:attrName>style.visibility</p:attrName>
                                        </p:attrNameLst>
                                      </p:cBhvr>
                                      <p:to>
                                        <p:strVal val="visible"/>
                                      </p:to>
                                    </p:set>
                                    <p:anim calcmode="lin" valueType="num">
                                      <p:cBhvr additive="base">
                                        <p:cTn id="11" dur="1500" fill="hold"/>
                                        <p:tgtEl>
                                          <p:spTgt spid="802"/>
                                        </p:tgtEl>
                                        <p:attrNameLst>
                                          <p:attrName>ppt_x</p:attrName>
                                        </p:attrNameLst>
                                      </p:cBhvr>
                                      <p:tavLst>
                                        <p:tav tm="0">
                                          <p:val>
                                            <p:strVal val="1+#ppt_w/2"/>
                                          </p:val>
                                        </p:tav>
                                        <p:tav tm="100000">
                                          <p:val>
                                            <p:strVal val="#ppt_x"/>
                                          </p:val>
                                        </p:tav>
                                      </p:tavLst>
                                    </p:anim>
                                    <p:anim calcmode="lin" valueType="num">
                                      <p:cBhvr additive="base">
                                        <p:cTn id="12" dur="1500" fill="hold"/>
                                        <p:tgtEl>
                                          <p:spTgt spid="802"/>
                                        </p:tgtEl>
                                        <p:attrNameLst>
                                          <p:attrName>ppt_y</p:attrName>
                                        </p:attrNameLst>
                                      </p:cBhvr>
                                      <p:tavLst>
                                        <p:tav tm="0">
                                          <p:val>
                                            <p:strVal val="#ppt_y"/>
                                          </p:val>
                                        </p:tav>
                                        <p:tav tm="100000">
                                          <p:val>
                                            <p:strVal val="#ppt_y"/>
                                          </p:val>
                                        </p:tav>
                                      </p:tavLst>
                                    </p:anim>
                                  </p:childTnLst>
                                </p:cTn>
                              </p:par>
                              <p:par>
                                <p:cTn id="13" presetID="2" presetClass="entr" presetSubtype="4" decel="100000" fill="hold" nodeType="withEffect">
                                  <p:stCondLst>
                                    <p:cond delay="200"/>
                                  </p:stCondLst>
                                  <p:childTnLst>
                                    <p:set>
                                      <p:cBhvr>
                                        <p:cTn id="14" dur="1" fill="hold">
                                          <p:stCondLst>
                                            <p:cond delay="0"/>
                                          </p:stCondLst>
                                        </p:cTn>
                                        <p:tgtEl>
                                          <p:spTgt spid="801"/>
                                        </p:tgtEl>
                                        <p:attrNameLst>
                                          <p:attrName>style.visibility</p:attrName>
                                        </p:attrNameLst>
                                      </p:cBhvr>
                                      <p:to>
                                        <p:strVal val="visible"/>
                                      </p:to>
                                    </p:set>
                                    <p:anim calcmode="lin" valueType="num">
                                      <p:cBhvr additive="base">
                                        <p:cTn id="15" dur="1500" fill="hold"/>
                                        <p:tgtEl>
                                          <p:spTgt spid="801"/>
                                        </p:tgtEl>
                                        <p:attrNameLst>
                                          <p:attrName>ppt_x</p:attrName>
                                        </p:attrNameLst>
                                      </p:cBhvr>
                                      <p:tavLst>
                                        <p:tav tm="0">
                                          <p:val>
                                            <p:strVal val="#ppt_x"/>
                                          </p:val>
                                        </p:tav>
                                        <p:tav tm="100000">
                                          <p:val>
                                            <p:strVal val="#ppt_x"/>
                                          </p:val>
                                        </p:tav>
                                      </p:tavLst>
                                    </p:anim>
                                    <p:anim calcmode="lin" valueType="num">
                                      <p:cBhvr additive="base">
                                        <p:cTn id="16" dur="1500" fill="hold"/>
                                        <p:tgtEl>
                                          <p:spTgt spid="801"/>
                                        </p:tgtEl>
                                        <p:attrNameLst>
                                          <p:attrName>ppt_y</p:attrName>
                                        </p:attrNameLst>
                                      </p:cBhvr>
                                      <p:tavLst>
                                        <p:tav tm="0">
                                          <p:val>
                                            <p:strVal val="1+#ppt_h/2"/>
                                          </p:val>
                                        </p:tav>
                                        <p:tav tm="100000">
                                          <p:val>
                                            <p:strVal val="#ppt_y"/>
                                          </p:val>
                                        </p:tav>
                                      </p:tavLst>
                                    </p:anim>
                                  </p:childTnLst>
                                </p:cTn>
                              </p:par>
                            </p:childTnLst>
                          </p:cTn>
                        </p:par>
                        <p:par>
                          <p:cTn id="17" fill="hold">
                            <p:stCondLst>
                              <p:cond delay="1700"/>
                            </p:stCondLst>
                            <p:childTnLst>
                              <p:par>
                                <p:cTn id="18" presetID="2" presetClass="entr" presetSubtype="2" decel="100000" fill="hold" nodeType="afterEffect">
                                  <p:stCondLst>
                                    <p:cond delay="0"/>
                                  </p:stCondLst>
                                  <p:childTnLst>
                                    <p:set>
                                      <p:cBhvr>
                                        <p:cTn id="19" dur="1" fill="hold">
                                          <p:stCondLst>
                                            <p:cond delay="0"/>
                                          </p:stCondLst>
                                        </p:cTn>
                                        <p:tgtEl>
                                          <p:spTgt spid="803"/>
                                        </p:tgtEl>
                                        <p:attrNameLst>
                                          <p:attrName>style.visibility</p:attrName>
                                        </p:attrNameLst>
                                      </p:cBhvr>
                                      <p:to>
                                        <p:strVal val="visible"/>
                                      </p:to>
                                    </p:set>
                                    <p:anim calcmode="lin" valueType="num">
                                      <p:cBhvr additive="base">
                                        <p:cTn id="20" dur="1500" fill="hold"/>
                                        <p:tgtEl>
                                          <p:spTgt spid="803"/>
                                        </p:tgtEl>
                                        <p:attrNameLst>
                                          <p:attrName>ppt_x</p:attrName>
                                        </p:attrNameLst>
                                      </p:cBhvr>
                                      <p:tavLst>
                                        <p:tav tm="0">
                                          <p:val>
                                            <p:strVal val="1+#ppt_w/2"/>
                                          </p:val>
                                        </p:tav>
                                        <p:tav tm="100000">
                                          <p:val>
                                            <p:strVal val="#ppt_x"/>
                                          </p:val>
                                        </p:tav>
                                      </p:tavLst>
                                    </p:anim>
                                    <p:anim calcmode="lin" valueType="num">
                                      <p:cBhvr additive="base">
                                        <p:cTn id="21" dur="1500" fill="hold"/>
                                        <p:tgtEl>
                                          <p:spTgt spid="803"/>
                                        </p:tgtEl>
                                        <p:attrNameLst>
                                          <p:attrName>ppt_y</p:attrName>
                                        </p:attrNameLst>
                                      </p:cBhvr>
                                      <p:tavLst>
                                        <p:tav tm="0">
                                          <p:val>
                                            <p:strVal val="#ppt_y"/>
                                          </p:val>
                                        </p:tav>
                                        <p:tav tm="100000">
                                          <p:val>
                                            <p:strVal val="#ppt_y"/>
                                          </p:val>
                                        </p:tav>
                                      </p:tavLst>
                                    </p:anim>
                                  </p:childTnLst>
                                </p:cTn>
                              </p:par>
                              <p:par>
                                <p:cTn id="22" presetID="49" presetClass="entr" presetSubtype="0" decel="100000" fill="hold" grpId="0" nodeType="withEffect">
                                  <p:stCondLst>
                                    <p:cond delay="100"/>
                                  </p:stCondLst>
                                  <p:childTnLst>
                                    <p:set>
                                      <p:cBhvr>
                                        <p:cTn id="23" dur="1" fill="hold">
                                          <p:stCondLst>
                                            <p:cond delay="0"/>
                                          </p:stCondLst>
                                        </p:cTn>
                                        <p:tgtEl>
                                          <p:spTgt spid="626"/>
                                        </p:tgtEl>
                                        <p:attrNameLst>
                                          <p:attrName>style.visibility</p:attrName>
                                        </p:attrNameLst>
                                      </p:cBhvr>
                                      <p:to>
                                        <p:strVal val="visible"/>
                                      </p:to>
                                    </p:set>
                                    <p:anim calcmode="lin" valueType="num">
                                      <p:cBhvr>
                                        <p:cTn id="24" dur="500" fill="hold"/>
                                        <p:tgtEl>
                                          <p:spTgt spid="626"/>
                                        </p:tgtEl>
                                        <p:attrNameLst>
                                          <p:attrName>ppt_w</p:attrName>
                                        </p:attrNameLst>
                                      </p:cBhvr>
                                      <p:tavLst>
                                        <p:tav tm="0">
                                          <p:val>
                                            <p:fltVal val="0"/>
                                          </p:val>
                                        </p:tav>
                                        <p:tav tm="100000">
                                          <p:val>
                                            <p:strVal val="#ppt_w"/>
                                          </p:val>
                                        </p:tav>
                                      </p:tavLst>
                                    </p:anim>
                                    <p:anim calcmode="lin" valueType="num">
                                      <p:cBhvr>
                                        <p:cTn id="25" dur="500" fill="hold"/>
                                        <p:tgtEl>
                                          <p:spTgt spid="626"/>
                                        </p:tgtEl>
                                        <p:attrNameLst>
                                          <p:attrName>ppt_h</p:attrName>
                                        </p:attrNameLst>
                                      </p:cBhvr>
                                      <p:tavLst>
                                        <p:tav tm="0">
                                          <p:val>
                                            <p:fltVal val="0"/>
                                          </p:val>
                                        </p:tav>
                                        <p:tav tm="100000">
                                          <p:val>
                                            <p:strVal val="#ppt_h"/>
                                          </p:val>
                                        </p:tav>
                                      </p:tavLst>
                                    </p:anim>
                                    <p:anim calcmode="lin" valueType="num">
                                      <p:cBhvr>
                                        <p:cTn id="26" dur="500" fill="hold"/>
                                        <p:tgtEl>
                                          <p:spTgt spid="626"/>
                                        </p:tgtEl>
                                        <p:attrNameLst>
                                          <p:attrName>style.rotation</p:attrName>
                                        </p:attrNameLst>
                                      </p:cBhvr>
                                      <p:tavLst>
                                        <p:tav tm="0">
                                          <p:val>
                                            <p:fltVal val="360"/>
                                          </p:val>
                                        </p:tav>
                                        <p:tav tm="100000">
                                          <p:val>
                                            <p:fltVal val="0"/>
                                          </p:val>
                                        </p:tav>
                                      </p:tavLst>
                                    </p:anim>
                                    <p:animEffect transition="in" filter="fade">
                                      <p:cBhvr>
                                        <p:cTn id="27" dur="500"/>
                                        <p:tgtEl>
                                          <p:spTgt spid="626"/>
                                        </p:tgtEl>
                                      </p:cBhvr>
                                    </p:animEffect>
                                  </p:childTnLst>
                                </p:cTn>
                              </p:par>
                              <p:par>
                                <p:cTn id="28" presetID="2" presetClass="entr" presetSubtype="2" decel="100000" fill="hold" nodeType="withEffect">
                                  <p:stCondLst>
                                    <p:cond delay="200"/>
                                  </p:stCondLst>
                                  <p:childTnLst>
                                    <p:set>
                                      <p:cBhvr>
                                        <p:cTn id="29" dur="1" fill="hold">
                                          <p:stCondLst>
                                            <p:cond delay="0"/>
                                          </p:stCondLst>
                                        </p:cTn>
                                        <p:tgtEl>
                                          <p:spTgt spid="806"/>
                                        </p:tgtEl>
                                        <p:attrNameLst>
                                          <p:attrName>style.visibility</p:attrName>
                                        </p:attrNameLst>
                                      </p:cBhvr>
                                      <p:to>
                                        <p:strVal val="visible"/>
                                      </p:to>
                                    </p:set>
                                    <p:anim calcmode="lin" valueType="num">
                                      <p:cBhvr additive="base">
                                        <p:cTn id="30" dur="1500" fill="hold"/>
                                        <p:tgtEl>
                                          <p:spTgt spid="806"/>
                                        </p:tgtEl>
                                        <p:attrNameLst>
                                          <p:attrName>ppt_x</p:attrName>
                                        </p:attrNameLst>
                                      </p:cBhvr>
                                      <p:tavLst>
                                        <p:tav tm="0">
                                          <p:val>
                                            <p:strVal val="1+#ppt_w/2"/>
                                          </p:val>
                                        </p:tav>
                                        <p:tav tm="100000">
                                          <p:val>
                                            <p:strVal val="#ppt_x"/>
                                          </p:val>
                                        </p:tav>
                                      </p:tavLst>
                                    </p:anim>
                                    <p:anim calcmode="lin" valueType="num">
                                      <p:cBhvr additive="base">
                                        <p:cTn id="31" dur="1500" fill="hold"/>
                                        <p:tgtEl>
                                          <p:spTgt spid="806"/>
                                        </p:tgtEl>
                                        <p:attrNameLst>
                                          <p:attrName>ppt_y</p:attrName>
                                        </p:attrNameLst>
                                      </p:cBhvr>
                                      <p:tavLst>
                                        <p:tav tm="0">
                                          <p:val>
                                            <p:strVal val="#ppt_y"/>
                                          </p:val>
                                        </p:tav>
                                        <p:tav tm="100000">
                                          <p:val>
                                            <p:strVal val="#ppt_y"/>
                                          </p:val>
                                        </p:tav>
                                      </p:tavLst>
                                    </p:anim>
                                  </p:childTnLst>
                                </p:cTn>
                              </p:par>
                              <p:par>
                                <p:cTn id="32" presetID="2" presetClass="entr" presetSubtype="2" decel="100000" fill="hold" nodeType="withEffect">
                                  <p:stCondLst>
                                    <p:cond delay="400"/>
                                  </p:stCondLst>
                                  <p:childTnLst>
                                    <p:set>
                                      <p:cBhvr>
                                        <p:cTn id="33" dur="1" fill="hold">
                                          <p:stCondLst>
                                            <p:cond delay="0"/>
                                          </p:stCondLst>
                                        </p:cTn>
                                        <p:tgtEl>
                                          <p:spTgt spid="805"/>
                                        </p:tgtEl>
                                        <p:attrNameLst>
                                          <p:attrName>style.visibility</p:attrName>
                                        </p:attrNameLst>
                                      </p:cBhvr>
                                      <p:to>
                                        <p:strVal val="visible"/>
                                      </p:to>
                                    </p:set>
                                    <p:anim calcmode="lin" valueType="num">
                                      <p:cBhvr additive="base">
                                        <p:cTn id="34" dur="1500" fill="hold"/>
                                        <p:tgtEl>
                                          <p:spTgt spid="805"/>
                                        </p:tgtEl>
                                        <p:attrNameLst>
                                          <p:attrName>ppt_x</p:attrName>
                                        </p:attrNameLst>
                                      </p:cBhvr>
                                      <p:tavLst>
                                        <p:tav tm="0">
                                          <p:val>
                                            <p:strVal val="1+#ppt_w/2"/>
                                          </p:val>
                                        </p:tav>
                                        <p:tav tm="100000">
                                          <p:val>
                                            <p:strVal val="#ppt_x"/>
                                          </p:val>
                                        </p:tav>
                                      </p:tavLst>
                                    </p:anim>
                                    <p:anim calcmode="lin" valueType="num">
                                      <p:cBhvr additive="base">
                                        <p:cTn id="35" dur="1500" fill="hold"/>
                                        <p:tgtEl>
                                          <p:spTgt spid="805"/>
                                        </p:tgtEl>
                                        <p:attrNameLst>
                                          <p:attrName>ppt_y</p:attrName>
                                        </p:attrNameLst>
                                      </p:cBhvr>
                                      <p:tavLst>
                                        <p:tav tm="0">
                                          <p:val>
                                            <p:strVal val="#ppt_y"/>
                                          </p:val>
                                        </p:tav>
                                        <p:tav tm="100000">
                                          <p:val>
                                            <p:strVal val="#ppt_y"/>
                                          </p:val>
                                        </p:tav>
                                      </p:tavLst>
                                    </p:anim>
                                  </p:childTnLst>
                                </p:cTn>
                              </p:par>
                              <p:par>
                                <p:cTn id="36" presetID="49" presetClass="entr" presetSubtype="0" decel="100000" fill="hold" grpId="0" nodeType="withEffect">
                                  <p:stCondLst>
                                    <p:cond delay="300"/>
                                  </p:stCondLst>
                                  <p:childTnLst>
                                    <p:set>
                                      <p:cBhvr>
                                        <p:cTn id="37" dur="1" fill="hold">
                                          <p:stCondLst>
                                            <p:cond delay="0"/>
                                          </p:stCondLst>
                                        </p:cTn>
                                        <p:tgtEl>
                                          <p:spTgt spid="627"/>
                                        </p:tgtEl>
                                        <p:attrNameLst>
                                          <p:attrName>style.visibility</p:attrName>
                                        </p:attrNameLst>
                                      </p:cBhvr>
                                      <p:to>
                                        <p:strVal val="visible"/>
                                      </p:to>
                                    </p:set>
                                    <p:anim calcmode="lin" valueType="num">
                                      <p:cBhvr>
                                        <p:cTn id="38" dur="500" fill="hold"/>
                                        <p:tgtEl>
                                          <p:spTgt spid="627"/>
                                        </p:tgtEl>
                                        <p:attrNameLst>
                                          <p:attrName>ppt_w</p:attrName>
                                        </p:attrNameLst>
                                      </p:cBhvr>
                                      <p:tavLst>
                                        <p:tav tm="0">
                                          <p:val>
                                            <p:fltVal val="0"/>
                                          </p:val>
                                        </p:tav>
                                        <p:tav tm="100000">
                                          <p:val>
                                            <p:strVal val="#ppt_w"/>
                                          </p:val>
                                        </p:tav>
                                      </p:tavLst>
                                    </p:anim>
                                    <p:anim calcmode="lin" valueType="num">
                                      <p:cBhvr>
                                        <p:cTn id="39" dur="500" fill="hold"/>
                                        <p:tgtEl>
                                          <p:spTgt spid="627"/>
                                        </p:tgtEl>
                                        <p:attrNameLst>
                                          <p:attrName>ppt_h</p:attrName>
                                        </p:attrNameLst>
                                      </p:cBhvr>
                                      <p:tavLst>
                                        <p:tav tm="0">
                                          <p:val>
                                            <p:fltVal val="0"/>
                                          </p:val>
                                        </p:tav>
                                        <p:tav tm="100000">
                                          <p:val>
                                            <p:strVal val="#ppt_h"/>
                                          </p:val>
                                        </p:tav>
                                      </p:tavLst>
                                    </p:anim>
                                    <p:anim calcmode="lin" valueType="num">
                                      <p:cBhvr>
                                        <p:cTn id="40" dur="500" fill="hold"/>
                                        <p:tgtEl>
                                          <p:spTgt spid="627"/>
                                        </p:tgtEl>
                                        <p:attrNameLst>
                                          <p:attrName>style.rotation</p:attrName>
                                        </p:attrNameLst>
                                      </p:cBhvr>
                                      <p:tavLst>
                                        <p:tav tm="0">
                                          <p:val>
                                            <p:fltVal val="360"/>
                                          </p:val>
                                        </p:tav>
                                        <p:tav tm="100000">
                                          <p:val>
                                            <p:fltVal val="0"/>
                                          </p:val>
                                        </p:tav>
                                      </p:tavLst>
                                    </p:anim>
                                    <p:animEffect transition="in" filter="fade">
                                      <p:cBhvr>
                                        <p:cTn id="41" dur="500"/>
                                        <p:tgtEl>
                                          <p:spTgt spid="627"/>
                                        </p:tgtEl>
                                      </p:cBhvr>
                                    </p:animEffect>
                                  </p:childTnLst>
                                </p:cTn>
                              </p:par>
                              <p:par>
                                <p:cTn id="42" presetID="2" presetClass="entr" presetSubtype="2" decel="100000" fill="hold" nodeType="withEffect">
                                  <p:stCondLst>
                                    <p:cond delay="600"/>
                                  </p:stCondLst>
                                  <p:childTnLst>
                                    <p:set>
                                      <p:cBhvr>
                                        <p:cTn id="43" dur="1" fill="hold">
                                          <p:stCondLst>
                                            <p:cond delay="0"/>
                                          </p:stCondLst>
                                        </p:cTn>
                                        <p:tgtEl>
                                          <p:spTgt spid="804"/>
                                        </p:tgtEl>
                                        <p:attrNameLst>
                                          <p:attrName>style.visibility</p:attrName>
                                        </p:attrNameLst>
                                      </p:cBhvr>
                                      <p:to>
                                        <p:strVal val="visible"/>
                                      </p:to>
                                    </p:set>
                                    <p:anim calcmode="lin" valueType="num">
                                      <p:cBhvr additive="base">
                                        <p:cTn id="44" dur="1500" fill="hold"/>
                                        <p:tgtEl>
                                          <p:spTgt spid="804"/>
                                        </p:tgtEl>
                                        <p:attrNameLst>
                                          <p:attrName>ppt_x</p:attrName>
                                        </p:attrNameLst>
                                      </p:cBhvr>
                                      <p:tavLst>
                                        <p:tav tm="0">
                                          <p:val>
                                            <p:strVal val="1+#ppt_w/2"/>
                                          </p:val>
                                        </p:tav>
                                        <p:tav tm="100000">
                                          <p:val>
                                            <p:strVal val="#ppt_x"/>
                                          </p:val>
                                        </p:tav>
                                      </p:tavLst>
                                    </p:anim>
                                    <p:anim calcmode="lin" valueType="num">
                                      <p:cBhvr additive="base">
                                        <p:cTn id="45" dur="1500" fill="hold"/>
                                        <p:tgtEl>
                                          <p:spTgt spid="804"/>
                                        </p:tgtEl>
                                        <p:attrNameLst>
                                          <p:attrName>ppt_y</p:attrName>
                                        </p:attrNameLst>
                                      </p:cBhvr>
                                      <p:tavLst>
                                        <p:tav tm="0">
                                          <p:val>
                                            <p:strVal val="#ppt_y"/>
                                          </p:val>
                                        </p:tav>
                                        <p:tav tm="100000">
                                          <p:val>
                                            <p:strVal val="#ppt_y"/>
                                          </p:val>
                                        </p:tav>
                                      </p:tavLst>
                                    </p:anim>
                                  </p:childTnLst>
                                </p:cTn>
                              </p:par>
                              <p:par>
                                <p:cTn id="46" presetID="2" presetClass="entr" presetSubtype="8" decel="100000" fill="hold" grpId="0" nodeType="withEffect">
                                  <p:stCondLst>
                                    <p:cond delay="100"/>
                                  </p:stCondLst>
                                  <p:childTnLst>
                                    <p:set>
                                      <p:cBhvr>
                                        <p:cTn id="47" dur="1" fill="hold">
                                          <p:stCondLst>
                                            <p:cond delay="0"/>
                                          </p:stCondLst>
                                        </p:cTn>
                                        <p:tgtEl>
                                          <p:spTgt spid="808"/>
                                        </p:tgtEl>
                                        <p:attrNameLst>
                                          <p:attrName>style.visibility</p:attrName>
                                        </p:attrNameLst>
                                      </p:cBhvr>
                                      <p:to>
                                        <p:strVal val="visible"/>
                                      </p:to>
                                    </p:set>
                                    <p:anim calcmode="lin" valueType="num">
                                      <p:cBhvr additive="base">
                                        <p:cTn id="48" dur="1000" fill="hold"/>
                                        <p:tgtEl>
                                          <p:spTgt spid="808"/>
                                        </p:tgtEl>
                                        <p:attrNameLst>
                                          <p:attrName>ppt_x</p:attrName>
                                        </p:attrNameLst>
                                      </p:cBhvr>
                                      <p:tavLst>
                                        <p:tav tm="0">
                                          <p:val>
                                            <p:strVal val="0-#ppt_w/2"/>
                                          </p:val>
                                        </p:tav>
                                        <p:tav tm="100000">
                                          <p:val>
                                            <p:strVal val="#ppt_x"/>
                                          </p:val>
                                        </p:tav>
                                      </p:tavLst>
                                    </p:anim>
                                    <p:anim calcmode="lin" valueType="num">
                                      <p:cBhvr additive="base">
                                        <p:cTn id="49" dur="1000" fill="hold"/>
                                        <p:tgtEl>
                                          <p:spTgt spid="808"/>
                                        </p:tgtEl>
                                        <p:attrNameLst>
                                          <p:attrName>ppt_y</p:attrName>
                                        </p:attrNameLst>
                                      </p:cBhvr>
                                      <p:tavLst>
                                        <p:tav tm="0">
                                          <p:val>
                                            <p:strVal val="#ppt_y"/>
                                          </p:val>
                                        </p:tav>
                                        <p:tav tm="100000">
                                          <p:val>
                                            <p:strVal val="#ppt_y"/>
                                          </p:val>
                                        </p:tav>
                                      </p:tavLst>
                                    </p:anim>
                                  </p:childTnLst>
                                </p:cTn>
                              </p:par>
                              <p:par>
                                <p:cTn id="50" presetID="2" presetClass="entr" presetSubtype="8" decel="100000" fill="hold" grpId="0" nodeType="withEffect">
                                  <p:stCondLst>
                                    <p:cond delay="200"/>
                                  </p:stCondLst>
                                  <p:childTnLst>
                                    <p:set>
                                      <p:cBhvr>
                                        <p:cTn id="51" dur="1" fill="hold">
                                          <p:stCondLst>
                                            <p:cond delay="0"/>
                                          </p:stCondLst>
                                        </p:cTn>
                                        <p:tgtEl>
                                          <p:spTgt spid="809"/>
                                        </p:tgtEl>
                                        <p:attrNameLst>
                                          <p:attrName>style.visibility</p:attrName>
                                        </p:attrNameLst>
                                      </p:cBhvr>
                                      <p:to>
                                        <p:strVal val="visible"/>
                                      </p:to>
                                    </p:set>
                                    <p:anim calcmode="lin" valueType="num">
                                      <p:cBhvr additive="base">
                                        <p:cTn id="52" dur="1000" fill="hold"/>
                                        <p:tgtEl>
                                          <p:spTgt spid="809"/>
                                        </p:tgtEl>
                                        <p:attrNameLst>
                                          <p:attrName>ppt_x</p:attrName>
                                        </p:attrNameLst>
                                      </p:cBhvr>
                                      <p:tavLst>
                                        <p:tav tm="0">
                                          <p:val>
                                            <p:strVal val="0-#ppt_w/2"/>
                                          </p:val>
                                        </p:tav>
                                        <p:tav tm="100000">
                                          <p:val>
                                            <p:strVal val="#ppt_x"/>
                                          </p:val>
                                        </p:tav>
                                      </p:tavLst>
                                    </p:anim>
                                    <p:anim calcmode="lin" valueType="num">
                                      <p:cBhvr additive="base">
                                        <p:cTn id="53" dur="1000" fill="hold"/>
                                        <p:tgtEl>
                                          <p:spTgt spid="80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6" grpId="0" animBg="1"/>
      <p:bldP spid="627" grpId="0" animBg="1"/>
      <p:bldP spid="808" grpId="0"/>
      <p:bldP spid="809"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Freeform 5">
            <a:extLst>
              <a:ext uri="{FF2B5EF4-FFF2-40B4-BE49-F238E27FC236}">
                <a16:creationId xmlns:a16="http://schemas.microsoft.com/office/drawing/2014/main" id="{CB622AB4-4B09-48EF-95B9-ADE4340207D9}"/>
              </a:ext>
            </a:extLst>
          </p:cNvPr>
          <p:cNvSpPr>
            <a:spLocks/>
          </p:cNvSpPr>
          <p:nvPr/>
        </p:nvSpPr>
        <p:spPr bwMode="auto">
          <a:xfrm>
            <a:off x="1658288" y="2532180"/>
            <a:ext cx="6149174" cy="3553156"/>
          </a:xfrm>
          <a:custGeom>
            <a:avLst/>
            <a:gdLst>
              <a:gd name="T0" fmla="*/ 3663 w 4456"/>
              <a:gd name="T1" fmla="*/ 2115 h 2573"/>
              <a:gd name="T2" fmla="*/ 793 w 4456"/>
              <a:gd name="T3" fmla="*/ 2115 h 2573"/>
              <a:gd name="T4" fmla="*/ 793 w 4456"/>
              <a:gd name="T5" fmla="*/ 458 h 2573"/>
              <a:gd name="T6" fmla="*/ 3663 w 4456"/>
              <a:gd name="T7" fmla="*/ 458 h 2573"/>
              <a:gd name="T8" fmla="*/ 3663 w 4456"/>
              <a:gd name="T9" fmla="*/ 2115 h 2573"/>
            </a:gdLst>
            <a:ahLst/>
            <a:cxnLst>
              <a:cxn ang="0">
                <a:pos x="T0" y="T1"/>
              </a:cxn>
              <a:cxn ang="0">
                <a:pos x="T2" y="T3"/>
              </a:cxn>
              <a:cxn ang="0">
                <a:pos x="T4" y="T5"/>
              </a:cxn>
              <a:cxn ang="0">
                <a:pos x="T6" y="T7"/>
              </a:cxn>
              <a:cxn ang="0">
                <a:pos x="T8" y="T9"/>
              </a:cxn>
            </a:cxnLst>
            <a:rect l="0" t="0" r="r" b="b"/>
            <a:pathLst>
              <a:path w="4456" h="2573">
                <a:moveTo>
                  <a:pt x="3663" y="2115"/>
                </a:moveTo>
                <a:cubicBezTo>
                  <a:pt x="2871" y="2573"/>
                  <a:pt x="1586" y="2573"/>
                  <a:pt x="793" y="2115"/>
                </a:cubicBezTo>
                <a:cubicBezTo>
                  <a:pt x="0" y="1658"/>
                  <a:pt x="0" y="916"/>
                  <a:pt x="793" y="458"/>
                </a:cubicBezTo>
                <a:cubicBezTo>
                  <a:pt x="1586" y="0"/>
                  <a:pt x="2871" y="0"/>
                  <a:pt x="3663" y="458"/>
                </a:cubicBezTo>
                <a:cubicBezTo>
                  <a:pt x="4456" y="916"/>
                  <a:pt x="4456" y="1658"/>
                  <a:pt x="3663" y="2115"/>
                </a:cubicBezTo>
                <a:close/>
              </a:path>
            </a:pathLst>
          </a:custGeom>
          <a:solidFill>
            <a:schemeClr val="accent6">
              <a:lumMod val="75000"/>
            </a:schemeClr>
          </a:solidFill>
          <a:ln>
            <a:noFill/>
          </a:ln>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7" name="Freeform 6">
            <a:extLst>
              <a:ext uri="{FF2B5EF4-FFF2-40B4-BE49-F238E27FC236}">
                <a16:creationId xmlns:a16="http://schemas.microsoft.com/office/drawing/2014/main" id="{5BDA219D-B230-4F90-83E4-1DFE25E40115}"/>
              </a:ext>
            </a:extLst>
          </p:cNvPr>
          <p:cNvSpPr>
            <a:spLocks/>
          </p:cNvSpPr>
          <p:nvPr/>
        </p:nvSpPr>
        <p:spPr bwMode="auto">
          <a:xfrm>
            <a:off x="1555002" y="2281388"/>
            <a:ext cx="6323777" cy="3653156"/>
          </a:xfrm>
          <a:custGeom>
            <a:avLst/>
            <a:gdLst>
              <a:gd name="T0" fmla="*/ 3767 w 4583"/>
              <a:gd name="T1" fmla="*/ 2175 h 2646"/>
              <a:gd name="T2" fmla="*/ 815 w 4583"/>
              <a:gd name="T3" fmla="*/ 2175 h 2646"/>
              <a:gd name="T4" fmla="*/ 815 w 4583"/>
              <a:gd name="T5" fmla="*/ 470 h 2646"/>
              <a:gd name="T6" fmla="*/ 3767 w 4583"/>
              <a:gd name="T7" fmla="*/ 470 h 2646"/>
              <a:gd name="T8" fmla="*/ 3767 w 4583"/>
              <a:gd name="T9" fmla="*/ 2175 h 2646"/>
            </a:gdLst>
            <a:ahLst/>
            <a:cxnLst>
              <a:cxn ang="0">
                <a:pos x="T0" y="T1"/>
              </a:cxn>
              <a:cxn ang="0">
                <a:pos x="T2" y="T3"/>
              </a:cxn>
              <a:cxn ang="0">
                <a:pos x="T4" y="T5"/>
              </a:cxn>
              <a:cxn ang="0">
                <a:pos x="T6" y="T7"/>
              </a:cxn>
              <a:cxn ang="0">
                <a:pos x="T8" y="T9"/>
              </a:cxn>
            </a:cxnLst>
            <a:rect l="0" t="0" r="r" b="b"/>
            <a:pathLst>
              <a:path w="4583" h="2646">
                <a:moveTo>
                  <a:pt x="3767" y="2175"/>
                </a:moveTo>
                <a:cubicBezTo>
                  <a:pt x="2952" y="2646"/>
                  <a:pt x="1630" y="2646"/>
                  <a:pt x="815" y="2175"/>
                </a:cubicBezTo>
                <a:cubicBezTo>
                  <a:pt x="0" y="1704"/>
                  <a:pt x="0" y="941"/>
                  <a:pt x="815" y="470"/>
                </a:cubicBezTo>
                <a:cubicBezTo>
                  <a:pt x="1630" y="0"/>
                  <a:pt x="2952" y="0"/>
                  <a:pt x="3767" y="470"/>
                </a:cubicBezTo>
                <a:cubicBezTo>
                  <a:pt x="4583" y="941"/>
                  <a:pt x="4583" y="1704"/>
                  <a:pt x="3767" y="2175"/>
                </a:cubicBezTo>
                <a:close/>
              </a:path>
            </a:pathLst>
          </a:custGeom>
          <a:solidFill>
            <a:schemeClr val="accent6"/>
          </a:solidFill>
          <a:ln>
            <a:noFill/>
          </a:ln>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8" name="Freeform 7">
            <a:extLst>
              <a:ext uri="{FF2B5EF4-FFF2-40B4-BE49-F238E27FC236}">
                <a16:creationId xmlns:a16="http://schemas.microsoft.com/office/drawing/2014/main" id="{927EF969-B60F-40D4-9B1C-ECC8D560C7F2}"/>
              </a:ext>
            </a:extLst>
          </p:cNvPr>
          <p:cNvSpPr>
            <a:spLocks/>
          </p:cNvSpPr>
          <p:nvPr/>
        </p:nvSpPr>
        <p:spPr bwMode="auto">
          <a:xfrm>
            <a:off x="2621664" y="2897258"/>
            <a:ext cx="4189661" cy="2420622"/>
          </a:xfrm>
          <a:custGeom>
            <a:avLst/>
            <a:gdLst>
              <a:gd name="T0" fmla="*/ 2496 w 3036"/>
              <a:gd name="T1" fmla="*/ 1441 h 1753"/>
              <a:gd name="T2" fmla="*/ 540 w 3036"/>
              <a:gd name="T3" fmla="*/ 1441 h 1753"/>
              <a:gd name="T4" fmla="*/ 540 w 3036"/>
              <a:gd name="T5" fmla="*/ 312 h 1753"/>
              <a:gd name="T6" fmla="*/ 2496 w 3036"/>
              <a:gd name="T7" fmla="*/ 312 h 1753"/>
              <a:gd name="T8" fmla="*/ 2496 w 3036"/>
              <a:gd name="T9" fmla="*/ 1441 h 1753"/>
            </a:gdLst>
            <a:ahLst/>
            <a:cxnLst>
              <a:cxn ang="0">
                <a:pos x="T0" y="T1"/>
              </a:cxn>
              <a:cxn ang="0">
                <a:pos x="T2" y="T3"/>
              </a:cxn>
              <a:cxn ang="0">
                <a:pos x="T4" y="T5"/>
              </a:cxn>
              <a:cxn ang="0">
                <a:pos x="T6" y="T7"/>
              </a:cxn>
              <a:cxn ang="0">
                <a:pos x="T8" y="T9"/>
              </a:cxn>
            </a:cxnLst>
            <a:rect l="0" t="0" r="r" b="b"/>
            <a:pathLst>
              <a:path w="3036" h="1753">
                <a:moveTo>
                  <a:pt x="2496" y="1441"/>
                </a:moveTo>
                <a:cubicBezTo>
                  <a:pt x="1956" y="1753"/>
                  <a:pt x="1080" y="1753"/>
                  <a:pt x="540" y="1441"/>
                </a:cubicBezTo>
                <a:cubicBezTo>
                  <a:pt x="0" y="1129"/>
                  <a:pt x="0" y="624"/>
                  <a:pt x="540" y="312"/>
                </a:cubicBezTo>
                <a:cubicBezTo>
                  <a:pt x="1080" y="0"/>
                  <a:pt x="1956" y="0"/>
                  <a:pt x="2496" y="312"/>
                </a:cubicBezTo>
                <a:cubicBezTo>
                  <a:pt x="3036" y="624"/>
                  <a:pt x="3036" y="1129"/>
                  <a:pt x="2496" y="1441"/>
                </a:cubicBezTo>
                <a:close/>
              </a:path>
            </a:pathLst>
          </a:custGeom>
          <a:solidFill>
            <a:schemeClr val="accent3"/>
          </a:solidFill>
          <a:ln>
            <a:noFill/>
          </a:ln>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grpSp>
        <p:nvGrpSpPr>
          <p:cNvPr id="137" name="Group 136">
            <a:extLst>
              <a:ext uri="{FF2B5EF4-FFF2-40B4-BE49-F238E27FC236}">
                <a16:creationId xmlns:a16="http://schemas.microsoft.com/office/drawing/2014/main" id="{DC224A9D-282C-4149-9C66-EA9500BE1D4B}"/>
              </a:ext>
            </a:extLst>
          </p:cNvPr>
          <p:cNvGrpSpPr/>
          <p:nvPr/>
        </p:nvGrpSpPr>
        <p:grpSpPr>
          <a:xfrm>
            <a:off x="3055789" y="3263128"/>
            <a:ext cx="3046016" cy="1840467"/>
            <a:chOff x="8428038" y="6526213"/>
            <a:chExt cx="6092825" cy="3681413"/>
          </a:xfrm>
        </p:grpSpPr>
        <p:sp>
          <p:nvSpPr>
            <p:cNvPr id="9" name="Freeform 8">
              <a:extLst>
                <a:ext uri="{FF2B5EF4-FFF2-40B4-BE49-F238E27FC236}">
                  <a16:creationId xmlns:a16="http://schemas.microsoft.com/office/drawing/2014/main" id="{3FE1F09B-8AAF-4422-B6A4-40BE0C4B8A48}"/>
                </a:ext>
              </a:extLst>
            </p:cNvPr>
            <p:cNvSpPr>
              <a:spLocks/>
            </p:cNvSpPr>
            <p:nvPr/>
          </p:nvSpPr>
          <p:spPr bwMode="auto">
            <a:xfrm>
              <a:off x="8428038" y="6526213"/>
              <a:ext cx="6092825" cy="3517900"/>
            </a:xfrm>
            <a:custGeom>
              <a:avLst/>
              <a:gdLst>
                <a:gd name="T0" fmla="*/ 3838 w 3838"/>
                <a:gd name="T1" fmla="*/ 1391 h 2216"/>
                <a:gd name="T2" fmla="*/ 2410 w 3838"/>
                <a:gd name="T3" fmla="*/ 2216 h 2216"/>
                <a:gd name="T4" fmla="*/ 0 w 3838"/>
                <a:gd name="T5" fmla="*/ 824 h 2216"/>
                <a:gd name="T6" fmla="*/ 1428 w 3838"/>
                <a:gd name="T7" fmla="*/ 0 h 2216"/>
                <a:gd name="T8" fmla="*/ 3838 w 3838"/>
                <a:gd name="T9" fmla="*/ 1391 h 2216"/>
              </a:gdLst>
              <a:ahLst/>
              <a:cxnLst>
                <a:cxn ang="0">
                  <a:pos x="T0" y="T1"/>
                </a:cxn>
                <a:cxn ang="0">
                  <a:pos x="T2" y="T3"/>
                </a:cxn>
                <a:cxn ang="0">
                  <a:pos x="T4" y="T5"/>
                </a:cxn>
                <a:cxn ang="0">
                  <a:pos x="T6" y="T7"/>
                </a:cxn>
                <a:cxn ang="0">
                  <a:pos x="T8" y="T9"/>
                </a:cxn>
              </a:cxnLst>
              <a:rect l="0" t="0" r="r" b="b"/>
              <a:pathLst>
                <a:path w="3838" h="2216">
                  <a:moveTo>
                    <a:pt x="3838" y="1391"/>
                  </a:moveTo>
                  <a:lnTo>
                    <a:pt x="2410" y="2216"/>
                  </a:lnTo>
                  <a:lnTo>
                    <a:pt x="0" y="824"/>
                  </a:lnTo>
                  <a:lnTo>
                    <a:pt x="1428" y="0"/>
                  </a:lnTo>
                  <a:lnTo>
                    <a:pt x="3838" y="1391"/>
                  </a:lnTo>
                  <a:close/>
                </a:path>
              </a:pathLst>
            </a:custGeom>
            <a:solidFill>
              <a:srgbClr val="79BB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10" name="Freeform 9">
              <a:extLst>
                <a:ext uri="{FF2B5EF4-FFF2-40B4-BE49-F238E27FC236}">
                  <a16:creationId xmlns:a16="http://schemas.microsoft.com/office/drawing/2014/main" id="{368C7AED-5BB1-43CF-AA6D-9E8BC0062E2A}"/>
                </a:ext>
              </a:extLst>
            </p:cNvPr>
            <p:cNvSpPr>
              <a:spLocks/>
            </p:cNvSpPr>
            <p:nvPr/>
          </p:nvSpPr>
          <p:spPr bwMode="auto">
            <a:xfrm>
              <a:off x="12253913" y="8734426"/>
              <a:ext cx="2266950" cy="1473200"/>
            </a:xfrm>
            <a:custGeom>
              <a:avLst/>
              <a:gdLst>
                <a:gd name="T0" fmla="*/ 1428 w 1428"/>
                <a:gd name="T1" fmla="*/ 0 h 928"/>
                <a:gd name="T2" fmla="*/ 1428 w 1428"/>
                <a:gd name="T3" fmla="*/ 103 h 928"/>
                <a:gd name="T4" fmla="*/ 0 w 1428"/>
                <a:gd name="T5" fmla="*/ 928 h 928"/>
                <a:gd name="T6" fmla="*/ 0 w 1428"/>
                <a:gd name="T7" fmla="*/ 825 h 928"/>
                <a:gd name="T8" fmla="*/ 1428 w 1428"/>
                <a:gd name="T9" fmla="*/ 0 h 928"/>
              </a:gdLst>
              <a:ahLst/>
              <a:cxnLst>
                <a:cxn ang="0">
                  <a:pos x="T0" y="T1"/>
                </a:cxn>
                <a:cxn ang="0">
                  <a:pos x="T2" y="T3"/>
                </a:cxn>
                <a:cxn ang="0">
                  <a:pos x="T4" y="T5"/>
                </a:cxn>
                <a:cxn ang="0">
                  <a:pos x="T6" y="T7"/>
                </a:cxn>
                <a:cxn ang="0">
                  <a:pos x="T8" y="T9"/>
                </a:cxn>
              </a:cxnLst>
              <a:rect l="0" t="0" r="r" b="b"/>
              <a:pathLst>
                <a:path w="1428" h="928">
                  <a:moveTo>
                    <a:pt x="1428" y="0"/>
                  </a:moveTo>
                  <a:lnTo>
                    <a:pt x="1428" y="103"/>
                  </a:lnTo>
                  <a:lnTo>
                    <a:pt x="0" y="928"/>
                  </a:lnTo>
                  <a:lnTo>
                    <a:pt x="0" y="825"/>
                  </a:lnTo>
                  <a:lnTo>
                    <a:pt x="1428" y="0"/>
                  </a:lnTo>
                  <a:close/>
                </a:path>
              </a:pathLst>
            </a:custGeom>
            <a:solidFill>
              <a:srgbClr val="75A0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11" name="Freeform 10">
              <a:extLst>
                <a:ext uri="{FF2B5EF4-FFF2-40B4-BE49-F238E27FC236}">
                  <a16:creationId xmlns:a16="http://schemas.microsoft.com/office/drawing/2014/main" id="{206F9EC6-740E-4FBE-9A74-DC8C57E2EB7B}"/>
                </a:ext>
              </a:extLst>
            </p:cNvPr>
            <p:cNvSpPr>
              <a:spLocks/>
            </p:cNvSpPr>
            <p:nvPr/>
          </p:nvSpPr>
          <p:spPr bwMode="auto">
            <a:xfrm>
              <a:off x="8428038" y="7834313"/>
              <a:ext cx="3825875" cy="2373313"/>
            </a:xfrm>
            <a:custGeom>
              <a:avLst/>
              <a:gdLst>
                <a:gd name="T0" fmla="*/ 0 w 2410"/>
                <a:gd name="T1" fmla="*/ 0 h 1495"/>
                <a:gd name="T2" fmla="*/ 0 w 2410"/>
                <a:gd name="T3" fmla="*/ 103 h 1495"/>
                <a:gd name="T4" fmla="*/ 2410 w 2410"/>
                <a:gd name="T5" fmla="*/ 1495 h 1495"/>
                <a:gd name="T6" fmla="*/ 2410 w 2410"/>
                <a:gd name="T7" fmla="*/ 1392 h 1495"/>
                <a:gd name="T8" fmla="*/ 0 w 2410"/>
                <a:gd name="T9" fmla="*/ 0 h 1495"/>
              </a:gdLst>
              <a:ahLst/>
              <a:cxnLst>
                <a:cxn ang="0">
                  <a:pos x="T0" y="T1"/>
                </a:cxn>
                <a:cxn ang="0">
                  <a:pos x="T2" y="T3"/>
                </a:cxn>
                <a:cxn ang="0">
                  <a:pos x="T4" y="T5"/>
                </a:cxn>
                <a:cxn ang="0">
                  <a:pos x="T6" y="T7"/>
                </a:cxn>
                <a:cxn ang="0">
                  <a:pos x="T8" y="T9"/>
                </a:cxn>
              </a:cxnLst>
              <a:rect l="0" t="0" r="r" b="b"/>
              <a:pathLst>
                <a:path w="2410" h="1495">
                  <a:moveTo>
                    <a:pt x="0" y="0"/>
                  </a:moveTo>
                  <a:lnTo>
                    <a:pt x="0" y="103"/>
                  </a:lnTo>
                  <a:lnTo>
                    <a:pt x="2410" y="1495"/>
                  </a:lnTo>
                  <a:lnTo>
                    <a:pt x="2410" y="1392"/>
                  </a:lnTo>
                  <a:lnTo>
                    <a:pt x="0" y="0"/>
                  </a:lnTo>
                  <a:close/>
                </a:path>
              </a:pathLst>
            </a:custGeom>
            <a:solidFill>
              <a:srgbClr val="9FCE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grpSp>
      <p:grpSp>
        <p:nvGrpSpPr>
          <p:cNvPr id="134" name="Group 133">
            <a:extLst>
              <a:ext uri="{FF2B5EF4-FFF2-40B4-BE49-F238E27FC236}">
                <a16:creationId xmlns:a16="http://schemas.microsoft.com/office/drawing/2014/main" id="{7D244660-7B86-46A5-8D7C-C0DB205C3A4F}"/>
              </a:ext>
            </a:extLst>
          </p:cNvPr>
          <p:cNvGrpSpPr/>
          <p:nvPr/>
        </p:nvGrpSpPr>
        <p:grpSpPr>
          <a:xfrm>
            <a:off x="3339120" y="1216314"/>
            <a:ext cx="2479353" cy="3642838"/>
            <a:chOff x="8994775" y="2432051"/>
            <a:chExt cx="4959351" cy="7286625"/>
          </a:xfrm>
        </p:grpSpPr>
        <p:sp>
          <p:nvSpPr>
            <p:cNvPr id="13" name="Freeform 12">
              <a:extLst>
                <a:ext uri="{FF2B5EF4-FFF2-40B4-BE49-F238E27FC236}">
                  <a16:creationId xmlns:a16="http://schemas.microsoft.com/office/drawing/2014/main" id="{F86BEAE6-222E-4C28-9E28-A9A52712F699}"/>
                </a:ext>
              </a:extLst>
            </p:cNvPr>
            <p:cNvSpPr>
              <a:spLocks/>
            </p:cNvSpPr>
            <p:nvPr/>
          </p:nvSpPr>
          <p:spPr bwMode="auto">
            <a:xfrm>
              <a:off x="12253913" y="3332163"/>
              <a:ext cx="1700213" cy="6386513"/>
            </a:xfrm>
            <a:custGeom>
              <a:avLst/>
              <a:gdLst>
                <a:gd name="T0" fmla="*/ 0 w 1071"/>
                <a:gd name="T1" fmla="*/ 620 h 4023"/>
                <a:gd name="T2" fmla="*/ 0 w 1071"/>
                <a:gd name="T3" fmla="*/ 4023 h 4023"/>
                <a:gd name="T4" fmla="*/ 1071 w 1071"/>
                <a:gd name="T5" fmla="*/ 3403 h 4023"/>
                <a:gd name="T6" fmla="*/ 1070 w 1071"/>
                <a:gd name="T7" fmla="*/ 0 h 4023"/>
                <a:gd name="T8" fmla="*/ 0 w 1071"/>
                <a:gd name="T9" fmla="*/ 620 h 4023"/>
              </a:gdLst>
              <a:ahLst/>
              <a:cxnLst>
                <a:cxn ang="0">
                  <a:pos x="T0" y="T1"/>
                </a:cxn>
                <a:cxn ang="0">
                  <a:pos x="T2" y="T3"/>
                </a:cxn>
                <a:cxn ang="0">
                  <a:pos x="T4" y="T5"/>
                </a:cxn>
                <a:cxn ang="0">
                  <a:pos x="T6" y="T7"/>
                </a:cxn>
                <a:cxn ang="0">
                  <a:pos x="T8" y="T9"/>
                </a:cxn>
              </a:cxnLst>
              <a:rect l="0" t="0" r="r" b="b"/>
              <a:pathLst>
                <a:path w="1071" h="4023">
                  <a:moveTo>
                    <a:pt x="0" y="620"/>
                  </a:moveTo>
                  <a:lnTo>
                    <a:pt x="0" y="4023"/>
                  </a:lnTo>
                  <a:lnTo>
                    <a:pt x="1071" y="3403"/>
                  </a:lnTo>
                  <a:lnTo>
                    <a:pt x="1070" y="0"/>
                  </a:lnTo>
                  <a:lnTo>
                    <a:pt x="0" y="620"/>
                  </a:lnTo>
                  <a:close/>
                </a:path>
              </a:pathLst>
            </a:custGeom>
            <a:solidFill>
              <a:srgbClr val="C9C9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14" name="Freeform 13">
              <a:extLst>
                <a:ext uri="{FF2B5EF4-FFF2-40B4-BE49-F238E27FC236}">
                  <a16:creationId xmlns:a16="http://schemas.microsoft.com/office/drawing/2014/main" id="{C41DFB6C-8E83-40F2-B120-9FD0BAB6EA2D}"/>
                </a:ext>
              </a:extLst>
            </p:cNvPr>
            <p:cNvSpPr>
              <a:spLocks/>
            </p:cNvSpPr>
            <p:nvPr/>
          </p:nvSpPr>
          <p:spPr bwMode="auto">
            <a:xfrm>
              <a:off x="8994775" y="2432051"/>
              <a:ext cx="3259138" cy="7286625"/>
            </a:xfrm>
            <a:custGeom>
              <a:avLst/>
              <a:gdLst>
                <a:gd name="T0" fmla="*/ 0 w 2053"/>
                <a:gd name="T1" fmla="*/ 0 h 4590"/>
                <a:gd name="T2" fmla="*/ 0 w 2053"/>
                <a:gd name="T3" fmla="*/ 3403 h 4590"/>
                <a:gd name="T4" fmla="*/ 2053 w 2053"/>
                <a:gd name="T5" fmla="*/ 4590 h 4590"/>
                <a:gd name="T6" fmla="*/ 2053 w 2053"/>
                <a:gd name="T7" fmla="*/ 1187 h 4590"/>
                <a:gd name="T8" fmla="*/ 0 w 2053"/>
                <a:gd name="T9" fmla="*/ 0 h 4590"/>
              </a:gdLst>
              <a:ahLst/>
              <a:cxnLst>
                <a:cxn ang="0">
                  <a:pos x="T0" y="T1"/>
                </a:cxn>
                <a:cxn ang="0">
                  <a:pos x="T2" y="T3"/>
                </a:cxn>
                <a:cxn ang="0">
                  <a:pos x="T4" y="T5"/>
                </a:cxn>
                <a:cxn ang="0">
                  <a:pos x="T6" y="T7"/>
                </a:cxn>
                <a:cxn ang="0">
                  <a:pos x="T8" y="T9"/>
                </a:cxn>
              </a:cxnLst>
              <a:rect l="0" t="0" r="r" b="b"/>
              <a:pathLst>
                <a:path w="2053" h="4590">
                  <a:moveTo>
                    <a:pt x="0" y="0"/>
                  </a:moveTo>
                  <a:lnTo>
                    <a:pt x="0" y="3403"/>
                  </a:lnTo>
                  <a:lnTo>
                    <a:pt x="2053" y="4590"/>
                  </a:lnTo>
                  <a:lnTo>
                    <a:pt x="2053" y="1187"/>
                  </a:lnTo>
                  <a:lnTo>
                    <a:pt x="0" y="0"/>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grpSp>
      <p:grpSp>
        <p:nvGrpSpPr>
          <p:cNvPr id="132" name="Group 131">
            <a:extLst>
              <a:ext uri="{FF2B5EF4-FFF2-40B4-BE49-F238E27FC236}">
                <a16:creationId xmlns:a16="http://schemas.microsoft.com/office/drawing/2014/main" id="{18E915AE-677F-4B42-865D-F755CD8192BC}"/>
              </a:ext>
            </a:extLst>
          </p:cNvPr>
          <p:cNvGrpSpPr/>
          <p:nvPr/>
        </p:nvGrpSpPr>
        <p:grpSpPr>
          <a:xfrm>
            <a:off x="3197058" y="643301"/>
            <a:ext cx="2763478" cy="2250782"/>
            <a:chOff x="8710613" y="1285876"/>
            <a:chExt cx="5527675" cy="4502150"/>
          </a:xfrm>
        </p:grpSpPr>
        <p:sp>
          <p:nvSpPr>
            <p:cNvPr id="12" name="Freeform 11">
              <a:extLst>
                <a:ext uri="{FF2B5EF4-FFF2-40B4-BE49-F238E27FC236}">
                  <a16:creationId xmlns:a16="http://schemas.microsoft.com/office/drawing/2014/main" id="{96903E3F-070B-4D85-8B55-0C8E5B0776AB}"/>
                </a:ext>
              </a:extLst>
            </p:cNvPr>
            <p:cNvSpPr>
              <a:spLocks/>
            </p:cNvSpPr>
            <p:nvPr/>
          </p:nvSpPr>
          <p:spPr bwMode="auto">
            <a:xfrm>
              <a:off x="8994775" y="1449388"/>
              <a:ext cx="4957763" cy="2867025"/>
            </a:xfrm>
            <a:custGeom>
              <a:avLst/>
              <a:gdLst>
                <a:gd name="T0" fmla="*/ 0 w 3123"/>
                <a:gd name="T1" fmla="*/ 619 h 1806"/>
                <a:gd name="T2" fmla="*/ 1071 w 3123"/>
                <a:gd name="T3" fmla="*/ 0 h 1806"/>
                <a:gd name="T4" fmla="*/ 3123 w 3123"/>
                <a:gd name="T5" fmla="*/ 1186 h 1806"/>
                <a:gd name="T6" fmla="*/ 2053 w 3123"/>
                <a:gd name="T7" fmla="*/ 1806 h 1806"/>
                <a:gd name="T8" fmla="*/ 0 w 3123"/>
                <a:gd name="T9" fmla="*/ 619 h 1806"/>
              </a:gdLst>
              <a:ahLst/>
              <a:cxnLst>
                <a:cxn ang="0">
                  <a:pos x="T0" y="T1"/>
                </a:cxn>
                <a:cxn ang="0">
                  <a:pos x="T2" y="T3"/>
                </a:cxn>
                <a:cxn ang="0">
                  <a:pos x="T4" y="T5"/>
                </a:cxn>
                <a:cxn ang="0">
                  <a:pos x="T6" y="T7"/>
                </a:cxn>
                <a:cxn ang="0">
                  <a:pos x="T8" y="T9"/>
                </a:cxn>
              </a:cxnLst>
              <a:rect l="0" t="0" r="r" b="b"/>
              <a:pathLst>
                <a:path w="3123" h="1806">
                  <a:moveTo>
                    <a:pt x="0" y="619"/>
                  </a:moveTo>
                  <a:lnTo>
                    <a:pt x="1071" y="0"/>
                  </a:lnTo>
                  <a:lnTo>
                    <a:pt x="3123" y="1186"/>
                  </a:lnTo>
                  <a:lnTo>
                    <a:pt x="2053" y="1806"/>
                  </a:lnTo>
                  <a:lnTo>
                    <a:pt x="0" y="619"/>
                  </a:lnTo>
                  <a:close/>
                </a:path>
              </a:pathLst>
            </a:cu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41" name="Freeform 40">
              <a:extLst>
                <a:ext uri="{FF2B5EF4-FFF2-40B4-BE49-F238E27FC236}">
                  <a16:creationId xmlns:a16="http://schemas.microsoft.com/office/drawing/2014/main" id="{CCF8125E-22A5-4BF1-9A11-BFC429EA0B57}"/>
                </a:ext>
              </a:extLst>
            </p:cNvPr>
            <p:cNvSpPr>
              <a:spLocks/>
            </p:cNvSpPr>
            <p:nvPr/>
          </p:nvSpPr>
          <p:spPr bwMode="auto">
            <a:xfrm>
              <a:off x="12253913" y="3332163"/>
              <a:ext cx="1984375" cy="2455863"/>
            </a:xfrm>
            <a:custGeom>
              <a:avLst/>
              <a:gdLst>
                <a:gd name="T0" fmla="*/ 0 w 1250"/>
                <a:gd name="T1" fmla="*/ 1547 h 1547"/>
                <a:gd name="T2" fmla="*/ 1250 w 1250"/>
                <a:gd name="T3" fmla="*/ 825 h 1547"/>
                <a:gd name="T4" fmla="*/ 1249 w 1250"/>
                <a:gd name="T5" fmla="*/ 0 h 1547"/>
                <a:gd name="T6" fmla="*/ 0 w 1250"/>
                <a:gd name="T7" fmla="*/ 722 h 1547"/>
                <a:gd name="T8" fmla="*/ 0 w 1250"/>
                <a:gd name="T9" fmla="*/ 1547 h 1547"/>
              </a:gdLst>
              <a:ahLst/>
              <a:cxnLst>
                <a:cxn ang="0">
                  <a:pos x="T0" y="T1"/>
                </a:cxn>
                <a:cxn ang="0">
                  <a:pos x="T2" y="T3"/>
                </a:cxn>
                <a:cxn ang="0">
                  <a:pos x="T4" y="T5"/>
                </a:cxn>
                <a:cxn ang="0">
                  <a:pos x="T6" y="T7"/>
                </a:cxn>
                <a:cxn ang="0">
                  <a:pos x="T8" y="T9"/>
                </a:cxn>
              </a:cxnLst>
              <a:rect l="0" t="0" r="r" b="b"/>
              <a:pathLst>
                <a:path w="1250" h="1547">
                  <a:moveTo>
                    <a:pt x="0" y="1547"/>
                  </a:moveTo>
                  <a:lnTo>
                    <a:pt x="1250" y="825"/>
                  </a:lnTo>
                  <a:lnTo>
                    <a:pt x="1249" y="0"/>
                  </a:lnTo>
                  <a:lnTo>
                    <a:pt x="0" y="722"/>
                  </a:lnTo>
                  <a:lnTo>
                    <a:pt x="0" y="1547"/>
                  </a:lnTo>
                  <a:close/>
                </a:path>
              </a:pathLst>
            </a:custGeom>
            <a:solidFill>
              <a:srgbClr val="165A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42" name="Freeform 41">
              <a:extLst>
                <a:ext uri="{FF2B5EF4-FFF2-40B4-BE49-F238E27FC236}">
                  <a16:creationId xmlns:a16="http://schemas.microsoft.com/office/drawing/2014/main" id="{BE10D166-BD98-4FB0-AAD4-4D80A7F3BC2C}"/>
                </a:ext>
              </a:extLst>
            </p:cNvPr>
            <p:cNvSpPr>
              <a:spLocks/>
            </p:cNvSpPr>
            <p:nvPr/>
          </p:nvSpPr>
          <p:spPr bwMode="auto">
            <a:xfrm>
              <a:off x="8712200" y="2349501"/>
              <a:ext cx="5524500" cy="2128838"/>
            </a:xfrm>
            <a:custGeom>
              <a:avLst/>
              <a:gdLst>
                <a:gd name="T0" fmla="*/ 0 w 3480"/>
                <a:gd name="T1" fmla="*/ 52 h 1341"/>
                <a:gd name="T2" fmla="*/ 89 w 3480"/>
                <a:gd name="T3" fmla="*/ 0 h 1341"/>
                <a:gd name="T4" fmla="*/ 2231 w 3480"/>
                <a:gd name="T5" fmla="*/ 1239 h 1341"/>
                <a:gd name="T6" fmla="*/ 3391 w 3480"/>
                <a:gd name="T7" fmla="*/ 567 h 1341"/>
                <a:gd name="T8" fmla="*/ 3480 w 3480"/>
                <a:gd name="T9" fmla="*/ 619 h 1341"/>
                <a:gd name="T10" fmla="*/ 2231 w 3480"/>
                <a:gd name="T11" fmla="*/ 1341 h 1341"/>
                <a:gd name="T12" fmla="*/ 0 w 3480"/>
                <a:gd name="T13" fmla="*/ 52 h 1341"/>
              </a:gdLst>
              <a:ahLst/>
              <a:cxnLst>
                <a:cxn ang="0">
                  <a:pos x="T0" y="T1"/>
                </a:cxn>
                <a:cxn ang="0">
                  <a:pos x="T2" y="T3"/>
                </a:cxn>
                <a:cxn ang="0">
                  <a:pos x="T4" y="T5"/>
                </a:cxn>
                <a:cxn ang="0">
                  <a:pos x="T6" y="T7"/>
                </a:cxn>
                <a:cxn ang="0">
                  <a:pos x="T8" y="T9"/>
                </a:cxn>
                <a:cxn ang="0">
                  <a:pos x="T10" y="T11"/>
                </a:cxn>
                <a:cxn ang="0">
                  <a:pos x="T12" y="T13"/>
                </a:cxn>
              </a:cxnLst>
              <a:rect l="0" t="0" r="r" b="b"/>
              <a:pathLst>
                <a:path w="3480" h="1341">
                  <a:moveTo>
                    <a:pt x="0" y="52"/>
                  </a:moveTo>
                  <a:lnTo>
                    <a:pt x="89" y="0"/>
                  </a:lnTo>
                  <a:lnTo>
                    <a:pt x="2231" y="1239"/>
                  </a:lnTo>
                  <a:lnTo>
                    <a:pt x="3391" y="567"/>
                  </a:lnTo>
                  <a:lnTo>
                    <a:pt x="3480" y="619"/>
                  </a:lnTo>
                  <a:lnTo>
                    <a:pt x="2231" y="1341"/>
                  </a:lnTo>
                  <a:lnTo>
                    <a:pt x="0" y="52"/>
                  </a:lnTo>
                  <a:close/>
                </a:path>
              </a:pathLst>
            </a:custGeom>
            <a:solidFill>
              <a:srgbClr val="4579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43" name="Freeform 42">
              <a:extLst>
                <a:ext uri="{FF2B5EF4-FFF2-40B4-BE49-F238E27FC236}">
                  <a16:creationId xmlns:a16="http://schemas.microsoft.com/office/drawing/2014/main" id="{407DE6A1-75E8-4CAF-B4FF-506C86EABD6C}"/>
                </a:ext>
              </a:extLst>
            </p:cNvPr>
            <p:cNvSpPr>
              <a:spLocks/>
            </p:cNvSpPr>
            <p:nvPr/>
          </p:nvSpPr>
          <p:spPr bwMode="auto">
            <a:xfrm>
              <a:off x="8853488" y="1285876"/>
              <a:ext cx="1841500" cy="1146175"/>
            </a:xfrm>
            <a:custGeom>
              <a:avLst/>
              <a:gdLst>
                <a:gd name="T0" fmla="*/ 0 w 1160"/>
                <a:gd name="T1" fmla="*/ 670 h 722"/>
                <a:gd name="T2" fmla="*/ 1160 w 1160"/>
                <a:gd name="T3" fmla="*/ 0 h 722"/>
                <a:gd name="T4" fmla="*/ 1160 w 1160"/>
                <a:gd name="T5" fmla="*/ 103 h 722"/>
                <a:gd name="T6" fmla="*/ 89 w 1160"/>
                <a:gd name="T7" fmla="*/ 722 h 722"/>
                <a:gd name="T8" fmla="*/ 0 w 1160"/>
                <a:gd name="T9" fmla="*/ 670 h 722"/>
              </a:gdLst>
              <a:ahLst/>
              <a:cxnLst>
                <a:cxn ang="0">
                  <a:pos x="T0" y="T1"/>
                </a:cxn>
                <a:cxn ang="0">
                  <a:pos x="T2" y="T3"/>
                </a:cxn>
                <a:cxn ang="0">
                  <a:pos x="T4" y="T5"/>
                </a:cxn>
                <a:cxn ang="0">
                  <a:pos x="T6" y="T7"/>
                </a:cxn>
                <a:cxn ang="0">
                  <a:pos x="T8" y="T9"/>
                </a:cxn>
              </a:cxnLst>
              <a:rect l="0" t="0" r="r" b="b"/>
              <a:pathLst>
                <a:path w="1160" h="722">
                  <a:moveTo>
                    <a:pt x="0" y="670"/>
                  </a:moveTo>
                  <a:lnTo>
                    <a:pt x="1160" y="0"/>
                  </a:lnTo>
                  <a:lnTo>
                    <a:pt x="1160" y="103"/>
                  </a:lnTo>
                  <a:lnTo>
                    <a:pt x="89" y="722"/>
                  </a:lnTo>
                  <a:lnTo>
                    <a:pt x="0" y="670"/>
                  </a:lnTo>
                  <a:close/>
                </a:path>
              </a:pathLst>
            </a:custGeom>
            <a:solidFill>
              <a:srgbClr val="4579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44" name="Freeform 43">
              <a:extLst>
                <a:ext uri="{FF2B5EF4-FFF2-40B4-BE49-F238E27FC236}">
                  <a16:creationId xmlns:a16="http://schemas.microsoft.com/office/drawing/2014/main" id="{F550B9BC-96EF-4D52-AEF9-DB09A8FD6608}"/>
                </a:ext>
              </a:extLst>
            </p:cNvPr>
            <p:cNvSpPr>
              <a:spLocks/>
            </p:cNvSpPr>
            <p:nvPr/>
          </p:nvSpPr>
          <p:spPr bwMode="auto">
            <a:xfrm>
              <a:off x="10694988" y="1285876"/>
              <a:ext cx="3400425" cy="2046288"/>
            </a:xfrm>
            <a:custGeom>
              <a:avLst/>
              <a:gdLst>
                <a:gd name="T0" fmla="*/ 0 w 2142"/>
                <a:gd name="T1" fmla="*/ 0 h 1289"/>
                <a:gd name="T2" fmla="*/ 2142 w 2142"/>
                <a:gd name="T3" fmla="*/ 1237 h 1289"/>
                <a:gd name="T4" fmla="*/ 2052 w 2142"/>
                <a:gd name="T5" fmla="*/ 1289 h 1289"/>
                <a:gd name="T6" fmla="*/ 0 w 2142"/>
                <a:gd name="T7" fmla="*/ 103 h 1289"/>
                <a:gd name="T8" fmla="*/ 0 w 2142"/>
                <a:gd name="T9" fmla="*/ 0 h 1289"/>
              </a:gdLst>
              <a:ahLst/>
              <a:cxnLst>
                <a:cxn ang="0">
                  <a:pos x="T0" y="T1"/>
                </a:cxn>
                <a:cxn ang="0">
                  <a:pos x="T2" y="T3"/>
                </a:cxn>
                <a:cxn ang="0">
                  <a:pos x="T4" y="T5"/>
                </a:cxn>
                <a:cxn ang="0">
                  <a:pos x="T6" y="T7"/>
                </a:cxn>
                <a:cxn ang="0">
                  <a:pos x="T8" y="T9"/>
                </a:cxn>
              </a:cxnLst>
              <a:rect l="0" t="0" r="r" b="b"/>
              <a:pathLst>
                <a:path w="2142" h="1289">
                  <a:moveTo>
                    <a:pt x="0" y="0"/>
                  </a:moveTo>
                  <a:lnTo>
                    <a:pt x="2142" y="1237"/>
                  </a:lnTo>
                  <a:lnTo>
                    <a:pt x="2052" y="1289"/>
                  </a:lnTo>
                  <a:lnTo>
                    <a:pt x="0" y="103"/>
                  </a:lnTo>
                  <a:lnTo>
                    <a:pt x="0" y="0"/>
                  </a:lnTo>
                  <a:close/>
                </a:path>
              </a:pathLst>
            </a:custGeom>
            <a:solidFill>
              <a:srgbClr val="4579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45" name="Freeform 44">
              <a:extLst>
                <a:ext uri="{FF2B5EF4-FFF2-40B4-BE49-F238E27FC236}">
                  <a16:creationId xmlns:a16="http://schemas.microsoft.com/office/drawing/2014/main" id="{7C5959D7-ABA2-4950-80B4-164773E88474}"/>
                </a:ext>
              </a:extLst>
            </p:cNvPr>
            <p:cNvSpPr>
              <a:spLocks/>
            </p:cNvSpPr>
            <p:nvPr/>
          </p:nvSpPr>
          <p:spPr bwMode="auto">
            <a:xfrm>
              <a:off x="9282113" y="1611313"/>
              <a:ext cx="4386263" cy="2538413"/>
            </a:xfrm>
            <a:custGeom>
              <a:avLst/>
              <a:gdLst>
                <a:gd name="T0" fmla="*/ 0 w 2763"/>
                <a:gd name="T1" fmla="*/ 517 h 1599"/>
                <a:gd name="T2" fmla="*/ 890 w 2763"/>
                <a:gd name="T3" fmla="*/ 0 h 1599"/>
                <a:gd name="T4" fmla="*/ 2763 w 2763"/>
                <a:gd name="T5" fmla="*/ 1084 h 1599"/>
                <a:gd name="T6" fmla="*/ 1872 w 2763"/>
                <a:gd name="T7" fmla="*/ 1599 h 1599"/>
                <a:gd name="T8" fmla="*/ 0 w 2763"/>
                <a:gd name="T9" fmla="*/ 517 h 1599"/>
              </a:gdLst>
              <a:ahLst/>
              <a:cxnLst>
                <a:cxn ang="0">
                  <a:pos x="T0" y="T1"/>
                </a:cxn>
                <a:cxn ang="0">
                  <a:pos x="T2" y="T3"/>
                </a:cxn>
                <a:cxn ang="0">
                  <a:pos x="T4" y="T5"/>
                </a:cxn>
                <a:cxn ang="0">
                  <a:pos x="T6" y="T7"/>
                </a:cxn>
                <a:cxn ang="0">
                  <a:pos x="T8" y="T9"/>
                </a:cxn>
              </a:cxnLst>
              <a:rect l="0" t="0" r="r" b="b"/>
              <a:pathLst>
                <a:path w="2763" h="1599">
                  <a:moveTo>
                    <a:pt x="0" y="517"/>
                  </a:moveTo>
                  <a:lnTo>
                    <a:pt x="890" y="0"/>
                  </a:lnTo>
                  <a:lnTo>
                    <a:pt x="2763" y="1084"/>
                  </a:lnTo>
                  <a:lnTo>
                    <a:pt x="1872" y="1599"/>
                  </a:lnTo>
                  <a:lnTo>
                    <a:pt x="0" y="517"/>
                  </a:lnTo>
                  <a:close/>
                </a:path>
              </a:pathLst>
            </a:custGeom>
            <a:solidFill>
              <a:srgbClr val="4579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46" name="Freeform 45">
              <a:extLst>
                <a:ext uri="{FF2B5EF4-FFF2-40B4-BE49-F238E27FC236}">
                  <a16:creationId xmlns:a16="http://schemas.microsoft.com/office/drawing/2014/main" id="{5EE8C006-ECFE-4E8D-BE0D-152AF5C671F1}"/>
                </a:ext>
              </a:extLst>
            </p:cNvPr>
            <p:cNvSpPr>
              <a:spLocks/>
            </p:cNvSpPr>
            <p:nvPr/>
          </p:nvSpPr>
          <p:spPr bwMode="auto">
            <a:xfrm>
              <a:off x="9282113" y="1611313"/>
              <a:ext cx="1416050" cy="892175"/>
            </a:xfrm>
            <a:custGeom>
              <a:avLst/>
              <a:gdLst>
                <a:gd name="T0" fmla="*/ 78 w 892"/>
                <a:gd name="T1" fmla="*/ 562 h 562"/>
                <a:gd name="T2" fmla="*/ 892 w 892"/>
                <a:gd name="T3" fmla="*/ 103 h 562"/>
                <a:gd name="T4" fmla="*/ 890 w 892"/>
                <a:gd name="T5" fmla="*/ 0 h 562"/>
                <a:gd name="T6" fmla="*/ 0 w 892"/>
                <a:gd name="T7" fmla="*/ 517 h 562"/>
                <a:gd name="T8" fmla="*/ 78 w 892"/>
                <a:gd name="T9" fmla="*/ 562 h 562"/>
              </a:gdLst>
              <a:ahLst/>
              <a:cxnLst>
                <a:cxn ang="0">
                  <a:pos x="T0" y="T1"/>
                </a:cxn>
                <a:cxn ang="0">
                  <a:pos x="T2" y="T3"/>
                </a:cxn>
                <a:cxn ang="0">
                  <a:pos x="T4" y="T5"/>
                </a:cxn>
                <a:cxn ang="0">
                  <a:pos x="T6" y="T7"/>
                </a:cxn>
                <a:cxn ang="0">
                  <a:pos x="T8" y="T9"/>
                </a:cxn>
              </a:cxnLst>
              <a:rect l="0" t="0" r="r" b="b"/>
              <a:pathLst>
                <a:path w="892" h="562">
                  <a:moveTo>
                    <a:pt x="78" y="562"/>
                  </a:moveTo>
                  <a:lnTo>
                    <a:pt x="892" y="103"/>
                  </a:lnTo>
                  <a:lnTo>
                    <a:pt x="890" y="0"/>
                  </a:lnTo>
                  <a:lnTo>
                    <a:pt x="0" y="517"/>
                  </a:lnTo>
                  <a:lnTo>
                    <a:pt x="78" y="562"/>
                  </a:lnTo>
                  <a:close/>
                </a:path>
              </a:pathLst>
            </a:custGeom>
            <a:solidFill>
              <a:srgbClr val="165A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47" name="Freeform 46">
              <a:extLst>
                <a:ext uri="{FF2B5EF4-FFF2-40B4-BE49-F238E27FC236}">
                  <a16:creationId xmlns:a16="http://schemas.microsoft.com/office/drawing/2014/main" id="{56D1D917-4F67-4EBA-BE07-247B9430DA3B}"/>
                </a:ext>
              </a:extLst>
            </p:cNvPr>
            <p:cNvSpPr>
              <a:spLocks/>
            </p:cNvSpPr>
            <p:nvPr/>
          </p:nvSpPr>
          <p:spPr bwMode="auto">
            <a:xfrm>
              <a:off x="10694988" y="1611313"/>
              <a:ext cx="2973388" cy="1804988"/>
            </a:xfrm>
            <a:custGeom>
              <a:avLst/>
              <a:gdLst>
                <a:gd name="T0" fmla="*/ 0 w 1873"/>
                <a:gd name="T1" fmla="*/ 0 h 1137"/>
                <a:gd name="T2" fmla="*/ 1873 w 1873"/>
                <a:gd name="T3" fmla="*/ 1084 h 1137"/>
                <a:gd name="T4" fmla="*/ 1784 w 1873"/>
                <a:gd name="T5" fmla="*/ 1137 h 1137"/>
                <a:gd name="T6" fmla="*/ 2 w 1873"/>
                <a:gd name="T7" fmla="*/ 103 h 1137"/>
                <a:gd name="T8" fmla="*/ 0 w 1873"/>
                <a:gd name="T9" fmla="*/ 0 h 1137"/>
              </a:gdLst>
              <a:ahLst/>
              <a:cxnLst>
                <a:cxn ang="0">
                  <a:pos x="T0" y="T1"/>
                </a:cxn>
                <a:cxn ang="0">
                  <a:pos x="T2" y="T3"/>
                </a:cxn>
                <a:cxn ang="0">
                  <a:pos x="T4" y="T5"/>
                </a:cxn>
                <a:cxn ang="0">
                  <a:pos x="T6" y="T7"/>
                </a:cxn>
                <a:cxn ang="0">
                  <a:pos x="T8" y="T9"/>
                </a:cxn>
              </a:cxnLst>
              <a:rect l="0" t="0" r="r" b="b"/>
              <a:pathLst>
                <a:path w="1873" h="1137">
                  <a:moveTo>
                    <a:pt x="0" y="0"/>
                  </a:moveTo>
                  <a:lnTo>
                    <a:pt x="1873" y="1084"/>
                  </a:lnTo>
                  <a:lnTo>
                    <a:pt x="1784" y="1137"/>
                  </a:lnTo>
                  <a:lnTo>
                    <a:pt x="2" y="103"/>
                  </a:lnTo>
                  <a:lnTo>
                    <a:pt x="0" y="0"/>
                  </a:lnTo>
                  <a:close/>
                </a:path>
              </a:pathLst>
            </a:custGeom>
            <a:solidFill>
              <a:srgbClr val="2E70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82" name="Freeform 81">
              <a:extLst>
                <a:ext uri="{FF2B5EF4-FFF2-40B4-BE49-F238E27FC236}">
                  <a16:creationId xmlns:a16="http://schemas.microsoft.com/office/drawing/2014/main" id="{A93CC417-8BEB-4376-B351-AF30D8C3FD75}"/>
                </a:ext>
              </a:extLst>
            </p:cNvPr>
            <p:cNvSpPr>
              <a:spLocks/>
            </p:cNvSpPr>
            <p:nvPr/>
          </p:nvSpPr>
          <p:spPr bwMode="auto">
            <a:xfrm>
              <a:off x="8710613" y="2432051"/>
              <a:ext cx="3543300" cy="3355975"/>
            </a:xfrm>
            <a:custGeom>
              <a:avLst/>
              <a:gdLst>
                <a:gd name="T0" fmla="*/ 0 w 2232"/>
                <a:gd name="T1" fmla="*/ 825 h 2114"/>
                <a:gd name="T2" fmla="*/ 2232 w 2232"/>
                <a:gd name="T3" fmla="*/ 2114 h 2114"/>
                <a:gd name="T4" fmla="*/ 2232 w 2232"/>
                <a:gd name="T5" fmla="*/ 1289 h 2114"/>
                <a:gd name="T6" fmla="*/ 1 w 2232"/>
                <a:gd name="T7" fmla="*/ 0 h 2114"/>
                <a:gd name="T8" fmla="*/ 0 w 2232"/>
                <a:gd name="T9" fmla="*/ 825 h 2114"/>
              </a:gdLst>
              <a:ahLst/>
              <a:cxnLst>
                <a:cxn ang="0">
                  <a:pos x="T0" y="T1"/>
                </a:cxn>
                <a:cxn ang="0">
                  <a:pos x="T2" y="T3"/>
                </a:cxn>
                <a:cxn ang="0">
                  <a:pos x="T4" y="T5"/>
                </a:cxn>
                <a:cxn ang="0">
                  <a:pos x="T6" y="T7"/>
                </a:cxn>
                <a:cxn ang="0">
                  <a:pos x="T8" y="T9"/>
                </a:cxn>
              </a:cxnLst>
              <a:rect l="0" t="0" r="r" b="b"/>
              <a:pathLst>
                <a:path w="2232" h="2114">
                  <a:moveTo>
                    <a:pt x="0" y="825"/>
                  </a:moveTo>
                  <a:lnTo>
                    <a:pt x="2232" y="2114"/>
                  </a:lnTo>
                  <a:lnTo>
                    <a:pt x="2232" y="1289"/>
                  </a:lnTo>
                  <a:lnTo>
                    <a:pt x="1" y="0"/>
                  </a:lnTo>
                  <a:lnTo>
                    <a:pt x="0" y="825"/>
                  </a:lnTo>
                  <a:close/>
                </a:path>
              </a:pathLst>
            </a:custGeom>
            <a:solidFill>
              <a:srgbClr val="2E70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83" name="Freeform 82">
              <a:extLst>
                <a:ext uri="{FF2B5EF4-FFF2-40B4-BE49-F238E27FC236}">
                  <a16:creationId xmlns:a16="http://schemas.microsoft.com/office/drawing/2014/main" id="{19B41CB0-7D3A-48E5-8BF0-23E5066C3482}"/>
                </a:ext>
              </a:extLst>
            </p:cNvPr>
            <p:cNvSpPr>
              <a:spLocks/>
            </p:cNvSpPr>
            <p:nvPr/>
          </p:nvSpPr>
          <p:spPr bwMode="auto">
            <a:xfrm>
              <a:off x="9237663" y="3194051"/>
              <a:ext cx="328613" cy="522288"/>
            </a:xfrm>
            <a:custGeom>
              <a:avLst/>
              <a:gdLst>
                <a:gd name="T0" fmla="*/ 46 w 119"/>
                <a:gd name="T1" fmla="*/ 147 h 189"/>
                <a:gd name="T2" fmla="*/ 24 w 119"/>
                <a:gd name="T3" fmla="*/ 48 h 189"/>
                <a:gd name="T4" fmla="*/ 24 w 119"/>
                <a:gd name="T5" fmla="*/ 47 h 189"/>
                <a:gd name="T6" fmla="*/ 25 w 119"/>
                <a:gd name="T7" fmla="*/ 82 h 189"/>
                <a:gd name="T8" fmla="*/ 25 w 119"/>
                <a:gd name="T9" fmla="*/ 135 h 189"/>
                <a:gd name="T10" fmla="*/ 0 w 119"/>
                <a:gd name="T11" fmla="*/ 120 h 189"/>
                <a:gd name="T12" fmla="*/ 0 w 119"/>
                <a:gd name="T13" fmla="*/ 0 h 189"/>
                <a:gd name="T14" fmla="*/ 38 w 119"/>
                <a:gd name="T15" fmla="*/ 22 h 189"/>
                <a:gd name="T16" fmla="*/ 60 w 119"/>
                <a:gd name="T17" fmla="*/ 120 h 189"/>
                <a:gd name="T18" fmla="*/ 60 w 119"/>
                <a:gd name="T19" fmla="*/ 120 h 189"/>
                <a:gd name="T20" fmla="*/ 82 w 119"/>
                <a:gd name="T21" fmla="*/ 47 h 189"/>
                <a:gd name="T22" fmla="*/ 119 w 119"/>
                <a:gd name="T23" fmla="*/ 69 h 189"/>
                <a:gd name="T24" fmla="*/ 119 w 119"/>
                <a:gd name="T25" fmla="*/ 189 h 189"/>
                <a:gd name="T26" fmla="*/ 93 w 119"/>
                <a:gd name="T27" fmla="*/ 174 h 189"/>
                <a:gd name="T28" fmla="*/ 93 w 119"/>
                <a:gd name="T29" fmla="*/ 121 h 189"/>
                <a:gd name="T30" fmla="*/ 93 w 119"/>
                <a:gd name="T31" fmla="*/ 112 h 189"/>
                <a:gd name="T32" fmla="*/ 94 w 119"/>
                <a:gd name="T33" fmla="*/ 88 h 189"/>
                <a:gd name="T34" fmla="*/ 94 w 119"/>
                <a:gd name="T35" fmla="*/ 88 h 189"/>
                <a:gd name="T36" fmla="*/ 73 w 119"/>
                <a:gd name="T37" fmla="*/ 162 h 189"/>
                <a:gd name="T38" fmla="*/ 46 w 119"/>
                <a:gd name="T39" fmla="*/ 147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9" h="189">
                  <a:moveTo>
                    <a:pt x="46" y="147"/>
                  </a:moveTo>
                  <a:cubicBezTo>
                    <a:pt x="24" y="48"/>
                    <a:pt x="24" y="48"/>
                    <a:pt x="24" y="48"/>
                  </a:cubicBezTo>
                  <a:cubicBezTo>
                    <a:pt x="24" y="47"/>
                    <a:pt x="24" y="47"/>
                    <a:pt x="24" y="47"/>
                  </a:cubicBezTo>
                  <a:cubicBezTo>
                    <a:pt x="25" y="63"/>
                    <a:pt x="25" y="74"/>
                    <a:pt x="25" y="82"/>
                  </a:cubicBezTo>
                  <a:cubicBezTo>
                    <a:pt x="25" y="135"/>
                    <a:pt x="25" y="135"/>
                    <a:pt x="25" y="135"/>
                  </a:cubicBezTo>
                  <a:cubicBezTo>
                    <a:pt x="0" y="120"/>
                    <a:pt x="0" y="120"/>
                    <a:pt x="0" y="120"/>
                  </a:cubicBezTo>
                  <a:cubicBezTo>
                    <a:pt x="0" y="0"/>
                    <a:pt x="0" y="0"/>
                    <a:pt x="0" y="0"/>
                  </a:cubicBezTo>
                  <a:cubicBezTo>
                    <a:pt x="38" y="22"/>
                    <a:pt x="38" y="22"/>
                    <a:pt x="38" y="22"/>
                  </a:cubicBezTo>
                  <a:cubicBezTo>
                    <a:pt x="60" y="120"/>
                    <a:pt x="60" y="120"/>
                    <a:pt x="60" y="120"/>
                  </a:cubicBezTo>
                  <a:cubicBezTo>
                    <a:pt x="60" y="120"/>
                    <a:pt x="60" y="120"/>
                    <a:pt x="60" y="120"/>
                  </a:cubicBezTo>
                  <a:cubicBezTo>
                    <a:pt x="82" y="47"/>
                    <a:pt x="82" y="47"/>
                    <a:pt x="82" y="47"/>
                  </a:cubicBezTo>
                  <a:cubicBezTo>
                    <a:pt x="119" y="69"/>
                    <a:pt x="119" y="69"/>
                    <a:pt x="119" y="69"/>
                  </a:cubicBezTo>
                  <a:cubicBezTo>
                    <a:pt x="119" y="189"/>
                    <a:pt x="119" y="189"/>
                    <a:pt x="119" y="189"/>
                  </a:cubicBezTo>
                  <a:cubicBezTo>
                    <a:pt x="93" y="174"/>
                    <a:pt x="93" y="174"/>
                    <a:pt x="93" y="174"/>
                  </a:cubicBezTo>
                  <a:cubicBezTo>
                    <a:pt x="93" y="121"/>
                    <a:pt x="93" y="121"/>
                    <a:pt x="93" y="121"/>
                  </a:cubicBezTo>
                  <a:cubicBezTo>
                    <a:pt x="93" y="119"/>
                    <a:pt x="93" y="115"/>
                    <a:pt x="93" y="112"/>
                  </a:cubicBezTo>
                  <a:cubicBezTo>
                    <a:pt x="93" y="109"/>
                    <a:pt x="94" y="101"/>
                    <a:pt x="94" y="88"/>
                  </a:cubicBezTo>
                  <a:cubicBezTo>
                    <a:pt x="94" y="88"/>
                    <a:pt x="94" y="88"/>
                    <a:pt x="94" y="88"/>
                  </a:cubicBezTo>
                  <a:cubicBezTo>
                    <a:pt x="73" y="162"/>
                    <a:pt x="73" y="162"/>
                    <a:pt x="73" y="162"/>
                  </a:cubicBezTo>
                  <a:lnTo>
                    <a:pt x="46" y="147"/>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84" name="Freeform 83">
              <a:extLst>
                <a:ext uri="{FF2B5EF4-FFF2-40B4-BE49-F238E27FC236}">
                  <a16:creationId xmlns:a16="http://schemas.microsoft.com/office/drawing/2014/main" id="{121AC641-9EE1-4C19-AB8B-0C3456946947}"/>
                </a:ext>
              </a:extLst>
            </p:cNvPr>
            <p:cNvSpPr>
              <a:spLocks/>
            </p:cNvSpPr>
            <p:nvPr/>
          </p:nvSpPr>
          <p:spPr bwMode="auto">
            <a:xfrm>
              <a:off x="9629775" y="3421063"/>
              <a:ext cx="169863" cy="430213"/>
            </a:xfrm>
            <a:custGeom>
              <a:avLst/>
              <a:gdLst>
                <a:gd name="T0" fmla="*/ 107 w 107"/>
                <a:gd name="T1" fmla="*/ 271 h 271"/>
                <a:gd name="T2" fmla="*/ 0 w 107"/>
                <a:gd name="T3" fmla="*/ 209 h 271"/>
                <a:gd name="T4" fmla="*/ 0 w 107"/>
                <a:gd name="T5" fmla="*/ 0 h 271"/>
                <a:gd name="T6" fmla="*/ 107 w 107"/>
                <a:gd name="T7" fmla="*/ 61 h 271"/>
                <a:gd name="T8" fmla="*/ 107 w 107"/>
                <a:gd name="T9" fmla="*/ 106 h 271"/>
                <a:gd name="T10" fmla="*/ 48 w 107"/>
                <a:gd name="T11" fmla="*/ 73 h 271"/>
                <a:gd name="T12" fmla="*/ 48 w 107"/>
                <a:gd name="T13" fmla="*/ 106 h 271"/>
                <a:gd name="T14" fmla="*/ 102 w 107"/>
                <a:gd name="T15" fmla="*/ 137 h 271"/>
                <a:gd name="T16" fmla="*/ 102 w 107"/>
                <a:gd name="T17" fmla="*/ 183 h 271"/>
                <a:gd name="T18" fmla="*/ 48 w 107"/>
                <a:gd name="T19" fmla="*/ 151 h 271"/>
                <a:gd name="T20" fmla="*/ 48 w 107"/>
                <a:gd name="T21" fmla="*/ 191 h 271"/>
                <a:gd name="T22" fmla="*/ 107 w 107"/>
                <a:gd name="T23" fmla="*/ 224 h 271"/>
                <a:gd name="T24" fmla="*/ 107 w 107"/>
                <a:gd name="T25" fmla="*/ 271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7" h="271">
                  <a:moveTo>
                    <a:pt x="107" y="271"/>
                  </a:moveTo>
                  <a:lnTo>
                    <a:pt x="0" y="209"/>
                  </a:lnTo>
                  <a:lnTo>
                    <a:pt x="0" y="0"/>
                  </a:lnTo>
                  <a:lnTo>
                    <a:pt x="107" y="61"/>
                  </a:lnTo>
                  <a:lnTo>
                    <a:pt x="107" y="106"/>
                  </a:lnTo>
                  <a:lnTo>
                    <a:pt x="48" y="73"/>
                  </a:lnTo>
                  <a:lnTo>
                    <a:pt x="48" y="106"/>
                  </a:lnTo>
                  <a:lnTo>
                    <a:pt x="102" y="137"/>
                  </a:lnTo>
                  <a:lnTo>
                    <a:pt x="102" y="183"/>
                  </a:lnTo>
                  <a:lnTo>
                    <a:pt x="48" y="151"/>
                  </a:lnTo>
                  <a:lnTo>
                    <a:pt x="48" y="191"/>
                  </a:lnTo>
                  <a:lnTo>
                    <a:pt x="107" y="224"/>
                  </a:lnTo>
                  <a:lnTo>
                    <a:pt x="107" y="271"/>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85" name="Freeform 84">
              <a:extLst>
                <a:ext uri="{FF2B5EF4-FFF2-40B4-BE49-F238E27FC236}">
                  <a16:creationId xmlns:a16="http://schemas.microsoft.com/office/drawing/2014/main" id="{212136A4-C6CE-42F5-A67C-8E3462BFE076}"/>
                </a:ext>
              </a:extLst>
            </p:cNvPr>
            <p:cNvSpPr>
              <a:spLocks/>
            </p:cNvSpPr>
            <p:nvPr/>
          </p:nvSpPr>
          <p:spPr bwMode="auto">
            <a:xfrm>
              <a:off x="9839325" y="3589338"/>
              <a:ext cx="250825" cy="414338"/>
            </a:xfrm>
            <a:custGeom>
              <a:avLst/>
              <a:gdLst>
                <a:gd name="T0" fmla="*/ 46 w 91"/>
                <a:gd name="T1" fmla="*/ 59 h 150"/>
                <a:gd name="T2" fmla="*/ 91 w 91"/>
                <a:gd name="T3" fmla="*/ 85 h 150"/>
                <a:gd name="T4" fmla="*/ 91 w 91"/>
                <a:gd name="T5" fmla="*/ 150 h 150"/>
                <a:gd name="T6" fmla="*/ 51 w 91"/>
                <a:gd name="T7" fmla="*/ 134 h 150"/>
                <a:gd name="T8" fmla="*/ 13 w 91"/>
                <a:gd name="T9" fmla="*/ 96 h 150"/>
                <a:gd name="T10" fmla="*/ 0 w 91"/>
                <a:gd name="T11" fmla="*/ 43 h 150"/>
                <a:gd name="T12" fmla="*/ 15 w 91"/>
                <a:gd name="T13" fmla="*/ 6 h 150"/>
                <a:gd name="T14" fmla="*/ 55 w 91"/>
                <a:gd name="T15" fmla="*/ 13 h 150"/>
                <a:gd name="T16" fmla="*/ 74 w 91"/>
                <a:gd name="T17" fmla="*/ 26 h 150"/>
                <a:gd name="T18" fmla="*/ 89 w 91"/>
                <a:gd name="T19" fmla="*/ 40 h 150"/>
                <a:gd name="T20" fmla="*/ 80 w 91"/>
                <a:gd name="T21" fmla="*/ 60 h 150"/>
                <a:gd name="T22" fmla="*/ 55 w 91"/>
                <a:gd name="T23" fmla="*/ 39 h 150"/>
                <a:gd name="T24" fmla="*/ 36 w 91"/>
                <a:gd name="T25" fmla="*/ 38 h 150"/>
                <a:gd name="T26" fmla="*/ 29 w 91"/>
                <a:gd name="T27" fmla="*/ 60 h 150"/>
                <a:gd name="T28" fmla="*/ 36 w 91"/>
                <a:gd name="T29" fmla="*/ 90 h 150"/>
                <a:gd name="T30" fmla="*/ 53 w 91"/>
                <a:gd name="T31" fmla="*/ 109 h 150"/>
                <a:gd name="T32" fmla="*/ 65 w 91"/>
                <a:gd name="T33" fmla="*/ 114 h 150"/>
                <a:gd name="T34" fmla="*/ 65 w 91"/>
                <a:gd name="T35" fmla="*/ 95 h 150"/>
                <a:gd name="T36" fmla="*/ 46 w 91"/>
                <a:gd name="T37" fmla="*/ 84 h 150"/>
                <a:gd name="T38" fmla="*/ 46 w 91"/>
                <a:gd name="T39" fmla="*/ 59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1" h="150">
                  <a:moveTo>
                    <a:pt x="46" y="59"/>
                  </a:moveTo>
                  <a:cubicBezTo>
                    <a:pt x="91" y="85"/>
                    <a:pt x="91" y="85"/>
                    <a:pt x="91" y="85"/>
                  </a:cubicBezTo>
                  <a:cubicBezTo>
                    <a:pt x="91" y="150"/>
                    <a:pt x="91" y="150"/>
                    <a:pt x="91" y="150"/>
                  </a:cubicBezTo>
                  <a:cubicBezTo>
                    <a:pt x="79" y="148"/>
                    <a:pt x="65" y="143"/>
                    <a:pt x="51" y="134"/>
                  </a:cubicBezTo>
                  <a:cubicBezTo>
                    <a:pt x="35" y="125"/>
                    <a:pt x="22" y="112"/>
                    <a:pt x="13" y="96"/>
                  </a:cubicBezTo>
                  <a:cubicBezTo>
                    <a:pt x="5" y="81"/>
                    <a:pt x="0" y="63"/>
                    <a:pt x="0" y="43"/>
                  </a:cubicBezTo>
                  <a:cubicBezTo>
                    <a:pt x="0" y="23"/>
                    <a:pt x="5" y="11"/>
                    <a:pt x="15" y="6"/>
                  </a:cubicBezTo>
                  <a:cubicBezTo>
                    <a:pt x="24" y="0"/>
                    <a:pt x="38" y="3"/>
                    <a:pt x="55" y="13"/>
                  </a:cubicBezTo>
                  <a:cubicBezTo>
                    <a:pt x="62" y="16"/>
                    <a:pt x="68" y="21"/>
                    <a:pt x="74" y="26"/>
                  </a:cubicBezTo>
                  <a:cubicBezTo>
                    <a:pt x="80" y="30"/>
                    <a:pt x="85" y="35"/>
                    <a:pt x="89" y="40"/>
                  </a:cubicBezTo>
                  <a:cubicBezTo>
                    <a:pt x="80" y="60"/>
                    <a:pt x="80" y="60"/>
                    <a:pt x="80" y="60"/>
                  </a:cubicBezTo>
                  <a:cubicBezTo>
                    <a:pt x="73" y="52"/>
                    <a:pt x="64" y="45"/>
                    <a:pt x="55" y="39"/>
                  </a:cubicBezTo>
                  <a:cubicBezTo>
                    <a:pt x="47" y="35"/>
                    <a:pt x="41" y="34"/>
                    <a:pt x="36" y="38"/>
                  </a:cubicBezTo>
                  <a:cubicBezTo>
                    <a:pt x="32" y="41"/>
                    <a:pt x="29" y="49"/>
                    <a:pt x="29" y="60"/>
                  </a:cubicBezTo>
                  <a:cubicBezTo>
                    <a:pt x="29" y="72"/>
                    <a:pt x="31" y="81"/>
                    <a:pt x="36" y="90"/>
                  </a:cubicBezTo>
                  <a:cubicBezTo>
                    <a:pt x="40" y="98"/>
                    <a:pt x="45" y="104"/>
                    <a:pt x="53" y="109"/>
                  </a:cubicBezTo>
                  <a:cubicBezTo>
                    <a:pt x="57" y="111"/>
                    <a:pt x="61" y="113"/>
                    <a:pt x="65" y="114"/>
                  </a:cubicBezTo>
                  <a:cubicBezTo>
                    <a:pt x="65" y="95"/>
                    <a:pt x="65" y="95"/>
                    <a:pt x="65" y="95"/>
                  </a:cubicBezTo>
                  <a:cubicBezTo>
                    <a:pt x="46" y="84"/>
                    <a:pt x="46" y="84"/>
                    <a:pt x="46" y="84"/>
                  </a:cubicBezTo>
                  <a:lnTo>
                    <a:pt x="46" y="59"/>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86" name="Freeform 85">
              <a:extLst>
                <a:ext uri="{FF2B5EF4-FFF2-40B4-BE49-F238E27FC236}">
                  <a16:creationId xmlns:a16="http://schemas.microsoft.com/office/drawing/2014/main" id="{FF166A3A-CCD8-43A7-B031-BA58BC00DF1A}"/>
                </a:ext>
              </a:extLst>
            </p:cNvPr>
            <p:cNvSpPr>
              <a:spLocks noEditPoints="1"/>
            </p:cNvSpPr>
            <p:nvPr/>
          </p:nvSpPr>
          <p:spPr bwMode="auto">
            <a:xfrm>
              <a:off x="10117138" y="3756026"/>
              <a:ext cx="293688" cy="449263"/>
            </a:xfrm>
            <a:custGeom>
              <a:avLst/>
              <a:gdLst>
                <a:gd name="T0" fmla="*/ 76 w 106"/>
                <a:gd name="T1" fmla="*/ 145 h 163"/>
                <a:gd name="T2" fmla="*/ 70 w 106"/>
                <a:gd name="T3" fmla="*/ 120 h 163"/>
                <a:gd name="T4" fmla="*/ 36 w 106"/>
                <a:gd name="T5" fmla="*/ 100 h 163"/>
                <a:gd name="T6" fmla="*/ 31 w 106"/>
                <a:gd name="T7" fmla="*/ 119 h 163"/>
                <a:gd name="T8" fmla="*/ 0 w 106"/>
                <a:gd name="T9" fmla="*/ 102 h 163"/>
                <a:gd name="T10" fmla="*/ 34 w 106"/>
                <a:gd name="T11" fmla="*/ 0 h 163"/>
                <a:gd name="T12" fmla="*/ 72 w 106"/>
                <a:gd name="T13" fmla="*/ 22 h 163"/>
                <a:gd name="T14" fmla="*/ 106 w 106"/>
                <a:gd name="T15" fmla="*/ 163 h 163"/>
                <a:gd name="T16" fmla="*/ 76 w 106"/>
                <a:gd name="T17" fmla="*/ 145 h 163"/>
                <a:gd name="T18" fmla="*/ 65 w 106"/>
                <a:gd name="T19" fmla="*/ 89 h 163"/>
                <a:gd name="T20" fmla="*/ 60 w 106"/>
                <a:gd name="T21" fmla="*/ 67 h 163"/>
                <a:gd name="T22" fmla="*/ 56 w 106"/>
                <a:gd name="T23" fmla="*/ 48 h 163"/>
                <a:gd name="T24" fmla="*/ 53 w 106"/>
                <a:gd name="T25" fmla="*/ 31 h 163"/>
                <a:gd name="T26" fmla="*/ 51 w 106"/>
                <a:gd name="T27" fmla="*/ 43 h 163"/>
                <a:gd name="T28" fmla="*/ 42 w 106"/>
                <a:gd name="T29" fmla="*/ 77 h 163"/>
                <a:gd name="T30" fmla="*/ 65 w 106"/>
                <a:gd name="T31" fmla="*/ 89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6" h="163">
                  <a:moveTo>
                    <a:pt x="76" y="145"/>
                  </a:moveTo>
                  <a:cubicBezTo>
                    <a:pt x="70" y="120"/>
                    <a:pt x="70" y="120"/>
                    <a:pt x="70" y="120"/>
                  </a:cubicBezTo>
                  <a:cubicBezTo>
                    <a:pt x="36" y="100"/>
                    <a:pt x="36" y="100"/>
                    <a:pt x="36" y="100"/>
                  </a:cubicBezTo>
                  <a:cubicBezTo>
                    <a:pt x="31" y="119"/>
                    <a:pt x="31" y="119"/>
                    <a:pt x="31" y="119"/>
                  </a:cubicBezTo>
                  <a:cubicBezTo>
                    <a:pt x="0" y="102"/>
                    <a:pt x="0" y="102"/>
                    <a:pt x="0" y="102"/>
                  </a:cubicBezTo>
                  <a:cubicBezTo>
                    <a:pt x="34" y="0"/>
                    <a:pt x="34" y="0"/>
                    <a:pt x="34" y="0"/>
                  </a:cubicBezTo>
                  <a:cubicBezTo>
                    <a:pt x="72" y="22"/>
                    <a:pt x="72" y="22"/>
                    <a:pt x="72" y="22"/>
                  </a:cubicBezTo>
                  <a:cubicBezTo>
                    <a:pt x="106" y="163"/>
                    <a:pt x="106" y="163"/>
                    <a:pt x="106" y="163"/>
                  </a:cubicBezTo>
                  <a:lnTo>
                    <a:pt x="76" y="145"/>
                  </a:lnTo>
                  <a:close/>
                  <a:moveTo>
                    <a:pt x="65" y="89"/>
                  </a:moveTo>
                  <a:cubicBezTo>
                    <a:pt x="60" y="67"/>
                    <a:pt x="60" y="67"/>
                    <a:pt x="60" y="67"/>
                  </a:cubicBezTo>
                  <a:cubicBezTo>
                    <a:pt x="59" y="62"/>
                    <a:pt x="58" y="56"/>
                    <a:pt x="56" y="48"/>
                  </a:cubicBezTo>
                  <a:cubicBezTo>
                    <a:pt x="55" y="40"/>
                    <a:pt x="54" y="34"/>
                    <a:pt x="53" y="31"/>
                  </a:cubicBezTo>
                  <a:cubicBezTo>
                    <a:pt x="53" y="34"/>
                    <a:pt x="52" y="38"/>
                    <a:pt x="51" y="43"/>
                  </a:cubicBezTo>
                  <a:cubicBezTo>
                    <a:pt x="49" y="49"/>
                    <a:pt x="47" y="60"/>
                    <a:pt x="42" y="77"/>
                  </a:cubicBezTo>
                  <a:lnTo>
                    <a:pt x="65" y="89"/>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87" name="Freeform 86">
              <a:extLst>
                <a:ext uri="{FF2B5EF4-FFF2-40B4-BE49-F238E27FC236}">
                  <a16:creationId xmlns:a16="http://schemas.microsoft.com/office/drawing/2014/main" id="{AB6D6AC0-30DF-425F-9E66-38C14276A170}"/>
                </a:ext>
              </a:extLst>
            </p:cNvPr>
            <p:cNvSpPr>
              <a:spLocks/>
            </p:cNvSpPr>
            <p:nvPr/>
          </p:nvSpPr>
          <p:spPr bwMode="auto">
            <a:xfrm>
              <a:off x="10548938" y="3951288"/>
              <a:ext cx="328613" cy="522288"/>
            </a:xfrm>
            <a:custGeom>
              <a:avLst/>
              <a:gdLst>
                <a:gd name="T0" fmla="*/ 45 w 119"/>
                <a:gd name="T1" fmla="*/ 147 h 189"/>
                <a:gd name="T2" fmla="*/ 24 w 119"/>
                <a:gd name="T3" fmla="*/ 47 h 189"/>
                <a:gd name="T4" fmla="*/ 23 w 119"/>
                <a:gd name="T5" fmla="*/ 47 h 189"/>
                <a:gd name="T6" fmla="*/ 25 w 119"/>
                <a:gd name="T7" fmla="*/ 82 h 189"/>
                <a:gd name="T8" fmla="*/ 25 w 119"/>
                <a:gd name="T9" fmla="*/ 135 h 189"/>
                <a:gd name="T10" fmla="*/ 0 w 119"/>
                <a:gd name="T11" fmla="*/ 120 h 189"/>
                <a:gd name="T12" fmla="*/ 0 w 119"/>
                <a:gd name="T13" fmla="*/ 0 h 189"/>
                <a:gd name="T14" fmla="*/ 37 w 119"/>
                <a:gd name="T15" fmla="*/ 21 h 189"/>
                <a:gd name="T16" fmla="*/ 59 w 119"/>
                <a:gd name="T17" fmla="*/ 120 h 189"/>
                <a:gd name="T18" fmla="*/ 60 w 119"/>
                <a:gd name="T19" fmla="*/ 120 h 189"/>
                <a:gd name="T20" fmla="*/ 81 w 119"/>
                <a:gd name="T21" fmla="*/ 47 h 189"/>
                <a:gd name="T22" fmla="*/ 119 w 119"/>
                <a:gd name="T23" fmla="*/ 68 h 189"/>
                <a:gd name="T24" fmla="*/ 119 w 119"/>
                <a:gd name="T25" fmla="*/ 189 h 189"/>
                <a:gd name="T26" fmla="*/ 93 w 119"/>
                <a:gd name="T27" fmla="*/ 174 h 189"/>
                <a:gd name="T28" fmla="*/ 93 w 119"/>
                <a:gd name="T29" fmla="*/ 121 h 189"/>
                <a:gd name="T30" fmla="*/ 93 w 119"/>
                <a:gd name="T31" fmla="*/ 112 h 189"/>
                <a:gd name="T32" fmla="*/ 94 w 119"/>
                <a:gd name="T33" fmla="*/ 88 h 189"/>
                <a:gd name="T34" fmla="*/ 93 w 119"/>
                <a:gd name="T35" fmla="*/ 88 h 189"/>
                <a:gd name="T36" fmla="*/ 72 w 119"/>
                <a:gd name="T37" fmla="*/ 162 h 189"/>
                <a:gd name="T38" fmla="*/ 45 w 119"/>
                <a:gd name="T39" fmla="*/ 147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9" h="189">
                  <a:moveTo>
                    <a:pt x="45" y="147"/>
                  </a:moveTo>
                  <a:cubicBezTo>
                    <a:pt x="24" y="47"/>
                    <a:pt x="24" y="47"/>
                    <a:pt x="24" y="47"/>
                  </a:cubicBezTo>
                  <a:cubicBezTo>
                    <a:pt x="23" y="47"/>
                    <a:pt x="23" y="47"/>
                    <a:pt x="23" y="47"/>
                  </a:cubicBezTo>
                  <a:cubicBezTo>
                    <a:pt x="24" y="62"/>
                    <a:pt x="25" y="74"/>
                    <a:pt x="25" y="82"/>
                  </a:cubicBezTo>
                  <a:cubicBezTo>
                    <a:pt x="25" y="135"/>
                    <a:pt x="25" y="135"/>
                    <a:pt x="25" y="135"/>
                  </a:cubicBezTo>
                  <a:cubicBezTo>
                    <a:pt x="0" y="120"/>
                    <a:pt x="0" y="120"/>
                    <a:pt x="0" y="120"/>
                  </a:cubicBezTo>
                  <a:cubicBezTo>
                    <a:pt x="0" y="0"/>
                    <a:pt x="0" y="0"/>
                    <a:pt x="0" y="0"/>
                  </a:cubicBezTo>
                  <a:cubicBezTo>
                    <a:pt x="37" y="21"/>
                    <a:pt x="37" y="21"/>
                    <a:pt x="37" y="21"/>
                  </a:cubicBezTo>
                  <a:cubicBezTo>
                    <a:pt x="59" y="120"/>
                    <a:pt x="59" y="120"/>
                    <a:pt x="59" y="120"/>
                  </a:cubicBezTo>
                  <a:cubicBezTo>
                    <a:pt x="60" y="120"/>
                    <a:pt x="60" y="120"/>
                    <a:pt x="60" y="120"/>
                  </a:cubicBezTo>
                  <a:cubicBezTo>
                    <a:pt x="81" y="47"/>
                    <a:pt x="81" y="47"/>
                    <a:pt x="81" y="47"/>
                  </a:cubicBezTo>
                  <a:cubicBezTo>
                    <a:pt x="119" y="68"/>
                    <a:pt x="119" y="68"/>
                    <a:pt x="119" y="68"/>
                  </a:cubicBezTo>
                  <a:cubicBezTo>
                    <a:pt x="119" y="189"/>
                    <a:pt x="119" y="189"/>
                    <a:pt x="119" y="189"/>
                  </a:cubicBezTo>
                  <a:cubicBezTo>
                    <a:pt x="93" y="174"/>
                    <a:pt x="93" y="174"/>
                    <a:pt x="93" y="174"/>
                  </a:cubicBezTo>
                  <a:cubicBezTo>
                    <a:pt x="93" y="121"/>
                    <a:pt x="93" y="121"/>
                    <a:pt x="93" y="121"/>
                  </a:cubicBezTo>
                  <a:cubicBezTo>
                    <a:pt x="93" y="118"/>
                    <a:pt x="93" y="115"/>
                    <a:pt x="93" y="112"/>
                  </a:cubicBezTo>
                  <a:cubicBezTo>
                    <a:pt x="93" y="109"/>
                    <a:pt x="93" y="101"/>
                    <a:pt x="94" y="88"/>
                  </a:cubicBezTo>
                  <a:cubicBezTo>
                    <a:pt x="93" y="88"/>
                    <a:pt x="93" y="88"/>
                    <a:pt x="93" y="88"/>
                  </a:cubicBezTo>
                  <a:cubicBezTo>
                    <a:pt x="72" y="162"/>
                    <a:pt x="72" y="162"/>
                    <a:pt x="72" y="162"/>
                  </a:cubicBezTo>
                  <a:lnTo>
                    <a:pt x="45" y="147"/>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88" name="Freeform 87">
              <a:extLst>
                <a:ext uri="{FF2B5EF4-FFF2-40B4-BE49-F238E27FC236}">
                  <a16:creationId xmlns:a16="http://schemas.microsoft.com/office/drawing/2014/main" id="{F793E1F3-E244-4C9D-8DE2-326416A3628A}"/>
                </a:ext>
              </a:extLst>
            </p:cNvPr>
            <p:cNvSpPr>
              <a:spLocks noEditPoints="1"/>
            </p:cNvSpPr>
            <p:nvPr/>
          </p:nvSpPr>
          <p:spPr bwMode="auto">
            <a:xfrm>
              <a:off x="10907713" y="4211638"/>
              <a:ext cx="292100" cy="449263"/>
            </a:xfrm>
            <a:custGeom>
              <a:avLst/>
              <a:gdLst>
                <a:gd name="T0" fmla="*/ 75 w 106"/>
                <a:gd name="T1" fmla="*/ 145 h 163"/>
                <a:gd name="T2" fmla="*/ 70 w 106"/>
                <a:gd name="T3" fmla="*/ 120 h 163"/>
                <a:gd name="T4" fmla="*/ 36 w 106"/>
                <a:gd name="T5" fmla="*/ 100 h 163"/>
                <a:gd name="T6" fmla="*/ 31 w 106"/>
                <a:gd name="T7" fmla="*/ 119 h 163"/>
                <a:gd name="T8" fmla="*/ 0 w 106"/>
                <a:gd name="T9" fmla="*/ 102 h 163"/>
                <a:gd name="T10" fmla="*/ 34 w 106"/>
                <a:gd name="T11" fmla="*/ 0 h 163"/>
                <a:gd name="T12" fmla="*/ 72 w 106"/>
                <a:gd name="T13" fmla="*/ 22 h 163"/>
                <a:gd name="T14" fmla="*/ 106 w 106"/>
                <a:gd name="T15" fmla="*/ 163 h 163"/>
                <a:gd name="T16" fmla="*/ 75 w 106"/>
                <a:gd name="T17" fmla="*/ 145 h 163"/>
                <a:gd name="T18" fmla="*/ 64 w 106"/>
                <a:gd name="T19" fmla="*/ 89 h 163"/>
                <a:gd name="T20" fmla="*/ 60 w 106"/>
                <a:gd name="T21" fmla="*/ 67 h 163"/>
                <a:gd name="T22" fmla="*/ 56 w 106"/>
                <a:gd name="T23" fmla="*/ 48 h 163"/>
                <a:gd name="T24" fmla="*/ 53 w 106"/>
                <a:gd name="T25" fmla="*/ 31 h 163"/>
                <a:gd name="T26" fmla="*/ 51 w 106"/>
                <a:gd name="T27" fmla="*/ 43 h 163"/>
                <a:gd name="T28" fmla="*/ 42 w 106"/>
                <a:gd name="T29" fmla="*/ 77 h 163"/>
                <a:gd name="T30" fmla="*/ 64 w 106"/>
                <a:gd name="T31" fmla="*/ 89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6" h="163">
                  <a:moveTo>
                    <a:pt x="75" y="145"/>
                  </a:moveTo>
                  <a:cubicBezTo>
                    <a:pt x="70" y="120"/>
                    <a:pt x="70" y="120"/>
                    <a:pt x="70" y="120"/>
                  </a:cubicBezTo>
                  <a:cubicBezTo>
                    <a:pt x="36" y="100"/>
                    <a:pt x="36" y="100"/>
                    <a:pt x="36" y="100"/>
                  </a:cubicBezTo>
                  <a:cubicBezTo>
                    <a:pt x="31" y="119"/>
                    <a:pt x="31" y="119"/>
                    <a:pt x="31" y="119"/>
                  </a:cubicBezTo>
                  <a:cubicBezTo>
                    <a:pt x="0" y="102"/>
                    <a:pt x="0" y="102"/>
                    <a:pt x="0" y="102"/>
                  </a:cubicBezTo>
                  <a:cubicBezTo>
                    <a:pt x="34" y="0"/>
                    <a:pt x="34" y="0"/>
                    <a:pt x="34" y="0"/>
                  </a:cubicBezTo>
                  <a:cubicBezTo>
                    <a:pt x="72" y="22"/>
                    <a:pt x="72" y="22"/>
                    <a:pt x="72" y="22"/>
                  </a:cubicBezTo>
                  <a:cubicBezTo>
                    <a:pt x="106" y="163"/>
                    <a:pt x="106" y="163"/>
                    <a:pt x="106" y="163"/>
                  </a:cubicBezTo>
                  <a:lnTo>
                    <a:pt x="75" y="145"/>
                  </a:lnTo>
                  <a:close/>
                  <a:moveTo>
                    <a:pt x="64" y="89"/>
                  </a:moveTo>
                  <a:cubicBezTo>
                    <a:pt x="60" y="67"/>
                    <a:pt x="60" y="67"/>
                    <a:pt x="60" y="67"/>
                  </a:cubicBezTo>
                  <a:cubicBezTo>
                    <a:pt x="59" y="62"/>
                    <a:pt x="58" y="56"/>
                    <a:pt x="56" y="48"/>
                  </a:cubicBezTo>
                  <a:cubicBezTo>
                    <a:pt x="55" y="40"/>
                    <a:pt x="54" y="34"/>
                    <a:pt x="53" y="31"/>
                  </a:cubicBezTo>
                  <a:cubicBezTo>
                    <a:pt x="53" y="34"/>
                    <a:pt x="52" y="38"/>
                    <a:pt x="51" y="43"/>
                  </a:cubicBezTo>
                  <a:cubicBezTo>
                    <a:pt x="49" y="49"/>
                    <a:pt x="46" y="60"/>
                    <a:pt x="42" y="77"/>
                  </a:cubicBezTo>
                  <a:lnTo>
                    <a:pt x="64" y="89"/>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89" name="Freeform 88">
              <a:extLst>
                <a:ext uri="{FF2B5EF4-FFF2-40B4-BE49-F238E27FC236}">
                  <a16:creationId xmlns:a16="http://schemas.microsoft.com/office/drawing/2014/main" id="{8EB40A43-6B90-4CEC-99C7-78174D262332}"/>
                </a:ext>
              </a:extLst>
            </p:cNvPr>
            <p:cNvSpPr>
              <a:spLocks/>
            </p:cNvSpPr>
            <p:nvPr/>
          </p:nvSpPr>
          <p:spPr bwMode="auto">
            <a:xfrm>
              <a:off x="11229975" y="4346576"/>
              <a:ext cx="190500" cy="441325"/>
            </a:xfrm>
            <a:custGeom>
              <a:avLst/>
              <a:gdLst>
                <a:gd name="T0" fmla="*/ 0 w 120"/>
                <a:gd name="T1" fmla="*/ 209 h 278"/>
                <a:gd name="T2" fmla="*/ 0 w 120"/>
                <a:gd name="T3" fmla="*/ 0 h 278"/>
                <a:gd name="T4" fmla="*/ 51 w 120"/>
                <a:gd name="T5" fmla="*/ 28 h 278"/>
                <a:gd name="T6" fmla="*/ 51 w 120"/>
                <a:gd name="T7" fmla="*/ 191 h 278"/>
                <a:gd name="T8" fmla="*/ 120 w 120"/>
                <a:gd name="T9" fmla="*/ 233 h 278"/>
                <a:gd name="T10" fmla="*/ 120 w 120"/>
                <a:gd name="T11" fmla="*/ 278 h 278"/>
                <a:gd name="T12" fmla="*/ 0 w 120"/>
                <a:gd name="T13" fmla="*/ 209 h 278"/>
              </a:gdLst>
              <a:ahLst/>
              <a:cxnLst>
                <a:cxn ang="0">
                  <a:pos x="T0" y="T1"/>
                </a:cxn>
                <a:cxn ang="0">
                  <a:pos x="T2" y="T3"/>
                </a:cxn>
                <a:cxn ang="0">
                  <a:pos x="T4" y="T5"/>
                </a:cxn>
                <a:cxn ang="0">
                  <a:pos x="T6" y="T7"/>
                </a:cxn>
                <a:cxn ang="0">
                  <a:pos x="T8" y="T9"/>
                </a:cxn>
                <a:cxn ang="0">
                  <a:pos x="T10" y="T11"/>
                </a:cxn>
                <a:cxn ang="0">
                  <a:pos x="T12" y="T13"/>
                </a:cxn>
              </a:cxnLst>
              <a:rect l="0" t="0" r="r" b="b"/>
              <a:pathLst>
                <a:path w="120" h="278">
                  <a:moveTo>
                    <a:pt x="0" y="209"/>
                  </a:moveTo>
                  <a:lnTo>
                    <a:pt x="0" y="0"/>
                  </a:lnTo>
                  <a:lnTo>
                    <a:pt x="51" y="28"/>
                  </a:lnTo>
                  <a:lnTo>
                    <a:pt x="51" y="191"/>
                  </a:lnTo>
                  <a:lnTo>
                    <a:pt x="120" y="233"/>
                  </a:lnTo>
                  <a:lnTo>
                    <a:pt x="120" y="278"/>
                  </a:lnTo>
                  <a:lnTo>
                    <a:pt x="0" y="209"/>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90" name="Freeform 89">
              <a:extLst>
                <a:ext uri="{FF2B5EF4-FFF2-40B4-BE49-F238E27FC236}">
                  <a16:creationId xmlns:a16="http://schemas.microsoft.com/office/drawing/2014/main" id="{9DFFC759-8D67-4421-B735-8E35D8B7206D}"/>
                </a:ext>
              </a:extLst>
            </p:cNvPr>
            <p:cNvSpPr>
              <a:spLocks/>
            </p:cNvSpPr>
            <p:nvPr/>
          </p:nvSpPr>
          <p:spPr bwMode="auto">
            <a:xfrm>
              <a:off x="11468100" y="4481513"/>
              <a:ext cx="187325" cy="442913"/>
            </a:xfrm>
            <a:custGeom>
              <a:avLst/>
              <a:gdLst>
                <a:gd name="T0" fmla="*/ 0 w 118"/>
                <a:gd name="T1" fmla="*/ 211 h 279"/>
                <a:gd name="T2" fmla="*/ 0 w 118"/>
                <a:gd name="T3" fmla="*/ 0 h 279"/>
                <a:gd name="T4" fmla="*/ 48 w 118"/>
                <a:gd name="T5" fmla="*/ 28 h 279"/>
                <a:gd name="T6" fmla="*/ 48 w 118"/>
                <a:gd name="T7" fmla="*/ 193 h 279"/>
                <a:gd name="T8" fmla="*/ 118 w 118"/>
                <a:gd name="T9" fmla="*/ 233 h 279"/>
                <a:gd name="T10" fmla="*/ 118 w 118"/>
                <a:gd name="T11" fmla="*/ 279 h 279"/>
                <a:gd name="T12" fmla="*/ 0 w 118"/>
                <a:gd name="T13" fmla="*/ 211 h 279"/>
              </a:gdLst>
              <a:ahLst/>
              <a:cxnLst>
                <a:cxn ang="0">
                  <a:pos x="T0" y="T1"/>
                </a:cxn>
                <a:cxn ang="0">
                  <a:pos x="T2" y="T3"/>
                </a:cxn>
                <a:cxn ang="0">
                  <a:pos x="T4" y="T5"/>
                </a:cxn>
                <a:cxn ang="0">
                  <a:pos x="T6" y="T7"/>
                </a:cxn>
                <a:cxn ang="0">
                  <a:pos x="T8" y="T9"/>
                </a:cxn>
                <a:cxn ang="0">
                  <a:pos x="T10" y="T11"/>
                </a:cxn>
                <a:cxn ang="0">
                  <a:pos x="T12" y="T13"/>
                </a:cxn>
              </a:cxnLst>
              <a:rect l="0" t="0" r="r" b="b"/>
              <a:pathLst>
                <a:path w="118" h="279">
                  <a:moveTo>
                    <a:pt x="0" y="211"/>
                  </a:moveTo>
                  <a:lnTo>
                    <a:pt x="0" y="0"/>
                  </a:lnTo>
                  <a:lnTo>
                    <a:pt x="48" y="28"/>
                  </a:lnTo>
                  <a:lnTo>
                    <a:pt x="48" y="193"/>
                  </a:lnTo>
                  <a:lnTo>
                    <a:pt x="118" y="233"/>
                  </a:lnTo>
                  <a:lnTo>
                    <a:pt x="118" y="279"/>
                  </a:lnTo>
                  <a:lnTo>
                    <a:pt x="0" y="211"/>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grpSp>
      <p:grpSp>
        <p:nvGrpSpPr>
          <p:cNvPr id="136" name="Group 135">
            <a:extLst>
              <a:ext uri="{FF2B5EF4-FFF2-40B4-BE49-F238E27FC236}">
                <a16:creationId xmlns:a16="http://schemas.microsoft.com/office/drawing/2014/main" id="{8E6BAF65-A61B-42AA-AA22-5870B26FA1CD}"/>
              </a:ext>
            </a:extLst>
          </p:cNvPr>
          <p:cNvGrpSpPr/>
          <p:nvPr/>
        </p:nvGrpSpPr>
        <p:grpSpPr>
          <a:xfrm>
            <a:off x="3055789" y="1990913"/>
            <a:ext cx="3046016" cy="2949985"/>
            <a:chOff x="8428038" y="3981451"/>
            <a:chExt cx="6092825" cy="5900738"/>
          </a:xfrm>
        </p:grpSpPr>
        <p:sp>
          <p:nvSpPr>
            <p:cNvPr id="15" name="Freeform 14">
              <a:extLst>
                <a:ext uri="{FF2B5EF4-FFF2-40B4-BE49-F238E27FC236}">
                  <a16:creationId xmlns:a16="http://schemas.microsoft.com/office/drawing/2014/main" id="{7B3B737A-1CAE-4E5A-B7FC-8A8118A01423}"/>
                </a:ext>
              </a:extLst>
            </p:cNvPr>
            <p:cNvSpPr>
              <a:spLocks/>
            </p:cNvSpPr>
            <p:nvPr/>
          </p:nvSpPr>
          <p:spPr bwMode="auto">
            <a:xfrm>
              <a:off x="12253913" y="6597651"/>
              <a:ext cx="1984375" cy="3284538"/>
            </a:xfrm>
            <a:custGeom>
              <a:avLst/>
              <a:gdLst>
                <a:gd name="T0" fmla="*/ 1250 w 1250"/>
                <a:gd name="T1" fmla="*/ 0 h 2069"/>
                <a:gd name="T2" fmla="*/ 1250 w 1250"/>
                <a:gd name="T3" fmla="*/ 1346 h 2069"/>
                <a:gd name="T4" fmla="*/ 0 w 1250"/>
                <a:gd name="T5" fmla="*/ 2069 h 2069"/>
                <a:gd name="T6" fmla="*/ 0 w 1250"/>
                <a:gd name="T7" fmla="*/ 722 h 2069"/>
                <a:gd name="T8" fmla="*/ 1250 w 1250"/>
                <a:gd name="T9" fmla="*/ 0 h 2069"/>
              </a:gdLst>
              <a:ahLst/>
              <a:cxnLst>
                <a:cxn ang="0">
                  <a:pos x="T0" y="T1"/>
                </a:cxn>
                <a:cxn ang="0">
                  <a:pos x="T2" y="T3"/>
                </a:cxn>
                <a:cxn ang="0">
                  <a:pos x="T4" y="T5"/>
                </a:cxn>
                <a:cxn ang="0">
                  <a:pos x="T6" y="T7"/>
                </a:cxn>
                <a:cxn ang="0">
                  <a:pos x="T8" y="T9"/>
                </a:cxn>
              </a:cxnLst>
              <a:rect l="0" t="0" r="r" b="b"/>
              <a:pathLst>
                <a:path w="1250" h="2069">
                  <a:moveTo>
                    <a:pt x="1250" y="0"/>
                  </a:moveTo>
                  <a:lnTo>
                    <a:pt x="1250" y="1346"/>
                  </a:lnTo>
                  <a:lnTo>
                    <a:pt x="0" y="2069"/>
                  </a:lnTo>
                  <a:lnTo>
                    <a:pt x="0" y="722"/>
                  </a:lnTo>
                  <a:lnTo>
                    <a:pt x="1250" y="0"/>
                  </a:lnTo>
                  <a:close/>
                </a:path>
              </a:pathLst>
            </a:custGeom>
            <a:solidFill>
              <a:srgbClr val="165A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16" name="Freeform 15">
              <a:extLst>
                <a:ext uri="{FF2B5EF4-FFF2-40B4-BE49-F238E27FC236}">
                  <a16:creationId xmlns:a16="http://schemas.microsoft.com/office/drawing/2014/main" id="{75229955-45D4-4A38-A88C-1377776B6172}"/>
                </a:ext>
              </a:extLst>
            </p:cNvPr>
            <p:cNvSpPr>
              <a:spLocks/>
            </p:cNvSpPr>
            <p:nvPr/>
          </p:nvSpPr>
          <p:spPr bwMode="auto">
            <a:xfrm>
              <a:off x="8712200" y="5697538"/>
              <a:ext cx="3541713" cy="4184650"/>
            </a:xfrm>
            <a:custGeom>
              <a:avLst/>
              <a:gdLst>
                <a:gd name="T0" fmla="*/ 0 w 2231"/>
                <a:gd name="T1" fmla="*/ 0 h 2636"/>
                <a:gd name="T2" fmla="*/ 0 w 2231"/>
                <a:gd name="T3" fmla="*/ 1346 h 2636"/>
                <a:gd name="T4" fmla="*/ 2231 w 2231"/>
                <a:gd name="T5" fmla="*/ 2636 h 2636"/>
                <a:gd name="T6" fmla="*/ 2231 w 2231"/>
                <a:gd name="T7" fmla="*/ 1289 h 2636"/>
                <a:gd name="T8" fmla="*/ 0 w 2231"/>
                <a:gd name="T9" fmla="*/ 0 h 2636"/>
              </a:gdLst>
              <a:ahLst/>
              <a:cxnLst>
                <a:cxn ang="0">
                  <a:pos x="T0" y="T1"/>
                </a:cxn>
                <a:cxn ang="0">
                  <a:pos x="T2" y="T3"/>
                </a:cxn>
                <a:cxn ang="0">
                  <a:pos x="T4" y="T5"/>
                </a:cxn>
                <a:cxn ang="0">
                  <a:pos x="T6" y="T7"/>
                </a:cxn>
                <a:cxn ang="0">
                  <a:pos x="T8" y="T9"/>
                </a:cxn>
              </a:cxnLst>
              <a:rect l="0" t="0" r="r" b="b"/>
              <a:pathLst>
                <a:path w="2231" h="2636">
                  <a:moveTo>
                    <a:pt x="0" y="0"/>
                  </a:moveTo>
                  <a:lnTo>
                    <a:pt x="0" y="1346"/>
                  </a:lnTo>
                  <a:lnTo>
                    <a:pt x="2231" y="2636"/>
                  </a:lnTo>
                  <a:lnTo>
                    <a:pt x="2231" y="1289"/>
                  </a:lnTo>
                  <a:lnTo>
                    <a:pt x="0" y="0"/>
                  </a:lnTo>
                  <a:close/>
                </a:path>
              </a:pathLst>
            </a:custGeom>
            <a:solidFill>
              <a:srgbClr val="4579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17" name="Freeform 16">
              <a:extLst>
                <a:ext uri="{FF2B5EF4-FFF2-40B4-BE49-F238E27FC236}">
                  <a16:creationId xmlns:a16="http://schemas.microsoft.com/office/drawing/2014/main" id="{05321D6B-38E0-4F52-B8A1-60C6D938C717}"/>
                </a:ext>
              </a:extLst>
            </p:cNvPr>
            <p:cNvSpPr>
              <a:spLocks/>
            </p:cNvSpPr>
            <p:nvPr/>
          </p:nvSpPr>
          <p:spPr bwMode="auto">
            <a:xfrm>
              <a:off x="10128250" y="8405813"/>
              <a:ext cx="708025" cy="492125"/>
            </a:xfrm>
            <a:custGeom>
              <a:avLst/>
              <a:gdLst>
                <a:gd name="T0" fmla="*/ 0 w 446"/>
                <a:gd name="T1" fmla="*/ 53 h 310"/>
                <a:gd name="T2" fmla="*/ 89 w 446"/>
                <a:gd name="T3" fmla="*/ 0 h 310"/>
                <a:gd name="T4" fmla="*/ 446 w 446"/>
                <a:gd name="T5" fmla="*/ 207 h 310"/>
                <a:gd name="T6" fmla="*/ 446 w 446"/>
                <a:gd name="T7" fmla="*/ 310 h 310"/>
                <a:gd name="T8" fmla="*/ 0 w 446"/>
                <a:gd name="T9" fmla="*/ 53 h 310"/>
              </a:gdLst>
              <a:ahLst/>
              <a:cxnLst>
                <a:cxn ang="0">
                  <a:pos x="T0" y="T1"/>
                </a:cxn>
                <a:cxn ang="0">
                  <a:pos x="T2" y="T3"/>
                </a:cxn>
                <a:cxn ang="0">
                  <a:pos x="T4" y="T5"/>
                </a:cxn>
                <a:cxn ang="0">
                  <a:pos x="T6" y="T7"/>
                </a:cxn>
                <a:cxn ang="0">
                  <a:pos x="T8" y="T9"/>
                </a:cxn>
              </a:cxnLst>
              <a:rect l="0" t="0" r="r" b="b"/>
              <a:pathLst>
                <a:path w="446" h="310">
                  <a:moveTo>
                    <a:pt x="0" y="53"/>
                  </a:moveTo>
                  <a:lnTo>
                    <a:pt x="89" y="0"/>
                  </a:lnTo>
                  <a:lnTo>
                    <a:pt x="446" y="207"/>
                  </a:lnTo>
                  <a:lnTo>
                    <a:pt x="446" y="310"/>
                  </a:lnTo>
                  <a:lnTo>
                    <a:pt x="0" y="53"/>
                  </a:lnTo>
                  <a:close/>
                </a:path>
              </a:pathLst>
            </a:cu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18" name="Freeform 17">
              <a:extLst>
                <a:ext uri="{FF2B5EF4-FFF2-40B4-BE49-F238E27FC236}">
                  <a16:creationId xmlns:a16="http://schemas.microsoft.com/office/drawing/2014/main" id="{19C9033C-E6D6-4A50-A232-A4D0BC3146C0}"/>
                </a:ext>
              </a:extLst>
            </p:cNvPr>
            <p:cNvSpPr>
              <a:spLocks/>
            </p:cNvSpPr>
            <p:nvPr/>
          </p:nvSpPr>
          <p:spPr bwMode="auto">
            <a:xfrm>
              <a:off x="10128250" y="7672388"/>
              <a:ext cx="141288" cy="817563"/>
            </a:xfrm>
            <a:custGeom>
              <a:avLst/>
              <a:gdLst>
                <a:gd name="T0" fmla="*/ 0 w 89"/>
                <a:gd name="T1" fmla="*/ 515 h 515"/>
                <a:gd name="T2" fmla="*/ 0 w 89"/>
                <a:gd name="T3" fmla="*/ 0 h 515"/>
                <a:gd name="T4" fmla="*/ 89 w 89"/>
                <a:gd name="T5" fmla="*/ 50 h 515"/>
                <a:gd name="T6" fmla="*/ 89 w 89"/>
                <a:gd name="T7" fmla="*/ 462 h 515"/>
                <a:gd name="T8" fmla="*/ 0 w 89"/>
                <a:gd name="T9" fmla="*/ 515 h 515"/>
              </a:gdLst>
              <a:ahLst/>
              <a:cxnLst>
                <a:cxn ang="0">
                  <a:pos x="T0" y="T1"/>
                </a:cxn>
                <a:cxn ang="0">
                  <a:pos x="T2" y="T3"/>
                </a:cxn>
                <a:cxn ang="0">
                  <a:pos x="T4" y="T5"/>
                </a:cxn>
                <a:cxn ang="0">
                  <a:pos x="T6" y="T7"/>
                </a:cxn>
                <a:cxn ang="0">
                  <a:pos x="T8" y="T9"/>
                </a:cxn>
              </a:cxnLst>
              <a:rect l="0" t="0" r="r" b="b"/>
              <a:pathLst>
                <a:path w="89" h="515">
                  <a:moveTo>
                    <a:pt x="0" y="515"/>
                  </a:moveTo>
                  <a:lnTo>
                    <a:pt x="0" y="0"/>
                  </a:lnTo>
                  <a:lnTo>
                    <a:pt x="89" y="50"/>
                  </a:lnTo>
                  <a:lnTo>
                    <a:pt x="89" y="462"/>
                  </a:lnTo>
                  <a:lnTo>
                    <a:pt x="0" y="515"/>
                  </a:lnTo>
                  <a:close/>
                </a:path>
              </a:pathLst>
            </a:custGeom>
            <a:solidFill>
              <a:srgbClr val="C9C9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19" name="Freeform 18">
              <a:extLst>
                <a:ext uri="{FF2B5EF4-FFF2-40B4-BE49-F238E27FC236}">
                  <a16:creationId xmlns:a16="http://schemas.microsoft.com/office/drawing/2014/main" id="{A3F8E678-653D-4508-A218-B79284D91F62}"/>
                </a:ext>
              </a:extLst>
            </p:cNvPr>
            <p:cNvSpPr>
              <a:spLocks/>
            </p:cNvSpPr>
            <p:nvPr/>
          </p:nvSpPr>
          <p:spPr bwMode="auto">
            <a:xfrm>
              <a:off x="9985375" y="7426326"/>
              <a:ext cx="993775" cy="1554163"/>
            </a:xfrm>
            <a:custGeom>
              <a:avLst/>
              <a:gdLst>
                <a:gd name="T0" fmla="*/ 0 w 626"/>
                <a:gd name="T1" fmla="*/ 617 h 979"/>
                <a:gd name="T2" fmla="*/ 0 w 626"/>
                <a:gd name="T3" fmla="*/ 0 h 979"/>
                <a:gd name="T4" fmla="*/ 626 w 626"/>
                <a:gd name="T5" fmla="*/ 360 h 979"/>
                <a:gd name="T6" fmla="*/ 626 w 626"/>
                <a:gd name="T7" fmla="*/ 979 h 979"/>
                <a:gd name="T8" fmla="*/ 536 w 626"/>
                <a:gd name="T9" fmla="*/ 927 h 979"/>
                <a:gd name="T10" fmla="*/ 536 w 626"/>
                <a:gd name="T11" fmla="*/ 412 h 979"/>
                <a:gd name="T12" fmla="*/ 90 w 626"/>
                <a:gd name="T13" fmla="*/ 155 h 979"/>
                <a:gd name="T14" fmla="*/ 90 w 626"/>
                <a:gd name="T15" fmla="*/ 670 h 979"/>
                <a:gd name="T16" fmla="*/ 0 w 626"/>
                <a:gd name="T17" fmla="*/ 617 h 9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6" h="979">
                  <a:moveTo>
                    <a:pt x="0" y="617"/>
                  </a:moveTo>
                  <a:lnTo>
                    <a:pt x="0" y="0"/>
                  </a:lnTo>
                  <a:lnTo>
                    <a:pt x="626" y="360"/>
                  </a:lnTo>
                  <a:lnTo>
                    <a:pt x="626" y="979"/>
                  </a:lnTo>
                  <a:lnTo>
                    <a:pt x="536" y="927"/>
                  </a:lnTo>
                  <a:lnTo>
                    <a:pt x="536" y="412"/>
                  </a:lnTo>
                  <a:lnTo>
                    <a:pt x="90" y="155"/>
                  </a:lnTo>
                  <a:lnTo>
                    <a:pt x="90" y="670"/>
                  </a:lnTo>
                  <a:lnTo>
                    <a:pt x="0" y="617"/>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20" name="Freeform 19">
              <a:extLst>
                <a:ext uri="{FF2B5EF4-FFF2-40B4-BE49-F238E27FC236}">
                  <a16:creationId xmlns:a16="http://schemas.microsoft.com/office/drawing/2014/main" id="{ABC3AEB2-2EB6-4CC1-A66D-BD64AFEF7BDD}"/>
                </a:ext>
              </a:extLst>
            </p:cNvPr>
            <p:cNvSpPr>
              <a:spLocks/>
            </p:cNvSpPr>
            <p:nvPr/>
          </p:nvSpPr>
          <p:spPr bwMode="auto">
            <a:xfrm>
              <a:off x="8428038" y="6045201"/>
              <a:ext cx="6092825" cy="2374900"/>
            </a:xfrm>
            <a:custGeom>
              <a:avLst/>
              <a:gdLst>
                <a:gd name="T0" fmla="*/ 3660 w 3838"/>
                <a:gd name="T1" fmla="*/ 569 h 1496"/>
                <a:gd name="T2" fmla="*/ 3660 w 3838"/>
                <a:gd name="T3" fmla="*/ 671 h 1496"/>
                <a:gd name="T4" fmla="*/ 2410 w 3838"/>
                <a:gd name="T5" fmla="*/ 1394 h 1496"/>
                <a:gd name="T6" fmla="*/ 179 w 3838"/>
                <a:gd name="T7" fmla="*/ 104 h 1496"/>
                <a:gd name="T8" fmla="*/ 179 w 3838"/>
                <a:gd name="T9" fmla="*/ 0 h 1496"/>
                <a:gd name="T10" fmla="*/ 0 w 3838"/>
                <a:gd name="T11" fmla="*/ 104 h 1496"/>
                <a:gd name="T12" fmla="*/ 2410 w 3838"/>
                <a:gd name="T13" fmla="*/ 1496 h 1496"/>
                <a:gd name="T14" fmla="*/ 3838 w 3838"/>
                <a:gd name="T15" fmla="*/ 671 h 1496"/>
                <a:gd name="T16" fmla="*/ 3660 w 3838"/>
                <a:gd name="T17" fmla="*/ 569 h 14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38" h="1496">
                  <a:moveTo>
                    <a:pt x="3660" y="569"/>
                  </a:moveTo>
                  <a:lnTo>
                    <a:pt x="3660" y="671"/>
                  </a:lnTo>
                  <a:lnTo>
                    <a:pt x="2410" y="1394"/>
                  </a:lnTo>
                  <a:lnTo>
                    <a:pt x="179" y="104"/>
                  </a:lnTo>
                  <a:lnTo>
                    <a:pt x="179" y="0"/>
                  </a:lnTo>
                  <a:lnTo>
                    <a:pt x="0" y="104"/>
                  </a:lnTo>
                  <a:lnTo>
                    <a:pt x="2410" y="1496"/>
                  </a:lnTo>
                  <a:lnTo>
                    <a:pt x="3838" y="671"/>
                  </a:lnTo>
                  <a:lnTo>
                    <a:pt x="3660" y="569"/>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21" name="Freeform 20">
              <a:extLst>
                <a:ext uri="{FF2B5EF4-FFF2-40B4-BE49-F238E27FC236}">
                  <a16:creationId xmlns:a16="http://schemas.microsoft.com/office/drawing/2014/main" id="{9D976445-BD11-49DA-8A9F-2E53FC50B628}"/>
                </a:ext>
              </a:extLst>
            </p:cNvPr>
            <p:cNvSpPr>
              <a:spLocks/>
            </p:cNvSpPr>
            <p:nvPr/>
          </p:nvSpPr>
          <p:spPr bwMode="auto">
            <a:xfrm>
              <a:off x="12253913" y="7110413"/>
              <a:ext cx="2266950" cy="1370013"/>
            </a:xfrm>
            <a:custGeom>
              <a:avLst/>
              <a:gdLst>
                <a:gd name="T0" fmla="*/ 1428 w 1428"/>
                <a:gd name="T1" fmla="*/ 0 h 863"/>
                <a:gd name="T2" fmla="*/ 1428 w 1428"/>
                <a:gd name="T3" fmla="*/ 39 h 863"/>
                <a:gd name="T4" fmla="*/ 0 w 1428"/>
                <a:gd name="T5" fmla="*/ 863 h 863"/>
                <a:gd name="T6" fmla="*/ 0 w 1428"/>
                <a:gd name="T7" fmla="*/ 825 h 863"/>
                <a:gd name="T8" fmla="*/ 1428 w 1428"/>
                <a:gd name="T9" fmla="*/ 0 h 863"/>
              </a:gdLst>
              <a:ahLst/>
              <a:cxnLst>
                <a:cxn ang="0">
                  <a:pos x="T0" y="T1"/>
                </a:cxn>
                <a:cxn ang="0">
                  <a:pos x="T2" y="T3"/>
                </a:cxn>
                <a:cxn ang="0">
                  <a:pos x="T4" y="T5"/>
                </a:cxn>
                <a:cxn ang="0">
                  <a:pos x="T6" y="T7"/>
                </a:cxn>
                <a:cxn ang="0">
                  <a:pos x="T8" y="T9"/>
                </a:cxn>
              </a:cxnLst>
              <a:rect l="0" t="0" r="r" b="b"/>
              <a:pathLst>
                <a:path w="1428" h="863">
                  <a:moveTo>
                    <a:pt x="1428" y="0"/>
                  </a:moveTo>
                  <a:lnTo>
                    <a:pt x="1428" y="39"/>
                  </a:lnTo>
                  <a:lnTo>
                    <a:pt x="0" y="863"/>
                  </a:lnTo>
                  <a:lnTo>
                    <a:pt x="0" y="825"/>
                  </a:lnTo>
                  <a:lnTo>
                    <a:pt x="1428" y="0"/>
                  </a:lnTo>
                  <a:close/>
                </a:path>
              </a:pathLst>
            </a:custGeom>
            <a:solidFill>
              <a:srgbClr val="C9C9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22" name="Freeform 21">
              <a:extLst>
                <a:ext uri="{FF2B5EF4-FFF2-40B4-BE49-F238E27FC236}">
                  <a16:creationId xmlns:a16="http://schemas.microsoft.com/office/drawing/2014/main" id="{70EE1C73-8041-4481-81F5-72EF579874B0}"/>
                </a:ext>
              </a:extLst>
            </p:cNvPr>
            <p:cNvSpPr>
              <a:spLocks/>
            </p:cNvSpPr>
            <p:nvPr/>
          </p:nvSpPr>
          <p:spPr bwMode="auto">
            <a:xfrm>
              <a:off x="8428038" y="6210301"/>
              <a:ext cx="3825875" cy="2270125"/>
            </a:xfrm>
            <a:custGeom>
              <a:avLst/>
              <a:gdLst>
                <a:gd name="T0" fmla="*/ 0 w 2410"/>
                <a:gd name="T1" fmla="*/ 0 h 1430"/>
                <a:gd name="T2" fmla="*/ 0 w 2410"/>
                <a:gd name="T3" fmla="*/ 39 h 1430"/>
                <a:gd name="T4" fmla="*/ 2410 w 2410"/>
                <a:gd name="T5" fmla="*/ 1430 h 1430"/>
                <a:gd name="T6" fmla="*/ 2410 w 2410"/>
                <a:gd name="T7" fmla="*/ 1392 h 1430"/>
                <a:gd name="T8" fmla="*/ 0 w 2410"/>
                <a:gd name="T9" fmla="*/ 0 h 1430"/>
              </a:gdLst>
              <a:ahLst/>
              <a:cxnLst>
                <a:cxn ang="0">
                  <a:pos x="T0" y="T1"/>
                </a:cxn>
                <a:cxn ang="0">
                  <a:pos x="T2" y="T3"/>
                </a:cxn>
                <a:cxn ang="0">
                  <a:pos x="T4" y="T5"/>
                </a:cxn>
                <a:cxn ang="0">
                  <a:pos x="T6" y="T7"/>
                </a:cxn>
                <a:cxn ang="0">
                  <a:pos x="T8" y="T9"/>
                </a:cxn>
              </a:cxnLst>
              <a:rect l="0" t="0" r="r" b="b"/>
              <a:pathLst>
                <a:path w="2410" h="1430">
                  <a:moveTo>
                    <a:pt x="0" y="0"/>
                  </a:moveTo>
                  <a:lnTo>
                    <a:pt x="0" y="39"/>
                  </a:lnTo>
                  <a:lnTo>
                    <a:pt x="2410" y="1430"/>
                  </a:lnTo>
                  <a:lnTo>
                    <a:pt x="2410" y="1392"/>
                  </a:lnTo>
                  <a:lnTo>
                    <a:pt x="0" y="0"/>
                  </a:lnTo>
                  <a:close/>
                </a:path>
              </a:pathLst>
            </a:custGeom>
            <a:solidFill>
              <a:srgbClr val="F6F8F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23" name="Freeform 22">
              <a:extLst>
                <a:ext uri="{FF2B5EF4-FFF2-40B4-BE49-F238E27FC236}">
                  <a16:creationId xmlns:a16="http://schemas.microsoft.com/office/drawing/2014/main" id="{E54126D8-6380-4142-9C04-70AED9243E1B}"/>
                </a:ext>
              </a:extLst>
            </p:cNvPr>
            <p:cNvSpPr>
              <a:spLocks/>
            </p:cNvSpPr>
            <p:nvPr/>
          </p:nvSpPr>
          <p:spPr bwMode="auto">
            <a:xfrm>
              <a:off x="8428038" y="6399213"/>
              <a:ext cx="6092825" cy="2374900"/>
            </a:xfrm>
            <a:custGeom>
              <a:avLst/>
              <a:gdLst>
                <a:gd name="T0" fmla="*/ 3660 w 3838"/>
                <a:gd name="T1" fmla="*/ 569 h 1496"/>
                <a:gd name="T2" fmla="*/ 3660 w 3838"/>
                <a:gd name="T3" fmla="*/ 671 h 1496"/>
                <a:gd name="T4" fmla="*/ 2410 w 3838"/>
                <a:gd name="T5" fmla="*/ 1393 h 1496"/>
                <a:gd name="T6" fmla="*/ 179 w 3838"/>
                <a:gd name="T7" fmla="*/ 104 h 1496"/>
                <a:gd name="T8" fmla="*/ 179 w 3838"/>
                <a:gd name="T9" fmla="*/ 0 h 1496"/>
                <a:gd name="T10" fmla="*/ 0 w 3838"/>
                <a:gd name="T11" fmla="*/ 104 h 1496"/>
                <a:gd name="T12" fmla="*/ 2410 w 3838"/>
                <a:gd name="T13" fmla="*/ 1496 h 1496"/>
                <a:gd name="T14" fmla="*/ 3838 w 3838"/>
                <a:gd name="T15" fmla="*/ 671 h 1496"/>
                <a:gd name="T16" fmla="*/ 3660 w 3838"/>
                <a:gd name="T17" fmla="*/ 569 h 14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38" h="1496">
                  <a:moveTo>
                    <a:pt x="3660" y="569"/>
                  </a:moveTo>
                  <a:lnTo>
                    <a:pt x="3660" y="671"/>
                  </a:lnTo>
                  <a:lnTo>
                    <a:pt x="2410" y="1393"/>
                  </a:lnTo>
                  <a:lnTo>
                    <a:pt x="179" y="104"/>
                  </a:lnTo>
                  <a:lnTo>
                    <a:pt x="179" y="0"/>
                  </a:lnTo>
                  <a:lnTo>
                    <a:pt x="0" y="104"/>
                  </a:lnTo>
                  <a:lnTo>
                    <a:pt x="2410" y="1496"/>
                  </a:lnTo>
                  <a:lnTo>
                    <a:pt x="3838" y="671"/>
                  </a:lnTo>
                  <a:lnTo>
                    <a:pt x="3660" y="569"/>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24" name="Freeform 23">
              <a:extLst>
                <a:ext uri="{FF2B5EF4-FFF2-40B4-BE49-F238E27FC236}">
                  <a16:creationId xmlns:a16="http://schemas.microsoft.com/office/drawing/2014/main" id="{299C60B7-203E-4CC4-AA60-F44FD4E2C3F5}"/>
                </a:ext>
              </a:extLst>
            </p:cNvPr>
            <p:cNvSpPr>
              <a:spLocks/>
            </p:cNvSpPr>
            <p:nvPr/>
          </p:nvSpPr>
          <p:spPr bwMode="auto">
            <a:xfrm>
              <a:off x="12253913" y="7464426"/>
              <a:ext cx="2266950" cy="1370013"/>
            </a:xfrm>
            <a:custGeom>
              <a:avLst/>
              <a:gdLst>
                <a:gd name="T0" fmla="*/ 1428 w 1428"/>
                <a:gd name="T1" fmla="*/ 0 h 863"/>
                <a:gd name="T2" fmla="*/ 1428 w 1428"/>
                <a:gd name="T3" fmla="*/ 38 h 863"/>
                <a:gd name="T4" fmla="*/ 0 w 1428"/>
                <a:gd name="T5" fmla="*/ 863 h 863"/>
                <a:gd name="T6" fmla="*/ 0 w 1428"/>
                <a:gd name="T7" fmla="*/ 825 h 863"/>
                <a:gd name="T8" fmla="*/ 1428 w 1428"/>
                <a:gd name="T9" fmla="*/ 0 h 863"/>
              </a:gdLst>
              <a:ahLst/>
              <a:cxnLst>
                <a:cxn ang="0">
                  <a:pos x="T0" y="T1"/>
                </a:cxn>
                <a:cxn ang="0">
                  <a:pos x="T2" y="T3"/>
                </a:cxn>
                <a:cxn ang="0">
                  <a:pos x="T4" y="T5"/>
                </a:cxn>
                <a:cxn ang="0">
                  <a:pos x="T6" y="T7"/>
                </a:cxn>
                <a:cxn ang="0">
                  <a:pos x="T8" y="T9"/>
                </a:cxn>
              </a:cxnLst>
              <a:rect l="0" t="0" r="r" b="b"/>
              <a:pathLst>
                <a:path w="1428" h="863">
                  <a:moveTo>
                    <a:pt x="1428" y="0"/>
                  </a:moveTo>
                  <a:lnTo>
                    <a:pt x="1428" y="38"/>
                  </a:lnTo>
                  <a:lnTo>
                    <a:pt x="0" y="863"/>
                  </a:lnTo>
                  <a:lnTo>
                    <a:pt x="0" y="825"/>
                  </a:lnTo>
                  <a:lnTo>
                    <a:pt x="1428" y="0"/>
                  </a:lnTo>
                  <a:close/>
                </a:path>
              </a:pathLst>
            </a:custGeom>
            <a:solidFill>
              <a:srgbClr val="C9C9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25" name="Freeform 24">
              <a:extLst>
                <a:ext uri="{FF2B5EF4-FFF2-40B4-BE49-F238E27FC236}">
                  <a16:creationId xmlns:a16="http://schemas.microsoft.com/office/drawing/2014/main" id="{74012142-5BB2-46C1-96A7-B14AC00290EB}"/>
                </a:ext>
              </a:extLst>
            </p:cNvPr>
            <p:cNvSpPr>
              <a:spLocks/>
            </p:cNvSpPr>
            <p:nvPr/>
          </p:nvSpPr>
          <p:spPr bwMode="auto">
            <a:xfrm>
              <a:off x="8428038" y="6564313"/>
              <a:ext cx="3825875" cy="2270125"/>
            </a:xfrm>
            <a:custGeom>
              <a:avLst/>
              <a:gdLst>
                <a:gd name="T0" fmla="*/ 0 w 2410"/>
                <a:gd name="T1" fmla="*/ 0 h 1430"/>
                <a:gd name="T2" fmla="*/ 0 w 2410"/>
                <a:gd name="T3" fmla="*/ 38 h 1430"/>
                <a:gd name="T4" fmla="*/ 2410 w 2410"/>
                <a:gd name="T5" fmla="*/ 1430 h 1430"/>
                <a:gd name="T6" fmla="*/ 2410 w 2410"/>
                <a:gd name="T7" fmla="*/ 1392 h 1430"/>
                <a:gd name="T8" fmla="*/ 0 w 2410"/>
                <a:gd name="T9" fmla="*/ 0 h 1430"/>
              </a:gdLst>
              <a:ahLst/>
              <a:cxnLst>
                <a:cxn ang="0">
                  <a:pos x="T0" y="T1"/>
                </a:cxn>
                <a:cxn ang="0">
                  <a:pos x="T2" y="T3"/>
                </a:cxn>
                <a:cxn ang="0">
                  <a:pos x="T4" y="T5"/>
                </a:cxn>
                <a:cxn ang="0">
                  <a:pos x="T6" y="T7"/>
                </a:cxn>
                <a:cxn ang="0">
                  <a:pos x="T8" y="T9"/>
                </a:cxn>
              </a:cxnLst>
              <a:rect l="0" t="0" r="r" b="b"/>
              <a:pathLst>
                <a:path w="2410" h="1430">
                  <a:moveTo>
                    <a:pt x="0" y="0"/>
                  </a:moveTo>
                  <a:lnTo>
                    <a:pt x="0" y="38"/>
                  </a:lnTo>
                  <a:lnTo>
                    <a:pt x="2410" y="1430"/>
                  </a:lnTo>
                  <a:lnTo>
                    <a:pt x="2410" y="1392"/>
                  </a:lnTo>
                  <a:lnTo>
                    <a:pt x="0" y="0"/>
                  </a:lnTo>
                  <a:close/>
                </a:path>
              </a:pathLst>
            </a:custGeom>
            <a:solidFill>
              <a:srgbClr val="F6F8F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26" name="Freeform 25">
              <a:extLst>
                <a:ext uri="{FF2B5EF4-FFF2-40B4-BE49-F238E27FC236}">
                  <a16:creationId xmlns:a16="http://schemas.microsoft.com/office/drawing/2014/main" id="{EAA8DFE1-7F5C-49D0-B5A7-300E7BA5D2A6}"/>
                </a:ext>
              </a:extLst>
            </p:cNvPr>
            <p:cNvSpPr>
              <a:spLocks/>
            </p:cNvSpPr>
            <p:nvPr/>
          </p:nvSpPr>
          <p:spPr bwMode="auto">
            <a:xfrm>
              <a:off x="10269538" y="7751763"/>
              <a:ext cx="566738" cy="982663"/>
            </a:xfrm>
            <a:custGeom>
              <a:avLst/>
              <a:gdLst>
                <a:gd name="T0" fmla="*/ 0 w 357"/>
                <a:gd name="T1" fmla="*/ 0 h 619"/>
                <a:gd name="T2" fmla="*/ 357 w 357"/>
                <a:gd name="T3" fmla="*/ 207 h 619"/>
                <a:gd name="T4" fmla="*/ 357 w 357"/>
                <a:gd name="T5" fmla="*/ 619 h 619"/>
                <a:gd name="T6" fmla="*/ 0 w 357"/>
                <a:gd name="T7" fmla="*/ 412 h 619"/>
                <a:gd name="T8" fmla="*/ 0 w 357"/>
                <a:gd name="T9" fmla="*/ 0 h 619"/>
              </a:gdLst>
              <a:ahLst/>
              <a:cxnLst>
                <a:cxn ang="0">
                  <a:pos x="T0" y="T1"/>
                </a:cxn>
                <a:cxn ang="0">
                  <a:pos x="T2" y="T3"/>
                </a:cxn>
                <a:cxn ang="0">
                  <a:pos x="T4" y="T5"/>
                </a:cxn>
                <a:cxn ang="0">
                  <a:pos x="T6" y="T7"/>
                </a:cxn>
                <a:cxn ang="0">
                  <a:pos x="T8" y="T9"/>
                </a:cxn>
              </a:cxnLst>
              <a:rect l="0" t="0" r="r" b="b"/>
              <a:pathLst>
                <a:path w="357" h="619">
                  <a:moveTo>
                    <a:pt x="0" y="0"/>
                  </a:moveTo>
                  <a:lnTo>
                    <a:pt x="357" y="207"/>
                  </a:lnTo>
                  <a:lnTo>
                    <a:pt x="357" y="619"/>
                  </a:lnTo>
                  <a:lnTo>
                    <a:pt x="0" y="412"/>
                  </a:lnTo>
                  <a:lnTo>
                    <a:pt x="0" y="0"/>
                  </a:lnTo>
                  <a:close/>
                </a:path>
              </a:pathLst>
            </a:custGeom>
            <a:solidFill>
              <a:srgbClr val="0E0C5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27" name="Freeform 26">
              <a:extLst>
                <a:ext uri="{FF2B5EF4-FFF2-40B4-BE49-F238E27FC236}">
                  <a16:creationId xmlns:a16="http://schemas.microsoft.com/office/drawing/2014/main" id="{8A63C57D-E9E3-4879-A5CB-3AB88CA3F8A2}"/>
                </a:ext>
              </a:extLst>
            </p:cNvPr>
            <p:cNvSpPr>
              <a:spLocks/>
            </p:cNvSpPr>
            <p:nvPr/>
          </p:nvSpPr>
          <p:spPr bwMode="auto">
            <a:xfrm>
              <a:off x="12253913" y="6600826"/>
              <a:ext cx="2266950" cy="1370013"/>
            </a:xfrm>
            <a:custGeom>
              <a:avLst/>
              <a:gdLst>
                <a:gd name="T0" fmla="*/ 1428 w 1428"/>
                <a:gd name="T1" fmla="*/ 0 h 863"/>
                <a:gd name="T2" fmla="*/ 1428 w 1428"/>
                <a:gd name="T3" fmla="*/ 38 h 863"/>
                <a:gd name="T4" fmla="*/ 0 w 1428"/>
                <a:gd name="T5" fmla="*/ 863 h 863"/>
                <a:gd name="T6" fmla="*/ 0 w 1428"/>
                <a:gd name="T7" fmla="*/ 824 h 863"/>
                <a:gd name="T8" fmla="*/ 1428 w 1428"/>
                <a:gd name="T9" fmla="*/ 0 h 863"/>
              </a:gdLst>
              <a:ahLst/>
              <a:cxnLst>
                <a:cxn ang="0">
                  <a:pos x="T0" y="T1"/>
                </a:cxn>
                <a:cxn ang="0">
                  <a:pos x="T2" y="T3"/>
                </a:cxn>
                <a:cxn ang="0">
                  <a:pos x="T4" y="T5"/>
                </a:cxn>
                <a:cxn ang="0">
                  <a:pos x="T6" y="T7"/>
                </a:cxn>
                <a:cxn ang="0">
                  <a:pos x="T8" y="T9"/>
                </a:cxn>
              </a:cxnLst>
              <a:rect l="0" t="0" r="r" b="b"/>
              <a:pathLst>
                <a:path w="1428" h="863">
                  <a:moveTo>
                    <a:pt x="1428" y="0"/>
                  </a:moveTo>
                  <a:lnTo>
                    <a:pt x="1428" y="38"/>
                  </a:lnTo>
                  <a:lnTo>
                    <a:pt x="0" y="863"/>
                  </a:lnTo>
                  <a:lnTo>
                    <a:pt x="0" y="824"/>
                  </a:lnTo>
                  <a:lnTo>
                    <a:pt x="1428" y="0"/>
                  </a:lnTo>
                  <a:close/>
                </a:path>
              </a:pathLst>
            </a:custGeom>
            <a:solidFill>
              <a:srgbClr val="0E0C5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28" name="Freeform 27">
              <a:extLst>
                <a:ext uri="{FF2B5EF4-FFF2-40B4-BE49-F238E27FC236}">
                  <a16:creationId xmlns:a16="http://schemas.microsoft.com/office/drawing/2014/main" id="{AF3266CC-6D62-456E-9708-8C5A1AF39ADB}"/>
                </a:ext>
              </a:extLst>
            </p:cNvPr>
            <p:cNvSpPr>
              <a:spLocks/>
            </p:cNvSpPr>
            <p:nvPr/>
          </p:nvSpPr>
          <p:spPr bwMode="auto">
            <a:xfrm>
              <a:off x="8428038" y="5699126"/>
              <a:ext cx="3825875" cy="2271713"/>
            </a:xfrm>
            <a:custGeom>
              <a:avLst/>
              <a:gdLst>
                <a:gd name="T0" fmla="*/ 0 w 2410"/>
                <a:gd name="T1" fmla="*/ 0 h 1431"/>
                <a:gd name="T2" fmla="*/ 0 w 2410"/>
                <a:gd name="T3" fmla="*/ 39 h 1431"/>
                <a:gd name="T4" fmla="*/ 2410 w 2410"/>
                <a:gd name="T5" fmla="*/ 1431 h 1431"/>
                <a:gd name="T6" fmla="*/ 2410 w 2410"/>
                <a:gd name="T7" fmla="*/ 1392 h 1431"/>
                <a:gd name="T8" fmla="*/ 0 w 2410"/>
                <a:gd name="T9" fmla="*/ 0 h 1431"/>
              </a:gdLst>
              <a:ahLst/>
              <a:cxnLst>
                <a:cxn ang="0">
                  <a:pos x="T0" y="T1"/>
                </a:cxn>
                <a:cxn ang="0">
                  <a:pos x="T2" y="T3"/>
                </a:cxn>
                <a:cxn ang="0">
                  <a:pos x="T4" y="T5"/>
                </a:cxn>
                <a:cxn ang="0">
                  <a:pos x="T6" y="T7"/>
                </a:cxn>
                <a:cxn ang="0">
                  <a:pos x="T8" y="T9"/>
                </a:cxn>
              </a:cxnLst>
              <a:rect l="0" t="0" r="r" b="b"/>
              <a:pathLst>
                <a:path w="2410" h="1431">
                  <a:moveTo>
                    <a:pt x="0" y="0"/>
                  </a:moveTo>
                  <a:lnTo>
                    <a:pt x="0" y="39"/>
                  </a:lnTo>
                  <a:lnTo>
                    <a:pt x="2410" y="1431"/>
                  </a:lnTo>
                  <a:lnTo>
                    <a:pt x="2410" y="1392"/>
                  </a:lnTo>
                  <a:lnTo>
                    <a:pt x="0" y="0"/>
                  </a:lnTo>
                  <a:close/>
                </a:path>
              </a:pathLst>
            </a:custGeom>
            <a:solidFill>
              <a:srgbClr val="2828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29" name="Freeform 28">
              <a:extLst>
                <a:ext uri="{FF2B5EF4-FFF2-40B4-BE49-F238E27FC236}">
                  <a16:creationId xmlns:a16="http://schemas.microsoft.com/office/drawing/2014/main" id="{C7ECB027-D839-407F-81A8-58AFEDEA6C0A}"/>
                </a:ext>
              </a:extLst>
            </p:cNvPr>
            <p:cNvSpPr>
              <a:spLocks noEditPoints="1"/>
            </p:cNvSpPr>
            <p:nvPr/>
          </p:nvSpPr>
          <p:spPr bwMode="auto">
            <a:xfrm>
              <a:off x="8428038" y="5380038"/>
              <a:ext cx="6092825" cy="2528888"/>
            </a:xfrm>
            <a:custGeom>
              <a:avLst/>
              <a:gdLst>
                <a:gd name="T0" fmla="*/ 3481 w 3838"/>
                <a:gd name="T1" fmla="*/ 567 h 1593"/>
                <a:gd name="T2" fmla="*/ 3480 w 3838"/>
                <a:gd name="T3" fmla="*/ 664 h 1593"/>
                <a:gd name="T4" fmla="*/ 3481 w 3838"/>
                <a:gd name="T5" fmla="*/ 772 h 1593"/>
                <a:gd name="T6" fmla="*/ 2410 w 3838"/>
                <a:gd name="T7" fmla="*/ 1391 h 1593"/>
                <a:gd name="T8" fmla="*/ 357 w 3838"/>
                <a:gd name="T9" fmla="*/ 200 h 1593"/>
                <a:gd name="T10" fmla="*/ 357 w 3838"/>
                <a:gd name="T11" fmla="*/ 97 h 1593"/>
                <a:gd name="T12" fmla="*/ 357 w 3838"/>
                <a:gd name="T13" fmla="*/ 97 h 1593"/>
                <a:gd name="T14" fmla="*/ 357 w 3838"/>
                <a:gd name="T15" fmla="*/ 0 h 1593"/>
                <a:gd name="T16" fmla="*/ 0 w 3838"/>
                <a:gd name="T17" fmla="*/ 201 h 1593"/>
                <a:gd name="T18" fmla="*/ 2410 w 3838"/>
                <a:gd name="T19" fmla="*/ 1593 h 1593"/>
                <a:gd name="T20" fmla="*/ 3838 w 3838"/>
                <a:gd name="T21" fmla="*/ 769 h 1593"/>
                <a:gd name="T22" fmla="*/ 3481 w 3838"/>
                <a:gd name="T23" fmla="*/ 567 h 1593"/>
                <a:gd name="T24" fmla="*/ 2410 w 3838"/>
                <a:gd name="T25" fmla="*/ 1491 h 1593"/>
                <a:gd name="T26" fmla="*/ 179 w 3838"/>
                <a:gd name="T27" fmla="*/ 201 h 1593"/>
                <a:gd name="T28" fmla="*/ 181 w 3838"/>
                <a:gd name="T29" fmla="*/ 201 h 1593"/>
                <a:gd name="T30" fmla="*/ 2410 w 3838"/>
                <a:gd name="T31" fmla="*/ 1489 h 1593"/>
                <a:gd name="T32" fmla="*/ 3659 w 3838"/>
                <a:gd name="T33" fmla="*/ 767 h 1593"/>
                <a:gd name="T34" fmla="*/ 3660 w 3838"/>
                <a:gd name="T35" fmla="*/ 769 h 1593"/>
                <a:gd name="T36" fmla="*/ 2410 w 3838"/>
                <a:gd name="T37" fmla="*/ 1491 h 15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838" h="1593">
                  <a:moveTo>
                    <a:pt x="3481" y="567"/>
                  </a:moveTo>
                  <a:lnTo>
                    <a:pt x="3480" y="664"/>
                  </a:lnTo>
                  <a:lnTo>
                    <a:pt x="3481" y="772"/>
                  </a:lnTo>
                  <a:lnTo>
                    <a:pt x="2410" y="1391"/>
                  </a:lnTo>
                  <a:lnTo>
                    <a:pt x="357" y="200"/>
                  </a:lnTo>
                  <a:lnTo>
                    <a:pt x="357" y="97"/>
                  </a:lnTo>
                  <a:lnTo>
                    <a:pt x="357" y="97"/>
                  </a:lnTo>
                  <a:lnTo>
                    <a:pt x="357" y="0"/>
                  </a:lnTo>
                  <a:lnTo>
                    <a:pt x="0" y="201"/>
                  </a:lnTo>
                  <a:lnTo>
                    <a:pt x="2410" y="1593"/>
                  </a:lnTo>
                  <a:lnTo>
                    <a:pt x="3838" y="769"/>
                  </a:lnTo>
                  <a:lnTo>
                    <a:pt x="3481" y="567"/>
                  </a:lnTo>
                  <a:close/>
                  <a:moveTo>
                    <a:pt x="2410" y="1491"/>
                  </a:moveTo>
                  <a:lnTo>
                    <a:pt x="179" y="201"/>
                  </a:lnTo>
                  <a:lnTo>
                    <a:pt x="181" y="201"/>
                  </a:lnTo>
                  <a:lnTo>
                    <a:pt x="2410" y="1489"/>
                  </a:lnTo>
                  <a:lnTo>
                    <a:pt x="3659" y="767"/>
                  </a:lnTo>
                  <a:lnTo>
                    <a:pt x="3660" y="769"/>
                  </a:lnTo>
                  <a:lnTo>
                    <a:pt x="2410" y="1491"/>
                  </a:lnTo>
                  <a:close/>
                </a:path>
              </a:pathLst>
            </a:custGeom>
            <a:solidFill>
              <a:srgbClr val="4579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30" name="Freeform 29">
              <a:extLst>
                <a:ext uri="{FF2B5EF4-FFF2-40B4-BE49-F238E27FC236}">
                  <a16:creationId xmlns:a16="http://schemas.microsoft.com/office/drawing/2014/main" id="{DAB9F74A-64B3-4AB0-A915-90DBF3130BC7}"/>
                </a:ext>
              </a:extLst>
            </p:cNvPr>
            <p:cNvSpPr>
              <a:spLocks/>
            </p:cNvSpPr>
            <p:nvPr/>
          </p:nvSpPr>
          <p:spPr bwMode="auto">
            <a:xfrm>
              <a:off x="12253913" y="7818438"/>
              <a:ext cx="2266950" cy="1370013"/>
            </a:xfrm>
            <a:custGeom>
              <a:avLst/>
              <a:gdLst>
                <a:gd name="T0" fmla="*/ 1428 w 1428"/>
                <a:gd name="T1" fmla="*/ 0 h 863"/>
                <a:gd name="T2" fmla="*/ 1428 w 1428"/>
                <a:gd name="T3" fmla="*/ 38 h 863"/>
                <a:gd name="T4" fmla="*/ 0 w 1428"/>
                <a:gd name="T5" fmla="*/ 863 h 863"/>
                <a:gd name="T6" fmla="*/ 0 w 1428"/>
                <a:gd name="T7" fmla="*/ 825 h 863"/>
                <a:gd name="T8" fmla="*/ 1428 w 1428"/>
                <a:gd name="T9" fmla="*/ 0 h 863"/>
              </a:gdLst>
              <a:ahLst/>
              <a:cxnLst>
                <a:cxn ang="0">
                  <a:pos x="T0" y="T1"/>
                </a:cxn>
                <a:cxn ang="0">
                  <a:pos x="T2" y="T3"/>
                </a:cxn>
                <a:cxn ang="0">
                  <a:pos x="T4" y="T5"/>
                </a:cxn>
                <a:cxn ang="0">
                  <a:pos x="T6" y="T7"/>
                </a:cxn>
                <a:cxn ang="0">
                  <a:pos x="T8" y="T9"/>
                </a:cxn>
              </a:cxnLst>
              <a:rect l="0" t="0" r="r" b="b"/>
              <a:pathLst>
                <a:path w="1428" h="863">
                  <a:moveTo>
                    <a:pt x="1428" y="0"/>
                  </a:moveTo>
                  <a:lnTo>
                    <a:pt x="1428" y="38"/>
                  </a:lnTo>
                  <a:lnTo>
                    <a:pt x="0" y="863"/>
                  </a:lnTo>
                  <a:lnTo>
                    <a:pt x="0" y="825"/>
                  </a:lnTo>
                  <a:lnTo>
                    <a:pt x="1428" y="0"/>
                  </a:lnTo>
                  <a:close/>
                </a:path>
              </a:pathLst>
            </a:custGeom>
            <a:solidFill>
              <a:srgbClr val="C9C9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31" name="Freeform 30">
              <a:extLst>
                <a:ext uri="{FF2B5EF4-FFF2-40B4-BE49-F238E27FC236}">
                  <a16:creationId xmlns:a16="http://schemas.microsoft.com/office/drawing/2014/main" id="{CB703401-C52B-426F-A762-3CF62098938C}"/>
                </a:ext>
              </a:extLst>
            </p:cNvPr>
            <p:cNvSpPr>
              <a:spLocks/>
            </p:cNvSpPr>
            <p:nvPr/>
          </p:nvSpPr>
          <p:spPr bwMode="auto">
            <a:xfrm>
              <a:off x="8428038" y="6751638"/>
              <a:ext cx="1700213" cy="1066800"/>
            </a:xfrm>
            <a:custGeom>
              <a:avLst/>
              <a:gdLst>
                <a:gd name="T0" fmla="*/ 1071 w 1071"/>
                <a:gd name="T1" fmla="*/ 620 h 672"/>
                <a:gd name="T2" fmla="*/ 179 w 1071"/>
                <a:gd name="T3" fmla="*/ 105 h 672"/>
                <a:gd name="T4" fmla="*/ 179 w 1071"/>
                <a:gd name="T5" fmla="*/ 0 h 672"/>
                <a:gd name="T6" fmla="*/ 0 w 1071"/>
                <a:gd name="T7" fmla="*/ 105 h 672"/>
                <a:gd name="T8" fmla="*/ 981 w 1071"/>
                <a:gd name="T9" fmla="*/ 672 h 672"/>
                <a:gd name="T10" fmla="*/ 1071 w 1071"/>
                <a:gd name="T11" fmla="*/ 620 h 672"/>
              </a:gdLst>
              <a:ahLst/>
              <a:cxnLst>
                <a:cxn ang="0">
                  <a:pos x="T0" y="T1"/>
                </a:cxn>
                <a:cxn ang="0">
                  <a:pos x="T2" y="T3"/>
                </a:cxn>
                <a:cxn ang="0">
                  <a:pos x="T4" y="T5"/>
                </a:cxn>
                <a:cxn ang="0">
                  <a:pos x="T6" y="T7"/>
                </a:cxn>
                <a:cxn ang="0">
                  <a:pos x="T8" y="T9"/>
                </a:cxn>
                <a:cxn ang="0">
                  <a:pos x="T10" y="T11"/>
                </a:cxn>
              </a:cxnLst>
              <a:rect l="0" t="0" r="r" b="b"/>
              <a:pathLst>
                <a:path w="1071" h="672">
                  <a:moveTo>
                    <a:pt x="1071" y="620"/>
                  </a:moveTo>
                  <a:lnTo>
                    <a:pt x="179" y="105"/>
                  </a:lnTo>
                  <a:lnTo>
                    <a:pt x="179" y="0"/>
                  </a:lnTo>
                  <a:lnTo>
                    <a:pt x="0" y="105"/>
                  </a:lnTo>
                  <a:lnTo>
                    <a:pt x="981" y="672"/>
                  </a:lnTo>
                  <a:lnTo>
                    <a:pt x="1071" y="620"/>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32" name="Freeform 31">
              <a:extLst>
                <a:ext uri="{FF2B5EF4-FFF2-40B4-BE49-F238E27FC236}">
                  <a16:creationId xmlns:a16="http://schemas.microsoft.com/office/drawing/2014/main" id="{6268F3C6-C1E5-413F-8597-27599B97067B}"/>
                </a:ext>
              </a:extLst>
            </p:cNvPr>
            <p:cNvSpPr>
              <a:spLocks/>
            </p:cNvSpPr>
            <p:nvPr/>
          </p:nvSpPr>
          <p:spPr bwMode="auto">
            <a:xfrm>
              <a:off x="10694988" y="7654926"/>
              <a:ext cx="3825875" cy="1473200"/>
            </a:xfrm>
            <a:custGeom>
              <a:avLst/>
              <a:gdLst>
                <a:gd name="T0" fmla="*/ 2232 w 2410"/>
                <a:gd name="T1" fmla="*/ 0 h 928"/>
                <a:gd name="T2" fmla="*/ 2232 w 2410"/>
                <a:gd name="T3" fmla="*/ 103 h 928"/>
                <a:gd name="T4" fmla="*/ 982 w 2410"/>
                <a:gd name="T5" fmla="*/ 825 h 928"/>
                <a:gd name="T6" fmla="*/ 89 w 2410"/>
                <a:gd name="T7" fmla="*/ 308 h 928"/>
                <a:gd name="T8" fmla="*/ 0 w 2410"/>
                <a:gd name="T9" fmla="*/ 359 h 928"/>
                <a:gd name="T10" fmla="*/ 982 w 2410"/>
                <a:gd name="T11" fmla="*/ 928 h 928"/>
                <a:gd name="T12" fmla="*/ 2410 w 2410"/>
                <a:gd name="T13" fmla="*/ 103 h 928"/>
                <a:gd name="T14" fmla="*/ 2232 w 2410"/>
                <a:gd name="T15" fmla="*/ 0 h 92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10" h="928">
                  <a:moveTo>
                    <a:pt x="2232" y="0"/>
                  </a:moveTo>
                  <a:lnTo>
                    <a:pt x="2232" y="103"/>
                  </a:lnTo>
                  <a:lnTo>
                    <a:pt x="982" y="825"/>
                  </a:lnTo>
                  <a:lnTo>
                    <a:pt x="89" y="308"/>
                  </a:lnTo>
                  <a:lnTo>
                    <a:pt x="0" y="359"/>
                  </a:lnTo>
                  <a:lnTo>
                    <a:pt x="982" y="928"/>
                  </a:lnTo>
                  <a:lnTo>
                    <a:pt x="2410" y="103"/>
                  </a:lnTo>
                  <a:lnTo>
                    <a:pt x="2232" y="0"/>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33" name="Freeform 32">
              <a:extLst>
                <a:ext uri="{FF2B5EF4-FFF2-40B4-BE49-F238E27FC236}">
                  <a16:creationId xmlns:a16="http://schemas.microsoft.com/office/drawing/2014/main" id="{3E1D40D0-5D2F-4C60-AF44-8E1F1B45E1FD}"/>
                </a:ext>
              </a:extLst>
            </p:cNvPr>
            <p:cNvSpPr>
              <a:spLocks/>
            </p:cNvSpPr>
            <p:nvPr/>
          </p:nvSpPr>
          <p:spPr bwMode="auto">
            <a:xfrm>
              <a:off x="10694988" y="8224838"/>
              <a:ext cx="1558925" cy="963613"/>
            </a:xfrm>
            <a:custGeom>
              <a:avLst/>
              <a:gdLst>
                <a:gd name="T0" fmla="*/ 0 w 982"/>
                <a:gd name="T1" fmla="*/ 0 h 607"/>
                <a:gd name="T2" fmla="*/ 0 w 982"/>
                <a:gd name="T3" fmla="*/ 40 h 607"/>
                <a:gd name="T4" fmla="*/ 982 w 982"/>
                <a:gd name="T5" fmla="*/ 607 h 607"/>
                <a:gd name="T6" fmla="*/ 982 w 982"/>
                <a:gd name="T7" fmla="*/ 569 h 607"/>
                <a:gd name="T8" fmla="*/ 0 w 982"/>
                <a:gd name="T9" fmla="*/ 0 h 607"/>
              </a:gdLst>
              <a:ahLst/>
              <a:cxnLst>
                <a:cxn ang="0">
                  <a:pos x="T0" y="T1"/>
                </a:cxn>
                <a:cxn ang="0">
                  <a:pos x="T2" y="T3"/>
                </a:cxn>
                <a:cxn ang="0">
                  <a:pos x="T4" y="T5"/>
                </a:cxn>
                <a:cxn ang="0">
                  <a:pos x="T6" y="T7"/>
                </a:cxn>
                <a:cxn ang="0">
                  <a:pos x="T8" y="T9"/>
                </a:cxn>
              </a:cxnLst>
              <a:rect l="0" t="0" r="r" b="b"/>
              <a:pathLst>
                <a:path w="982" h="607">
                  <a:moveTo>
                    <a:pt x="0" y="0"/>
                  </a:moveTo>
                  <a:lnTo>
                    <a:pt x="0" y="40"/>
                  </a:lnTo>
                  <a:lnTo>
                    <a:pt x="982" y="607"/>
                  </a:lnTo>
                  <a:lnTo>
                    <a:pt x="982" y="569"/>
                  </a:lnTo>
                  <a:lnTo>
                    <a:pt x="0" y="0"/>
                  </a:lnTo>
                  <a:close/>
                </a:path>
              </a:pathLst>
            </a:custGeom>
            <a:solidFill>
              <a:srgbClr val="F6F8F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35" name="Freeform 34">
              <a:extLst>
                <a:ext uri="{FF2B5EF4-FFF2-40B4-BE49-F238E27FC236}">
                  <a16:creationId xmlns:a16="http://schemas.microsoft.com/office/drawing/2014/main" id="{E60F1300-7A54-4BF0-817F-B9A6985F810B}"/>
                </a:ext>
              </a:extLst>
            </p:cNvPr>
            <p:cNvSpPr>
              <a:spLocks/>
            </p:cNvSpPr>
            <p:nvPr/>
          </p:nvSpPr>
          <p:spPr bwMode="auto">
            <a:xfrm>
              <a:off x="12253913" y="8147051"/>
              <a:ext cx="2266950" cy="1370013"/>
            </a:xfrm>
            <a:custGeom>
              <a:avLst/>
              <a:gdLst>
                <a:gd name="T0" fmla="*/ 1428 w 1428"/>
                <a:gd name="T1" fmla="*/ 0 h 863"/>
                <a:gd name="T2" fmla="*/ 1428 w 1428"/>
                <a:gd name="T3" fmla="*/ 38 h 863"/>
                <a:gd name="T4" fmla="*/ 0 w 1428"/>
                <a:gd name="T5" fmla="*/ 863 h 863"/>
                <a:gd name="T6" fmla="*/ 0 w 1428"/>
                <a:gd name="T7" fmla="*/ 825 h 863"/>
                <a:gd name="T8" fmla="*/ 1428 w 1428"/>
                <a:gd name="T9" fmla="*/ 0 h 863"/>
              </a:gdLst>
              <a:ahLst/>
              <a:cxnLst>
                <a:cxn ang="0">
                  <a:pos x="T0" y="T1"/>
                </a:cxn>
                <a:cxn ang="0">
                  <a:pos x="T2" y="T3"/>
                </a:cxn>
                <a:cxn ang="0">
                  <a:pos x="T4" y="T5"/>
                </a:cxn>
                <a:cxn ang="0">
                  <a:pos x="T6" y="T7"/>
                </a:cxn>
                <a:cxn ang="0">
                  <a:pos x="T8" y="T9"/>
                </a:cxn>
              </a:cxnLst>
              <a:rect l="0" t="0" r="r" b="b"/>
              <a:pathLst>
                <a:path w="1428" h="863">
                  <a:moveTo>
                    <a:pt x="1428" y="0"/>
                  </a:moveTo>
                  <a:lnTo>
                    <a:pt x="1428" y="38"/>
                  </a:lnTo>
                  <a:lnTo>
                    <a:pt x="0" y="863"/>
                  </a:lnTo>
                  <a:lnTo>
                    <a:pt x="0" y="825"/>
                  </a:lnTo>
                  <a:lnTo>
                    <a:pt x="1428" y="0"/>
                  </a:lnTo>
                  <a:close/>
                </a:path>
              </a:pathLst>
            </a:custGeom>
            <a:solidFill>
              <a:srgbClr val="C9C9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36" name="Freeform 35">
              <a:extLst>
                <a:ext uri="{FF2B5EF4-FFF2-40B4-BE49-F238E27FC236}">
                  <a16:creationId xmlns:a16="http://schemas.microsoft.com/office/drawing/2014/main" id="{B99FCC7A-F2D7-4808-995A-4AEACAF00A7D}"/>
                </a:ext>
              </a:extLst>
            </p:cNvPr>
            <p:cNvSpPr>
              <a:spLocks/>
            </p:cNvSpPr>
            <p:nvPr/>
          </p:nvSpPr>
          <p:spPr bwMode="auto">
            <a:xfrm>
              <a:off x="8428038" y="7080251"/>
              <a:ext cx="1700213" cy="1066800"/>
            </a:xfrm>
            <a:custGeom>
              <a:avLst/>
              <a:gdLst>
                <a:gd name="T0" fmla="*/ 1071 w 1071"/>
                <a:gd name="T1" fmla="*/ 620 h 672"/>
                <a:gd name="T2" fmla="*/ 179 w 1071"/>
                <a:gd name="T3" fmla="*/ 105 h 672"/>
                <a:gd name="T4" fmla="*/ 179 w 1071"/>
                <a:gd name="T5" fmla="*/ 0 h 672"/>
                <a:gd name="T6" fmla="*/ 0 w 1071"/>
                <a:gd name="T7" fmla="*/ 105 h 672"/>
                <a:gd name="T8" fmla="*/ 981 w 1071"/>
                <a:gd name="T9" fmla="*/ 672 h 672"/>
                <a:gd name="T10" fmla="*/ 1071 w 1071"/>
                <a:gd name="T11" fmla="*/ 620 h 672"/>
              </a:gdLst>
              <a:ahLst/>
              <a:cxnLst>
                <a:cxn ang="0">
                  <a:pos x="T0" y="T1"/>
                </a:cxn>
                <a:cxn ang="0">
                  <a:pos x="T2" y="T3"/>
                </a:cxn>
                <a:cxn ang="0">
                  <a:pos x="T4" y="T5"/>
                </a:cxn>
                <a:cxn ang="0">
                  <a:pos x="T6" y="T7"/>
                </a:cxn>
                <a:cxn ang="0">
                  <a:pos x="T8" y="T9"/>
                </a:cxn>
                <a:cxn ang="0">
                  <a:pos x="T10" y="T11"/>
                </a:cxn>
              </a:cxnLst>
              <a:rect l="0" t="0" r="r" b="b"/>
              <a:pathLst>
                <a:path w="1071" h="672">
                  <a:moveTo>
                    <a:pt x="1071" y="620"/>
                  </a:moveTo>
                  <a:lnTo>
                    <a:pt x="179" y="105"/>
                  </a:lnTo>
                  <a:lnTo>
                    <a:pt x="179" y="0"/>
                  </a:lnTo>
                  <a:lnTo>
                    <a:pt x="0" y="105"/>
                  </a:lnTo>
                  <a:lnTo>
                    <a:pt x="981" y="672"/>
                  </a:lnTo>
                  <a:lnTo>
                    <a:pt x="1071" y="620"/>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37" name="Freeform 36">
              <a:extLst>
                <a:ext uri="{FF2B5EF4-FFF2-40B4-BE49-F238E27FC236}">
                  <a16:creationId xmlns:a16="http://schemas.microsoft.com/office/drawing/2014/main" id="{01D79D4B-843A-478F-AAB2-A01AC1EC3B2F}"/>
                </a:ext>
              </a:extLst>
            </p:cNvPr>
            <p:cNvSpPr>
              <a:spLocks/>
            </p:cNvSpPr>
            <p:nvPr/>
          </p:nvSpPr>
          <p:spPr bwMode="auto">
            <a:xfrm>
              <a:off x="10694988" y="7981951"/>
              <a:ext cx="3825875" cy="1474788"/>
            </a:xfrm>
            <a:custGeom>
              <a:avLst/>
              <a:gdLst>
                <a:gd name="T0" fmla="*/ 2232 w 2410"/>
                <a:gd name="T1" fmla="*/ 0 h 929"/>
                <a:gd name="T2" fmla="*/ 2232 w 2410"/>
                <a:gd name="T3" fmla="*/ 102 h 929"/>
                <a:gd name="T4" fmla="*/ 982 w 2410"/>
                <a:gd name="T5" fmla="*/ 826 h 929"/>
                <a:gd name="T6" fmla="*/ 89 w 2410"/>
                <a:gd name="T7" fmla="*/ 309 h 929"/>
                <a:gd name="T8" fmla="*/ 0 w 2410"/>
                <a:gd name="T9" fmla="*/ 360 h 929"/>
                <a:gd name="T10" fmla="*/ 982 w 2410"/>
                <a:gd name="T11" fmla="*/ 929 h 929"/>
                <a:gd name="T12" fmla="*/ 2410 w 2410"/>
                <a:gd name="T13" fmla="*/ 104 h 929"/>
                <a:gd name="T14" fmla="*/ 2232 w 2410"/>
                <a:gd name="T15" fmla="*/ 0 h 9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10" h="929">
                  <a:moveTo>
                    <a:pt x="2232" y="0"/>
                  </a:moveTo>
                  <a:lnTo>
                    <a:pt x="2232" y="102"/>
                  </a:lnTo>
                  <a:lnTo>
                    <a:pt x="982" y="826"/>
                  </a:lnTo>
                  <a:lnTo>
                    <a:pt x="89" y="309"/>
                  </a:lnTo>
                  <a:lnTo>
                    <a:pt x="0" y="360"/>
                  </a:lnTo>
                  <a:lnTo>
                    <a:pt x="982" y="929"/>
                  </a:lnTo>
                  <a:lnTo>
                    <a:pt x="2410" y="104"/>
                  </a:lnTo>
                  <a:lnTo>
                    <a:pt x="2232" y="0"/>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38" name="Freeform 37">
              <a:extLst>
                <a:ext uri="{FF2B5EF4-FFF2-40B4-BE49-F238E27FC236}">
                  <a16:creationId xmlns:a16="http://schemas.microsoft.com/office/drawing/2014/main" id="{8189CC69-AEF2-4DD8-9F1A-9B901C2B9352}"/>
                </a:ext>
              </a:extLst>
            </p:cNvPr>
            <p:cNvSpPr>
              <a:spLocks/>
            </p:cNvSpPr>
            <p:nvPr/>
          </p:nvSpPr>
          <p:spPr bwMode="auto">
            <a:xfrm>
              <a:off x="10694988" y="8553451"/>
              <a:ext cx="1558925" cy="963613"/>
            </a:xfrm>
            <a:custGeom>
              <a:avLst/>
              <a:gdLst>
                <a:gd name="T0" fmla="*/ 0 w 982"/>
                <a:gd name="T1" fmla="*/ 0 h 607"/>
                <a:gd name="T2" fmla="*/ 0 w 982"/>
                <a:gd name="T3" fmla="*/ 40 h 607"/>
                <a:gd name="T4" fmla="*/ 982 w 982"/>
                <a:gd name="T5" fmla="*/ 607 h 607"/>
                <a:gd name="T6" fmla="*/ 982 w 982"/>
                <a:gd name="T7" fmla="*/ 569 h 607"/>
                <a:gd name="T8" fmla="*/ 0 w 982"/>
                <a:gd name="T9" fmla="*/ 0 h 607"/>
              </a:gdLst>
              <a:ahLst/>
              <a:cxnLst>
                <a:cxn ang="0">
                  <a:pos x="T0" y="T1"/>
                </a:cxn>
                <a:cxn ang="0">
                  <a:pos x="T2" y="T3"/>
                </a:cxn>
                <a:cxn ang="0">
                  <a:pos x="T4" y="T5"/>
                </a:cxn>
                <a:cxn ang="0">
                  <a:pos x="T6" y="T7"/>
                </a:cxn>
                <a:cxn ang="0">
                  <a:pos x="T8" y="T9"/>
                </a:cxn>
              </a:cxnLst>
              <a:rect l="0" t="0" r="r" b="b"/>
              <a:pathLst>
                <a:path w="982" h="607">
                  <a:moveTo>
                    <a:pt x="0" y="0"/>
                  </a:moveTo>
                  <a:lnTo>
                    <a:pt x="0" y="40"/>
                  </a:lnTo>
                  <a:lnTo>
                    <a:pt x="982" y="607"/>
                  </a:lnTo>
                  <a:lnTo>
                    <a:pt x="982" y="569"/>
                  </a:lnTo>
                  <a:lnTo>
                    <a:pt x="0" y="0"/>
                  </a:lnTo>
                  <a:close/>
                </a:path>
              </a:pathLst>
            </a:custGeom>
            <a:solidFill>
              <a:srgbClr val="F6F8F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39" name="Freeform 38">
              <a:extLst>
                <a:ext uri="{FF2B5EF4-FFF2-40B4-BE49-F238E27FC236}">
                  <a16:creationId xmlns:a16="http://schemas.microsoft.com/office/drawing/2014/main" id="{BBDBB807-6DBD-4C08-9DB1-3B08F788721D}"/>
                </a:ext>
              </a:extLst>
            </p:cNvPr>
            <p:cNvSpPr>
              <a:spLocks/>
            </p:cNvSpPr>
            <p:nvPr/>
          </p:nvSpPr>
          <p:spPr bwMode="auto">
            <a:xfrm>
              <a:off x="8428038" y="7246938"/>
              <a:ext cx="1557338" cy="960438"/>
            </a:xfrm>
            <a:custGeom>
              <a:avLst/>
              <a:gdLst>
                <a:gd name="T0" fmla="*/ 981 w 981"/>
                <a:gd name="T1" fmla="*/ 567 h 605"/>
                <a:gd name="T2" fmla="*/ 981 w 981"/>
                <a:gd name="T3" fmla="*/ 567 h 605"/>
                <a:gd name="T4" fmla="*/ 0 w 981"/>
                <a:gd name="T5" fmla="*/ 0 h 605"/>
                <a:gd name="T6" fmla="*/ 0 w 981"/>
                <a:gd name="T7" fmla="*/ 38 h 605"/>
                <a:gd name="T8" fmla="*/ 981 w 981"/>
                <a:gd name="T9" fmla="*/ 605 h 605"/>
                <a:gd name="T10" fmla="*/ 981 w 981"/>
                <a:gd name="T11" fmla="*/ 567 h 605"/>
              </a:gdLst>
              <a:ahLst/>
              <a:cxnLst>
                <a:cxn ang="0">
                  <a:pos x="T0" y="T1"/>
                </a:cxn>
                <a:cxn ang="0">
                  <a:pos x="T2" y="T3"/>
                </a:cxn>
                <a:cxn ang="0">
                  <a:pos x="T4" y="T5"/>
                </a:cxn>
                <a:cxn ang="0">
                  <a:pos x="T6" y="T7"/>
                </a:cxn>
                <a:cxn ang="0">
                  <a:pos x="T8" y="T9"/>
                </a:cxn>
                <a:cxn ang="0">
                  <a:pos x="T10" y="T11"/>
                </a:cxn>
              </a:cxnLst>
              <a:rect l="0" t="0" r="r" b="b"/>
              <a:pathLst>
                <a:path w="981" h="605">
                  <a:moveTo>
                    <a:pt x="981" y="567"/>
                  </a:moveTo>
                  <a:lnTo>
                    <a:pt x="981" y="567"/>
                  </a:lnTo>
                  <a:lnTo>
                    <a:pt x="0" y="0"/>
                  </a:lnTo>
                  <a:lnTo>
                    <a:pt x="0" y="38"/>
                  </a:lnTo>
                  <a:lnTo>
                    <a:pt x="981" y="605"/>
                  </a:lnTo>
                  <a:lnTo>
                    <a:pt x="981" y="567"/>
                  </a:lnTo>
                  <a:close/>
                </a:path>
              </a:pathLst>
            </a:custGeom>
            <a:solidFill>
              <a:srgbClr val="F6F8F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40" name="Freeform 39">
              <a:extLst>
                <a:ext uri="{FF2B5EF4-FFF2-40B4-BE49-F238E27FC236}">
                  <a16:creationId xmlns:a16="http://schemas.microsoft.com/office/drawing/2014/main" id="{DA570C54-6FEA-4E70-A52F-9E99A1D72F2A}"/>
                </a:ext>
              </a:extLst>
            </p:cNvPr>
            <p:cNvSpPr>
              <a:spLocks/>
            </p:cNvSpPr>
            <p:nvPr/>
          </p:nvSpPr>
          <p:spPr bwMode="auto">
            <a:xfrm>
              <a:off x="9985375" y="8064501"/>
              <a:ext cx="142875" cy="142875"/>
            </a:xfrm>
            <a:custGeom>
              <a:avLst/>
              <a:gdLst>
                <a:gd name="T0" fmla="*/ 90 w 90"/>
                <a:gd name="T1" fmla="*/ 38 h 90"/>
                <a:gd name="T2" fmla="*/ 0 w 90"/>
                <a:gd name="T3" fmla="*/ 90 h 90"/>
                <a:gd name="T4" fmla="*/ 0 w 90"/>
                <a:gd name="T5" fmla="*/ 52 h 90"/>
                <a:gd name="T6" fmla="*/ 90 w 90"/>
                <a:gd name="T7" fmla="*/ 0 h 90"/>
                <a:gd name="T8" fmla="*/ 90 w 90"/>
                <a:gd name="T9" fmla="*/ 38 h 90"/>
              </a:gdLst>
              <a:ahLst/>
              <a:cxnLst>
                <a:cxn ang="0">
                  <a:pos x="T0" y="T1"/>
                </a:cxn>
                <a:cxn ang="0">
                  <a:pos x="T2" y="T3"/>
                </a:cxn>
                <a:cxn ang="0">
                  <a:pos x="T4" y="T5"/>
                </a:cxn>
                <a:cxn ang="0">
                  <a:pos x="T6" y="T7"/>
                </a:cxn>
                <a:cxn ang="0">
                  <a:pos x="T8" y="T9"/>
                </a:cxn>
              </a:cxnLst>
              <a:rect l="0" t="0" r="r" b="b"/>
              <a:pathLst>
                <a:path w="90" h="90">
                  <a:moveTo>
                    <a:pt x="90" y="38"/>
                  </a:moveTo>
                  <a:lnTo>
                    <a:pt x="0" y="90"/>
                  </a:lnTo>
                  <a:lnTo>
                    <a:pt x="0" y="52"/>
                  </a:lnTo>
                  <a:lnTo>
                    <a:pt x="90" y="0"/>
                  </a:lnTo>
                  <a:lnTo>
                    <a:pt x="90" y="38"/>
                  </a:lnTo>
                  <a:close/>
                </a:path>
              </a:pathLst>
            </a:custGeom>
            <a:solidFill>
              <a:srgbClr val="C9C9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grpSp>
          <p:nvGrpSpPr>
            <p:cNvPr id="133" name="Group 132">
              <a:extLst>
                <a:ext uri="{FF2B5EF4-FFF2-40B4-BE49-F238E27FC236}">
                  <a16:creationId xmlns:a16="http://schemas.microsoft.com/office/drawing/2014/main" id="{C42C46C6-E15E-4D09-84FE-C1C0F7F366E3}"/>
                </a:ext>
              </a:extLst>
            </p:cNvPr>
            <p:cNvGrpSpPr/>
            <p:nvPr/>
          </p:nvGrpSpPr>
          <p:grpSpPr>
            <a:xfrm>
              <a:off x="8994775" y="3981451"/>
              <a:ext cx="4959350" cy="3897312"/>
              <a:chOff x="8994775" y="3981451"/>
              <a:chExt cx="4959350" cy="3897312"/>
            </a:xfrm>
          </p:grpSpPr>
          <p:sp>
            <p:nvSpPr>
              <p:cNvPr id="34" name="Freeform 33">
                <a:extLst>
                  <a:ext uri="{FF2B5EF4-FFF2-40B4-BE49-F238E27FC236}">
                    <a16:creationId xmlns:a16="http://schemas.microsoft.com/office/drawing/2014/main" id="{75B14F42-2370-45CA-890E-F8E62093AB56}"/>
                  </a:ext>
                </a:extLst>
              </p:cNvPr>
              <p:cNvSpPr>
                <a:spLocks/>
              </p:cNvSpPr>
              <p:nvPr/>
            </p:nvSpPr>
            <p:spPr bwMode="auto">
              <a:xfrm>
                <a:off x="9985375" y="7735888"/>
                <a:ext cx="142875" cy="142875"/>
              </a:xfrm>
              <a:custGeom>
                <a:avLst/>
                <a:gdLst>
                  <a:gd name="T0" fmla="*/ 90 w 90"/>
                  <a:gd name="T1" fmla="*/ 38 h 90"/>
                  <a:gd name="T2" fmla="*/ 0 w 90"/>
                  <a:gd name="T3" fmla="*/ 90 h 90"/>
                  <a:gd name="T4" fmla="*/ 0 w 90"/>
                  <a:gd name="T5" fmla="*/ 52 h 90"/>
                  <a:gd name="T6" fmla="*/ 90 w 90"/>
                  <a:gd name="T7" fmla="*/ 0 h 90"/>
                  <a:gd name="T8" fmla="*/ 90 w 90"/>
                  <a:gd name="T9" fmla="*/ 38 h 90"/>
                </a:gdLst>
                <a:ahLst/>
                <a:cxnLst>
                  <a:cxn ang="0">
                    <a:pos x="T0" y="T1"/>
                  </a:cxn>
                  <a:cxn ang="0">
                    <a:pos x="T2" y="T3"/>
                  </a:cxn>
                  <a:cxn ang="0">
                    <a:pos x="T4" y="T5"/>
                  </a:cxn>
                  <a:cxn ang="0">
                    <a:pos x="T6" y="T7"/>
                  </a:cxn>
                  <a:cxn ang="0">
                    <a:pos x="T8" y="T9"/>
                  </a:cxn>
                </a:cxnLst>
                <a:rect l="0" t="0" r="r" b="b"/>
                <a:pathLst>
                  <a:path w="90" h="90">
                    <a:moveTo>
                      <a:pt x="90" y="38"/>
                    </a:moveTo>
                    <a:lnTo>
                      <a:pt x="0" y="90"/>
                    </a:lnTo>
                    <a:lnTo>
                      <a:pt x="0" y="52"/>
                    </a:lnTo>
                    <a:lnTo>
                      <a:pt x="90" y="0"/>
                    </a:lnTo>
                    <a:lnTo>
                      <a:pt x="90" y="38"/>
                    </a:lnTo>
                    <a:close/>
                  </a:path>
                </a:pathLst>
              </a:custGeom>
              <a:solidFill>
                <a:srgbClr val="C9C9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48" name="Freeform 47">
                <a:extLst>
                  <a:ext uri="{FF2B5EF4-FFF2-40B4-BE49-F238E27FC236}">
                    <a16:creationId xmlns:a16="http://schemas.microsoft.com/office/drawing/2014/main" id="{F798D26E-30CB-42B5-B272-90E8D46AC0E7}"/>
                  </a:ext>
                </a:extLst>
              </p:cNvPr>
              <p:cNvSpPr>
                <a:spLocks/>
              </p:cNvSpPr>
              <p:nvPr/>
            </p:nvSpPr>
            <p:spPr bwMode="auto">
              <a:xfrm>
                <a:off x="8994775" y="4070351"/>
                <a:ext cx="3259138" cy="1960563"/>
              </a:xfrm>
              <a:custGeom>
                <a:avLst/>
                <a:gdLst>
                  <a:gd name="T0" fmla="*/ 0 w 2053"/>
                  <a:gd name="T1" fmla="*/ 0 h 1235"/>
                  <a:gd name="T2" fmla="*/ 2052 w 2053"/>
                  <a:gd name="T3" fmla="*/ 1185 h 1235"/>
                  <a:gd name="T4" fmla="*/ 2053 w 2053"/>
                  <a:gd name="T5" fmla="*/ 1235 h 1235"/>
                  <a:gd name="T6" fmla="*/ 0 w 2053"/>
                  <a:gd name="T7" fmla="*/ 49 h 1235"/>
                  <a:gd name="T8" fmla="*/ 0 w 2053"/>
                  <a:gd name="T9" fmla="*/ 0 h 1235"/>
                </a:gdLst>
                <a:ahLst/>
                <a:cxnLst>
                  <a:cxn ang="0">
                    <a:pos x="T0" y="T1"/>
                  </a:cxn>
                  <a:cxn ang="0">
                    <a:pos x="T2" y="T3"/>
                  </a:cxn>
                  <a:cxn ang="0">
                    <a:pos x="T4" y="T5"/>
                  </a:cxn>
                  <a:cxn ang="0">
                    <a:pos x="T6" y="T7"/>
                  </a:cxn>
                  <a:cxn ang="0">
                    <a:pos x="T8" y="T9"/>
                  </a:cxn>
                </a:cxnLst>
                <a:rect l="0" t="0" r="r" b="b"/>
                <a:pathLst>
                  <a:path w="2053" h="1235">
                    <a:moveTo>
                      <a:pt x="0" y="0"/>
                    </a:moveTo>
                    <a:lnTo>
                      <a:pt x="2052" y="1185"/>
                    </a:lnTo>
                    <a:lnTo>
                      <a:pt x="2053" y="1235"/>
                    </a:lnTo>
                    <a:lnTo>
                      <a:pt x="0" y="49"/>
                    </a:lnTo>
                    <a:lnTo>
                      <a:pt x="0" y="0"/>
                    </a:lnTo>
                    <a:close/>
                  </a:path>
                </a:pathLst>
              </a:custGeom>
              <a:solidFill>
                <a:srgbClr val="8BB1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49" name="Freeform 48">
                <a:extLst>
                  <a:ext uri="{FF2B5EF4-FFF2-40B4-BE49-F238E27FC236}">
                    <a16:creationId xmlns:a16="http://schemas.microsoft.com/office/drawing/2014/main" id="{55CBEFC3-8EF6-4F4A-93FB-4F9BAA5F01A5}"/>
                  </a:ext>
                </a:extLst>
              </p:cNvPr>
              <p:cNvSpPr>
                <a:spLocks/>
              </p:cNvSpPr>
              <p:nvPr/>
            </p:nvSpPr>
            <p:spPr bwMode="auto">
              <a:xfrm>
                <a:off x="12252325" y="4970463"/>
                <a:ext cx="1701800" cy="1060450"/>
              </a:xfrm>
              <a:custGeom>
                <a:avLst/>
                <a:gdLst>
                  <a:gd name="T0" fmla="*/ 0 w 1072"/>
                  <a:gd name="T1" fmla="*/ 618 h 668"/>
                  <a:gd name="T2" fmla="*/ 1072 w 1072"/>
                  <a:gd name="T3" fmla="*/ 0 h 668"/>
                  <a:gd name="T4" fmla="*/ 1071 w 1072"/>
                  <a:gd name="T5" fmla="*/ 49 h 668"/>
                  <a:gd name="T6" fmla="*/ 1 w 1072"/>
                  <a:gd name="T7" fmla="*/ 668 h 668"/>
                  <a:gd name="T8" fmla="*/ 0 w 1072"/>
                  <a:gd name="T9" fmla="*/ 618 h 668"/>
                </a:gdLst>
                <a:ahLst/>
                <a:cxnLst>
                  <a:cxn ang="0">
                    <a:pos x="T0" y="T1"/>
                  </a:cxn>
                  <a:cxn ang="0">
                    <a:pos x="T2" y="T3"/>
                  </a:cxn>
                  <a:cxn ang="0">
                    <a:pos x="T4" y="T5"/>
                  </a:cxn>
                  <a:cxn ang="0">
                    <a:pos x="T6" y="T7"/>
                  </a:cxn>
                  <a:cxn ang="0">
                    <a:pos x="T8" y="T9"/>
                  </a:cxn>
                </a:cxnLst>
                <a:rect l="0" t="0" r="r" b="b"/>
                <a:pathLst>
                  <a:path w="1072" h="668">
                    <a:moveTo>
                      <a:pt x="0" y="618"/>
                    </a:moveTo>
                    <a:lnTo>
                      <a:pt x="1072" y="0"/>
                    </a:lnTo>
                    <a:lnTo>
                      <a:pt x="1071" y="49"/>
                    </a:lnTo>
                    <a:lnTo>
                      <a:pt x="1" y="668"/>
                    </a:lnTo>
                    <a:lnTo>
                      <a:pt x="0" y="618"/>
                    </a:lnTo>
                    <a:close/>
                  </a:path>
                </a:pathLst>
              </a:custGeom>
              <a:solidFill>
                <a:srgbClr val="8BB1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50" name="Freeform 49">
                <a:extLst>
                  <a:ext uri="{FF2B5EF4-FFF2-40B4-BE49-F238E27FC236}">
                    <a16:creationId xmlns:a16="http://schemas.microsoft.com/office/drawing/2014/main" id="{3041A431-69B4-48FB-96D9-B83B360124ED}"/>
                  </a:ext>
                </a:extLst>
              </p:cNvPr>
              <p:cNvSpPr>
                <a:spLocks/>
              </p:cNvSpPr>
              <p:nvPr/>
            </p:nvSpPr>
            <p:spPr bwMode="auto">
              <a:xfrm>
                <a:off x="8994775" y="4294188"/>
                <a:ext cx="3259138" cy="1960563"/>
              </a:xfrm>
              <a:custGeom>
                <a:avLst/>
                <a:gdLst>
                  <a:gd name="T0" fmla="*/ 0 w 2053"/>
                  <a:gd name="T1" fmla="*/ 0 h 1235"/>
                  <a:gd name="T2" fmla="*/ 2052 w 2053"/>
                  <a:gd name="T3" fmla="*/ 1186 h 1235"/>
                  <a:gd name="T4" fmla="*/ 2053 w 2053"/>
                  <a:gd name="T5" fmla="*/ 1235 h 1235"/>
                  <a:gd name="T6" fmla="*/ 0 w 2053"/>
                  <a:gd name="T7" fmla="*/ 49 h 1235"/>
                  <a:gd name="T8" fmla="*/ 0 w 2053"/>
                  <a:gd name="T9" fmla="*/ 0 h 1235"/>
                </a:gdLst>
                <a:ahLst/>
                <a:cxnLst>
                  <a:cxn ang="0">
                    <a:pos x="T0" y="T1"/>
                  </a:cxn>
                  <a:cxn ang="0">
                    <a:pos x="T2" y="T3"/>
                  </a:cxn>
                  <a:cxn ang="0">
                    <a:pos x="T4" y="T5"/>
                  </a:cxn>
                  <a:cxn ang="0">
                    <a:pos x="T6" y="T7"/>
                  </a:cxn>
                  <a:cxn ang="0">
                    <a:pos x="T8" y="T9"/>
                  </a:cxn>
                </a:cxnLst>
                <a:rect l="0" t="0" r="r" b="b"/>
                <a:pathLst>
                  <a:path w="2053" h="1235">
                    <a:moveTo>
                      <a:pt x="0" y="0"/>
                    </a:moveTo>
                    <a:lnTo>
                      <a:pt x="2052" y="1186"/>
                    </a:lnTo>
                    <a:lnTo>
                      <a:pt x="2053" y="1235"/>
                    </a:lnTo>
                    <a:lnTo>
                      <a:pt x="0" y="49"/>
                    </a:lnTo>
                    <a:lnTo>
                      <a:pt x="0" y="0"/>
                    </a:lnTo>
                    <a:close/>
                  </a:path>
                </a:pathLst>
              </a:custGeom>
              <a:solidFill>
                <a:srgbClr val="8BB1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51" name="Freeform 50">
                <a:extLst>
                  <a:ext uri="{FF2B5EF4-FFF2-40B4-BE49-F238E27FC236}">
                    <a16:creationId xmlns:a16="http://schemas.microsoft.com/office/drawing/2014/main" id="{02DCCB1D-EE10-4E93-ACE5-0EE936BD01C8}"/>
                  </a:ext>
                </a:extLst>
              </p:cNvPr>
              <p:cNvSpPr>
                <a:spLocks/>
              </p:cNvSpPr>
              <p:nvPr/>
            </p:nvSpPr>
            <p:spPr bwMode="auto">
              <a:xfrm>
                <a:off x="12252325" y="5194301"/>
                <a:ext cx="1701800" cy="1060450"/>
              </a:xfrm>
              <a:custGeom>
                <a:avLst/>
                <a:gdLst>
                  <a:gd name="T0" fmla="*/ 0 w 1072"/>
                  <a:gd name="T1" fmla="*/ 619 h 668"/>
                  <a:gd name="T2" fmla="*/ 1072 w 1072"/>
                  <a:gd name="T3" fmla="*/ 0 h 668"/>
                  <a:gd name="T4" fmla="*/ 1071 w 1072"/>
                  <a:gd name="T5" fmla="*/ 50 h 668"/>
                  <a:gd name="T6" fmla="*/ 1 w 1072"/>
                  <a:gd name="T7" fmla="*/ 668 h 668"/>
                  <a:gd name="T8" fmla="*/ 0 w 1072"/>
                  <a:gd name="T9" fmla="*/ 619 h 668"/>
                </a:gdLst>
                <a:ahLst/>
                <a:cxnLst>
                  <a:cxn ang="0">
                    <a:pos x="T0" y="T1"/>
                  </a:cxn>
                  <a:cxn ang="0">
                    <a:pos x="T2" y="T3"/>
                  </a:cxn>
                  <a:cxn ang="0">
                    <a:pos x="T4" y="T5"/>
                  </a:cxn>
                  <a:cxn ang="0">
                    <a:pos x="T6" y="T7"/>
                  </a:cxn>
                  <a:cxn ang="0">
                    <a:pos x="T8" y="T9"/>
                  </a:cxn>
                </a:cxnLst>
                <a:rect l="0" t="0" r="r" b="b"/>
                <a:pathLst>
                  <a:path w="1072" h="668">
                    <a:moveTo>
                      <a:pt x="0" y="619"/>
                    </a:moveTo>
                    <a:lnTo>
                      <a:pt x="1072" y="0"/>
                    </a:lnTo>
                    <a:lnTo>
                      <a:pt x="1071" y="50"/>
                    </a:lnTo>
                    <a:lnTo>
                      <a:pt x="1" y="668"/>
                    </a:lnTo>
                    <a:lnTo>
                      <a:pt x="0" y="619"/>
                    </a:lnTo>
                    <a:close/>
                  </a:path>
                </a:pathLst>
              </a:custGeom>
              <a:solidFill>
                <a:srgbClr val="8BB1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52" name="Freeform 51">
                <a:extLst>
                  <a:ext uri="{FF2B5EF4-FFF2-40B4-BE49-F238E27FC236}">
                    <a16:creationId xmlns:a16="http://schemas.microsoft.com/office/drawing/2014/main" id="{5208FBD4-0BA5-4F55-B5B2-1F561A5868CD}"/>
                  </a:ext>
                </a:extLst>
              </p:cNvPr>
              <p:cNvSpPr>
                <a:spLocks/>
              </p:cNvSpPr>
              <p:nvPr/>
            </p:nvSpPr>
            <p:spPr bwMode="auto">
              <a:xfrm>
                <a:off x="8994775" y="4521201"/>
                <a:ext cx="3259138" cy="1960563"/>
              </a:xfrm>
              <a:custGeom>
                <a:avLst/>
                <a:gdLst>
                  <a:gd name="T0" fmla="*/ 0 w 2053"/>
                  <a:gd name="T1" fmla="*/ 0 h 1235"/>
                  <a:gd name="T2" fmla="*/ 2052 w 2053"/>
                  <a:gd name="T3" fmla="*/ 1184 h 1235"/>
                  <a:gd name="T4" fmla="*/ 2053 w 2053"/>
                  <a:gd name="T5" fmla="*/ 1235 h 1235"/>
                  <a:gd name="T6" fmla="*/ 0 w 2053"/>
                  <a:gd name="T7" fmla="*/ 48 h 1235"/>
                  <a:gd name="T8" fmla="*/ 0 w 2053"/>
                  <a:gd name="T9" fmla="*/ 0 h 1235"/>
                </a:gdLst>
                <a:ahLst/>
                <a:cxnLst>
                  <a:cxn ang="0">
                    <a:pos x="T0" y="T1"/>
                  </a:cxn>
                  <a:cxn ang="0">
                    <a:pos x="T2" y="T3"/>
                  </a:cxn>
                  <a:cxn ang="0">
                    <a:pos x="T4" y="T5"/>
                  </a:cxn>
                  <a:cxn ang="0">
                    <a:pos x="T6" y="T7"/>
                  </a:cxn>
                  <a:cxn ang="0">
                    <a:pos x="T8" y="T9"/>
                  </a:cxn>
                </a:cxnLst>
                <a:rect l="0" t="0" r="r" b="b"/>
                <a:pathLst>
                  <a:path w="2053" h="1235">
                    <a:moveTo>
                      <a:pt x="0" y="0"/>
                    </a:moveTo>
                    <a:lnTo>
                      <a:pt x="2052" y="1184"/>
                    </a:lnTo>
                    <a:lnTo>
                      <a:pt x="2053" y="1235"/>
                    </a:lnTo>
                    <a:lnTo>
                      <a:pt x="0" y="48"/>
                    </a:lnTo>
                    <a:lnTo>
                      <a:pt x="0" y="0"/>
                    </a:lnTo>
                    <a:close/>
                  </a:path>
                </a:pathLst>
              </a:custGeom>
              <a:solidFill>
                <a:srgbClr val="8BB1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53" name="Freeform 52">
                <a:extLst>
                  <a:ext uri="{FF2B5EF4-FFF2-40B4-BE49-F238E27FC236}">
                    <a16:creationId xmlns:a16="http://schemas.microsoft.com/office/drawing/2014/main" id="{4460FD6E-140B-44F7-ABAA-D23E9E995DEA}"/>
                  </a:ext>
                </a:extLst>
              </p:cNvPr>
              <p:cNvSpPr>
                <a:spLocks/>
              </p:cNvSpPr>
              <p:nvPr/>
            </p:nvSpPr>
            <p:spPr bwMode="auto">
              <a:xfrm>
                <a:off x="12252325" y="5421313"/>
                <a:ext cx="1701800" cy="1060450"/>
              </a:xfrm>
              <a:custGeom>
                <a:avLst/>
                <a:gdLst>
                  <a:gd name="T0" fmla="*/ 0 w 1072"/>
                  <a:gd name="T1" fmla="*/ 617 h 668"/>
                  <a:gd name="T2" fmla="*/ 1072 w 1072"/>
                  <a:gd name="T3" fmla="*/ 0 h 668"/>
                  <a:gd name="T4" fmla="*/ 1071 w 1072"/>
                  <a:gd name="T5" fmla="*/ 48 h 668"/>
                  <a:gd name="T6" fmla="*/ 1 w 1072"/>
                  <a:gd name="T7" fmla="*/ 668 h 668"/>
                  <a:gd name="T8" fmla="*/ 0 w 1072"/>
                  <a:gd name="T9" fmla="*/ 617 h 668"/>
                </a:gdLst>
                <a:ahLst/>
                <a:cxnLst>
                  <a:cxn ang="0">
                    <a:pos x="T0" y="T1"/>
                  </a:cxn>
                  <a:cxn ang="0">
                    <a:pos x="T2" y="T3"/>
                  </a:cxn>
                  <a:cxn ang="0">
                    <a:pos x="T4" y="T5"/>
                  </a:cxn>
                  <a:cxn ang="0">
                    <a:pos x="T6" y="T7"/>
                  </a:cxn>
                  <a:cxn ang="0">
                    <a:pos x="T8" y="T9"/>
                  </a:cxn>
                </a:cxnLst>
                <a:rect l="0" t="0" r="r" b="b"/>
                <a:pathLst>
                  <a:path w="1072" h="668">
                    <a:moveTo>
                      <a:pt x="0" y="617"/>
                    </a:moveTo>
                    <a:lnTo>
                      <a:pt x="1072" y="0"/>
                    </a:lnTo>
                    <a:lnTo>
                      <a:pt x="1071" y="48"/>
                    </a:lnTo>
                    <a:lnTo>
                      <a:pt x="1" y="668"/>
                    </a:lnTo>
                    <a:lnTo>
                      <a:pt x="0" y="617"/>
                    </a:lnTo>
                    <a:close/>
                  </a:path>
                </a:pathLst>
              </a:custGeom>
              <a:solidFill>
                <a:srgbClr val="8BB1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54" name="Freeform 53">
                <a:extLst>
                  <a:ext uri="{FF2B5EF4-FFF2-40B4-BE49-F238E27FC236}">
                    <a16:creationId xmlns:a16="http://schemas.microsoft.com/office/drawing/2014/main" id="{A7D57ECC-9888-4241-86CE-0886AC99F00C}"/>
                  </a:ext>
                </a:extLst>
              </p:cNvPr>
              <p:cNvSpPr>
                <a:spLocks/>
              </p:cNvSpPr>
              <p:nvPr/>
            </p:nvSpPr>
            <p:spPr bwMode="auto">
              <a:xfrm>
                <a:off x="8994775" y="4743451"/>
                <a:ext cx="3259138" cy="1962150"/>
              </a:xfrm>
              <a:custGeom>
                <a:avLst/>
                <a:gdLst>
                  <a:gd name="T0" fmla="*/ 0 w 2053"/>
                  <a:gd name="T1" fmla="*/ 0 h 1236"/>
                  <a:gd name="T2" fmla="*/ 2052 w 2053"/>
                  <a:gd name="T3" fmla="*/ 1187 h 1236"/>
                  <a:gd name="T4" fmla="*/ 2053 w 2053"/>
                  <a:gd name="T5" fmla="*/ 1236 h 1236"/>
                  <a:gd name="T6" fmla="*/ 0 w 2053"/>
                  <a:gd name="T7" fmla="*/ 49 h 1236"/>
                  <a:gd name="T8" fmla="*/ 0 w 2053"/>
                  <a:gd name="T9" fmla="*/ 0 h 1236"/>
                </a:gdLst>
                <a:ahLst/>
                <a:cxnLst>
                  <a:cxn ang="0">
                    <a:pos x="T0" y="T1"/>
                  </a:cxn>
                  <a:cxn ang="0">
                    <a:pos x="T2" y="T3"/>
                  </a:cxn>
                  <a:cxn ang="0">
                    <a:pos x="T4" y="T5"/>
                  </a:cxn>
                  <a:cxn ang="0">
                    <a:pos x="T6" y="T7"/>
                  </a:cxn>
                  <a:cxn ang="0">
                    <a:pos x="T8" y="T9"/>
                  </a:cxn>
                </a:cxnLst>
                <a:rect l="0" t="0" r="r" b="b"/>
                <a:pathLst>
                  <a:path w="2053" h="1236">
                    <a:moveTo>
                      <a:pt x="0" y="0"/>
                    </a:moveTo>
                    <a:lnTo>
                      <a:pt x="2052" y="1187"/>
                    </a:lnTo>
                    <a:lnTo>
                      <a:pt x="2053" y="1236"/>
                    </a:lnTo>
                    <a:lnTo>
                      <a:pt x="0" y="49"/>
                    </a:lnTo>
                    <a:lnTo>
                      <a:pt x="0" y="0"/>
                    </a:lnTo>
                    <a:close/>
                  </a:path>
                </a:pathLst>
              </a:custGeom>
              <a:solidFill>
                <a:srgbClr val="8BB1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55" name="Freeform 54">
                <a:extLst>
                  <a:ext uri="{FF2B5EF4-FFF2-40B4-BE49-F238E27FC236}">
                    <a16:creationId xmlns:a16="http://schemas.microsoft.com/office/drawing/2014/main" id="{85664F52-952F-4AB2-9CAE-D3DD45000B87}"/>
                  </a:ext>
                </a:extLst>
              </p:cNvPr>
              <p:cNvSpPr>
                <a:spLocks/>
              </p:cNvSpPr>
              <p:nvPr/>
            </p:nvSpPr>
            <p:spPr bwMode="auto">
              <a:xfrm>
                <a:off x="12252325" y="5645151"/>
                <a:ext cx="1701800" cy="1060450"/>
              </a:xfrm>
              <a:custGeom>
                <a:avLst/>
                <a:gdLst>
                  <a:gd name="T0" fmla="*/ 0 w 1072"/>
                  <a:gd name="T1" fmla="*/ 619 h 668"/>
                  <a:gd name="T2" fmla="*/ 1072 w 1072"/>
                  <a:gd name="T3" fmla="*/ 0 h 668"/>
                  <a:gd name="T4" fmla="*/ 1071 w 1072"/>
                  <a:gd name="T5" fmla="*/ 50 h 668"/>
                  <a:gd name="T6" fmla="*/ 1 w 1072"/>
                  <a:gd name="T7" fmla="*/ 668 h 668"/>
                  <a:gd name="T8" fmla="*/ 0 w 1072"/>
                  <a:gd name="T9" fmla="*/ 619 h 668"/>
                </a:gdLst>
                <a:ahLst/>
                <a:cxnLst>
                  <a:cxn ang="0">
                    <a:pos x="T0" y="T1"/>
                  </a:cxn>
                  <a:cxn ang="0">
                    <a:pos x="T2" y="T3"/>
                  </a:cxn>
                  <a:cxn ang="0">
                    <a:pos x="T4" y="T5"/>
                  </a:cxn>
                  <a:cxn ang="0">
                    <a:pos x="T6" y="T7"/>
                  </a:cxn>
                  <a:cxn ang="0">
                    <a:pos x="T8" y="T9"/>
                  </a:cxn>
                </a:cxnLst>
                <a:rect l="0" t="0" r="r" b="b"/>
                <a:pathLst>
                  <a:path w="1072" h="668">
                    <a:moveTo>
                      <a:pt x="0" y="619"/>
                    </a:moveTo>
                    <a:lnTo>
                      <a:pt x="1072" y="0"/>
                    </a:lnTo>
                    <a:lnTo>
                      <a:pt x="1071" y="50"/>
                    </a:lnTo>
                    <a:lnTo>
                      <a:pt x="1" y="668"/>
                    </a:lnTo>
                    <a:lnTo>
                      <a:pt x="0" y="619"/>
                    </a:lnTo>
                    <a:close/>
                  </a:path>
                </a:pathLst>
              </a:custGeom>
              <a:solidFill>
                <a:srgbClr val="8BB1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56" name="Freeform 55">
                <a:extLst>
                  <a:ext uri="{FF2B5EF4-FFF2-40B4-BE49-F238E27FC236}">
                    <a16:creationId xmlns:a16="http://schemas.microsoft.com/office/drawing/2014/main" id="{364C0919-23F6-4E2A-A038-AD8E0CC0307C}"/>
                  </a:ext>
                </a:extLst>
              </p:cNvPr>
              <p:cNvSpPr>
                <a:spLocks/>
              </p:cNvSpPr>
              <p:nvPr/>
            </p:nvSpPr>
            <p:spPr bwMode="auto">
              <a:xfrm>
                <a:off x="8994775" y="4970463"/>
                <a:ext cx="3259138" cy="1960563"/>
              </a:xfrm>
              <a:custGeom>
                <a:avLst/>
                <a:gdLst>
                  <a:gd name="T0" fmla="*/ 0 w 2053"/>
                  <a:gd name="T1" fmla="*/ 0 h 1235"/>
                  <a:gd name="T2" fmla="*/ 2052 w 2053"/>
                  <a:gd name="T3" fmla="*/ 1185 h 1235"/>
                  <a:gd name="T4" fmla="*/ 2053 w 2053"/>
                  <a:gd name="T5" fmla="*/ 1235 h 1235"/>
                  <a:gd name="T6" fmla="*/ 0 w 2053"/>
                  <a:gd name="T7" fmla="*/ 49 h 1235"/>
                  <a:gd name="T8" fmla="*/ 0 w 2053"/>
                  <a:gd name="T9" fmla="*/ 0 h 1235"/>
                </a:gdLst>
                <a:ahLst/>
                <a:cxnLst>
                  <a:cxn ang="0">
                    <a:pos x="T0" y="T1"/>
                  </a:cxn>
                  <a:cxn ang="0">
                    <a:pos x="T2" y="T3"/>
                  </a:cxn>
                  <a:cxn ang="0">
                    <a:pos x="T4" y="T5"/>
                  </a:cxn>
                  <a:cxn ang="0">
                    <a:pos x="T6" y="T7"/>
                  </a:cxn>
                  <a:cxn ang="0">
                    <a:pos x="T8" y="T9"/>
                  </a:cxn>
                </a:cxnLst>
                <a:rect l="0" t="0" r="r" b="b"/>
                <a:pathLst>
                  <a:path w="2053" h="1235">
                    <a:moveTo>
                      <a:pt x="0" y="0"/>
                    </a:moveTo>
                    <a:lnTo>
                      <a:pt x="2052" y="1185"/>
                    </a:lnTo>
                    <a:lnTo>
                      <a:pt x="2053" y="1235"/>
                    </a:lnTo>
                    <a:lnTo>
                      <a:pt x="0" y="49"/>
                    </a:lnTo>
                    <a:lnTo>
                      <a:pt x="0" y="0"/>
                    </a:lnTo>
                    <a:close/>
                  </a:path>
                </a:pathLst>
              </a:custGeom>
              <a:solidFill>
                <a:srgbClr val="8BB1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57" name="Freeform 56">
                <a:extLst>
                  <a:ext uri="{FF2B5EF4-FFF2-40B4-BE49-F238E27FC236}">
                    <a16:creationId xmlns:a16="http://schemas.microsoft.com/office/drawing/2014/main" id="{D67625AA-BCDD-4FA1-B5CE-7A7636FEEF73}"/>
                  </a:ext>
                </a:extLst>
              </p:cNvPr>
              <p:cNvSpPr>
                <a:spLocks/>
              </p:cNvSpPr>
              <p:nvPr/>
            </p:nvSpPr>
            <p:spPr bwMode="auto">
              <a:xfrm>
                <a:off x="12252325" y="5870576"/>
                <a:ext cx="1701800" cy="1060450"/>
              </a:xfrm>
              <a:custGeom>
                <a:avLst/>
                <a:gdLst>
                  <a:gd name="T0" fmla="*/ 0 w 1072"/>
                  <a:gd name="T1" fmla="*/ 618 h 668"/>
                  <a:gd name="T2" fmla="*/ 1072 w 1072"/>
                  <a:gd name="T3" fmla="*/ 0 h 668"/>
                  <a:gd name="T4" fmla="*/ 1071 w 1072"/>
                  <a:gd name="T5" fmla="*/ 49 h 668"/>
                  <a:gd name="T6" fmla="*/ 1 w 1072"/>
                  <a:gd name="T7" fmla="*/ 668 h 668"/>
                  <a:gd name="T8" fmla="*/ 0 w 1072"/>
                  <a:gd name="T9" fmla="*/ 618 h 668"/>
                </a:gdLst>
                <a:ahLst/>
                <a:cxnLst>
                  <a:cxn ang="0">
                    <a:pos x="T0" y="T1"/>
                  </a:cxn>
                  <a:cxn ang="0">
                    <a:pos x="T2" y="T3"/>
                  </a:cxn>
                  <a:cxn ang="0">
                    <a:pos x="T4" y="T5"/>
                  </a:cxn>
                  <a:cxn ang="0">
                    <a:pos x="T6" y="T7"/>
                  </a:cxn>
                  <a:cxn ang="0">
                    <a:pos x="T8" y="T9"/>
                  </a:cxn>
                </a:cxnLst>
                <a:rect l="0" t="0" r="r" b="b"/>
                <a:pathLst>
                  <a:path w="1072" h="668">
                    <a:moveTo>
                      <a:pt x="0" y="618"/>
                    </a:moveTo>
                    <a:lnTo>
                      <a:pt x="1072" y="0"/>
                    </a:lnTo>
                    <a:lnTo>
                      <a:pt x="1071" y="49"/>
                    </a:lnTo>
                    <a:lnTo>
                      <a:pt x="1" y="668"/>
                    </a:lnTo>
                    <a:lnTo>
                      <a:pt x="0" y="618"/>
                    </a:lnTo>
                    <a:close/>
                  </a:path>
                </a:pathLst>
              </a:custGeom>
              <a:solidFill>
                <a:srgbClr val="8BB1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58" name="Freeform 57">
                <a:extLst>
                  <a:ext uri="{FF2B5EF4-FFF2-40B4-BE49-F238E27FC236}">
                    <a16:creationId xmlns:a16="http://schemas.microsoft.com/office/drawing/2014/main" id="{6B679E39-8E2E-4271-88A1-C63BB516DCFB}"/>
                  </a:ext>
                </a:extLst>
              </p:cNvPr>
              <p:cNvSpPr>
                <a:spLocks/>
              </p:cNvSpPr>
              <p:nvPr/>
            </p:nvSpPr>
            <p:spPr bwMode="auto">
              <a:xfrm>
                <a:off x="8994775" y="5194301"/>
                <a:ext cx="3259138" cy="1960563"/>
              </a:xfrm>
              <a:custGeom>
                <a:avLst/>
                <a:gdLst>
                  <a:gd name="T0" fmla="*/ 0 w 2053"/>
                  <a:gd name="T1" fmla="*/ 0 h 1235"/>
                  <a:gd name="T2" fmla="*/ 2052 w 2053"/>
                  <a:gd name="T3" fmla="*/ 1187 h 1235"/>
                  <a:gd name="T4" fmla="*/ 2053 w 2053"/>
                  <a:gd name="T5" fmla="*/ 1235 h 1235"/>
                  <a:gd name="T6" fmla="*/ 0 w 2053"/>
                  <a:gd name="T7" fmla="*/ 49 h 1235"/>
                  <a:gd name="T8" fmla="*/ 0 w 2053"/>
                  <a:gd name="T9" fmla="*/ 0 h 1235"/>
                </a:gdLst>
                <a:ahLst/>
                <a:cxnLst>
                  <a:cxn ang="0">
                    <a:pos x="T0" y="T1"/>
                  </a:cxn>
                  <a:cxn ang="0">
                    <a:pos x="T2" y="T3"/>
                  </a:cxn>
                  <a:cxn ang="0">
                    <a:pos x="T4" y="T5"/>
                  </a:cxn>
                  <a:cxn ang="0">
                    <a:pos x="T6" y="T7"/>
                  </a:cxn>
                  <a:cxn ang="0">
                    <a:pos x="T8" y="T9"/>
                  </a:cxn>
                </a:cxnLst>
                <a:rect l="0" t="0" r="r" b="b"/>
                <a:pathLst>
                  <a:path w="2053" h="1235">
                    <a:moveTo>
                      <a:pt x="0" y="0"/>
                    </a:moveTo>
                    <a:lnTo>
                      <a:pt x="2052" y="1187"/>
                    </a:lnTo>
                    <a:lnTo>
                      <a:pt x="2053" y="1235"/>
                    </a:lnTo>
                    <a:lnTo>
                      <a:pt x="0" y="49"/>
                    </a:lnTo>
                    <a:lnTo>
                      <a:pt x="0" y="0"/>
                    </a:lnTo>
                    <a:close/>
                  </a:path>
                </a:pathLst>
              </a:custGeom>
              <a:solidFill>
                <a:srgbClr val="8BB1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59" name="Freeform 58">
                <a:extLst>
                  <a:ext uri="{FF2B5EF4-FFF2-40B4-BE49-F238E27FC236}">
                    <a16:creationId xmlns:a16="http://schemas.microsoft.com/office/drawing/2014/main" id="{DA26C990-252D-4AD3-A936-AFF8856A3CBC}"/>
                  </a:ext>
                </a:extLst>
              </p:cNvPr>
              <p:cNvSpPr>
                <a:spLocks/>
              </p:cNvSpPr>
              <p:nvPr/>
            </p:nvSpPr>
            <p:spPr bwMode="auto">
              <a:xfrm>
                <a:off x="12252325" y="6094413"/>
                <a:ext cx="1701800" cy="1060450"/>
              </a:xfrm>
              <a:custGeom>
                <a:avLst/>
                <a:gdLst>
                  <a:gd name="T0" fmla="*/ 0 w 1072"/>
                  <a:gd name="T1" fmla="*/ 620 h 668"/>
                  <a:gd name="T2" fmla="*/ 1072 w 1072"/>
                  <a:gd name="T3" fmla="*/ 0 h 668"/>
                  <a:gd name="T4" fmla="*/ 1071 w 1072"/>
                  <a:gd name="T5" fmla="*/ 51 h 668"/>
                  <a:gd name="T6" fmla="*/ 1 w 1072"/>
                  <a:gd name="T7" fmla="*/ 668 h 668"/>
                  <a:gd name="T8" fmla="*/ 0 w 1072"/>
                  <a:gd name="T9" fmla="*/ 620 h 668"/>
                </a:gdLst>
                <a:ahLst/>
                <a:cxnLst>
                  <a:cxn ang="0">
                    <a:pos x="T0" y="T1"/>
                  </a:cxn>
                  <a:cxn ang="0">
                    <a:pos x="T2" y="T3"/>
                  </a:cxn>
                  <a:cxn ang="0">
                    <a:pos x="T4" y="T5"/>
                  </a:cxn>
                  <a:cxn ang="0">
                    <a:pos x="T6" y="T7"/>
                  </a:cxn>
                  <a:cxn ang="0">
                    <a:pos x="T8" y="T9"/>
                  </a:cxn>
                </a:cxnLst>
                <a:rect l="0" t="0" r="r" b="b"/>
                <a:pathLst>
                  <a:path w="1072" h="668">
                    <a:moveTo>
                      <a:pt x="0" y="620"/>
                    </a:moveTo>
                    <a:lnTo>
                      <a:pt x="1072" y="0"/>
                    </a:lnTo>
                    <a:lnTo>
                      <a:pt x="1071" y="51"/>
                    </a:lnTo>
                    <a:lnTo>
                      <a:pt x="1" y="668"/>
                    </a:lnTo>
                    <a:lnTo>
                      <a:pt x="0" y="620"/>
                    </a:lnTo>
                    <a:close/>
                  </a:path>
                </a:pathLst>
              </a:custGeom>
              <a:solidFill>
                <a:srgbClr val="8BB1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60" name="Freeform 59">
                <a:extLst>
                  <a:ext uri="{FF2B5EF4-FFF2-40B4-BE49-F238E27FC236}">
                    <a16:creationId xmlns:a16="http://schemas.microsoft.com/office/drawing/2014/main" id="{21E402BD-84F7-4861-9B79-F12DF4CE6554}"/>
                  </a:ext>
                </a:extLst>
              </p:cNvPr>
              <p:cNvSpPr>
                <a:spLocks/>
              </p:cNvSpPr>
              <p:nvPr/>
            </p:nvSpPr>
            <p:spPr bwMode="auto">
              <a:xfrm>
                <a:off x="8994775" y="5421313"/>
                <a:ext cx="3259138" cy="1960563"/>
              </a:xfrm>
              <a:custGeom>
                <a:avLst/>
                <a:gdLst>
                  <a:gd name="T0" fmla="*/ 0 w 2053"/>
                  <a:gd name="T1" fmla="*/ 0 h 1235"/>
                  <a:gd name="T2" fmla="*/ 2052 w 2053"/>
                  <a:gd name="T3" fmla="*/ 1185 h 1235"/>
                  <a:gd name="T4" fmla="*/ 2053 w 2053"/>
                  <a:gd name="T5" fmla="*/ 1235 h 1235"/>
                  <a:gd name="T6" fmla="*/ 0 w 2053"/>
                  <a:gd name="T7" fmla="*/ 48 h 1235"/>
                  <a:gd name="T8" fmla="*/ 0 w 2053"/>
                  <a:gd name="T9" fmla="*/ 0 h 1235"/>
                </a:gdLst>
                <a:ahLst/>
                <a:cxnLst>
                  <a:cxn ang="0">
                    <a:pos x="T0" y="T1"/>
                  </a:cxn>
                  <a:cxn ang="0">
                    <a:pos x="T2" y="T3"/>
                  </a:cxn>
                  <a:cxn ang="0">
                    <a:pos x="T4" y="T5"/>
                  </a:cxn>
                  <a:cxn ang="0">
                    <a:pos x="T6" y="T7"/>
                  </a:cxn>
                  <a:cxn ang="0">
                    <a:pos x="T8" y="T9"/>
                  </a:cxn>
                </a:cxnLst>
                <a:rect l="0" t="0" r="r" b="b"/>
                <a:pathLst>
                  <a:path w="2053" h="1235">
                    <a:moveTo>
                      <a:pt x="0" y="0"/>
                    </a:moveTo>
                    <a:lnTo>
                      <a:pt x="2052" y="1185"/>
                    </a:lnTo>
                    <a:lnTo>
                      <a:pt x="2053" y="1235"/>
                    </a:lnTo>
                    <a:lnTo>
                      <a:pt x="0" y="48"/>
                    </a:lnTo>
                    <a:lnTo>
                      <a:pt x="0" y="0"/>
                    </a:lnTo>
                    <a:close/>
                  </a:path>
                </a:pathLst>
              </a:custGeom>
              <a:solidFill>
                <a:srgbClr val="8BB1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61" name="Freeform 60">
                <a:extLst>
                  <a:ext uri="{FF2B5EF4-FFF2-40B4-BE49-F238E27FC236}">
                    <a16:creationId xmlns:a16="http://schemas.microsoft.com/office/drawing/2014/main" id="{24CFAB19-BC8F-431F-A256-54B6611B209C}"/>
                  </a:ext>
                </a:extLst>
              </p:cNvPr>
              <p:cNvSpPr>
                <a:spLocks/>
              </p:cNvSpPr>
              <p:nvPr/>
            </p:nvSpPr>
            <p:spPr bwMode="auto">
              <a:xfrm>
                <a:off x="12252325" y="6321426"/>
                <a:ext cx="1701800" cy="1060450"/>
              </a:xfrm>
              <a:custGeom>
                <a:avLst/>
                <a:gdLst>
                  <a:gd name="T0" fmla="*/ 0 w 1072"/>
                  <a:gd name="T1" fmla="*/ 618 h 668"/>
                  <a:gd name="T2" fmla="*/ 1072 w 1072"/>
                  <a:gd name="T3" fmla="*/ 0 h 668"/>
                  <a:gd name="T4" fmla="*/ 1071 w 1072"/>
                  <a:gd name="T5" fmla="*/ 49 h 668"/>
                  <a:gd name="T6" fmla="*/ 1 w 1072"/>
                  <a:gd name="T7" fmla="*/ 668 h 668"/>
                  <a:gd name="T8" fmla="*/ 0 w 1072"/>
                  <a:gd name="T9" fmla="*/ 618 h 668"/>
                </a:gdLst>
                <a:ahLst/>
                <a:cxnLst>
                  <a:cxn ang="0">
                    <a:pos x="T0" y="T1"/>
                  </a:cxn>
                  <a:cxn ang="0">
                    <a:pos x="T2" y="T3"/>
                  </a:cxn>
                  <a:cxn ang="0">
                    <a:pos x="T4" y="T5"/>
                  </a:cxn>
                  <a:cxn ang="0">
                    <a:pos x="T6" y="T7"/>
                  </a:cxn>
                  <a:cxn ang="0">
                    <a:pos x="T8" y="T9"/>
                  </a:cxn>
                </a:cxnLst>
                <a:rect l="0" t="0" r="r" b="b"/>
                <a:pathLst>
                  <a:path w="1072" h="668">
                    <a:moveTo>
                      <a:pt x="0" y="618"/>
                    </a:moveTo>
                    <a:lnTo>
                      <a:pt x="1072" y="0"/>
                    </a:lnTo>
                    <a:lnTo>
                      <a:pt x="1071" y="49"/>
                    </a:lnTo>
                    <a:lnTo>
                      <a:pt x="1" y="668"/>
                    </a:lnTo>
                    <a:lnTo>
                      <a:pt x="0" y="618"/>
                    </a:lnTo>
                    <a:close/>
                  </a:path>
                </a:pathLst>
              </a:custGeom>
              <a:solidFill>
                <a:srgbClr val="8BB1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62" name="Freeform 61">
                <a:extLst>
                  <a:ext uri="{FF2B5EF4-FFF2-40B4-BE49-F238E27FC236}">
                    <a16:creationId xmlns:a16="http://schemas.microsoft.com/office/drawing/2014/main" id="{3D4ADD7D-9E5C-4704-8257-AF63C9F234C5}"/>
                  </a:ext>
                </a:extLst>
              </p:cNvPr>
              <p:cNvSpPr>
                <a:spLocks/>
              </p:cNvSpPr>
              <p:nvPr/>
            </p:nvSpPr>
            <p:spPr bwMode="auto">
              <a:xfrm>
                <a:off x="9126538" y="3981451"/>
                <a:ext cx="149225" cy="2041525"/>
              </a:xfrm>
              <a:custGeom>
                <a:avLst/>
                <a:gdLst>
                  <a:gd name="T0" fmla="*/ 0 w 94"/>
                  <a:gd name="T1" fmla="*/ 1234 h 1286"/>
                  <a:gd name="T2" fmla="*/ 0 w 94"/>
                  <a:gd name="T3" fmla="*/ 0 h 1286"/>
                  <a:gd name="T4" fmla="*/ 94 w 94"/>
                  <a:gd name="T5" fmla="*/ 56 h 1286"/>
                  <a:gd name="T6" fmla="*/ 94 w 94"/>
                  <a:gd name="T7" fmla="*/ 1286 h 1286"/>
                  <a:gd name="T8" fmla="*/ 0 w 94"/>
                  <a:gd name="T9" fmla="*/ 1234 h 1286"/>
                </a:gdLst>
                <a:ahLst/>
                <a:cxnLst>
                  <a:cxn ang="0">
                    <a:pos x="T0" y="T1"/>
                  </a:cxn>
                  <a:cxn ang="0">
                    <a:pos x="T2" y="T3"/>
                  </a:cxn>
                  <a:cxn ang="0">
                    <a:pos x="T4" y="T5"/>
                  </a:cxn>
                  <a:cxn ang="0">
                    <a:pos x="T6" y="T7"/>
                  </a:cxn>
                  <a:cxn ang="0">
                    <a:pos x="T8" y="T9"/>
                  </a:cxn>
                </a:cxnLst>
                <a:rect l="0" t="0" r="r" b="b"/>
                <a:pathLst>
                  <a:path w="94" h="1286">
                    <a:moveTo>
                      <a:pt x="0" y="1234"/>
                    </a:moveTo>
                    <a:lnTo>
                      <a:pt x="0" y="0"/>
                    </a:lnTo>
                    <a:lnTo>
                      <a:pt x="94" y="56"/>
                    </a:lnTo>
                    <a:lnTo>
                      <a:pt x="94" y="1286"/>
                    </a:lnTo>
                    <a:lnTo>
                      <a:pt x="0" y="1234"/>
                    </a:lnTo>
                    <a:close/>
                  </a:path>
                </a:pathLst>
              </a:custGeom>
              <a:solidFill>
                <a:srgbClr val="4579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63" name="Freeform 62">
                <a:extLst>
                  <a:ext uri="{FF2B5EF4-FFF2-40B4-BE49-F238E27FC236}">
                    <a16:creationId xmlns:a16="http://schemas.microsoft.com/office/drawing/2014/main" id="{8EFFE6BF-7DEE-459C-A064-F40C6EDFF777}"/>
                  </a:ext>
                </a:extLst>
              </p:cNvPr>
              <p:cNvSpPr>
                <a:spLocks/>
              </p:cNvSpPr>
              <p:nvPr/>
            </p:nvSpPr>
            <p:spPr bwMode="auto">
              <a:xfrm>
                <a:off x="9275763" y="4070351"/>
                <a:ext cx="52388" cy="1952625"/>
              </a:xfrm>
              <a:custGeom>
                <a:avLst/>
                <a:gdLst>
                  <a:gd name="T0" fmla="*/ 0 w 33"/>
                  <a:gd name="T1" fmla="*/ 1230 h 1230"/>
                  <a:gd name="T2" fmla="*/ 33 w 33"/>
                  <a:gd name="T3" fmla="*/ 1213 h 1230"/>
                  <a:gd name="T4" fmla="*/ 33 w 33"/>
                  <a:gd name="T5" fmla="*/ 17 h 1230"/>
                  <a:gd name="T6" fmla="*/ 0 w 33"/>
                  <a:gd name="T7" fmla="*/ 0 h 1230"/>
                  <a:gd name="T8" fmla="*/ 0 w 33"/>
                  <a:gd name="T9" fmla="*/ 1230 h 1230"/>
                </a:gdLst>
                <a:ahLst/>
                <a:cxnLst>
                  <a:cxn ang="0">
                    <a:pos x="T0" y="T1"/>
                  </a:cxn>
                  <a:cxn ang="0">
                    <a:pos x="T2" y="T3"/>
                  </a:cxn>
                  <a:cxn ang="0">
                    <a:pos x="T4" y="T5"/>
                  </a:cxn>
                  <a:cxn ang="0">
                    <a:pos x="T6" y="T7"/>
                  </a:cxn>
                  <a:cxn ang="0">
                    <a:pos x="T8" y="T9"/>
                  </a:cxn>
                </a:cxnLst>
                <a:rect l="0" t="0" r="r" b="b"/>
                <a:pathLst>
                  <a:path w="33" h="1230">
                    <a:moveTo>
                      <a:pt x="0" y="1230"/>
                    </a:moveTo>
                    <a:lnTo>
                      <a:pt x="33" y="1213"/>
                    </a:lnTo>
                    <a:lnTo>
                      <a:pt x="33" y="17"/>
                    </a:lnTo>
                    <a:lnTo>
                      <a:pt x="0" y="0"/>
                    </a:lnTo>
                    <a:lnTo>
                      <a:pt x="0" y="1230"/>
                    </a:lnTo>
                    <a:close/>
                  </a:path>
                </a:pathLst>
              </a:custGeom>
              <a:solidFill>
                <a:srgbClr val="165A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64" name="Freeform 63">
                <a:extLst>
                  <a:ext uri="{FF2B5EF4-FFF2-40B4-BE49-F238E27FC236}">
                    <a16:creationId xmlns:a16="http://schemas.microsoft.com/office/drawing/2014/main" id="{B3ABDECD-A093-4942-B85E-2544FD4EEA13}"/>
                  </a:ext>
                </a:extLst>
              </p:cNvPr>
              <p:cNvSpPr>
                <a:spLocks/>
              </p:cNvSpPr>
              <p:nvPr/>
            </p:nvSpPr>
            <p:spPr bwMode="auto">
              <a:xfrm>
                <a:off x="9428163" y="4156076"/>
                <a:ext cx="149225" cy="2041525"/>
              </a:xfrm>
              <a:custGeom>
                <a:avLst/>
                <a:gdLst>
                  <a:gd name="T0" fmla="*/ 0 w 94"/>
                  <a:gd name="T1" fmla="*/ 1232 h 1286"/>
                  <a:gd name="T2" fmla="*/ 0 w 94"/>
                  <a:gd name="T3" fmla="*/ 0 h 1286"/>
                  <a:gd name="T4" fmla="*/ 94 w 94"/>
                  <a:gd name="T5" fmla="*/ 54 h 1286"/>
                  <a:gd name="T6" fmla="*/ 94 w 94"/>
                  <a:gd name="T7" fmla="*/ 1286 h 1286"/>
                  <a:gd name="T8" fmla="*/ 0 w 94"/>
                  <a:gd name="T9" fmla="*/ 1232 h 1286"/>
                </a:gdLst>
                <a:ahLst/>
                <a:cxnLst>
                  <a:cxn ang="0">
                    <a:pos x="T0" y="T1"/>
                  </a:cxn>
                  <a:cxn ang="0">
                    <a:pos x="T2" y="T3"/>
                  </a:cxn>
                  <a:cxn ang="0">
                    <a:pos x="T4" y="T5"/>
                  </a:cxn>
                  <a:cxn ang="0">
                    <a:pos x="T6" y="T7"/>
                  </a:cxn>
                  <a:cxn ang="0">
                    <a:pos x="T8" y="T9"/>
                  </a:cxn>
                </a:cxnLst>
                <a:rect l="0" t="0" r="r" b="b"/>
                <a:pathLst>
                  <a:path w="94" h="1286">
                    <a:moveTo>
                      <a:pt x="0" y="1232"/>
                    </a:moveTo>
                    <a:lnTo>
                      <a:pt x="0" y="0"/>
                    </a:lnTo>
                    <a:lnTo>
                      <a:pt x="94" y="54"/>
                    </a:lnTo>
                    <a:lnTo>
                      <a:pt x="94" y="1286"/>
                    </a:lnTo>
                    <a:lnTo>
                      <a:pt x="0" y="1232"/>
                    </a:lnTo>
                    <a:close/>
                  </a:path>
                </a:pathLst>
              </a:custGeom>
              <a:solidFill>
                <a:srgbClr val="4579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65" name="Freeform 64">
                <a:extLst>
                  <a:ext uri="{FF2B5EF4-FFF2-40B4-BE49-F238E27FC236}">
                    <a16:creationId xmlns:a16="http://schemas.microsoft.com/office/drawing/2014/main" id="{7399FD4D-A133-48F7-BE7B-0C79F36F6F94}"/>
                  </a:ext>
                </a:extLst>
              </p:cNvPr>
              <p:cNvSpPr>
                <a:spLocks/>
              </p:cNvSpPr>
              <p:nvPr/>
            </p:nvSpPr>
            <p:spPr bwMode="auto">
              <a:xfrm>
                <a:off x="9577388" y="4241801"/>
                <a:ext cx="52388" cy="1955800"/>
              </a:xfrm>
              <a:custGeom>
                <a:avLst/>
                <a:gdLst>
                  <a:gd name="T0" fmla="*/ 0 w 33"/>
                  <a:gd name="T1" fmla="*/ 1232 h 1232"/>
                  <a:gd name="T2" fmla="*/ 33 w 33"/>
                  <a:gd name="T3" fmla="*/ 1212 h 1232"/>
                  <a:gd name="T4" fmla="*/ 33 w 33"/>
                  <a:gd name="T5" fmla="*/ 19 h 1232"/>
                  <a:gd name="T6" fmla="*/ 0 w 33"/>
                  <a:gd name="T7" fmla="*/ 0 h 1232"/>
                  <a:gd name="T8" fmla="*/ 0 w 33"/>
                  <a:gd name="T9" fmla="*/ 1232 h 1232"/>
                </a:gdLst>
                <a:ahLst/>
                <a:cxnLst>
                  <a:cxn ang="0">
                    <a:pos x="T0" y="T1"/>
                  </a:cxn>
                  <a:cxn ang="0">
                    <a:pos x="T2" y="T3"/>
                  </a:cxn>
                  <a:cxn ang="0">
                    <a:pos x="T4" y="T5"/>
                  </a:cxn>
                  <a:cxn ang="0">
                    <a:pos x="T6" y="T7"/>
                  </a:cxn>
                  <a:cxn ang="0">
                    <a:pos x="T8" y="T9"/>
                  </a:cxn>
                </a:cxnLst>
                <a:rect l="0" t="0" r="r" b="b"/>
                <a:pathLst>
                  <a:path w="33" h="1232">
                    <a:moveTo>
                      <a:pt x="0" y="1232"/>
                    </a:moveTo>
                    <a:lnTo>
                      <a:pt x="33" y="1212"/>
                    </a:lnTo>
                    <a:lnTo>
                      <a:pt x="33" y="19"/>
                    </a:lnTo>
                    <a:lnTo>
                      <a:pt x="0" y="0"/>
                    </a:lnTo>
                    <a:lnTo>
                      <a:pt x="0" y="1232"/>
                    </a:lnTo>
                    <a:close/>
                  </a:path>
                </a:pathLst>
              </a:custGeom>
              <a:solidFill>
                <a:srgbClr val="165A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66" name="Freeform 65">
                <a:extLst>
                  <a:ext uri="{FF2B5EF4-FFF2-40B4-BE49-F238E27FC236}">
                    <a16:creationId xmlns:a16="http://schemas.microsoft.com/office/drawing/2014/main" id="{8EB6C715-E1F8-4696-8456-DA90777F1885}"/>
                  </a:ext>
                </a:extLst>
              </p:cNvPr>
              <p:cNvSpPr>
                <a:spLocks/>
              </p:cNvSpPr>
              <p:nvPr/>
            </p:nvSpPr>
            <p:spPr bwMode="auto">
              <a:xfrm>
                <a:off x="9726613" y="4327526"/>
                <a:ext cx="150813" cy="2039938"/>
              </a:xfrm>
              <a:custGeom>
                <a:avLst/>
                <a:gdLst>
                  <a:gd name="T0" fmla="*/ 0 w 95"/>
                  <a:gd name="T1" fmla="*/ 1233 h 1285"/>
                  <a:gd name="T2" fmla="*/ 0 w 95"/>
                  <a:gd name="T3" fmla="*/ 0 h 1285"/>
                  <a:gd name="T4" fmla="*/ 95 w 95"/>
                  <a:gd name="T5" fmla="*/ 55 h 1285"/>
                  <a:gd name="T6" fmla="*/ 95 w 95"/>
                  <a:gd name="T7" fmla="*/ 1285 h 1285"/>
                  <a:gd name="T8" fmla="*/ 0 w 95"/>
                  <a:gd name="T9" fmla="*/ 1233 h 1285"/>
                </a:gdLst>
                <a:ahLst/>
                <a:cxnLst>
                  <a:cxn ang="0">
                    <a:pos x="T0" y="T1"/>
                  </a:cxn>
                  <a:cxn ang="0">
                    <a:pos x="T2" y="T3"/>
                  </a:cxn>
                  <a:cxn ang="0">
                    <a:pos x="T4" y="T5"/>
                  </a:cxn>
                  <a:cxn ang="0">
                    <a:pos x="T6" y="T7"/>
                  </a:cxn>
                  <a:cxn ang="0">
                    <a:pos x="T8" y="T9"/>
                  </a:cxn>
                </a:cxnLst>
                <a:rect l="0" t="0" r="r" b="b"/>
                <a:pathLst>
                  <a:path w="95" h="1285">
                    <a:moveTo>
                      <a:pt x="0" y="1233"/>
                    </a:moveTo>
                    <a:lnTo>
                      <a:pt x="0" y="0"/>
                    </a:lnTo>
                    <a:lnTo>
                      <a:pt x="95" y="55"/>
                    </a:lnTo>
                    <a:lnTo>
                      <a:pt x="95" y="1285"/>
                    </a:lnTo>
                    <a:lnTo>
                      <a:pt x="0" y="1233"/>
                    </a:lnTo>
                    <a:close/>
                  </a:path>
                </a:pathLst>
              </a:custGeom>
              <a:solidFill>
                <a:srgbClr val="4579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67" name="Freeform 66">
                <a:extLst>
                  <a:ext uri="{FF2B5EF4-FFF2-40B4-BE49-F238E27FC236}">
                    <a16:creationId xmlns:a16="http://schemas.microsoft.com/office/drawing/2014/main" id="{1BC6BFAE-752D-4CC5-A744-274D6ED044BA}"/>
                  </a:ext>
                </a:extLst>
              </p:cNvPr>
              <p:cNvSpPr>
                <a:spLocks/>
              </p:cNvSpPr>
              <p:nvPr/>
            </p:nvSpPr>
            <p:spPr bwMode="auto">
              <a:xfrm>
                <a:off x="9877425" y="4414838"/>
                <a:ext cx="52388" cy="1952625"/>
              </a:xfrm>
              <a:custGeom>
                <a:avLst/>
                <a:gdLst>
                  <a:gd name="T0" fmla="*/ 0 w 33"/>
                  <a:gd name="T1" fmla="*/ 1230 h 1230"/>
                  <a:gd name="T2" fmla="*/ 33 w 33"/>
                  <a:gd name="T3" fmla="*/ 1213 h 1230"/>
                  <a:gd name="T4" fmla="*/ 31 w 33"/>
                  <a:gd name="T5" fmla="*/ 18 h 1230"/>
                  <a:gd name="T6" fmla="*/ 0 w 33"/>
                  <a:gd name="T7" fmla="*/ 0 h 1230"/>
                  <a:gd name="T8" fmla="*/ 0 w 33"/>
                  <a:gd name="T9" fmla="*/ 1230 h 1230"/>
                </a:gdLst>
                <a:ahLst/>
                <a:cxnLst>
                  <a:cxn ang="0">
                    <a:pos x="T0" y="T1"/>
                  </a:cxn>
                  <a:cxn ang="0">
                    <a:pos x="T2" y="T3"/>
                  </a:cxn>
                  <a:cxn ang="0">
                    <a:pos x="T4" y="T5"/>
                  </a:cxn>
                  <a:cxn ang="0">
                    <a:pos x="T6" y="T7"/>
                  </a:cxn>
                  <a:cxn ang="0">
                    <a:pos x="T8" y="T9"/>
                  </a:cxn>
                </a:cxnLst>
                <a:rect l="0" t="0" r="r" b="b"/>
                <a:pathLst>
                  <a:path w="33" h="1230">
                    <a:moveTo>
                      <a:pt x="0" y="1230"/>
                    </a:moveTo>
                    <a:lnTo>
                      <a:pt x="33" y="1213"/>
                    </a:lnTo>
                    <a:lnTo>
                      <a:pt x="31" y="18"/>
                    </a:lnTo>
                    <a:lnTo>
                      <a:pt x="0" y="0"/>
                    </a:lnTo>
                    <a:lnTo>
                      <a:pt x="0" y="1230"/>
                    </a:lnTo>
                    <a:close/>
                  </a:path>
                </a:pathLst>
              </a:custGeom>
              <a:solidFill>
                <a:srgbClr val="165A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68" name="Freeform 67">
                <a:extLst>
                  <a:ext uri="{FF2B5EF4-FFF2-40B4-BE49-F238E27FC236}">
                    <a16:creationId xmlns:a16="http://schemas.microsoft.com/office/drawing/2014/main" id="{5C994C00-FB66-4AC7-A922-8E454E702B3E}"/>
                  </a:ext>
                </a:extLst>
              </p:cNvPr>
              <p:cNvSpPr>
                <a:spLocks/>
              </p:cNvSpPr>
              <p:nvPr/>
            </p:nvSpPr>
            <p:spPr bwMode="auto">
              <a:xfrm>
                <a:off x="10026650" y="4500563"/>
                <a:ext cx="152400" cy="2041525"/>
              </a:xfrm>
              <a:custGeom>
                <a:avLst/>
                <a:gdLst>
                  <a:gd name="T0" fmla="*/ 0 w 96"/>
                  <a:gd name="T1" fmla="*/ 1232 h 1286"/>
                  <a:gd name="T2" fmla="*/ 0 w 96"/>
                  <a:gd name="T3" fmla="*/ 0 h 1286"/>
                  <a:gd name="T4" fmla="*/ 96 w 96"/>
                  <a:gd name="T5" fmla="*/ 54 h 1286"/>
                  <a:gd name="T6" fmla="*/ 96 w 96"/>
                  <a:gd name="T7" fmla="*/ 1286 h 1286"/>
                  <a:gd name="T8" fmla="*/ 0 w 96"/>
                  <a:gd name="T9" fmla="*/ 1232 h 1286"/>
                </a:gdLst>
                <a:ahLst/>
                <a:cxnLst>
                  <a:cxn ang="0">
                    <a:pos x="T0" y="T1"/>
                  </a:cxn>
                  <a:cxn ang="0">
                    <a:pos x="T2" y="T3"/>
                  </a:cxn>
                  <a:cxn ang="0">
                    <a:pos x="T4" y="T5"/>
                  </a:cxn>
                  <a:cxn ang="0">
                    <a:pos x="T6" y="T7"/>
                  </a:cxn>
                  <a:cxn ang="0">
                    <a:pos x="T8" y="T9"/>
                  </a:cxn>
                </a:cxnLst>
                <a:rect l="0" t="0" r="r" b="b"/>
                <a:pathLst>
                  <a:path w="96" h="1286">
                    <a:moveTo>
                      <a:pt x="0" y="1232"/>
                    </a:moveTo>
                    <a:lnTo>
                      <a:pt x="0" y="0"/>
                    </a:lnTo>
                    <a:lnTo>
                      <a:pt x="96" y="54"/>
                    </a:lnTo>
                    <a:lnTo>
                      <a:pt x="96" y="1286"/>
                    </a:lnTo>
                    <a:lnTo>
                      <a:pt x="0" y="1232"/>
                    </a:lnTo>
                    <a:close/>
                  </a:path>
                </a:pathLst>
              </a:custGeom>
              <a:solidFill>
                <a:srgbClr val="4579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69" name="Freeform 68">
                <a:extLst>
                  <a:ext uri="{FF2B5EF4-FFF2-40B4-BE49-F238E27FC236}">
                    <a16:creationId xmlns:a16="http://schemas.microsoft.com/office/drawing/2014/main" id="{7E2A665F-8B73-4193-BBDE-3F0FCD3425C4}"/>
                  </a:ext>
                </a:extLst>
              </p:cNvPr>
              <p:cNvSpPr>
                <a:spLocks/>
              </p:cNvSpPr>
              <p:nvPr/>
            </p:nvSpPr>
            <p:spPr bwMode="auto">
              <a:xfrm>
                <a:off x="10179050" y="4586288"/>
                <a:ext cx="49213" cy="1955800"/>
              </a:xfrm>
              <a:custGeom>
                <a:avLst/>
                <a:gdLst>
                  <a:gd name="T0" fmla="*/ 0 w 31"/>
                  <a:gd name="T1" fmla="*/ 1232 h 1232"/>
                  <a:gd name="T2" fmla="*/ 31 w 31"/>
                  <a:gd name="T3" fmla="*/ 1213 h 1232"/>
                  <a:gd name="T4" fmla="*/ 31 w 31"/>
                  <a:gd name="T5" fmla="*/ 19 h 1232"/>
                  <a:gd name="T6" fmla="*/ 0 w 31"/>
                  <a:gd name="T7" fmla="*/ 0 h 1232"/>
                  <a:gd name="T8" fmla="*/ 0 w 31"/>
                  <a:gd name="T9" fmla="*/ 1232 h 1232"/>
                </a:gdLst>
                <a:ahLst/>
                <a:cxnLst>
                  <a:cxn ang="0">
                    <a:pos x="T0" y="T1"/>
                  </a:cxn>
                  <a:cxn ang="0">
                    <a:pos x="T2" y="T3"/>
                  </a:cxn>
                  <a:cxn ang="0">
                    <a:pos x="T4" y="T5"/>
                  </a:cxn>
                  <a:cxn ang="0">
                    <a:pos x="T6" y="T7"/>
                  </a:cxn>
                  <a:cxn ang="0">
                    <a:pos x="T8" y="T9"/>
                  </a:cxn>
                </a:cxnLst>
                <a:rect l="0" t="0" r="r" b="b"/>
                <a:pathLst>
                  <a:path w="31" h="1232">
                    <a:moveTo>
                      <a:pt x="0" y="1232"/>
                    </a:moveTo>
                    <a:lnTo>
                      <a:pt x="31" y="1213"/>
                    </a:lnTo>
                    <a:lnTo>
                      <a:pt x="31" y="19"/>
                    </a:lnTo>
                    <a:lnTo>
                      <a:pt x="0" y="0"/>
                    </a:lnTo>
                    <a:lnTo>
                      <a:pt x="0" y="1232"/>
                    </a:lnTo>
                    <a:close/>
                  </a:path>
                </a:pathLst>
              </a:custGeom>
              <a:solidFill>
                <a:srgbClr val="165A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70" name="Freeform 69">
                <a:extLst>
                  <a:ext uri="{FF2B5EF4-FFF2-40B4-BE49-F238E27FC236}">
                    <a16:creationId xmlns:a16="http://schemas.microsoft.com/office/drawing/2014/main" id="{587C625C-1475-4CA7-AFE7-D2E73F7BBA12}"/>
                  </a:ext>
                </a:extLst>
              </p:cNvPr>
              <p:cNvSpPr>
                <a:spLocks/>
              </p:cNvSpPr>
              <p:nvPr/>
            </p:nvSpPr>
            <p:spPr bwMode="auto">
              <a:xfrm>
                <a:off x="10328275" y="4672013"/>
                <a:ext cx="147638" cy="2041525"/>
              </a:xfrm>
              <a:custGeom>
                <a:avLst/>
                <a:gdLst>
                  <a:gd name="T0" fmla="*/ 0 w 93"/>
                  <a:gd name="T1" fmla="*/ 1234 h 1286"/>
                  <a:gd name="T2" fmla="*/ 0 w 93"/>
                  <a:gd name="T3" fmla="*/ 0 h 1286"/>
                  <a:gd name="T4" fmla="*/ 93 w 93"/>
                  <a:gd name="T5" fmla="*/ 56 h 1286"/>
                  <a:gd name="T6" fmla="*/ 93 w 93"/>
                  <a:gd name="T7" fmla="*/ 1286 h 1286"/>
                  <a:gd name="T8" fmla="*/ 0 w 93"/>
                  <a:gd name="T9" fmla="*/ 1234 h 1286"/>
                </a:gdLst>
                <a:ahLst/>
                <a:cxnLst>
                  <a:cxn ang="0">
                    <a:pos x="T0" y="T1"/>
                  </a:cxn>
                  <a:cxn ang="0">
                    <a:pos x="T2" y="T3"/>
                  </a:cxn>
                  <a:cxn ang="0">
                    <a:pos x="T4" y="T5"/>
                  </a:cxn>
                  <a:cxn ang="0">
                    <a:pos x="T6" y="T7"/>
                  </a:cxn>
                  <a:cxn ang="0">
                    <a:pos x="T8" y="T9"/>
                  </a:cxn>
                </a:cxnLst>
                <a:rect l="0" t="0" r="r" b="b"/>
                <a:pathLst>
                  <a:path w="93" h="1286">
                    <a:moveTo>
                      <a:pt x="0" y="1234"/>
                    </a:moveTo>
                    <a:lnTo>
                      <a:pt x="0" y="0"/>
                    </a:lnTo>
                    <a:lnTo>
                      <a:pt x="93" y="56"/>
                    </a:lnTo>
                    <a:lnTo>
                      <a:pt x="93" y="1286"/>
                    </a:lnTo>
                    <a:lnTo>
                      <a:pt x="0" y="1234"/>
                    </a:lnTo>
                    <a:close/>
                  </a:path>
                </a:pathLst>
              </a:custGeom>
              <a:solidFill>
                <a:srgbClr val="4579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71" name="Freeform 70">
                <a:extLst>
                  <a:ext uri="{FF2B5EF4-FFF2-40B4-BE49-F238E27FC236}">
                    <a16:creationId xmlns:a16="http://schemas.microsoft.com/office/drawing/2014/main" id="{17152F89-F370-4F8A-8847-E94153A28065}"/>
                  </a:ext>
                </a:extLst>
              </p:cNvPr>
              <p:cNvSpPr>
                <a:spLocks/>
              </p:cNvSpPr>
              <p:nvPr/>
            </p:nvSpPr>
            <p:spPr bwMode="auto">
              <a:xfrm>
                <a:off x="10475913" y="4760913"/>
                <a:ext cx="53975" cy="1952625"/>
              </a:xfrm>
              <a:custGeom>
                <a:avLst/>
                <a:gdLst>
                  <a:gd name="T0" fmla="*/ 0 w 34"/>
                  <a:gd name="T1" fmla="*/ 1230 h 1230"/>
                  <a:gd name="T2" fmla="*/ 34 w 34"/>
                  <a:gd name="T3" fmla="*/ 1213 h 1230"/>
                  <a:gd name="T4" fmla="*/ 34 w 34"/>
                  <a:gd name="T5" fmla="*/ 17 h 1230"/>
                  <a:gd name="T6" fmla="*/ 0 w 34"/>
                  <a:gd name="T7" fmla="*/ 0 h 1230"/>
                  <a:gd name="T8" fmla="*/ 0 w 34"/>
                  <a:gd name="T9" fmla="*/ 1230 h 1230"/>
                </a:gdLst>
                <a:ahLst/>
                <a:cxnLst>
                  <a:cxn ang="0">
                    <a:pos x="T0" y="T1"/>
                  </a:cxn>
                  <a:cxn ang="0">
                    <a:pos x="T2" y="T3"/>
                  </a:cxn>
                  <a:cxn ang="0">
                    <a:pos x="T4" y="T5"/>
                  </a:cxn>
                  <a:cxn ang="0">
                    <a:pos x="T6" y="T7"/>
                  </a:cxn>
                  <a:cxn ang="0">
                    <a:pos x="T8" y="T9"/>
                  </a:cxn>
                </a:cxnLst>
                <a:rect l="0" t="0" r="r" b="b"/>
                <a:pathLst>
                  <a:path w="34" h="1230">
                    <a:moveTo>
                      <a:pt x="0" y="1230"/>
                    </a:moveTo>
                    <a:lnTo>
                      <a:pt x="34" y="1213"/>
                    </a:lnTo>
                    <a:lnTo>
                      <a:pt x="34" y="17"/>
                    </a:lnTo>
                    <a:lnTo>
                      <a:pt x="0" y="0"/>
                    </a:lnTo>
                    <a:lnTo>
                      <a:pt x="0" y="1230"/>
                    </a:lnTo>
                    <a:close/>
                  </a:path>
                </a:pathLst>
              </a:custGeom>
              <a:solidFill>
                <a:srgbClr val="165A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72" name="Freeform 71">
                <a:extLst>
                  <a:ext uri="{FF2B5EF4-FFF2-40B4-BE49-F238E27FC236}">
                    <a16:creationId xmlns:a16="http://schemas.microsoft.com/office/drawing/2014/main" id="{2AF3C960-0BB8-4482-A1C6-D5C3BC0EC460}"/>
                  </a:ext>
                </a:extLst>
              </p:cNvPr>
              <p:cNvSpPr>
                <a:spLocks/>
              </p:cNvSpPr>
              <p:nvPr/>
            </p:nvSpPr>
            <p:spPr bwMode="auto">
              <a:xfrm>
                <a:off x="10628313" y="4846638"/>
                <a:ext cx="149225" cy="2041525"/>
              </a:xfrm>
              <a:custGeom>
                <a:avLst/>
                <a:gdLst>
                  <a:gd name="T0" fmla="*/ 0 w 94"/>
                  <a:gd name="T1" fmla="*/ 1232 h 1286"/>
                  <a:gd name="T2" fmla="*/ 0 w 94"/>
                  <a:gd name="T3" fmla="*/ 0 h 1286"/>
                  <a:gd name="T4" fmla="*/ 94 w 94"/>
                  <a:gd name="T5" fmla="*/ 54 h 1286"/>
                  <a:gd name="T6" fmla="*/ 94 w 94"/>
                  <a:gd name="T7" fmla="*/ 1286 h 1286"/>
                  <a:gd name="T8" fmla="*/ 0 w 94"/>
                  <a:gd name="T9" fmla="*/ 1232 h 1286"/>
                </a:gdLst>
                <a:ahLst/>
                <a:cxnLst>
                  <a:cxn ang="0">
                    <a:pos x="T0" y="T1"/>
                  </a:cxn>
                  <a:cxn ang="0">
                    <a:pos x="T2" y="T3"/>
                  </a:cxn>
                  <a:cxn ang="0">
                    <a:pos x="T4" y="T5"/>
                  </a:cxn>
                  <a:cxn ang="0">
                    <a:pos x="T6" y="T7"/>
                  </a:cxn>
                  <a:cxn ang="0">
                    <a:pos x="T8" y="T9"/>
                  </a:cxn>
                </a:cxnLst>
                <a:rect l="0" t="0" r="r" b="b"/>
                <a:pathLst>
                  <a:path w="94" h="1286">
                    <a:moveTo>
                      <a:pt x="0" y="1232"/>
                    </a:moveTo>
                    <a:lnTo>
                      <a:pt x="0" y="0"/>
                    </a:lnTo>
                    <a:lnTo>
                      <a:pt x="94" y="54"/>
                    </a:lnTo>
                    <a:lnTo>
                      <a:pt x="94" y="1286"/>
                    </a:lnTo>
                    <a:lnTo>
                      <a:pt x="0" y="1232"/>
                    </a:lnTo>
                    <a:close/>
                  </a:path>
                </a:pathLst>
              </a:custGeom>
              <a:solidFill>
                <a:srgbClr val="4579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73" name="Freeform 72">
                <a:extLst>
                  <a:ext uri="{FF2B5EF4-FFF2-40B4-BE49-F238E27FC236}">
                    <a16:creationId xmlns:a16="http://schemas.microsoft.com/office/drawing/2014/main" id="{1B2ACAE5-86FE-4013-B4F4-CDDFD2BB3D2B}"/>
                  </a:ext>
                </a:extLst>
              </p:cNvPr>
              <p:cNvSpPr>
                <a:spLocks/>
              </p:cNvSpPr>
              <p:nvPr/>
            </p:nvSpPr>
            <p:spPr bwMode="auto">
              <a:xfrm>
                <a:off x="10777538" y="4932363"/>
                <a:ext cx="52388" cy="1955800"/>
              </a:xfrm>
              <a:custGeom>
                <a:avLst/>
                <a:gdLst>
                  <a:gd name="T0" fmla="*/ 0 w 33"/>
                  <a:gd name="T1" fmla="*/ 1232 h 1232"/>
                  <a:gd name="T2" fmla="*/ 33 w 33"/>
                  <a:gd name="T3" fmla="*/ 1212 h 1232"/>
                  <a:gd name="T4" fmla="*/ 33 w 33"/>
                  <a:gd name="T5" fmla="*/ 19 h 1232"/>
                  <a:gd name="T6" fmla="*/ 0 w 33"/>
                  <a:gd name="T7" fmla="*/ 0 h 1232"/>
                  <a:gd name="T8" fmla="*/ 0 w 33"/>
                  <a:gd name="T9" fmla="*/ 1232 h 1232"/>
                </a:gdLst>
                <a:ahLst/>
                <a:cxnLst>
                  <a:cxn ang="0">
                    <a:pos x="T0" y="T1"/>
                  </a:cxn>
                  <a:cxn ang="0">
                    <a:pos x="T2" y="T3"/>
                  </a:cxn>
                  <a:cxn ang="0">
                    <a:pos x="T4" y="T5"/>
                  </a:cxn>
                  <a:cxn ang="0">
                    <a:pos x="T6" y="T7"/>
                  </a:cxn>
                  <a:cxn ang="0">
                    <a:pos x="T8" y="T9"/>
                  </a:cxn>
                </a:cxnLst>
                <a:rect l="0" t="0" r="r" b="b"/>
                <a:pathLst>
                  <a:path w="33" h="1232">
                    <a:moveTo>
                      <a:pt x="0" y="1232"/>
                    </a:moveTo>
                    <a:lnTo>
                      <a:pt x="33" y="1212"/>
                    </a:lnTo>
                    <a:lnTo>
                      <a:pt x="33" y="19"/>
                    </a:lnTo>
                    <a:lnTo>
                      <a:pt x="0" y="0"/>
                    </a:lnTo>
                    <a:lnTo>
                      <a:pt x="0" y="1232"/>
                    </a:lnTo>
                    <a:close/>
                  </a:path>
                </a:pathLst>
              </a:custGeom>
              <a:solidFill>
                <a:srgbClr val="165A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74" name="Freeform 73">
                <a:extLst>
                  <a:ext uri="{FF2B5EF4-FFF2-40B4-BE49-F238E27FC236}">
                    <a16:creationId xmlns:a16="http://schemas.microsoft.com/office/drawing/2014/main" id="{80D27209-CEC3-4A90-96EA-6D24F4127E71}"/>
                  </a:ext>
                </a:extLst>
              </p:cNvPr>
              <p:cNvSpPr>
                <a:spLocks/>
              </p:cNvSpPr>
              <p:nvPr/>
            </p:nvSpPr>
            <p:spPr bwMode="auto">
              <a:xfrm>
                <a:off x="10929938" y="5018088"/>
                <a:ext cx="149225" cy="2039938"/>
              </a:xfrm>
              <a:custGeom>
                <a:avLst/>
                <a:gdLst>
                  <a:gd name="T0" fmla="*/ 0 w 94"/>
                  <a:gd name="T1" fmla="*/ 1233 h 1285"/>
                  <a:gd name="T2" fmla="*/ 0 w 94"/>
                  <a:gd name="T3" fmla="*/ 0 h 1285"/>
                  <a:gd name="T4" fmla="*/ 94 w 94"/>
                  <a:gd name="T5" fmla="*/ 55 h 1285"/>
                  <a:gd name="T6" fmla="*/ 94 w 94"/>
                  <a:gd name="T7" fmla="*/ 1285 h 1285"/>
                  <a:gd name="T8" fmla="*/ 0 w 94"/>
                  <a:gd name="T9" fmla="*/ 1233 h 1285"/>
                </a:gdLst>
                <a:ahLst/>
                <a:cxnLst>
                  <a:cxn ang="0">
                    <a:pos x="T0" y="T1"/>
                  </a:cxn>
                  <a:cxn ang="0">
                    <a:pos x="T2" y="T3"/>
                  </a:cxn>
                  <a:cxn ang="0">
                    <a:pos x="T4" y="T5"/>
                  </a:cxn>
                  <a:cxn ang="0">
                    <a:pos x="T6" y="T7"/>
                  </a:cxn>
                  <a:cxn ang="0">
                    <a:pos x="T8" y="T9"/>
                  </a:cxn>
                </a:cxnLst>
                <a:rect l="0" t="0" r="r" b="b"/>
                <a:pathLst>
                  <a:path w="94" h="1285">
                    <a:moveTo>
                      <a:pt x="0" y="1233"/>
                    </a:moveTo>
                    <a:lnTo>
                      <a:pt x="0" y="0"/>
                    </a:lnTo>
                    <a:lnTo>
                      <a:pt x="94" y="55"/>
                    </a:lnTo>
                    <a:lnTo>
                      <a:pt x="94" y="1285"/>
                    </a:lnTo>
                    <a:lnTo>
                      <a:pt x="0" y="1233"/>
                    </a:lnTo>
                    <a:close/>
                  </a:path>
                </a:pathLst>
              </a:custGeom>
              <a:solidFill>
                <a:srgbClr val="4579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75" name="Freeform 74">
                <a:extLst>
                  <a:ext uri="{FF2B5EF4-FFF2-40B4-BE49-F238E27FC236}">
                    <a16:creationId xmlns:a16="http://schemas.microsoft.com/office/drawing/2014/main" id="{C269FACB-3DC9-4772-9DE0-4FC007974077}"/>
                  </a:ext>
                </a:extLst>
              </p:cNvPr>
              <p:cNvSpPr>
                <a:spLocks/>
              </p:cNvSpPr>
              <p:nvPr/>
            </p:nvSpPr>
            <p:spPr bwMode="auto">
              <a:xfrm>
                <a:off x="11079163" y="5105401"/>
                <a:ext cx="52388" cy="1952625"/>
              </a:xfrm>
              <a:custGeom>
                <a:avLst/>
                <a:gdLst>
                  <a:gd name="T0" fmla="*/ 0 w 33"/>
                  <a:gd name="T1" fmla="*/ 1230 h 1230"/>
                  <a:gd name="T2" fmla="*/ 33 w 33"/>
                  <a:gd name="T3" fmla="*/ 1213 h 1230"/>
                  <a:gd name="T4" fmla="*/ 31 w 33"/>
                  <a:gd name="T5" fmla="*/ 18 h 1230"/>
                  <a:gd name="T6" fmla="*/ 0 w 33"/>
                  <a:gd name="T7" fmla="*/ 0 h 1230"/>
                  <a:gd name="T8" fmla="*/ 0 w 33"/>
                  <a:gd name="T9" fmla="*/ 1230 h 1230"/>
                </a:gdLst>
                <a:ahLst/>
                <a:cxnLst>
                  <a:cxn ang="0">
                    <a:pos x="T0" y="T1"/>
                  </a:cxn>
                  <a:cxn ang="0">
                    <a:pos x="T2" y="T3"/>
                  </a:cxn>
                  <a:cxn ang="0">
                    <a:pos x="T4" y="T5"/>
                  </a:cxn>
                  <a:cxn ang="0">
                    <a:pos x="T6" y="T7"/>
                  </a:cxn>
                  <a:cxn ang="0">
                    <a:pos x="T8" y="T9"/>
                  </a:cxn>
                </a:cxnLst>
                <a:rect l="0" t="0" r="r" b="b"/>
                <a:pathLst>
                  <a:path w="33" h="1230">
                    <a:moveTo>
                      <a:pt x="0" y="1230"/>
                    </a:moveTo>
                    <a:lnTo>
                      <a:pt x="33" y="1213"/>
                    </a:lnTo>
                    <a:lnTo>
                      <a:pt x="31" y="18"/>
                    </a:lnTo>
                    <a:lnTo>
                      <a:pt x="0" y="0"/>
                    </a:lnTo>
                    <a:lnTo>
                      <a:pt x="0" y="1230"/>
                    </a:lnTo>
                    <a:close/>
                  </a:path>
                </a:pathLst>
              </a:custGeom>
              <a:solidFill>
                <a:srgbClr val="165A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76" name="Freeform 75">
                <a:extLst>
                  <a:ext uri="{FF2B5EF4-FFF2-40B4-BE49-F238E27FC236}">
                    <a16:creationId xmlns:a16="http://schemas.microsoft.com/office/drawing/2014/main" id="{3E18A9A0-6A67-4F3A-ACC9-ED154DEB2DEC}"/>
                  </a:ext>
                </a:extLst>
              </p:cNvPr>
              <p:cNvSpPr>
                <a:spLocks/>
              </p:cNvSpPr>
              <p:nvPr/>
            </p:nvSpPr>
            <p:spPr bwMode="auto">
              <a:xfrm>
                <a:off x="11226800" y="5191126"/>
                <a:ext cx="152400" cy="2041525"/>
              </a:xfrm>
              <a:custGeom>
                <a:avLst/>
                <a:gdLst>
                  <a:gd name="T0" fmla="*/ 0 w 96"/>
                  <a:gd name="T1" fmla="*/ 1232 h 1286"/>
                  <a:gd name="T2" fmla="*/ 0 w 96"/>
                  <a:gd name="T3" fmla="*/ 0 h 1286"/>
                  <a:gd name="T4" fmla="*/ 96 w 96"/>
                  <a:gd name="T5" fmla="*/ 54 h 1286"/>
                  <a:gd name="T6" fmla="*/ 96 w 96"/>
                  <a:gd name="T7" fmla="*/ 1286 h 1286"/>
                  <a:gd name="T8" fmla="*/ 0 w 96"/>
                  <a:gd name="T9" fmla="*/ 1232 h 1286"/>
                </a:gdLst>
                <a:ahLst/>
                <a:cxnLst>
                  <a:cxn ang="0">
                    <a:pos x="T0" y="T1"/>
                  </a:cxn>
                  <a:cxn ang="0">
                    <a:pos x="T2" y="T3"/>
                  </a:cxn>
                  <a:cxn ang="0">
                    <a:pos x="T4" y="T5"/>
                  </a:cxn>
                  <a:cxn ang="0">
                    <a:pos x="T6" y="T7"/>
                  </a:cxn>
                  <a:cxn ang="0">
                    <a:pos x="T8" y="T9"/>
                  </a:cxn>
                </a:cxnLst>
                <a:rect l="0" t="0" r="r" b="b"/>
                <a:pathLst>
                  <a:path w="96" h="1286">
                    <a:moveTo>
                      <a:pt x="0" y="1232"/>
                    </a:moveTo>
                    <a:lnTo>
                      <a:pt x="0" y="0"/>
                    </a:lnTo>
                    <a:lnTo>
                      <a:pt x="96" y="54"/>
                    </a:lnTo>
                    <a:lnTo>
                      <a:pt x="96" y="1286"/>
                    </a:lnTo>
                    <a:lnTo>
                      <a:pt x="0" y="1232"/>
                    </a:lnTo>
                    <a:close/>
                  </a:path>
                </a:pathLst>
              </a:custGeom>
              <a:solidFill>
                <a:srgbClr val="4579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77" name="Freeform 76">
                <a:extLst>
                  <a:ext uri="{FF2B5EF4-FFF2-40B4-BE49-F238E27FC236}">
                    <a16:creationId xmlns:a16="http://schemas.microsoft.com/office/drawing/2014/main" id="{6EF499A4-84DA-4A0F-9C90-AB24B89C9611}"/>
                  </a:ext>
                </a:extLst>
              </p:cNvPr>
              <p:cNvSpPr>
                <a:spLocks/>
              </p:cNvSpPr>
              <p:nvPr/>
            </p:nvSpPr>
            <p:spPr bwMode="auto">
              <a:xfrm>
                <a:off x="11379200" y="5276851"/>
                <a:ext cx="52388" cy="1955800"/>
              </a:xfrm>
              <a:custGeom>
                <a:avLst/>
                <a:gdLst>
                  <a:gd name="T0" fmla="*/ 0 w 33"/>
                  <a:gd name="T1" fmla="*/ 1232 h 1232"/>
                  <a:gd name="T2" fmla="*/ 33 w 33"/>
                  <a:gd name="T3" fmla="*/ 1213 h 1232"/>
                  <a:gd name="T4" fmla="*/ 31 w 33"/>
                  <a:gd name="T5" fmla="*/ 19 h 1232"/>
                  <a:gd name="T6" fmla="*/ 0 w 33"/>
                  <a:gd name="T7" fmla="*/ 0 h 1232"/>
                  <a:gd name="T8" fmla="*/ 0 w 33"/>
                  <a:gd name="T9" fmla="*/ 1232 h 1232"/>
                </a:gdLst>
                <a:ahLst/>
                <a:cxnLst>
                  <a:cxn ang="0">
                    <a:pos x="T0" y="T1"/>
                  </a:cxn>
                  <a:cxn ang="0">
                    <a:pos x="T2" y="T3"/>
                  </a:cxn>
                  <a:cxn ang="0">
                    <a:pos x="T4" y="T5"/>
                  </a:cxn>
                  <a:cxn ang="0">
                    <a:pos x="T6" y="T7"/>
                  </a:cxn>
                  <a:cxn ang="0">
                    <a:pos x="T8" y="T9"/>
                  </a:cxn>
                </a:cxnLst>
                <a:rect l="0" t="0" r="r" b="b"/>
                <a:pathLst>
                  <a:path w="33" h="1232">
                    <a:moveTo>
                      <a:pt x="0" y="1232"/>
                    </a:moveTo>
                    <a:lnTo>
                      <a:pt x="33" y="1213"/>
                    </a:lnTo>
                    <a:lnTo>
                      <a:pt x="31" y="19"/>
                    </a:lnTo>
                    <a:lnTo>
                      <a:pt x="0" y="0"/>
                    </a:lnTo>
                    <a:lnTo>
                      <a:pt x="0" y="1232"/>
                    </a:lnTo>
                    <a:close/>
                  </a:path>
                </a:pathLst>
              </a:custGeom>
              <a:solidFill>
                <a:srgbClr val="165A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78" name="Freeform 77">
                <a:extLst>
                  <a:ext uri="{FF2B5EF4-FFF2-40B4-BE49-F238E27FC236}">
                    <a16:creationId xmlns:a16="http://schemas.microsoft.com/office/drawing/2014/main" id="{F572FCE8-A89E-4704-994D-F86346E160F4}"/>
                  </a:ext>
                </a:extLst>
              </p:cNvPr>
              <p:cNvSpPr>
                <a:spLocks/>
              </p:cNvSpPr>
              <p:nvPr/>
            </p:nvSpPr>
            <p:spPr bwMode="auto">
              <a:xfrm>
                <a:off x="11528425" y="5362576"/>
                <a:ext cx="152400" cy="2041525"/>
              </a:xfrm>
              <a:custGeom>
                <a:avLst/>
                <a:gdLst>
                  <a:gd name="T0" fmla="*/ 0 w 96"/>
                  <a:gd name="T1" fmla="*/ 1234 h 1286"/>
                  <a:gd name="T2" fmla="*/ 0 w 96"/>
                  <a:gd name="T3" fmla="*/ 0 h 1286"/>
                  <a:gd name="T4" fmla="*/ 96 w 96"/>
                  <a:gd name="T5" fmla="*/ 56 h 1286"/>
                  <a:gd name="T6" fmla="*/ 96 w 96"/>
                  <a:gd name="T7" fmla="*/ 1286 h 1286"/>
                  <a:gd name="T8" fmla="*/ 0 w 96"/>
                  <a:gd name="T9" fmla="*/ 1234 h 1286"/>
                </a:gdLst>
                <a:ahLst/>
                <a:cxnLst>
                  <a:cxn ang="0">
                    <a:pos x="T0" y="T1"/>
                  </a:cxn>
                  <a:cxn ang="0">
                    <a:pos x="T2" y="T3"/>
                  </a:cxn>
                  <a:cxn ang="0">
                    <a:pos x="T4" y="T5"/>
                  </a:cxn>
                  <a:cxn ang="0">
                    <a:pos x="T6" y="T7"/>
                  </a:cxn>
                  <a:cxn ang="0">
                    <a:pos x="T8" y="T9"/>
                  </a:cxn>
                </a:cxnLst>
                <a:rect l="0" t="0" r="r" b="b"/>
                <a:pathLst>
                  <a:path w="96" h="1286">
                    <a:moveTo>
                      <a:pt x="0" y="1234"/>
                    </a:moveTo>
                    <a:lnTo>
                      <a:pt x="0" y="0"/>
                    </a:lnTo>
                    <a:lnTo>
                      <a:pt x="96" y="56"/>
                    </a:lnTo>
                    <a:lnTo>
                      <a:pt x="96" y="1286"/>
                    </a:lnTo>
                    <a:lnTo>
                      <a:pt x="0" y="1234"/>
                    </a:lnTo>
                    <a:close/>
                  </a:path>
                </a:pathLst>
              </a:custGeom>
              <a:solidFill>
                <a:srgbClr val="4579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79" name="Freeform 78">
                <a:extLst>
                  <a:ext uri="{FF2B5EF4-FFF2-40B4-BE49-F238E27FC236}">
                    <a16:creationId xmlns:a16="http://schemas.microsoft.com/office/drawing/2014/main" id="{454DC784-0CFA-460E-8D78-7161BB8C78BD}"/>
                  </a:ext>
                </a:extLst>
              </p:cNvPr>
              <p:cNvSpPr>
                <a:spLocks/>
              </p:cNvSpPr>
              <p:nvPr/>
            </p:nvSpPr>
            <p:spPr bwMode="auto">
              <a:xfrm>
                <a:off x="11680825" y="5451476"/>
                <a:ext cx="49213" cy="1952625"/>
              </a:xfrm>
              <a:custGeom>
                <a:avLst/>
                <a:gdLst>
                  <a:gd name="T0" fmla="*/ 0 w 31"/>
                  <a:gd name="T1" fmla="*/ 1230 h 1230"/>
                  <a:gd name="T2" fmla="*/ 31 w 31"/>
                  <a:gd name="T3" fmla="*/ 1212 h 1230"/>
                  <a:gd name="T4" fmla="*/ 31 w 31"/>
                  <a:gd name="T5" fmla="*/ 17 h 1230"/>
                  <a:gd name="T6" fmla="*/ 0 w 31"/>
                  <a:gd name="T7" fmla="*/ 0 h 1230"/>
                  <a:gd name="T8" fmla="*/ 0 w 31"/>
                  <a:gd name="T9" fmla="*/ 1230 h 1230"/>
                </a:gdLst>
                <a:ahLst/>
                <a:cxnLst>
                  <a:cxn ang="0">
                    <a:pos x="T0" y="T1"/>
                  </a:cxn>
                  <a:cxn ang="0">
                    <a:pos x="T2" y="T3"/>
                  </a:cxn>
                  <a:cxn ang="0">
                    <a:pos x="T4" y="T5"/>
                  </a:cxn>
                  <a:cxn ang="0">
                    <a:pos x="T6" y="T7"/>
                  </a:cxn>
                  <a:cxn ang="0">
                    <a:pos x="T8" y="T9"/>
                  </a:cxn>
                </a:cxnLst>
                <a:rect l="0" t="0" r="r" b="b"/>
                <a:pathLst>
                  <a:path w="31" h="1230">
                    <a:moveTo>
                      <a:pt x="0" y="1230"/>
                    </a:moveTo>
                    <a:lnTo>
                      <a:pt x="31" y="1212"/>
                    </a:lnTo>
                    <a:lnTo>
                      <a:pt x="31" y="17"/>
                    </a:lnTo>
                    <a:lnTo>
                      <a:pt x="0" y="0"/>
                    </a:lnTo>
                    <a:lnTo>
                      <a:pt x="0" y="1230"/>
                    </a:lnTo>
                    <a:close/>
                  </a:path>
                </a:pathLst>
              </a:custGeom>
              <a:solidFill>
                <a:srgbClr val="165A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80" name="Freeform 79">
                <a:extLst>
                  <a:ext uri="{FF2B5EF4-FFF2-40B4-BE49-F238E27FC236}">
                    <a16:creationId xmlns:a16="http://schemas.microsoft.com/office/drawing/2014/main" id="{E45CA18B-61DE-47E9-9382-70D004BF4A4D}"/>
                  </a:ext>
                </a:extLst>
              </p:cNvPr>
              <p:cNvSpPr>
                <a:spLocks/>
              </p:cNvSpPr>
              <p:nvPr/>
            </p:nvSpPr>
            <p:spPr bwMode="auto">
              <a:xfrm>
                <a:off x="11828463" y="5537201"/>
                <a:ext cx="149225" cy="2041525"/>
              </a:xfrm>
              <a:custGeom>
                <a:avLst/>
                <a:gdLst>
                  <a:gd name="T0" fmla="*/ 0 w 94"/>
                  <a:gd name="T1" fmla="*/ 1232 h 1286"/>
                  <a:gd name="T2" fmla="*/ 0 w 94"/>
                  <a:gd name="T3" fmla="*/ 0 h 1286"/>
                  <a:gd name="T4" fmla="*/ 94 w 94"/>
                  <a:gd name="T5" fmla="*/ 54 h 1286"/>
                  <a:gd name="T6" fmla="*/ 94 w 94"/>
                  <a:gd name="T7" fmla="*/ 1286 h 1286"/>
                  <a:gd name="T8" fmla="*/ 0 w 94"/>
                  <a:gd name="T9" fmla="*/ 1232 h 1286"/>
                </a:gdLst>
                <a:ahLst/>
                <a:cxnLst>
                  <a:cxn ang="0">
                    <a:pos x="T0" y="T1"/>
                  </a:cxn>
                  <a:cxn ang="0">
                    <a:pos x="T2" y="T3"/>
                  </a:cxn>
                  <a:cxn ang="0">
                    <a:pos x="T4" y="T5"/>
                  </a:cxn>
                  <a:cxn ang="0">
                    <a:pos x="T6" y="T7"/>
                  </a:cxn>
                  <a:cxn ang="0">
                    <a:pos x="T8" y="T9"/>
                  </a:cxn>
                </a:cxnLst>
                <a:rect l="0" t="0" r="r" b="b"/>
                <a:pathLst>
                  <a:path w="94" h="1286">
                    <a:moveTo>
                      <a:pt x="0" y="1232"/>
                    </a:moveTo>
                    <a:lnTo>
                      <a:pt x="0" y="0"/>
                    </a:lnTo>
                    <a:lnTo>
                      <a:pt x="94" y="54"/>
                    </a:lnTo>
                    <a:lnTo>
                      <a:pt x="94" y="1286"/>
                    </a:lnTo>
                    <a:lnTo>
                      <a:pt x="0" y="1232"/>
                    </a:lnTo>
                    <a:close/>
                  </a:path>
                </a:pathLst>
              </a:custGeom>
              <a:solidFill>
                <a:srgbClr val="4579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81" name="Freeform 80">
                <a:extLst>
                  <a:ext uri="{FF2B5EF4-FFF2-40B4-BE49-F238E27FC236}">
                    <a16:creationId xmlns:a16="http://schemas.microsoft.com/office/drawing/2014/main" id="{62FB3A58-20A0-4291-9A71-97D9AAFCB6F1}"/>
                  </a:ext>
                </a:extLst>
              </p:cNvPr>
              <p:cNvSpPr>
                <a:spLocks/>
              </p:cNvSpPr>
              <p:nvPr/>
            </p:nvSpPr>
            <p:spPr bwMode="auto">
              <a:xfrm>
                <a:off x="11977688" y="5622926"/>
                <a:ext cx="52388" cy="1955800"/>
              </a:xfrm>
              <a:custGeom>
                <a:avLst/>
                <a:gdLst>
                  <a:gd name="T0" fmla="*/ 0 w 33"/>
                  <a:gd name="T1" fmla="*/ 1232 h 1232"/>
                  <a:gd name="T2" fmla="*/ 33 w 33"/>
                  <a:gd name="T3" fmla="*/ 1212 h 1232"/>
                  <a:gd name="T4" fmla="*/ 33 w 33"/>
                  <a:gd name="T5" fmla="*/ 19 h 1232"/>
                  <a:gd name="T6" fmla="*/ 0 w 33"/>
                  <a:gd name="T7" fmla="*/ 0 h 1232"/>
                  <a:gd name="T8" fmla="*/ 0 w 33"/>
                  <a:gd name="T9" fmla="*/ 1232 h 1232"/>
                </a:gdLst>
                <a:ahLst/>
                <a:cxnLst>
                  <a:cxn ang="0">
                    <a:pos x="T0" y="T1"/>
                  </a:cxn>
                  <a:cxn ang="0">
                    <a:pos x="T2" y="T3"/>
                  </a:cxn>
                  <a:cxn ang="0">
                    <a:pos x="T4" y="T5"/>
                  </a:cxn>
                  <a:cxn ang="0">
                    <a:pos x="T6" y="T7"/>
                  </a:cxn>
                  <a:cxn ang="0">
                    <a:pos x="T8" y="T9"/>
                  </a:cxn>
                </a:cxnLst>
                <a:rect l="0" t="0" r="r" b="b"/>
                <a:pathLst>
                  <a:path w="33" h="1232">
                    <a:moveTo>
                      <a:pt x="0" y="1232"/>
                    </a:moveTo>
                    <a:lnTo>
                      <a:pt x="33" y="1212"/>
                    </a:lnTo>
                    <a:lnTo>
                      <a:pt x="33" y="19"/>
                    </a:lnTo>
                    <a:lnTo>
                      <a:pt x="0" y="0"/>
                    </a:lnTo>
                    <a:lnTo>
                      <a:pt x="0" y="1232"/>
                    </a:lnTo>
                    <a:close/>
                  </a:path>
                </a:pathLst>
              </a:custGeom>
              <a:solidFill>
                <a:srgbClr val="165A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grpSp>
        <p:sp>
          <p:nvSpPr>
            <p:cNvPr id="91" name="Freeform 90">
              <a:extLst>
                <a:ext uri="{FF2B5EF4-FFF2-40B4-BE49-F238E27FC236}">
                  <a16:creationId xmlns:a16="http://schemas.microsoft.com/office/drawing/2014/main" id="{5FF1288A-9EAE-46B3-AD3B-05397A48274C}"/>
                </a:ext>
              </a:extLst>
            </p:cNvPr>
            <p:cNvSpPr>
              <a:spLocks/>
            </p:cNvSpPr>
            <p:nvPr/>
          </p:nvSpPr>
          <p:spPr bwMode="auto">
            <a:xfrm>
              <a:off x="8428038" y="6918326"/>
              <a:ext cx="1557338" cy="960438"/>
            </a:xfrm>
            <a:custGeom>
              <a:avLst/>
              <a:gdLst>
                <a:gd name="T0" fmla="*/ 981 w 981"/>
                <a:gd name="T1" fmla="*/ 567 h 605"/>
                <a:gd name="T2" fmla="*/ 981 w 981"/>
                <a:gd name="T3" fmla="*/ 567 h 605"/>
                <a:gd name="T4" fmla="*/ 0 w 981"/>
                <a:gd name="T5" fmla="*/ 0 h 605"/>
                <a:gd name="T6" fmla="*/ 0 w 981"/>
                <a:gd name="T7" fmla="*/ 38 h 605"/>
                <a:gd name="T8" fmla="*/ 981 w 981"/>
                <a:gd name="T9" fmla="*/ 605 h 605"/>
                <a:gd name="T10" fmla="*/ 981 w 981"/>
                <a:gd name="T11" fmla="*/ 567 h 605"/>
              </a:gdLst>
              <a:ahLst/>
              <a:cxnLst>
                <a:cxn ang="0">
                  <a:pos x="T0" y="T1"/>
                </a:cxn>
                <a:cxn ang="0">
                  <a:pos x="T2" y="T3"/>
                </a:cxn>
                <a:cxn ang="0">
                  <a:pos x="T4" y="T5"/>
                </a:cxn>
                <a:cxn ang="0">
                  <a:pos x="T6" y="T7"/>
                </a:cxn>
                <a:cxn ang="0">
                  <a:pos x="T8" y="T9"/>
                </a:cxn>
                <a:cxn ang="0">
                  <a:pos x="T10" y="T11"/>
                </a:cxn>
              </a:cxnLst>
              <a:rect l="0" t="0" r="r" b="b"/>
              <a:pathLst>
                <a:path w="981" h="605">
                  <a:moveTo>
                    <a:pt x="981" y="567"/>
                  </a:moveTo>
                  <a:lnTo>
                    <a:pt x="981" y="567"/>
                  </a:lnTo>
                  <a:lnTo>
                    <a:pt x="0" y="0"/>
                  </a:lnTo>
                  <a:lnTo>
                    <a:pt x="0" y="38"/>
                  </a:lnTo>
                  <a:lnTo>
                    <a:pt x="981" y="605"/>
                  </a:lnTo>
                  <a:lnTo>
                    <a:pt x="981" y="567"/>
                  </a:lnTo>
                  <a:close/>
                </a:path>
              </a:pathLst>
            </a:custGeom>
            <a:solidFill>
              <a:srgbClr val="F6F8F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grpSp>
      <p:grpSp>
        <p:nvGrpSpPr>
          <p:cNvPr id="125" name="Group 124">
            <a:extLst>
              <a:ext uri="{FF2B5EF4-FFF2-40B4-BE49-F238E27FC236}">
                <a16:creationId xmlns:a16="http://schemas.microsoft.com/office/drawing/2014/main" id="{838DE0ED-E48D-4A0E-A1D0-4348AACF698E}"/>
              </a:ext>
            </a:extLst>
          </p:cNvPr>
          <p:cNvGrpSpPr/>
          <p:nvPr/>
        </p:nvGrpSpPr>
        <p:grpSpPr>
          <a:xfrm>
            <a:off x="6372438" y="3323446"/>
            <a:ext cx="424601" cy="983328"/>
            <a:chOff x="15062200" y="6646863"/>
            <a:chExt cx="849313" cy="1966913"/>
          </a:xfrm>
        </p:grpSpPr>
        <p:sp>
          <p:nvSpPr>
            <p:cNvPr id="92" name="Freeform 91">
              <a:extLst>
                <a:ext uri="{FF2B5EF4-FFF2-40B4-BE49-F238E27FC236}">
                  <a16:creationId xmlns:a16="http://schemas.microsoft.com/office/drawing/2014/main" id="{9D16E675-A4F4-4BD7-A960-5B014283E07F}"/>
                </a:ext>
              </a:extLst>
            </p:cNvPr>
            <p:cNvSpPr>
              <a:spLocks/>
            </p:cNvSpPr>
            <p:nvPr/>
          </p:nvSpPr>
          <p:spPr bwMode="auto">
            <a:xfrm>
              <a:off x="15138400" y="8299451"/>
              <a:ext cx="693738" cy="314325"/>
            </a:xfrm>
            <a:custGeom>
              <a:avLst/>
              <a:gdLst>
                <a:gd name="T0" fmla="*/ 236 w 251"/>
                <a:gd name="T1" fmla="*/ 0 h 114"/>
                <a:gd name="T2" fmla="*/ 15 w 251"/>
                <a:gd name="T3" fmla="*/ 0 h 114"/>
                <a:gd name="T4" fmla="*/ 0 w 251"/>
                <a:gd name="T5" fmla="*/ 0 h 114"/>
                <a:gd name="T6" fmla="*/ 0 w 251"/>
                <a:gd name="T7" fmla="*/ 35 h 114"/>
                <a:gd name="T8" fmla="*/ 37 w 251"/>
                <a:gd name="T9" fmla="*/ 86 h 114"/>
                <a:gd name="T10" fmla="*/ 215 w 251"/>
                <a:gd name="T11" fmla="*/ 86 h 114"/>
                <a:gd name="T12" fmla="*/ 251 w 251"/>
                <a:gd name="T13" fmla="*/ 35 h 114"/>
                <a:gd name="T14" fmla="*/ 251 w 251"/>
                <a:gd name="T15" fmla="*/ 0 h 114"/>
                <a:gd name="T16" fmla="*/ 236 w 251"/>
                <a:gd name="T17"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1" h="114">
                  <a:moveTo>
                    <a:pt x="236" y="0"/>
                  </a:moveTo>
                  <a:cubicBezTo>
                    <a:pt x="15" y="0"/>
                    <a:pt x="15" y="0"/>
                    <a:pt x="15" y="0"/>
                  </a:cubicBezTo>
                  <a:cubicBezTo>
                    <a:pt x="0" y="0"/>
                    <a:pt x="0" y="0"/>
                    <a:pt x="0" y="0"/>
                  </a:cubicBezTo>
                  <a:cubicBezTo>
                    <a:pt x="0" y="35"/>
                    <a:pt x="0" y="35"/>
                    <a:pt x="0" y="35"/>
                  </a:cubicBezTo>
                  <a:cubicBezTo>
                    <a:pt x="0" y="53"/>
                    <a:pt x="12" y="72"/>
                    <a:pt x="37" y="86"/>
                  </a:cubicBezTo>
                  <a:cubicBezTo>
                    <a:pt x="86" y="114"/>
                    <a:pt x="165" y="114"/>
                    <a:pt x="215" y="86"/>
                  </a:cubicBezTo>
                  <a:cubicBezTo>
                    <a:pt x="239" y="72"/>
                    <a:pt x="251" y="53"/>
                    <a:pt x="251" y="35"/>
                  </a:cubicBezTo>
                  <a:cubicBezTo>
                    <a:pt x="251" y="0"/>
                    <a:pt x="251" y="0"/>
                    <a:pt x="251" y="0"/>
                  </a:cubicBezTo>
                  <a:lnTo>
                    <a:pt x="236" y="0"/>
                  </a:lnTo>
                  <a:close/>
                </a:path>
              </a:pathLst>
            </a:custGeom>
            <a:solidFill>
              <a:srgbClr val="0250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93" name="Freeform 92">
              <a:extLst>
                <a:ext uri="{FF2B5EF4-FFF2-40B4-BE49-F238E27FC236}">
                  <a16:creationId xmlns:a16="http://schemas.microsoft.com/office/drawing/2014/main" id="{8A64CB33-B23A-4680-B997-0F20EC5CEF5D}"/>
                </a:ext>
              </a:extLst>
            </p:cNvPr>
            <p:cNvSpPr>
              <a:spLocks/>
            </p:cNvSpPr>
            <p:nvPr/>
          </p:nvSpPr>
          <p:spPr bwMode="auto">
            <a:xfrm>
              <a:off x="15138400" y="8277226"/>
              <a:ext cx="693738" cy="314325"/>
            </a:xfrm>
            <a:custGeom>
              <a:avLst/>
              <a:gdLst>
                <a:gd name="T0" fmla="*/ 236 w 251"/>
                <a:gd name="T1" fmla="*/ 0 h 114"/>
                <a:gd name="T2" fmla="*/ 15 w 251"/>
                <a:gd name="T3" fmla="*/ 0 h 114"/>
                <a:gd name="T4" fmla="*/ 0 w 251"/>
                <a:gd name="T5" fmla="*/ 0 h 114"/>
                <a:gd name="T6" fmla="*/ 0 w 251"/>
                <a:gd name="T7" fmla="*/ 35 h 114"/>
                <a:gd name="T8" fmla="*/ 37 w 251"/>
                <a:gd name="T9" fmla="*/ 86 h 114"/>
                <a:gd name="T10" fmla="*/ 215 w 251"/>
                <a:gd name="T11" fmla="*/ 86 h 114"/>
                <a:gd name="T12" fmla="*/ 251 w 251"/>
                <a:gd name="T13" fmla="*/ 35 h 114"/>
                <a:gd name="T14" fmla="*/ 251 w 251"/>
                <a:gd name="T15" fmla="*/ 0 h 114"/>
                <a:gd name="T16" fmla="*/ 236 w 251"/>
                <a:gd name="T17"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1" h="114">
                  <a:moveTo>
                    <a:pt x="236" y="0"/>
                  </a:moveTo>
                  <a:cubicBezTo>
                    <a:pt x="15" y="0"/>
                    <a:pt x="15" y="0"/>
                    <a:pt x="15" y="0"/>
                  </a:cubicBezTo>
                  <a:cubicBezTo>
                    <a:pt x="0" y="0"/>
                    <a:pt x="0" y="0"/>
                    <a:pt x="0" y="0"/>
                  </a:cubicBezTo>
                  <a:cubicBezTo>
                    <a:pt x="0" y="35"/>
                    <a:pt x="0" y="35"/>
                    <a:pt x="0" y="35"/>
                  </a:cubicBezTo>
                  <a:cubicBezTo>
                    <a:pt x="0" y="53"/>
                    <a:pt x="12" y="72"/>
                    <a:pt x="37" y="86"/>
                  </a:cubicBezTo>
                  <a:cubicBezTo>
                    <a:pt x="86" y="114"/>
                    <a:pt x="165" y="114"/>
                    <a:pt x="215" y="86"/>
                  </a:cubicBezTo>
                  <a:cubicBezTo>
                    <a:pt x="239" y="72"/>
                    <a:pt x="251" y="53"/>
                    <a:pt x="251" y="35"/>
                  </a:cubicBezTo>
                  <a:cubicBezTo>
                    <a:pt x="251" y="0"/>
                    <a:pt x="251" y="0"/>
                    <a:pt x="251" y="0"/>
                  </a:cubicBezTo>
                  <a:lnTo>
                    <a:pt x="236" y="0"/>
                  </a:lnTo>
                  <a:close/>
                </a:path>
              </a:pathLst>
            </a:custGeom>
            <a:solidFill>
              <a:srgbClr val="4579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94" name="Freeform 93">
              <a:extLst>
                <a:ext uri="{FF2B5EF4-FFF2-40B4-BE49-F238E27FC236}">
                  <a16:creationId xmlns:a16="http://schemas.microsoft.com/office/drawing/2014/main" id="{4D95E499-7778-47F2-9297-05F3780CE1AC}"/>
                </a:ext>
              </a:extLst>
            </p:cNvPr>
            <p:cNvSpPr>
              <a:spLocks/>
            </p:cNvSpPr>
            <p:nvPr/>
          </p:nvSpPr>
          <p:spPr bwMode="auto">
            <a:xfrm>
              <a:off x="15105063" y="8058151"/>
              <a:ext cx="762000" cy="439738"/>
            </a:xfrm>
            <a:custGeom>
              <a:avLst/>
              <a:gdLst>
                <a:gd name="T0" fmla="*/ 227 w 276"/>
                <a:gd name="T1" fmla="*/ 131 h 159"/>
                <a:gd name="T2" fmla="*/ 49 w 276"/>
                <a:gd name="T3" fmla="*/ 131 h 159"/>
                <a:gd name="T4" fmla="*/ 49 w 276"/>
                <a:gd name="T5" fmla="*/ 28 h 159"/>
                <a:gd name="T6" fmla="*/ 227 w 276"/>
                <a:gd name="T7" fmla="*/ 28 h 159"/>
                <a:gd name="T8" fmla="*/ 227 w 276"/>
                <a:gd name="T9" fmla="*/ 131 h 159"/>
              </a:gdLst>
              <a:ahLst/>
              <a:cxnLst>
                <a:cxn ang="0">
                  <a:pos x="T0" y="T1"/>
                </a:cxn>
                <a:cxn ang="0">
                  <a:pos x="T2" y="T3"/>
                </a:cxn>
                <a:cxn ang="0">
                  <a:pos x="T4" y="T5"/>
                </a:cxn>
                <a:cxn ang="0">
                  <a:pos x="T6" y="T7"/>
                </a:cxn>
                <a:cxn ang="0">
                  <a:pos x="T8" y="T9"/>
                </a:cxn>
              </a:cxnLst>
              <a:rect l="0" t="0" r="r" b="b"/>
              <a:pathLst>
                <a:path w="276" h="159">
                  <a:moveTo>
                    <a:pt x="227" y="131"/>
                  </a:moveTo>
                  <a:cubicBezTo>
                    <a:pt x="177" y="159"/>
                    <a:pt x="98" y="159"/>
                    <a:pt x="49" y="131"/>
                  </a:cubicBezTo>
                  <a:cubicBezTo>
                    <a:pt x="0" y="102"/>
                    <a:pt x="0" y="56"/>
                    <a:pt x="49" y="28"/>
                  </a:cubicBezTo>
                  <a:cubicBezTo>
                    <a:pt x="98" y="0"/>
                    <a:pt x="177" y="0"/>
                    <a:pt x="227" y="28"/>
                  </a:cubicBezTo>
                  <a:cubicBezTo>
                    <a:pt x="276" y="56"/>
                    <a:pt x="276" y="102"/>
                    <a:pt x="227" y="131"/>
                  </a:cubicBezTo>
                  <a:close/>
                </a:path>
              </a:pathLst>
            </a:custGeom>
            <a:solidFill>
              <a:srgbClr val="79BB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95" name="Freeform 94">
              <a:extLst>
                <a:ext uri="{FF2B5EF4-FFF2-40B4-BE49-F238E27FC236}">
                  <a16:creationId xmlns:a16="http://schemas.microsoft.com/office/drawing/2014/main" id="{676760B9-3060-46FF-AABC-0236C399B02C}"/>
                </a:ext>
              </a:extLst>
            </p:cNvPr>
            <p:cNvSpPr>
              <a:spLocks/>
            </p:cNvSpPr>
            <p:nvPr/>
          </p:nvSpPr>
          <p:spPr bwMode="auto">
            <a:xfrm>
              <a:off x="15295563" y="8169276"/>
              <a:ext cx="379413" cy="217488"/>
            </a:xfrm>
            <a:custGeom>
              <a:avLst/>
              <a:gdLst>
                <a:gd name="T0" fmla="*/ 113 w 137"/>
                <a:gd name="T1" fmla="*/ 65 h 79"/>
                <a:gd name="T2" fmla="*/ 25 w 137"/>
                <a:gd name="T3" fmla="*/ 65 h 79"/>
                <a:gd name="T4" fmla="*/ 25 w 137"/>
                <a:gd name="T5" fmla="*/ 14 h 79"/>
                <a:gd name="T6" fmla="*/ 113 w 137"/>
                <a:gd name="T7" fmla="*/ 14 h 79"/>
                <a:gd name="T8" fmla="*/ 113 w 137"/>
                <a:gd name="T9" fmla="*/ 65 h 79"/>
              </a:gdLst>
              <a:ahLst/>
              <a:cxnLst>
                <a:cxn ang="0">
                  <a:pos x="T0" y="T1"/>
                </a:cxn>
                <a:cxn ang="0">
                  <a:pos x="T2" y="T3"/>
                </a:cxn>
                <a:cxn ang="0">
                  <a:pos x="T4" y="T5"/>
                </a:cxn>
                <a:cxn ang="0">
                  <a:pos x="T6" y="T7"/>
                </a:cxn>
                <a:cxn ang="0">
                  <a:pos x="T8" y="T9"/>
                </a:cxn>
              </a:cxnLst>
              <a:rect l="0" t="0" r="r" b="b"/>
              <a:pathLst>
                <a:path w="137" h="79">
                  <a:moveTo>
                    <a:pt x="113" y="65"/>
                  </a:moveTo>
                  <a:cubicBezTo>
                    <a:pt x="88" y="79"/>
                    <a:pt x="49" y="79"/>
                    <a:pt x="25" y="65"/>
                  </a:cubicBezTo>
                  <a:cubicBezTo>
                    <a:pt x="0" y="51"/>
                    <a:pt x="0" y="28"/>
                    <a:pt x="25" y="14"/>
                  </a:cubicBezTo>
                  <a:cubicBezTo>
                    <a:pt x="49" y="0"/>
                    <a:pt x="88" y="0"/>
                    <a:pt x="113" y="14"/>
                  </a:cubicBezTo>
                  <a:cubicBezTo>
                    <a:pt x="137" y="28"/>
                    <a:pt x="137" y="51"/>
                    <a:pt x="113" y="65"/>
                  </a:cubicBezTo>
                  <a:close/>
                </a:path>
              </a:pathLst>
            </a:custGeom>
            <a:solidFill>
              <a:srgbClr val="2E70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96" name="Freeform 95">
              <a:extLst>
                <a:ext uri="{FF2B5EF4-FFF2-40B4-BE49-F238E27FC236}">
                  <a16:creationId xmlns:a16="http://schemas.microsoft.com/office/drawing/2014/main" id="{6F3C7AAB-6FB0-48CE-BAAD-E5EBAF9F5376}"/>
                </a:ext>
              </a:extLst>
            </p:cNvPr>
            <p:cNvSpPr>
              <a:spLocks/>
            </p:cNvSpPr>
            <p:nvPr/>
          </p:nvSpPr>
          <p:spPr bwMode="auto">
            <a:xfrm>
              <a:off x="15436850" y="7494588"/>
              <a:ext cx="96838" cy="812800"/>
            </a:xfrm>
            <a:custGeom>
              <a:avLst/>
              <a:gdLst>
                <a:gd name="T0" fmla="*/ 30 w 35"/>
                <a:gd name="T1" fmla="*/ 4 h 294"/>
                <a:gd name="T2" fmla="*/ 5 w 35"/>
                <a:gd name="T3" fmla="*/ 4 h 294"/>
                <a:gd name="T4" fmla="*/ 0 w 35"/>
                <a:gd name="T5" fmla="*/ 11 h 294"/>
                <a:gd name="T6" fmla="*/ 0 w 35"/>
                <a:gd name="T7" fmla="*/ 283 h 294"/>
                <a:gd name="T8" fmla="*/ 5 w 35"/>
                <a:gd name="T9" fmla="*/ 290 h 294"/>
                <a:gd name="T10" fmla="*/ 30 w 35"/>
                <a:gd name="T11" fmla="*/ 290 h 294"/>
                <a:gd name="T12" fmla="*/ 35 w 35"/>
                <a:gd name="T13" fmla="*/ 283 h 294"/>
                <a:gd name="T14" fmla="*/ 35 w 35"/>
                <a:gd name="T15" fmla="*/ 11 h 294"/>
                <a:gd name="T16" fmla="*/ 30 w 35"/>
                <a:gd name="T17" fmla="*/ 4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94">
                  <a:moveTo>
                    <a:pt x="30" y="4"/>
                  </a:moveTo>
                  <a:cubicBezTo>
                    <a:pt x="23" y="0"/>
                    <a:pt x="12" y="0"/>
                    <a:pt x="5" y="4"/>
                  </a:cubicBezTo>
                  <a:cubicBezTo>
                    <a:pt x="2" y="6"/>
                    <a:pt x="0" y="8"/>
                    <a:pt x="0" y="11"/>
                  </a:cubicBezTo>
                  <a:cubicBezTo>
                    <a:pt x="0" y="283"/>
                    <a:pt x="0" y="283"/>
                    <a:pt x="0" y="283"/>
                  </a:cubicBezTo>
                  <a:cubicBezTo>
                    <a:pt x="0" y="286"/>
                    <a:pt x="2" y="288"/>
                    <a:pt x="5" y="290"/>
                  </a:cubicBezTo>
                  <a:cubicBezTo>
                    <a:pt x="12" y="294"/>
                    <a:pt x="23" y="294"/>
                    <a:pt x="30" y="290"/>
                  </a:cubicBezTo>
                  <a:cubicBezTo>
                    <a:pt x="33" y="288"/>
                    <a:pt x="35" y="286"/>
                    <a:pt x="35" y="283"/>
                  </a:cubicBezTo>
                  <a:cubicBezTo>
                    <a:pt x="35" y="11"/>
                    <a:pt x="35" y="11"/>
                    <a:pt x="35" y="11"/>
                  </a:cubicBezTo>
                  <a:cubicBezTo>
                    <a:pt x="35" y="8"/>
                    <a:pt x="33" y="6"/>
                    <a:pt x="30" y="4"/>
                  </a:cubicBezTo>
                  <a:close/>
                </a:path>
              </a:pathLst>
            </a:custGeom>
            <a:solidFill>
              <a:srgbClr val="1B146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97" name="Freeform 96">
              <a:extLst>
                <a:ext uri="{FF2B5EF4-FFF2-40B4-BE49-F238E27FC236}">
                  <a16:creationId xmlns:a16="http://schemas.microsoft.com/office/drawing/2014/main" id="{FABCE4FB-4768-4131-A3CC-AC77CFDE4F3B}"/>
                </a:ext>
              </a:extLst>
            </p:cNvPr>
            <p:cNvSpPr>
              <a:spLocks/>
            </p:cNvSpPr>
            <p:nvPr/>
          </p:nvSpPr>
          <p:spPr bwMode="auto">
            <a:xfrm>
              <a:off x="15062200" y="6646863"/>
              <a:ext cx="423863" cy="1474788"/>
            </a:xfrm>
            <a:custGeom>
              <a:avLst/>
              <a:gdLst>
                <a:gd name="T0" fmla="*/ 267 w 267"/>
                <a:gd name="T1" fmla="*/ 0 h 929"/>
                <a:gd name="T2" fmla="*/ 0 w 267"/>
                <a:gd name="T3" fmla="*/ 774 h 929"/>
                <a:gd name="T4" fmla="*/ 267 w 267"/>
                <a:gd name="T5" fmla="*/ 929 h 929"/>
                <a:gd name="T6" fmla="*/ 267 w 267"/>
                <a:gd name="T7" fmla="*/ 0 h 929"/>
              </a:gdLst>
              <a:ahLst/>
              <a:cxnLst>
                <a:cxn ang="0">
                  <a:pos x="T0" y="T1"/>
                </a:cxn>
                <a:cxn ang="0">
                  <a:pos x="T2" y="T3"/>
                </a:cxn>
                <a:cxn ang="0">
                  <a:pos x="T4" y="T5"/>
                </a:cxn>
                <a:cxn ang="0">
                  <a:pos x="T6" y="T7"/>
                </a:cxn>
              </a:cxnLst>
              <a:rect l="0" t="0" r="r" b="b"/>
              <a:pathLst>
                <a:path w="267" h="929">
                  <a:moveTo>
                    <a:pt x="267" y="0"/>
                  </a:moveTo>
                  <a:lnTo>
                    <a:pt x="0" y="774"/>
                  </a:lnTo>
                  <a:lnTo>
                    <a:pt x="267" y="929"/>
                  </a:lnTo>
                  <a:lnTo>
                    <a:pt x="267" y="0"/>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98" name="Freeform 97">
              <a:extLst>
                <a:ext uri="{FF2B5EF4-FFF2-40B4-BE49-F238E27FC236}">
                  <a16:creationId xmlns:a16="http://schemas.microsoft.com/office/drawing/2014/main" id="{A79B586B-21E0-4A37-B852-7DD689266C7C}"/>
                </a:ext>
              </a:extLst>
            </p:cNvPr>
            <p:cNvSpPr>
              <a:spLocks/>
            </p:cNvSpPr>
            <p:nvPr/>
          </p:nvSpPr>
          <p:spPr bwMode="auto">
            <a:xfrm>
              <a:off x="15486063" y="6646863"/>
              <a:ext cx="425450" cy="1474788"/>
            </a:xfrm>
            <a:custGeom>
              <a:avLst/>
              <a:gdLst>
                <a:gd name="T0" fmla="*/ 0 w 268"/>
                <a:gd name="T1" fmla="*/ 0 h 929"/>
                <a:gd name="T2" fmla="*/ 268 w 268"/>
                <a:gd name="T3" fmla="*/ 774 h 929"/>
                <a:gd name="T4" fmla="*/ 0 w 268"/>
                <a:gd name="T5" fmla="*/ 929 h 929"/>
                <a:gd name="T6" fmla="*/ 0 w 268"/>
                <a:gd name="T7" fmla="*/ 0 h 929"/>
              </a:gdLst>
              <a:ahLst/>
              <a:cxnLst>
                <a:cxn ang="0">
                  <a:pos x="T0" y="T1"/>
                </a:cxn>
                <a:cxn ang="0">
                  <a:pos x="T2" y="T3"/>
                </a:cxn>
                <a:cxn ang="0">
                  <a:pos x="T4" y="T5"/>
                </a:cxn>
                <a:cxn ang="0">
                  <a:pos x="T6" y="T7"/>
                </a:cxn>
              </a:cxnLst>
              <a:rect l="0" t="0" r="r" b="b"/>
              <a:pathLst>
                <a:path w="268" h="929">
                  <a:moveTo>
                    <a:pt x="0" y="0"/>
                  </a:moveTo>
                  <a:lnTo>
                    <a:pt x="268" y="774"/>
                  </a:lnTo>
                  <a:lnTo>
                    <a:pt x="0" y="929"/>
                  </a:lnTo>
                  <a:lnTo>
                    <a:pt x="0" y="0"/>
                  </a:lnTo>
                  <a:close/>
                </a:path>
              </a:pathLst>
            </a:custGeom>
            <a:solidFill>
              <a:srgbClr val="C9C9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grpSp>
      <p:grpSp>
        <p:nvGrpSpPr>
          <p:cNvPr id="124" name="Group 123">
            <a:extLst>
              <a:ext uri="{FF2B5EF4-FFF2-40B4-BE49-F238E27FC236}">
                <a16:creationId xmlns:a16="http://schemas.microsoft.com/office/drawing/2014/main" id="{DC64DD52-92C4-4CDE-A2F6-2A150AAFA5B4}"/>
              </a:ext>
            </a:extLst>
          </p:cNvPr>
          <p:cNvGrpSpPr/>
          <p:nvPr/>
        </p:nvGrpSpPr>
        <p:grpSpPr>
          <a:xfrm>
            <a:off x="2330395" y="3189319"/>
            <a:ext cx="424601" cy="983328"/>
            <a:chOff x="6977063" y="6378576"/>
            <a:chExt cx="849312" cy="1966912"/>
          </a:xfrm>
        </p:grpSpPr>
        <p:sp>
          <p:nvSpPr>
            <p:cNvPr id="99" name="Freeform 98">
              <a:extLst>
                <a:ext uri="{FF2B5EF4-FFF2-40B4-BE49-F238E27FC236}">
                  <a16:creationId xmlns:a16="http://schemas.microsoft.com/office/drawing/2014/main" id="{B411A972-60D4-4164-A711-E908F433E9CC}"/>
                </a:ext>
              </a:extLst>
            </p:cNvPr>
            <p:cNvSpPr>
              <a:spLocks/>
            </p:cNvSpPr>
            <p:nvPr/>
          </p:nvSpPr>
          <p:spPr bwMode="auto">
            <a:xfrm>
              <a:off x="7053263" y="8031163"/>
              <a:ext cx="693738" cy="314325"/>
            </a:xfrm>
            <a:custGeom>
              <a:avLst/>
              <a:gdLst>
                <a:gd name="T0" fmla="*/ 236 w 251"/>
                <a:gd name="T1" fmla="*/ 0 h 114"/>
                <a:gd name="T2" fmla="*/ 15 w 251"/>
                <a:gd name="T3" fmla="*/ 0 h 114"/>
                <a:gd name="T4" fmla="*/ 0 w 251"/>
                <a:gd name="T5" fmla="*/ 0 h 114"/>
                <a:gd name="T6" fmla="*/ 0 w 251"/>
                <a:gd name="T7" fmla="*/ 35 h 114"/>
                <a:gd name="T8" fmla="*/ 37 w 251"/>
                <a:gd name="T9" fmla="*/ 86 h 114"/>
                <a:gd name="T10" fmla="*/ 215 w 251"/>
                <a:gd name="T11" fmla="*/ 86 h 114"/>
                <a:gd name="T12" fmla="*/ 251 w 251"/>
                <a:gd name="T13" fmla="*/ 35 h 114"/>
                <a:gd name="T14" fmla="*/ 251 w 251"/>
                <a:gd name="T15" fmla="*/ 0 h 114"/>
                <a:gd name="T16" fmla="*/ 236 w 251"/>
                <a:gd name="T17"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1" h="114">
                  <a:moveTo>
                    <a:pt x="236" y="0"/>
                  </a:moveTo>
                  <a:cubicBezTo>
                    <a:pt x="15" y="0"/>
                    <a:pt x="15" y="0"/>
                    <a:pt x="15" y="0"/>
                  </a:cubicBezTo>
                  <a:cubicBezTo>
                    <a:pt x="0" y="0"/>
                    <a:pt x="0" y="0"/>
                    <a:pt x="0" y="0"/>
                  </a:cubicBezTo>
                  <a:cubicBezTo>
                    <a:pt x="0" y="35"/>
                    <a:pt x="0" y="35"/>
                    <a:pt x="0" y="35"/>
                  </a:cubicBezTo>
                  <a:cubicBezTo>
                    <a:pt x="0" y="53"/>
                    <a:pt x="12" y="72"/>
                    <a:pt x="37" y="86"/>
                  </a:cubicBezTo>
                  <a:cubicBezTo>
                    <a:pt x="86" y="114"/>
                    <a:pt x="166" y="114"/>
                    <a:pt x="215" y="86"/>
                  </a:cubicBezTo>
                  <a:cubicBezTo>
                    <a:pt x="239" y="72"/>
                    <a:pt x="251" y="53"/>
                    <a:pt x="251" y="35"/>
                  </a:cubicBezTo>
                  <a:cubicBezTo>
                    <a:pt x="251" y="0"/>
                    <a:pt x="251" y="0"/>
                    <a:pt x="251" y="0"/>
                  </a:cubicBezTo>
                  <a:lnTo>
                    <a:pt x="236" y="0"/>
                  </a:lnTo>
                  <a:close/>
                </a:path>
              </a:pathLst>
            </a:custGeom>
            <a:solidFill>
              <a:srgbClr val="0250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100" name="Freeform 99">
              <a:extLst>
                <a:ext uri="{FF2B5EF4-FFF2-40B4-BE49-F238E27FC236}">
                  <a16:creationId xmlns:a16="http://schemas.microsoft.com/office/drawing/2014/main" id="{653C09F8-A88C-46CA-9142-0485AF45FB05}"/>
                </a:ext>
              </a:extLst>
            </p:cNvPr>
            <p:cNvSpPr>
              <a:spLocks/>
            </p:cNvSpPr>
            <p:nvPr/>
          </p:nvSpPr>
          <p:spPr bwMode="auto">
            <a:xfrm>
              <a:off x="7053263" y="8008938"/>
              <a:ext cx="693738" cy="314325"/>
            </a:xfrm>
            <a:custGeom>
              <a:avLst/>
              <a:gdLst>
                <a:gd name="T0" fmla="*/ 236 w 251"/>
                <a:gd name="T1" fmla="*/ 0 h 114"/>
                <a:gd name="T2" fmla="*/ 15 w 251"/>
                <a:gd name="T3" fmla="*/ 0 h 114"/>
                <a:gd name="T4" fmla="*/ 0 w 251"/>
                <a:gd name="T5" fmla="*/ 0 h 114"/>
                <a:gd name="T6" fmla="*/ 0 w 251"/>
                <a:gd name="T7" fmla="*/ 35 h 114"/>
                <a:gd name="T8" fmla="*/ 37 w 251"/>
                <a:gd name="T9" fmla="*/ 86 h 114"/>
                <a:gd name="T10" fmla="*/ 215 w 251"/>
                <a:gd name="T11" fmla="*/ 86 h 114"/>
                <a:gd name="T12" fmla="*/ 251 w 251"/>
                <a:gd name="T13" fmla="*/ 35 h 114"/>
                <a:gd name="T14" fmla="*/ 251 w 251"/>
                <a:gd name="T15" fmla="*/ 0 h 114"/>
                <a:gd name="T16" fmla="*/ 236 w 251"/>
                <a:gd name="T17"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1" h="114">
                  <a:moveTo>
                    <a:pt x="236" y="0"/>
                  </a:moveTo>
                  <a:cubicBezTo>
                    <a:pt x="15" y="0"/>
                    <a:pt x="15" y="0"/>
                    <a:pt x="15" y="0"/>
                  </a:cubicBezTo>
                  <a:cubicBezTo>
                    <a:pt x="0" y="0"/>
                    <a:pt x="0" y="0"/>
                    <a:pt x="0" y="0"/>
                  </a:cubicBezTo>
                  <a:cubicBezTo>
                    <a:pt x="0" y="35"/>
                    <a:pt x="0" y="35"/>
                    <a:pt x="0" y="35"/>
                  </a:cubicBezTo>
                  <a:cubicBezTo>
                    <a:pt x="0" y="53"/>
                    <a:pt x="12" y="72"/>
                    <a:pt x="37" y="86"/>
                  </a:cubicBezTo>
                  <a:cubicBezTo>
                    <a:pt x="86" y="114"/>
                    <a:pt x="166" y="114"/>
                    <a:pt x="215" y="86"/>
                  </a:cubicBezTo>
                  <a:cubicBezTo>
                    <a:pt x="239" y="72"/>
                    <a:pt x="251" y="53"/>
                    <a:pt x="251" y="35"/>
                  </a:cubicBezTo>
                  <a:cubicBezTo>
                    <a:pt x="251" y="0"/>
                    <a:pt x="251" y="0"/>
                    <a:pt x="251" y="0"/>
                  </a:cubicBezTo>
                  <a:lnTo>
                    <a:pt x="236" y="0"/>
                  </a:lnTo>
                  <a:close/>
                </a:path>
              </a:pathLst>
            </a:custGeom>
            <a:solidFill>
              <a:srgbClr val="4579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101" name="Freeform 100">
              <a:extLst>
                <a:ext uri="{FF2B5EF4-FFF2-40B4-BE49-F238E27FC236}">
                  <a16:creationId xmlns:a16="http://schemas.microsoft.com/office/drawing/2014/main" id="{D344C0F8-307D-4630-B613-40036848DBE3}"/>
                </a:ext>
              </a:extLst>
            </p:cNvPr>
            <p:cNvSpPr>
              <a:spLocks/>
            </p:cNvSpPr>
            <p:nvPr/>
          </p:nvSpPr>
          <p:spPr bwMode="auto">
            <a:xfrm>
              <a:off x="7021513" y="7789863"/>
              <a:ext cx="760413" cy="439738"/>
            </a:xfrm>
            <a:custGeom>
              <a:avLst/>
              <a:gdLst>
                <a:gd name="T0" fmla="*/ 227 w 276"/>
                <a:gd name="T1" fmla="*/ 131 h 159"/>
                <a:gd name="T2" fmla="*/ 49 w 276"/>
                <a:gd name="T3" fmla="*/ 131 h 159"/>
                <a:gd name="T4" fmla="*/ 49 w 276"/>
                <a:gd name="T5" fmla="*/ 28 h 159"/>
                <a:gd name="T6" fmla="*/ 227 w 276"/>
                <a:gd name="T7" fmla="*/ 28 h 159"/>
                <a:gd name="T8" fmla="*/ 227 w 276"/>
                <a:gd name="T9" fmla="*/ 131 h 159"/>
              </a:gdLst>
              <a:ahLst/>
              <a:cxnLst>
                <a:cxn ang="0">
                  <a:pos x="T0" y="T1"/>
                </a:cxn>
                <a:cxn ang="0">
                  <a:pos x="T2" y="T3"/>
                </a:cxn>
                <a:cxn ang="0">
                  <a:pos x="T4" y="T5"/>
                </a:cxn>
                <a:cxn ang="0">
                  <a:pos x="T6" y="T7"/>
                </a:cxn>
                <a:cxn ang="0">
                  <a:pos x="T8" y="T9"/>
                </a:cxn>
              </a:cxnLst>
              <a:rect l="0" t="0" r="r" b="b"/>
              <a:pathLst>
                <a:path w="276" h="159">
                  <a:moveTo>
                    <a:pt x="227" y="131"/>
                  </a:moveTo>
                  <a:cubicBezTo>
                    <a:pt x="178" y="159"/>
                    <a:pt x="98" y="159"/>
                    <a:pt x="49" y="131"/>
                  </a:cubicBezTo>
                  <a:cubicBezTo>
                    <a:pt x="0" y="102"/>
                    <a:pt x="0" y="56"/>
                    <a:pt x="49" y="28"/>
                  </a:cubicBezTo>
                  <a:cubicBezTo>
                    <a:pt x="98" y="0"/>
                    <a:pt x="178" y="0"/>
                    <a:pt x="227" y="28"/>
                  </a:cubicBezTo>
                  <a:cubicBezTo>
                    <a:pt x="276" y="56"/>
                    <a:pt x="276" y="102"/>
                    <a:pt x="227" y="131"/>
                  </a:cubicBezTo>
                  <a:close/>
                </a:path>
              </a:pathLst>
            </a:custGeom>
            <a:solidFill>
              <a:srgbClr val="79BB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102" name="Freeform 101">
              <a:extLst>
                <a:ext uri="{FF2B5EF4-FFF2-40B4-BE49-F238E27FC236}">
                  <a16:creationId xmlns:a16="http://schemas.microsoft.com/office/drawing/2014/main" id="{48808037-F422-473F-949B-DC87D506EC14}"/>
                </a:ext>
              </a:extLst>
            </p:cNvPr>
            <p:cNvSpPr>
              <a:spLocks/>
            </p:cNvSpPr>
            <p:nvPr/>
          </p:nvSpPr>
          <p:spPr bwMode="auto">
            <a:xfrm>
              <a:off x="7210425" y="7900988"/>
              <a:ext cx="379413" cy="219075"/>
            </a:xfrm>
            <a:custGeom>
              <a:avLst/>
              <a:gdLst>
                <a:gd name="T0" fmla="*/ 113 w 137"/>
                <a:gd name="T1" fmla="*/ 65 h 79"/>
                <a:gd name="T2" fmla="*/ 25 w 137"/>
                <a:gd name="T3" fmla="*/ 65 h 79"/>
                <a:gd name="T4" fmla="*/ 25 w 137"/>
                <a:gd name="T5" fmla="*/ 14 h 79"/>
                <a:gd name="T6" fmla="*/ 113 w 137"/>
                <a:gd name="T7" fmla="*/ 14 h 79"/>
                <a:gd name="T8" fmla="*/ 113 w 137"/>
                <a:gd name="T9" fmla="*/ 65 h 79"/>
              </a:gdLst>
              <a:ahLst/>
              <a:cxnLst>
                <a:cxn ang="0">
                  <a:pos x="T0" y="T1"/>
                </a:cxn>
                <a:cxn ang="0">
                  <a:pos x="T2" y="T3"/>
                </a:cxn>
                <a:cxn ang="0">
                  <a:pos x="T4" y="T5"/>
                </a:cxn>
                <a:cxn ang="0">
                  <a:pos x="T6" y="T7"/>
                </a:cxn>
                <a:cxn ang="0">
                  <a:pos x="T8" y="T9"/>
                </a:cxn>
              </a:cxnLst>
              <a:rect l="0" t="0" r="r" b="b"/>
              <a:pathLst>
                <a:path w="137" h="79">
                  <a:moveTo>
                    <a:pt x="113" y="65"/>
                  </a:moveTo>
                  <a:cubicBezTo>
                    <a:pt x="88" y="79"/>
                    <a:pt x="49" y="79"/>
                    <a:pt x="25" y="65"/>
                  </a:cubicBezTo>
                  <a:cubicBezTo>
                    <a:pt x="0" y="51"/>
                    <a:pt x="0" y="28"/>
                    <a:pt x="25" y="14"/>
                  </a:cubicBezTo>
                  <a:cubicBezTo>
                    <a:pt x="49" y="0"/>
                    <a:pt x="88" y="0"/>
                    <a:pt x="113" y="14"/>
                  </a:cubicBezTo>
                  <a:cubicBezTo>
                    <a:pt x="137" y="28"/>
                    <a:pt x="137" y="51"/>
                    <a:pt x="113" y="65"/>
                  </a:cubicBezTo>
                  <a:close/>
                </a:path>
              </a:pathLst>
            </a:custGeom>
            <a:solidFill>
              <a:srgbClr val="2E70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103" name="Freeform 102">
              <a:extLst>
                <a:ext uri="{FF2B5EF4-FFF2-40B4-BE49-F238E27FC236}">
                  <a16:creationId xmlns:a16="http://schemas.microsoft.com/office/drawing/2014/main" id="{5F126140-8A15-4775-BEA9-040D2B5123AF}"/>
                </a:ext>
              </a:extLst>
            </p:cNvPr>
            <p:cNvSpPr>
              <a:spLocks/>
            </p:cNvSpPr>
            <p:nvPr/>
          </p:nvSpPr>
          <p:spPr bwMode="auto">
            <a:xfrm>
              <a:off x="7351713" y="7227888"/>
              <a:ext cx="96838" cy="811213"/>
            </a:xfrm>
            <a:custGeom>
              <a:avLst/>
              <a:gdLst>
                <a:gd name="T0" fmla="*/ 30 w 35"/>
                <a:gd name="T1" fmla="*/ 4 h 294"/>
                <a:gd name="T2" fmla="*/ 5 w 35"/>
                <a:gd name="T3" fmla="*/ 4 h 294"/>
                <a:gd name="T4" fmla="*/ 0 w 35"/>
                <a:gd name="T5" fmla="*/ 11 h 294"/>
                <a:gd name="T6" fmla="*/ 0 w 35"/>
                <a:gd name="T7" fmla="*/ 283 h 294"/>
                <a:gd name="T8" fmla="*/ 5 w 35"/>
                <a:gd name="T9" fmla="*/ 290 h 294"/>
                <a:gd name="T10" fmla="*/ 30 w 35"/>
                <a:gd name="T11" fmla="*/ 290 h 294"/>
                <a:gd name="T12" fmla="*/ 35 w 35"/>
                <a:gd name="T13" fmla="*/ 283 h 294"/>
                <a:gd name="T14" fmla="*/ 35 w 35"/>
                <a:gd name="T15" fmla="*/ 11 h 294"/>
                <a:gd name="T16" fmla="*/ 30 w 35"/>
                <a:gd name="T17" fmla="*/ 4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94">
                  <a:moveTo>
                    <a:pt x="30" y="4"/>
                  </a:moveTo>
                  <a:cubicBezTo>
                    <a:pt x="23" y="0"/>
                    <a:pt x="12" y="0"/>
                    <a:pt x="5" y="4"/>
                  </a:cubicBezTo>
                  <a:cubicBezTo>
                    <a:pt x="2" y="6"/>
                    <a:pt x="0" y="8"/>
                    <a:pt x="0" y="11"/>
                  </a:cubicBezTo>
                  <a:cubicBezTo>
                    <a:pt x="0" y="283"/>
                    <a:pt x="0" y="283"/>
                    <a:pt x="0" y="283"/>
                  </a:cubicBezTo>
                  <a:cubicBezTo>
                    <a:pt x="0" y="286"/>
                    <a:pt x="2" y="288"/>
                    <a:pt x="5" y="290"/>
                  </a:cubicBezTo>
                  <a:cubicBezTo>
                    <a:pt x="12" y="294"/>
                    <a:pt x="23" y="294"/>
                    <a:pt x="30" y="290"/>
                  </a:cubicBezTo>
                  <a:cubicBezTo>
                    <a:pt x="33" y="288"/>
                    <a:pt x="35" y="286"/>
                    <a:pt x="35" y="283"/>
                  </a:cubicBezTo>
                  <a:cubicBezTo>
                    <a:pt x="35" y="11"/>
                    <a:pt x="35" y="11"/>
                    <a:pt x="35" y="11"/>
                  </a:cubicBezTo>
                  <a:cubicBezTo>
                    <a:pt x="35" y="8"/>
                    <a:pt x="33" y="6"/>
                    <a:pt x="30" y="4"/>
                  </a:cubicBezTo>
                  <a:close/>
                </a:path>
              </a:pathLst>
            </a:custGeom>
            <a:solidFill>
              <a:srgbClr val="1B146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104" name="Freeform 103">
              <a:extLst>
                <a:ext uri="{FF2B5EF4-FFF2-40B4-BE49-F238E27FC236}">
                  <a16:creationId xmlns:a16="http://schemas.microsoft.com/office/drawing/2014/main" id="{66939046-19C7-44C6-9B89-833012037357}"/>
                </a:ext>
              </a:extLst>
            </p:cNvPr>
            <p:cNvSpPr>
              <a:spLocks/>
            </p:cNvSpPr>
            <p:nvPr/>
          </p:nvSpPr>
          <p:spPr bwMode="auto">
            <a:xfrm>
              <a:off x="6977063" y="6378576"/>
              <a:ext cx="423863" cy="1474788"/>
            </a:xfrm>
            <a:custGeom>
              <a:avLst/>
              <a:gdLst>
                <a:gd name="T0" fmla="*/ 267 w 267"/>
                <a:gd name="T1" fmla="*/ 0 h 929"/>
                <a:gd name="T2" fmla="*/ 0 w 267"/>
                <a:gd name="T3" fmla="*/ 775 h 929"/>
                <a:gd name="T4" fmla="*/ 267 w 267"/>
                <a:gd name="T5" fmla="*/ 929 h 929"/>
                <a:gd name="T6" fmla="*/ 267 w 267"/>
                <a:gd name="T7" fmla="*/ 0 h 929"/>
              </a:gdLst>
              <a:ahLst/>
              <a:cxnLst>
                <a:cxn ang="0">
                  <a:pos x="T0" y="T1"/>
                </a:cxn>
                <a:cxn ang="0">
                  <a:pos x="T2" y="T3"/>
                </a:cxn>
                <a:cxn ang="0">
                  <a:pos x="T4" y="T5"/>
                </a:cxn>
                <a:cxn ang="0">
                  <a:pos x="T6" y="T7"/>
                </a:cxn>
              </a:cxnLst>
              <a:rect l="0" t="0" r="r" b="b"/>
              <a:pathLst>
                <a:path w="267" h="929">
                  <a:moveTo>
                    <a:pt x="267" y="0"/>
                  </a:moveTo>
                  <a:lnTo>
                    <a:pt x="0" y="775"/>
                  </a:lnTo>
                  <a:lnTo>
                    <a:pt x="267" y="929"/>
                  </a:lnTo>
                  <a:lnTo>
                    <a:pt x="267" y="0"/>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105" name="Freeform 104">
              <a:extLst>
                <a:ext uri="{FF2B5EF4-FFF2-40B4-BE49-F238E27FC236}">
                  <a16:creationId xmlns:a16="http://schemas.microsoft.com/office/drawing/2014/main" id="{8D621B86-6B9E-4A0F-9B79-D73CB7B71FDE}"/>
                </a:ext>
              </a:extLst>
            </p:cNvPr>
            <p:cNvSpPr>
              <a:spLocks/>
            </p:cNvSpPr>
            <p:nvPr/>
          </p:nvSpPr>
          <p:spPr bwMode="auto">
            <a:xfrm>
              <a:off x="7400925" y="6378576"/>
              <a:ext cx="425450" cy="1474788"/>
            </a:xfrm>
            <a:custGeom>
              <a:avLst/>
              <a:gdLst>
                <a:gd name="T0" fmla="*/ 0 w 268"/>
                <a:gd name="T1" fmla="*/ 0 h 929"/>
                <a:gd name="T2" fmla="*/ 268 w 268"/>
                <a:gd name="T3" fmla="*/ 775 h 929"/>
                <a:gd name="T4" fmla="*/ 0 w 268"/>
                <a:gd name="T5" fmla="*/ 929 h 929"/>
                <a:gd name="T6" fmla="*/ 0 w 268"/>
                <a:gd name="T7" fmla="*/ 0 h 929"/>
              </a:gdLst>
              <a:ahLst/>
              <a:cxnLst>
                <a:cxn ang="0">
                  <a:pos x="T0" y="T1"/>
                </a:cxn>
                <a:cxn ang="0">
                  <a:pos x="T2" y="T3"/>
                </a:cxn>
                <a:cxn ang="0">
                  <a:pos x="T4" y="T5"/>
                </a:cxn>
                <a:cxn ang="0">
                  <a:pos x="T6" y="T7"/>
                </a:cxn>
              </a:cxnLst>
              <a:rect l="0" t="0" r="r" b="b"/>
              <a:pathLst>
                <a:path w="268" h="929">
                  <a:moveTo>
                    <a:pt x="0" y="0"/>
                  </a:moveTo>
                  <a:lnTo>
                    <a:pt x="268" y="775"/>
                  </a:lnTo>
                  <a:lnTo>
                    <a:pt x="0" y="929"/>
                  </a:lnTo>
                  <a:lnTo>
                    <a:pt x="0" y="0"/>
                  </a:lnTo>
                  <a:close/>
                </a:path>
              </a:pathLst>
            </a:custGeom>
            <a:solidFill>
              <a:srgbClr val="C9C9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grpSp>
      <p:grpSp>
        <p:nvGrpSpPr>
          <p:cNvPr id="126" name="Group 125">
            <a:extLst>
              <a:ext uri="{FF2B5EF4-FFF2-40B4-BE49-F238E27FC236}">
                <a16:creationId xmlns:a16="http://schemas.microsoft.com/office/drawing/2014/main" id="{D86626FA-1536-463A-B736-2DE393AD21CB}"/>
              </a:ext>
            </a:extLst>
          </p:cNvPr>
          <p:cNvGrpSpPr/>
          <p:nvPr/>
        </p:nvGrpSpPr>
        <p:grpSpPr>
          <a:xfrm>
            <a:off x="4932763" y="4567884"/>
            <a:ext cx="380950" cy="983328"/>
            <a:chOff x="12182475" y="9136063"/>
            <a:chExt cx="762000" cy="1966913"/>
          </a:xfrm>
        </p:grpSpPr>
        <p:sp>
          <p:nvSpPr>
            <p:cNvPr id="106" name="Freeform 105">
              <a:extLst>
                <a:ext uri="{FF2B5EF4-FFF2-40B4-BE49-F238E27FC236}">
                  <a16:creationId xmlns:a16="http://schemas.microsoft.com/office/drawing/2014/main" id="{76494AAC-90EF-4EEC-9140-51086736CCB1}"/>
                </a:ext>
              </a:extLst>
            </p:cNvPr>
            <p:cNvSpPr>
              <a:spLocks/>
            </p:cNvSpPr>
            <p:nvPr/>
          </p:nvSpPr>
          <p:spPr bwMode="auto">
            <a:xfrm>
              <a:off x="12215813" y="10787063"/>
              <a:ext cx="695325" cy="315913"/>
            </a:xfrm>
            <a:custGeom>
              <a:avLst/>
              <a:gdLst>
                <a:gd name="T0" fmla="*/ 237 w 252"/>
                <a:gd name="T1" fmla="*/ 0 h 114"/>
                <a:gd name="T2" fmla="*/ 15 w 252"/>
                <a:gd name="T3" fmla="*/ 0 h 114"/>
                <a:gd name="T4" fmla="*/ 0 w 252"/>
                <a:gd name="T5" fmla="*/ 0 h 114"/>
                <a:gd name="T6" fmla="*/ 0 w 252"/>
                <a:gd name="T7" fmla="*/ 34 h 114"/>
                <a:gd name="T8" fmla="*/ 37 w 252"/>
                <a:gd name="T9" fmla="*/ 85 h 114"/>
                <a:gd name="T10" fmla="*/ 215 w 252"/>
                <a:gd name="T11" fmla="*/ 85 h 114"/>
                <a:gd name="T12" fmla="*/ 252 w 252"/>
                <a:gd name="T13" fmla="*/ 34 h 114"/>
                <a:gd name="T14" fmla="*/ 252 w 252"/>
                <a:gd name="T15" fmla="*/ 0 h 114"/>
                <a:gd name="T16" fmla="*/ 237 w 252"/>
                <a:gd name="T17"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2" h="114">
                  <a:moveTo>
                    <a:pt x="237" y="0"/>
                  </a:moveTo>
                  <a:cubicBezTo>
                    <a:pt x="15" y="0"/>
                    <a:pt x="15" y="0"/>
                    <a:pt x="15" y="0"/>
                  </a:cubicBezTo>
                  <a:cubicBezTo>
                    <a:pt x="0" y="0"/>
                    <a:pt x="0" y="0"/>
                    <a:pt x="0" y="0"/>
                  </a:cubicBezTo>
                  <a:cubicBezTo>
                    <a:pt x="0" y="34"/>
                    <a:pt x="0" y="34"/>
                    <a:pt x="0" y="34"/>
                  </a:cubicBezTo>
                  <a:cubicBezTo>
                    <a:pt x="0" y="52"/>
                    <a:pt x="12" y="71"/>
                    <a:pt x="37" y="85"/>
                  </a:cubicBezTo>
                  <a:cubicBezTo>
                    <a:pt x="86" y="114"/>
                    <a:pt x="166" y="114"/>
                    <a:pt x="215" y="85"/>
                  </a:cubicBezTo>
                  <a:cubicBezTo>
                    <a:pt x="239" y="71"/>
                    <a:pt x="252" y="52"/>
                    <a:pt x="252" y="34"/>
                  </a:cubicBezTo>
                  <a:cubicBezTo>
                    <a:pt x="252" y="0"/>
                    <a:pt x="252" y="0"/>
                    <a:pt x="252" y="0"/>
                  </a:cubicBezTo>
                  <a:lnTo>
                    <a:pt x="237" y="0"/>
                  </a:lnTo>
                  <a:close/>
                </a:path>
              </a:pathLst>
            </a:custGeom>
            <a:solidFill>
              <a:srgbClr val="0250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107" name="Freeform 106">
              <a:extLst>
                <a:ext uri="{FF2B5EF4-FFF2-40B4-BE49-F238E27FC236}">
                  <a16:creationId xmlns:a16="http://schemas.microsoft.com/office/drawing/2014/main" id="{EE736F5B-A228-4EE6-A8DD-8E657DADB832}"/>
                </a:ext>
              </a:extLst>
            </p:cNvPr>
            <p:cNvSpPr>
              <a:spLocks/>
            </p:cNvSpPr>
            <p:nvPr/>
          </p:nvSpPr>
          <p:spPr bwMode="auto">
            <a:xfrm>
              <a:off x="12215813" y="10764838"/>
              <a:ext cx="695325" cy="315913"/>
            </a:xfrm>
            <a:custGeom>
              <a:avLst/>
              <a:gdLst>
                <a:gd name="T0" fmla="*/ 237 w 252"/>
                <a:gd name="T1" fmla="*/ 0 h 114"/>
                <a:gd name="T2" fmla="*/ 15 w 252"/>
                <a:gd name="T3" fmla="*/ 0 h 114"/>
                <a:gd name="T4" fmla="*/ 0 w 252"/>
                <a:gd name="T5" fmla="*/ 0 h 114"/>
                <a:gd name="T6" fmla="*/ 0 w 252"/>
                <a:gd name="T7" fmla="*/ 34 h 114"/>
                <a:gd name="T8" fmla="*/ 37 w 252"/>
                <a:gd name="T9" fmla="*/ 85 h 114"/>
                <a:gd name="T10" fmla="*/ 215 w 252"/>
                <a:gd name="T11" fmla="*/ 85 h 114"/>
                <a:gd name="T12" fmla="*/ 252 w 252"/>
                <a:gd name="T13" fmla="*/ 34 h 114"/>
                <a:gd name="T14" fmla="*/ 252 w 252"/>
                <a:gd name="T15" fmla="*/ 0 h 114"/>
                <a:gd name="T16" fmla="*/ 237 w 252"/>
                <a:gd name="T17"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2" h="114">
                  <a:moveTo>
                    <a:pt x="237" y="0"/>
                  </a:moveTo>
                  <a:cubicBezTo>
                    <a:pt x="15" y="0"/>
                    <a:pt x="15" y="0"/>
                    <a:pt x="15" y="0"/>
                  </a:cubicBezTo>
                  <a:cubicBezTo>
                    <a:pt x="0" y="0"/>
                    <a:pt x="0" y="0"/>
                    <a:pt x="0" y="0"/>
                  </a:cubicBezTo>
                  <a:cubicBezTo>
                    <a:pt x="0" y="34"/>
                    <a:pt x="0" y="34"/>
                    <a:pt x="0" y="34"/>
                  </a:cubicBezTo>
                  <a:cubicBezTo>
                    <a:pt x="0" y="52"/>
                    <a:pt x="12" y="71"/>
                    <a:pt x="37" y="85"/>
                  </a:cubicBezTo>
                  <a:cubicBezTo>
                    <a:pt x="86" y="114"/>
                    <a:pt x="166" y="114"/>
                    <a:pt x="215" y="85"/>
                  </a:cubicBezTo>
                  <a:cubicBezTo>
                    <a:pt x="239" y="71"/>
                    <a:pt x="252" y="52"/>
                    <a:pt x="252" y="34"/>
                  </a:cubicBezTo>
                  <a:cubicBezTo>
                    <a:pt x="252" y="0"/>
                    <a:pt x="252" y="0"/>
                    <a:pt x="252" y="0"/>
                  </a:cubicBezTo>
                  <a:lnTo>
                    <a:pt x="237" y="0"/>
                  </a:lnTo>
                  <a:close/>
                </a:path>
              </a:pathLst>
            </a:custGeom>
            <a:solidFill>
              <a:srgbClr val="4579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108" name="Freeform 107">
              <a:extLst>
                <a:ext uri="{FF2B5EF4-FFF2-40B4-BE49-F238E27FC236}">
                  <a16:creationId xmlns:a16="http://schemas.microsoft.com/office/drawing/2014/main" id="{0B8B8D3D-370D-4A9F-8174-47668FB57677}"/>
                </a:ext>
              </a:extLst>
            </p:cNvPr>
            <p:cNvSpPr>
              <a:spLocks/>
            </p:cNvSpPr>
            <p:nvPr/>
          </p:nvSpPr>
          <p:spPr bwMode="auto">
            <a:xfrm>
              <a:off x="12182475" y="10544176"/>
              <a:ext cx="762000" cy="439738"/>
            </a:xfrm>
            <a:custGeom>
              <a:avLst/>
              <a:gdLst>
                <a:gd name="T0" fmla="*/ 227 w 276"/>
                <a:gd name="T1" fmla="*/ 131 h 159"/>
                <a:gd name="T2" fmla="*/ 49 w 276"/>
                <a:gd name="T3" fmla="*/ 131 h 159"/>
                <a:gd name="T4" fmla="*/ 49 w 276"/>
                <a:gd name="T5" fmla="*/ 28 h 159"/>
                <a:gd name="T6" fmla="*/ 227 w 276"/>
                <a:gd name="T7" fmla="*/ 28 h 159"/>
                <a:gd name="T8" fmla="*/ 227 w 276"/>
                <a:gd name="T9" fmla="*/ 131 h 159"/>
              </a:gdLst>
              <a:ahLst/>
              <a:cxnLst>
                <a:cxn ang="0">
                  <a:pos x="T0" y="T1"/>
                </a:cxn>
                <a:cxn ang="0">
                  <a:pos x="T2" y="T3"/>
                </a:cxn>
                <a:cxn ang="0">
                  <a:pos x="T4" y="T5"/>
                </a:cxn>
                <a:cxn ang="0">
                  <a:pos x="T6" y="T7"/>
                </a:cxn>
                <a:cxn ang="0">
                  <a:pos x="T8" y="T9"/>
                </a:cxn>
              </a:cxnLst>
              <a:rect l="0" t="0" r="r" b="b"/>
              <a:pathLst>
                <a:path w="276" h="159">
                  <a:moveTo>
                    <a:pt x="227" y="131"/>
                  </a:moveTo>
                  <a:cubicBezTo>
                    <a:pt x="178" y="159"/>
                    <a:pt x="98" y="159"/>
                    <a:pt x="49" y="131"/>
                  </a:cubicBezTo>
                  <a:cubicBezTo>
                    <a:pt x="0" y="102"/>
                    <a:pt x="0" y="57"/>
                    <a:pt x="49" y="28"/>
                  </a:cubicBezTo>
                  <a:cubicBezTo>
                    <a:pt x="98" y="0"/>
                    <a:pt x="178" y="0"/>
                    <a:pt x="227" y="28"/>
                  </a:cubicBezTo>
                  <a:cubicBezTo>
                    <a:pt x="276" y="57"/>
                    <a:pt x="276" y="102"/>
                    <a:pt x="227" y="131"/>
                  </a:cubicBezTo>
                  <a:close/>
                </a:path>
              </a:pathLst>
            </a:custGeom>
            <a:solidFill>
              <a:srgbClr val="79BB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109" name="Freeform 108">
              <a:extLst>
                <a:ext uri="{FF2B5EF4-FFF2-40B4-BE49-F238E27FC236}">
                  <a16:creationId xmlns:a16="http://schemas.microsoft.com/office/drawing/2014/main" id="{5A64620D-B787-465B-863B-2244D25D2AF7}"/>
                </a:ext>
              </a:extLst>
            </p:cNvPr>
            <p:cNvSpPr>
              <a:spLocks/>
            </p:cNvSpPr>
            <p:nvPr/>
          </p:nvSpPr>
          <p:spPr bwMode="auto">
            <a:xfrm>
              <a:off x="12376150" y="10655301"/>
              <a:ext cx="374650" cy="217488"/>
            </a:xfrm>
            <a:custGeom>
              <a:avLst/>
              <a:gdLst>
                <a:gd name="T0" fmla="*/ 112 w 136"/>
                <a:gd name="T1" fmla="*/ 65 h 79"/>
                <a:gd name="T2" fmla="*/ 24 w 136"/>
                <a:gd name="T3" fmla="*/ 65 h 79"/>
                <a:gd name="T4" fmla="*/ 24 w 136"/>
                <a:gd name="T5" fmla="*/ 14 h 79"/>
                <a:gd name="T6" fmla="*/ 112 w 136"/>
                <a:gd name="T7" fmla="*/ 14 h 79"/>
                <a:gd name="T8" fmla="*/ 112 w 136"/>
                <a:gd name="T9" fmla="*/ 65 h 79"/>
              </a:gdLst>
              <a:ahLst/>
              <a:cxnLst>
                <a:cxn ang="0">
                  <a:pos x="T0" y="T1"/>
                </a:cxn>
                <a:cxn ang="0">
                  <a:pos x="T2" y="T3"/>
                </a:cxn>
                <a:cxn ang="0">
                  <a:pos x="T4" y="T5"/>
                </a:cxn>
                <a:cxn ang="0">
                  <a:pos x="T6" y="T7"/>
                </a:cxn>
                <a:cxn ang="0">
                  <a:pos x="T8" y="T9"/>
                </a:cxn>
              </a:cxnLst>
              <a:rect l="0" t="0" r="r" b="b"/>
              <a:pathLst>
                <a:path w="136" h="79">
                  <a:moveTo>
                    <a:pt x="112" y="65"/>
                  </a:moveTo>
                  <a:cubicBezTo>
                    <a:pt x="87" y="79"/>
                    <a:pt x="48" y="79"/>
                    <a:pt x="24" y="65"/>
                  </a:cubicBezTo>
                  <a:cubicBezTo>
                    <a:pt x="0" y="51"/>
                    <a:pt x="0" y="28"/>
                    <a:pt x="24" y="14"/>
                  </a:cubicBezTo>
                  <a:cubicBezTo>
                    <a:pt x="48" y="0"/>
                    <a:pt x="87" y="0"/>
                    <a:pt x="112" y="14"/>
                  </a:cubicBezTo>
                  <a:cubicBezTo>
                    <a:pt x="136" y="28"/>
                    <a:pt x="136" y="51"/>
                    <a:pt x="112" y="65"/>
                  </a:cubicBezTo>
                  <a:close/>
                </a:path>
              </a:pathLst>
            </a:custGeom>
            <a:solidFill>
              <a:srgbClr val="2E70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110" name="Freeform 109">
              <a:extLst>
                <a:ext uri="{FF2B5EF4-FFF2-40B4-BE49-F238E27FC236}">
                  <a16:creationId xmlns:a16="http://schemas.microsoft.com/office/drawing/2014/main" id="{A0F6FE4C-6473-4569-8E91-EDDB0724D4FB}"/>
                </a:ext>
              </a:extLst>
            </p:cNvPr>
            <p:cNvSpPr>
              <a:spLocks/>
            </p:cNvSpPr>
            <p:nvPr/>
          </p:nvSpPr>
          <p:spPr bwMode="auto">
            <a:xfrm>
              <a:off x="12514263" y="9980613"/>
              <a:ext cx="96838" cy="814388"/>
            </a:xfrm>
            <a:custGeom>
              <a:avLst/>
              <a:gdLst>
                <a:gd name="T0" fmla="*/ 30 w 35"/>
                <a:gd name="T1" fmla="*/ 4 h 295"/>
                <a:gd name="T2" fmla="*/ 5 w 35"/>
                <a:gd name="T3" fmla="*/ 4 h 295"/>
                <a:gd name="T4" fmla="*/ 0 w 35"/>
                <a:gd name="T5" fmla="*/ 11 h 295"/>
                <a:gd name="T6" fmla="*/ 0 w 35"/>
                <a:gd name="T7" fmla="*/ 283 h 295"/>
                <a:gd name="T8" fmla="*/ 5 w 35"/>
                <a:gd name="T9" fmla="*/ 291 h 295"/>
                <a:gd name="T10" fmla="*/ 30 w 35"/>
                <a:gd name="T11" fmla="*/ 291 h 295"/>
                <a:gd name="T12" fmla="*/ 35 w 35"/>
                <a:gd name="T13" fmla="*/ 283 h 295"/>
                <a:gd name="T14" fmla="*/ 35 w 35"/>
                <a:gd name="T15" fmla="*/ 11 h 295"/>
                <a:gd name="T16" fmla="*/ 30 w 35"/>
                <a:gd name="T17" fmla="*/ 4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95">
                  <a:moveTo>
                    <a:pt x="30" y="4"/>
                  </a:moveTo>
                  <a:cubicBezTo>
                    <a:pt x="23" y="0"/>
                    <a:pt x="12" y="0"/>
                    <a:pt x="5" y="4"/>
                  </a:cubicBezTo>
                  <a:cubicBezTo>
                    <a:pt x="2" y="6"/>
                    <a:pt x="0" y="8"/>
                    <a:pt x="0" y="11"/>
                  </a:cubicBezTo>
                  <a:cubicBezTo>
                    <a:pt x="0" y="283"/>
                    <a:pt x="0" y="283"/>
                    <a:pt x="0" y="283"/>
                  </a:cubicBezTo>
                  <a:cubicBezTo>
                    <a:pt x="0" y="286"/>
                    <a:pt x="2" y="289"/>
                    <a:pt x="5" y="291"/>
                  </a:cubicBezTo>
                  <a:cubicBezTo>
                    <a:pt x="12" y="295"/>
                    <a:pt x="23" y="295"/>
                    <a:pt x="30" y="291"/>
                  </a:cubicBezTo>
                  <a:cubicBezTo>
                    <a:pt x="33" y="289"/>
                    <a:pt x="35" y="286"/>
                    <a:pt x="35" y="283"/>
                  </a:cubicBezTo>
                  <a:cubicBezTo>
                    <a:pt x="35" y="11"/>
                    <a:pt x="35" y="11"/>
                    <a:pt x="35" y="11"/>
                  </a:cubicBezTo>
                  <a:cubicBezTo>
                    <a:pt x="35" y="8"/>
                    <a:pt x="33" y="6"/>
                    <a:pt x="30" y="4"/>
                  </a:cubicBezTo>
                  <a:close/>
                </a:path>
              </a:pathLst>
            </a:custGeom>
            <a:solidFill>
              <a:srgbClr val="1B146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111" name="Oval 110">
              <a:extLst>
                <a:ext uri="{FF2B5EF4-FFF2-40B4-BE49-F238E27FC236}">
                  <a16:creationId xmlns:a16="http://schemas.microsoft.com/office/drawing/2014/main" id="{07A97EE6-5B91-4AB0-8038-A1AFB82EC0A8}"/>
                </a:ext>
              </a:extLst>
            </p:cNvPr>
            <p:cNvSpPr>
              <a:spLocks noChangeArrowheads="1"/>
            </p:cNvSpPr>
            <p:nvPr/>
          </p:nvSpPr>
          <p:spPr bwMode="auto">
            <a:xfrm>
              <a:off x="12223750" y="9136063"/>
              <a:ext cx="676275" cy="1330325"/>
            </a:xfrm>
            <a:prstGeom prst="ellipse">
              <a:avLst/>
            </a:pr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112" name="Freeform 111">
              <a:extLst>
                <a:ext uri="{FF2B5EF4-FFF2-40B4-BE49-F238E27FC236}">
                  <a16:creationId xmlns:a16="http://schemas.microsoft.com/office/drawing/2014/main" id="{63E95C22-AD57-40C1-8DF1-817AB18AC427}"/>
                </a:ext>
              </a:extLst>
            </p:cNvPr>
            <p:cNvSpPr>
              <a:spLocks/>
            </p:cNvSpPr>
            <p:nvPr/>
          </p:nvSpPr>
          <p:spPr bwMode="auto">
            <a:xfrm>
              <a:off x="12331700" y="9237663"/>
              <a:ext cx="568325" cy="1228725"/>
            </a:xfrm>
            <a:custGeom>
              <a:avLst/>
              <a:gdLst>
                <a:gd name="T0" fmla="*/ 149 w 206"/>
                <a:gd name="T1" fmla="*/ 0 h 445"/>
                <a:gd name="T2" fmla="*/ 160 w 206"/>
                <a:gd name="T3" fmla="*/ 110 h 445"/>
                <a:gd name="T4" fmla="*/ 22 w 206"/>
                <a:gd name="T5" fmla="*/ 383 h 445"/>
                <a:gd name="T6" fmla="*/ 0 w 206"/>
                <a:gd name="T7" fmla="*/ 379 h 445"/>
                <a:gd name="T8" fmla="*/ 84 w 206"/>
                <a:gd name="T9" fmla="*/ 445 h 445"/>
                <a:gd name="T10" fmla="*/ 206 w 206"/>
                <a:gd name="T11" fmla="*/ 204 h 445"/>
                <a:gd name="T12" fmla="*/ 149 w 206"/>
                <a:gd name="T13" fmla="*/ 0 h 445"/>
              </a:gdLst>
              <a:ahLst/>
              <a:cxnLst>
                <a:cxn ang="0">
                  <a:pos x="T0" y="T1"/>
                </a:cxn>
                <a:cxn ang="0">
                  <a:pos x="T2" y="T3"/>
                </a:cxn>
                <a:cxn ang="0">
                  <a:pos x="T4" y="T5"/>
                </a:cxn>
                <a:cxn ang="0">
                  <a:pos x="T6" y="T7"/>
                </a:cxn>
                <a:cxn ang="0">
                  <a:pos x="T8" y="T9"/>
                </a:cxn>
                <a:cxn ang="0">
                  <a:pos x="T10" y="T11"/>
                </a:cxn>
                <a:cxn ang="0">
                  <a:pos x="T12" y="T13"/>
                </a:cxn>
              </a:cxnLst>
              <a:rect l="0" t="0" r="r" b="b"/>
              <a:pathLst>
                <a:path w="206" h="445">
                  <a:moveTo>
                    <a:pt x="149" y="0"/>
                  </a:moveTo>
                  <a:cubicBezTo>
                    <a:pt x="156" y="33"/>
                    <a:pt x="160" y="71"/>
                    <a:pt x="160" y="110"/>
                  </a:cubicBezTo>
                  <a:cubicBezTo>
                    <a:pt x="160" y="261"/>
                    <a:pt x="98" y="383"/>
                    <a:pt x="22" y="383"/>
                  </a:cubicBezTo>
                  <a:cubicBezTo>
                    <a:pt x="14" y="383"/>
                    <a:pt x="7" y="382"/>
                    <a:pt x="0" y="379"/>
                  </a:cubicBezTo>
                  <a:cubicBezTo>
                    <a:pt x="22" y="420"/>
                    <a:pt x="51" y="445"/>
                    <a:pt x="84" y="445"/>
                  </a:cubicBezTo>
                  <a:cubicBezTo>
                    <a:pt x="151" y="445"/>
                    <a:pt x="206" y="337"/>
                    <a:pt x="206" y="204"/>
                  </a:cubicBezTo>
                  <a:cubicBezTo>
                    <a:pt x="206" y="118"/>
                    <a:pt x="183" y="42"/>
                    <a:pt x="149" y="0"/>
                  </a:cubicBezTo>
                  <a:close/>
                </a:path>
              </a:pathLst>
            </a:custGeom>
            <a:solidFill>
              <a:srgbClr val="C9C9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grpSp>
      <p:grpSp>
        <p:nvGrpSpPr>
          <p:cNvPr id="127" name="Group 126">
            <a:extLst>
              <a:ext uri="{FF2B5EF4-FFF2-40B4-BE49-F238E27FC236}">
                <a16:creationId xmlns:a16="http://schemas.microsoft.com/office/drawing/2014/main" id="{573D47F5-7640-408D-A17B-AB10602F46A8}"/>
              </a:ext>
            </a:extLst>
          </p:cNvPr>
          <p:cNvGrpSpPr/>
          <p:nvPr/>
        </p:nvGrpSpPr>
        <p:grpSpPr>
          <a:xfrm>
            <a:off x="5137127" y="1048696"/>
            <a:ext cx="626187" cy="673806"/>
            <a:chOff x="12439650" y="1752601"/>
            <a:chExt cx="1252538" cy="1347787"/>
          </a:xfrm>
        </p:grpSpPr>
        <p:sp>
          <p:nvSpPr>
            <p:cNvPr id="113" name="Freeform 112">
              <a:extLst>
                <a:ext uri="{FF2B5EF4-FFF2-40B4-BE49-F238E27FC236}">
                  <a16:creationId xmlns:a16="http://schemas.microsoft.com/office/drawing/2014/main" id="{43D2A43B-4F0A-439C-9C75-C16E37FF4490}"/>
                </a:ext>
              </a:extLst>
            </p:cNvPr>
            <p:cNvSpPr>
              <a:spLocks/>
            </p:cNvSpPr>
            <p:nvPr/>
          </p:nvSpPr>
          <p:spPr bwMode="auto">
            <a:xfrm>
              <a:off x="12477750" y="1752601"/>
              <a:ext cx="1214438" cy="1314450"/>
            </a:xfrm>
            <a:custGeom>
              <a:avLst/>
              <a:gdLst>
                <a:gd name="T0" fmla="*/ 360 w 440"/>
                <a:gd name="T1" fmla="*/ 451 h 476"/>
                <a:gd name="T2" fmla="*/ 81 w 440"/>
                <a:gd name="T3" fmla="*/ 289 h 476"/>
                <a:gd name="T4" fmla="*/ 81 w 440"/>
                <a:gd name="T5" fmla="*/ 289 h 476"/>
                <a:gd name="T6" fmla="*/ 0 w 440"/>
                <a:gd name="T7" fmla="*/ 151 h 476"/>
                <a:gd name="T8" fmla="*/ 81 w 440"/>
                <a:gd name="T9" fmla="*/ 104 h 476"/>
                <a:gd name="T10" fmla="*/ 84 w 440"/>
                <a:gd name="T11" fmla="*/ 106 h 476"/>
                <a:gd name="T12" fmla="*/ 79 w 440"/>
                <a:gd name="T13" fmla="*/ 72 h 476"/>
                <a:gd name="T14" fmla="*/ 159 w 440"/>
                <a:gd name="T15" fmla="*/ 26 h 476"/>
                <a:gd name="T16" fmla="*/ 225 w 440"/>
                <a:gd name="T17" fmla="*/ 104 h 476"/>
                <a:gd name="T18" fmla="*/ 259 w 440"/>
                <a:gd name="T19" fmla="*/ 115 h 476"/>
                <a:gd name="T20" fmla="*/ 339 w 440"/>
                <a:gd name="T21" fmla="*/ 254 h 476"/>
                <a:gd name="T22" fmla="*/ 339 w 440"/>
                <a:gd name="T23" fmla="*/ 257 h 476"/>
                <a:gd name="T24" fmla="*/ 360 w 440"/>
                <a:gd name="T25" fmla="*/ 266 h 476"/>
                <a:gd name="T26" fmla="*/ 440 w 440"/>
                <a:gd name="T27" fmla="*/ 404 h 476"/>
                <a:gd name="T28" fmla="*/ 360 w 440"/>
                <a:gd name="T29" fmla="*/ 451 h 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40" h="476">
                  <a:moveTo>
                    <a:pt x="360" y="451"/>
                  </a:moveTo>
                  <a:cubicBezTo>
                    <a:pt x="81" y="289"/>
                    <a:pt x="81" y="289"/>
                    <a:pt x="81" y="289"/>
                  </a:cubicBezTo>
                  <a:cubicBezTo>
                    <a:pt x="81" y="289"/>
                    <a:pt x="81" y="289"/>
                    <a:pt x="81" y="289"/>
                  </a:cubicBezTo>
                  <a:cubicBezTo>
                    <a:pt x="36" y="264"/>
                    <a:pt x="0" y="202"/>
                    <a:pt x="0" y="151"/>
                  </a:cubicBezTo>
                  <a:cubicBezTo>
                    <a:pt x="0" y="99"/>
                    <a:pt x="36" y="79"/>
                    <a:pt x="81" y="104"/>
                  </a:cubicBezTo>
                  <a:cubicBezTo>
                    <a:pt x="82" y="105"/>
                    <a:pt x="83" y="105"/>
                    <a:pt x="84" y="106"/>
                  </a:cubicBezTo>
                  <a:cubicBezTo>
                    <a:pt x="80" y="94"/>
                    <a:pt x="79" y="83"/>
                    <a:pt x="79" y="72"/>
                  </a:cubicBezTo>
                  <a:cubicBezTo>
                    <a:pt x="79" y="21"/>
                    <a:pt x="115" y="0"/>
                    <a:pt x="159" y="26"/>
                  </a:cubicBezTo>
                  <a:cubicBezTo>
                    <a:pt x="186" y="41"/>
                    <a:pt x="210" y="71"/>
                    <a:pt x="225" y="104"/>
                  </a:cubicBezTo>
                  <a:cubicBezTo>
                    <a:pt x="235" y="104"/>
                    <a:pt x="247" y="108"/>
                    <a:pt x="259" y="115"/>
                  </a:cubicBezTo>
                  <a:cubicBezTo>
                    <a:pt x="303" y="140"/>
                    <a:pt x="339" y="202"/>
                    <a:pt x="339" y="254"/>
                  </a:cubicBezTo>
                  <a:cubicBezTo>
                    <a:pt x="339" y="255"/>
                    <a:pt x="339" y="256"/>
                    <a:pt x="339" y="257"/>
                  </a:cubicBezTo>
                  <a:cubicBezTo>
                    <a:pt x="346" y="258"/>
                    <a:pt x="353" y="261"/>
                    <a:pt x="360" y="266"/>
                  </a:cubicBezTo>
                  <a:cubicBezTo>
                    <a:pt x="404" y="291"/>
                    <a:pt x="440" y="353"/>
                    <a:pt x="440" y="404"/>
                  </a:cubicBezTo>
                  <a:cubicBezTo>
                    <a:pt x="440" y="456"/>
                    <a:pt x="404" y="476"/>
                    <a:pt x="360" y="451"/>
                  </a:cubicBezTo>
                </a:path>
              </a:pathLst>
            </a:custGeom>
            <a:solidFill>
              <a:srgbClr val="7B97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114" name="Freeform 113">
              <a:extLst>
                <a:ext uri="{FF2B5EF4-FFF2-40B4-BE49-F238E27FC236}">
                  <a16:creationId xmlns:a16="http://schemas.microsoft.com/office/drawing/2014/main" id="{79F39E5B-4AF0-471B-86F9-31FDD5F81E7A}"/>
                </a:ext>
              </a:extLst>
            </p:cNvPr>
            <p:cNvSpPr>
              <a:spLocks/>
            </p:cNvSpPr>
            <p:nvPr/>
          </p:nvSpPr>
          <p:spPr bwMode="auto">
            <a:xfrm>
              <a:off x="12439650" y="1785938"/>
              <a:ext cx="1214438" cy="1314450"/>
            </a:xfrm>
            <a:custGeom>
              <a:avLst/>
              <a:gdLst>
                <a:gd name="T0" fmla="*/ 360 w 440"/>
                <a:gd name="T1" fmla="*/ 450 h 476"/>
                <a:gd name="T2" fmla="*/ 80 w 440"/>
                <a:gd name="T3" fmla="*/ 289 h 476"/>
                <a:gd name="T4" fmla="*/ 80 w 440"/>
                <a:gd name="T5" fmla="*/ 289 h 476"/>
                <a:gd name="T6" fmla="*/ 0 w 440"/>
                <a:gd name="T7" fmla="*/ 150 h 476"/>
                <a:gd name="T8" fmla="*/ 80 w 440"/>
                <a:gd name="T9" fmla="*/ 104 h 476"/>
                <a:gd name="T10" fmla="*/ 83 w 440"/>
                <a:gd name="T11" fmla="*/ 105 h 476"/>
                <a:gd name="T12" fmla="*/ 78 w 440"/>
                <a:gd name="T13" fmla="*/ 71 h 476"/>
                <a:gd name="T14" fmla="*/ 159 w 440"/>
                <a:gd name="T15" fmla="*/ 25 h 476"/>
                <a:gd name="T16" fmla="*/ 224 w 440"/>
                <a:gd name="T17" fmla="*/ 103 h 476"/>
                <a:gd name="T18" fmla="*/ 259 w 440"/>
                <a:gd name="T19" fmla="*/ 114 h 476"/>
                <a:gd name="T20" fmla="*/ 339 w 440"/>
                <a:gd name="T21" fmla="*/ 253 h 476"/>
                <a:gd name="T22" fmla="*/ 339 w 440"/>
                <a:gd name="T23" fmla="*/ 256 h 476"/>
                <a:gd name="T24" fmla="*/ 360 w 440"/>
                <a:gd name="T25" fmla="*/ 265 h 476"/>
                <a:gd name="T26" fmla="*/ 440 w 440"/>
                <a:gd name="T27" fmla="*/ 404 h 476"/>
                <a:gd name="T28" fmla="*/ 360 w 440"/>
                <a:gd name="T29" fmla="*/ 450 h 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40" h="476">
                  <a:moveTo>
                    <a:pt x="360" y="450"/>
                  </a:moveTo>
                  <a:cubicBezTo>
                    <a:pt x="80" y="289"/>
                    <a:pt x="80" y="289"/>
                    <a:pt x="80" y="289"/>
                  </a:cubicBezTo>
                  <a:cubicBezTo>
                    <a:pt x="80" y="289"/>
                    <a:pt x="80" y="289"/>
                    <a:pt x="80" y="289"/>
                  </a:cubicBezTo>
                  <a:cubicBezTo>
                    <a:pt x="36" y="263"/>
                    <a:pt x="0" y="201"/>
                    <a:pt x="0" y="150"/>
                  </a:cubicBezTo>
                  <a:cubicBezTo>
                    <a:pt x="0" y="99"/>
                    <a:pt x="36" y="78"/>
                    <a:pt x="80" y="104"/>
                  </a:cubicBezTo>
                  <a:cubicBezTo>
                    <a:pt x="81" y="104"/>
                    <a:pt x="82" y="105"/>
                    <a:pt x="83" y="105"/>
                  </a:cubicBezTo>
                  <a:cubicBezTo>
                    <a:pt x="80" y="94"/>
                    <a:pt x="78" y="82"/>
                    <a:pt x="78" y="71"/>
                  </a:cubicBezTo>
                  <a:cubicBezTo>
                    <a:pt x="78" y="20"/>
                    <a:pt x="114" y="0"/>
                    <a:pt x="159" y="25"/>
                  </a:cubicBezTo>
                  <a:cubicBezTo>
                    <a:pt x="186" y="41"/>
                    <a:pt x="210" y="71"/>
                    <a:pt x="224" y="103"/>
                  </a:cubicBezTo>
                  <a:cubicBezTo>
                    <a:pt x="235" y="104"/>
                    <a:pt x="246" y="107"/>
                    <a:pt x="259" y="114"/>
                  </a:cubicBezTo>
                  <a:cubicBezTo>
                    <a:pt x="303" y="140"/>
                    <a:pt x="339" y="202"/>
                    <a:pt x="339" y="253"/>
                  </a:cubicBezTo>
                  <a:cubicBezTo>
                    <a:pt x="339" y="254"/>
                    <a:pt x="339" y="255"/>
                    <a:pt x="339" y="256"/>
                  </a:cubicBezTo>
                  <a:cubicBezTo>
                    <a:pt x="345" y="258"/>
                    <a:pt x="352" y="261"/>
                    <a:pt x="360" y="265"/>
                  </a:cubicBezTo>
                  <a:cubicBezTo>
                    <a:pt x="404" y="291"/>
                    <a:pt x="440" y="353"/>
                    <a:pt x="440" y="404"/>
                  </a:cubicBezTo>
                  <a:cubicBezTo>
                    <a:pt x="440" y="455"/>
                    <a:pt x="404" y="476"/>
                    <a:pt x="360" y="450"/>
                  </a:cubicBezTo>
                </a:path>
              </a:pathLst>
            </a:custGeom>
            <a:solidFill>
              <a:srgbClr val="B0C0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grpSp>
      <p:grpSp>
        <p:nvGrpSpPr>
          <p:cNvPr id="130" name="Group 129">
            <a:extLst>
              <a:ext uri="{FF2B5EF4-FFF2-40B4-BE49-F238E27FC236}">
                <a16:creationId xmlns:a16="http://schemas.microsoft.com/office/drawing/2014/main" id="{FD50C8D2-3382-4F92-B124-BD8FE73E7F01}"/>
              </a:ext>
            </a:extLst>
          </p:cNvPr>
          <p:cNvGrpSpPr/>
          <p:nvPr/>
        </p:nvGrpSpPr>
        <p:grpSpPr>
          <a:xfrm>
            <a:off x="4115704" y="1220123"/>
            <a:ext cx="626187" cy="673806"/>
            <a:chOff x="10396538" y="2095501"/>
            <a:chExt cx="1252538" cy="1347787"/>
          </a:xfrm>
        </p:grpSpPr>
        <p:sp>
          <p:nvSpPr>
            <p:cNvPr id="115" name="Freeform 114">
              <a:extLst>
                <a:ext uri="{FF2B5EF4-FFF2-40B4-BE49-F238E27FC236}">
                  <a16:creationId xmlns:a16="http://schemas.microsoft.com/office/drawing/2014/main" id="{226719BA-B1D6-41A1-BA2B-FE929DED82D2}"/>
                </a:ext>
              </a:extLst>
            </p:cNvPr>
            <p:cNvSpPr>
              <a:spLocks/>
            </p:cNvSpPr>
            <p:nvPr/>
          </p:nvSpPr>
          <p:spPr bwMode="auto">
            <a:xfrm>
              <a:off x="10434638" y="2095501"/>
              <a:ext cx="1214438" cy="1314450"/>
            </a:xfrm>
            <a:custGeom>
              <a:avLst/>
              <a:gdLst>
                <a:gd name="T0" fmla="*/ 360 w 440"/>
                <a:gd name="T1" fmla="*/ 451 h 476"/>
                <a:gd name="T2" fmla="*/ 80 w 440"/>
                <a:gd name="T3" fmla="*/ 289 h 476"/>
                <a:gd name="T4" fmla="*/ 80 w 440"/>
                <a:gd name="T5" fmla="*/ 289 h 476"/>
                <a:gd name="T6" fmla="*/ 0 w 440"/>
                <a:gd name="T7" fmla="*/ 150 h 476"/>
                <a:gd name="T8" fmla="*/ 80 w 440"/>
                <a:gd name="T9" fmla="*/ 104 h 476"/>
                <a:gd name="T10" fmla="*/ 83 w 440"/>
                <a:gd name="T11" fmla="*/ 106 h 476"/>
                <a:gd name="T12" fmla="*/ 78 w 440"/>
                <a:gd name="T13" fmla="*/ 72 h 476"/>
                <a:gd name="T14" fmla="*/ 159 w 440"/>
                <a:gd name="T15" fmla="*/ 26 h 476"/>
                <a:gd name="T16" fmla="*/ 225 w 440"/>
                <a:gd name="T17" fmla="*/ 104 h 476"/>
                <a:gd name="T18" fmla="*/ 259 w 440"/>
                <a:gd name="T19" fmla="*/ 115 h 476"/>
                <a:gd name="T20" fmla="*/ 339 w 440"/>
                <a:gd name="T21" fmla="*/ 254 h 476"/>
                <a:gd name="T22" fmla="*/ 339 w 440"/>
                <a:gd name="T23" fmla="*/ 257 h 476"/>
                <a:gd name="T24" fmla="*/ 360 w 440"/>
                <a:gd name="T25" fmla="*/ 266 h 476"/>
                <a:gd name="T26" fmla="*/ 440 w 440"/>
                <a:gd name="T27" fmla="*/ 404 h 476"/>
                <a:gd name="T28" fmla="*/ 360 w 440"/>
                <a:gd name="T29" fmla="*/ 451 h 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40" h="476">
                  <a:moveTo>
                    <a:pt x="360" y="451"/>
                  </a:moveTo>
                  <a:cubicBezTo>
                    <a:pt x="80" y="289"/>
                    <a:pt x="80" y="289"/>
                    <a:pt x="80" y="289"/>
                  </a:cubicBezTo>
                  <a:cubicBezTo>
                    <a:pt x="80" y="289"/>
                    <a:pt x="80" y="289"/>
                    <a:pt x="80" y="289"/>
                  </a:cubicBezTo>
                  <a:cubicBezTo>
                    <a:pt x="36" y="264"/>
                    <a:pt x="0" y="202"/>
                    <a:pt x="0" y="150"/>
                  </a:cubicBezTo>
                  <a:cubicBezTo>
                    <a:pt x="0" y="99"/>
                    <a:pt x="36" y="79"/>
                    <a:pt x="80" y="104"/>
                  </a:cubicBezTo>
                  <a:cubicBezTo>
                    <a:pt x="81" y="105"/>
                    <a:pt x="82" y="105"/>
                    <a:pt x="83" y="106"/>
                  </a:cubicBezTo>
                  <a:cubicBezTo>
                    <a:pt x="80" y="94"/>
                    <a:pt x="78" y="83"/>
                    <a:pt x="78" y="72"/>
                  </a:cubicBezTo>
                  <a:cubicBezTo>
                    <a:pt x="78" y="21"/>
                    <a:pt x="114" y="0"/>
                    <a:pt x="159" y="26"/>
                  </a:cubicBezTo>
                  <a:cubicBezTo>
                    <a:pt x="186" y="41"/>
                    <a:pt x="210" y="71"/>
                    <a:pt x="225" y="104"/>
                  </a:cubicBezTo>
                  <a:cubicBezTo>
                    <a:pt x="235" y="104"/>
                    <a:pt x="246" y="108"/>
                    <a:pt x="259" y="115"/>
                  </a:cubicBezTo>
                  <a:cubicBezTo>
                    <a:pt x="303" y="140"/>
                    <a:pt x="339" y="202"/>
                    <a:pt x="339" y="254"/>
                  </a:cubicBezTo>
                  <a:cubicBezTo>
                    <a:pt x="339" y="255"/>
                    <a:pt x="339" y="256"/>
                    <a:pt x="339" y="257"/>
                  </a:cubicBezTo>
                  <a:cubicBezTo>
                    <a:pt x="345" y="258"/>
                    <a:pt x="352" y="261"/>
                    <a:pt x="360" y="266"/>
                  </a:cubicBezTo>
                  <a:cubicBezTo>
                    <a:pt x="404" y="291"/>
                    <a:pt x="440" y="353"/>
                    <a:pt x="440" y="404"/>
                  </a:cubicBezTo>
                  <a:cubicBezTo>
                    <a:pt x="440" y="456"/>
                    <a:pt x="404" y="476"/>
                    <a:pt x="360" y="451"/>
                  </a:cubicBezTo>
                </a:path>
              </a:pathLst>
            </a:custGeom>
            <a:solidFill>
              <a:srgbClr val="7B97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116" name="Freeform 115">
              <a:extLst>
                <a:ext uri="{FF2B5EF4-FFF2-40B4-BE49-F238E27FC236}">
                  <a16:creationId xmlns:a16="http://schemas.microsoft.com/office/drawing/2014/main" id="{A4F96E78-7330-4273-A701-508E65DAB3E1}"/>
                </a:ext>
              </a:extLst>
            </p:cNvPr>
            <p:cNvSpPr>
              <a:spLocks/>
            </p:cNvSpPr>
            <p:nvPr/>
          </p:nvSpPr>
          <p:spPr bwMode="auto">
            <a:xfrm>
              <a:off x="10396538" y="2128838"/>
              <a:ext cx="1211263" cy="1314450"/>
            </a:xfrm>
            <a:custGeom>
              <a:avLst/>
              <a:gdLst>
                <a:gd name="T0" fmla="*/ 359 w 439"/>
                <a:gd name="T1" fmla="*/ 450 h 476"/>
                <a:gd name="T2" fmla="*/ 80 w 439"/>
                <a:gd name="T3" fmla="*/ 289 h 476"/>
                <a:gd name="T4" fmla="*/ 80 w 439"/>
                <a:gd name="T5" fmla="*/ 289 h 476"/>
                <a:gd name="T6" fmla="*/ 0 w 439"/>
                <a:gd name="T7" fmla="*/ 150 h 476"/>
                <a:gd name="T8" fmla="*/ 80 w 439"/>
                <a:gd name="T9" fmla="*/ 104 h 476"/>
                <a:gd name="T10" fmla="*/ 83 w 439"/>
                <a:gd name="T11" fmla="*/ 105 h 476"/>
                <a:gd name="T12" fmla="*/ 78 w 439"/>
                <a:gd name="T13" fmla="*/ 71 h 476"/>
                <a:gd name="T14" fmla="*/ 158 w 439"/>
                <a:gd name="T15" fmla="*/ 25 h 476"/>
                <a:gd name="T16" fmla="*/ 224 w 439"/>
                <a:gd name="T17" fmla="*/ 103 h 476"/>
                <a:gd name="T18" fmla="*/ 258 w 439"/>
                <a:gd name="T19" fmla="*/ 114 h 476"/>
                <a:gd name="T20" fmla="*/ 338 w 439"/>
                <a:gd name="T21" fmla="*/ 253 h 476"/>
                <a:gd name="T22" fmla="*/ 338 w 439"/>
                <a:gd name="T23" fmla="*/ 256 h 476"/>
                <a:gd name="T24" fmla="*/ 359 w 439"/>
                <a:gd name="T25" fmla="*/ 265 h 476"/>
                <a:gd name="T26" fmla="*/ 439 w 439"/>
                <a:gd name="T27" fmla="*/ 404 h 476"/>
                <a:gd name="T28" fmla="*/ 359 w 439"/>
                <a:gd name="T29" fmla="*/ 450 h 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39" h="476">
                  <a:moveTo>
                    <a:pt x="359" y="450"/>
                  </a:moveTo>
                  <a:cubicBezTo>
                    <a:pt x="80" y="289"/>
                    <a:pt x="80" y="289"/>
                    <a:pt x="80" y="289"/>
                  </a:cubicBezTo>
                  <a:cubicBezTo>
                    <a:pt x="80" y="289"/>
                    <a:pt x="80" y="289"/>
                    <a:pt x="80" y="289"/>
                  </a:cubicBezTo>
                  <a:cubicBezTo>
                    <a:pt x="36" y="263"/>
                    <a:pt x="0" y="201"/>
                    <a:pt x="0" y="150"/>
                  </a:cubicBezTo>
                  <a:cubicBezTo>
                    <a:pt x="0" y="99"/>
                    <a:pt x="36" y="78"/>
                    <a:pt x="80" y="104"/>
                  </a:cubicBezTo>
                  <a:cubicBezTo>
                    <a:pt x="81" y="104"/>
                    <a:pt x="82" y="105"/>
                    <a:pt x="83" y="105"/>
                  </a:cubicBezTo>
                  <a:cubicBezTo>
                    <a:pt x="80" y="94"/>
                    <a:pt x="78" y="82"/>
                    <a:pt x="78" y="71"/>
                  </a:cubicBezTo>
                  <a:cubicBezTo>
                    <a:pt x="78" y="20"/>
                    <a:pt x="114" y="0"/>
                    <a:pt x="158" y="25"/>
                  </a:cubicBezTo>
                  <a:cubicBezTo>
                    <a:pt x="185" y="41"/>
                    <a:pt x="210" y="71"/>
                    <a:pt x="224" y="103"/>
                  </a:cubicBezTo>
                  <a:cubicBezTo>
                    <a:pt x="234" y="104"/>
                    <a:pt x="246" y="107"/>
                    <a:pt x="258" y="114"/>
                  </a:cubicBezTo>
                  <a:cubicBezTo>
                    <a:pt x="302" y="140"/>
                    <a:pt x="338" y="202"/>
                    <a:pt x="338" y="253"/>
                  </a:cubicBezTo>
                  <a:cubicBezTo>
                    <a:pt x="338" y="254"/>
                    <a:pt x="338" y="255"/>
                    <a:pt x="338" y="256"/>
                  </a:cubicBezTo>
                  <a:cubicBezTo>
                    <a:pt x="345" y="258"/>
                    <a:pt x="352" y="261"/>
                    <a:pt x="359" y="265"/>
                  </a:cubicBezTo>
                  <a:cubicBezTo>
                    <a:pt x="404" y="291"/>
                    <a:pt x="439" y="353"/>
                    <a:pt x="439" y="404"/>
                  </a:cubicBezTo>
                  <a:cubicBezTo>
                    <a:pt x="439" y="455"/>
                    <a:pt x="404" y="476"/>
                    <a:pt x="359" y="450"/>
                  </a:cubicBezTo>
                </a:path>
              </a:pathLst>
            </a:custGeom>
            <a:solidFill>
              <a:srgbClr val="B0C0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grpSp>
      <p:grpSp>
        <p:nvGrpSpPr>
          <p:cNvPr id="129" name="Group 128">
            <a:extLst>
              <a:ext uri="{FF2B5EF4-FFF2-40B4-BE49-F238E27FC236}">
                <a16:creationId xmlns:a16="http://schemas.microsoft.com/office/drawing/2014/main" id="{B04E8830-BC46-42D5-8FC2-12B65033BDD0}"/>
              </a:ext>
            </a:extLst>
          </p:cNvPr>
          <p:cNvGrpSpPr/>
          <p:nvPr/>
        </p:nvGrpSpPr>
        <p:grpSpPr>
          <a:xfrm>
            <a:off x="4187132" y="649491"/>
            <a:ext cx="359522" cy="385713"/>
            <a:chOff x="10539413" y="954088"/>
            <a:chExt cx="719138" cy="771526"/>
          </a:xfrm>
        </p:grpSpPr>
        <p:sp>
          <p:nvSpPr>
            <p:cNvPr id="117" name="Freeform 116">
              <a:extLst>
                <a:ext uri="{FF2B5EF4-FFF2-40B4-BE49-F238E27FC236}">
                  <a16:creationId xmlns:a16="http://schemas.microsoft.com/office/drawing/2014/main" id="{2DE8105F-DAF7-4C74-A910-84AE6E502AB5}"/>
                </a:ext>
              </a:extLst>
            </p:cNvPr>
            <p:cNvSpPr>
              <a:spLocks/>
            </p:cNvSpPr>
            <p:nvPr/>
          </p:nvSpPr>
          <p:spPr bwMode="auto">
            <a:xfrm>
              <a:off x="10561638" y="954088"/>
              <a:ext cx="696913" cy="754063"/>
            </a:xfrm>
            <a:custGeom>
              <a:avLst/>
              <a:gdLst>
                <a:gd name="T0" fmla="*/ 206 w 252"/>
                <a:gd name="T1" fmla="*/ 258 h 273"/>
                <a:gd name="T2" fmla="*/ 46 w 252"/>
                <a:gd name="T3" fmla="*/ 166 h 273"/>
                <a:gd name="T4" fmla="*/ 46 w 252"/>
                <a:gd name="T5" fmla="*/ 166 h 273"/>
                <a:gd name="T6" fmla="*/ 0 w 252"/>
                <a:gd name="T7" fmla="*/ 86 h 273"/>
                <a:gd name="T8" fmla="*/ 46 w 252"/>
                <a:gd name="T9" fmla="*/ 60 h 273"/>
                <a:gd name="T10" fmla="*/ 47 w 252"/>
                <a:gd name="T11" fmla="*/ 61 h 273"/>
                <a:gd name="T12" fmla="*/ 45 w 252"/>
                <a:gd name="T13" fmla="*/ 42 h 273"/>
                <a:gd name="T14" fmla="*/ 91 w 252"/>
                <a:gd name="T15" fmla="*/ 15 h 273"/>
                <a:gd name="T16" fmla="*/ 128 w 252"/>
                <a:gd name="T17" fmla="*/ 60 h 273"/>
                <a:gd name="T18" fmla="*/ 148 w 252"/>
                <a:gd name="T19" fmla="*/ 66 h 273"/>
                <a:gd name="T20" fmla="*/ 194 w 252"/>
                <a:gd name="T21" fmla="*/ 145 h 273"/>
                <a:gd name="T22" fmla="*/ 194 w 252"/>
                <a:gd name="T23" fmla="*/ 147 h 273"/>
                <a:gd name="T24" fmla="*/ 206 w 252"/>
                <a:gd name="T25" fmla="*/ 152 h 273"/>
                <a:gd name="T26" fmla="*/ 252 w 252"/>
                <a:gd name="T27" fmla="*/ 232 h 273"/>
                <a:gd name="T28" fmla="*/ 206 w 252"/>
                <a:gd name="T29" fmla="*/ 258 h 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52" h="273">
                  <a:moveTo>
                    <a:pt x="206" y="258"/>
                  </a:moveTo>
                  <a:cubicBezTo>
                    <a:pt x="46" y="166"/>
                    <a:pt x="46" y="166"/>
                    <a:pt x="46" y="166"/>
                  </a:cubicBezTo>
                  <a:cubicBezTo>
                    <a:pt x="46" y="166"/>
                    <a:pt x="46" y="166"/>
                    <a:pt x="46" y="166"/>
                  </a:cubicBezTo>
                  <a:cubicBezTo>
                    <a:pt x="20" y="151"/>
                    <a:pt x="0" y="116"/>
                    <a:pt x="0" y="86"/>
                  </a:cubicBezTo>
                  <a:cubicBezTo>
                    <a:pt x="0" y="57"/>
                    <a:pt x="20" y="45"/>
                    <a:pt x="46" y="60"/>
                  </a:cubicBezTo>
                  <a:cubicBezTo>
                    <a:pt x="46" y="60"/>
                    <a:pt x="47" y="61"/>
                    <a:pt x="47" y="61"/>
                  </a:cubicBezTo>
                  <a:cubicBezTo>
                    <a:pt x="46" y="54"/>
                    <a:pt x="45" y="48"/>
                    <a:pt x="45" y="42"/>
                  </a:cubicBezTo>
                  <a:cubicBezTo>
                    <a:pt x="45" y="12"/>
                    <a:pt x="65" y="0"/>
                    <a:pt x="91" y="15"/>
                  </a:cubicBezTo>
                  <a:cubicBezTo>
                    <a:pt x="106" y="24"/>
                    <a:pt x="120" y="41"/>
                    <a:pt x="128" y="60"/>
                  </a:cubicBezTo>
                  <a:cubicBezTo>
                    <a:pt x="134" y="60"/>
                    <a:pt x="141" y="62"/>
                    <a:pt x="148" y="66"/>
                  </a:cubicBezTo>
                  <a:cubicBezTo>
                    <a:pt x="173" y="81"/>
                    <a:pt x="194" y="116"/>
                    <a:pt x="194" y="145"/>
                  </a:cubicBezTo>
                  <a:cubicBezTo>
                    <a:pt x="194" y="146"/>
                    <a:pt x="194" y="147"/>
                    <a:pt x="194" y="147"/>
                  </a:cubicBezTo>
                  <a:cubicBezTo>
                    <a:pt x="198" y="148"/>
                    <a:pt x="202" y="150"/>
                    <a:pt x="206" y="152"/>
                  </a:cubicBezTo>
                  <a:cubicBezTo>
                    <a:pt x="231" y="167"/>
                    <a:pt x="252" y="203"/>
                    <a:pt x="252" y="232"/>
                  </a:cubicBezTo>
                  <a:cubicBezTo>
                    <a:pt x="252" y="261"/>
                    <a:pt x="231" y="273"/>
                    <a:pt x="206" y="258"/>
                  </a:cubicBezTo>
                </a:path>
              </a:pathLst>
            </a:custGeom>
            <a:solidFill>
              <a:srgbClr val="7B97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118" name="Freeform 117">
              <a:extLst>
                <a:ext uri="{FF2B5EF4-FFF2-40B4-BE49-F238E27FC236}">
                  <a16:creationId xmlns:a16="http://schemas.microsoft.com/office/drawing/2014/main" id="{01BD25A5-618B-4A25-8EB2-77F044E297AF}"/>
                </a:ext>
              </a:extLst>
            </p:cNvPr>
            <p:cNvSpPr>
              <a:spLocks/>
            </p:cNvSpPr>
            <p:nvPr/>
          </p:nvSpPr>
          <p:spPr bwMode="auto">
            <a:xfrm>
              <a:off x="10539413" y="974726"/>
              <a:ext cx="693738" cy="750888"/>
            </a:xfrm>
            <a:custGeom>
              <a:avLst/>
              <a:gdLst>
                <a:gd name="T0" fmla="*/ 205 w 251"/>
                <a:gd name="T1" fmla="*/ 258 h 272"/>
                <a:gd name="T2" fmla="*/ 45 w 251"/>
                <a:gd name="T3" fmla="*/ 165 h 272"/>
                <a:gd name="T4" fmla="*/ 45 w 251"/>
                <a:gd name="T5" fmla="*/ 165 h 272"/>
                <a:gd name="T6" fmla="*/ 0 w 251"/>
                <a:gd name="T7" fmla="*/ 86 h 272"/>
                <a:gd name="T8" fmla="*/ 45 w 251"/>
                <a:gd name="T9" fmla="*/ 60 h 272"/>
                <a:gd name="T10" fmla="*/ 47 w 251"/>
                <a:gd name="T11" fmla="*/ 61 h 272"/>
                <a:gd name="T12" fmla="*/ 44 w 251"/>
                <a:gd name="T13" fmla="*/ 41 h 272"/>
                <a:gd name="T14" fmla="*/ 90 w 251"/>
                <a:gd name="T15" fmla="*/ 15 h 272"/>
                <a:gd name="T16" fmla="*/ 128 w 251"/>
                <a:gd name="T17" fmla="*/ 59 h 272"/>
                <a:gd name="T18" fmla="*/ 148 w 251"/>
                <a:gd name="T19" fmla="*/ 66 h 272"/>
                <a:gd name="T20" fmla="*/ 193 w 251"/>
                <a:gd name="T21" fmla="*/ 145 h 272"/>
                <a:gd name="T22" fmla="*/ 193 w 251"/>
                <a:gd name="T23" fmla="*/ 147 h 272"/>
                <a:gd name="T24" fmla="*/ 205 w 251"/>
                <a:gd name="T25" fmla="*/ 152 h 272"/>
                <a:gd name="T26" fmla="*/ 251 w 251"/>
                <a:gd name="T27" fmla="*/ 231 h 272"/>
                <a:gd name="T28" fmla="*/ 205 w 251"/>
                <a:gd name="T29" fmla="*/ 258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51" h="272">
                  <a:moveTo>
                    <a:pt x="205" y="258"/>
                  </a:moveTo>
                  <a:cubicBezTo>
                    <a:pt x="45" y="165"/>
                    <a:pt x="45" y="165"/>
                    <a:pt x="45" y="165"/>
                  </a:cubicBezTo>
                  <a:cubicBezTo>
                    <a:pt x="45" y="165"/>
                    <a:pt x="45" y="165"/>
                    <a:pt x="45" y="165"/>
                  </a:cubicBezTo>
                  <a:cubicBezTo>
                    <a:pt x="20" y="151"/>
                    <a:pt x="0" y="115"/>
                    <a:pt x="0" y="86"/>
                  </a:cubicBezTo>
                  <a:cubicBezTo>
                    <a:pt x="0" y="57"/>
                    <a:pt x="20" y="45"/>
                    <a:pt x="45" y="60"/>
                  </a:cubicBezTo>
                  <a:cubicBezTo>
                    <a:pt x="46" y="60"/>
                    <a:pt x="47" y="60"/>
                    <a:pt x="47" y="61"/>
                  </a:cubicBezTo>
                  <a:cubicBezTo>
                    <a:pt x="45" y="54"/>
                    <a:pt x="44" y="47"/>
                    <a:pt x="44" y="41"/>
                  </a:cubicBezTo>
                  <a:cubicBezTo>
                    <a:pt x="44" y="12"/>
                    <a:pt x="65" y="0"/>
                    <a:pt x="90" y="15"/>
                  </a:cubicBezTo>
                  <a:cubicBezTo>
                    <a:pt x="106" y="24"/>
                    <a:pt x="120" y="41"/>
                    <a:pt x="128" y="59"/>
                  </a:cubicBezTo>
                  <a:cubicBezTo>
                    <a:pt x="134" y="59"/>
                    <a:pt x="141" y="61"/>
                    <a:pt x="148" y="66"/>
                  </a:cubicBezTo>
                  <a:cubicBezTo>
                    <a:pt x="173" y="80"/>
                    <a:pt x="193" y="116"/>
                    <a:pt x="193" y="145"/>
                  </a:cubicBezTo>
                  <a:cubicBezTo>
                    <a:pt x="193" y="146"/>
                    <a:pt x="193" y="146"/>
                    <a:pt x="193" y="147"/>
                  </a:cubicBezTo>
                  <a:cubicBezTo>
                    <a:pt x="197" y="148"/>
                    <a:pt x="201" y="149"/>
                    <a:pt x="205" y="152"/>
                  </a:cubicBezTo>
                  <a:cubicBezTo>
                    <a:pt x="231" y="167"/>
                    <a:pt x="251" y="202"/>
                    <a:pt x="251" y="231"/>
                  </a:cubicBezTo>
                  <a:cubicBezTo>
                    <a:pt x="251" y="261"/>
                    <a:pt x="231" y="272"/>
                    <a:pt x="205" y="258"/>
                  </a:cubicBezTo>
                </a:path>
              </a:pathLst>
            </a:custGeom>
            <a:solidFill>
              <a:srgbClr val="B0C0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grpSp>
      <p:grpSp>
        <p:nvGrpSpPr>
          <p:cNvPr id="123" name="Group 122">
            <a:extLst>
              <a:ext uri="{FF2B5EF4-FFF2-40B4-BE49-F238E27FC236}">
                <a16:creationId xmlns:a16="http://schemas.microsoft.com/office/drawing/2014/main" id="{100BA412-8DD3-4306-9108-1C32DDE80E84}"/>
              </a:ext>
            </a:extLst>
          </p:cNvPr>
          <p:cNvGrpSpPr/>
          <p:nvPr/>
        </p:nvGrpSpPr>
        <p:grpSpPr>
          <a:xfrm>
            <a:off x="2999043" y="934410"/>
            <a:ext cx="477775" cy="513489"/>
            <a:chOff x="8162925" y="1524001"/>
            <a:chExt cx="955675" cy="1027112"/>
          </a:xfrm>
        </p:grpSpPr>
        <p:sp>
          <p:nvSpPr>
            <p:cNvPr id="119" name="Freeform 118">
              <a:extLst>
                <a:ext uri="{FF2B5EF4-FFF2-40B4-BE49-F238E27FC236}">
                  <a16:creationId xmlns:a16="http://schemas.microsoft.com/office/drawing/2014/main" id="{21C76466-953F-47AF-8894-69F88F9964CF}"/>
                </a:ext>
              </a:extLst>
            </p:cNvPr>
            <p:cNvSpPr>
              <a:spLocks/>
            </p:cNvSpPr>
            <p:nvPr/>
          </p:nvSpPr>
          <p:spPr bwMode="auto">
            <a:xfrm>
              <a:off x="8194675" y="1524001"/>
              <a:ext cx="923925" cy="1001713"/>
            </a:xfrm>
            <a:custGeom>
              <a:avLst/>
              <a:gdLst>
                <a:gd name="T0" fmla="*/ 274 w 335"/>
                <a:gd name="T1" fmla="*/ 344 h 363"/>
                <a:gd name="T2" fmla="*/ 61 w 335"/>
                <a:gd name="T3" fmla="*/ 221 h 363"/>
                <a:gd name="T4" fmla="*/ 61 w 335"/>
                <a:gd name="T5" fmla="*/ 221 h 363"/>
                <a:gd name="T6" fmla="*/ 0 w 335"/>
                <a:gd name="T7" fmla="*/ 115 h 363"/>
                <a:gd name="T8" fmla="*/ 61 w 335"/>
                <a:gd name="T9" fmla="*/ 80 h 363"/>
                <a:gd name="T10" fmla="*/ 63 w 335"/>
                <a:gd name="T11" fmla="*/ 81 h 363"/>
                <a:gd name="T12" fmla="*/ 60 w 335"/>
                <a:gd name="T13" fmla="*/ 55 h 363"/>
                <a:gd name="T14" fmla="*/ 121 w 335"/>
                <a:gd name="T15" fmla="*/ 20 h 363"/>
                <a:gd name="T16" fmla="*/ 171 w 335"/>
                <a:gd name="T17" fmla="*/ 79 h 363"/>
                <a:gd name="T18" fmla="*/ 197 w 335"/>
                <a:gd name="T19" fmla="*/ 88 h 363"/>
                <a:gd name="T20" fmla="*/ 258 w 335"/>
                <a:gd name="T21" fmla="*/ 194 h 363"/>
                <a:gd name="T22" fmla="*/ 258 w 335"/>
                <a:gd name="T23" fmla="*/ 196 h 363"/>
                <a:gd name="T24" fmla="*/ 274 w 335"/>
                <a:gd name="T25" fmla="*/ 203 h 363"/>
                <a:gd name="T26" fmla="*/ 335 w 335"/>
                <a:gd name="T27" fmla="*/ 309 h 363"/>
                <a:gd name="T28" fmla="*/ 274 w 335"/>
                <a:gd name="T29" fmla="*/ 344 h 3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35" h="363">
                  <a:moveTo>
                    <a:pt x="274" y="344"/>
                  </a:moveTo>
                  <a:cubicBezTo>
                    <a:pt x="61" y="221"/>
                    <a:pt x="61" y="221"/>
                    <a:pt x="61" y="221"/>
                  </a:cubicBezTo>
                  <a:cubicBezTo>
                    <a:pt x="61" y="221"/>
                    <a:pt x="61" y="221"/>
                    <a:pt x="61" y="221"/>
                  </a:cubicBezTo>
                  <a:cubicBezTo>
                    <a:pt x="27" y="201"/>
                    <a:pt x="0" y="154"/>
                    <a:pt x="0" y="115"/>
                  </a:cubicBezTo>
                  <a:cubicBezTo>
                    <a:pt x="0" y="76"/>
                    <a:pt x="27" y="60"/>
                    <a:pt x="61" y="80"/>
                  </a:cubicBezTo>
                  <a:cubicBezTo>
                    <a:pt x="62" y="80"/>
                    <a:pt x="63" y="81"/>
                    <a:pt x="63" y="81"/>
                  </a:cubicBezTo>
                  <a:cubicBezTo>
                    <a:pt x="61" y="72"/>
                    <a:pt x="60" y="64"/>
                    <a:pt x="60" y="55"/>
                  </a:cubicBezTo>
                  <a:cubicBezTo>
                    <a:pt x="60" y="16"/>
                    <a:pt x="87" y="0"/>
                    <a:pt x="121" y="20"/>
                  </a:cubicBezTo>
                  <a:cubicBezTo>
                    <a:pt x="142" y="32"/>
                    <a:pt x="160" y="55"/>
                    <a:pt x="171" y="79"/>
                  </a:cubicBezTo>
                  <a:cubicBezTo>
                    <a:pt x="179" y="80"/>
                    <a:pt x="188" y="82"/>
                    <a:pt x="197" y="88"/>
                  </a:cubicBezTo>
                  <a:cubicBezTo>
                    <a:pt x="231" y="107"/>
                    <a:pt x="258" y="155"/>
                    <a:pt x="258" y="194"/>
                  </a:cubicBezTo>
                  <a:cubicBezTo>
                    <a:pt x="258" y="194"/>
                    <a:pt x="258" y="195"/>
                    <a:pt x="258" y="196"/>
                  </a:cubicBezTo>
                  <a:cubicBezTo>
                    <a:pt x="263" y="197"/>
                    <a:pt x="268" y="200"/>
                    <a:pt x="274" y="203"/>
                  </a:cubicBezTo>
                  <a:cubicBezTo>
                    <a:pt x="308" y="222"/>
                    <a:pt x="335" y="270"/>
                    <a:pt x="335" y="309"/>
                  </a:cubicBezTo>
                  <a:cubicBezTo>
                    <a:pt x="335" y="347"/>
                    <a:pt x="308" y="363"/>
                    <a:pt x="274" y="344"/>
                  </a:cubicBezTo>
                </a:path>
              </a:pathLst>
            </a:custGeom>
            <a:solidFill>
              <a:srgbClr val="7B97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120" name="Freeform 119">
              <a:extLst>
                <a:ext uri="{FF2B5EF4-FFF2-40B4-BE49-F238E27FC236}">
                  <a16:creationId xmlns:a16="http://schemas.microsoft.com/office/drawing/2014/main" id="{6F53CF55-7B4D-4930-8839-EF275738F9CC}"/>
                </a:ext>
              </a:extLst>
            </p:cNvPr>
            <p:cNvSpPr>
              <a:spLocks/>
            </p:cNvSpPr>
            <p:nvPr/>
          </p:nvSpPr>
          <p:spPr bwMode="auto">
            <a:xfrm>
              <a:off x="8162925" y="1547813"/>
              <a:ext cx="925513" cy="1003300"/>
            </a:xfrm>
            <a:custGeom>
              <a:avLst/>
              <a:gdLst>
                <a:gd name="T0" fmla="*/ 274 w 335"/>
                <a:gd name="T1" fmla="*/ 343 h 363"/>
                <a:gd name="T2" fmla="*/ 61 w 335"/>
                <a:gd name="T3" fmla="*/ 221 h 363"/>
                <a:gd name="T4" fmla="*/ 61 w 335"/>
                <a:gd name="T5" fmla="*/ 221 h 363"/>
                <a:gd name="T6" fmla="*/ 0 w 335"/>
                <a:gd name="T7" fmla="*/ 115 h 363"/>
                <a:gd name="T8" fmla="*/ 61 w 335"/>
                <a:gd name="T9" fmla="*/ 79 h 363"/>
                <a:gd name="T10" fmla="*/ 63 w 335"/>
                <a:gd name="T11" fmla="*/ 81 h 363"/>
                <a:gd name="T12" fmla="*/ 60 w 335"/>
                <a:gd name="T13" fmla="*/ 55 h 363"/>
                <a:gd name="T14" fmla="*/ 121 w 335"/>
                <a:gd name="T15" fmla="*/ 20 h 363"/>
                <a:gd name="T16" fmla="*/ 171 w 335"/>
                <a:gd name="T17" fmla="*/ 79 h 363"/>
                <a:gd name="T18" fmla="*/ 197 w 335"/>
                <a:gd name="T19" fmla="*/ 87 h 363"/>
                <a:gd name="T20" fmla="*/ 258 w 335"/>
                <a:gd name="T21" fmla="*/ 193 h 363"/>
                <a:gd name="T22" fmla="*/ 258 w 335"/>
                <a:gd name="T23" fmla="*/ 196 h 363"/>
                <a:gd name="T24" fmla="*/ 274 w 335"/>
                <a:gd name="T25" fmla="*/ 202 h 363"/>
                <a:gd name="T26" fmla="*/ 335 w 335"/>
                <a:gd name="T27" fmla="*/ 308 h 363"/>
                <a:gd name="T28" fmla="*/ 274 w 335"/>
                <a:gd name="T29" fmla="*/ 343 h 3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35" h="363">
                  <a:moveTo>
                    <a:pt x="274" y="343"/>
                  </a:moveTo>
                  <a:cubicBezTo>
                    <a:pt x="61" y="221"/>
                    <a:pt x="61" y="221"/>
                    <a:pt x="61" y="221"/>
                  </a:cubicBezTo>
                  <a:cubicBezTo>
                    <a:pt x="61" y="221"/>
                    <a:pt x="61" y="221"/>
                    <a:pt x="61" y="221"/>
                  </a:cubicBezTo>
                  <a:cubicBezTo>
                    <a:pt x="27" y="201"/>
                    <a:pt x="0" y="154"/>
                    <a:pt x="0" y="115"/>
                  </a:cubicBezTo>
                  <a:cubicBezTo>
                    <a:pt x="0" y="76"/>
                    <a:pt x="27" y="60"/>
                    <a:pt x="61" y="79"/>
                  </a:cubicBezTo>
                  <a:cubicBezTo>
                    <a:pt x="62" y="80"/>
                    <a:pt x="63" y="80"/>
                    <a:pt x="63" y="81"/>
                  </a:cubicBezTo>
                  <a:cubicBezTo>
                    <a:pt x="61" y="72"/>
                    <a:pt x="60" y="63"/>
                    <a:pt x="60" y="55"/>
                  </a:cubicBezTo>
                  <a:cubicBezTo>
                    <a:pt x="60" y="16"/>
                    <a:pt x="87" y="0"/>
                    <a:pt x="121" y="20"/>
                  </a:cubicBezTo>
                  <a:cubicBezTo>
                    <a:pt x="142" y="32"/>
                    <a:pt x="160" y="54"/>
                    <a:pt x="171" y="79"/>
                  </a:cubicBezTo>
                  <a:cubicBezTo>
                    <a:pt x="179" y="79"/>
                    <a:pt x="188" y="82"/>
                    <a:pt x="197" y="87"/>
                  </a:cubicBezTo>
                  <a:cubicBezTo>
                    <a:pt x="231" y="107"/>
                    <a:pt x="258" y="154"/>
                    <a:pt x="258" y="193"/>
                  </a:cubicBezTo>
                  <a:cubicBezTo>
                    <a:pt x="258" y="194"/>
                    <a:pt x="258" y="195"/>
                    <a:pt x="258" y="196"/>
                  </a:cubicBezTo>
                  <a:cubicBezTo>
                    <a:pt x="263" y="197"/>
                    <a:pt x="268" y="199"/>
                    <a:pt x="274" y="202"/>
                  </a:cubicBezTo>
                  <a:cubicBezTo>
                    <a:pt x="308" y="222"/>
                    <a:pt x="335" y="269"/>
                    <a:pt x="335" y="308"/>
                  </a:cubicBezTo>
                  <a:cubicBezTo>
                    <a:pt x="335" y="347"/>
                    <a:pt x="308" y="363"/>
                    <a:pt x="274" y="343"/>
                  </a:cubicBezTo>
                </a:path>
              </a:pathLst>
            </a:custGeom>
            <a:solidFill>
              <a:srgbClr val="B0C0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grpSp>
      <p:grpSp>
        <p:nvGrpSpPr>
          <p:cNvPr id="128" name="Group 127">
            <a:extLst>
              <a:ext uri="{FF2B5EF4-FFF2-40B4-BE49-F238E27FC236}">
                <a16:creationId xmlns:a16="http://schemas.microsoft.com/office/drawing/2014/main" id="{668F81BB-13BD-4366-BFB8-69C755B03D73}"/>
              </a:ext>
            </a:extLst>
          </p:cNvPr>
          <p:cNvGrpSpPr/>
          <p:nvPr/>
        </p:nvGrpSpPr>
        <p:grpSpPr>
          <a:xfrm>
            <a:off x="5312523" y="2190753"/>
            <a:ext cx="358728" cy="384919"/>
            <a:chOff x="12790488" y="4037013"/>
            <a:chExt cx="717550" cy="769938"/>
          </a:xfrm>
        </p:grpSpPr>
        <p:sp>
          <p:nvSpPr>
            <p:cNvPr id="121" name="Freeform 120">
              <a:extLst>
                <a:ext uri="{FF2B5EF4-FFF2-40B4-BE49-F238E27FC236}">
                  <a16:creationId xmlns:a16="http://schemas.microsoft.com/office/drawing/2014/main" id="{B7FBAC33-9C47-47D3-A02E-CC946BA31214}"/>
                </a:ext>
              </a:extLst>
            </p:cNvPr>
            <p:cNvSpPr>
              <a:spLocks/>
            </p:cNvSpPr>
            <p:nvPr/>
          </p:nvSpPr>
          <p:spPr bwMode="auto">
            <a:xfrm>
              <a:off x="12811125" y="4037013"/>
              <a:ext cx="696913" cy="754063"/>
            </a:xfrm>
            <a:custGeom>
              <a:avLst/>
              <a:gdLst>
                <a:gd name="T0" fmla="*/ 206 w 252"/>
                <a:gd name="T1" fmla="*/ 258 h 273"/>
                <a:gd name="T2" fmla="*/ 46 w 252"/>
                <a:gd name="T3" fmla="*/ 166 h 273"/>
                <a:gd name="T4" fmla="*/ 46 w 252"/>
                <a:gd name="T5" fmla="*/ 166 h 273"/>
                <a:gd name="T6" fmla="*/ 0 w 252"/>
                <a:gd name="T7" fmla="*/ 86 h 273"/>
                <a:gd name="T8" fmla="*/ 46 w 252"/>
                <a:gd name="T9" fmla="*/ 60 h 273"/>
                <a:gd name="T10" fmla="*/ 48 w 252"/>
                <a:gd name="T11" fmla="*/ 61 h 273"/>
                <a:gd name="T12" fmla="*/ 45 w 252"/>
                <a:gd name="T13" fmla="*/ 41 h 273"/>
                <a:gd name="T14" fmla="*/ 91 w 252"/>
                <a:gd name="T15" fmla="*/ 15 h 273"/>
                <a:gd name="T16" fmla="*/ 129 w 252"/>
                <a:gd name="T17" fmla="*/ 59 h 273"/>
                <a:gd name="T18" fmla="*/ 148 w 252"/>
                <a:gd name="T19" fmla="*/ 66 h 273"/>
                <a:gd name="T20" fmla="*/ 194 w 252"/>
                <a:gd name="T21" fmla="*/ 145 h 273"/>
                <a:gd name="T22" fmla="*/ 194 w 252"/>
                <a:gd name="T23" fmla="*/ 147 h 273"/>
                <a:gd name="T24" fmla="*/ 206 w 252"/>
                <a:gd name="T25" fmla="*/ 152 h 273"/>
                <a:gd name="T26" fmla="*/ 252 w 252"/>
                <a:gd name="T27" fmla="*/ 232 h 273"/>
                <a:gd name="T28" fmla="*/ 206 w 252"/>
                <a:gd name="T29" fmla="*/ 258 h 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52" h="273">
                  <a:moveTo>
                    <a:pt x="206" y="258"/>
                  </a:moveTo>
                  <a:cubicBezTo>
                    <a:pt x="46" y="166"/>
                    <a:pt x="46" y="166"/>
                    <a:pt x="46" y="166"/>
                  </a:cubicBezTo>
                  <a:cubicBezTo>
                    <a:pt x="46" y="166"/>
                    <a:pt x="46" y="166"/>
                    <a:pt x="46" y="166"/>
                  </a:cubicBezTo>
                  <a:cubicBezTo>
                    <a:pt x="21" y="151"/>
                    <a:pt x="0" y="115"/>
                    <a:pt x="0" y="86"/>
                  </a:cubicBezTo>
                  <a:cubicBezTo>
                    <a:pt x="0" y="57"/>
                    <a:pt x="21" y="45"/>
                    <a:pt x="46" y="60"/>
                  </a:cubicBezTo>
                  <a:cubicBezTo>
                    <a:pt x="47" y="60"/>
                    <a:pt x="47" y="60"/>
                    <a:pt x="48" y="61"/>
                  </a:cubicBezTo>
                  <a:cubicBezTo>
                    <a:pt x="46" y="54"/>
                    <a:pt x="45" y="47"/>
                    <a:pt x="45" y="41"/>
                  </a:cubicBezTo>
                  <a:cubicBezTo>
                    <a:pt x="45" y="12"/>
                    <a:pt x="65" y="0"/>
                    <a:pt x="91" y="15"/>
                  </a:cubicBezTo>
                  <a:cubicBezTo>
                    <a:pt x="106" y="24"/>
                    <a:pt x="120" y="41"/>
                    <a:pt x="129" y="59"/>
                  </a:cubicBezTo>
                  <a:cubicBezTo>
                    <a:pt x="134" y="60"/>
                    <a:pt x="141" y="62"/>
                    <a:pt x="148" y="66"/>
                  </a:cubicBezTo>
                  <a:cubicBezTo>
                    <a:pt x="173" y="80"/>
                    <a:pt x="194" y="116"/>
                    <a:pt x="194" y="145"/>
                  </a:cubicBezTo>
                  <a:cubicBezTo>
                    <a:pt x="194" y="146"/>
                    <a:pt x="194" y="146"/>
                    <a:pt x="194" y="147"/>
                  </a:cubicBezTo>
                  <a:cubicBezTo>
                    <a:pt x="198" y="148"/>
                    <a:pt x="202" y="150"/>
                    <a:pt x="206" y="152"/>
                  </a:cubicBezTo>
                  <a:cubicBezTo>
                    <a:pt x="231" y="167"/>
                    <a:pt x="252" y="202"/>
                    <a:pt x="252" y="232"/>
                  </a:cubicBezTo>
                  <a:cubicBezTo>
                    <a:pt x="252" y="261"/>
                    <a:pt x="231" y="273"/>
                    <a:pt x="206" y="258"/>
                  </a:cubicBezTo>
                </a:path>
              </a:pathLst>
            </a:custGeom>
            <a:solidFill>
              <a:srgbClr val="7B97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sp>
          <p:nvSpPr>
            <p:cNvPr id="122" name="Freeform 121">
              <a:extLst>
                <a:ext uri="{FF2B5EF4-FFF2-40B4-BE49-F238E27FC236}">
                  <a16:creationId xmlns:a16="http://schemas.microsoft.com/office/drawing/2014/main" id="{A47766E2-9B0F-4918-9D1D-F9A2267825B2}"/>
                </a:ext>
              </a:extLst>
            </p:cNvPr>
            <p:cNvSpPr>
              <a:spLocks/>
            </p:cNvSpPr>
            <p:nvPr/>
          </p:nvSpPr>
          <p:spPr bwMode="auto">
            <a:xfrm>
              <a:off x="12790488" y="4056063"/>
              <a:ext cx="695325" cy="750888"/>
            </a:xfrm>
            <a:custGeom>
              <a:avLst/>
              <a:gdLst>
                <a:gd name="T0" fmla="*/ 206 w 252"/>
                <a:gd name="T1" fmla="*/ 258 h 272"/>
                <a:gd name="T2" fmla="*/ 46 w 252"/>
                <a:gd name="T3" fmla="*/ 165 h 272"/>
                <a:gd name="T4" fmla="*/ 46 w 252"/>
                <a:gd name="T5" fmla="*/ 165 h 272"/>
                <a:gd name="T6" fmla="*/ 0 w 252"/>
                <a:gd name="T7" fmla="*/ 86 h 272"/>
                <a:gd name="T8" fmla="*/ 46 w 252"/>
                <a:gd name="T9" fmla="*/ 59 h 272"/>
                <a:gd name="T10" fmla="*/ 47 w 252"/>
                <a:gd name="T11" fmla="*/ 60 h 272"/>
                <a:gd name="T12" fmla="*/ 45 w 252"/>
                <a:gd name="T13" fmla="*/ 41 h 272"/>
                <a:gd name="T14" fmla="*/ 91 w 252"/>
                <a:gd name="T15" fmla="*/ 14 h 272"/>
                <a:gd name="T16" fmla="*/ 128 w 252"/>
                <a:gd name="T17" fmla="*/ 59 h 272"/>
                <a:gd name="T18" fmla="*/ 148 w 252"/>
                <a:gd name="T19" fmla="*/ 65 h 272"/>
                <a:gd name="T20" fmla="*/ 194 w 252"/>
                <a:gd name="T21" fmla="*/ 145 h 272"/>
                <a:gd name="T22" fmla="*/ 194 w 252"/>
                <a:gd name="T23" fmla="*/ 146 h 272"/>
                <a:gd name="T24" fmla="*/ 206 w 252"/>
                <a:gd name="T25" fmla="*/ 152 h 272"/>
                <a:gd name="T26" fmla="*/ 252 w 252"/>
                <a:gd name="T27" fmla="*/ 231 h 272"/>
                <a:gd name="T28" fmla="*/ 206 w 252"/>
                <a:gd name="T29" fmla="*/ 258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52" h="272">
                  <a:moveTo>
                    <a:pt x="206" y="258"/>
                  </a:moveTo>
                  <a:cubicBezTo>
                    <a:pt x="46" y="165"/>
                    <a:pt x="46" y="165"/>
                    <a:pt x="46" y="165"/>
                  </a:cubicBezTo>
                  <a:cubicBezTo>
                    <a:pt x="46" y="165"/>
                    <a:pt x="46" y="165"/>
                    <a:pt x="46" y="165"/>
                  </a:cubicBezTo>
                  <a:cubicBezTo>
                    <a:pt x="20" y="151"/>
                    <a:pt x="0" y="115"/>
                    <a:pt x="0" y="86"/>
                  </a:cubicBezTo>
                  <a:cubicBezTo>
                    <a:pt x="0" y="56"/>
                    <a:pt x="20" y="45"/>
                    <a:pt x="46" y="59"/>
                  </a:cubicBezTo>
                  <a:cubicBezTo>
                    <a:pt x="46" y="60"/>
                    <a:pt x="47" y="60"/>
                    <a:pt x="47" y="60"/>
                  </a:cubicBezTo>
                  <a:cubicBezTo>
                    <a:pt x="46" y="54"/>
                    <a:pt x="45" y="47"/>
                    <a:pt x="45" y="41"/>
                  </a:cubicBezTo>
                  <a:cubicBezTo>
                    <a:pt x="45" y="12"/>
                    <a:pt x="65" y="0"/>
                    <a:pt x="91" y="14"/>
                  </a:cubicBezTo>
                  <a:cubicBezTo>
                    <a:pt x="106" y="23"/>
                    <a:pt x="120" y="40"/>
                    <a:pt x="128" y="59"/>
                  </a:cubicBezTo>
                  <a:cubicBezTo>
                    <a:pt x="134" y="59"/>
                    <a:pt x="141" y="61"/>
                    <a:pt x="148" y="65"/>
                  </a:cubicBezTo>
                  <a:cubicBezTo>
                    <a:pt x="173" y="80"/>
                    <a:pt x="194" y="115"/>
                    <a:pt x="194" y="145"/>
                  </a:cubicBezTo>
                  <a:cubicBezTo>
                    <a:pt x="194" y="145"/>
                    <a:pt x="194" y="146"/>
                    <a:pt x="194" y="146"/>
                  </a:cubicBezTo>
                  <a:cubicBezTo>
                    <a:pt x="197" y="147"/>
                    <a:pt x="202" y="149"/>
                    <a:pt x="206" y="152"/>
                  </a:cubicBezTo>
                  <a:cubicBezTo>
                    <a:pt x="231" y="166"/>
                    <a:pt x="252" y="202"/>
                    <a:pt x="252" y="231"/>
                  </a:cubicBezTo>
                  <a:cubicBezTo>
                    <a:pt x="252" y="260"/>
                    <a:pt x="231" y="272"/>
                    <a:pt x="206" y="258"/>
                  </a:cubicBezTo>
                </a:path>
              </a:pathLst>
            </a:custGeom>
            <a:solidFill>
              <a:srgbClr val="B0C0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Open Sans Light"/>
              </a:endParaRPr>
            </a:p>
          </p:txBody>
        </p:sp>
      </p:grpSp>
      <p:sp>
        <p:nvSpPr>
          <p:cNvPr id="138" name="TextBox 137">
            <a:extLst>
              <a:ext uri="{FF2B5EF4-FFF2-40B4-BE49-F238E27FC236}">
                <a16:creationId xmlns:a16="http://schemas.microsoft.com/office/drawing/2014/main" id="{0CED9CD2-234F-4D64-8F61-F70D708CE4A2}"/>
              </a:ext>
            </a:extLst>
          </p:cNvPr>
          <p:cNvSpPr txBox="1"/>
          <p:nvPr/>
        </p:nvSpPr>
        <p:spPr>
          <a:xfrm>
            <a:off x="811314" y="908736"/>
            <a:ext cx="2672200" cy="1615442"/>
          </a:xfrm>
          <a:prstGeom prst="rect">
            <a:avLst/>
          </a:prstGeom>
          <a:noFill/>
        </p:spPr>
        <p:txBody>
          <a:bodyPr wrap="square" rtlCol="0">
            <a:spAutoFit/>
          </a:bodyPr>
          <a:lstStyle/>
          <a:p>
            <a:pPr defTabSz="228554">
              <a:defRPr/>
            </a:pPr>
            <a:r>
              <a:rPr lang="en-US" sz="3299" b="1" dirty="0">
                <a:solidFill>
                  <a:schemeClr val="accent3"/>
                </a:solidFill>
                <a:latin typeface="Century Gothic" panose="020B0502020202020204" pitchFamily="34" charset="0"/>
              </a:rPr>
              <a:t>A une </a:t>
            </a:r>
          </a:p>
          <a:p>
            <a:pPr defTabSz="228554">
              <a:defRPr/>
            </a:pPr>
            <a:r>
              <a:rPr lang="en-US" sz="3299" b="1" dirty="0">
                <a:solidFill>
                  <a:schemeClr val="accent3"/>
                </a:solidFill>
                <a:latin typeface="Century Gothic" panose="020B0502020202020204" pitchFamily="34" charset="0"/>
              </a:rPr>
              <a:t>Echelle</a:t>
            </a:r>
          </a:p>
          <a:p>
            <a:pPr defTabSz="228554">
              <a:defRPr/>
            </a:pPr>
            <a:r>
              <a:rPr lang="en-US" sz="3299" b="1" dirty="0">
                <a:solidFill>
                  <a:schemeClr val="accent3"/>
                </a:solidFill>
                <a:latin typeface="Century Gothic" panose="020B0502020202020204" pitchFamily="34" charset="0"/>
              </a:rPr>
              <a:t>Mondiale</a:t>
            </a:r>
          </a:p>
        </p:txBody>
      </p:sp>
      <p:grpSp>
        <p:nvGrpSpPr>
          <p:cNvPr id="2" name="Group 204">
            <a:extLst>
              <a:ext uri="{FF2B5EF4-FFF2-40B4-BE49-F238E27FC236}">
                <a16:creationId xmlns:a16="http://schemas.microsoft.com/office/drawing/2014/main" id="{1BA17085-EB5C-7AF1-13D1-C3F5AAB67099}"/>
              </a:ext>
            </a:extLst>
          </p:cNvPr>
          <p:cNvGrpSpPr/>
          <p:nvPr/>
        </p:nvGrpSpPr>
        <p:grpSpPr>
          <a:xfrm>
            <a:off x="8753885" y="3361686"/>
            <a:ext cx="2073120" cy="2404457"/>
            <a:chOff x="12692743" y="1389230"/>
            <a:chExt cx="4593771" cy="5246914"/>
          </a:xfrm>
        </p:grpSpPr>
        <p:sp>
          <p:nvSpPr>
            <p:cNvPr id="3" name="Rectangle: Rounded Corners 205">
              <a:extLst>
                <a:ext uri="{FF2B5EF4-FFF2-40B4-BE49-F238E27FC236}">
                  <a16:creationId xmlns:a16="http://schemas.microsoft.com/office/drawing/2014/main" id="{794305E7-8DA2-5366-B836-0586195C39EA}"/>
                </a:ext>
              </a:extLst>
            </p:cNvPr>
            <p:cNvSpPr/>
            <p:nvPr/>
          </p:nvSpPr>
          <p:spPr>
            <a:xfrm>
              <a:off x="12692743" y="1389230"/>
              <a:ext cx="4593771" cy="5246914"/>
            </a:xfrm>
            <a:prstGeom prst="roundRect">
              <a:avLst>
                <a:gd name="adj" fmla="val 4345"/>
              </a:avLst>
            </a:prstGeom>
            <a:solidFill>
              <a:schemeClr val="bg1"/>
            </a:solidFill>
            <a:ln>
              <a:noFill/>
            </a:ln>
            <a:effectLst>
              <a:glow rad="101600">
                <a:schemeClr val="accent2">
                  <a:alpha val="60000"/>
                </a:schemeClr>
              </a:glow>
              <a:outerShdw blurRad="482600" dist="165100" dir="5400000" algn="t" rotWithShape="0">
                <a:schemeClr val="tx1">
                  <a:lumMod val="90000"/>
                  <a:lumOff val="10000"/>
                  <a:alpha val="1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14" tIns="22857" rIns="45714" bIns="22857" numCol="1" spcCol="0" rtlCol="0" fromWordArt="0" anchor="ctr" anchorCtr="0" forceAA="0" compatLnSpc="1">
              <a:prstTxWarp prst="textNoShape">
                <a:avLst/>
              </a:prstTxWarp>
              <a:noAutofit/>
            </a:bodyPr>
            <a:lstStyle/>
            <a:p>
              <a:pPr algn="ctr" defTabSz="228554">
                <a:defRPr/>
              </a:pPr>
              <a:endParaRPr lang="en-US" sz="900">
                <a:solidFill>
                  <a:srgbClr val="FFFFFF"/>
                </a:solidFill>
                <a:latin typeface="Open Sans Light"/>
              </a:endParaRPr>
            </a:p>
          </p:txBody>
        </p:sp>
        <p:sp>
          <p:nvSpPr>
            <p:cNvPr id="4" name="TextBox 206">
              <a:extLst>
                <a:ext uri="{FF2B5EF4-FFF2-40B4-BE49-F238E27FC236}">
                  <a16:creationId xmlns:a16="http://schemas.microsoft.com/office/drawing/2014/main" id="{25ABE038-8FC6-B36F-6451-F5609FF73A86}"/>
                </a:ext>
              </a:extLst>
            </p:cNvPr>
            <p:cNvSpPr txBox="1"/>
            <p:nvPr/>
          </p:nvSpPr>
          <p:spPr>
            <a:xfrm>
              <a:off x="13009460" y="2735916"/>
              <a:ext cx="3906981" cy="805942"/>
            </a:xfrm>
            <a:prstGeom prst="rect">
              <a:avLst/>
            </a:prstGeom>
            <a:noFill/>
          </p:spPr>
          <p:txBody>
            <a:bodyPr wrap="square" rtlCol="0">
              <a:spAutoFit/>
            </a:bodyPr>
            <a:lstStyle/>
            <a:p>
              <a:pPr defTabSz="228554">
                <a:defRPr/>
              </a:pPr>
              <a:r>
                <a:rPr lang="en-US" b="1" dirty="0">
                  <a:solidFill>
                    <a:srgbClr val="FFFFFF">
                      <a:lumMod val="75000"/>
                      <a:lumOff val="25000"/>
                    </a:srgbClr>
                  </a:solidFill>
                  <a:latin typeface="Open Sans Light"/>
                </a:rPr>
                <a:t>Automatisation</a:t>
              </a:r>
            </a:p>
          </p:txBody>
        </p:sp>
        <p:sp>
          <p:nvSpPr>
            <p:cNvPr id="5" name="TextBox 207">
              <a:extLst>
                <a:ext uri="{FF2B5EF4-FFF2-40B4-BE49-F238E27FC236}">
                  <a16:creationId xmlns:a16="http://schemas.microsoft.com/office/drawing/2014/main" id="{00135BAF-D197-AD1F-C729-E09548E9ED67}"/>
                </a:ext>
              </a:extLst>
            </p:cNvPr>
            <p:cNvSpPr txBox="1"/>
            <p:nvPr/>
          </p:nvSpPr>
          <p:spPr>
            <a:xfrm>
              <a:off x="13046323" y="3657515"/>
              <a:ext cx="3906981" cy="2666324"/>
            </a:xfrm>
            <a:prstGeom prst="rect">
              <a:avLst/>
            </a:prstGeom>
            <a:noFill/>
          </p:spPr>
          <p:txBody>
            <a:bodyPr wrap="square" rtlCol="0">
              <a:spAutoFit/>
            </a:bodyPr>
            <a:lstStyle/>
            <a:p>
              <a:pPr defTabSz="228554">
                <a:lnSpc>
                  <a:spcPct val="150000"/>
                </a:lnSpc>
                <a:defRPr/>
              </a:pPr>
              <a:r>
                <a:rPr lang="en-US" sz="1000" dirty="0">
                  <a:solidFill>
                    <a:srgbClr val="FFFFFF">
                      <a:lumMod val="75000"/>
                      <a:lumOff val="25000"/>
                    </a:srgbClr>
                  </a:solidFill>
                  <a:latin typeface="Open Sans Light"/>
                </a:rPr>
                <a:t>Traiter numériquement les chaines de productions pour doper leur productivitiée et leur précision</a:t>
              </a:r>
            </a:p>
          </p:txBody>
        </p:sp>
        <p:sp>
          <p:nvSpPr>
            <p:cNvPr id="131" name="Rectangle 130">
              <a:extLst>
                <a:ext uri="{FF2B5EF4-FFF2-40B4-BE49-F238E27FC236}">
                  <a16:creationId xmlns:a16="http://schemas.microsoft.com/office/drawing/2014/main" id="{90C4957A-00AF-011E-2610-659B2B1BABEB}"/>
                </a:ext>
              </a:extLst>
            </p:cNvPr>
            <p:cNvSpPr/>
            <p:nvPr/>
          </p:nvSpPr>
          <p:spPr>
            <a:xfrm>
              <a:off x="12919374" y="1655905"/>
              <a:ext cx="1261692" cy="1208634"/>
            </a:xfrm>
            <a:prstGeom prst="rect">
              <a:avLst/>
            </a:prstGeom>
          </p:spPr>
          <p:txBody>
            <a:bodyPr wrap="none">
              <a:spAutoFit/>
            </a:bodyPr>
            <a:lstStyle/>
            <a:p>
              <a:pPr algn="ctr" defTabSz="228554"/>
              <a:r>
                <a:rPr lang="en-US" sz="2999" dirty="0">
                  <a:solidFill>
                    <a:schemeClr val="accent3"/>
                  </a:solidFill>
                  <a:latin typeface="Designball-Electronic-Device-02" pitchFamily="2" charset="0"/>
                  <a:ea typeface="Open Sans" panose="020B0606030504020204" pitchFamily="34" charset="0"/>
                  <a:cs typeface="Open Sans" panose="020B0606030504020204" pitchFamily="34" charset="0"/>
                </a:rPr>
                <a:t>h</a:t>
              </a:r>
            </a:p>
          </p:txBody>
        </p:sp>
      </p:grpSp>
      <p:grpSp>
        <p:nvGrpSpPr>
          <p:cNvPr id="135" name="Group 214">
            <a:extLst>
              <a:ext uri="{FF2B5EF4-FFF2-40B4-BE49-F238E27FC236}">
                <a16:creationId xmlns:a16="http://schemas.microsoft.com/office/drawing/2014/main" id="{5B3BFBEA-0239-50D0-EECD-218E7AE7F6A7}"/>
              </a:ext>
            </a:extLst>
          </p:cNvPr>
          <p:cNvGrpSpPr/>
          <p:nvPr/>
        </p:nvGrpSpPr>
        <p:grpSpPr>
          <a:xfrm>
            <a:off x="8753885" y="436305"/>
            <a:ext cx="2073120" cy="2404457"/>
            <a:chOff x="17702891" y="3027371"/>
            <a:chExt cx="4593771" cy="5246914"/>
          </a:xfrm>
          <a:effectLst>
            <a:glow rad="101600">
              <a:schemeClr val="accent2">
                <a:alpha val="60000"/>
              </a:schemeClr>
            </a:glow>
          </a:effectLst>
        </p:grpSpPr>
        <p:sp>
          <p:nvSpPr>
            <p:cNvPr id="153" name="Rectangle: Rounded Corners 215">
              <a:extLst>
                <a:ext uri="{FF2B5EF4-FFF2-40B4-BE49-F238E27FC236}">
                  <a16:creationId xmlns:a16="http://schemas.microsoft.com/office/drawing/2014/main" id="{5CA95D55-CD88-E76E-DC67-D8B99617AB4F}"/>
                </a:ext>
              </a:extLst>
            </p:cNvPr>
            <p:cNvSpPr/>
            <p:nvPr/>
          </p:nvSpPr>
          <p:spPr>
            <a:xfrm>
              <a:off x="17702891" y="3027371"/>
              <a:ext cx="4593771" cy="5246914"/>
            </a:xfrm>
            <a:prstGeom prst="roundRect">
              <a:avLst>
                <a:gd name="adj" fmla="val 4345"/>
              </a:avLst>
            </a:prstGeom>
            <a:solidFill>
              <a:schemeClr val="bg1"/>
            </a:solidFill>
            <a:ln>
              <a:noFill/>
            </a:ln>
            <a:effectLst>
              <a:outerShdw blurRad="482600" dist="165100" dir="5400000" algn="t" rotWithShape="0">
                <a:schemeClr val="tx1">
                  <a:lumMod val="90000"/>
                  <a:lumOff val="10000"/>
                  <a:alpha val="1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14" tIns="22857" rIns="45714" bIns="22857" numCol="1" spcCol="0" rtlCol="0" fromWordArt="0" anchor="ctr" anchorCtr="0" forceAA="0" compatLnSpc="1">
              <a:prstTxWarp prst="textNoShape">
                <a:avLst/>
              </a:prstTxWarp>
              <a:noAutofit/>
            </a:bodyPr>
            <a:lstStyle/>
            <a:p>
              <a:pPr algn="ctr" defTabSz="228554">
                <a:defRPr/>
              </a:pPr>
              <a:endParaRPr lang="en-US" sz="900">
                <a:solidFill>
                  <a:srgbClr val="FFFFFF"/>
                </a:solidFill>
                <a:latin typeface="Open Sans Light"/>
              </a:endParaRPr>
            </a:p>
          </p:txBody>
        </p:sp>
        <p:sp>
          <p:nvSpPr>
            <p:cNvPr id="154" name="TextBox 216">
              <a:extLst>
                <a:ext uri="{FF2B5EF4-FFF2-40B4-BE49-F238E27FC236}">
                  <a16:creationId xmlns:a16="http://schemas.microsoft.com/office/drawing/2014/main" id="{7EE47507-C5B0-D23F-6557-94ECCD1B2F56}"/>
                </a:ext>
              </a:extLst>
            </p:cNvPr>
            <p:cNvSpPr txBox="1"/>
            <p:nvPr/>
          </p:nvSpPr>
          <p:spPr>
            <a:xfrm>
              <a:off x="17978495" y="4393622"/>
              <a:ext cx="4071352" cy="1276074"/>
            </a:xfrm>
            <a:prstGeom prst="rect">
              <a:avLst/>
            </a:prstGeom>
            <a:noFill/>
          </p:spPr>
          <p:txBody>
            <a:bodyPr wrap="square" rtlCol="0">
              <a:spAutoFit/>
            </a:bodyPr>
            <a:lstStyle/>
            <a:p>
              <a:pPr defTabSz="228554">
                <a:defRPr/>
              </a:pPr>
              <a:r>
                <a:rPr lang="en-US" sz="1600" b="1" dirty="0">
                  <a:solidFill>
                    <a:srgbClr val="FFFFFF">
                      <a:lumMod val="75000"/>
                      <a:lumOff val="25000"/>
                    </a:srgbClr>
                  </a:solidFill>
                  <a:latin typeface="Open Sans Light"/>
                </a:rPr>
                <a:t>Facilitée de communication</a:t>
              </a:r>
            </a:p>
          </p:txBody>
        </p:sp>
        <p:sp>
          <p:nvSpPr>
            <p:cNvPr id="155" name="TextBox 217">
              <a:extLst>
                <a:ext uri="{FF2B5EF4-FFF2-40B4-BE49-F238E27FC236}">
                  <a16:creationId xmlns:a16="http://schemas.microsoft.com/office/drawing/2014/main" id="{1FBF93CC-C860-8A6C-66B2-196709C96EA6}"/>
                </a:ext>
              </a:extLst>
            </p:cNvPr>
            <p:cNvSpPr txBox="1"/>
            <p:nvPr/>
          </p:nvSpPr>
          <p:spPr>
            <a:xfrm>
              <a:off x="17994671" y="5525433"/>
              <a:ext cx="3877951" cy="2666324"/>
            </a:xfrm>
            <a:prstGeom prst="rect">
              <a:avLst/>
            </a:prstGeom>
            <a:noFill/>
          </p:spPr>
          <p:txBody>
            <a:bodyPr wrap="square" rtlCol="0">
              <a:spAutoFit/>
            </a:bodyPr>
            <a:lstStyle/>
            <a:p>
              <a:pPr defTabSz="228554">
                <a:lnSpc>
                  <a:spcPct val="150000"/>
                </a:lnSpc>
                <a:defRPr/>
              </a:pPr>
              <a:r>
                <a:rPr lang="en-US" sz="1000" dirty="0">
                  <a:solidFill>
                    <a:srgbClr val="FFFFFF">
                      <a:lumMod val="75000"/>
                      <a:lumOff val="25000"/>
                    </a:srgbClr>
                  </a:solidFill>
                  <a:latin typeface="Open Sans Light"/>
                </a:rPr>
                <a:t>Avec le numérique, les échanges inter-</a:t>
              </a:r>
              <a:r>
                <a:rPr lang="en-US" sz="1000" dirty="0" err="1">
                  <a:solidFill>
                    <a:srgbClr val="FFFFFF">
                      <a:lumMod val="75000"/>
                      <a:lumOff val="25000"/>
                    </a:srgbClr>
                  </a:solidFill>
                  <a:latin typeface="Open Sans Light"/>
                </a:rPr>
                <a:t>continentaux</a:t>
              </a:r>
              <a:r>
                <a:rPr lang="en-US" sz="1000" dirty="0">
                  <a:solidFill>
                    <a:srgbClr val="FFFFFF">
                      <a:lumMod val="75000"/>
                      <a:lumOff val="25000"/>
                    </a:srgbClr>
                  </a:solidFill>
                  <a:latin typeface="Open Sans Light"/>
                </a:rPr>
                <a:t> sont instantanés et moins polluant</a:t>
              </a:r>
            </a:p>
          </p:txBody>
        </p:sp>
        <p:sp>
          <p:nvSpPr>
            <p:cNvPr id="156" name="Rectangle 155">
              <a:extLst>
                <a:ext uri="{FF2B5EF4-FFF2-40B4-BE49-F238E27FC236}">
                  <a16:creationId xmlns:a16="http://schemas.microsoft.com/office/drawing/2014/main" id="{6B7BFCD0-086E-1A62-334E-916CD68C9844}"/>
                </a:ext>
              </a:extLst>
            </p:cNvPr>
            <p:cNvSpPr/>
            <p:nvPr/>
          </p:nvSpPr>
          <p:spPr>
            <a:xfrm>
              <a:off x="18020543" y="3273355"/>
              <a:ext cx="1261689" cy="1208634"/>
            </a:xfrm>
            <a:prstGeom prst="rect">
              <a:avLst/>
            </a:prstGeom>
          </p:spPr>
          <p:txBody>
            <a:bodyPr wrap="none">
              <a:spAutoFit/>
            </a:bodyPr>
            <a:lstStyle/>
            <a:p>
              <a:pPr algn="ctr" defTabSz="228554"/>
              <a:r>
                <a:rPr lang="en-US" sz="2999" dirty="0">
                  <a:solidFill>
                    <a:schemeClr val="accent3"/>
                  </a:solidFill>
                  <a:latin typeface="Designball-Communication-01" pitchFamily="2" charset="0"/>
                  <a:ea typeface="Open Sans" panose="020B0606030504020204" pitchFamily="34" charset="0"/>
                  <a:cs typeface="Open Sans" panose="020B0606030504020204" pitchFamily="34" charset="0"/>
                </a:rPr>
                <a:t>O</a:t>
              </a:r>
            </a:p>
          </p:txBody>
        </p:sp>
      </p:grpSp>
      <p:pic>
        <p:nvPicPr>
          <p:cNvPr id="158" name="Image 157">
            <a:extLst>
              <a:ext uri="{FF2B5EF4-FFF2-40B4-BE49-F238E27FC236}">
                <a16:creationId xmlns:a16="http://schemas.microsoft.com/office/drawing/2014/main" id="{46B027C2-DBF3-DACF-BDC3-4E86F43839CB}"/>
              </a:ext>
            </a:extLst>
          </p:cNvPr>
          <p:cNvPicPr>
            <a:picLocks noChangeAspect="1"/>
          </p:cNvPicPr>
          <p:nvPr/>
        </p:nvPicPr>
        <p:blipFill>
          <a:blip r:embed="rId2"/>
          <a:stretch>
            <a:fillRect/>
          </a:stretch>
        </p:blipFill>
        <p:spPr>
          <a:xfrm>
            <a:off x="2830" y="6336127"/>
            <a:ext cx="12189170" cy="518293"/>
          </a:xfrm>
          <a:prstGeom prst="rect">
            <a:avLst/>
          </a:prstGeom>
        </p:spPr>
      </p:pic>
      <p:sp>
        <p:nvSpPr>
          <p:cNvPr id="159" name="ZoneTexte 158">
            <a:extLst>
              <a:ext uri="{FF2B5EF4-FFF2-40B4-BE49-F238E27FC236}">
                <a16:creationId xmlns:a16="http://schemas.microsoft.com/office/drawing/2014/main" id="{5AE8AB11-D352-4214-AE74-E963F76E2B59}"/>
              </a:ext>
            </a:extLst>
          </p:cNvPr>
          <p:cNvSpPr txBox="1"/>
          <p:nvPr/>
        </p:nvSpPr>
        <p:spPr>
          <a:xfrm>
            <a:off x="101421" y="6441898"/>
            <a:ext cx="394871" cy="369332"/>
          </a:xfrm>
          <a:prstGeom prst="rect">
            <a:avLst/>
          </a:prstGeom>
          <a:noFill/>
        </p:spPr>
        <p:txBody>
          <a:bodyPr wrap="square" rtlCol="0">
            <a:spAutoFit/>
          </a:bodyPr>
          <a:lstStyle/>
          <a:p>
            <a:r>
              <a:rPr lang="fr-FR" dirty="0">
                <a:latin typeface="Open Sans" panose="020B0606030504020204" pitchFamily="34" charset="0"/>
                <a:ea typeface="Open Sans" panose="020B0606030504020204" pitchFamily="34" charset="0"/>
                <a:cs typeface="Open Sans" panose="020B0606030504020204" pitchFamily="34" charset="0"/>
              </a:rPr>
              <a:t>5</a:t>
            </a:r>
          </a:p>
        </p:txBody>
      </p:sp>
    </p:spTree>
    <p:extLst>
      <p:ext uri="{BB962C8B-B14F-4D97-AF65-F5344CB8AC3E}">
        <p14:creationId xmlns:p14="http://schemas.microsoft.com/office/powerpoint/2010/main" val="1198927549"/>
      </p:ext>
    </p:extLst>
  </p:cSld>
  <p:clrMapOvr>
    <a:overrideClrMapping bg1="dk1" tx1="lt1" bg2="dk2" tx2="lt2" accent1="accent1" accent2="accent2" accent3="accent3" accent4="accent4" accent5="accent5" accent6="accent6" hlink="hlink" folHlink="folHlink"/>
  </p:clrMapOvr>
  <p:transition spd="slow">
    <p:push dir="u"/>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iterate type="wd">
                                        <p:tmPct val="10000"/>
                                      </p:iterate>
                                      <p:childTnLst>
                                        <p:set>
                                          <p:cBhvr>
                                            <p:cTn id="6" dur="1" fill="hold">
                                              <p:stCondLst>
                                                <p:cond delay="0"/>
                                              </p:stCondLst>
                                            </p:cTn>
                                            <p:tgtEl>
                                              <p:spTgt spid="138"/>
                                            </p:tgtEl>
                                            <p:attrNameLst>
                                              <p:attrName>style.visibility</p:attrName>
                                            </p:attrNameLst>
                                          </p:cBhvr>
                                          <p:to>
                                            <p:strVal val="visible"/>
                                          </p:to>
                                        </p:set>
                                        <p:animEffect transition="in" filter="fade">
                                          <p:cBhvr>
                                            <p:cTn id="7" dur="500"/>
                                            <p:tgtEl>
                                              <p:spTgt spid="138"/>
                                            </p:tgtEl>
                                          </p:cBhvr>
                                        </p:animEffect>
                                      </p:childTnLst>
                                    </p:cTn>
                                  </p:par>
                                </p:childTnLst>
                              </p:cTn>
                            </p:par>
                            <p:par>
                              <p:cTn id="8" fill="hold">
                                <p:stCondLst>
                                  <p:cond delay="650"/>
                                </p:stCondLst>
                                <p:childTnLst>
                                  <p:par>
                                    <p:cTn id="9" presetID="2" presetClass="entr" presetSubtype="4" decel="100000"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1000" fill="hold"/>
                                            <p:tgtEl>
                                              <p:spTgt spid="8"/>
                                            </p:tgtEl>
                                            <p:attrNameLst>
                                              <p:attrName>ppt_x</p:attrName>
                                            </p:attrNameLst>
                                          </p:cBhvr>
                                          <p:tavLst>
                                            <p:tav tm="0">
                                              <p:val>
                                                <p:strVal val="#ppt_x"/>
                                              </p:val>
                                            </p:tav>
                                            <p:tav tm="100000">
                                              <p:val>
                                                <p:strVal val="#ppt_x"/>
                                              </p:val>
                                            </p:tav>
                                          </p:tavLst>
                                        </p:anim>
                                        <p:anim calcmode="lin" valueType="num">
                                          <p:cBhvr additive="base">
                                            <p:cTn id="12" dur="1000" fill="hold"/>
                                            <p:tgtEl>
                                              <p:spTgt spid="8"/>
                                            </p:tgtEl>
                                            <p:attrNameLst>
                                              <p:attrName>ppt_y</p:attrName>
                                            </p:attrNameLst>
                                          </p:cBhvr>
                                          <p:tavLst>
                                            <p:tav tm="0">
                                              <p:val>
                                                <p:strVal val="1+#ppt_h/2"/>
                                              </p:val>
                                            </p:tav>
                                            <p:tav tm="100000">
                                              <p:val>
                                                <p:strVal val="#ppt_y"/>
                                              </p:val>
                                            </p:tav>
                                          </p:tavLst>
                                        </p:anim>
                                      </p:childTnLst>
                                    </p:cTn>
                                  </p:par>
                                  <p:par>
                                    <p:cTn id="13" presetID="2" presetClass="entr" presetSubtype="4" decel="100000" fill="hold" grpId="0" nodeType="withEffect">
                                      <p:stCondLst>
                                        <p:cond delay="1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1000" fill="hold"/>
                                            <p:tgtEl>
                                              <p:spTgt spid="7"/>
                                            </p:tgtEl>
                                            <p:attrNameLst>
                                              <p:attrName>ppt_x</p:attrName>
                                            </p:attrNameLst>
                                          </p:cBhvr>
                                          <p:tavLst>
                                            <p:tav tm="0">
                                              <p:val>
                                                <p:strVal val="#ppt_x"/>
                                              </p:val>
                                            </p:tav>
                                            <p:tav tm="100000">
                                              <p:val>
                                                <p:strVal val="#ppt_x"/>
                                              </p:val>
                                            </p:tav>
                                          </p:tavLst>
                                        </p:anim>
                                        <p:anim calcmode="lin" valueType="num">
                                          <p:cBhvr additive="base">
                                            <p:cTn id="16" dur="1000" fill="hold"/>
                                            <p:tgtEl>
                                              <p:spTgt spid="7"/>
                                            </p:tgtEl>
                                            <p:attrNameLst>
                                              <p:attrName>ppt_y</p:attrName>
                                            </p:attrNameLst>
                                          </p:cBhvr>
                                          <p:tavLst>
                                            <p:tav tm="0">
                                              <p:val>
                                                <p:strVal val="1+#ppt_h/2"/>
                                              </p:val>
                                            </p:tav>
                                            <p:tav tm="100000">
                                              <p:val>
                                                <p:strVal val="#ppt_y"/>
                                              </p:val>
                                            </p:tav>
                                          </p:tavLst>
                                        </p:anim>
                                      </p:childTnLst>
                                    </p:cTn>
                                  </p:par>
                                  <p:par>
                                    <p:cTn id="17" presetID="2" presetClass="entr" presetSubtype="4" decel="100000" fill="hold" grpId="0" nodeType="withEffect">
                                      <p:stCondLst>
                                        <p:cond delay="20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1000" fill="hold"/>
                                            <p:tgtEl>
                                              <p:spTgt spid="6"/>
                                            </p:tgtEl>
                                            <p:attrNameLst>
                                              <p:attrName>ppt_x</p:attrName>
                                            </p:attrNameLst>
                                          </p:cBhvr>
                                          <p:tavLst>
                                            <p:tav tm="0">
                                              <p:val>
                                                <p:strVal val="#ppt_x"/>
                                              </p:val>
                                            </p:tav>
                                            <p:tav tm="100000">
                                              <p:val>
                                                <p:strVal val="#ppt_x"/>
                                              </p:val>
                                            </p:tav>
                                          </p:tavLst>
                                        </p:anim>
                                        <p:anim calcmode="lin" valueType="num">
                                          <p:cBhvr additive="base">
                                            <p:cTn id="20" dur="1000" fill="hold"/>
                                            <p:tgtEl>
                                              <p:spTgt spid="6"/>
                                            </p:tgtEl>
                                            <p:attrNameLst>
                                              <p:attrName>ppt_y</p:attrName>
                                            </p:attrNameLst>
                                          </p:cBhvr>
                                          <p:tavLst>
                                            <p:tav tm="0">
                                              <p:val>
                                                <p:strVal val="1+#ppt_h/2"/>
                                              </p:val>
                                            </p:tav>
                                            <p:tav tm="100000">
                                              <p:val>
                                                <p:strVal val="#ppt_y"/>
                                              </p:val>
                                            </p:tav>
                                          </p:tavLst>
                                        </p:anim>
                                      </p:childTnLst>
                                    </p:cTn>
                                  </p:par>
                                  <p:par>
                                    <p:cTn id="21" presetID="2" presetClass="entr" presetSubtype="1" accel="20000" fill="hold" nodeType="withEffect" p14:presetBounceEnd="60000">
                                      <p:stCondLst>
                                        <p:cond delay="300"/>
                                      </p:stCondLst>
                                      <p:childTnLst>
                                        <p:set>
                                          <p:cBhvr>
                                            <p:cTn id="22" dur="1" fill="hold">
                                              <p:stCondLst>
                                                <p:cond delay="0"/>
                                              </p:stCondLst>
                                            </p:cTn>
                                            <p:tgtEl>
                                              <p:spTgt spid="137"/>
                                            </p:tgtEl>
                                            <p:attrNameLst>
                                              <p:attrName>style.visibility</p:attrName>
                                            </p:attrNameLst>
                                          </p:cBhvr>
                                          <p:to>
                                            <p:strVal val="visible"/>
                                          </p:to>
                                        </p:set>
                                        <p:anim calcmode="lin" valueType="num" p14:bounceEnd="60000">
                                          <p:cBhvr additive="base">
                                            <p:cTn id="23" dur="1500" fill="hold"/>
                                            <p:tgtEl>
                                              <p:spTgt spid="137"/>
                                            </p:tgtEl>
                                            <p:attrNameLst>
                                              <p:attrName>ppt_x</p:attrName>
                                            </p:attrNameLst>
                                          </p:cBhvr>
                                          <p:tavLst>
                                            <p:tav tm="0">
                                              <p:val>
                                                <p:strVal val="#ppt_x"/>
                                              </p:val>
                                            </p:tav>
                                            <p:tav tm="100000">
                                              <p:val>
                                                <p:strVal val="#ppt_x"/>
                                              </p:val>
                                            </p:tav>
                                          </p:tavLst>
                                        </p:anim>
                                        <p:anim calcmode="lin" valueType="num" p14:bounceEnd="60000">
                                          <p:cBhvr additive="base">
                                            <p:cTn id="24" dur="1500" fill="hold"/>
                                            <p:tgtEl>
                                              <p:spTgt spid="137"/>
                                            </p:tgtEl>
                                            <p:attrNameLst>
                                              <p:attrName>ppt_y</p:attrName>
                                            </p:attrNameLst>
                                          </p:cBhvr>
                                          <p:tavLst>
                                            <p:tav tm="0">
                                              <p:val>
                                                <p:strVal val="0-#ppt_h/2"/>
                                              </p:val>
                                            </p:tav>
                                            <p:tav tm="100000">
                                              <p:val>
                                                <p:strVal val="#ppt_y"/>
                                              </p:val>
                                            </p:tav>
                                          </p:tavLst>
                                        </p:anim>
                                      </p:childTnLst>
                                    </p:cTn>
                                  </p:par>
                                  <p:par>
                                    <p:cTn id="25" presetID="2" presetClass="entr" presetSubtype="1" accel="20000" fill="hold" nodeType="withEffect" p14:presetBounceEnd="60000">
                                      <p:stCondLst>
                                        <p:cond delay="400"/>
                                      </p:stCondLst>
                                      <p:childTnLst>
                                        <p:set>
                                          <p:cBhvr>
                                            <p:cTn id="26" dur="1" fill="hold">
                                              <p:stCondLst>
                                                <p:cond delay="0"/>
                                              </p:stCondLst>
                                            </p:cTn>
                                            <p:tgtEl>
                                              <p:spTgt spid="134"/>
                                            </p:tgtEl>
                                            <p:attrNameLst>
                                              <p:attrName>style.visibility</p:attrName>
                                            </p:attrNameLst>
                                          </p:cBhvr>
                                          <p:to>
                                            <p:strVal val="visible"/>
                                          </p:to>
                                        </p:set>
                                        <p:anim calcmode="lin" valueType="num" p14:bounceEnd="60000">
                                          <p:cBhvr additive="base">
                                            <p:cTn id="27" dur="1500" fill="hold"/>
                                            <p:tgtEl>
                                              <p:spTgt spid="134"/>
                                            </p:tgtEl>
                                            <p:attrNameLst>
                                              <p:attrName>ppt_x</p:attrName>
                                            </p:attrNameLst>
                                          </p:cBhvr>
                                          <p:tavLst>
                                            <p:tav tm="0">
                                              <p:val>
                                                <p:strVal val="#ppt_x"/>
                                              </p:val>
                                            </p:tav>
                                            <p:tav tm="100000">
                                              <p:val>
                                                <p:strVal val="#ppt_x"/>
                                              </p:val>
                                            </p:tav>
                                          </p:tavLst>
                                        </p:anim>
                                        <p:anim calcmode="lin" valueType="num" p14:bounceEnd="60000">
                                          <p:cBhvr additive="base">
                                            <p:cTn id="28" dur="1500" fill="hold"/>
                                            <p:tgtEl>
                                              <p:spTgt spid="134"/>
                                            </p:tgtEl>
                                            <p:attrNameLst>
                                              <p:attrName>ppt_y</p:attrName>
                                            </p:attrNameLst>
                                          </p:cBhvr>
                                          <p:tavLst>
                                            <p:tav tm="0">
                                              <p:val>
                                                <p:strVal val="0-#ppt_h/2"/>
                                              </p:val>
                                            </p:tav>
                                            <p:tav tm="100000">
                                              <p:val>
                                                <p:strVal val="#ppt_y"/>
                                              </p:val>
                                            </p:tav>
                                          </p:tavLst>
                                        </p:anim>
                                      </p:childTnLst>
                                    </p:cTn>
                                  </p:par>
                                  <p:par>
                                    <p:cTn id="29" presetID="2" presetClass="entr" presetSubtype="1" accel="20000" fill="hold" nodeType="withEffect" p14:presetBounceEnd="60000">
                                      <p:stCondLst>
                                        <p:cond delay="500"/>
                                      </p:stCondLst>
                                      <p:childTnLst>
                                        <p:set>
                                          <p:cBhvr>
                                            <p:cTn id="30" dur="1" fill="hold">
                                              <p:stCondLst>
                                                <p:cond delay="0"/>
                                              </p:stCondLst>
                                            </p:cTn>
                                            <p:tgtEl>
                                              <p:spTgt spid="136"/>
                                            </p:tgtEl>
                                            <p:attrNameLst>
                                              <p:attrName>style.visibility</p:attrName>
                                            </p:attrNameLst>
                                          </p:cBhvr>
                                          <p:to>
                                            <p:strVal val="visible"/>
                                          </p:to>
                                        </p:set>
                                        <p:anim calcmode="lin" valueType="num" p14:bounceEnd="60000">
                                          <p:cBhvr additive="base">
                                            <p:cTn id="31" dur="1500" fill="hold"/>
                                            <p:tgtEl>
                                              <p:spTgt spid="136"/>
                                            </p:tgtEl>
                                            <p:attrNameLst>
                                              <p:attrName>ppt_x</p:attrName>
                                            </p:attrNameLst>
                                          </p:cBhvr>
                                          <p:tavLst>
                                            <p:tav tm="0">
                                              <p:val>
                                                <p:strVal val="#ppt_x"/>
                                              </p:val>
                                            </p:tav>
                                            <p:tav tm="100000">
                                              <p:val>
                                                <p:strVal val="#ppt_x"/>
                                              </p:val>
                                            </p:tav>
                                          </p:tavLst>
                                        </p:anim>
                                        <p:anim calcmode="lin" valueType="num" p14:bounceEnd="60000">
                                          <p:cBhvr additive="base">
                                            <p:cTn id="32" dur="1500" fill="hold"/>
                                            <p:tgtEl>
                                              <p:spTgt spid="136"/>
                                            </p:tgtEl>
                                            <p:attrNameLst>
                                              <p:attrName>ppt_y</p:attrName>
                                            </p:attrNameLst>
                                          </p:cBhvr>
                                          <p:tavLst>
                                            <p:tav tm="0">
                                              <p:val>
                                                <p:strVal val="0-#ppt_h/2"/>
                                              </p:val>
                                            </p:tav>
                                            <p:tav tm="100000">
                                              <p:val>
                                                <p:strVal val="#ppt_y"/>
                                              </p:val>
                                            </p:tav>
                                          </p:tavLst>
                                        </p:anim>
                                      </p:childTnLst>
                                    </p:cTn>
                                  </p:par>
                                  <p:par>
                                    <p:cTn id="33" presetID="2" presetClass="entr" presetSubtype="1" accel="20000" fill="hold" nodeType="withEffect" p14:presetBounceEnd="60000">
                                      <p:stCondLst>
                                        <p:cond delay="600"/>
                                      </p:stCondLst>
                                      <p:childTnLst>
                                        <p:set>
                                          <p:cBhvr>
                                            <p:cTn id="34" dur="1" fill="hold">
                                              <p:stCondLst>
                                                <p:cond delay="0"/>
                                              </p:stCondLst>
                                            </p:cTn>
                                            <p:tgtEl>
                                              <p:spTgt spid="132"/>
                                            </p:tgtEl>
                                            <p:attrNameLst>
                                              <p:attrName>style.visibility</p:attrName>
                                            </p:attrNameLst>
                                          </p:cBhvr>
                                          <p:to>
                                            <p:strVal val="visible"/>
                                          </p:to>
                                        </p:set>
                                        <p:anim calcmode="lin" valueType="num" p14:bounceEnd="60000">
                                          <p:cBhvr additive="base">
                                            <p:cTn id="35" dur="1500" fill="hold"/>
                                            <p:tgtEl>
                                              <p:spTgt spid="132"/>
                                            </p:tgtEl>
                                            <p:attrNameLst>
                                              <p:attrName>ppt_x</p:attrName>
                                            </p:attrNameLst>
                                          </p:cBhvr>
                                          <p:tavLst>
                                            <p:tav tm="0">
                                              <p:val>
                                                <p:strVal val="#ppt_x"/>
                                              </p:val>
                                            </p:tav>
                                            <p:tav tm="100000">
                                              <p:val>
                                                <p:strVal val="#ppt_x"/>
                                              </p:val>
                                            </p:tav>
                                          </p:tavLst>
                                        </p:anim>
                                        <p:anim calcmode="lin" valueType="num" p14:bounceEnd="60000">
                                          <p:cBhvr additive="base">
                                            <p:cTn id="36" dur="1500" fill="hold"/>
                                            <p:tgtEl>
                                              <p:spTgt spid="132"/>
                                            </p:tgtEl>
                                            <p:attrNameLst>
                                              <p:attrName>ppt_y</p:attrName>
                                            </p:attrNameLst>
                                          </p:cBhvr>
                                          <p:tavLst>
                                            <p:tav tm="0">
                                              <p:val>
                                                <p:strVal val="0-#ppt_h/2"/>
                                              </p:val>
                                            </p:tav>
                                            <p:tav tm="100000">
                                              <p:val>
                                                <p:strVal val="#ppt_y"/>
                                              </p:val>
                                            </p:tav>
                                          </p:tavLst>
                                        </p:anim>
                                      </p:childTnLst>
                                    </p:cTn>
                                  </p:par>
                                  <p:par>
                                    <p:cTn id="37" presetID="2" presetClass="entr" presetSubtype="1" accel="20000" fill="hold" nodeType="withEffect" p14:presetBounceEnd="60000">
                                      <p:stCondLst>
                                        <p:cond delay="600"/>
                                      </p:stCondLst>
                                      <p:childTnLst>
                                        <p:set>
                                          <p:cBhvr>
                                            <p:cTn id="38" dur="1" fill="hold">
                                              <p:stCondLst>
                                                <p:cond delay="0"/>
                                              </p:stCondLst>
                                            </p:cTn>
                                            <p:tgtEl>
                                              <p:spTgt spid="124"/>
                                            </p:tgtEl>
                                            <p:attrNameLst>
                                              <p:attrName>style.visibility</p:attrName>
                                            </p:attrNameLst>
                                          </p:cBhvr>
                                          <p:to>
                                            <p:strVal val="visible"/>
                                          </p:to>
                                        </p:set>
                                        <p:anim calcmode="lin" valueType="num" p14:bounceEnd="60000">
                                          <p:cBhvr additive="base">
                                            <p:cTn id="39" dur="1500" fill="hold"/>
                                            <p:tgtEl>
                                              <p:spTgt spid="124"/>
                                            </p:tgtEl>
                                            <p:attrNameLst>
                                              <p:attrName>ppt_x</p:attrName>
                                            </p:attrNameLst>
                                          </p:cBhvr>
                                          <p:tavLst>
                                            <p:tav tm="0">
                                              <p:val>
                                                <p:strVal val="#ppt_x"/>
                                              </p:val>
                                            </p:tav>
                                            <p:tav tm="100000">
                                              <p:val>
                                                <p:strVal val="#ppt_x"/>
                                              </p:val>
                                            </p:tav>
                                          </p:tavLst>
                                        </p:anim>
                                        <p:anim calcmode="lin" valueType="num" p14:bounceEnd="60000">
                                          <p:cBhvr additive="base">
                                            <p:cTn id="40" dur="1500" fill="hold"/>
                                            <p:tgtEl>
                                              <p:spTgt spid="124"/>
                                            </p:tgtEl>
                                            <p:attrNameLst>
                                              <p:attrName>ppt_y</p:attrName>
                                            </p:attrNameLst>
                                          </p:cBhvr>
                                          <p:tavLst>
                                            <p:tav tm="0">
                                              <p:val>
                                                <p:strVal val="0-#ppt_h/2"/>
                                              </p:val>
                                            </p:tav>
                                            <p:tav tm="100000">
                                              <p:val>
                                                <p:strVal val="#ppt_y"/>
                                              </p:val>
                                            </p:tav>
                                          </p:tavLst>
                                        </p:anim>
                                      </p:childTnLst>
                                    </p:cTn>
                                  </p:par>
                                  <p:par>
                                    <p:cTn id="41" presetID="2" presetClass="entr" presetSubtype="1" accel="20000" fill="hold" nodeType="withEffect" p14:presetBounceEnd="60000">
                                      <p:stCondLst>
                                        <p:cond delay="700"/>
                                      </p:stCondLst>
                                      <p:childTnLst>
                                        <p:set>
                                          <p:cBhvr>
                                            <p:cTn id="42" dur="1" fill="hold">
                                              <p:stCondLst>
                                                <p:cond delay="0"/>
                                              </p:stCondLst>
                                            </p:cTn>
                                            <p:tgtEl>
                                              <p:spTgt spid="126"/>
                                            </p:tgtEl>
                                            <p:attrNameLst>
                                              <p:attrName>style.visibility</p:attrName>
                                            </p:attrNameLst>
                                          </p:cBhvr>
                                          <p:to>
                                            <p:strVal val="visible"/>
                                          </p:to>
                                        </p:set>
                                        <p:anim calcmode="lin" valueType="num" p14:bounceEnd="60000">
                                          <p:cBhvr additive="base">
                                            <p:cTn id="43" dur="1500" fill="hold"/>
                                            <p:tgtEl>
                                              <p:spTgt spid="126"/>
                                            </p:tgtEl>
                                            <p:attrNameLst>
                                              <p:attrName>ppt_x</p:attrName>
                                            </p:attrNameLst>
                                          </p:cBhvr>
                                          <p:tavLst>
                                            <p:tav tm="0">
                                              <p:val>
                                                <p:strVal val="#ppt_x"/>
                                              </p:val>
                                            </p:tav>
                                            <p:tav tm="100000">
                                              <p:val>
                                                <p:strVal val="#ppt_x"/>
                                              </p:val>
                                            </p:tav>
                                          </p:tavLst>
                                        </p:anim>
                                        <p:anim calcmode="lin" valueType="num" p14:bounceEnd="60000">
                                          <p:cBhvr additive="base">
                                            <p:cTn id="44" dur="1500" fill="hold"/>
                                            <p:tgtEl>
                                              <p:spTgt spid="126"/>
                                            </p:tgtEl>
                                            <p:attrNameLst>
                                              <p:attrName>ppt_y</p:attrName>
                                            </p:attrNameLst>
                                          </p:cBhvr>
                                          <p:tavLst>
                                            <p:tav tm="0">
                                              <p:val>
                                                <p:strVal val="0-#ppt_h/2"/>
                                              </p:val>
                                            </p:tav>
                                            <p:tav tm="100000">
                                              <p:val>
                                                <p:strVal val="#ppt_y"/>
                                              </p:val>
                                            </p:tav>
                                          </p:tavLst>
                                        </p:anim>
                                      </p:childTnLst>
                                    </p:cTn>
                                  </p:par>
                                  <p:par>
                                    <p:cTn id="45" presetID="2" presetClass="entr" presetSubtype="1" accel="20000" fill="hold" nodeType="withEffect" p14:presetBounceEnd="60000">
                                      <p:stCondLst>
                                        <p:cond delay="500"/>
                                      </p:stCondLst>
                                      <p:childTnLst>
                                        <p:set>
                                          <p:cBhvr>
                                            <p:cTn id="46" dur="1" fill="hold">
                                              <p:stCondLst>
                                                <p:cond delay="0"/>
                                              </p:stCondLst>
                                            </p:cTn>
                                            <p:tgtEl>
                                              <p:spTgt spid="125"/>
                                            </p:tgtEl>
                                            <p:attrNameLst>
                                              <p:attrName>style.visibility</p:attrName>
                                            </p:attrNameLst>
                                          </p:cBhvr>
                                          <p:to>
                                            <p:strVal val="visible"/>
                                          </p:to>
                                        </p:set>
                                        <p:anim calcmode="lin" valueType="num" p14:bounceEnd="60000">
                                          <p:cBhvr additive="base">
                                            <p:cTn id="47" dur="1500" fill="hold"/>
                                            <p:tgtEl>
                                              <p:spTgt spid="125"/>
                                            </p:tgtEl>
                                            <p:attrNameLst>
                                              <p:attrName>ppt_x</p:attrName>
                                            </p:attrNameLst>
                                          </p:cBhvr>
                                          <p:tavLst>
                                            <p:tav tm="0">
                                              <p:val>
                                                <p:strVal val="#ppt_x"/>
                                              </p:val>
                                            </p:tav>
                                            <p:tav tm="100000">
                                              <p:val>
                                                <p:strVal val="#ppt_x"/>
                                              </p:val>
                                            </p:tav>
                                          </p:tavLst>
                                        </p:anim>
                                        <p:anim calcmode="lin" valueType="num" p14:bounceEnd="60000">
                                          <p:cBhvr additive="base">
                                            <p:cTn id="48" dur="1500" fill="hold"/>
                                            <p:tgtEl>
                                              <p:spTgt spid="125"/>
                                            </p:tgtEl>
                                            <p:attrNameLst>
                                              <p:attrName>ppt_y</p:attrName>
                                            </p:attrNameLst>
                                          </p:cBhvr>
                                          <p:tavLst>
                                            <p:tav tm="0">
                                              <p:val>
                                                <p:strVal val="0-#ppt_h/2"/>
                                              </p:val>
                                            </p:tav>
                                            <p:tav tm="100000">
                                              <p:val>
                                                <p:strVal val="#ppt_y"/>
                                              </p:val>
                                            </p:tav>
                                          </p:tavLst>
                                        </p:anim>
                                      </p:childTnLst>
                                    </p:cTn>
                                  </p:par>
                                  <p:par>
                                    <p:cTn id="49" presetID="2" presetClass="entr" presetSubtype="1" accel="20000" fill="hold" nodeType="withEffect" p14:presetBounceEnd="60000">
                                      <p:stCondLst>
                                        <p:cond delay="600"/>
                                      </p:stCondLst>
                                      <p:childTnLst>
                                        <p:set>
                                          <p:cBhvr>
                                            <p:cTn id="50" dur="1" fill="hold">
                                              <p:stCondLst>
                                                <p:cond delay="0"/>
                                              </p:stCondLst>
                                            </p:cTn>
                                            <p:tgtEl>
                                              <p:spTgt spid="128"/>
                                            </p:tgtEl>
                                            <p:attrNameLst>
                                              <p:attrName>style.visibility</p:attrName>
                                            </p:attrNameLst>
                                          </p:cBhvr>
                                          <p:to>
                                            <p:strVal val="visible"/>
                                          </p:to>
                                        </p:set>
                                        <p:anim calcmode="lin" valueType="num" p14:bounceEnd="60000">
                                          <p:cBhvr additive="base">
                                            <p:cTn id="51" dur="1500" fill="hold"/>
                                            <p:tgtEl>
                                              <p:spTgt spid="128"/>
                                            </p:tgtEl>
                                            <p:attrNameLst>
                                              <p:attrName>ppt_x</p:attrName>
                                            </p:attrNameLst>
                                          </p:cBhvr>
                                          <p:tavLst>
                                            <p:tav tm="0">
                                              <p:val>
                                                <p:strVal val="#ppt_x"/>
                                              </p:val>
                                            </p:tav>
                                            <p:tav tm="100000">
                                              <p:val>
                                                <p:strVal val="#ppt_x"/>
                                              </p:val>
                                            </p:tav>
                                          </p:tavLst>
                                        </p:anim>
                                        <p:anim calcmode="lin" valueType="num" p14:bounceEnd="60000">
                                          <p:cBhvr additive="base">
                                            <p:cTn id="52" dur="1500" fill="hold"/>
                                            <p:tgtEl>
                                              <p:spTgt spid="128"/>
                                            </p:tgtEl>
                                            <p:attrNameLst>
                                              <p:attrName>ppt_y</p:attrName>
                                            </p:attrNameLst>
                                          </p:cBhvr>
                                          <p:tavLst>
                                            <p:tav tm="0">
                                              <p:val>
                                                <p:strVal val="0-#ppt_h/2"/>
                                              </p:val>
                                            </p:tav>
                                            <p:tav tm="100000">
                                              <p:val>
                                                <p:strVal val="#ppt_y"/>
                                              </p:val>
                                            </p:tav>
                                          </p:tavLst>
                                        </p:anim>
                                      </p:childTnLst>
                                    </p:cTn>
                                  </p:par>
                                  <p:par>
                                    <p:cTn id="53" presetID="2" presetClass="entr" presetSubtype="1" accel="20000" fill="hold" nodeType="withEffect" p14:presetBounceEnd="60000">
                                      <p:stCondLst>
                                        <p:cond delay="500"/>
                                      </p:stCondLst>
                                      <p:childTnLst>
                                        <p:set>
                                          <p:cBhvr>
                                            <p:cTn id="54" dur="1" fill="hold">
                                              <p:stCondLst>
                                                <p:cond delay="0"/>
                                              </p:stCondLst>
                                            </p:cTn>
                                            <p:tgtEl>
                                              <p:spTgt spid="130"/>
                                            </p:tgtEl>
                                            <p:attrNameLst>
                                              <p:attrName>style.visibility</p:attrName>
                                            </p:attrNameLst>
                                          </p:cBhvr>
                                          <p:to>
                                            <p:strVal val="visible"/>
                                          </p:to>
                                        </p:set>
                                        <p:anim calcmode="lin" valueType="num" p14:bounceEnd="60000">
                                          <p:cBhvr additive="base">
                                            <p:cTn id="55" dur="1500" fill="hold"/>
                                            <p:tgtEl>
                                              <p:spTgt spid="130"/>
                                            </p:tgtEl>
                                            <p:attrNameLst>
                                              <p:attrName>ppt_x</p:attrName>
                                            </p:attrNameLst>
                                          </p:cBhvr>
                                          <p:tavLst>
                                            <p:tav tm="0">
                                              <p:val>
                                                <p:strVal val="#ppt_x"/>
                                              </p:val>
                                            </p:tav>
                                            <p:tav tm="100000">
                                              <p:val>
                                                <p:strVal val="#ppt_x"/>
                                              </p:val>
                                            </p:tav>
                                          </p:tavLst>
                                        </p:anim>
                                        <p:anim calcmode="lin" valueType="num" p14:bounceEnd="60000">
                                          <p:cBhvr additive="base">
                                            <p:cTn id="56" dur="1500" fill="hold"/>
                                            <p:tgtEl>
                                              <p:spTgt spid="130"/>
                                            </p:tgtEl>
                                            <p:attrNameLst>
                                              <p:attrName>ppt_y</p:attrName>
                                            </p:attrNameLst>
                                          </p:cBhvr>
                                          <p:tavLst>
                                            <p:tav tm="0">
                                              <p:val>
                                                <p:strVal val="0-#ppt_h/2"/>
                                              </p:val>
                                            </p:tav>
                                            <p:tav tm="100000">
                                              <p:val>
                                                <p:strVal val="#ppt_y"/>
                                              </p:val>
                                            </p:tav>
                                          </p:tavLst>
                                        </p:anim>
                                      </p:childTnLst>
                                    </p:cTn>
                                  </p:par>
                                  <p:par>
                                    <p:cTn id="57" presetID="2" presetClass="entr" presetSubtype="1" accel="20000" fill="hold" nodeType="withEffect" p14:presetBounceEnd="60000">
                                      <p:stCondLst>
                                        <p:cond delay="900"/>
                                      </p:stCondLst>
                                      <p:childTnLst>
                                        <p:set>
                                          <p:cBhvr>
                                            <p:cTn id="58" dur="1" fill="hold">
                                              <p:stCondLst>
                                                <p:cond delay="0"/>
                                              </p:stCondLst>
                                            </p:cTn>
                                            <p:tgtEl>
                                              <p:spTgt spid="129"/>
                                            </p:tgtEl>
                                            <p:attrNameLst>
                                              <p:attrName>style.visibility</p:attrName>
                                            </p:attrNameLst>
                                          </p:cBhvr>
                                          <p:to>
                                            <p:strVal val="visible"/>
                                          </p:to>
                                        </p:set>
                                        <p:anim calcmode="lin" valueType="num" p14:bounceEnd="60000">
                                          <p:cBhvr additive="base">
                                            <p:cTn id="59" dur="1500" fill="hold"/>
                                            <p:tgtEl>
                                              <p:spTgt spid="129"/>
                                            </p:tgtEl>
                                            <p:attrNameLst>
                                              <p:attrName>ppt_x</p:attrName>
                                            </p:attrNameLst>
                                          </p:cBhvr>
                                          <p:tavLst>
                                            <p:tav tm="0">
                                              <p:val>
                                                <p:strVal val="#ppt_x"/>
                                              </p:val>
                                            </p:tav>
                                            <p:tav tm="100000">
                                              <p:val>
                                                <p:strVal val="#ppt_x"/>
                                              </p:val>
                                            </p:tav>
                                          </p:tavLst>
                                        </p:anim>
                                        <p:anim calcmode="lin" valueType="num" p14:bounceEnd="60000">
                                          <p:cBhvr additive="base">
                                            <p:cTn id="60" dur="1500" fill="hold"/>
                                            <p:tgtEl>
                                              <p:spTgt spid="129"/>
                                            </p:tgtEl>
                                            <p:attrNameLst>
                                              <p:attrName>ppt_y</p:attrName>
                                            </p:attrNameLst>
                                          </p:cBhvr>
                                          <p:tavLst>
                                            <p:tav tm="0">
                                              <p:val>
                                                <p:strVal val="0-#ppt_h/2"/>
                                              </p:val>
                                            </p:tav>
                                            <p:tav tm="100000">
                                              <p:val>
                                                <p:strVal val="#ppt_y"/>
                                              </p:val>
                                            </p:tav>
                                          </p:tavLst>
                                        </p:anim>
                                      </p:childTnLst>
                                    </p:cTn>
                                  </p:par>
                                  <p:par>
                                    <p:cTn id="61" presetID="2" presetClass="entr" presetSubtype="1" accel="20000" fill="hold" nodeType="withEffect" p14:presetBounceEnd="60000">
                                      <p:stCondLst>
                                        <p:cond delay="600"/>
                                      </p:stCondLst>
                                      <p:childTnLst>
                                        <p:set>
                                          <p:cBhvr>
                                            <p:cTn id="62" dur="1" fill="hold">
                                              <p:stCondLst>
                                                <p:cond delay="0"/>
                                              </p:stCondLst>
                                            </p:cTn>
                                            <p:tgtEl>
                                              <p:spTgt spid="127"/>
                                            </p:tgtEl>
                                            <p:attrNameLst>
                                              <p:attrName>style.visibility</p:attrName>
                                            </p:attrNameLst>
                                          </p:cBhvr>
                                          <p:to>
                                            <p:strVal val="visible"/>
                                          </p:to>
                                        </p:set>
                                        <p:anim calcmode="lin" valueType="num" p14:bounceEnd="60000">
                                          <p:cBhvr additive="base">
                                            <p:cTn id="63" dur="1500" fill="hold"/>
                                            <p:tgtEl>
                                              <p:spTgt spid="127"/>
                                            </p:tgtEl>
                                            <p:attrNameLst>
                                              <p:attrName>ppt_x</p:attrName>
                                            </p:attrNameLst>
                                          </p:cBhvr>
                                          <p:tavLst>
                                            <p:tav tm="0">
                                              <p:val>
                                                <p:strVal val="#ppt_x"/>
                                              </p:val>
                                            </p:tav>
                                            <p:tav tm="100000">
                                              <p:val>
                                                <p:strVal val="#ppt_x"/>
                                              </p:val>
                                            </p:tav>
                                          </p:tavLst>
                                        </p:anim>
                                        <p:anim calcmode="lin" valueType="num" p14:bounceEnd="60000">
                                          <p:cBhvr additive="base">
                                            <p:cTn id="64" dur="1500" fill="hold"/>
                                            <p:tgtEl>
                                              <p:spTgt spid="127"/>
                                            </p:tgtEl>
                                            <p:attrNameLst>
                                              <p:attrName>ppt_y</p:attrName>
                                            </p:attrNameLst>
                                          </p:cBhvr>
                                          <p:tavLst>
                                            <p:tav tm="0">
                                              <p:val>
                                                <p:strVal val="0-#ppt_h/2"/>
                                              </p:val>
                                            </p:tav>
                                            <p:tav tm="100000">
                                              <p:val>
                                                <p:strVal val="#ppt_y"/>
                                              </p:val>
                                            </p:tav>
                                          </p:tavLst>
                                        </p:anim>
                                      </p:childTnLst>
                                    </p:cTn>
                                  </p:par>
                                  <p:par>
                                    <p:cTn id="65" presetID="2" presetClass="entr" presetSubtype="1" accel="20000" fill="hold" nodeType="withEffect" p14:presetBounceEnd="60000">
                                      <p:stCondLst>
                                        <p:cond delay="900"/>
                                      </p:stCondLst>
                                      <p:childTnLst>
                                        <p:set>
                                          <p:cBhvr>
                                            <p:cTn id="66" dur="1" fill="hold">
                                              <p:stCondLst>
                                                <p:cond delay="0"/>
                                              </p:stCondLst>
                                            </p:cTn>
                                            <p:tgtEl>
                                              <p:spTgt spid="123"/>
                                            </p:tgtEl>
                                            <p:attrNameLst>
                                              <p:attrName>style.visibility</p:attrName>
                                            </p:attrNameLst>
                                          </p:cBhvr>
                                          <p:to>
                                            <p:strVal val="visible"/>
                                          </p:to>
                                        </p:set>
                                        <p:anim calcmode="lin" valueType="num" p14:bounceEnd="60000">
                                          <p:cBhvr additive="base">
                                            <p:cTn id="67" dur="1500" fill="hold"/>
                                            <p:tgtEl>
                                              <p:spTgt spid="123"/>
                                            </p:tgtEl>
                                            <p:attrNameLst>
                                              <p:attrName>ppt_x</p:attrName>
                                            </p:attrNameLst>
                                          </p:cBhvr>
                                          <p:tavLst>
                                            <p:tav tm="0">
                                              <p:val>
                                                <p:strVal val="#ppt_x"/>
                                              </p:val>
                                            </p:tav>
                                            <p:tav tm="100000">
                                              <p:val>
                                                <p:strVal val="#ppt_x"/>
                                              </p:val>
                                            </p:tav>
                                          </p:tavLst>
                                        </p:anim>
                                        <p:anim calcmode="lin" valueType="num" p14:bounceEnd="60000">
                                          <p:cBhvr additive="base">
                                            <p:cTn id="68" dur="1500" fill="hold"/>
                                            <p:tgtEl>
                                              <p:spTgt spid="123"/>
                                            </p:tgtEl>
                                            <p:attrNameLst>
                                              <p:attrName>ppt_y</p:attrName>
                                            </p:attrNameLst>
                                          </p:cBhvr>
                                          <p:tavLst>
                                            <p:tav tm="0">
                                              <p:val>
                                                <p:strVal val="0-#ppt_h/2"/>
                                              </p:val>
                                            </p:tav>
                                            <p:tav tm="100000">
                                              <p:val>
                                                <p:strVal val="#ppt_y"/>
                                              </p:val>
                                            </p:tav>
                                          </p:tavLst>
                                        </p:anim>
                                      </p:childTnLst>
                                    </p:cTn>
                                  </p:par>
                                  <p:par>
                                    <p:cTn id="69" presetID="2" presetClass="entr" presetSubtype="4" decel="100000" fill="hold" nodeType="withEffect">
                                      <p:stCondLst>
                                        <p:cond delay="0"/>
                                      </p:stCondLst>
                                      <p:childTnLst>
                                        <p:set>
                                          <p:cBhvr>
                                            <p:cTn id="70" dur="1" fill="hold">
                                              <p:stCondLst>
                                                <p:cond delay="0"/>
                                              </p:stCondLst>
                                            </p:cTn>
                                            <p:tgtEl>
                                              <p:spTgt spid="2"/>
                                            </p:tgtEl>
                                            <p:attrNameLst>
                                              <p:attrName>style.visibility</p:attrName>
                                            </p:attrNameLst>
                                          </p:cBhvr>
                                          <p:to>
                                            <p:strVal val="visible"/>
                                          </p:to>
                                        </p:set>
                                        <p:anim calcmode="lin" valueType="num">
                                          <p:cBhvr additive="base">
                                            <p:cTn id="71" dur="1000" fill="hold"/>
                                            <p:tgtEl>
                                              <p:spTgt spid="2"/>
                                            </p:tgtEl>
                                            <p:attrNameLst>
                                              <p:attrName>ppt_x</p:attrName>
                                            </p:attrNameLst>
                                          </p:cBhvr>
                                          <p:tavLst>
                                            <p:tav tm="0">
                                              <p:val>
                                                <p:strVal val="#ppt_x"/>
                                              </p:val>
                                            </p:tav>
                                            <p:tav tm="100000">
                                              <p:val>
                                                <p:strVal val="#ppt_x"/>
                                              </p:val>
                                            </p:tav>
                                          </p:tavLst>
                                        </p:anim>
                                        <p:anim calcmode="lin" valueType="num">
                                          <p:cBhvr additive="base">
                                            <p:cTn id="72" dur="1000" fill="hold"/>
                                            <p:tgtEl>
                                              <p:spTgt spid="2"/>
                                            </p:tgtEl>
                                            <p:attrNameLst>
                                              <p:attrName>ppt_y</p:attrName>
                                            </p:attrNameLst>
                                          </p:cBhvr>
                                          <p:tavLst>
                                            <p:tav tm="0">
                                              <p:val>
                                                <p:strVal val="1+#ppt_h/2"/>
                                              </p:val>
                                            </p:tav>
                                            <p:tav tm="100000">
                                              <p:val>
                                                <p:strVal val="#ppt_y"/>
                                              </p:val>
                                            </p:tav>
                                          </p:tavLst>
                                        </p:anim>
                                      </p:childTnLst>
                                    </p:cTn>
                                  </p:par>
                                  <p:par>
                                    <p:cTn id="73" presetID="2" presetClass="entr" presetSubtype="4" decel="100000" fill="hold" nodeType="withEffect">
                                      <p:stCondLst>
                                        <p:cond delay="100"/>
                                      </p:stCondLst>
                                      <p:childTnLst>
                                        <p:set>
                                          <p:cBhvr>
                                            <p:cTn id="74" dur="1" fill="hold">
                                              <p:stCondLst>
                                                <p:cond delay="0"/>
                                              </p:stCondLst>
                                            </p:cTn>
                                            <p:tgtEl>
                                              <p:spTgt spid="135"/>
                                            </p:tgtEl>
                                            <p:attrNameLst>
                                              <p:attrName>style.visibility</p:attrName>
                                            </p:attrNameLst>
                                          </p:cBhvr>
                                          <p:to>
                                            <p:strVal val="visible"/>
                                          </p:to>
                                        </p:set>
                                        <p:anim calcmode="lin" valueType="num">
                                          <p:cBhvr additive="base">
                                            <p:cTn id="75" dur="1000" fill="hold"/>
                                            <p:tgtEl>
                                              <p:spTgt spid="135"/>
                                            </p:tgtEl>
                                            <p:attrNameLst>
                                              <p:attrName>ppt_x</p:attrName>
                                            </p:attrNameLst>
                                          </p:cBhvr>
                                          <p:tavLst>
                                            <p:tav tm="0">
                                              <p:val>
                                                <p:strVal val="#ppt_x"/>
                                              </p:val>
                                            </p:tav>
                                            <p:tav tm="100000">
                                              <p:val>
                                                <p:strVal val="#ppt_x"/>
                                              </p:val>
                                            </p:tav>
                                          </p:tavLst>
                                        </p:anim>
                                        <p:anim calcmode="lin" valueType="num">
                                          <p:cBhvr additive="base">
                                            <p:cTn id="76" dur="1000" fill="hold"/>
                                            <p:tgtEl>
                                              <p:spTgt spid="13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138"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iterate type="wd">
                                        <p:tmPct val="10000"/>
                                      </p:iterate>
                                      <p:childTnLst>
                                        <p:set>
                                          <p:cBhvr>
                                            <p:cTn id="6" dur="1" fill="hold">
                                              <p:stCondLst>
                                                <p:cond delay="0"/>
                                              </p:stCondLst>
                                            </p:cTn>
                                            <p:tgtEl>
                                              <p:spTgt spid="138"/>
                                            </p:tgtEl>
                                            <p:attrNameLst>
                                              <p:attrName>style.visibility</p:attrName>
                                            </p:attrNameLst>
                                          </p:cBhvr>
                                          <p:to>
                                            <p:strVal val="visible"/>
                                          </p:to>
                                        </p:set>
                                        <p:animEffect transition="in" filter="fade">
                                          <p:cBhvr>
                                            <p:cTn id="7" dur="500"/>
                                            <p:tgtEl>
                                              <p:spTgt spid="138"/>
                                            </p:tgtEl>
                                          </p:cBhvr>
                                        </p:animEffect>
                                      </p:childTnLst>
                                    </p:cTn>
                                  </p:par>
                                </p:childTnLst>
                              </p:cTn>
                            </p:par>
                            <p:par>
                              <p:cTn id="8" fill="hold">
                                <p:stCondLst>
                                  <p:cond delay="650"/>
                                </p:stCondLst>
                                <p:childTnLst>
                                  <p:par>
                                    <p:cTn id="9" presetID="2" presetClass="entr" presetSubtype="4" decel="100000"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1000" fill="hold"/>
                                            <p:tgtEl>
                                              <p:spTgt spid="8"/>
                                            </p:tgtEl>
                                            <p:attrNameLst>
                                              <p:attrName>ppt_x</p:attrName>
                                            </p:attrNameLst>
                                          </p:cBhvr>
                                          <p:tavLst>
                                            <p:tav tm="0">
                                              <p:val>
                                                <p:strVal val="#ppt_x"/>
                                              </p:val>
                                            </p:tav>
                                            <p:tav tm="100000">
                                              <p:val>
                                                <p:strVal val="#ppt_x"/>
                                              </p:val>
                                            </p:tav>
                                          </p:tavLst>
                                        </p:anim>
                                        <p:anim calcmode="lin" valueType="num">
                                          <p:cBhvr additive="base">
                                            <p:cTn id="12" dur="1000" fill="hold"/>
                                            <p:tgtEl>
                                              <p:spTgt spid="8"/>
                                            </p:tgtEl>
                                            <p:attrNameLst>
                                              <p:attrName>ppt_y</p:attrName>
                                            </p:attrNameLst>
                                          </p:cBhvr>
                                          <p:tavLst>
                                            <p:tav tm="0">
                                              <p:val>
                                                <p:strVal val="1+#ppt_h/2"/>
                                              </p:val>
                                            </p:tav>
                                            <p:tav tm="100000">
                                              <p:val>
                                                <p:strVal val="#ppt_y"/>
                                              </p:val>
                                            </p:tav>
                                          </p:tavLst>
                                        </p:anim>
                                      </p:childTnLst>
                                    </p:cTn>
                                  </p:par>
                                  <p:par>
                                    <p:cTn id="13" presetID="2" presetClass="entr" presetSubtype="4" decel="100000" fill="hold" grpId="0" nodeType="withEffect">
                                      <p:stCondLst>
                                        <p:cond delay="1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1000" fill="hold"/>
                                            <p:tgtEl>
                                              <p:spTgt spid="7"/>
                                            </p:tgtEl>
                                            <p:attrNameLst>
                                              <p:attrName>ppt_x</p:attrName>
                                            </p:attrNameLst>
                                          </p:cBhvr>
                                          <p:tavLst>
                                            <p:tav tm="0">
                                              <p:val>
                                                <p:strVal val="#ppt_x"/>
                                              </p:val>
                                            </p:tav>
                                            <p:tav tm="100000">
                                              <p:val>
                                                <p:strVal val="#ppt_x"/>
                                              </p:val>
                                            </p:tav>
                                          </p:tavLst>
                                        </p:anim>
                                        <p:anim calcmode="lin" valueType="num">
                                          <p:cBhvr additive="base">
                                            <p:cTn id="16" dur="1000" fill="hold"/>
                                            <p:tgtEl>
                                              <p:spTgt spid="7"/>
                                            </p:tgtEl>
                                            <p:attrNameLst>
                                              <p:attrName>ppt_y</p:attrName>
                                            </p:attrNameLst>
                                          </p:cBhvr>
                                          <p:tavLst>
                                            <p:tav tm="0">
                                              <p:val>
                                                <p:strVal val="1+#ppt_h/2"/>
                                              </p:val>
                                            </p:tav>
                                            <p:tav tm="100000">
                                              <p:val>
                                                <p:strVal val="#ppt_y"/>
                                              </p:val>
                                            </p:tav>
                                          </p:tavLst>
                                        </p:anim>
                                      </p:childTnLst>
                                    </p:cTn>
                                  </p:par>
                                  <p:par>
                                    <p:cTn id="17" presetID="2" presetClass="entr" presetSubtype="4" decel="100000" fill="hold" grpId="0" nodeType="withEffect">
                                      <p:stCondLst>
                                        <p:cond delay="20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1000" fill="hold"/>
                                            <p:tgtEl>
                                              <p:spTgt spid="6"/>
                                            </p:tgtEl>
                                            <p:attrNameLst>
                                              <p:attrName>ppt_x</p:attrName>
                                            </p:attrNameLst>
                                          </p:cBhvr>
                                          <p:tavLst>
                                            <p:tav tm="0">
                                              <p:val>
                                                <p:strVal val="#ppt_x"/>
                                              </p:val>
                                            </p:tav>
                                            <p:tav tm="100000">
                                              <p:val>
                                                <p:strVal val="#ppt_x"/>
                                              </p:val>
                                            </p:tav>
                                          </p:tavLst>
                                        </p:anim>
                                        <p:anim calcmode="lin" valueType="num">
                                          <p:cBhvr additive="base">
                                            <p:cTn id="20" dur="1000" fill="hold"/>
                                            <p:tgtEl>
                                              <p:spTgt spid="6"/>
                                            </p:tgtEl>
                                            <p:attrNameLst>
                                              <p:attrName>ppt_y</p:attrName>
                                            </p:attrNameLst>
                                          </p:cBhvr>
                                          <p:tavLst>
                                            <p:tav tm="0">
                                              <p:val>
                                                <p:strVal val="1+#ppt_h/2"/>
                                              </p:val>
                                            </p:tav>
                                            <p:tav tm="100000">
                                              <p:val>
                                                <p:strVal val="#ppt_y"/>
                                              </p:val>
                                            </p:tav>
                                          </p:tavLst>
                                        </p:anim>
                                      </p:childTnLst>
                                    </p:cTn>
                                  </p:par>
                                  <p:par>
                                    <p:cTn id="21" presetID="2" presetClass="entr" presetSubtype="1" accel="20000" fill="hold" nodeType="withEffect">
                                      <p:stCondLst>
                                        <p:cond delay="300"/>
                                      </p:stCondLst>
                                      <p:childTnLst>
                                        <p:set>
                                          <p:cBhvr>
                                            <p:cTn id="22" dur="1" fill="hold">
                                              <p:stCondLst>
                                                <p:cond delay="0"/>
                                              </p:stCondLst>
                                            </p:cTn>
                                            <p:tgtEl>
                                              <p:spTgt spid="137"/>
                                            </p:tgtEl>
                                            <p:attrNameLst>
                                              <p:attrName>style.visibility</p:attrName>
                                            </p:attrNameLst>
                                          </p:cBhvr>
                                          <p:to>
                                            <p:strVal val="visible"/>
                                          </p:to>
                                        </p:set>
                                        <p:anim calcmode="lin" valueType="num">
                                          <p:cBhvr additive="base">
                                            <p:cTn id="23" dur="1500" fill="hold"/>
                                            <p:tgtEl>
                                              <p:spTgt spid="137"/>
                                            </p:tgtEl>
                                            <p:attrNameLst>
                                              <p:attrName>ppt_x</p:attrName>
                                            </p:attrNameLst>
                                          </p:cBhvr>
                                          <p:tavLst>
                                            <p:tav tm="0">
                                              <p:val>
                                                <p:strVal val="#ppt_x"/>
                                              </p:val>
                                            </p:tav>
                                            <p:tav tm="100000">
                                              <p:val>
                                                <p:strVal val="#ppt_x"/>
                                              </p:val>
                                            </p:tav>
                                          </p:tavLst>
                                        </p:anim>
                                        <p:anim calcmode="lin" valueType="num">
                                          <p:cBhvr additive="base">
                                            <p:cTn id="24" dur="1500" fill="hold"/>
                                            <p:tgtEl>
                                              <p:spTgt spid="137"/>
                                            </p:tgtEl>
                                            <p:attrNameLst>
                                              <p:attrName>ppt_y</p:attrName>
                                            </p:attrNameLst>
                                          </p:cBhvr>
                                          <p:tavLst>
                                            <p:tav tm="0">
                                              <p:val>
                                                <p:strVal val="0-#ppt_h/2"/>
                                              </p:val>
                                            </p:tav>
                                            <p:tav tm="100000">
                                              <p:val>
                                                <p:strVal val="#ppt_y"/>
                                              </p:val>
                                            </p:tav>
                                          </p:tavLst>
                                        </p:anim>
                                      </p:childTnLst>
                                    </p:cTn>
                                  </p:par>
                                  <p:par>
                                    <p:cTn id="25" presetID="2" presetClass="entr" presetSubtype="1" accel="20000" fill="hold" nodeType="withEffect">
                                      <p:stCondLst>
                                        <p:cond delay="400"/>
                                      </p:stCondLst>
                                      <p:childTnLst>
                                        <p:set>
                                          <p:cBhvr>
                                            <p:cTn id="26" dur="1" fill="hold">
                                              <p:stCondLst>
                                                <p:cond delay="0"/>
                                              </p:stCondLst>
                                            </p:cTn>
                                            <p:tgtEl>
                                              <p:spTgt spid="134"/>
                                            </p:tgtEl>
                                            <p:attrNameLst>
                                              <p:attrName>style.visibility</p:attrName>
                                            </p:attrNameLst>
                                          </p:cBhvr>
                                          <p:to>
                                            <p:strVal val="visible"/>
                                          </p:to>
                                        </p:set>
                                        <p:anim calcmode="lin" valueType="num">
                                          <p:cBhvr additive="base">
                                            <p:cTn id="27" dur="1500" fill="hold"/>
                                            <p:tgtEl>
                                              <p:spTgt spid="134"/>
                                            </p:tgtEl>
                                            <p:attrNameLst>
                                              <p:attrName>ppt_x</p:attrName>
                                            </p:attrNameLst>
                                          </p:cBhvr>
                                          <p:tavLst>
                                            <p:tav tm="0">
                                              <p:val>
                                                <p:strVal val="#ppt_x"/>
                                              </p:val>
                                            </p:tav>
                                            <p:tav tm="100000">
                                              <p:val>
                                                <p:strVal val="#ppt_x"/>
                                              </p:val>
                                            </p:tav>
                                          </p:tavLst>
                                        </p:anim>
                                        <p:anim calcmode="lin" valueType="num">
                                          <p:cBhvr additive="base">
                                            <p:cTn id="28" dur="1500" fill="hold"/>
                                            <p:tgtEl>
                                              <p:spTgt spid="134"/>
                                            </p:tgtEl>
                                            <p:attrNameLst>
                                              <p:attrName>ppt_y</p:attrName>
                                            </p:attrNameLst>
                                          </p:cBhvr>
                                          <p:tavLst>
                                            <p:tav tm="0">
                                              <p:val>
                                                <p:strVal val="0-#ppt_h/2"/>
                                              </p:val>
                                            </p:tav>
                                            <p:tav tm="100000">
                                              <p:val>
                                                <p:strVal val="#ppt_y"/>
                                              </p:val>
                                            </p:tav>
                                          </p:tavLst>
                                        </p:anim>
                                      </p:childTnLst>
                                    </p:cTn>
                                  </p:par>
                                  <p:par>
                                    <p:cTn id="29" presetID="2" presetClass="entr" presetSubtype="1" accel="20000" fill="hold" nodeType="withEffect">
                                      <p:stCondLst>
                                        <p:cond delay="500"/>
                                      </p:stCondLst>
                                      <p:childTnLst>
                                        <p:set>
                                          <p:cBhvr>
                                            <p:cTn id="30" dur="1" fill="hold">
                                              <p:stCondLst>
                                                <p:cond delay="0"/>
                                              </p:stCondLst>
                                            </p:cTn>
                                            <p:tgtEl>
                                              <p:spTgt spid="136"/>
                                            </p:tgtEl>
                                            <p:attrNameLst>
                                              <p:attrName>style.visibility</p:attrName>
                                            </p:attrNameLst>
                                          </p:cBhvr>
                                          <p:to>
                                            <p:strVal val="visible"/>
                                          </p:to>
                                        </p:set>
                                        <p:anim calcmode="lin" valueType="num">
                                          <p:cBhvr additive="base">
                                            <p:cTn id="31" dur="1500" fill="hold"/>
                                            <p:tgtEl>
                                              <p:spTgt spid="136"/>
                                            </p:tgtEl>
                                            <p:attrNameLst>
                                              <p:attrName>ppt_x</p:attrName>
                                            </p:attrNameLst>
                                          </p:cBhvr>
                                          <p:tavLst>
                                            <p:tav tm="0">
                                              <p:val>
                                                <p:strVal val="#ppt_x"/>
                                              </p:val>
                                            </p:tav>
                                            <p:tav tm="100000">
                                              <p:val>
                                                <p:strVal val="#ppt_x"/>
                                              </p:val>
                                            </p:tav>
                                          </p:tavLst>
                                        </p:anim>
                                        <p:anim calcmode="lin" valueType="num">
                                          <p:cBhvr additive="base">
                                            <p:cTn id="32" dur="1500" fill="hold"/>
                                            <p:tgtEl>
                                              <p:spTgt spid="136"/>
                                            </p:tgtEl>
                                            <p:attrNameLst>
                                              <p:attrName>ppt_y</p:attrName>
                                            </p:attrNameLst>
                                          </p:cBhvr>
                                          <p:tavLst>
                                            <p:tav tm="0">
                                              <p:val>
                                                <p:strVal val="0-#ppt_h/2"/>
                                              </p:val>
                                            </p:tav>
                                            <p:tav tm="100000">
                                              <p:val>
                                                <p:strVal val="#ppt_y"/>
                                              </p:val>
                                            </p:tav>
                                          </p:tavLst>
                                        </p:anim>
                                      </p:childTnLst>
                                    </p:cTn>
                                  </p:par>
                                  <p:par>
                                    <p:cTn id="33" presetID="2" presetClass="entr" presetSubtype="1" accel="20000" fill="hold" nodeType="withEffect">
                                      <p:stCondLst>
                                        <p:cond delay="600"/>
                                      </p:stCondLst>
                                      <p:childTnLst>
                                        <p:set>
                                          <p:cBhvr>
                                            <p:cTn id="34" dur="1" fill="hold">
                                              <p:stCondLst>
                                                <p:cond delay="0"/>
                                              </p:stCondLst>
                                            </p:cTn>
                                            <p:tgtEl>
                                              <p:spTgt spid="132"/>
                                            </p:tgtEl>
                                            <p:attrNameLst>
                                              <p:attrName>style.visibility</p:attrName>
                                            </p:attrNameLst>
                                          </p:cBhvr>
                                          <p:to>
                                            <p:strVal val="visible"/>
                                          </p:to>
                                        </p:set>
                                        <p:anim calcmode="lin" valueType="num">
                                          <p:cBhvr additive="base">
                                            <p:cTn id="35" dur="1500" fill="hold"/>
                                            <p:tgtEl>
                                              <p:spTgt spid="132"/>
                                            </p:tgtEl>
                                            <p:attrNameLst>
                                              <p:attrName>ppt_x</p:attrName>
                                            </p:attrNameLst>
                                          </p:cBhvr>
                                          <p:tavLst>
                                            <p:tav tm="0">
                                              <p:val>
                                                <p:strVal val="#ppt_x"/>
                                              </p:val>
                                            </p:tav>
                                            <p:tav tm="100000">
                                              <p:val>
                                                <p:strVal val="#ppt_x"/>
                                              </p:val>
                                            </p:tav>
                                          </p:tavLst>
                                        </p:anim>
                                        <p:anim calcmode="lin" valueType="num">
                                          <p:cBhvr additive="base">
                                            <p:cTn id="36" dur="1500" fill="hold"/>
                                            <p:tgtEl>
                                              <p:spTgt spid="132"/>
                                            </p:tgtEl>
                                            <p:attrNameLst>
                                              <p:attrName>ppt_y</p:attrName>
                                            </p:attrNameLst>
                                          </p:cBhvr>
                                          <p:tavLst>
                                            <p:tav tm="0">
                                              <p:val>
                                                <p:strVal val="0-#ppt_h/2"/>
                                              </p:val>
                                            </p:tav>
                                            <p:tav tm="100000">
                                              <p:val>
                                                <p:strVal val="#ppt_y"/>
                                              </p:val>
                                            </p:tav>
                                          </p:tavLst>
                                        </p:anim>
                                      </p:childTnLst>
                                    </p:cTn>
                                  </p:par>
                                  <p:par>
                                    <p:cTn id="37" presetID="2" presetClass="entr" presetSubtype="1" accel="20000" fill="hold" nodeType="withEffect">
                                      <p:stCondLst>
                                        <p:cond delay="600"/>
                                      </p:stCondLst>
                                      <p:childTnLst>
                                        <p:set>
                                          <p:cBhvr>
                                            <p:cTn id="38" dur="1" fill="hold">
                                              <p:stCondLst>
                                                <p:cond delay="0"/>
                                              </p:stCondLst>
                                            </p:cTn>
                                            <p:tgtEl>
                                              <p:spTgt spid="124"/>
                                            </p:tgtEl>
                                            <p:attrNameLst>
                                              <p:attrName>style.visibility</p:attrName>
                                            </p:attrNameLst>
                                          </p:cBhvr>
                                          <p:to>
                                            <p:strVal val="visible"/>
                                          </p:to>
                                        </p:set>
                                        <p:anim calcmode="lin" valueType="num">
                                          <p:cBhvr additive="base">
                                            <p:cTn id="39" dur="1500" fill="hold"/>
                                            <p:tgtEl>
                                              <p:spTgt spid="124"/>
                                            </p:tgtEl>
                                            <p:attrNameLst>
                                              <p:attrName>ppt_x</p:attrName>
                                            </p:attrNameLst>
                                          </p:cBhvr>
                                          <p:tavLst>
                                            <p:tav tm="0">
                                              <p:val>
                                                <p:strVal val="#ppt_x"/>
                                              </p:val>
                                            </p:tav>
                                            <p:tav tm="100000">
                                              <p:val>
                                                <p:strVal val="#ppt_x"/>
                                              </p:val>
                                            </p:tav>
                                          </p:tavLst>
                                        </p:anim>
                                        <p:anim calcmode="lin" valueType="num">
                                          <p:cBhvr additive="base">
                                            <p:cTn id="40" dur="1500" fill="hold"/>
                                            <p:tgtEl>
                                              <p:spTgt spid="124"/>
                                            </p:tgtEl>
                                            <p:attrNameLst>
                                              <p:attrName>ppt_y</p:attrName>
                                            </p:attrNameLst>
                                          </p:cBhvr>
                                          <p:tavLst>
                                            <p:tav tm="0">
                                              <p:val>
                                                <p:strVal val="0-#ppt_h/2"/>
                                              </p:val>
                                            </p:tav>
                                            <p:tav tm="100000">
                                              <p:val>
                                                <p:strVal val="#ppt_y"/>
                                              </p:val>
                                            </p:tav>
                                          </p:tavLst>
                                        </p:anim>
                                      </p:childTnLst>
                                    </p:cTn>
                                  </p:par>
                                  <p:par>
                                    <p:cTn id="41" presetID="2" presetClass="entr" presetSubtype="1" accel="20000" fill="hold" nodeType="withEffect">
                                      <p:stCondLst>
                                        <p:cond delay="700"/>
                                      </p:stCondLst>
                                      <p:childTnLst>
                                        <p:set>
                                          <p:cBhvr>
                                            <p:cTn id="42" dur="1" fill="hold">
                                              <p:stCondLst>
                                                <p:cond delay="0"/>
                                              </p:stCondLst>
                                            </p:cTn>
                                            <p:tgtEl>
                                              <p:spTgt spid="126"/>
                                            </p:tgtEl>
                                            <p:attrNameLst>
                                              <p:attrName>style.visibility</p:attrName>
                                            </p:attrNameLst>
                                          </p:cBhvr>
                                          <p:to>
                                            <p:strVal val="visible"/>
                                          </p:to>
                                        </p:set>
                                        <p:anim calcmode="lin" valueType="num">
                                          <p:cBhvr additive="base">
                                            <p:cTn id="43" dur="1500" fill="hold"/>
                                            <p:tgtEl>
                                              <p:spTgt spid="126"/>
                                            </p:tgtEl>
                                            <p:attrNameLst>
                                              <p:attrName>ppt_x</p:attrName>
                                            </p:attrNameLst>
                                          </p:cBhvr>
                                          <p:tavLst>
                                            <p:tav tm="0">
                                              <p:val>
                                                <p:strVal val="#ppt_x"/>
                                              </p:val>
                                            </p:tav>
                                            <p:tav tm="100000">
                                              <p:val>
                                                <p:strVal val="#ppt_x"/>
                                              </p:val>
                                            </p:tav>
                                          </p:tavLst>
                                        </p:anim>
                                        <p:anim calcmode="lin" valueType="num">
                                          <p:cBhvr additive="base">
                                            <p:cTn id="44" dur="1500" fill="hold"/>
                                            <p:tgtEl>
                                              <p:spTgt spid="126"/>
                                            </p:tgtEl>
                                            <p:attrNameLst>
                                              <p:attrName>ppt_y</p:attrName>
                                            </p:attrNameLst>
                                          </p:cBhvr>
                                          <p:tavLst>
                                            <p:tav tm="0">
                                              <p:val>
                                                <p:strVal val="0-#ppt_h/2"/>
                                              </p:val>
                                            </p:tav>
                                            <p:tav tm="100000">
                                              <p:val>
                                                <p:strVal val="#ppt_y"/>
                                              </p:val>
                                            </p:tav>
                                          </p:tavLst>
                                        </p:anim>
                                      </p:childTnLst>
                                    </p:cTn>
                                  </p:par>
                                  <p:par>
                                    <p:cTn id="45" presetID="2" presetClass="entr" presetSubtype="1" accel="20000" fill="hold" nodeType="withEffect">
                                      <p:stCondLst>
                                        <p:cond delay="500"/>
                                      </p:stCondLst>
                                      <p:childTnLst>
                                        <p:set>
                                          <p:cBhvr>
                                            <p:cTn id="46" dur="1" fill="hold">
                                              <p:stCondLst>
                                                <p:cond delay="0"/>
                                              </p:stCondLst>
                                            </p:cTn>
                                            <p:tgtEl>
                                              <p:spTgt spid="125"/>
                                            </p:tgtEl>
                                            <p:attrNameLst>
                                              <p:attrName>style.visibility</p:attrName>
                                            </p:attrNameLst>
                                          </p:cBhvr>
                                          <p:to>
                                            <p:strVal val="visible"/>
                                          </p:to>
                                        </p:set>
                                        <p:anim calcmode="lin" valueType="num">
                                          <p:cBhvr additive="base">
                                            <p:cTn id="47" dur="1500" fill="hold"/>
                                            <p:tgtEl>
                                              <p:spTgt spid="125"/>
                                            </p:tgtEl>
                                            <p:attrNameLst>
                                              <p:attrName>ppt_x</p:attrName>
                                            </p:attrNameLst>
                                          </p:cBhvr>
                                          <p:tavLst>
                                            <p:tav tm="0">
                                              <p:val>
                                                <p:strVal val="#ppt_x"/>
                                              </p:val>
                                            </p:tav>
                                            <p:tav tm="100000">
                                              <p:val>
                                                <p:strVal val="#ppt_x"/>
                                              </p:val>
                                            </p:tav>
                                          </p:tavLst>
                                        </p:anim>
                                        <p:anim calcmode="lin" valueType="num">
                                          <p:cBhvr additive="base">
                                            <p:cTn id="48" dur="1500" fill="hold"/>
                                            <p:tgtEl>
                                              <p:spTgt spid="125"/>
                                            </p:tgtEl>
                                            <p:attrNameLst>
                                              <p:attrName>ppt_y</p:attrName>
                                            </p:attrNameLst>
                                          </p:cBhvr>
                                          <p:tavLst>
                                            <p:tav tm="0">
                                              <p:val>
                                                <p:strVal val="0-#ppt_h/2"/>
                                              </p:val>
                                            </p:tav>
                                            <p:tav tm="100000">
                                              <p:val>
                                                <p:strVal val="#ppt_y"/>
                                              </p:val>
                                            </p:tav>
                                          </p:tavLst>
                                        </p:anim>
                                      </p:childTnLst>
                                    </p:cTn>
                                  </p:par>
                                  <p:par>
                                    <p:cTn id="49" presetID="2" presetClass="entr" presetSubtype="1" accel="20000" fill="hold" nodeType="withEffect">
                                      <p:stCondLst>
                                        <p:cond delay="600"/>
                                      </p:stCondLst>
                                      <p:childTnLst>
                                        <p:set>
                                          <p:cBhvr>
                                            <p:cTn id="50" dur="1" fill="hold">
                                              <p:stCondLst>
                                                <p:cond delay="0"/>
                                              </p:stCondLst>
                                            </p:cTn>
                                            <p:tgtEl>
                                              <p:spTgt spid="128"/>
                                            </p:tgtEl>
                                            <p:attrNameLst>
                                              <p:attrName>style.visibility</p:attrName>
                                            </p:attrNameLst>
                                          </p:cBhvr>
                                          <p:to>
                                            <p:strVal val="visible"/>
                                          </p:to>
                                        </p:set>
                                        <p:anim calcmode="lin" valueType="num">
                                          <p:cBhvr additive="base">
                                            <p:cTn id="51" dur="1500" fill="hold"/>
                                            <p:tgtEl>
                                              <p:spTgt spid="128"/>
                                            </p:tgtEl>
                                            <p:attrNameLst>
                                              <p:attrName>ppt_x</p:attrName>
                                            </p:attrNameLst>
                                          </p:cBhvr>
                                          <p:tavLst>
                                            <p:tav tm="0">
                                              <p:val>
                                                <p:strVal val="#ppt_x"/>
                                              </p:val>
                                            </p:tav>
                                            <p:tav tm="100000">
                                              <p:val>
                                                <p:strVal val="#ppt_x"/>
                                              </p:val>
                                            </p:tav>
                                          </p:tavLst>
                                        </p:anim>
                                        <p:anim calcmode="lin" valueType="num">
                                          <p:cBhvr additive="base">
                                            <p:cTn id="52" dur="1500" fill="hold"/>
                                            <p:tgtEl>
                                              <p:spTgt spid="128"/>
                                            </p:tgtEl>
                                            <p:attrNameLst>
                                              <p:attrName>ppt_y</p:attrName>
                                            </p:attrNameLst>
                                          </p:cBhvr>
                                          <p:tavLst>
                                            <p:tav tm="0">
                                              <p:val>
                                                <p:strVal val="0-#ppt_h/2"/>
                                              </p:val>
                                            </p:tav>
                                            <p:tav tm="100000">
                                              <p:val>
                                                <p:strVal val="#ppt_y"/>
                                              </p:val>
                                            </p:tav>
                                          </p:tavLst>
                                        </p:anim>
                                      </p:childTnLst>
                                    </p:cTn>
                                  </p:par>
                                  <p:par>
                                    <p:cTn id="53" presetID="2" presetClass="entr" presetSubtype="1" accel="20000" fill="hold" nodeType="withEffect">
                                      <p:stCondLst>
                                        <p:cond delay="500"/>
                                      </p:stCondLst>
                                      <p:childTnLst>
                                        <p:set>
                                          <p:cBhvr>
                                            <p:cTn id="54" dur="1" fill="hold">
                                              <p:stCondLst>
                                                <p:cond delay="0"/>
                                              </p:stCondLst>
                                            </p:cTn>
                                            <p:tgtEl>
                                              <p:spTgt spid="130"/>
                                            </p:tgtEl>
                                            <p:attrNameLst>
                                              <p:attrName>style.visibility</p:attrName>
                                            </p:attrNameLst>
                                          </p:cBhvr>
                                          <p:to>
                                            <p:strVal val="visible"/>
                                          </p:to>
                                        </p:set>
                                        <p:anim calcmode="lin" valueType="num">
                                          <p:cBhvr additive="base">
                                            <p:cTn id="55" dur="1500" fill="hold"/>
                                            <p:tgtEl>
                                              <p:spTgt spid="130"/>
                                            </p:tgtEl>
                                            <p:attrNameLst>
                                              <p:attrName>ppt_x</p:attrName>
                                            </p:attrNameLst>
                                          </p:cBhvr>
                                          <p:tavLst>
                                            <p:tav tm="0">
                                              <p:val>
                                                <p:strVal val="#ppt_x"/>
                                              </p:val>
                                            </p:tav>
                                            <p:tav tm="100000">
                                              <p:val>
                                                <p:strVal val="#ppt_x"/>
                                              </p:val>
                                            </p:tav>
                                          </p:tavLst>
                                        </p:anim>
                                        <p:anim calcmode="lin" valueType="num">
                                          <p:cBhvr additive="base">
                                            <p:cTn id="56" dur="1500" fill="hold"/>
                                            <p:tgtEl>
                                              <p:spTgt spid="130"/>
                                            </p:tgtEl>
                                            <p:attrNameLst>
                                              <p:attrName>ppt_y</p:attrName>
                                            </p:attrNameLst>
                                          </p:cBhvr>
                                          <p:tavLst>
                                            <p:tav tm="0">
                                              <p:val>
                                                <p:strVal val="0-#ppt_h/2"/>
                                              </p:val>
                                            </p:tav>
                                            <p:tav tm="100000">
                                              <p:val>
                                                <p:strVal val="#ppt_y"/>
                                              </p:val>
                                            </p:tav>
                                          </p:tavLst>
                                        </p:anim>
                                      </p:childTnLst>
                                    </p:cTn>
                                  </p:par>
                                  <p:par>
                                    <p:cTn id="57" presetID="2" presetClass="entr" presetSubtype="1" accel="20000" fill="hold" nodeType="withEffect">
                                      <p:stCondLst>
                                        <p:cond delay="900"/>
                                      </p:stCondLst>
                                      <p:childTnLst>
                                        <p:set>
                                          <p:cBhvr>
                                            <p:cTn id="58" dur="1" fill="hold">
                                              <p:stCondLst>
                                                <p:cond delay="0"/>
                                              </p:stCondLst>
                                            </p:cTn>
                                            <p:tgtEl>
                                              <p:spTgt spid="129"/>
                                            </p:tgtEl>
                                            <p:attrNameLst>
                                              <p:attrName>style.visibility</p:attrName>
                                            </p:attrNameLst>
                                          </p:cBhvr>
                                          <p:to>
                                            <p:strVal val="visible"/>
                                          </p:to>
                                        </p:set>
                                        <p:anim calcmode="lin" valueType="num">
                                          <p:cBhvr additive="base">
                                            <p:cTn id="59" dur="1500" fill="hold"/>
                                            <p:tgtEl>
                                              <p:spTgt spid="129"/>
                                            </p:tgtEl>
                                            <p:attrNameLst>
                                              <p:attrName>ppt_x</p:attrName>
                                            </p:attrNameLst>
                                          </p:cBhvr>
                                          <p:tavLst>
                                            <p:tav tm="0">
                                              <p:val>
                                                <p:strVal val="#ppt_x"/>
                                              </p:val>
                                            </p:tav>
                                            <p:tav tm="100000">
                                              <p:val>
                                                <p:strVal val="#ppt_x"/>
                                              </p:val>
                                            </p:tav>
                                          </p:tavLst>
                                        </p:anim>
                                        <p:anim calcmode="lin" valueType="num">
                                          <p:cBhvr additive="base">
                                            <p:cTn id="60" dur="1500" fill="hold"/>
                                            <p:tgtEl>
                                              <p:spTgt spid="129"/>
                                            </p:tgtEl>
                                            <p:attrNameLst>
                                              <p:attrName>ppt_y</p:attrName>
                                            </p:attrNameLst>
                                          </p:cBhvr>
                                          <p:tavLst>
                                            <p:tav tm="0">
                                              <p:val>
                                                <p:strVal val="0-#ppt_h/2"/>
                                              </p:val>
                                            </p:tav>
                                            <p:tav tm="100000">
                                              <p:val>
                                                <p:strVal val="#ppt_y"/>
                                              </p:val>
                                            </p:tav>
                                          </p:tavLst>
                                        </p:anim>
                                      </p:childTnLst>
                                    </p:cTn>
                                  </p:par>
                                  <p:par>
                                    <p:cTn id="61" presetID="2" presetClass="entr" presetSubtype="1" accel="20000" fill="hold" nodeType="withEffect">
                                      <p:stCondLst>
                                        <p:cond delay="600"/>
                                      </p:stCondLst>
                                      <p:childTnLst>
                                        <p:set>
                                          <p:cBhvr>
                                            <p:cTn id="62" dur="1" fill="hold">
                                              <p:stCondLst>
                                                <p:cond delay="0"/>
                                              </p:stCondLst>
                                            </p:cTn>
                                            <p:tgtEl>
                                              <p:spTgt spid="127"/>
                                            </p:tgtEl>
                                            <p:attrNameLst>
                                              <p:attrName>style.visibility</p:attrName>
                                            </p:attrNameLst>
                                          </p:cBhvr>
                                          <p:to>
                                            <p:strVal val="visible"/>
                                          </p:to>
                                        </p:set>
                                        <p:anim calcmode="lin" valueType="num">
                                          <p:cBhvr additive="base">
                                            <p:cTn id="63" dur="1500" fill="hold"/>
                                            <p:tgtEl>
                                              <p:spTgt spid="127"/>
                                            </p:tgtEl>
                                            <p:attrNameLst>
                                              <p:attrName>ppt_x</p:attrName>
                                            </p:attrNameLst>
                                          </p:cBhvr>
                                          <p:tavLst>
                                            <p:tav tm="0">
                                              <p:val>
                                                <p:strVal val="#ppt_x"/>
                                              </p:val>
                                            </p:tav>
                                            <p:tav tm="100000">
                                              <p:val>
                                                <p:strVal val="#ppt_x"/>
                                              </p:val>
                                            </p:tav>
                                          </p:tavLst>
                                        </p:anim>
                                        <p:anim calcmode="lin" valueType="num">
                                          <p:cBhvr additive="base">
                                            <p:cTn id="64" dur="1500" fill="hold"/>
                                            <p:tgtEl>
                                              <p:spTgt spid="127"/>
                                            </p:tgtEl>
                                            <p:attrNameLst>
                                              <p:attrName>ppt_y</p:attrName>
                                            </p:attrNameLst>
                                          </p:cBhvr>
                                          <p:tavLst>
                                            <p:tav tm="0">
                                              <p:val>
                                                <p:strVal val="0-#ppt_h/2"/>
                                              </p:val>
                                            </p:tav>
                                            <p:tav tm="100000">
                                              <p:val>
                                                <p:strVal val="#ppt_y"/>
                                              </p:val>
                                            </p:tav>
                                          </p:tavLst>
                                        </p:anim>
                                      </p:childTnLst>
                                    </p:cTn>
                                  </p:par>
                                  <p:par>
                                    <p:cTn id="65" presetID="2" presetClass="entr" presetSubtype="1" accel="20000" fill="hold" nodeType="withEffect">
                                      <p:stCondLst>
                                        <p:cond delay="900"/>
                                      </p:stCondLst>
                                      <p:childTnLst>
                                        <p:set>
                                          <p:cBhvr>
                                            <p:cTn id="66" dur="1" fill="hold">
                                              <p:stCondLst>
                                                <p:cond delay="0"/>
                                              </p:stCondLst>
                                            </p:cTn>
                                            <p:tgtEl>
                                              <p:spTgt spid="123"/>
                                            </p:tgtEl>
                                            <p:attrNameLst>
                                              <p:attrName>style.visibility</p:attrName>
                                            </p:attrNameLst>
                                          </p:cBhvr>
                                          <p:to>
                                            <p:strVal val="visible"/>
                                          </p:to>
                                        </p:set>
                                        <p:anim calcmode="lin" valueType="num">
                                          <p:cBhvr additive="base">
                                            <p:cTn id="67" dur="1500" fill="hold"/>
                                            <p:tgtEl>
                                              <p:spTgt spid="123"/>
                                            </p:tgtEl>
                                            <p:attrNameLst>
                                              <p:attrName>ppt_x</p:attrName>
                                            </p:attrNameLst>
                                          </p:cBhvr>
                                          <p:tavLst>
                                            <p:tav tm="0">
                                              <p:val>
                                                <p:strVal val="#ppt_x"/>
                                              </p:val>
                                            </p:tav>
                                            <p:tav tm="100000">
                                              <p:val>
                                                <p:strVal val="#ppt_x"/>
                                              </p:val>
                                            </p:tav>
                                          </p:tavLst>
                                        </p:anim>
                                        <p:anim calcmode="lin" valueType="num">
                                          <p:cBhvr additive="base">
                                            <p:cTn id="68" dur="1500" fill="hold"/>
                                            <p:tgtEl>
                                              <p:spTgt spid="123"/>
                                            </p:tgtEl>
                                            <p:attrNameLst>
                                              <p:attrName>ppt_y</p:attrName>
                                            </p:attrNameLst>
                                          </p:cBhvr>
                                          <p:tavLst>
                                            <p:tav tm="0">
                                              <p:val>
                                                <p:strVal val="0-#ppt_h/2"/>
                                              </p:val>
                                            </p:tav>
                                            <p:tav tm="100000">
                                              <p:val>
                                                <p:strVal val="#ppt_y"/>
                                              </p:val>
                                            </p:tav>
                                          </p:tavLst>
                                        </p:anim>
                                      </p:childTnLst>
                                    </p:cTn>
                                  </p:par>
                                  <p:par>
                                    <p:cTn id="69" presetID="2" presetClass="entr" presetSubtype="4" decel="100000" fill="hold" nodeType="withEffect">
                                      <p:stCondLst>
                                        <p:cond delay="0"/>
                                      </p:stCondLst>
                                      <p:childTnLst>
                                        <p:set>
                                          <p:cBhvr>
                                            <p:cTn id="70" dur="1" fill="hold">
                                              <p:stCondLst>
                                                <p:cond delay="0"/>
                                              </p:stCondLst>
                                            </p:cTn>
                                            <p:tgtEl>
                                              <p:spTgt spid="2"/>
                                            </p:tgtEl>
                                            <p:attrNameLst>
                                              <p:attrName>style.visibility</p:attrName>
                                            </p:attrNameLst>
                                          </p:cBhvr>
                                          <p:to>
                                            <p:strVal val="visible"/>
                                          </p:to>
                                        </p:set>
                                        <p:anim calcmode="lin" valueType="num">
                                          <p:cBhvr additive="base">
                                            <p:cTn id="71" dur="1000" fill="hold"/>
                                            <p:tgtEl>
                                              <p:spTgt spid="2"/>
                                            </p:tgtEl>
                                            <p:attrNameLst>
                                              <p:attrName>ppt_x</p:attrName>
                                            </p:attrNameLst>
                                          </p:cBhvr>
                                          <p:tavLst>
                                            <p:tav tm="0">
                                              <p:val>
                                                <p:strVal val="#ppt_x"/>
                                              </p:val>
                                            </p:tav>
                                            <p:tav tm="100000">
                                              <p:val>
                                                <p:strVal val="#ppt_x"/>
                                              </p:val>
                                            </p:tav>
                                          </p:tavLst>
                                        </p:anim>
                                        <p:anim calcmode="lin" valueType="num">
                                          <p:cBhvr additive="base">
                                            <p:cTn id="72" dur="1000" fill="hold"/>
                                            <p:tgtEl>
                                              <p:spTgt spid="2"/>
                                            </p:tgtEl>
                                            <p:attrNameLst>
                                              <p:attrName>ppt_y</p:attrName>
                                            </p:attrNameLst>
                                          </p:cBhvr>
                                          <p:tavLst>
                                            <p:tav tm="0">
                                              <p:val>
                                                <p:strVal val="1+#ppt_h/2"/>
                                              </p:val>
                                            </p:tav>
                                            <p:tav tm="100000">
                                              <p:val>
                                                <p:strVal val="#ppt_y"/>
                                              </p:val>
                                            </p:tav>
                                          </p:tavLst>
                                        </p:anim>
                                      </p:childTnLst>
                                    </p:cTn>
                                  </p:par>
                                  <p:par>
                                    <p:cTn id="73" presetID="2" presetClass="entr" presetSubtype="4" decel="100000" fill="hold" nodeType="withEffect">
                                      <p:stCondLst>
                                        <p:cond delay="100"/>
                                      </p:stCondLst>
                                      <p:childTnLst>
                                        <p:set>
                                          <p:cBhvr>
                                            <p:cTn id="74" dur="1" fill="hold">
                                              <p:stCondLst>
                                                <p:cond delay="0"/>
                                              </p:stCondLst>
                                            </p:cTn>
                                            <p:tgtEl>
                                              <p:spTgt spid="135"/>
                                            </p:tgtEl>
                                            <p:attrNameLst>
                                              <p:attrName>style.visibility</p:attrName>
                                            </p:attrNameLst>
                                          </p:cBhvr>
                                          <p:to>
                                            <p:strVal val="visible"/>
                                          </p:to>
                                        </p:set>
                                        <p:anim calcmode="lin" valueType="num">
                                          <p:cBhvr additive="base">
                                            <p:cTn id="75" dur="1000" fill="hold"/>
                                            <p:tgtEl>
                                              <p:spTgt spid="135"/>
                                            </p:tgtEl>
                                            <p:attrNameLst>
                                              <p:attrName>ppt_x</p:attrName>
                                            </p:attrNameLst>
                                          </p:cBhvr>
                                          <p:tavLst>
                                            <p:tav tm="0">
                                              <p:val>
                                                <p:strVal val="#ppt_x"/>
                                              </p:val>
                                            </p:tav>
                                            <p:tav tm="100000">
                                              <p:val>
                                                <p:strVal val="#ppt_x"/>
                                              </p:val>
                                            </p:tav>
                                          </p:tavLst>
                                        </p:anim>
                                        <p:anim calcmode="lin" valueType="num">
                                          <p:cBhvr additive="base">
                                            <p:cTn id="76" dur="1000" fill="hold"/>
                                            <p:tgtEl>
                                              <p:spTgt spid="13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138" grpId="0"/>
        </p:bldLst>
      </p:timing>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Freeform 5">
            <a:extLst>
              <a:ext uri="{FF2B5EF4-FFF2-40B4-BE49-F238E27FC236}">
                <a16:creationId xmlns:a16="http://schemas.microsoft.com/office/drawing/2014/main" id="{C2EC8089-9DAE-4212-9D49-CCF1DD20A32A}"/>
              </a:ext>
            </a:extLst>
          </p:cNvPr>
          <p:cNvSpPr>
            <a:spLocks/>
          </p:cNvSpPr>
          <p:nvPr/>
        </p:nvSpPr>
        <p:spPr bwMode="auto">
          <a:xfrm>
            <a:off x="2091856" y="2245042"/>
            <a:ext cx="2381106" cy="2367916"/>
          </a:xfrm>
          <a:custGeom>
            <a:avLst/>
            <a:gdLst>
              <a:gd name="T0" fmla="*/ 627 w 722"/>
              <a:gd name="T1" fmla="*/ 468 h 718"/>
              <a:gd name="T2" fmla="*/ 722 w 722"/>
              <a:gd name="T3" fmla="*/ 565 h 718"/>
              <a:gd name="T4" fmla="*/ 569 w 722"/>
              <a:gd name="T5" fmla="*/ 718 h 718"/>
              <a:gd name="T6" fmla="*/ 361 w 722"/>
              <a:gd name="T7" fmla="*/ 510 h 718"/>
              <a:gd name="T8" fmla="*/ 359 w 722"/>
              <a:gd name="T9" fmla="*/ 512 h 718"/>
              <a:gd name="T10" fmla="*/ 153 w 722"/>
              <a:gd name="T11" fmla="*/ 718 h 718"/>
              <a:gd name="T12" fmla="*/ 0 w 722"/>
              <a:gd name="T13" fmla="*/ 565 h 718"/>
              <a:gd name="T14" fmla="*/ 206 w 722"/>
              <a:gd name="T15" fmla="*/ 359 h 718"/>
              <a:gd name="T16" fmla="*/ 97 w 722"/>
              <a:gd name="T17" fmla="*/ 250 h 718"/>
              <a:gd name="T18" fmla="*/ 0 w 722"/>
              <a:gd name="T19" fmla="*/ 153 h 718"/>
              <a:gd name="T20" fmla="*/ 153 w 722"/>
              <a:gd name="T21" fmla="*/ 0 h 718"/>
              <a:gd name="T22" fmla="*/ 359 w 722"/>
              <a:gd name="T23" fmla="*/ 206 h 718"/>
              <a:gd name="T24" fmla="*/ 361 w 722"/>
              <a:gd name="T25" fmla="*/ 208 h 718"/>
              <a:gd name="T26" fmla="*/ 363 w 722"/>
              <a:gd name="T27" fmla="*/ 206 h 718"/>
              <a:gd name="T28" fmla="*/ 569 w 722"/>
              <a:gd name="T29" fmla="*/ 0 h 718"/>
              <a:gd name="T30" fmla="*/ 722 w 722"/>
              <a:gd name="T31" fmla="*/ 153 h 718"/>
              <a:gd name="T32" fmla="*/ 518 w 722"/>
              <a:gd name="T33" fmla="*/ 359 h 718"/>
              <a:gd name="T34" fmla="*/ 627 w 722"/>
              <a:gd name="T35" fmla="*/ 468 h 7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22" h="718">
                <a:moveTo>
                  <a:pt x="627" y="468"/>
                </a:moveTo>
                <a:lnTo>
                  <a:pt x="722" y="565"/>
                </a:lnTo>
                <a:lnTo>
                  <a:pt x="569" y="718"/>
                </a:lnTo>
                <a:lnTo>
                  <a:pt x="361" y="510"/>
                </a:lnTo>
                <a:lnTo>
                  <a:pt x="359" y="512"/>
                </a:lnTo>
                <a:lnTo>
                  <a:pt x="153" y="718"/>
                </a:lnTo>
                <a:lnTo>
                  <a:pt x="0" y="565"/>
                </a:lnTo>
                <a:lnTo>
                  <a:pt x="206" y="359"/>
                </a:lnTo>
                <a:lnTo>
                  <a:pt x="97" y="250"/>
                </a:lnTo>
                <a:lnTo>
                  <a:pt x="0" y="153"/>
                </a:lnTo>
                <a:lnTo>
                  <a:pt x="153" y="0"/>
                </a:lnTo>
                <a:lnTo>
                  <a:pt x="359" y="206"/>
                </a:lnTo>
                <a:lnTo>
                  <a:pt x="361" y="208"/>
                </a:lnTo>
                <a:lnTo>
                  <a:pt x="363" y="206"/>
                </a:lnTo>
                <a:lnTo>
                  <a:pt x="569" y="0"/>
                </a:lnTo>
                <a:lnTo>
                  <a:pt x="722" y="153"/>
                </a:lnTo>
                <a:lnTo>
                  <a:pt x="518" y="359"/>
                </a:lnTo>
                <a:lnTo>
                  <a:pt x="627" y="468"/>
                </a:lnTo>
                <a:close/>
              </a:path>
            </a:pathLst>
          </a:custGeom>
          <a:gradFill>
            <a:gsLst>
              <a:gs pos="0">
                <a:schemeClr val="accent3"/>
              </a:gs>
              <a:gs pos="100000">
                <a:schemeClr val="accent2"/>
              </a:gs>
            </a:gsLst>
            <a:path path="circle">
              <a:fillToRect r="100000" b="100000"/>
            </a:path>
          </a:gradFill>
          <a:ln>
            <a:noFill/>
          </a:ln>
          <a:effectLst>
            <a:outerShdw blurRad="749300" sx="102000" sy="102000" algn="ctr" rotWithShape="0">
              <a:schemeClr val="accent3">
                <a:alpha val="60000"/>
              </a:schemeClr>
            </a:outerShdw>
          </a:effectLst>
        </p:spPr>
        <p:txBody>
          <a:bodyPr vert="horz" wrap="square" lIns="45714" tIns="22857" rIns="45714" bIns="22857" numCol="1" anchor="t" anchorCtr="0" compatLnSpc="1">
            <a:prstTxWarp prst="textNoShape">
              <a:avLst/>
            </a:prstTxWarp>
          </a:bodyPr>
          <a:lstStyle/>
          <a:p>
            <a:pPr defTabSz="228554"/>
            <a:endParaRPr lang="en-US" sz="900">
              <a:solidFill>
                <a:srgbClr val="FFFFFF"/>
              </a:solidFill>
              <a:latin typeface="Calibri"/>
            </a:endParaRPr>
          </a:p>
        </p:txBody>
      </p:sp>
      <p:sp>
        <p:nvSpPr>
          <p:cNvPr id="12" name="TextBox 11">
            <a:extLst>
              <a:ext uri="{FF2B5EF4-FFF2-40B4-BE49-F238E27FC236}">
                <a16:creationId xmlns:a16="http://schemas.microsoft.com/office/drawing/2014/main" id="{7CFEF09D-29E1-4CF6-BC92-825062D8AA74}"/>
              </a:ext>
            </a:extLst>
          </p:cNvPr>
          <p:cNvSpPr txBox="1"/>
          <p:nvPr/>
        </p:nvSpPr>
        <p:spPr>
          <a:xfrm>
            <a:off x="1169490" y="2367363"/>
            <a:ext cx="4225837" cy="2123274"/>
          </a:xfrm>
          <a:prstGeom prst="rect">
            <a:avLst/>
          </a:prstGeom>
          <a:noFill/>
        </p:spPr>
        <p:txBody>
          <a:bodyPr wrap="none" rtlCol="0" anchor="ctr">
            <a:spAutoFit/>
          </a:bodyPr>
          <a:lstStyle/>
          <a:p>
            <a:pPr algn="ctr" defTabSz="228554"/>
            <a:r>
              <a:rPr lang="en-US" sz="4399" dirty="0">
                <a:solidFill>
                  <a:srgbClr val="FFFFFF"/>
                </a:solidFill>
                <a:latin typeface="Open Sans Extrabold" panose="020B0906030804020204" pitchFamily="34" charset="0"/>
                <a:ea typeface="Open Sans Extrabold" panose="020B0906030804020204" pitchFamily="34" charset="0"/>
                <a:cs typeface="Open Sans Extrabold" panose="020B0906030804020204" pitchFamily="34" charset="0"/>
              </a:rPr>
              <a:t>Problèmes </a:t>
            </a:r>
          </a:p>
          <a:p>
            <a:pPr algn="ctr" defTabSz="228554"/>
            <a:r>
              <a:rPr lang="en-US" sz="4399" dirty="0">
                <a:solidFill>
                  <a:srgbClr val="FFFFFF"/>
                </a:solidFill>
                <a:latin typeface="Open Sans Extrabold" panose="020B0906030804020204" pitchFamily="34" charset="0"/>
                <a:ea typeface="Open Sans Extrabold" panose="020B0906030804020204" pitchFamily="34" charset="0"/>
                <a:cs typeface="Open Sans Extrabold" panose="020B0906030804020204" pitchFamily="34" charset="0"/>
              </a:rPr>
              <a:t>De la</a:t>
            </a:r>
          </a:p>
          <a:p>
            <a:pPr algn="ctr" defTabSz="228554"/>
            <a:r>
              <a:rPr lang="en-US" sz="4399" dirty="0">
                <a:solidFill>
                  <a:srgbClr val="FFFFFF"/>
                </a:solidFill>
                <a:latin typeface="Open Sans Extrabold" panose="020B0906030804020204" pitchFamily="34" charset="0"/>
                <a:ea typeface="Open Sans Extrabold" panose="020B0906030804020204" pitchFamily="34" charset="0"/>
                <a:cs typeface="Open Sans Extrabold" panose="020B0906030804020204" pitchFamily="34" charset="0"/>
              </a:rPr>
              <a:t>Numérisation</a:t>
            </a:r>
          </a:p>
        </p:txBody>
      </p:sp>
      <p:sp>
        <p:nvSpPr>
          <p:cNvPr id="13" name="TextBox 12">
            <a:extLst>
              <a:ext uri="{FF2B5EF4-FFF2-40B4-BE49-F238E27FC236}">
                <a16:creationId xmlns:a16="http://schemas.microsoft.com/office/drawing/2014/main" id="{45F0825C-4E4C-49A4-9BAE-444F9E774677}"/>
              </a:ext>
            </a:extLst>
          </p:cNvPr>
          <p:cNvSpPr txBox="1"/>
          <p:nvPr/>
        </p:nvSpPr>
        <p:spPr>
          <a:xfrm rot="16200000">
            <a:off x="-324468" y="5337135"/>
            <a:ext cx="1848695" cy="276999"/>
          </a:xfrm>
          <a:prstGeom prst="rect">
            <a:avLst/>
          </a:prstGeom>
          <a:noFill/>
        </p:spPr>
        <p:txBody>
          <a:bodyPr wrap="square" rtlCol="0">
            <a:spAutoFit/>
          </a:bodyPr>
          <a:lstStyle/>
          <a:p>
            <a:pPr defTabSz="228554"/>
            <a:r>
              <a:rPr lang="en-US" sz="600">
                <a:solidFill>
                  <a:srgbClr val="FFFFFF">
                    <a:alpha val="32000"/>
                  </a:srgbClr>
                </a:solidFill>
                <a:latin typeface="Calibri"/>
              </a:rPr>
              <a:t>ALL RIGHT RESERVED © 20008-2020. </a:t>
            </a:r>
          </a:p>
          <a:p>
            <a:pPr defTabSz="228554"/>
            <a:r>
              <a:rPr lang="en-US" sz="600">
                <a:solidFill>
                  <a:srgbClr val="FFFFFF">
                    <a:alpha val="32000"/>
                  </a:srgbClr>
                </a:solidFill>
                <a:latin typeface="Calibri"/>
              </a:rPr>
              <a:t>Privacy Policy protected</a:t>
            </a:r>
          </a:p>
        </p:txBody>
      </p:sp>
      <p:sp>
        <p:nvSpPr>
          <p:cNvPr id="28" name="Rectangle: Rounded Corners 27">
            <a:extLst>
              <a:ext uri="{FF2B5EF4-FFF2-40B4-BE49-F238E27FC236}">
                <a16:creationId xmlns:a16="http://schemas.microsoft.com/office/drawing/2014/main" id="{DBF3BD3D-F3D2-4D86-BBD7-9BE9A89DB857}"/>
              </a:ext>
            </a:extLst>
          </p:cNvPr>
          <p:cNvSpPr/>
          <p:nvPr/>
        </p:nvSpPr>
        <p:spPr>
          <a:xfrm>
            <a:off x="6113409" y="862356"/>
            <a:ext cx="4563119" cy="4820594"/>
          </a:xfrm>
          <a:prstGeom prst="roundRect">
            <a:avLst>
              <a:gd name="adj" fmla="val 24359"/>
            </a:avLst>
          </a:prstGeom>
          <a:solidFill>
            <a:schemeClr val="accent3"/>
          </a:solidFill>
          <a:ln>
            <a:noFill/>
          </a:ln>
          <a:effectLst>
            <a:outerShdw blurRad="1219200" dist="406400" dir="2700000" algn="tl" rotWithShape="0">
              <a:schemeClr val="accent1">
                <a:lumMod val="50000"/>
                <a:alpha val="43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28554"/>
            <a:endParaRPr lang="en-US" sz="900">
              <a:solidFill>
                <a:srgbClr val="FFFFFF"/>
              </a:solidFill>
              <a:latin typeface="Calibri"/>
            </a:endParaRPr>
          </a:p>
        </p:txBody>
      </p:sp>
      <p:pic>
        <p:nvPicPr>
          <p:cNvPr id="16" name="Image 15">
            <a:extLst>
              <a:ext uri="{FF2B5EF4-FFF2-40B4-BE49-F238E27FC236}">
                <a16:creationId xmlns:a16="http://schemas.microsoft.com/office/drawing/2014/main" id="{8F2950E9-5A04-E4EF-FDC2-E0CDE3CD59FD}"/>
              </a:ext>
            </a:extLst>
          </p:cNvPr>
          <p:cNvPicPr>
            <a:picLocks noChangeAspect="1"/>
          </p:cNvPicPr>
          <p:nvPr/>
        </p:nvPicPr>
        <p:blipFill>
          <a:blip r:embed="rId2"/>
          <a:stretch>
            <a:fillRect/>
          </a:stretch>
        </p:blipFill>
        <p:spPr>
          <a:xfrm>
            <a:off x="0" y="5101839"/>
            <a:ext cx="738379" cy="1358069"/>
          </a:xfrm>
          <a:prstGeom prst="rect">
            <a:avLst/>
          </a:prstGeom>
        </p:spPr>
      </p:pic>
      <p:pic>
        <p:nvPicPr>
          <p:cNvPr id="20" name="Image 19">
            <a:extLst>
              <a:ext uri="{FF2B5EF4-FFF2-40B4-BE49-F238E27FC236}">
                <a16:creationId xmlns:a16="http://schemas.microsoft.com/office/drawing/2014/main" id="{E4142128-FEB0-51F7-F29C-3B38FF041046}"/>
              </a:ext>
            </a:extLst>
          </p:cNvPr>
          <p:cNvPicPr>
            <a:picLocks noChangeAspect="1"/>
          </p:cNvPicPr>
          <p:nvPr/>
        </p:nvPicPr>
        <p:blipFill>
          <a:blip r:embed="rId2"/>
          <a:stretch>
            <a:fillRect/>
          </a:stretch>
        </p:blipFill>
        <p:spPr>
          <a:xfrm>
            <a:off x="11630826" y="1"/>
            <a:ext cx="561174" cy="6858000"/>
          </a:xfrm>
          <a:prstGeom prst="rect">
            <a:avLst/>
          </a:prstGeom>
        </p:spPr>
      </p:pic>
      <p:sp>
        <p:nvSpPr>
          <p:cNvPr id="29" name="ZoneTexte 28">
            <a:extLst>
              <a:ext uri="{FF2B5EF4-FFF2-40B4-BE49-F238E27FC236}">
                <a16:creationId xmlns:a16="http://schemas.microsoft.com/office/drawing/2014/main" id="{122A1758-6003-B9E4-C10C-89106866C968}"/>
              </a:ext>
            </a:extLst>
          </p:cNvPr>
          <p:cNvSpPr txBox="1"/>
          <p:nvPr/>
        </p:nvSpPr>
        <p:spPr>
          <a:xfrm>
            <a:off x="6403798" y="1200570"/>
            <a:ext cx="3982340" cy="646331"/>
          </a:xfrm>
          <a:prstGeom prst="rect">
            <a:avLst/>
          </a:prstGeom>
          <a:noFill/>
        </p:spPr>
        <p:txBody>
          <a:bodyPr wrap="square">
            <a:spAutoFit/>
          </a:bodyPr>
          <a:lstStyle/>
          <a:p>
            <a:pPr algn="ctr" defTabSz="228554">
              <a:defRPr/>
            </a:pPr>
            <a:r>
              <a:rPr lang="en-US" sz="3600" b="1" dirty="0">
                <a:solidFill>
                  <a:srgbClr val="FFFFFF"/>
                </a:solidFill>
                <a:latin typeface="Century Gothic" panose="020B0502020202020204" pitchFamily="34" charset="0"/>
              </a:rPr>
              <a:t>3-1 Contraintes</a:t>
            </a:r>
          </a:p>
        </p:txBody>
      </p:sp>
      <p:sp>
        <p:nvSpPr>
          <p:cNvPr id="34" name="TextBox 207">
            <a:extLst>
              <a:ext uri="{FF2B5EF4-FFF2-40B4-BE49-F238E27FC236}">
                <a16:creationId xmlns:a16="http://schemas.microsoft.com/office/drawing/2014/main" id="{FD9A4AF7-B34D-4D7C-5354-B18AEC8787EB}"/>
              </a:ext>
            </a:extLst>
          </p:cNvPr>
          <p:cNvSpPr txBox="1"/>
          <p:nvPr/>
        </p:nvSpPr>
        <p:spPr>
          <a:xfrm>
            <a:off x="6437981" y="1908116"/>
            <a:ext cx="3913974" cy="3289555"/>
          </a:xfrm>
          <a:prstGeom prst="rect">
            <a:avLst/>
          </a:prstGeom>
          <a:noFill/>
        </p:spPr>
        <p:txBody>
          <a:bodyPr wrap="square" rtlCol="0">
            <a:spAutoFit/>
          </a:bodyPr>
          <a:lstStyle/>
          <a:p>
            <a:pPr marL="171450" indent="-171450" defTabSz="228554">
              <a:lnSpc>
                <a:spcPct val="150000"/>
              </a:lnSpc>
              <a:buFontTx/>
              <a:buChar char="-"/>
              <a:defRPr/>
            </a:pPr>
            <a:r>
              <a:rPr lang="en-US" sz="1400" b="1" dirty="0">
                <a:solidFill>
                  <a:srgbClr val="FFFFFF">
                    <a:lumMod val="75000"/>
                    <a:lumOff val="25000"/>
                  </a:srgbClr>
                </a:solidFill>
                <a:latin typeface="Open Sans Light"/>
              </a:rPr>
              <a:t>La transition numérique peut tres onéreuse a mettre </a:t>
            </a:r>
            <a:r>
              <a:rPr lang="en-US" sz="1400" b="1" dirty="0" err="1">
                <a:solidFill>
                  <a:srgbClr val="FFFFFF">
                    <a:lumMod val="75000"/>
                    <a:lumOff val="25000"/>
                  </a:srgbClr>
                </a:solidFill>
                <a:latin typeface="Open Sans Light"/>
              </a:rPr>
              <a:t>en</a:t>
            </a:r>
            <a:r>
              <a:rPr lang="en-US" sz="1400" b="1" dirty="0">
                <a:solidFill>
                  <a:srgbClr val="FFFFFF">
                    <a:lumMod val="75000"/>
                    <a:lumOff val="25000"/>
                  </a:srgbClr>
                </a:solidFill>
                <a:latin typeface="Open Sans Light"/>
              </a:rPr>
              <a:t> oeuvre (49 Mds d’ € par an </a:t>
            </a:r>
            <a:r>
              <a:rPr lang="en-US" sz="1400" b="1" dirty="0" err="1">
                <a:solidFill>
                  <a:srgbClr val="FFFFFF">
                    <a:lumMod val="75000"/>
                    <a:lumOff val="25000"/>
                  </a:srgbClr>
                </a:solidFill>
                <a:latin typeface="Open Sans Light"/>
              </a:rPr>
              <a:t>en</a:t>
            </a:r>
            <a:r>
              <a:rPr lang="en-US" sz="1400" b="1" dirty="0">
                <a:solidFill>
                  <a:srgbClr val="FFFFFF">
                    <a:lumMod val="75000"/>
                    <a:lumOff val="25000"/>
                  </a:srgbClr>
                </a:solidFill>
                <a:latin typeface="Open Sans Light"/>
              </a:rPr>
              <a:t> France)</a:t>
            </a:r>
          </a:p>
          <a:p>
            <a:pPr marL="171450" indent="-171450" defTabSz="228554">
              <a:lnSpc>
                <a:spcPct val="150000"/>
              </a:lnSpc>
              <a:buFontTx/>
              <a:buChar char="-"/>
              <a:defRPr/>
            </a:pPr>
            <a:r>
              <a:rPr lang="en-US" sz="1400" b="1" dirty="0">
                <a:solidFill>
                  <a:srgbClr val="FFFFFF">
                    <a:lumMod val="75000"/>
                    <a:lumOff val="25000"/>
                  </a:srgbClr>
                </a:solidFill>
                <a:latin typeface="Open Sans Light"/>
              </a:rPr>
              <a:t>Il faut adapter son modèle économique afin de pouvoir rentrer </a:t>
            </a:r>
            <a:r>
              <a:rPr lang="en-US" sz="1400" b="1" dirty="0" err="1">
                <a:solidFill>
                  <a:srgbClr val="FFFFFF">
                    <a:lumMod val="75000"/>
                    <a:lumOff val="25000"/>
                  </a:srgbClr>
                </a:solidFill>
                <a:latin typeface="Open Sans Light"/>
              </a:rPr>
              <a:t>en</a:t>
            </a:r>
            <a:r>
              <a:rPr lang="en-US" sz="1400" b="1" dirty="0">
                <a:solidFill>
                  <a:srgbClr val="FFFFFF">
                    <a:lumMod val="75000"/>
                    <a:lumOff val="25000"/>
                  </a:srgbClr>
                </a:solidFill>
                <a:latin typeface="Open Sans Light"/>
              </a:rPr>
              <a:t> competition sur le marché </a:t>
            </a:r>
          </a:p>
          <a:p>
            <a:pPr marL="171450" indent="-171450" defTabSz="228554">
              <a:lnSpc>
                <a:spcPct val="150000"/>
              </a:lnSpc>
              <a:buFontTx/>
              <a:buChar char="-"/>
              <a:defRPr/>
            </a:pPr>
            <a:r>
              <a:rPr lang="en-US" sz="1400" b="1" dirty="0">
                <a:solidFill>
                  <a:srgbClr val="FFFFFF">
                    <a:lumMod val="75000"/>
                    <a:lumOff val="25000"/>
                  </a:srgbClr>
                </a:solidFill>
                <a:latin typeface="Open Sans Light"/>
              </a:rPr>
              <a:t>Il faut aussi dématerialiser tout ses équipements</a:t>
            </a:r>
          </a:p>
          <a:p>
            <a:pPr marL="171450" indent="-171450" defTabSz="228554">
              <a:lnSpc>
                <a:spcPct val="150000"/>
              </a:lnSpc>
              <a:buFontTx/>
              <a:buChar char="-"/>
              <a:defRPr/>
            </a:pPr>
            <a:r>
              <a:rPr lang="en-US" sz="1400" b="1" dirty="0">
                <a:solidFill>
                  <a:srgbClr val="FFFFFF">
                    <a:lumMod val="75000"/>
                    <a:lumOff val="25000"/>
                  </a:srgbClr>
                </a:solidFill>
                <a:latin typeface="Open Sans Light"/>
              </a:rPr>
              <a:t>Il est essentiel de réaliser une veille technologique permannante</a:t>
            </a:r>
          </a:p>
        </p:txBody>
      </p:sp>
      <p:sp>
        <p:nvSpPr>
          <p:cNvPr id="35" name="ZoneTexte 34">
            <a:extLst>
              <a:ext uri="{FF2B5EF4-FFF2-40B4-BE49-F238E27FC236}">
                <a16:creationId xmlns:a16="http://schemas.microsoft.com/office/drawing/2014/main" id="{2741957E-F13A-A457-6821-1EC8754CCE57}"/>
              </a:ext>
            </a:extLst>
          </p:cNvPr>
          <p:cNvSpPr txBox="1"/>
          <p:nvPr/>
        </p:nvSpPr>
        <p:spPr>
          <a:xfrm>
            <a:off x="101421" y="6441898"/>
            <a:ext cx="394871" cy="369332"/>
          </a:xfrm>
          <a:prstGeom prst="rect">
            <a:avLst/>
          </a:prstGeom>
          <a:noFill/>
        </p:spPr>
        <p:txBody>
          <a:bodyPr wrap="square" rtlCol="0">
            <a:spAutoFit/>
          </a:bodyPr>
          <a:lstStyle/>
          <a:p>
            <a:r>
              <a:rPr lang="fr-FR" dirty="0">
                <a:latin typeface="Open Sans" panose="020B0606030504020204" pitchFamily="34" charset="0"/>
                <a:ea typeface="Open Sans" panose="020B0606030504020204" pitchFamily="34" charset="0"/>
                <a:cs typeface="Open Sans" panose="020B0606030504020204" pitchFamily="34" charset="0"/>
              </a:rPr>
              <a:t>6</a:t>
            </a:r>
          </a:p>
        </p:txBody>
      </p:sp>
    </p:spTree>
    <p:extLst>
      <p:ext uri="{BB962C8B-B14F-4D97-AF65-F5344CB8AC3E}">
        <p14:creationId xmlns:p14="http://schemas.microsoft.com/office/powerpoint/2010/main" val="1863773556"/>
      </p:ext>
    </p:extLst>
  </p:cSld>
  <p:clrMapOvr>
    <a:overrideClrMapping bg1="dk1" tx1="lt1" bg2="dk2" tx2="lt2" accent1="accent1" accent2="accent2" accent3="accent3" accent4="accent4" accent5="accent5" accent6="accent6" hlink="hlink" folHlink="folHlink"/>
  </p:clrMapOvr>
  <p:transition spd="slow">
    <p:push dir="u"/>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14:presetBounceEnd="80000">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14:bounceEnd="80000">
                                          <p:cBhvr additive="base">
                                            <p:cTn id="7" dur="2500" fill="hold"/>
                                            <p:tgtEl>
                                              <p:spTgt spid="10"/>
                                            </p:tgtEl>
                                            <p:attrNameLst>
                                              <p:attrName>ppt_x</p:attrName>
                                            </p:attrNameLst>
                                          </p:cBhvr>
                                          <p:tavLst>
                                            <p:tav tm="0">
                                              <p:val>
                                                <p:strVal val="#ppt_x"/>
                                              </p:val>
                                            </p:tav>
                                            <p:tav tm="100000">
                                              <p:val>
                                                <p:strVal val="#ppt_x"/>
                                              </p:val>
                                            </p:tav>
                                          </p:tavLst>
                                        </p:anim>
                                        <p:anim calcmode="lin" valueType="num" p14:bounceEnd="80000">
                                          <p:cBhvr additive="base">
                                            <p:cTn id="8" dur="2500" fill="hold"/>
                                            <p:tgtEl>
                                              <p:spTgt spid="10"/>
                                            </p:tgtEl>
                                            <p:attrNameLst>
                                              <p:attrName>ppt_y</p:attrName>
                                            </p:attrNameLst>
                                          </p:cBhvr>
                                          <p:tavLst>
                                            <p:tav tm="0">
                                              <p:val>
                                                <p:strVal val="0-#ppt_h/2"/>
                                              </p:val>
                                            </p:tav>
                                            <p:tav tm="100000">
                                              <p:val>
                                                <p:strVal val="#ppt_y"/>
                                              </p:val>
                                            </p:tav>
                                          </p:tavLst>
                                        </p:anim>
                                      </p:childTnLst>
                                    </p:cTn>
                                  </p:par>
                                  <p:par>
                                    <p:cTn id="9" presetID="10" presetClass="entr" presetSubtype="0"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fade">
                                          <p:cBhvr>
                                            <p:cTn id="11" dur="500"/>
                                            <p:tgtEl>
                                              <p:spTgt spid="12"/>
                                            </p:tgtEl>
                                          </p:cBhvr>
                                        </p:animEffect>
                                      </p:childTnLst>
                                    </p:cTn>
                                  </p:par>
                                  <p:par>
                                    <p:cTn id="12" presetID="2" presetClass="entr" presetSubtype="4" fill="hold" grpId="0" nodeType="withEffect" p14:presetBounceEnd="80000">
                                      <p:stCondLst>
                                        <p:cond delay="200"/>
                                      </p:stCondLst>
                                      <p:childTnLst>
                                        <p:set>
                                          <p:cBhvr>
                                            <p:cTn id="13" dur="1" fill="hold">
                                              <p:stCondLst>
                                                <p:cond delay="0"/>
                                              </p:stCondLst>
                                            </p:cTn>
                                            <p:tgtEl>
                                              <p:spTgt spid="28"/>
                                            </p:tgtEl>
                                            <p:attrNameLst>
                                              <p:attrName>style.visibility</p:attrName>
                                            </p:attrNameLst>
                                          </p:cBhvr>
                                          <p:to>
                                            <p:strVal val="visible"/>
                                          </p:to>
                                        </p:set>
                                        <p:anim calcmode="lin" valueType="num" p14:bounceEnd="80000">
                                          <p:cBhvr additive="base">
                                            <p:cTn id="14" dur="2500" fill="hold"/>
                                            <p:tgtEl>
                                              <p:spTgt spid="28"/>
                                            </p:tgtEl>
                                            <p:attrNameLst>
                                              <p:attrName>ppt_x</p:attrName>
                                            </p:attrNameLst>
                                          </p:cBhvr>
                                          <p:tavLst>
                                            <p:tav tm="0">
                                              <p:val>
                                                <p:strVal val="#ppt_x"/>
                                              </p:val>
                                            </p:tav>
                                            <p:tav tm="100000">
                                              <p:val>
                                                <p:strVal val="#ppt_x"/>
                                              </p:val>
                                            </p:tav>
                                          </p:tavLst>
                                        </p:anim>
                                        <p:anim calcmode="lin" valueType="num" p14:bounceEnd="80000">
                                          <p:cBhvr additive="base">
                                            <p:cTn id="15" dur="2500" fill="hold"/>
                                            <p:tgtEl>
                                              <p:spTgt spid="28"/>
                                            </p:tgtEl>
                                            <p:attrNameLst>
                                              <p:attrName>ppt_y</p:attrName>
                                            </p:attrNameLst>
                                          </p:cBhvr>
                                          <p:tavLst>
                                            <p:tav tm="0">
                                              <p:val>
                                                <p:strVal val="1+#ppt_h/2"/>
                                              </p:val>
                                            </p:tav>
                                            <p:tav tm="100000">
                                              <p:val>
                                                <p:strVal val="#ppt_y"/>
                                              </p:val>
                                            </p:tav>
                                          </p:tavLst>
                                        </p:anim>
                                      </p:childTnLst>
                                    </p:cTn>
                                  </p:par>
                                  <p:par>
                                    <p:cTn id="16" presetID="10" presetClass="entr" presetSubtype="0" fill="hold" grpId="0" nodeType="withEffect">
                                      <p:stCondLst>
                                        <p:cond delay="200"/>
                                      </p:stCondLst>
                                      <p:childTnLst>
                                        <p:set>
                                          <p:cBhvr>
                                            <p:cTn id="17" dur="1" fill="hold">
                                              <p:stCondLst>
                                                <p:cond delay="0"/>
                                              </p:stCondLst>
                                            </p:cTn>
                                            <p:tgtEl>
                                              <p:spTgt spid="29"/>
                                            </p:tgtEl>
                                            <p:attrNameLst>
                                              <p:attrName>style.visibility</p:attrName>
                                            </p:attrNameLst>
                                          </p:cBhvr>
                                          <p:to>
                                            <p:strVal val="visible"/>
                                          </p:to>
                                        </p:set>
                                        <p:animEffect transition="in" filter="fade">
                                          <p:cBhvr>
                                            <p:cTn id="18" dur="500"/>
                                            <p:tgtEl>
                                              <p:spTgt spid="29"/>
                                            </p:tgtEl>
                                          </p:cBhvr>
                                        </p:animEffect>
                                      </p:childTnLst>
                                    </p:cTn>
                                  </p:par>
                                  <p:par>
                                    <p:cTn id="19" presetID="10" presetClass="entr" presetSubtype="0" fill="hold" grpId="0" nodeType="withEffect">
                                      <p:stCondLst>
                                        <p:cond delay="200"/>
                                      </p:stCondLst>
                                      <p:childTnLst>
                                        <p:set>
                                          <p:cBhvr>
                                            <p:cTn id="20" dur="1" fill="hold">
                                              <p:stCondLst>
                                                <p:cond delay="0"/>
                                              </p:stCondLst>
                                            </p:cTn>
                                            <p:tgtEl>
                                              <p:spTgt spid="34"/>
                                            </p:tgtEl>
                                            <p:attrNameLst>
                                              <p:attrName>style.visibility</p:attrName>
                                            </p:attrNameLst>
                                          </p:cBhvr>
                                          <p:to>
                                            <p:strVal val="visible"/>
                                          </p:to>
                                        </p:set>
                                        <p:animEffect transition="in" filter="fade">
                                          <p:cBhvr>
                                            <p:cTn id="21"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2" grpId="0"/>
          <p:bldP spid="28" grpId="0" animBg="1"/>
          <p:bldP spid="29" grpId="0"/>
          <p:bldP spid="34"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2500" fill="hold"/>
                                            <p:tgtEl>
                                              <p:spTgt spid="10"/>
                                            </p:tgtEl>
                                            <p:attrNameLst>
                                              <p:attrName>ppt_x</p:attrName>
                                            </p:attrNameLst>
                                          </p:cBhvr>
                                          <p:tavLst>
                                            <p:tav tm="0">
                                              <p:val>
                                                <p:strVal val="#ppt_x"/>
                                              </p:val>
                                            </p:tav>
                                            <p:tav tm="100000">
                                              <p:val>
                                                <p:strVal val="#ppt_x"/>
                                              </p:val>
                                            </p:tav>
                                          </p:tavLst>
                                        </p:anim>
                                        <p:anim calcmode="lin" valueType="num">
                                          <p:cBhvr additive="base">
                                            <p:cTn id="8" dur="2500" fill="hold"/>
                                            <p:tgtEl>
                                              <p:spTgt spid="10"/>
                                            </p:tgtEl>
                                            <p:attrNameLst>
                                              <p:attrName>ppt_y</p:attrName>
                                            </p:attrNameLst>
                                          </p:cBhvr>
                                          <p:tavLst>
                                            <p:tav tm="0">
                                              <p:val>
                                                <p:strVal val="0-#ppt_h/2"/>
                                              </p:val>
                                            </p:tav>
                                            <p:tav tm="100000">
                                              <p:val>
                                                <p:strVal val="#ppt_y"/>
                                              </p:val>
                                            </p:tav>
                                          </p:tavLst>
                                        </p:anim>
                                      </p:childTnLst>
                                    </p:cTn>
                                  </p:par>
                                  <p:par>
                                    <p:cTn id="9" presetID="10" presetClass="entr" presetSubtype="0"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fade">
                                          <p:cBhvr>
                                            <p:cTn id="11" dur="500"/>
                                            <p:tgtEl>
                                              <p:spTgt spid="12"/>
                                            </p:tgtEl>
                                          </p:cBhvr>
                                        </p:animEffect>
                                      </p:childTnLst>
                                    </p:cTn>
                                  </p:par>
                                  <p:par>
                                    <p:cTn id="12" presetID="2" presetClass="entr" presetSubtype="4" fill="hold" grpId="0" nodeType="withEffect">
                                      <p:stCondLst>
                                        <p:cond delay="200"/>
                                      </p:stCondLst>
                                      <p:childTnLst>
                                        <p:set>
                                          <p:cBhvr>
                                            <p:cTn id="13" dur="1" fill="hold">
                                              <p:stCondLst>
                                                <p:cond delay="0"/>
                                              </p:stCondLst>
                                            </p:cTn>
                                            <p:tgtEl>
                                              <p:spTgt spid="28"/>
                                            </p:tgtEl>
                                            <p:attrNameLst>
                                              <p:attrName>style.visibility</p:attrName>
                                            </p:attrNameLst>
                                          </p:cBhvr>
                                          <p:to>
                                            <p:strVal val="visible"/>
                                          </p:to>
                                        </p:set>
                                        <p:anim calcmode="lin" valueType="num">
                                          <p:cBhvr additive="base">
                                            <p:cTn id="14" dur="2500" fill="hold"/>
                                            <p:tgtEl>
                                              <p:spTgt spid="28"/>
                                            </p:tgtEl>
                                            <p:attrNameLst>
                                              <p:attrName>ppt_x</p:attrName>
                                            </p:attrNameLst>
                                          </p:cBhvr>
                                          <p:tavLst>
                                            <p:tav tm="0">
                                              <p:val>
                                                <p:strVal val="#ppt_x"/>
                                              </p:val>
                                            </p:tav>
                                            <p:tav tm="100000">
                                              <p:val>
                                                <p:strVal val="#ppt_x"/>
                                              </p:val>
                                            </p:tav>
                                          </p:tavLst>
                                        </p:anim>
                                        <p:anim calcmode="lin" valueType="num">
                                          <p:cBhvr additive="base">
                                            <p:cTn id="15" dur="2500" fill="hold"/>
                                            <p:tgtEl>
                                              <p:spTgt spid="28"/>
                                            </p:tgtEl>
                                            <p:attrNameLst>
                                              <p:attrName>ppt_y</p:attrName>
                                            </p:attrNameLst>
                                          </p:cBhvr>
                                          <p:tavLst>
                                            <p:tav tm="0">
                                              <p:val>
                                                <p:strVal val="1+#ppt_h/2"/>
                                              </p:val>
                                            </p:tav>
                                            <p:tav tm="100000">
                                              <p:val>
                                                <p:strVal val="#ppt_y"/>
                                              </p:val>
                                            </p:tav>
                                          </p:tavLst>
                                        </p:anim>
                                      </p:childTnLst>
                                    </p:cTn>
                                  </p:par>
                                  <p:par>
                                    <p:cTn id="16" presetID="10" presetClass="entr" presetSubtype="0" fill="hold" grpId="0" nodeType="withEffect">
                                      <p:stCondLst>
                                        <p:cond delay="200"/>
                                      </p:stCondLst>
                                      <p:childTnLst>
                                        <p:set>
                                          <p:cBhvr>
                                            <p:cTn id="17" dur="1" fill="hold">
                                              <p:stCondLst>
                                                <p:cond delay="0"/>
                                              </p:stCondLst>
                                            </p:cTn>
                                            <p:tgtEl>
                                              <p:spTgt spid="29"/>
                                            </p:tgtEl>
                                            <p:attrNameLst>
                                              <p:attrName>style.visibility</p:attrName>
                                            </p:attrNameLst>
                                          </p:cBhvr>
                                          <p:to>
                                            <p:strVal val="visible"/>
                                          </p:to>
                                        </p:set>
                                        <p:animEffect transition="in" filter="fade">
                                          <p:cBhvr>
                                            <p:cTn id="18" dur="500"/>
                                            <p:tgtEl>
                                              <p:spTgt spid="29"/>
                                            </p:tgtEl>
                                          </p:cBhvr>
                                        </p:animEffect>
                                      </p:childTnLst>
                                    </p:cTn>
                                  </p:par>
                                  <p:par>
                                    <p:cTn id="19" presetID="10" presetClass="entr" presetSubtype="0" fill="hold" grpId="0" nodeType="withEffect">
                                      <p:stCondLst>
                                        <p:cond delay="200"/>
                                      </p:stCondLst>
                                      <p:childTnLst>
                                        <p:set>
                                          <p:cBhvr>
                                            <p:cTn id="20" dur="1" fill="hold">
                                              <p:stCondLst>
                                                <p:cond delay="0"/>
                                              </p:stCondLst>
                                            </p:cTn>
                                            <p:tgtEl>
                                              <p:spTgt spid="34"/>
                                            </p:tgtEl>
                                            <p:attrNameLst>
                                              <p:attrName>style.visibility</p:attrName>
                                            </p:attrNameLst>
                                          </p:cBhvr>
                                          <p:to>
                                            <p:strVal val="visible"/>
                                          </p:to>
                                        </p:set>
                                        <p:animEffect transition="in" filter="fade">
                                          <p:cBhvr>
                                            <p:cTn id="21"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2" grpId="0"/>
          <p:bldP spid="28" grpId="0" animBg="1"/>
          <p:bldP spid="29" grpId="0"/>
          <p:bldP spid="34" grpId="0"/>
        </p:bldLst>
      </p:timing>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25" name="Rectangle 424">
            <a:extLst>
              <a:ext uri="{FF2B5EF4-FFF2-40B4-BE49-F238E27FC236}">
                <a16:creationId xmlns:a16="http://schemas.microsoft.com/office/drawing/2014/main" id="{2E899C59-F97D-449F-B1E2-2CE8E23830E0}"/>
              </a:ext>
            </a:extLst>
          </p:cNvPr>
          <p:cNvSpPr/>
          <p:nvPr/>
        </p:nvSpPr>
        <p:spPr>
          <a:xfrm>
            <a:off x="4917409" y="447"/>
            <a:ext cx="7277967" cy="6857107"/>
          </a:xfrm>
          <a:prstGeom prst="rect">
            <a:avLst/>
          </a:prstGeom>
          <a:solidFill>
            <a:srgbClr val="DAE6F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283147"/>
              </a:solidFill>
              <a:latin typeface="Calibri"/>
            </a:endParaRPr>
          </a:p>
        </p:txBody>
      </p:sp>
      <p:grpSp>
        <p:nvGrpSpPr>
          <p:cNvPr id="420" name="Group 419">
            <a:extLst>
              <a:ext uri="{FF2B5EF4-FFF2-40B4-BE49-F238E27FC236}">
                <a16:creationId xmlns:a16="http://schemas.microsoft.com/office/drawing/2014/main" id="{4843D40D-CFA4-402F-8FD4-337DBB41E48B}"/>
              </a:ext>
            </a:extLst>
          </p:cNvPr>
          <p:cNvGrpSpPr/>
          <p:nvPr/>
        </p:nvGrpSpPr>
        <p:grpSpPr>
          <a:xfrm>
            <a:off x="6929357" y="1271216"/>
            <a:ext cx="2107671" cy="3428016"/>
            <a:chOff x="10426700" y="4210050"/>
            <a:chExt cx="3289301" cy="5349875"/>
          </a:xfrm>
        </p:grpSpPr>
        <p:sp>
          <p:nvSpPr>
            <p:cNvPr id="306" name="Freeform 297">
              <a:extLst>
                <a:ext uri="{FF2B5EF4-FFF2-40B4-BE49-F238E27FC236}">
                  <a16:creationId xmlns:a16="http://schemas.microsoft.com/office/drawing/2014/main" id="{753C59F9-7934-435E-A6CA-8610017674C8}"/>
                </a:ext>
              </a:extLst>
            </p:cNvPr>
            <p:cNvSpPr>
              <a:spLocks/>
            </p:cNvSpPr>
            <p:nvPr/>
          </p:nvSpPr>
          <p:spPr bwMode="auto">
            <a:xfrm>
              <a:off x="10763250" y="4210050"/>
              <a:ext cx="2627313" cy="5349875"/>
            </a:xfrm>
            <a:custGeom>
              <a:avLst/>
              <a:gdLst>
                <a:gd name="T0" fmla="*/ 828 w 970"/>
                <a:gd name="T1" fmla="*/ 1971 h 1971"/>
                <a:gd name="T2" fmla="*/ 142 w 970"/>
                <a:gd name="T3" fmla="*/ 1971 h 1971"/>
                <a:gd name="T4" fmla="*/ 0 w 970"/>
                <a:gd name="T5" fmla="*/ 1829 h 1971"/>
                <a:gd name="T6" fmla="*/ 0 w 970"/>
                <a:gd name="T7" fmla="*/ 142 h 1971"/>
                <a:gd name="T8" fmla="*/ 142 w 970"/>
                <a:gd name="T9" fmla="*/ 0 h 1971"/>
                <a:gd name="T10" fmla="*/ 828 w 970"/>
                <a:gd name="T11" fmla="*/ 0 h 1971"/>
                <a:gd name="T12" fmla="*/ 970 w 970"/>
                <a:gd name="T13" fmla="*/ 142 h 1971"/>
                <a:gd name="T14" fmla="*/ 970 w 970"/>
                <a:gd name="T15" fmla="*/ 1829 h 1971"/>
                <a:gd name="T16" fmla="*/ 828 w 970"/>
                <a:gd name="T17" fmla="*/ 1971 h 19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70" h="1971">
                  <a:moveTo>
                    <a:pt x="828" y="1971"/>
                  </a:moveTo>
                  <a:cubicBezTo>
                    <a:pt x="142" y="1971"/>
                    <a:pt x="142" y="1971"/>
                    <a:pt x="142" y="1971"/>
                  </a:cubicBezTo>
                  <a:cubicBezTo>
                    <a:pt x="63" y="1971"/>
                    <a:pt x="0" y="1907"/>
                    <a:pt x="0" y="1829"/>
                  </a:cubicBezTo>
                  <a:cubicBezTo>
                    <a:pt x="0" y="142"/>
                    <a:pt x="0" y="142"/>
                    <a:pt x="0" y="142"/>
                  </a:cubicBezTo>
                  <a:cubicBezTo>
                    <a:pt x="0" y="64"/>
                    <a:pt x="63" y="0"/>
                    <a:pt x="142" y="0"/>
                  </a:cubicBezTo>
                  <a:cubicBezTo>
                    <a:pt x="828" y="0"/>
                    <a:pt x="828" y="0"/>
                    <a:pt x="828" y="0"/>
                  </a:cubicBezTo>
                  <a:cubicBezTo>
                    <a:pt x="906" y="0"/>
                    <a:pt x="970" y="64"/>
                    <a:pt x="970" y="142"/>
                  </a:cubicBezTo>
                  <a:cubicBezTo>
                    <a:pt x="970" y="1829"/>
                    <a:pt x="970" y="1829"/>
                    <a:pt x="970" y="1829"/>
                  </a:cubicBezTo>
                  <a:cubicBezTo>
                    <a:pt x="970" y="1907"/>
                    <a:pt x="906" y="1971"/>
                    <a:pt x="828" y="1971"/>
                  </a:cubicBezTo>
                  <a:close/>
                </a:path>
              </a:pathLst>
            </a:custGeom>
            <a:solidFill>
              <a:srgbClr val="C0CDF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283147"/>
                </a:solidFill>
                <a:latin typeface="Calibri"/>
              </a:endParaRPr>
            </a:p>
          </p:txBody>
        </p:sp>
        <p:sp>
          <p:nvSpPr>
            <p:cNvPr id="307" name="Freeform 298">
              <a:extLst>
                <a:ext uri="{FF2B5EF4-FFF2-40B4-BE49-F238E27FC236}">
                  <a16:creationId xmlns:a16="http://schemas.microsoft.com/office/drawing/2014/main" id="{0311E594-C2A4-4849-BF1F-E9454BB4E6F4}"/>
                </a:ext>
              </a:extLst>
            </p:cNvPr>
            <p:cNvSpPr>
              <a:spLocks/>
            </p:cNvSpPr>
            <p:nvPr/>
          </p:nvSpPr>
          <p:spPr bwMode="auto">
            <a:xfrm>
              <a:off x="10814050" y="4262438"/>
              <a:ext cx="2520950" cy="5241925"/>
            </a:xfrm>
            <a:custGeom>
              <a:avLst/>
              <a:gdLst>
                <a:gd name="T0" fmla="*/ 810 w 930"/>
                <a:gd name="T1" fmla="*/ 1932 h 1932"/>
                <a:gd name="T2" fmla="*/ 120 w 930"/>
                <a:gd name="T3" fmla="*/ 1932 h 1932"/>
                <a:gd name="T4" fmla="*/ 0 w 930"/>
                <a:gd name="T5" fmla="*/ 1812 h 1932"/>
                <a:gd name="T6" fmla="*/ 0 w 930"/>
                <a:gd name="T7" fmla="*/ 120 h 1932"/>
                <a:gd name="T8" fmla="*/ 120 w 930"/>
                <a:gd name="T9" fmla="*/ 0 h 1932"/>
                <a:gd name="T10" fmla="*/ 810 w 930"/>
                <a:gd name="T11" fmla="*/ 0 h 1932"/>
                <a:gd name="T12" fmla="*/ 930 w 930"/>
                <a:gd name="T13" fmla="*/ 120 h 1932"/>
                <a:gd name="T14" fmla="*/ 930 w 930"/>
                <a:gd name="T15" fmla="*/ 1812 h 1932"/>
                <a:gd name="T16" fmla="*/ 810 w 930"/>
                <a:gd name="T17" fmla="*/ 1932 h 19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0" h="1932">
                  <a:moveTo>
                    <a:pt x="810" y="1932"/>
                  </a:moveTo>
                  <a:cubicBezTo>
                    <a:pt x="120" y="1932"/>
                    <a:pt x="120" y="1932"/>
                    <a:pt x="120" y="1932"/>
                  </a:cubicBezTo>
                  <a:cubicBezTo>
                    <a:pt x="54" y="1932"/>
                    <a:pt x="0" y="1878"/>
                    <a:pt x="0" y="1812"/>
                  </a:cubicBezTo>
                  <a:cubicBezTo>
                    <a:pt x="0" y="120"/>
                    <a:pt x="0" y="120"/>
                    <a:pt x="0" y="120"/>
                  </a:cubicBezTo>
                  <a:cubicBezTo>
                    <a:pt x="0" y="54"/>
                    <a:pt x="54" y="0"/>
                    <a:pt x="120" y="0"/>
                  </a:cubicBezTo>
                  <a:cubicBezTo>
                    <a:pt x="810" y="0"/>
                    <a:pt x="810" y="0"/>
                    <a:pt x="810" y="0"/>
                  </a:cubicBezTo>
                  <a:cubicBezTo>
                    <a:pt x="876" y="0"/>
                    <a:pt x="930" y="54"/>
                    <a:pt x="930" y="120"/>
                  </a:cubicBezTo>
                  <a:cubicBezTo>
                    <a:pt x="930" y="1812"/>
                    <a:pt x="930" y="1812"/>
                    <a:pt x="930" y="1812"/>
                  </a:cubicBezTo>
                  <a:cubicBezTo>
                    <a:pt x="930" y="1878"/>
                    <a:pt x="876" y="1932"/>
                    <a:pt x="810" y="1932"/>
                  </a:cubicBezTo>
                  <a:close/>
                </a:path>
              </a:pathLst>
            </a:custGeom>
            <a:solidFill>
              <a:srgbClr val="3206E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283147"/>
                </a:solidFill>
                <a:latin typeface="Calibri"/>
              </a:endParaRPr>
            </a:p>
          </p:txBody>
        </p:sp>
        <p:sp>
          <p:nvSpPr>
            <p:cNvPr id="308" name="Freeform 299">
              <a:extLst>
                <a:ext uri="{FF2B5EF4-FFF2-40B4-BE49-F238E27FC236}">
                  <a16:creationId xmlns:a16="http://schemas.microsoft.com/office/drawing/2014/main" id="{6D36F9CA-F636-4B09-8004-B989F9775B36}"/>
                </a:ext>
              </a:extLst>
            </p:cNvPr>
            <p:cNvSpPr>
              <a:spLocks/>
            </p:cNvSpPr>
            <p:nvPr/>
          </p:nvSpPr>
          <p:spPr bwMode="auto">
            <a:xfrm>
              <a:off x="10901363" y="4354513"/>
              <a:ext cx="2338388" cy="5053013"/>
            </a:xfrm>
            <a:custGeom>
              <a:avLst/>
              <a:gdLst>
                <a:gd name="T0" fmla="*/ 666 w 863"/>
                <a:gd name="T1" fmla="*/ 21 h 1862"/>
                <a:gd name="T2" fmla="*/ 666 w 863"/>
                <a:gd name="T3" fmla="*/ 28 h 1862"/>
                <a:gd name="T4" fmla="*/ 622 w 863"/>
                <a:gd name="T5" fmla="*/ 72 h 1862"/>
                <a:gd name="T6" fmla="*/ 241 w 863"/>
                <a:gd name="T7" fmla="*/ 72 h 1862"/>
                <a:gd name="T8" fmla="*/ 197 w 863"/>
                <a:gd name="T9" fmla="*/ 28 h 1862"/>
                <a:gd name="T10" fmla="*/ 197 w 863"/>
                <a:gd name="T11" fmla="*/ 21 h 1862"/>
                <a:gd name="T12" fmla="*/ 176 w 863"/>
                <a:gd name="T13" fmla="*/ 0 h 1862"/>
                <a:gd name="T14" fmla="*/ 94 w 863"/>
                <a:gd name="T15" fmla="*/ 0 h 1862"/>
                <a:gd name="T16" fmla="*/ 0 w 863"/>
                <a:gd name="T17" fmla="*/ 93 h 1862"/>
                <a:gd name="T18" fmla="*/ 0 w 863"/>
                <a:gd name="T19" fmla="*/ 1768 h 1862"/>
                <a:gd name="T20" fmla="*/ 94 w 863"/>
                <a:gd name="T21" fmla="*/ 1862 h 1862"/>
                <a:gd name="T22" fmla="*/ 770 w 863"/>
                <a:gd name="T23" fmla="*/ 1862 h 1862"/>
                <a:gd name="T24" fmla="*/ 863 w 863"/>
                <a:gd name="T25" fmla="*/ 1768 h 1862"/>
                <a:gd name="T26" fmla="*/ 863 w 863"/>
                <a:gd name="T27" fmla="*/ 93 h 1862"/>
                <a:gd name="T28" fmla="*/ 770 w 863"/>
                <a:gd name="T29" fmla="*/ 0 h 1862"/>
                <a:gd name="T30" fmla="*/ 688 w 863"/>
                <a:gd name="T31" fmla="*/ 0 h 1862"/>
                <a:gd name="T32" fmla="*/ 666 w 863"/>
                <a:gd name="T33" fmla="*/ 21 h 1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63" h="1862">
                  <a:moveTo>
                    <a:pt x="666" y="21"/>
                  </a:moveTo>
                  <a:cubicBezTo>
                    <a:pt x="666" y="28"/>
                    <a:pt x="666" y="28"/>
                    <a:pt x="666" y="28"/>
                  </a:cubicBezTo>
                  <a:cubicBezTo>
                    <a:pt x="666" y="52"/>
                    <a:pt x="646" y="72"/>
                    <a:pt x="622" y="72"/>
                  </a:cubicBezTo>
                  <a:cubicBezTo>
                    <a:pt x="241" y="72"/>
                    <a:pt x="241" y="72"/>
                    <a:pt x="241" y="72"/>
                  </a:cubicBezTo>
                  <a:cubicBezTo>
                    <a:pt x="217" y="72"/>
                    <a:pt x="197" y="52"/>
                    <a:pt x="197" y="28"/>
                  </a:cubicBezTo>
                  <a:cubicBezTo>
                    <a:pt x="197" y="21"/>
                    <a:pt x="197" y="21"/>
                    <a:pt x="197" y="21"/>
                  </a:cubicBezTo>
                  <a:cubicBezTo>
                    <a:pt x="197" y="9"/>
                    <a:pt x="187" y="0"/>
                    <a:pt x="176" y="0"/>
                  </a:cubicBezTo>
                  <a:cubicBezTo>
                    <a:pt x="94" y="0"/>
                    <a:pt x="94" y="0"/>
                    <a:pt x="94" y="0"/>
                  </a:cubicBezTo>
                  <a:cubicBezTo>
                    <a:pt x="42" y="0"/>
                    <a:pt x="0" y="41"/>
                    <a:pt x="0" y="93"/>
                  </a:cubicBezTo>
                  <a:cubicBezTo>
                    <a:pt x="0" y="1768"/>
                    <a:pt x="0" y="1768"/>
                    <a:pt x="0" y="1768"/>
                  </a:cubicBezTo>
                  <a:cubicBezTo>
                    <a:pt x="0" y="1820"/>
                    <a:pt x="42" y="1862"/>
                    <a:pt x="94" y="1862"/>
                  </a:cubicBezTo>
                  <a:cubicBezTo>
                    <a:pt x="770" y="1862"/>
                    <a:pt x="770" y="1862"/>
                    <a:pt x="770" y="1862"/>
                  </a:cubicBezTo>
                  <a:cubicBezTo>
                    <a:pt x="821" y="1862"/>
                    <a:pt x="863" y="1820"/>
                    <a:pt x="863" y="1768"/>
                  </a:cubicBezTo>
                  <a:cubicBezTo>
                    <a:pt x="863" y="93"/>
                    <a:pt x="863" y="93"/>
                    <a:pt x="863" y="93"/>
                  </a:cubicBezTo>
                  <a:cubicBezTo>
                    <a:pt x="863" y="42"/>
                    <a:pt x="821" y="0"/>
                    <a:pt x="770" y="0"/>
                  </a:cubicBezTo>
                  <a:cubicBezTo>
                    <a:pt x="688" y="0"/>
                    <a:pt x="688" y="0"/>
                    <a:pt x="688" y="0"/>
                  </a:cubicBezTo>
                  <a:cubicBezTo>
                    <a:pt x="676" y="0"/>
                    <a:pt x="666" y="9"/>
                    <a:pt x="666" y="21"/>
                  </a:cubicBezTo>
                  <a:close/>
                </a:path>
              </a:pathLst>
            </a:custGeom>
            <a:solidFill>
              <a:srgbClr val="C0CDF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283147"/>
                </a:solidFill>
                <a:latin typeface="Calibri"/>
              </a:endParaRPr>
            </a:p>
          </p:txBody>
        </p:sp>
        <p:sp>
          <p:nvSpPr>
            <p:cNvPr id="309" name="Freeform 300">
              <a:extLst>
                <a:ext uri="{FF2B5EF4-FFF2-40B4-BE49-F238E27FC236}">
                  <a16:creationId xmlns:a16="http://schemas.microsoft.com/office/drawing/2014/main" id="{A7E5E58D-031A-4149-A883-7A4BC1E98669}"/>
                </a:ext>
              </a:extLst>
            </p:cNvPr>
            <p:cNvSpPr>
              <a:spLocks/>
            </p:cNvSpPr>
            <p:nvPr/>
          </p:nvSpPr>
          <p:spPr bwMode="auto">
            <a:xfrm>
              <a:off x="11898313" y="4403725"/>
              <a:ext cx="344488" cy="53975"/>
            </a:xfrm>
            <a:custGeom>
              <a:avLst/>
              <a:gdLst>
                <a:gd name="T0" fmla="*/ 117 w 127"/>
                <a:gd name="T1" fmla="*/ 20 h 20"/>
                <a:gd name="T2" fmla="*/ 10 w 127"/>
                <a:gd name="T3" fmla="*/ 20 h 20"/>
                <a:gd name="T4" fmla="*/ 0 w 127"/>
                <a:gd name="T5" fmla="*/ 10 h 20"/>
                <a:gd name="T6" fmla="*/ 0 w 127"/>
                <a:gd name="T7" fmla="*/ 10 h 20"/>
                <a:gd name="T8" fmla="*/ 10 w 127"/>
                <a:gd name="T9" fmla="*/ 0 h 20"/>
                <a:gd name="T10" fmla="*/ 117 w 127"/>
                <a:gd name="T11" fmla="*/ 0 h 20"/>
                <a:gd name="T12" fmla="*/ 127 w 127"/>
                <a:gd name="T13" fmla="*/ 10 h 20"/>
                <a:gd name="T14" fmla="*/ 127 w 127"/>
                <a:gd name="T15" fmla="*/ 10 h 20"/>
                <a:gd name="T16" fmla="*/ 117 w 127"/>
                <a:gd name="T17"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7" h="20">
                  <a:moveTo>
                    <a:pt x="117" y="20"/>
                  </a:moveTo>
                  <a:cubicBezTo>
                    <a:pt x="10" y="20"/>
                    <a:pt x="10" y="20"/>
                    <a:pt x="10" y="20"/>
                  </a:cubicBezTo>
                  <a:cubicBezTo>
                    <a:pt x="5" y="20"/>
                    <a:pt x="0" y="16"/>
                    <a:pt x="0" y="10"/>
                  </a:cubicBezTo>
                  <a:cubicBezTo>
                    <a:pt x="0" y="10"/>
                    <a:pt x="0" y="10"/>
                    <a:pt x="0" y="10"/>
                  </a:cubicBezTo>
                  <a:cubicBezTo>
                    <a:pt x="0" y="5"/>
                    <a:pt x="5" y="0"/>
                    <a:pt x="10" y="0"/>
                  </a:cubicBezTo>
                  <a:cubicBezTo>
                    <a:pt x="117" y="0"/>
                    <a:pt x="117" y="0"/>
                    <a:pt x="117" y="0"/>
                  </a:cubicBezTo>
                  <a:cubicBezTo>
                    <a:pt x="122" y="0"/>
                    <a:pt x="127" y="5"/>
                    <a:pt x="127" y="10"/>
                  </a:cubicBezTo>
                  <a:cubicBezTo>
                    <a:pt x="127" y="10"/>
                    <a:pt x="127" y="10"/>
                    <a:pt x="127" y="10"/>
                  </a:cubicBezTo>
                  <a:cubicBezTo>
                    <a:pt x="127" y="16"/>
                    <a:pt x="122" y="20"/>
                    <a:pt x="117" y="20"/>
                  </a:cubicBezTo>
                  <a:close/>
                </a:path>
              </a:pathLst>
            </a:custGeom>
            <a:solidFill>
              <a:srgbClr val="C0CDF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283147"/>
                </a:solidFill>
                <a:latin typeface="Calibri"/>
              </a:endParaRPr>
            </a:p>
          </p:txBody>
        </p:sp>
        <p:sp>
          <p:nvSpPr>
            <p:cNvPr id="310" name="Oval 301">
              <a:extLst>
                <a:ext uri="{FF2B5EF4-FFF2-40B4-BE49-F238E27FC236}">
                  <a16:creationId xmlns:a16="http://schemas.microsoft.com/office/drawing/2014/main" id="{CF6F7BEC-289E-4CCE-884D-6CA04231A616}"/>
                </a:ext>
              </a:extLst>
            </p:cNvPr>
            <p:cNvSpPr>
              <a:spLocks noChangeArrowheads="1"/>
            </p:cNvSpPr>
            <p:nvPr/>
          </p:nvSpPr>
          <p:spPr bwMode="auto">
            <a:xfrm>
              <a:off x="12307888" y="4381500"/>
              <a:ext cx="96838" cy="98425"/>
            </a:xfrm>
            <a:prstGeom prst="ellipse">
              <a:avLst/>
            </a:prstGeom>
            <a:solidFill>
              <a:srgbClr val="C0CDF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283147"/>
                </a:solidFill>
                <a:latin typeface="Calibri"/>
              </a:endParaRPr>
            </a:p>
          </p:txBody>
        </p:sp>
        <p:sp>
          <p:nvSpPr>
            <p:cNvPr id="311" name="Freeform 302">
              <a:extLst>
                <a:ext uri="{FF2B5EF4-FFF2-40B4-BE49-F238E27FC236}">
                  <a16:creationId xmlns:a16="http://schemas.microsoft.com/office/drawing/2014/main" id="{60431DF5-F5B4-457A-BD27-B313AA03BA7A}"/>
                </a:ext>
              </a:extLst>
            </p:cNvPr>
            <p:cNvSpPr>
              <a:spLocks/>
            </p:cNvSpPr>
            <p:nvPr/>
          </p:nvSpPr>
          <p:spPr bwMode="auto">
            <a:xfrm>
              <a:off x="11855450" y="5792788"/>
              <a:ext cx="138113" cy="604838"/>
            </a:xfrm>
            <a:custGeom>
              <a:avLst/>
              <a:gdLst>
                <a:gd name="T0" fmla="*/ 0 w 51"/>
                <a:gd name="T1" fmla="*/ 223 h 223"/>
                <a:gd name="T2" fmla="*/ 48 w 51"/>
                <a:gd name="T3" fmla="*/ 122 h 223"/>
                <a:gd name="T4" fmla="*/ 19 w 51"/>
                <a:gd name="T5" fmla="*/ 0 h 223"/>
              </a:gdLst>
              <a:ahLst/>
              <a:cxnLst>
                <a:cxn ang="0">
                  <a:pos x="T0" y="T1"/>
                </a:cxn>
                <a:cxn ang="0">
                  <a:pos x="T2" y="T3"/>
                </a:cxn>
                <a:cxn ang="0">
                  <a:pos x="T4" y="T5"/>
                </a:cxn>
              </a:cxnLst>
              <a:rect l="0" t="0" r="r" b="b"/>
              <a:pathLst>
                <a:path w="51" h="223">
                  <a:moveTo>
                    <a:pt x="0" y="223"/>
                  </a:moveTo>
                  <a:cubicBezTo>
                    <a:pt x="0" y="223"/>
                    <a:pt x="46" y="164"/>
                    <a:pt x="48" y="122"/>
                  </a:cubicBezTo>
                  <a:cubicBezTo>
                    <a:pt x="51" y="80"/>
                    <a:pt x="17" y="19"/>
                    <a:pt x="19" y="0"/>
                  </a:cubicBezTo>
                </a:path>
              </a:pathLst>
            </a:custGeom>
            <a:noFill/>
            <a:ln w="11113" cap="rnd">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283147"/>
                </a:solidFill>
                <a:latin typeface="Calibri"/>
              </a:endParaRPr>
            </a:p>
          </p:txBody>
        </p:sp>
        <p:sp>
          <p:nvSpPr>
            <p:cNvPr id="312" name="Freeform 303">
              <a:extLst>
                <a:ext uri="{FF2B5EF4-FFF2-40B4-BE49-F238E27FC236}">
                  <a16:creationId xmlns:a16="http://schemas.microsoft.com/office/drawing/2014/main" id="{92A2EB4D-0C25-4D03-9507-4F315F70E182}"/>
                </a:ext>
              </a:extLst>
            </p:cNvPr>
            <p:cNvSpPr>
              <a:spLocks noEditPoints="1"/>
            </p:cNvSpPr>
            <p:nvPr/>
          </p:nvSpPr>
          <p:spPr bwMode="auto">
            <a:xfrm>
              <a:off x="11282363" y="6286500"/>
              <a:ext cx="1662113" cy="2535238"/>
            </a:xfrm>
            <a:custGeom>
              <a:avLst/>
              <a:gdLst>
                <a:gd name="T0" fmla="*/ 310 w 613"/>
                <a:gd name="T1" fmla="*/ 1 h 934"/>
                <a:gd name="T2" fmla="*/ 132 w 613"/>
                <a:gd name="T3" fmla="*/ 31 h 934"/>
                <a:gd name="T4" fmla="*/ 112 w 613"/>
                <a:gd name="T5" fmla="*/ 44 h 934"/>
                <a:gd name="T6" fmla="*/ 5 w 613"/>
                <a:gd name="T7" fmla="*/ 207 h 934"/>
                <a:gd name="T8" fmla="*/ 1 w 613"/>
                <a:gd name="T9" fmla="*/ 228 h 934"/>
                <a:gd name="T10" fmla="*/ 116 w 613"/>
                <a:gd name="T11" fmla="*/ 908 h 934"/>
                <a:gd name="T12" fmla="*/ 149 w 613"/>
                <a:gd name="T13" fmla="*/ 932 h 934"/>
                <a:gd name="T14" fmla="*/ 586 w 613"/>
                <a:gd name="T15" fmla="*/ 858 h 934"/>
                <a:gd name="T16" fmla="*/ 610 w 613"/>
                <a:gd name="T17" fmla="*/ 824 h 934"/>
                <a:gd name="T18" fmla="*/ 495 w 613"/>
                <a:gd name="T19" fmla="*/ 144 h 934"/>
                <a:gd name="T20" fmla="*/ 484 w 613"/>
                <a:gd name="T21" fmla="*/ 126 h 934"/>
                <a:gd name="T22" fmla="*/ 333 w 613"/>
                <a:gd name="T23" fmla="*/ 7 h 934"/>
                <a:gd name="T24" fmla="*/ 310 w 613"/>
                <a:gd name="T25" fmla="*/ 1 h 934"/>
                <a:gd name="T26" fmla="*/ 252 w 613"/>
                <a:gd name="T27" fmla="*/ 172 h 934"/>
                <a:gd name="T28" fmla="*/ 186 w 613"/>
                <a:gd name="T29" fmla="*/ 125 h 934"/>
                <a:gd name="T30" fmla="*/ 222 w 613"/>
                <a:gd name="T31" fmla="*/ 74 h 934"/>
                <a:gd name="T32" fmla="*/ 288 w 613"/>
                <a:gd name="T33" fmla="*/ 121 h 934"/>
                <a:gd name="T34" fmla="*/ 252 w 613"/>
                <a:gd name="T35" fmla="*/ 172 h 9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13" h="934">
                  <a:moveTo>
                    <a:pt x="310" y="1"/>
                  </a:moveTo>
                  <a:cubicBezTo>
                    <a:pt x="132" y="31"/>
                    <a:pt x="132" y="31"/>
                    <a:pt x="132" y="31"/>
                  </a:cubicBezTo>
                  <a:cubicBezTo>
                    <a:pt x="124" y="32"/>
                    <a:pt x="117" y="37"/>
                    <a:pt x="112" y="44"/>
                  </a:cubicBezTo>
                  <a:cubicBezTo>
                    <a:pt x="5" y="207"/>
                    <a:pt x="5" y="207"/>
                    <a:pt x="5" y="207"/>
                  </a:cubicBezTo>
                  <a:cubicBezTo>
                    <a:pt x="1" y="213"/>
                    <a:pt x="0" y="221"/>
                    <a:pt x="1" y="228"/>
                  </a:cubicBezTo>
                  <a:cubicBezTo>
                    <a:pt x="116" y="908"/>
                    <a:pt x="116" y="908"/>
                    <a:pt x="116" y="908"/>
                  </a:cubicBezTo>
                  <a:cubicBezTo>
                    <a:pt x="118" y="924"/>
                    <a:pt x="133" y="934"/>
                    <a:pt x="149" y="932"/>
                  </a:cubicBezTo>
                  <a:cubicBezTo>
                    <a:pt x="586" y="858"/>
                    <a:pt x="586" y="858"/>
                    <a:pt x="586" y="858"/>
                  </a:cubicBezTo>
                  <a:cubicBezTo>
                    <a:pt x="602" y="855"/>
                    <a:pt x="613" y="840"/>
                    <a:pt x="610" y="824"/>
                  </a:cubicBezTo>
                  <a:cubicBezTo>
                    <a:pt x="495" y="144"/>
                    <a:pt x="495" y="144"/>
                    <a:pt x="495" y="144"/>
                  </a:cubicBezTo>
                  <a:cubicBezTo>
                    <a:pt x="494" y="137"/>
                    <a:pt x="490" y="131"/>
                    <a:pt x="484" y="126"/>
                  </a:cubicBezTo>
                  <a:cubicBezTo>
                    <a:pt x="333" y="7"/>
                    <a:pt x="333" y="7"/>
                    <a:pt x="333" y="7"/>
                  </a:cubicBezTo>
                  <a:cubicBezTo>
                    <a:pt x="326" y="2"/>
                    <a:pt x="318" y="0"/>
                    <a:pt x="310" y="1"/>
                  </a:cubicBezTo>
                  <a:close/>
                  <a:moveTo>
                    <a:pt x="252" y="172"/>
                  </a:moveTo>
                  <a:cubicBezTo>
                    <a:pt x="220" y="182"/>
                    <a:pt x="188" y="159"/>
                    <a:pt x="186" y="125"/>
                  </a:cubicBezTo>
                  <a:cubicBezTo>
                    <a:pt x="185" y="102"/>
                    <a:pt x="200" y="81"/>
                    <a:pt x="222" y="74"/>
                  </a:cubicBezTo>
                  <a:cubicBezTo>
                    <a:pt x="255" y="65"/>
                    <a:pt x="287" y="88"/>
                    <a:pt x="288" y="121"/>
                  </a:cubicBezTo>
                  <a:cubicBezTo>
                    <a:pt x="289" y="144"/>
                    <a:pt x="274" y="165"/>
                    <a:pt x="252" y="172"/>
                  </a:cubicBezTo>
                  <a:close/>
                </a:path>
              </a:pathLst>
            </a:custGeom>
            <a:solidFill>
              <a:srgbClr val="5B5B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283147"/>
                </a:solidFill>
                <a:latin typeface="Calibri"/>
              </a:endParaRPr>
            </a:p>
          </p:txBody>
        </p:sp>
        <p:sp>
          <p:nvSpPr>
            <p:cNvPr id="313" name="Freeform 304">
              <a:extLst>
                <a:ext uri="{FF2B5EF4-FFF2-40B4-BE49-F238E27FC236}">
                  <a16:creationId xmlns:a16="http://schemas.microsoft.com/office/drawing/2014/main" id="{E194DC84-0BCB-4925-87BE-65093664D5DC}"/>
                </a:ext>
              </a:extLst>
            </p:cNvPr>
            <p:cNvSpPr>
              <a:spLocks noEditPoints="1"/>
            </p:cNvSpPr>
            <p:nvPr/>
          </p:nvSpPr>
          <p:spPr bwMode="auto">
            <a:xfrm>
              <a:off x="11199813" y="6332538"/>
              <a:ext cx="1357313" cy="2417763"/>
            </a:xfrm>
            <a:custGeom>
              <a:avLst/>
              <a:gdLst>
                <a:gd name="T0" fmla="*/ 342 w 501"/>
                <a:gd name="T1" fmla="*/ 0 h 891"/>
                <a:gd name="T2" fmla="*/ 162 w 501"/>
                <a:gd name="T3" fmla="*/ 0 h 891"/>
                <a:gd name="T4" fmla="*/ 140 w 501"/>
                <a:gd name="T5" fmla="*/ 9 h 891"/>
                <a:gd name="T6" fmla="*/ 7 w 501"/>
                <a:gd name="T7" fmla="*/ 152 h 891"/>
                <a:gd name="T8" fmla="*/ 0 w 501"/>
                <a:gd name="T9" fmla="*/ 172 h 891"/>
                <a:gd name="T10" fmla="*/ 0 w 501"/>
                <a:gd name="T11" fmla="*/ 861 h 891"/>
                <a:gd name="T12" fmla="*/ 29 w 501"/>
                <a:gd name="T13" fmla="*/ 891 h 891"/>
                <a:gd name="T14" fmla="*/ 472 w 501"/>
                <a:gd name="T15" fmla="*/ 891 h 891"/>
                <a:gd name="T16" fmla="*/ 501 w 501"/>
                <a:gd name="T17" fmla="*/ 861 h 891"/>
                <a:gd name="T18" fmla="*/ 501 w 501"/>
                <a:gd name="T19" fmla="*/ 172 h 891"/>
                <a:gd name="T20" fmla="*/ 493 w 501"/>
                <a:gd name="T21" fmla="*/ 152 h 891"/>
                <a:gd name="T22" fmla="*/ 364 w 501"/>
                <a:gd name="T23" fmla="*/ 9 h 891"/>
                <a:gd name="T24" fmla="*/ 342 w 501"/>
                <a:gd name="T25" fmla="*/ 0 h 891"/>
                <a:gd name="T26" fmla="*/ 257 w 501"/>
                <a:gd name="T27" fmla="*/ 159 h 891"/>
                <a:gd name="T28" fmla="*/ 200 w 501"/>
                <a:gd name="T29" fmla="*/ 102 h 891"/>
                <a:gd name="T30" fmla="*/ 244 w 501"/>
                <a:gd name="T31" fmla="*/ 58 h 891"/>
                <a:gd name="T32" fmla="*/ 301 w 501"/>
                <a:gd name="T33" fmla="*/ 115 h 891"/>
                <a:gd name="T34" fmla="*/ 257 w 501"/>
                <a:gd name="T35" fmla="*/ 159 h 8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01" h="891">
                  <a:moveTo>
                    <a:pt x="342" y="0"/>
                  </a:moveTo>
                  <a:cubicBezTo>
                    <a:pt x="162" y="0"/>
                    <a:pt x="162" y="0"/>
                    <a:pt x="162" y="0"/>
                  </a:cubicBezTo>
                  <a:cubicBezTo>
                    <a:pt x="153" y="0"/>
                    <a:pt x="146" y="3"/>
                    <a:pt x="140" y="9"/>
                  </a:cubicBezTo>
                  <a:cubicBezTo>
                    <a:pt x="7" y="152"/>
                    <a:pt x="7" y="152"/>
                    <a:pt x="7" y="152"/>
                  </a:cubicBezTo>
                  <a:cubicBezTo>
                    <a:pt x="2" y="158"/>
                    <a:pt x="0" y="165"/>
                    <a:pt x="0" y="172"/>
                  </a:cubicBezTo>
                  <a:cubicBezTo>
                    <a:pt x="0" y="861"/>
                    <a:pt x="0" y="861"/>
                    <a:pt x="0" y="861"/>
                  </a:cubicBezTo>
                  <a:cubicBezTo>
                    <a:pt x="0" y="878"/>
                    <a:pt x="13" y="891"/>
                    <a:pt x="29" y="891"/>
                  </a:cubicBezTo>
                  <a:cubicBezTo>
                    <a:pt x="472" y="891"/>
                    <a:pt x="472" y="891"/>
                    <a:pt x="472" y="891"/>
                  </a:cubicBezTo>
                  <a:cubicBezTo>
                    <a:pt x="488" y="891"/>
                    <a:pt x="501" y="878"/>
                    <a:pt x="501" y="861"/>
                  </a:cubicBezTo>
                  <a:cubicBezTo>
                    <a:pt x="501" y="172"/>
                    <a:pt x="501" y="172"/>
                    <a:pt x="501" y="172"/>
                  </a:cubicBezTo>
                  <a:cubicBezTo>
                    <a:pt x="501" y="165"/>
                    <a:pt x="498" y="158"/>
                    <a:pt x="493" y="152"/>
                  </a:cubicBezTo>
                  <a:cubicBezTo>
                    <a:pt x="364" y="9"/>
                    <a:pt x="364" y="9"/>
                    <a:pt x="364" y="9"/>
                  </a:cubicBezTo>
                  <a:cubicBezTo>
                    <a:pt x="358" y="3"/>
                    <a:pt x="350" y="0"/>
                    <a:pt x="342" y="0"/>
                  </a:cubicBezTo>
                  <a:close/>
                  <a:moveTo>
                    <a:pt x="257" y="159"/>
                  </a:moveTo>
                  <a:cubicBezTo>
                    <a:pt x="224" y="163"/>
                    <a:pt x="195" y="135"/>
                    <a:pt x="200" y="102"/>
                  </a:cubicBezTo>
                  <a:cubicBezTo>
                    <a:pt x="203" y="79"/>
                    <a:pt x="221" y="60"/>
                    <a:pt x="244" y="58"/>
                  </a:cubicBezTo>
                  <a:cubicBezTo>
                    <a:pt x="277" y="53"/>
                    <a:pt x="305" y="81"/>
                    <a:pt x="301" y="115"/>
                  </a:cubicBezTo>
                  <a:cubicBezTo>
                    <a:pt x="298" y="138"/>
                    <a:pt x="280" y="156"/>
                    <a:pt x="257" y="159"/>
                  </a:cubicBezTo>
                  <a:close/>
                </a:path>
              </a:pathLst>
            </a:custGeom>
            <a:solidFill>
              <a:srgbClr val="7F7C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283147"/>
                </a:solidFill>
                <a:latin typeface="Calibri"/>
              </a:endParaRPr>
            </a:p>
          </p:txBody>
        </p:sp>
        <p:sp>
          <p:nvSpPr>
            <p:cNvPr id="314" name="Oval 305">
              <a:extLst>
                <a:ext uri="{FF2B5EF4-FFF2-40B4-BE49-F238E27FC236}">
                  <a16:creationId xmlns:a16="http://schemas.microsoft.com/office/drawing/2014/main" id="{9F25EF9D-13E8-4A6F-9345-1D12CFA03240}"/>
                </a:ext>
              </a:extLst>
            </p:cNvPr>
            <p:cNvSpPr>
              <a:spLocks noChangeArrowheads="1"/>
            </p:cNvSpPr>
            <p:nvPr/>
          </p:nvSpPr>
          <p:spPr bwMode="auto">
            <a:xfrm>
              <a:off x="11453813" y="7348538"/>
              <a:ext cx="846138" cy="846138"/>
            </a:xfrm>
            <a:prstGeom prst="ellipse">
              <a:avLst/>
            </a:prstGeom>
            <a:solidFill>
              <a:srgbClr val="5B5B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283147"/>
                </a:solidFill>
                <a:latin typeface="Calibri"/>
              </a:endParaRPr>
            </a:p>
          </p:txBody>
        </p:sp>
        <p:sp>
          <p:nvSpPr>
            <p:cNvPr id="315" name="Rectangle 306">
              <a:extLst>
                <a:ext uri="{FF2B5EF4-FFF2-40B4-BE49-F238E27FC236}">
                  <a16:creationId xmlns:a16="http://schemas.microsoft.com/office/drawing/2014/main" id="{BB3293F9-5BFF-4F3B-97E8-4FC81F5E562A}"/>
                </a:ext>
              </a:extLst>
            </p:cNvPr>
            <p:cNvSpPr>
              <a:spLocks noChangeArrowheads="1"/>
            </p:cNvSpPr>
            <p:nvPr/>
          </p:nvSpPr>
          <p:spPr bwMode="auto">
            <a:xfrm>
              <a:off x="11550650" y="7777163"/>
              <a:ext cx="71438" cy="349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283147"/>
                </a:solidFill>
                <a:latin typeface="Calibri"/>
              </a:endParaRPr>
            </a:p>
          </p:txBody>
        </p:sp>
        <p:sp>
          <p:nvSpPr>
            <p:cNvPr id="316" name="Freeform 307">
              <a:extLst>
                <a:ext uri="{FF2B5EF4-FFF2-40B4-BE49-F238E27FC236}">
                  <a16:creationId xmlns:a16="http://schemas.microsoft.com/office/drawing/2014/main" id="{9E0EAFF0-13DE-4F23-A478-859CA7D41EB9}"/>
                </a:ext>
              </a:extLst>
            </p:cNvPr>
            <p:cNvSpPr>
              <a:spLocks/>
            </p:cNvSpPr>
            <p:nvPr/>
          </p:nvSpPr>
          <p:spPr bwMode="auto">
            <a:xfrm>
              <a:off x="11652250" y="7667625"/>
              <a:ext cx="138113" cy="206375"/>
            </a:xfrm>
            <a:custGeom>
              <a:avLst/>
              <a:gdLst>
                <a:gd name="T0" fmla="*/ 15 w 51"/>
                <a:gd name="T1" fmla="*/ 0 h 76"/>
                <a:gd name="T2" fmla="*/ 50 w 51"/>
                <a:gd name="T3" fmla="*/ 0 h 76"/>
                <a:gd name="T4" fmla="*/ 50 w 51"/>
                <a:gd name="T5" fmla="*/ 13 h 76"/>
                <a:gd name="T6" fmla="*/ 26 w 51"/>
                <a:gd name="T7" fmla="*/ 13 h 76"/>
                <a:gd name="T8" fmla="*/ 23 w 51"/>
                <a:gd name="T9" fmla="*/ 26 h 76"/>
                <a:gd name="T10" fmla="*/ 25 w 51"/>
                <a:gd name="T11" fmla="*/ 26 h 76"/>
                <a:gd name="T12" fmla="*/ 27 w 51"/>
                <a:gd name="T13" fmla="*/ 26 h 76"/>
                <a:gd name="T14" fmla="*/ 44 w 51"/>
                <a:gd name="T15" fmla="*/ 33 h 76"/>
                <a:gd name="T16" fmla="*/ 51 w 51"/>
                <a:gd name="T17" fmla="*/ 50 h 76"/>
                <a:gd name="T18" fmla="*/ 43 w 51"/>
                <a:gd name="T19" fmla="*/ 69 h 76"/>
                <a:gd name="T20" fmla="*/ 25 w 51"/>
                <a:gd name="T21" fmla="*/ 76 h 76"/>
                <a:gd name="T22" fmla="*/ 9 w 51"/>
                <a:gd name="T23" fmla="*/ 71 h 76"/>
                <a:gd name="T24" fmla="*/ 0 w 51"/>
                <a:gd name="T25" fmla="*/ 56 h 76"/>
                <a:gd name="T26" fmla="*/ 15 w 51"/>
                <a:gd name="T27" fmla="*/ 56 h 76"/>
                <a:gd name="T28" fmla="*/ 20 w 51"/>
                <a:gd name="T29" fmla="*/ 61 h 76"/>
                <a:gd name="T30" fmla="*/ 26 w 51"/>
                <a:gd name="T31" fmla="*/ 63 h 76"/>
                <a:gd name="T32" fmla="*/ 34 w 51"/>
                <a:gd name="T33" fmla="*/ 60 h 76"/>
                <a:gd name="T34" fmla="*/ 37 w 51"/>
                <a:gd name="T35" fmla="*/ 51 h 76"/>
                <a:gd name="T36" fmla="*/ 34 w 51"/>
                <a:gd name="T37" fmla="*/ 42 h 76"/>
                <a:gd name="T38" fmla="*/ 27 w 51"/>
                <a:gd name="T39" fmla="*/ 39 h 76"/>
                <a:gd name="T40" fmla="*/ 22 w 51"/>
                <a:gd name="T41" fmla="*/ 40 h 76"/>
                <a:gd name="T42" fmla="*/ 18 w 51"/>
                <a:gd name="T43" fmla="*/ 44 h 76"/>
                <a:gd name="T44" fmla="*/ 6 w 51"/>
                <a:gd name="T45" fmla="*/ 41 h 76"/>
                <a:gd name="T46" fmla="*/ 15 w 51"/>
                <a:gd name="T47" fmla="*/ 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1" h="76">
                  <a:moveTo>
                    <a:pt x="15" y="0"/>
                  </a:moveTo>
                  <a:cubicBezTo>
                    <a:pt x="50" y="0"/>
                    <a:pt x="50" y="0"/>
                    <a:pt x="50" y="0"/>
                  </a:cubicBezTo>
                  <a:cubicBezTo>
                    <a:pt x="50" y="13"/>
                    <a:pt x="50" y="13"/>
                    <a:pt x="50" y="13"/>
                  </a:cubicBezTo>
                  <a:cubicBezTo>
                    <a:pt x="26" y="13"/>
                    <a:pt x="26" y="13"/>
                    <a:pt x="26" y="13"/>
                  </a:cubicBezTo>
                  <a:cubicBezTo>
                    <a:pt x="23" y="26"/>
                    <a:pt x="23" y="26"/>
                    <a:pt x="23" y="26"/>
                  </a:cubicBezTo>
                  <a:cubicBezTo>
                    <a:pt x="23" y="26"/>
                    <a:pt x="24" y="26"/>
                    <a:pt x="25" y="26"/>
                  </a:cubicBezTo>
                  <a:cubicBezTo>
                    <a:pt x="26" y="26"/>
                    <a:pt x="27" y="26"/>
                    <a:pt x="27" y="26"/>
                  </a:cubicBezTo>
                  <a:cubicBezTo>
                    <a:pt x="34" y="26"/>
                    <a:pt x="40" y="28"/>
                    <a:pt x="44" y="33"/>
                  </a:cubicBezTo>
                  <a:cubicBezTo>
                    <a:pt x="49" y="37"/>
                    <a:pt x="51" y="43"/>
                    <a:pt x="51" y="50"/>
                  </a:cubicBezTo>
                  <a:cubicBezTo>
                    <a:pt x="51" y="58"/>
                    <a:pt x="48" y="64"/>
                    <a:pt x="43" y="69"/>
                  </a:cubicBezTo>
                  <a:cubicBezTo>
                    <a:pt x="39" y="74"/>
                    <a:pt x="33" y="76"/>
                    <a:pt x="25" y="76"/>
                  </a:cubicBezTo>
                  <a:cubicBezTo>
                    <a:pt x="19" y="76"/>
                    <a:pt x="14" y="74"/>
                    <a:pt x="9" y="71"/>
                  </a:cubicBezTo>
                  <a:cubicBezTo>
                    <a:pt x="5" y="67"/>
                    <a:pt x="2" y="62"/>
                    <a:pt x="0" y="56"/>
                  </a:cubicBezTo>
                  <a:cubicBezTo>
                    <a:pt x="15" y="56"/>
                    <a:pt x="15" y="56"/>
                    <a:pt x="15" y="56"/>
                  </a:cubicBezTo>
                  <a:cubicBezTo>
                    <a:pt x="16" y="58"/>
                    <a:pt x="18" y="60"/>
                    <a:pt x="20" y="61"/>
                  </a:cubicBezTo>
                  <a:cubicBezTo>
                    <a:pt x="21" y="62"/>
                    <a:pt x="23" y="63"/>
                    <a:pt x="26" y="63"/>
                  </a:cubicBezTo>
                  <a:cubicBezTo>
                    <a:pt x="29" y="63"/>
                    <a:pt x="32" y="62"/>
                    <a:pt x="34" y="60"/>
                  </a:cubicBezTo>
                  <a:cubicBezTo>
                    <a:pt x="36" y="57"/>
                    <a:pt x="37" y="54"/>
                    <a:pt x="37" y="51"/>
                  </a:cubicBezTo>
                  <a:cubicBezTo>
                    <a:pt x="37" y="47"/>
                    <a:pt x="36" y="45"/>
                    <a:pt x="34" y="42"/>
                  </a:cubicBezTo>
                  <a:cubicBezTo>
                    <a:pt x="32" y="40"/>
                    <a:pt x="29" y="39"/>
                    <a:pt x="27" y="39"/>
                  </a:cubicBezTo>
                  <a:cubicBezTo>
                    <a:pt x="25" y="39"/>
                    <a:pt x="23" y="39"/>
                    <a:pt x="22" y="40"/>
                  </a:cubicBezTo>
                  <a:cubicBezTo>
                    <a:pt x="20" y="41"/>
                    <a:pt x="19" y="42"/>
                    <a:pt x="18" y="44"/>
                  </a:cubicBezTo>
                  <a:cubicBezTo>
                    <a:pt x="6" y="41"/>
                    <a:pt x="6" y="41"/>
                    <a:pt x="6" y="41"/>
                  </a:cubicBezTo>
                  <a:lnTo>
                    <a:pt x="1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283147"/>
                </a:solidFill>
                <a:latin typeface="Calibri"/>
              </a:endParaRPr>
            </a:p>
          </p:txBody>
        </p:sp>
        <p:sp>
          <p:nvSpPr>
            <p:cNvPr id="317" name="Freeform 308">
              <a:extLst>
                <a:ext uri="{FF2B5EF4-FFF2-40B4-BE49-F238E27FC236}">
                  <a16:creationId xmlns:a16="http://schemas.microsoft.com/office/drawing/2014/main" id="{4CD690ED-69AD-472C-A0A3-CAC908B2E395}"/>
                </a:ext>
              </a:extLst>
            </p:cNvPr>
            <p:cNvSpPr>
              <a:spLocks noEditPoints="1"/>
            </p:cNvSpPr>
            <p:nvPr/>
          </p:nvSpPr>
          <p:spPr bwMode="auto">
            <a:xfrm>
              <a:off x="11811000" y="7662863"/>
              <a:ext cx="141288" cy="211138"/>
            </a:xfrm>
            <a:custGeom>
              <a:avLst/>
              <a:gdLst>
                <a:gd name="T0" fmla="*/ 26 w 52"/>
                <a:gd name="T1" fmla="*/ 0 h 78"/>
                <a:gd name="T2" fmla="*/ 40 w 52"/>
                <a:gd name="T3" fmla="*/ 4 h 78"/>
                <a:gd name="T4" fmla="*/ 49 w 52"/>
                <a:gd name="T5" fmla="*/ 16 h 78"/>
                <a:gd name="T6" fmla="*/ 52 w 52"/>
                <a:gd name="T7" fmla="*/ 39 h 78"/>
                <a:gd name="T8" fmla="*/ 49 w 52"/>
                <a:gd name="T9" fmla="*/ 62 h 78"/>
                <a:gd name="T10" fmla="*/ 40 w 52"/>
                <a:gd name="T11" fmla="*/ 74 h 78"/>
                <a:gd name="T12" fmla="*/ 26 w 52"/>
                <a:gd name="T13" fmla="*/ 78 h 78"/>
                <a:gd name="T14" fmla="*/ 12 w 52"/>
                <a:gd name="T15" fmla="*/ 74 h 78"/>
                <a:gd name="T16" fmla="*/ 3 w 52"/>
                <a:gd name="T17" fmla="*/ 62 h 78"/>
                <a:gd name="T18" fmla="*/ 0 w 52"/>
                <a:gd name="T19" fmla="*/ 40 h 78"/>
                <a:gd name="T20" fmla="*/ 6 w 52"/>
                <a:gd name="T21" fmla="*/ 10 h 78"/>
                <a:gd name="T22" fmla="*/ 26 w 52"/>
                <a:gd name="T23" fmla="*/ 0 h 78"/>
                <a:gd name="T24" fmla="*/ 26 w 52"/>
                <a:gd name="T25" fmla="*/ 13 h 78"/>
                <a:gd name="T26" fmla="*/ 20 w 52"/>
                <a:gd name="T27" fmla="*/ 16 h 78"/>
                <a:gd name="T28" fmla="*/ 15 w 52"/>
                <a:gd name="T29" fmla="*/ 24 h 78"/>
                <a:gd name="T30" fmla="*/ 14 w 52"/>
                <a:gd name="T31" fmla="*/ 40 h 78"/>
                <a:gd name="T32" fmla="*/ 17 w 52"/>
                <a:gd name="T33" fmla="*/ 60 h 78"/>
                <a:gd name="T34" fmla="*/ 26 w 52"/>
                <a:gd name="T35" fmla="*/ 65 h 78"/>
                <a:gd name="T36" fmla="*/ 34 w 52"/>
                <a:gd name="T37" fmla="*/ 60 h 78"/>
                <a:gd name="T38" fmla="*/ 38 w 52"/>
                <a:gd name="T39" fmla="*/ 39 h 78"/>
                <a:gd name="T40" fmla="*/ 34 w 52"/>
                <a:gd name="T41" fmla="*/ 19 h 78"/>
                <a:gd name="T42" fmla="*/ 26 w 52"/>
                <a:gd name="T43" fmla="*/ 13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2" h="78">
                  <a:moveTo>
                    <a:pt x="26" y="0"/>
                  </a:moveTo>
                  <a:cubicBezTo>
                    <a:pt x="31" y="0"/>
                    <a:pt x="36" y="1"/>
                    <a:pt x="40" y="4"/>
                  </a:cubicBezTo>
                  <a:cubicBezTo>
                    <a:pt x="44" y="7"/>
                    <a:pt x="47" y="11"/>
                    <a:pt x="49" y="16"/>
                  </a:cubicBezTo>
                  <a:cubicBezTo>
                    <a:pt x="51" y="22"/>
                    <a:pt x="52" y="29"/>
                    <a:pt x="52" y="39"/>
                  </a:cubicBezTo>
                  <a:cubicBezTo>
                    <a:pt x="52" y="49"/>
                    <a:pt x="51" y="57"/>
                    <a:pt x="49" y="62"/>
                  </a:cubicBezTo>
                  <a:cubicBezTo>
                    <a:pt x="46" y="68"/>
                    <a:pt x="44" y="72"/>
                    <a:pt x="40" y="74"/>
                  </a:cubicBezTo>
                  <a:cubicBezTo>
                    <a:pt x="36" y="77"/>
                    <a:pt x="32" y="78"/>
                    <a:pt x="26" y="78"/>
                  </a:cubicBezTo>
                  <a:cubicBezTo>
                    <a:pt x="20" y="78"/>
                    <a:pt x="16" y="77"/>
                    <a:pt x="12" y="74"/>
                  </a:cubicBezTo>
                  <a:cubicBezTo>
                    <a:pt x="8" y="72"/>
                    <a:pt x="5" y="68"/>
                    <a:pt x="3" y="62"/>
                  </a:cubicBezTo>
                  <a:cubicBezTo>
                    <a:pt x="1" y="57"/>
                    <a:pt x="0" y="50"/>
                    <a:pt x="0" y="40"/>
                  </a:cubicBezTo>
                  <a:cubicBezTo>
                    <a:pt x="0" y="26"/>
                    <a:pt x="2" y="16"/>
                    <a:pt x="6" y="10"/>
                  </a:cubicBezTo>
                  <a:cubicBezTo>
                    <a:pt x="11" y="3"/>
                    <a:pt x="17" y="0"/>
                    <a:pt x="26" y="0"/>
                  </a:cubicBezTo>
                  <a:close/>
                  <a:moveTo>
                    <a:pt x="26" y="13"/>
                  </a:moveTo>
                  <a:cubicBezTo>
                    <a:pt x="23" y="13"/>
                    <a:pt x="21" y="14"/>
                    <a:pt x="20" y="16"/>
                  </a:cubicBezTo>
                  <a:cubicBezTo>
                    <a:pt x="18" y="17"/>
                    <a:pt x="16" y="20"/>
                    <a:pt x="15" y="24"/>
                  </a:cubicBezTo>
                  <a:cubicBezTo>
                    <a:pt x="14" y="27"/>
                    <a:pt x="14" y="33"/>
                    <a:pt x="14" y="40"/>
                  </a:cubicBezTo>
                  <a:cubicBezTo>
                    <a:pt x="14" y="49"/>
                    <a:pt x="15" y="56"/>
                    <a:pt x="17" y="60"/>
                  </a:cubicBezTo>
                  <a:cubicBezTo>
                    <a:pt x="19" y="63"/>
                    <a:pt x="22" y="65"/>
                    <a:pt x="26" y="65"/>
                  </a:cubicBezTo>
                  <a:cubicBezTo>
                    <a:pt x="29" y="65"/>
                    <a:pt x="32" y="63"/>
                    <a:pt x="34" y="60"/>
                  </a:cubicBezTo>
                  <a:cubicBezTo>
                    <a:pt x="37" y="56"/>
                    <a:pt x="38" y="49"/>
                    <a:pt x="38" y="39"/>
                  </a:cubicBezTo>
                  <a:cubicBezTo>
                    <a:pt x="38" y="29"/>
                    <a:pt x="37" y="23"/>
                    <a:pt x="34" y="19"/>
                  </a:cubicBezTo>
                  <a:cubicBezTo>
                    <a:pt x="32" y="15"/>
                    <a:pt x="29" y="13"/>
                    <a:pt x="26" y="1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283147"/>
                </a:solidFill>
                <a:latin typeface="Calibri"/>
              </a:endParaRPr>
            </a:p>
          </p:txBody>
        </p:sp>
        <p:sp>
          <p:nvSpPr>
            <p:cNvPr id="318" name="Freeform 309">
              <a:extLst>
                <a:ext uri="{FF2B5EF4-FFF2-40B4-BE49-F238E27FC236}">
                  <a16:creationId xmlns:a16="http://schemas.microsoft.com/office/drawing/2014/main" id="{97F4A9E4-1953-41A0-A075-FD96C11A09BF}"/>
                </a:ext>
              </a:extLst>
            </p:cNvPr>
            <p:cNvSpPr>
              <a:spLocks noEditPoints="1"/>
            </p:cNvSpPr>
            <p:nvPr/>
          </p:nvSpPr>
          <p:spPr bwMode="auto">
            <a:xfrm>
              <a:off x="11966575" y="7659688"/>
              <a:ext cx="230188" cy="222250"/>
            </a:xfrm>
            <a:custGeom>
              <a:avLst/>
              <a:gdLst>
                <a:gd name="T0" fmla="*/ 66 w 85"/>
                <a:gd name="T1" fmla="*/ 0 h 82"/>
                <a:gd name="T2" fmla="*/ 77 w 85"/>
                <a:gd name="T3" fmla="*/ 0 h 82"/>
                <a:gd name="T4" fmla="*/ 17 w 85"/>
                <a:gd name="T5" fmla="*/ 82 h 82"/>
                <a:gd name="T6" fmla="*/ 7 w 85"/>
                <a:gd name="T7" fmla="*/ 82 h 82"/>
                <a:gd name="T8" fmla="*/ 58 w 85"/>
                <a:gd name="T9" fmla="*/ 11 h 82"/>
                <a:gd name="T10" fmla="*/ 49 w 85"/>
                <a:gd name="T11" fmla="*/ 12 h 82"/>
                <a:gd name="T12" fmla="*/ 42 w 85"/>
                <a:gd name="T13" fmla="*/ 13 h 82"/>
                <a:gd name="T14" fmla="*/ 34 w 85"/>
                <a:gd name="T15" fmla="*/ 12 h 82"/>
                <a:gd name="T16" fmla="*/ 35 w 85"/>
                <a:gd name="T17" fmla="*/ 19 h 82"/>
                <a:gd name="T18" fmla="*/ 30 w 85"/>
                <a:gd name="T19" fmla="*/ 31 h 82"/>
                <a:gd name="T20" fmla="*/ 18 w 85"/>
                <a:gd name="T21" fmla="*/ 37 h 82"/>
                <a:gd name="T22" fmla="*/ 5 w 85"/>
                <a:gd name="T23" fmla="*/ 31 h 82"/>
                <a:gd name="T24" fmla="*/ 0 w 85"/>
                <a:gd name="T25" fmla="*/ 19 h 82"/>
                <a:gd name="T26" fmla="*/ 2 w 85"/>
                <a:gd name="T27" fmla="*/ 10 h 82"/>
                <a:gd name="T28" fmla="*/ 9 w 85"/>
                <a:gd name="T29" fmla="*/ 3 h 82"/>
                <a:gd name="T30" fmla="*/ 17 w 85"/>
                <a:gd name="T31" fmla="*/ 1 h 82"/>
                <a:gd name="T32" fmla="*/ 26 w 85"/>
                <a:gd name="T33" fmla="*/ 2 h 82"/>
                <a:gd name="T34" fmla="*/ 43 w 85"/>
                <a:gd name="T35" fmla="*/ 4 h 82"/>
                <a:gd name="T36" fmla="*/ 56 w 85"/>
                <a:gd name="T37" fmla="*/ 3 h 82"/>
                <a:gd name="T38" fmla="*/ 66 w 85"/>
                <a:gd name="T39" fmla="*/ 0 h 82"/>
                <a:gd name="T40" fmla="*/ 18 w 85"/>
                <a:gd name="T41" fmla="*/ 10 h 82"/>
                <a:gd name="T42" fmla="*/ 12 w 85"/>
                <a:gd name="T43" fmla="*/ 13 h 82"/>
                <a:gd name="T44" fmla="*/ 9 w 85"/>
                <a:gd name="T45" fmla="*/ 19 h 82"/>
                <a:gd name="T46" fmla="*/ 12 w 85"/>
                <a:gd name="T47" fmla="*/ 25 h 82"/>
                <a:gd name="T48" fmla="*/ 18 w 85"/>
                <a:gd name="T49" fmla="*/ 27 h 82"/>
                <a:gd name="T50" fmla="*/ 24 w 85"/>
                <a:gd name="T51" fmla="*/ 25 h 82"/>
                <a:gd name="T52" fmla="*/ 26 w 85"/>
                <a:gd name="T53" fmla="*/ 19 h 82"/>
                <a:gd name="T54" fmla="*/ 24 w 85"/>
                <a:gd name="T55" fmla="*/ 13 h 82"/>
                <a:gd name="T56" fmla="*/ 18 w 85"/>
                <a:gd name="T57" fmla="*/ 10 h 82"/>
                <a:gd name="T58" fmla="*/ 67 w 85"/>
                <a:gd name="T59" fmla="*/ 44 h 82"/>
                <a:gd name="T60" fmla="*/ 80 w 85"/>
                <a:gd name="T61" fmla="*/ 49 h 82"/>
                <a:gd name="T62" fmla="*/ 85 w 85"/>
                <a:gd name="T63" fmla="*/ 62 h 82"/>
                <a:gd name="T64" fmla="*/ 80 w 85"/>
                <a:gd name="T65" fmla="*/ 74 h 82"/>
                <a:gd name="T66" fmla="*/ 67 w 85"/>
                <a:gd name="T67" fmla="*/ 79 h 82"/>
                <a:gd name="T68" fmla="*/ 54 w 85"/>
                <a:gd name="T69" fmla="*/ 74 h 82"/>
                <a:gd name="T70" fmla="*/ 49 w 85"/>
                <a:gd name="T71" fmla="*/ 62 h 82"/>
                <a:gd name="T72" fmla="*/ 54 w 85"/>
                <a:gd name="T73" fmla="*/ 49 h 82"/>
                <a:gd name="T74" fmla="*/ 67 w 85"/>
                <a:gd name="T75" fmla="*/ 44 h 82"/>
                <a:gd name="T76" fmla="*/ 67 w 85"/>
                <a:gd name="T77" fmla="*/ 53 h 82"/>
                <a:gd name="T78" fmla="*/ 61 w 85"/>
                <a:gd name="T79" fmla="*/ 55 h 82"/>
                <a:gd name="T80" fmla="*/ 58 w 85"/>
                <a:gd name="T81" fmla="*/ 62 h 82"/>
                <a:gd name="T82" fmla="*/ 61 w 85"/>
                <a:gd name="T83" fmla="*/ 68 h 82"/>
                <a:gd name="T84" fmla="*/ 67 w 85"/>
                <a:gd name="T85" fmla="*/ 70 h 82"/>
                <a:gd name="T86" fmla="*/ 73 w 85"/>
                <a:gd name="T87" fmla="*/ 68 h 82"/>
                <a:gd name="T88" fmla="*/ 76 w 85"/>
                <a:gd name="T89" fmla="*/ 62 h 82"/>
                <a:gd name="T90" fmla="*/ 73 w 85"/>
                <a:gd name="T91" fmla="*/ 55 h 82"/>
                <a:gd name="T92" fmla="*/ 67 w 85"/>
                <a:gd name="T93" fmla="*/ 53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85" h="82">
                  <a:moveTo>
                    <a:pt x="66" y="0"/>
                  </a:moveTo>
                  <a:cubicBezTo>
                    <a:pt x="77" y="0"/>
                    <a:pt x="77" y="0"/>
                    <a:pt x="77" y="0"/>
                  </a:cubicBezTo>
                  <a:cubicBezTo>
                    <a:pt x="17" y="82"/>
                    <a:pt x="17" y="82"/>
                    <a:pt x="17" y="82"/>
                  </a:cubicBezTo>
                  <a:cubicBezTo>
                    <a:pt x="7" y="82"/>
                    <a:pt x="7" y="82"/>
                    <a:pt x="7" y="82"/>
                  </a:cubicBezTo>
                  <a:cubicBezTo>
                    <a:pt x="58" y="11"/>
                    <a:pt x="58" y="11"/>
                    <a:pt x="58" y="11"/>
                  </a:cubicBezTo>
                  <a:cubicBezTo>
                    <a:pt x="55" y="12"/>
                    <a:pt x="52" y="12"/>
                    <a:pt x="49" y="12"/>
                  </a:cubicBezTo>
                  <a:cubicBezTo>
                    <a:pt x="46" y="13"/>
                    <a:pt x="44" y="13"/>
                    <a:pt x="42" y="13"/>
                  </a:cubicBezTo>
                  <a:cubicBezTo>
                    <a:pt x="39" y="13"/>
                    <a:pt x="37" y="13"/>
                    <a:pt x="34" y="12"/>
                  </a:cubicBezTo>
                  <a:cubicBezTo>
                    <a:pt x="35" y="15"/>
                    <a:pt x="35" y="17"/>
                    <a:pt x="35" y="19"/>
                  </a:cubicBezTo>
                  <a:cubicBezTo>
                    <a:pt x="35" y="24"/>
                    <a:pt x="34" y="28"/>
                    <a:pt x="30" y="31"/>
                  </a:cubicBezTo>
                  <a:cubicBezTo>
                    <a:pt x="27" y="35"/>
                    <a:pt x="23" y="37"/>
                    <a:pt x="18" y="37"/>
                  </a:cubicBezTo>
                  <a:cubicBezTo>
                    <a:pt x="13" y="37"/>
                    <a:pt x="9" y="35"/>
                    <a:pt x="5" y="31"/>
                  </a:cubicBezTo>
                  <a:cubicBezTo>
                    <a:pt x="2" y="28"/>
                    <a:pt x="0" y="24"/>
                    <a:pt x="0" y="19"/>
                  </a:cubicBezTo>
                  <a:cubicBezTo>
                    <a:pt x="0" y="16"/>
                    <a:pt x="1" y="13"/>
                    <a:pt x="2" y="10"/>
                  </a:cubicBezTo>
                  <a:cubicBezTo>
                    <a:pt x="4" y="7"/>
                    <a:pt x="6" y="5"/>
                    <a:pt x="9" y="3"/>
                  </a:cubicBezTo>
                  <a:cubicBezTo>
                    <a:pt x="12" y="2"/>
                    <a:pt x="14" y="1"/>
                    <a:pt x="17" y="1"/>
                  </a:cubicBezTo>
                  <a:cubicBezTo>
                    <a:pt x="19" y="1"/>
                    <a:pt x="22" y="1"/>
                    <a:pt x="26" y="2"/>
                  </a:cubicBezTo>
                  <a:cubicBezTo>
                    <a:pt x="32" y="4"/>
                    <a:pt x="38" y="4"/>
                    <a:pt x="43" y="4"/>
                  </a:cubicBezTo>
                  <a:cubicBezTo>
                    <a:pt x="48" y="4"/>
                    <a:pt x="52" y="4"/>
                    <a:pt x="56" y="3"/>
                  </a:cubicBezTo>
                  <a:cubicBezTo>
                    <a:pt x="59" y="2"/>
                    <a:pt x="63" y="1"/>
                    <a:pt x="66" y="0"/>
                  </a:cubicBezTo>
                  <a:close/>
                  <a:moveTo>
                    <a:pt x="18" y="10"/>
                  </a:moveTo>
                  <a:cubicBezTo>
                    <a:pt x="15" y="10"/>
                    <a:pt x="13" y="11"/>
                    <a:pt x="12" y="13"/>
                  </a:cubicBezTo>
                  <a:cubicBezTo>
                    <a:pt x="10" y="14"/>
                    <a:pt x="9" y="16"/>
                    <a:pt x="9" y="19"/>
                  </a:cubicBezTo>
                  <a:cubicBezTo>
                    <a:pt x="9" y="21"/>
                    <a:pt x="10" y="23"/>
                    <a:pt x="12" y="25"/>
                  </a:cubicBezTo>
                  <a:cubicBezTo>
                    <a:pt x="13" y="26"/>
                    <a:pt x="15" y="27"/>
                    <a:pt x="18" y="27"/>
                  </a:cubicBezTo>
                  <a:cubicBezTo>
                    <a:pt x="20" y="27"/>
                    <a:pt x="22" y="26"/>
                    <a:pt x="24" y="25"/>
                  </a:cubicBezTo>
                  <a:cubicBezTo>
                    <a:pt x="25" y="23"/>
                    <a:pt x="26" y="21"/>
                    <a:pt x="26" y="19"/>
                  </a:cubicBezTo>
                  <a:cubicBezTo>
                    <a:pt x="26" y="16"/>
                    <a:pt x="25" y="14"/>
                    <a:pt x="24" y="13"/>
                  </a:cubicBezTo>
                  <a:cubicBezTo>
                    <a:pt x="22" y="11"/>
                    <a:pt x="20" y="10"/>
                    <a:pt x="18" y="10"/>
                  </a:cubicBezTo>
                  <a:close/>
                  <a:moveTo>
                    <a:pt x="67" y="44"/>
                  </a:moveTo>
                  <a:cubicBezTo>
                    <a:pt x="72" y="44"/>
                    <a:pt x="76" y="45"/>
                    <a:pt x="80" y="49"/>
                  </a:cubicBezTo>
                  <a:cubicBezTo>
                    <a:pt x="83" y="52"/>
                    <a:pt x="85" y="57"/>
                    <a:pt x="85" y="62"/>
                  </a:cubicBezTo>
                  <a:cubicBezTo>
                    <a:pt x="85" y="66"/>
                    <a:pt x="83" y="71"/>
                    <a:pt x="80" y="74"/>
                  </a:cubicBezTo>
                  <a:cubicBezTo>
                    <a:pt x="76" y="78"/>
                    <a:pt x="72" y="79"/>
                    <a:pt x="67" y="79"/>
                  </a:cubicBezTo>
                  <a:cubicBezTo>
                    <a:pt x="62" y="79"/>
                    <a:pt x="58" y="78"/>
                    <a:pt x="54" y="74"/>
                  </a:cubicBezTo>
                  <a:cubicBezTo>
                    <a:pt x="51" y="71"/>
                    <a:pt x="49" y="66"/>
                    <a:pt x="49" y="62"/>
                  </a:cubicBezTo>
                  <a:cubicBezTo>
                    <a:pt x="49" y="57"/>
                    <a:pt x="51" y="52"/>
                    <a:pt x="54" y="49"/>
                  </a:cubicBezTo>
                  <a:cubicBezTo>
                    <a:pt x="58" y="45"/>
                    <a:pt x="62" y="44"/>
                    <a:pt x="67" y="44"/>
                  </a:cubicBezTo>
                  <a:close/>
                  <a:moveTo>
                    <a:pt x="67" y="53"/>
                  </a:moveTo>
                  <a:cubicBezTo>
                    <a:pt x="65" y="53"/>
                    <a:pt x="63" y="54"/>
                    <a:pt x="61" y="55"/>
                  </a:cubicBezTo>
                  <a:cubicBezTo>
                    <a:pt x="59" y="57"/>
                    <a:pt x="58" y="59"/>
                    <a:pt x="58" y="62"/>
                  </a:cubicBezTo>
                  <a:cubicBezTo>
                    <a:pt x="58" y="64"/>
                    <a:pt x="59" y="66"/>
                    <a:pt x="61" y="68"/>
                  </a:cubicBezTo>
                  <a:cubicBezTo>
                    <a:pt x="63" y="69"/>
                    <a:pt x="65" y="70"/>
                    <a:pt x="67" y="70"/>
                  </a:cubicBezTo>
                  <a:cubicBezTo>
                    <a:pt x="69" y="70"/>
                    <a:pt x="71" y="69"/>
                    <a:pt x="73" y="68"/>
                  </a:cubicBezTo>
                  <a:cubicBezTo>
                    <a:pt x="75" y="66"/>
                    <a:pt x="76" y="64"/>
                    <a:pt x="76" y="62"/>
                  </a:cubicBezTo>
                  <a:cubicBezTo>
                    <a:pt x="76" y="59"/>
                    <a:pt x="75" y="57"/>
                    <a:pt x="73" y="55"/>
                  </a:cubicBezTo>
                  <a:cubicBezTo>
                    <a:pt x="71" y="54"/>
                    <a:pt x="69" y="53"/>
                    <a:pt x="67" y="5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283147"/>
                </a:solidFill>
                <a:latin typeface="Calibri"/>
              </a:endParaRPr>
            </a:p>
          </p:txBody>
        </p:sp>
        <p:sp>
          <p:nvSpPr>
            <p:cNvPr id="319" name="Freeform 310">
              <a:extLst>
                <a:ext uri="{FF2B5EF4-FFF2-40B4-BE49-F238E27FC236}">
                  <a16:creationId xmlns:a16="http://schemas.microsoft.com/office/drawing/2014/main" id="{898BBCB4-0A0B-417B-BF4D-4127458EB230}"/>
                </a:ext>
              </a:extLst>
            </p:cNvPr>
            <p:cNvSpPr>
              <a:spLocks/>
            </p:cNvSpPr>
            <p:nvPr/>
          </p:nvSpPr>
          <p:spPr bwMode="auto">
            <a:xfrm>
              <a:off x="11733213" y="7529513"/>
              <a:ext cx="39688" cy="61913"/>
            </a:xfrm>
            <a:custGeom>
              <a:avLst/>
              <a:gdLst>
                <a:gd name="T0" fmla="*/ 15 w 15"/>
                <a:gd name="T1" fmla="*/ 4 h 23"/>
                <a:gd name="T2" fmla="*/ 11 w 15"/>
                <a:gd name="T3" fmla="*/ 7 h 23"/>
                <a:gd name="T4" fmla="*/ 8 w 15"/>
                <a:gd name="T5" fmla="*/ 5 h 23"/>
                <a:gd name="T6" fmla="*/ 6 w 15"/>
                <a:gd name="T7" fmla="*/ 6 h 23"/>
                <a:gd name="T8" fmla="*/ 6 w 15"/>
                <a:gd name="T9" fmla="*/ 7 h 23"/>
                <a:gd name="T10" fmla="*/ 6 w 15"/>
                <a:gd name="T11" fmla="*/ 7 h 23"/>
                <a:gd name="T12" fmla="*/ 8 w 15"/>
                <a:gd name="T13" fmla="*/ 8 h 23"/>
                <a:gd name="T14" fmla="*/ 10 w 15"/>
                <a:gd name="T15" fmla="*/ 9 h 23"/>
                <a:gd name="T16" fmla="*/ 14 w 15"/>
                <a:gd name="T17" fmla="*/ 13 h 23"/>
                <a:gd name="T18" fmla="*/ 15 w 15"/>
                <a:gd name="T19" fmla="*/ 16 h 23"/>
                <a:gd name="T20" fmla="*/ 13 w 15"/>
                <a:gd name="T21" fmla="*/ 21 h 23"/>
                <a:gd name="T22" fmla="*/ 7 w 15"/>
                <a:gd name="T23" fmla="*/ 23 h 23"/>
                <a:gd name="T24" fmla="*/ 0 w 15"/>
                <a:gd name="T25" fmla="*/ 20 h 23"/>
                <a:gd name="T26" fmla="*/ 3 w 15"/>
                <a:gd name="T27" fmla="*/ 16 h 23"/>
                <a:gd name="T28" fmla="*/ 5 w 15"/>
                <a:gd name="T29" fmla="*/ 18 h 23"/>
                <a:gd name="T30" fmla="*/ 8 w 15"/>
                <a:gd name="T31" fmla="*/ 18 h 23"/>
                <a:gd name="T32" fmla="*/ 9 w 15"/>
                <a:gd name="T33" fmla="*/ 18 h 23"/>
                <a:gd name="T34" fmla="*/ 10 w 15"/>
                <a:gd name="T35" fmla="*/ 17 h 23"/>
                <a:gd name="T36" fmla="*/ 8 w 15"/>
                <a:gd name="T37" fmla="*/ 14 h 23"/>
                <a:gd name="T38" fmla="*/ 6 w 15"/>
                <a:gd name="T39" fmla="*/ 13 h 23"/>
                <a:gd name="T40" fmla="*/ 0 w 15"/>
                <a:gd name="T41" fmla="*/ 7 h 23"/>
                <a:gd name="T42" fmla="*/ 2 w 15"/>
                <a:gd name="T43" fmla="*/ 2 h 23"/>
                <a:gd name="T44" fmla="*/ 8 w 15"/>
                <a:gd name="T45" fmla="*/ 0 h 23"/>
                <a:gd name="T46" fmla="*/ 12 w 15"/>
                <a:gd name="T47" fmla="*/ 1 h 23"/>
                <a:gd name="T48" fmla="*/ 15 w 15"/>
                <a:gd name="T49" fmla="*/ 4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 h="23">
                  <a:moveTo>
                    <a:pt x="15" y="4"/>
                  </a:moveTo>
                  <a:cubicBezTo>
                    <a:pt x="11" y="7"/>
                    <a:pt x="11" y="7"/>
                    <a:pt x="11" y="7"/>
                  </a:cubicBezTo>
                  <a:cubicBezTo>
                    <a:pt x="10" y="6"/>
                    <a:pt x="9" y="5"/>
                    <a:pt x="8" y="5"/>
                  </a:cubicBezTo>
                  <a:cubicBezTo>
                    <a:pt x="7" y="5"/>
                    <a:pt x="7" y="5"/>
                    <a:pt x="6" y="6"/>
                  </a:cubicBezTo>
                  <a:cubicBezTo>
                    <a:pt x="6" y="6"/>
                    <a:pt x="6" y="6"/>
                    <a:pt x="6" y="7"/>
                  </a:cubicBezTo>
                  <a:cubicBezTo>
                    <a:pt x="6" y="7"/>
                    <a:pt x="6" y="7"/>
                    <a:pt x="6" y="7"/>
                  </a:cubicBezTo>
                  <a:cubicBezTo>
                    <a:pt x="6" y="8"/>
                    <a:pt x="7" y="8"/>
                    <a:pt x="8" y="8"/>
                  </a:cubicBezTo>
                  <a:cubicBezTo>
                    <a:pt x="10" y="9"/>
                    <a:pt x="10" y="9"/>
                    <a:pt x="10" y="9"/>
                  </a:cubicBezTo>
                  <a:cubicBezTo>
                    <a:pt x="12" y="10"/>
                    <a:pt x="13" y="12"/>
                    <a:pt x="14" y="13"/>
                  </a:cubicBezTo>
                  <a:cubicBezTo>
                    <a:pt x="15" y="14"/>
                    <a:pt x="15" y="15"/>
                    <a:pt x="15" y="16"/>
                  </a:cubicBezTo>
                  <a:cubicBezTo>
                    <a:pt x="15" y="18"/>
                    <a:pt x="14" y="20"/>
                    <a:pt x="13" y="21"/>
                  </a:cubicBezTo>
                  <a:cubicBezTo>
                    <a:pt x="12" y="23"/>
                    <a:pt x="10" y="23"/>
                    <a:pt x="7" y="23"/>
                  </a:cubicBezTo>
                  <a:cubicBezTo>
                    <a:pt x="4" y="23"/>
                    <a:pt x="2" y="22"/>
                    <a:pt x="0" y="20"/>
                  </a:cubicBezTo>
                  <a:cubicBezTo>
                    <a:pt x="3" y="16"/>
                    <a:pt x="3" y="16"/>
                    <a:pt x="3" y="16"/>
                  </a:cubicBezTo>
                  <a:cubicBezTo>
                    <a:pt x="4" y="17"/>
                    <a:pt x="4" y="17"/>
                    <a:pt x="5" y="18"/>
                  </a:cubicBezTo>
                  <a:cubicBezTo>
                    <a:pt x="6" y="18"/>
                    <a:pt x="7" y="18"/>
                    <a:pt x="8" y="18"/>
                  </a:cubicBezTo>
                  <a:cubicBezTo>
                    <a:pt x="8" y="18"/>
                    <a:pt x="9" y="18"/>
                    <a:pt x="9" y="18"/>
                  </a:cubicBezTo>
                  <a:cubicBezTo>
                    <a:pt x="10" y="18"/>
                    <a:pt x="10" y="17"/>
                    <a:pt x="10" y="17"/>
                  </a:cubicBezTo>
                  <a:cubicBezTo>
                    <a:pt x="10" y="16"/>
                    <a:pt x="9" y="15"/>
                    <a:pt x="8" y="14"/>
                  </a:cubicBezTo>
                  <a:cubicBezTo>
                    <a:pt x="6" y="13"/>
                    <a:pt x="6" y="13"/>
                    <a:pt x="6" y="13"/>
                  </a:cubicBezTo>
                  <a:cubicBezTo>
                    <a:pt x="2" y="11"/>
                    <a:pt x="0" y="9"/>
                    <a:pt x="0" y="7"/>
                  </a:cubicBezTo>
                  <a:cubicBezTo>
                    <a:pt x="0" y="5"/>
                    <a:pt x="1" y="3"/>
                    <a:pt x="2" y="2"/>
                  </a:cubicBezTo>
                  <a:cubicBezTo>
                    <a:pt x="4" y="1"/>
                    <a:pt x="5" y="0"/>
                    <a:pt x="8" y="0"/>
                  </a:cubicBezTo>
                  <a:cubicBezTo>
                    <a:pt x="9" y="0"/>
                    <a:pt x="10" y="1"/>
                    <a:pt x="12" y="1"/>
                  </a:cubicBezTo>
                  <a:cubicBezTo>
                    <a:pt x="13" y="2"/>
                    <a:pt x="14" y="3"/>
                    <a:pt x="15" y="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283147"/>
                </a:solidFill>
                <a:latin typeface="Calibri"/>
              </a:endParaRPr>
            </a:p>
          </p:txBody>
        </p:sp>
        <p:sp>
          <p:nvSpPr>
            <p:cNvPr id="320" name="Freeform 311">
              <a:extLst>
                <a:ext uri="{FF2B5EF4-FFF2-40B4-BE49-F238E27FC236}">
                  <a16:creationId xmlns:a16="http://schemas.microsoft.com/office/drawing/2014/main" id="{A9811C7A-3268-4D15-B9AE-A042B8E897A7}"/>
                </a:ext>
              </a:extLst>
            </p:cNvPr>
            <p:cNvSpPr>
              <a:spLocks noEditPoints="1"/>
            </p:cNvSpPr>
            <p:nvPr/>
          </p:nvSpPr>
          <p:spPr bwMode="auto">
            <a:xfrm>
              <a:off x="11784013" y="7529513"/>
              <a:ext cx="60325" cy="61913"/>
            </a:xfrm>
            <a:custGeom>
              <a:avLst/>
              <a:gdLst>
                <a:gd name="T0" fmla="*/ 17 w 22"/>
                <a:gd name="T1" fmla="*/ 1 h 23"/>
                <a:gd name="T2" fmla="*/ 22 w 22"/>
                <a:gd name="T3" fmla="*/ 1 h 23"/>
                <a:gd name="T4" fmla="*/ 22 w 22"/>
                <a:gd name="T5" fmla="*/ 23 h 23"/>
                <a:gd name="T6" fmla="*/ 17 w 22"/>
                <a:gd name="T7" fmla="*/ 23 h 23"/>
                <a:gd name="T8" fmla="*/ 17 w 22"/>
                <a:gd name="T9" fmla="*/ 20 h 23"/>
                <a:gd name="T10" fmla="*/ 13 w 22"/>
                <a:gd name="T11" fmla="*/ 23 h 23"/>
                <a:gd name="T12" fmla="*/ 10 w 22"/>
                <a:gd name="T13" fmla="*/ 23 h 23"/>
                <a:gd name="T14" fmla="*/ 3 w 22"/>
                <a:gd name="T15" fmla="*/ 20 h 23"/>
                <a:gd name="T16" fmla="*/ 0 w 22"/>
                <a:gd name="T17" fmla="*/ 12 h 23"/>
                <a:gd name="T18" fmla="*/ 3 w 22"/>
                <a:gd name="T19" fmla="*/ 4 h 23"/>
                <a:gd name="T20" fmla="*/ 10 w 22"/>
                <a:gd name="T21" fmla="*/ 0 h 23"/>
                <a:gd name="T22" fmla="*/ 14 w 22"/>
                <a:gd name="T23" fmla="*/ 1 h 23"/>
                <a:gd name="T24" fmla="*/ 17 w 22"/>
                <a:gd name="T25" fmla="*/ 3 h 23"/>
                <a:gd name="T26" fmla="*/ 17 w 22"/>
                <a:gd name="T27" fmla="*/ 1 h 23"/>
                <a:gd name="T28" fmla="*/ 11 w 22"/>
                <a:gd name="T29" fmla="*/ 5 h 23"/>
                <a:gd name="T30" fmla="*/ 7 w 22"/>
                <a:gd name="T31" fmla="*/ 7 h 23"/>
                <a:gd name="T32" fmla="*/ 5 w 22"/>
                <a:gd name="T33" fmla="*/ 12 h 23"/>
                <a:gd name="T34" fmla="*/ 7 w 22"/>
                <a:gd name="T35" fmla="*/ 16 h 23"/>
                <a:gd name="T36" fmla="*/ 11 w 22"/>
                <a:gd name="T37" fmla="*/ 18 h 23"/>
                <a:gd name="T38" fmla="*/ 15 w 22"/>
                <a:gd name="T39" fmla="*/ 16 h 23"/>
                <a:gd name="T40" fmla="*/ 17 w 22"/>
                <a:gd name="T41" fmla="*/ 12 h 23"/>
                <a:gd name="T42" fmla="*/ 15 w 22"/>
                <a:gd name="T43" fmla="*/ 7 h 23"/>
                <a:gd name="T44" fmla="*/ 11 w 22"/>
                <a:gd name="T45" fmla="*/ 5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2" h="23">
                  <a:moveTo>
                    <a:pt x="17" y="1"/>
                  </a:moveTo>
                  <a:cubicBezTo>
                    <a:pt x="22" y="1"/>
                    <a:pt x="22" y="1"/>
                    <a:pt x="22" y="1"/>
                  </a:cubicBezTo>
                  <a:cubicBezTo>
                    <a:pt x="22" y="23"/>
                    <a:pt x="22" y="23"/>
                    <a:pt x="22" y="23"/>
                  </a:cubicBezTo>
                  <a:cubicBezTo>
                    <a:pt x="17" y="23"/>
                    <a:pt x="17" y="23"/>
                    <a:pt x="17" y="23"/>
                  </a:cubicBezTo>
                  <a:cubicBezTo>
                    <a:pt x="17" y="20"/>
                    <a:pt x="17" y="20"/>
                    <a:pt x="17" y="20"/>
                  </a:cubicBezTo>
                  <a:cubicBezTo>
                    <a:pt x="16" y="21"/>
                    <a:pt x="15" y="22"/>
                    <a:pt x="13" y="23"/>
                  </a:cubicBezTo>
                  <a:cubicBezTo>
                    <a:pt x="12" y="23"/>
                    <a:pt x="11" y="23"/>
                    <a:pt x="10" y="23"/>
                  </a:cubicBezTo>
                  <a:cubicBezTo>
                    <a:pt x="7" y="23"/>
                    <a:pt x="5" y="22"/>
                    <a:pt x="3" y="20"/>
                  </a:cubicBezTo>
                  <a:cubicBezTo>
                    <a:pt x="1" y="18"/>
                    <a:pt x="0" y="15"/>
                    <a:pt x="0" y="12"/>
                  </a:cubicBezTo>
                  <a:cubicBezTo>
                    <a:pt x="0" y="8"/>
                    <a:pt x="1" y="6"/>
                    <a:pt x="3" y="4"/>
                  </a:cubicBezTo>
                  <a:cubicBezTo>
                    <a:pt x="5" y="1"/>
                    <a:pt x="7" y="0"/>
                    <a:pt x="10" y="0"/>
                  </a:cubicBezTo>
                  <a:cubicBezTo>
                    <a:pt x="11" y="0"/>
                    <a:pt x="12" y="1"/>
                    <a:pt x="14" y="1"/>
                  </a:cubicBezTo>
                  <a:cubicBezTo>
                    <a:pt x="15" y="1"/>
                    <a:pt x="16" y="2"/>
                    <a:pt x="17" y="3"/>
                  </a:cubicBezTo>
                  <a:lnTo>
                    <a:pt x="17" y="1"/>
                  </a:lnTo>
                  <a:close/>
                  <a:moveTo>
                    <a:pt x="11" y="5"/>
                  </a:moveTo>
                  <a:cubicBezTo>
                    <a:pt x="9" y="5"/>
                    <a:pt x="8" y="6"/>
                    <a:pt x="7" y="7"/>
                  </a:cubicBezTo>
                  <a:cubicBezTo>
                    <a:pt x="6" y="8"/>
                    <a:pt x="5" y="10"/>
                    <a:pt x="5" y="12"/>
                  </a:cubicBezTo>
                  <a:cubicBezTo>
                    <a:pt x="5" y="14"/>
                    <a:pt x="6" y="15"/>
                    <a:pt x="7" y="16"/>
                  </a:cubicBezTo>
                  <a:cubicBezTo>
                    <a:pt x="8" y="18"/>
                    <a:pt x="9" y="18"/>
                    <a:pt x="11" y="18"/>
                  </a:cubicBezTo>
                  <a:cubicBezTo>
                    <a:pt x="13" y="18"/>
                    <a:pt x="14" y="18"/>
                    <a:pt x="15" y="16"/>
                  </a:cubicBezTo>
                  <a:cubicBezTo>
                    <a:pt x="16" y="15"/>
                    <a:pt x="17" y="14"/>
                    <a:pt x="17" y="12"/>
                  </a:cubicBezTo>
                  <a:cubicBezTo>
                    <a:pt x="17" y="10"/>
                    <a:pt x="16" y="8"/>
                    <a:pt x="15" y="7"/>
                  </a:cubicBezTo>
                  <a:cubicBezTo>
                    <a:pt x="14" y="6"/>
                    <a:pt x="13" y="5"/>
                    <a:pt x="11" y="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283147"/>
                </a:solidFill>
                <a:latin typeface="Calibri"/>
              </a:endParaRPr>
            </a:p>
          </p:txBody>
        </p:sp>
        <p:sp>
          <p:nvSpPr>
            <p:cNvPr id="321" name="Rectangle 312">
              <a:extLst>
                <a:ext uri="{FF2B5EF4-FFF2-40B4-BE49-F238E27FC236}">
                  <a16:creationId xmlns:a16="http://schemas.microsoft.com/office/drawing/2014/main" id="{F99138AF-A84B-4B6B-B08C-5931A060C422}"/>
                </a:ext>
              </a:extLst>
            </p:cNvPr>
            <p:cNvSpPr>
              <a:spLocks noChangeArrowheads="1"/>
            </p:cNvSpPr>
            <p:nvPr/>
          </p:nvSpPr>
          <p:spPr bwMode="auto">
            <a:xfrm>
              <a:off x="11857038" y="7507288"/>
              <a:ext cx="17463" cy="841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283147"/>
                </a:solidFill>
                <a:latin typeface="Calibri"/>
              </a:endParaRPr>
            </a:p>
          </p:txBody>
        </p:sp>
        <p:sp>
          <p:nvSpPr>
            <p:cNvPr id="322" name="Freeform 313">
              <a:extLst>
                <a:ext uri="{FF2B5EF4-FFF2-40B4-BE49-F238E27FC236}">
                  <a16:creationId xmlns:a16="http://schemas.microsoft.com/office/drawing/2014/main" id="{E06815BD-A4DC-4FE7-90DC-08D29C36C8D6}"/>
                </a:ext>
              </a:extLst>
            </p:cNvPr>
            <p:cNvSpPr>
              <a:spLocks noEditPoints="1"/>
            </p:cNvSpPr>
            <p:nvPr/>
          </p:nvSpPr>
          <p:spPr bwMode="auto">
            <a:xfrm>
              <a:off x="11884025" y="7529513"/>
              <a:ext cx="63500" cy="61913"/>
            </a:xfrm>
            <a:custGeom>
              <a:avLst/>
              <a:gdLst>
                <a:gd name="T0" fmla="*/ 23 w 23"/>
                <a:gd name="T1" fmla="*/ 13 h 23"/>
                <a:gd name="T2" fmla="*/ 5 w 23"/>
                <a:gd name="T3" fmla="*/ 13 h 23"/>
                <a:gd name="T4" fmla="*/ 7 w 23"/>
                <a:gd name="T5" fmla="*/ 17 h 23"/>
                <a:gd name="T6" fmla="*/ 11 w 23"/>
                <a:gd name="T7" fmla="*/ 18 h 23"/>
                <a:gd name="T8" fmla="*/ 17 w 23"/>
                <a:gd name="T9" fmla="*/ 16 h 23"/>
                <a:gd name="T10" fmla="*/ 21 w 23"/>
                <a:gd name="T11" fmla="*/ 19 h 23"/>
                <a:gd name="T12" fmla="*/ 17 w 23"/>
                <a:gd name="T13" fmla="*/ 22 h 23"/>
                <a:gd name="T14" fmla="*/ 11 w 23"/>
                <a:gd name="T15" fmla="*/ 23 h 23"/>
                <a:gd name="T16" fmla="*/ 3 w 23"/>
                <a:gd name="T17" fmla="*/ 20 h 23"/>
                <a:gd name="T18" fmla="*/ 0 w 23"/>
                <a:gd name="T19" fmla="*/ 12 h 23"/>
                <a:gd name="T20" fmla="*/ 3 w 23"/>
                <a:gd name="T21" fmla="*/ 4 h 23"/>
                <a:gd name="T22" fmla="*/ 11 w 23"/>
                <a:gd name="T23" fmla="*/ 0 h 23"/>
                <a:gd name="T24" fmla="*/ 19 w 23"/>
                <a:gd name="T25" fmla="*/ 4 h 23"/>
                <a:gd name="T26" fmla="*/ 23 w 23"/>
                <a:gd name="T27" fmla="*/ 12 h 23"/>
                <a:gd name="T28" fmla="*/ 23 w 23"/>
                <a:gd name="T29" fmla="*/ 13 h 23"/>
                <a:gd name="T30" fmla="*/ 17 w 23"/>
                <a:gd name="T31" fmla="*/ 9 h 23"/>
                <a:gd name="T32" fmla="*/ 15 w 23"/>
                <a:gd name="T33" fmla="*/ 6 h 23"/>
                <a:gd name="T34" fmla="*/ 11 w 23"/>
                <a:gd name="T35" fmla="*/ 5 h 23"/>
                <a:gd name="T36" fmla="*/ 7 w 23"/>
                <a:gd name="T37" fmla="*/ 6 h 23"/>
                <a:gd name="T38" fmla="*/ 5 w 23"/>
                <a:gd name="T39" fmla="*/ 9 h 23"/>
                <a:gd name="T40" fmla="*/ 17 w 23"/>
                <a:gd name="T41" fmla="*/ 9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3" h="23">
                  <a:moveTo>
                    <a:pt x="23" y="13"/>
                  </a:moveTo>
                  <a:cubicBezTo>
                    <a:pt x="5" y="13"/>
                    <a:pt x="5" y="13"/>
                    <a:pt x="5" y="13"/>
                  </a:cubicBezTo>
                  <a:cubicBezTo>
                    <a:pt x="5" y="15"/>
                    <a:pt x="6" y="16"/>
                    <a:pt x="7" y="17"/>
                  </a:cubicBezTo>
                  <a:cubicBezTo>
                    <a:pt x="8" y="18"/>
                    <a:pt x="10" y="18"/>
                    <a:pt x="11" y="18"/>
                  </a:cubicBezTo>
                  <a:cubicBezTo>
                    <a:pt x="13" y="18"/>
                    <a:pt x="15" y="18"/>
                    <a:pt x="17" y="16"/>
                  </a:cubicBezTo>
                  <a:cubicBezTo>
                    <a:pt x="21" y="19"/>
                    <a:pt x="21" y="19"/>
                    <a:pt x="21" y="19"/>
                  </a:cubicBezTo>
                  <a:cubicBezTo>
                    <a:pt x="20" y="20"/>
                    <a:pt x="19" y="21"/>
                    <a:pt x="17" y="22"/>
                  </a:cubicBezTo>
                  <a:cubicBezTo>
                    <a:pt x="15" y="23"/>
                    <a:pt x="14" y="23"/>
                    <a:pt x="11" y="23"/>
                  </a:cubicBezTo>
                  <a:cubicBezTo>
                    <a:pt x="8" y="23"/>
                    <a:pt x="5" y="22"/>
                    <a:pt x="3" y="20"/>
                  </a:cubicBezTo>
                  <a:cubicBezTo>
                    <a:pt x="1" y="18"/>
                    <a:pt x="0" y="15"/>
                    <a:pt x="0" y="12"/>
                  </a:cubicBezTo>
                  <a:cubicBezTo>
                    <a:pt x="0" y="9"/>
                    <a:pt x="1" y="6"/>
                    <a:pt x="3" y="4"/>
                  </a:cubicBezTo>
                  <a:cubicBezTo>
                    <a:pt x="5" y="1"/>
                    <a:pt x="8" y="0"/>
                    <a:pt x="11" y="0"/>
                  </a:cubicBezTo>
                  <a:cubicBezTo>
                    <a:pt x="14" y="0"/>
                    <a:pt x="17" y="1"/>
                    <a:pt x="19" y="4"/>
                  </a:cubicBezTo>
                  <a:cubicBezTo>
                    <a:pt x="22" y="6"/>
                    <a:pt x="23" y="9"/>
                    <a:pt x="23" y="12"/>
                  </a:cubicBezTo>
                  <a:lnTo>
                    <a:pt x="23" y="13"/>
                  </a:lnTo>
                  <a:close/>
                  <a:moveTo>
                    <a:pt x="17" y="9"/>
                  </a:moveTo>
                  <a:cubicBezTo>
                    <a:pt x="17" y="8"/>
                    <a:pt x="16" y="7"/>
                    <a:pt x="15" y="6"/>
                  </a:cubicBezTo>
                  <a:cubicBezTo>
                    <a:pt x="14" y="5"/>
                    <a:pt x="13" y="5"/>
                    <a:pt x="11" y="5"/>
                  </a:cubicBezTo>
                  <a:cubicBezTo>
                    <a:pt x="10" y="5"/>
                    <a:pt x="8" y="5"/>
                    <a:pt x="7" y="6"/>
                  </a:cubicBezTo>
                  <a:cubicBezTo>
                    <a:pt x="7" y="7"/>
                    <a:pt x="6" y="8"/>
                    <a:pt x="5" y="9"/>
                  </a:cubicBezTo>
                  <a:lnTo>
                    <a:pt x="17" y="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283147"/>
                </a:solidFill>
                <a:latin typeface="Calibri"/>
              </a:endParaRPr>
            </a:p>
          </p:txBody>
        </p:sp>
        <p:sp>
          <p:nvSpPr>
            <p:cNvPr id="323" name="Freeform 314">
              <a:extLst>
                <a:ext uri="{FF2B5EF4-FFF2-40B4-BE49-F238E27FC236}">
                  <a16:creationId xmlns:a16="http://schemas.microsoft.com/office/drawing/2014/main" id="{E25DEE12-D840-4253-BF68-B2212924E9CF}"/>
                </a:ext>
              </a:extLst>
            </p:cNvPr>
            <p:cNvSpPr>
              <a:spLocks/>
            </p:cNvSpPr>
            <p:nvPr/>
          </p:nvSpPr>
          <p:spPr bwMode="auto">
            <a:xfrm>
              <a:off x="11952288" y="7529513"/>
              <a:ext cx="42863" cy="61913"/>
            </a:xfrm>
            <a:custGeom>
              <a:avLst/>
              <a:gdLst>
                <a:gd name="T0" fmla="*/ 16 w 16"/>
                <a:gd name="T1" fmla="*/ 4 h 23"/>
                <a:gd name="T2" fmla="*/ 12 w 16"/>
                <a:gd name="T3" fmla="*/ 7 h 23"/>
                <a:gd name="T4" fmla="*/ 8 w 16"/>
                <a:gd name="T5" fmla="*/ 5 h 23"/>
                <a:gd name="T6" fmla="*/ 7 w 16"/>
                <a:gd name="T7" fmla="*/ 6 h 23"/>
                <a:gd name="T8" fmla="*/ 6 w 16"/>
                <a:gd name="T9" fmla="*/ 7 h 23"/>
                <a:gd name="T10" fmla="*/ 7 w 16"/>
                <a:gd name="T11" fmla="*/ 7 h 23"/>
                <a:gd name="T12" fmla="*/ 8 w 16"/>
                <a:gd name="T13" fmla="*/ 8 h 23"/>
                <a:gd name="T14" fmla="*/ 10 w 16"/>
                <a:gd name="T15" fmla="*/ 9 h 23"/>
                <a:gd name="T16" fmla="*/ 15 w 16"/>
                <a:gd name="T17" fmla="*/ 13 h 23"/>
                <a:gd name="T18" fmla="*/ 16 w 16"/>
                <a:gd name="T19" fmla="*/ 16 h 23"/>
                <a:gd name="T20" fmla="*/ 14 w 16"/>
                <a:gd name="T21" fmla="*/ 21 h 23"/>
                <a:gd name="T22" fmla="*/ 8 w 16"/>
                <a:gd name="T23" fmla="*/ 23 h 23"/>
                <a:gd name="T24" fmla="*/ 0 w 16"/>
                <a:gd name="T25" fmla="*/ 20 h 23"/>
                <a:gd name="T26" fmla="*/ 4 w 16"/>
                <a:gd name="T27" fmla="*/ 16 h 23"/>
                <a:gd name="T28" fmla="*/ 6 w 16"/>
                <a:gd name="T29" fmla="*/ 18 h 23"/>
                <a:gd name="T30" fmla="*/ 8 w 16"/>
                <a:gd name="T31" fmla="*/ 18 h 23"/>
                <a:gd name="T32" fmla="*/ 10 w 16"/>
                <a:gd name="T33" fmla="*/ 18 h 23"/>
                <a:gd name="T34" fmla="*/ 11 w 16"/>
                <a:gd name="T35" fmla="*/ 17 h 23"/>
                <a:gd name="T36" fmla="*/ 8 w 16"/>
                <a:gd name="T37" fmla="*/ 14 h 23"/>
                <a:gd name="T38" fmla="*/ 7 w 16"/>
                <a:gd name="T39" fmla="*/ 13 h 23"/>
                <a:gd name="T40" fmla="*/ 1 w 16"/>
                <a:gd name="T41" fmla="*/ 7 h 23"/>
                <a:gd name="T42" fmla="*/ 3 w 16"/>
                <a:gd name="T43" fmla="*/ 2 h 23"/>
                <a:gd name="T44" fmla="*/ 8 w 16"/>
                <a:gd name="T45" fmla="*/ 0 h 23"/>
                <a:gd name="T46" fmla="*/ 12 w 16"/>
                <a:gd name="T47" fmla="*/ 1 h 23"/>
                <a:gd name="T48" fmla="*/ 16 w 16"/>
                <a:gd name="T49" fmla="*/ 4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6" h="23">
                  <a:moveTo>
                    <a:pt x="16" y="4"/>
                  </a:moveTo>
                  <a:cubicBezTo>
                    <a:pt x="12" y="7"/>
                    <a:pt x="12" y="7"/>
                    <a:pt x="12" y="7"/>
                  </a:cubicBezTo>
                  <a:cubicBezTo>
                    <a:pt x="11" y="6"/>
                    <a:pt x="10" y="5"/>
                    <a:pt x="8" y="5"/>
                  </a:cubicBezTo>
                  <a:cubicBezTo>
                    <a:pt x="8" y="5"/>
                    <a:pt x="7" y="5"/>
                    <a:pt x="7" y="6"/>
                  </a:cubicBezTo>
                  <a:cubicBezTo>
                    <a:pt x="7" y="6"/>
                    <a:pt x="6" y="6"/>
                    <a:pt x="6" y="7"/>
                  </a:cubicBezTo>
                  <a:cubicBezTo>
                    <a:pt x="6" y="7"/>
                    <a:pt x="7" y="7"/>
                    <a:pt x="7" y="7"/>
                  </a:cubicBezTo>
                  <a:cubicBezTo>
                    <a:pt x="7" y="8"/>
                    <a:pt x="8" y="8"/>
                    <a:pt x="8" y="8"/>
                  </a:cubicBezTo>
                  <a:cubicBezTo>
                    <a:pt x="10" y="9"/>
                    <a:pt x="10" y="9"/>
                    <a:pt x="10" y="9"/>
                  </a:cubicBezTo>
                  <a:cubicBezTo>
                    <a:pt x="13" y="10"/>
                    <a:pt x="14" y="12"/>
                    <a:pt x="15" y="13"/>
                  </a:cubicBezTo>
                  <a:cubicBezTo>
                    <a:pt x="16" y="14"/>
                    <a:pt x="16" y="15"/>
                    <a:pt x="16" y="16"/>
                  </a:cubicBezTo>
                  <a:cubicBezTo>
                    <a:pt x="16" y="18"/>
                    <a:pt x="15" y="20"/>
                    <a:pt x="14" y="21"/>
                  </a:cubicBezTo>
                  <a:cubicBezTo>
                    <a:pt x="12" y="23"/>
                    <a:pt x="10" y="23"/>
                    <a:pt x="8" y="23"/>
                  </a:cubicBezTo>
                  <a:cubicBezTo>
                    <a:pt x="5" y="23"/>
                    <a:pt x="2" y="22"/>
                    <a:pt x="0" y="20"/>
                  </a:cubicBezTo>
                  <a:cubicBezTo>
                    <a:pt x="4" y="16"/>
                    <a:pt x="4" y="16"/>
                    <a:pt x="4" y="16"/>
                  </a:cubicBezTo>
                  <a:cubicBezTo>
                    <a:pt x="4" y="17"/>
                    <a:pt x="5" y="17"/>
                    <a:pt x="6" y="18"/>
                  </a:cubicBezTo>
                  <a:cubicBezTo>
                    <a:pt x="7" y="18"/>
                    <a:pt x="8" y="18"/>
                    <a:pt x="8" y="18"/>
                  </a:cubicBezTo>
                  <a:cubicBezTo>
                    <a:pt x="9" y="18"/>
                    <a:pt x="10" y="18"/>
                    <a:pt x="10" y="18"/>
                  </a:cubicBezTo>
                  <a:cubicBezTo>
                    <a:pt x="11" y="18"/>
                    <a:pt x="11" y="17"/>
                    <a:pt x="11" y="17"/>
                  </a:cubicBezTo>
                  <a:cubicBezTo>
                    <a:pt x="11" y="16"/>
                    <a:pt x="10" y="15"/>
                    <a:pt x="8" y="14"/>
                  </a:cubicBezTo>
                  <a:cubicBezTo>
                    <a:pt x="7" y="13"/>
                    <a:pt x="7" y="13"/>
                    <a:pt x="7" y="13"/>
                  </a:cubicBezTo>
                  <a:cubicBezTo>
                    <a:pt x="3" y="11"/>
                    <a:pt x="1" y="9"/>
                    <a:pt x="1" y="7"/>
                  </a:cubicBezTo>
                  <a:cubicBezTo>
                    <a:pt x="1" y="5"/>
                    <a:pt x="2" y="3"/>
                    <a:pt x="3" y="2"/>
                  </a:cubicBezTo>
                  <a:cubicBezTo>
                    <a:pt x="5" y="1"/>
                    <a:pt x="6" y="0"/>
                    <a:pt x="8" y="0"/>
                  </a:cubicBezTo>
                  <a:cubicBezTo>
                    <a:pt x="10" y="0"/>
                    <a:pt x="11" y="1"/>
                    <a:pt x="12" y="1"/>
                  </a:cubicBezTo>
                  <a:cubicBezTo>
                    <a:pt x="14" y="2"/>
                    <a:pt x="15" y="3"/>
                    <a:pt x="16" y="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283147"/>
                </a:solidFill>
                <a:latin typeface="Calibri"/>
              </a:endParaRPr>
            </a:p>
          </p:txBody>
        </p:sp>
        <p:sp>
          <p:nvSpPr>
            <p:cNvPr id="324" name="Freeform 315">
              <a:extLst>
                <a:ext uri="{FF2B5EF4-FFF2-40B4-BE49-F238E27FC236}">
                  <a16:creationId xmlns:a16="http://schemas.microsoft.com/office/drawing/2014/main" id="{DD054503-6137-4062-912E-13B8984048BF}"/>
                </a:ext>
              </a:extLst>
            </p:cNvPr>
            <p:cNvSpPr>
              <a:spLocks noEditPoints="1"/>
            </p:cNvSpPr>
            <p:nvPr/>
          </p:nvSpPr>
          <p:spPr bwMode="auto">
            <a:xfrm>
              <a:off x="11799888" y="7953375"/>
              <a:ext cx="63500" cy="61913"/>
            </a:xfrm>
            <a:custGeom>
              <a:avLst/>
              <a:gdLst>
                <a:gd name="T0" fmla="*/ 12 w 23"/>
                <a:gd name="T1" fmla="*/ 0 h 23"/>
                <a:gd name="T2" fmla="*/ 18 w 23"/>
                <a:gd name="T3" fmla="*/ 1 h 23"/>
                <a:gd name="T4" fmla="*/ 22 w 23"/>
                <a:gd name="T5" fmla="*/ 5 h 23"/>
                <a:gd name="T6" fmla="*/ 23 w 23"/>
                <a:gd name="T7" fmla="*/ 11 h 23"/>
                <a:gd name="T8" fmla="*/ 22 w 23"/>
                <a:gd name="T9" fmla="*/ 17 h 23"/>
                <a:gd name="T10" fmla="*/ 18 w 23"/>
                <a:gd name="T11" fmla="*/ 21 h 23"/>
                <a:gd name="T12" fmla="*/ 12 w 23"/>
                <a:gd name="T13" fmla="*/ 23 h 23"/>
                <a:gd name="T14" fmla="*/ 4 w 23"/>
                <a:gd name="T15" fmla="*/ 19 h 23"/>
                <a:gd name="T16" fmla="*/ 0 w 23"/>
                <a:gd name="T17" fmla="*/ 11 h 23"/>
                <a:gd name="T18" fmla="*/ 4 w 23"/>
                <a:gd name="T19" fmla="*/ 3 h 23"/>
                <a:gd name="T20" fmla="*/ 12 w 23"/>
                <a:gd name="T21" fmla="*/ 0 h 23"/>
                <a:gd name="T22" fmla="*/ 12 w 23"/>
                <a:gd name="T23" fmla="*/ 5 h 23"/>
                <a:gd name="T24" fmla="*/ 8 w 23"/>
                <a:gd name="T25" fmla="*/ 7 h 23"/>
                <a:gd name="T26" fmla="*/ 6 w 23"/>
                <a:gd name="T27" fmla="*/ 11 h 23"/>
                <a:gd name="T28" fmla="*/ 8 w 23"/>
                <a:gd name="T29" fmla="*/ 16 h 23"/>
                <a:gd name="T30" fmla="*/ 12 w 23"/>
                <a:gd name="T31" fmla="*/ 18 h 23"/>
                <a:gd name="T32" fmla="*/ 16 w 23"/>
                <a:gd name="T33" fmla="*/ 16 h 23"/>
                <a:gd name="T34" fmla="*/ 18 w 23"/>
                <a:gd name="T35" fmla="*/ 11 h 23"/>
                <a:gd name="T36" fmla="*/ 16 w 23"/>
                <a:gd name="T37" fmla="*/ 7 h 23"/>
                <a:gd name="T38" fmla="*/ 12 w 23"/>
                <a:gd name="T39" fmla="*/ 5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 h="23">
                  <a:moveTo>
                    <a:pt x="12" y="0"/>
                  </a:moveTo>
                  <a:cubicBezTo>
                    <a:pt x="14" y="0"/>
                    <a:pt x="16" y="0"/>
                    <a:pt x="18" y="1"/>
                  </a:cubicBezTo>
                  <a:cubicBezTo>
                    <a:pt x="20" y="2"/>
                    <a:pt x="21" y="4"/>
                    <a:pt x="22" y="5"/>
                  </a:cubicBezTo>
                  <a:cubicBezTo>
                    <a:pt x="23" y="7"/>
                    <a:pt x="23" y="9"/>
                    <a:pt x="23" y="11"/>
                  </a:cubicBezTo>
                  <a:cubicBezTo>
                    <a:pt x="23" y="13"/>
                    <a:pt x="23" y="15"/>
                    <a:pt x="22" y="17"/>
                  </a:cubicBezTo>
                  <a:cubicBezTo>
                    <a:pt x="21" y="19"/>
                    <a:pt x="20" y="20"/>
                    <a:pt x="18" y="21"/>
                  </a:cubicBezTo>
                  <a:cubicBezTo>
                    <a:pt x="16" y="22"/>
                    <a:pt x="14" y="23"/>
                    <a:pt x="12" y="23"/>
                  </a:cubicBezTo>
                  <a:cubicBezTo>
                    <a:pt x="9" y="23"/>
                    <a:pt x="6" y="22"/>
                    <a:pt x="4" y="19"/>
                  </a:cubicBezTo>
                  <a:cubicBezTo>
                    <a:pt x="2" y="17"/>
                    <a:pt x="0" y="14"/>
                    <a:pt x="0" y="11"/>
                  </a:cubicBezTo>
                  <a:cubicBezTo>
                    <a:pt x="0" y="8"/>
                    <a:pt x="2" y="5"/>
                    <a:pt x="4" y="3"/>
                  </a:cubicBezTo>
                  <a:cubicBezTo>
                    <a:pt x="6" y="1"/>
                    <a:pt x="9" y="0"/>
                    <a:pt x="12" y="0"/>
                  </a:cubicBezTo>
                  <a:close/>
                  <a:moveTo>
                    <a:pt x="12" y="5"/>
                  </a:moveTo>
                  <a:cubicBezTo>
                    <a:pt x="10" y="5"/>
                    <a:pt x="9" y="5"/>
                    <a:pt x="8" y="7"/>
                  </a:cubicBezTo>
                  <a:cubicBezTo>
                    <a:pt x="7" y="8"/>
                    <a:pt x="6" y="9"/>
                    <a:pt x="6" y="11"/>
                  </a:cubicBezTo>
                  <a:cubicBezTo>
                    <a:pt x="6" y="13"/>
                    <a:pt x="7" y="15"/>
                    <a:pt x="8" y="16"/>
                  </a:cubicBezTo>
                  <a:cubicBezTo>
                    <a:pt x="9" y="17"/>
                    <a:pt x="10" y="18"/>
                    <a:pt x="12" y="18"/>
                  </a:cubicBezTo>
                  <a:cubicBezTo>
                    <a:pt x="14" y="18"/>
                    <a:pt x="15" y="17"/>
                    <a:pt x="16" y="16"/>
                  </a:cubicBezTo>
                  <a:cubicBezTo>
                    <a:pt x="17" y="15"/>
                    <a:pt x="18" y="13"/>
                    <a:pt x="18" y="11"/>
                  </a:cubicBezTo>
                  <a:cubicBezTo>
                    <a:pt x="18" y="9"/>
                    <a:pt x="17" y="8"/>
                    <a:pt x="16" y="7"/>
                  </a:cubicBezTo>
                  <a:cubicBezTo>
                    <a:pt x="15" y="5"/>
                    <a:pt x="14" y="5"/>
                    <a:pt x="12" y="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283147"/>
                </a:solidFill>
                <a:latin typeface="Calibri"/>
              </a:endParaRPr>
            </a:p>
          </p:txBody>
        </p:sp>
        <p:sp>
          <p:nvSpPr>
            <p:cNvPr id="325" name="Freeform 316">
              <a:extLst>
                <a:ext uri="{FF2B5EF4-FFF2-40B4-BE49-F238E27FC236}">
                  <a16:creationId xmlns:a16="http://schemas.microsoft.com/office/drawing/2014/main" id="{2E7B42F6-0ACB-4F0B-AF79-F9DB06646793}"/>
                </a:ext>
              </a:extLst>
            </p:cNvPr>
            <p:cNvSpPr>
              <a:spLocks/>
            </p:cNvSpPr>
            <p:nvPr/>
          </p:nvSpPr>
          <p:spPr bwMode="auto">
            <a:xfrm>
              <a:off x="11868150" y="7927975"/>
              <a:ext cx="33338" cy="84138"/>
            </a:xfrm>
            <a:custGeom>
              <a:avLst/>
              <a:gdLst>
                <a:gd name="T0" fmla="*/ 0 w 12"/>
                <a:gd name="T1" fmla="*/ 9 h 31"/>
                <a:gd name="T2" fmla="*/ 2 w 12"/>
                <a:gd name="T3" fmla="*/ 9 h 31"/>
                <a:gd name="T4" fmla="*/ 2 w 12"/>
                <a:gd name="T5" fmla="*/ 4 h 31"/>
                <a:gd name="T6" fmla="*/ 4 w 12"/>
                <a:gd name="T7" fmla="*/ 1 h 31"/>
                <a:gd name="T8" fmla="*/ 8 w 12"/>
                <a:gd name="T9" fmla="*/ 0 h 31"/>
                <a:gd name="T10" fmla="*/ 12 w 12"/>
                <a:gd name="T11" fmla="*/ 1 h 31"/>
                <a:gd name="T12" fmla="*/ 12 w 12"/>
                <a:gd name="T13" fmla="*/ 5 h 31"/>
                <a:gd name="T14" fmla="*/ 10 w 12"/>
                <a:gd name="T15" fmla="*/ 5 h 31"/>
                <a:gd name="T16" fmla="*/ 8 w 12"/>
                <a:gd name="T17" fmla="*/ 5 h 31"/>
                <a:gd name="T18" fmla="*/ 8 w 12"/>
                <a:gd name="T19" fmla="*/ 6 h 31"/>
                <a:gd name="T20" fmla="*/ 8 w 12"/>
                <a:gd name="T21" fmla="*/ 9 h 31"/>
                <a:gd name="T22" fmla="*/ 11 w 12"/>
                <a:gd name="T23" fmla="*/ 9 h 31"/>
                <a:gd name="T24" fmla="*/ 11 w 12"/>
                <a:gd name="T25" fmla="*/ 14 h 31"/>
                <a:gd name="T26" fmla="*/ 8 w 12"/>
                <a:gd name="T27" fmla="*/ 14 h 31"/>
                <a:gd name="T28" fmla="*/ 8 w 12"/>
                <a:gd name="T29" fmla="*/ 31 h 31"/>
                <a:gd name="T30" fmla="*/ 2 w 12"/>
                <a:gd name="T31" fmla="*/ 31 h 31"/>
                <a:gd name="T32" fmla="*/ 2 w 12"/>
                <a:gd name="T33" fmla="*/ 14 h 31"/>
                <a:gd name="T34" fmla="*/ 0 w 12"/>
                <a:gd name="T35" fmla="*/ 14 h 31"/>
                <a:gd name="T36" fmla="*/ 0 w 12"/>
                <a:gd name="T37" fmla="*/ 9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 h="31">
                  <a:moveTo>
                    <a:pt x="0" y="9"/>
                  </a:moveTo>
                  <a:cubicBezTo>
                    <a:pt x="2" y="9"/>
                    <a:pt x="2" y="9"/>
                    <a:pt x="2" y="9"/>
                  </a:cubicBezTo>
                  <a:cubicBezTo>
                    <a:pt x="2" y="6"/>
                    <a:pt x="2" y="5"/>
                    <a:pt x="2" y="4"/>
                  </a:cubicBezTo>
                  <a:cubicBezTo>
                    <a:pt x="3" y="3"/>
                    <a:pt x="3" y="2"/>
                    <a:pt x="4" y="1"/>
                  </a:cubicBezTo>
                  <a:cubicBezTo>
                    <a:pt x="5" y="0"/>
                    <a:pt x="6" y="0"/>
                    <a:pt x="8" y="0"/>
                  </a:cubicBezTo>
                  <a:cubicBezTo>
                    <a:pt x="9" y="0"/>
                    <a:pt x="10" y="0"/>
                    <a:pt x="12" y="1"/>
                  </a:cubicBezTo>
                  <a:cubicBezTo>
                    <a:pt x="12" y="5"/>
                    <a:pt x="12" y="5"/>
                    <a:pt x="12" y="5"/>
                  </a:cubicBezTo>
                  <a:cubicBezTo>
                    <a:pt x="11" y="5"/>
                    <a:pt x="10" y="5"/>
                    <a:pt x="10" y="5"/>
                  </a:cubicBezTo>
                  <a:cubicBezTo>
                    <a:pt x="9" y="5"/>
                    <a:pt x="8" y="5"/>
                    <a:pt x="8" y="5"/>
                  </a:cubicBezTo>
                  <a:cubicBezTo>
                    <a:pt x="8" y="5"/>
                    <a:pt x="8" y="6"/>
                    <a:pt x="8" y="6"/>
                  </a:cubicBezTo>
                  <a:cubicBezTo>
                    <a:pt x="8" y="9"/>
                    <a:pt x="8" y="9"/>
                    <a:pt x="8" y="9"/>
                  </a:cubicBezTo>
                  <a:cubicBezTo>
                    <a:pt x="11" y="9"/>
                    <a:pt x="11" y="9"/>
                    <a:pt x="11" y="9"/>
                  </a:cubicBezTo>
                  <a:cubicBezTo>
                    <a:pt x="11" y="14"/>
                    <a:pt x="11" y="14"/>
                    <a:pt x="11" y="14"/>
                  </a:cubicBezTo>
                  <a:cubicBezTo>
                    <a:pt x="8" y="14"/>
                    <a:pt x="8" y="14"/>
                    <a:pt x="8" y="14"/>
                  </a:cubicBezTo>
                  <a:cubicBezTo>
                    <a:pt x="8" y="31"/>
                    <a:pt x="8" y="31"/>
                    <a:pt x="8" y="31"/>
                  </a:cubicBezTo>
                  <a:cubicBezTo>
                    <a:pt x="2" y="31"/>
                    <a:pt x="2" y="31"/>
                    <a:pt x="2" y="31"/>
                  </a:cubicBezTo>
                  <a:cubicBezTo>
                    <a:pt x="2" y="14"/>
                    <a:pt x="2" y="14"/>
                    <a:pt x="2" y="14"/>
                  </a:cubicBezTo>
                  <a:cubicBezTo>
                    <a:pt x="0" y="14"/>
                    <a:pt x="0" y="14"/>
                    <a:pt x="0" y="14"/>
                  </a:cubicBezTo>
                  <a:lnTo>
                    <a:pt x="0" y="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283147"/>
                </a:solidFill>
                <a:latin typeface="Calibri"/>
              </a:endParaRPr>
            </a:p>
          </p:txBody>
        </p:sp>
        <p:sp>
          <p:nvSpPr>
            <p:cNvPr id="326" name="Freeform 317">
              <a:extLst>
                <a:ext uri="{FF2B5EF4-FFF2-40B4-BE49-F238E27FC236}">
                  <a16:creationId xmlns:a16="http://schemas.microsoft.com/office/drawing/2014/main" id="{971B589A-0254-4DB3-ACE4-C48F73464E40}"/>
                </a:ext>
              </a:extLst>
            </p:cNvPr>
            <p:cNvSpPr>
              <a:spLocks/>
            </p:cNvSpPr>
            <p:nvPr/>
          </p:nvSpPr>
          <p:spPr bwMode="auto">
            <a:xfrm>
              <a:off x="11901488" y="7927975"/>
              <a:ext cx="28575" cy="84138"/>
            </a:xfrm>
            <a:custGeom>
              <a:avLst/>
              <a:gdLst>
                <a:gd name="T0" fmla="*/ 0 w 11"/>
                <a:gd name="T1" fmla="*/ 9 h 31"/>
                <a:gd name="T2" fmla="*/ 2 w 11"/>
                <a:gd name="T3" fmla="*/ 9 h 31"/>
                <a:gd name="T4" fmla="*/ 2 w 11"/>
                <a:gd name="T5" fmla="*/ 4 h 31"/>
                <a:gd name="T6" fmla="*/ 4 w 11"/>
                <a:gd name="T7" fmla="*/ 1 h 31"/>
                <a:gd name="T8" fmla="*/ 7 w 11"/>
                <a:gd name="T9" fmla="*/ 0 h 31"/>
                <a:gd name="T10" fmla="*/ 11 w 11"/>
                <a:gd name="T11" fmla="*/ 1 h 31"/>
                <a:gd name="T12" fmla="*/ 11 w 11"/>
                <a:gd name="T13" fmla="*/ 5 h 31"/>
                <a:gd name="T14" fmla="*/ 9 w 11"/>
                <a:gd name="T15" fmla="*/ 5 h 31"/>
                <a:gd name="T16" fmla="*/ 8 w 11"/>
                <a:gd name="T17" fmla="*/ 5 h 31"/>
                <a:gd name="T18" fmla="*/ 7 w 11"/>
                <a:gd name="T19" fmla="*/ 6 h 31"/>
                <a:gd name="T20" fmla="*/ 7 w 11"/>
                <a:gd name="T21" fmla="*/ 9 h 31"/>
                <a:gd name="T22" fmla="*/ 11 w 11"/>
                <a:gd name="T23" fmla="*/ 9 h 31"/>
                <a:gd name="T24" fmla="*/ 11 w 11"/>
                <a:gd name="T25" fmla="*/ 14 h 31"/>
                <a:gd name="T26" fmla="*/ 7 w 11"/>
                <a:gd name="T27" fmla="*/ 14 h 31"/>
                <a:gd name="T28" fmla="*/ 7 w 11"/>
                <a:gd name="T29" fmla="*/ 31 h 31"/>
                <a:gd name="T30" fmla="*/ 2 w 11"/>
                <a:gd name="T31" fmla="*/ 31 h 31"/>
                <a:gd name="T32" fmla="*/ 2 w 11"/>
                <a:gd name="T33" fmla="*/ 14 h 31"/>
                <a:gd name="T34" fmla="*/ 0 w 11"/>
                <a:gd name="T35" fmla="*/ 14 h 31"/>
                <a:gd name="T36" fmla="*/ 0 w 11"/>
                <a:gd name="T37" fmla="*/ 9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 h="31">
                  <a:moveTo>
                    <a:pt x="0" y="9"/>
                  </a:moveTo>
                  <a:cubicBezTo>
                    <a:pt x="2" y="9"/>
                    <a:pt x="2" y="9"/>
                    <a:pt x="2" y="9"/>
                  </a:cubicBezTo>
                  <a:cubicBezTo>
                    <a:pt x="2" y="6"/>
                    <a:pt x="2" y="5"/>
                    <a:pt x="2" y="4"/>
                  </a:cubicBezTo>
                  <a:cubicBezTo>
                    <a:pt x="2" y="3"/>
                    <a:pt x="3" y="2"/>
                    <a:pt x="4" y="1"/>
                  </a:cubicBezTo>
                  <a:cubicBezTo>
                    <a:pt x="4" y="0"/>
                    <a:pt x="6" y="0"/>
                    <a:pt x="7" y="0"/>
                  </a:cubicBezTo>
                  <a:cubicBezTo>
                    <a:pt x="8" y="0"/>
                    <a:pt x="10" y="0"/>
                    <a:pt x="11" y="1"/>
                  </a:cubicBezTo>
                  <a:cubicBezTo>
                    <a:pt x="11" y="5"/>
                    <a:pt x="11" y="5"/>
                    <a:pt x="11" y="5"/>
                  </a:cubicBezTo>
                  <a:cubicBezTo>
                    <a:pt x="10" y="5"/>
                    <a:pt x="10" y="5"/>
                    <a:pt x="9" y="5"/>
                  </a:cubicBezTo>
                  <a:cubicBezTo>
                    <a:pt x="8" y="5"/>
                    <a:pt x="8" y="5"/>
                    <a:pt x="8" y="5"/>
                  </a:cubicBezTo>
                  <a:cubicBezTo>
                    <a:pt x="8" y="5"/>
                    <a:pt x="7" y="6"/>
                    <a:pt x="7" y="6"/>
                  </a:cubicBezTo>
                  <a:cubicBezTo>
                    <a:pt x="7" y="9"/>
                    <a:pt x="7" y="9"/>
                    <a:pt x="7" y="9"/>
                  </a:cubicBezTo>
                  <a:cubicBezTo>
                    <a:pt x="11" y="9"/>
                    <a:pt x="11" y="9"/>
                    <a:pt x="11" y="9"/>
                  </a:cubicBezTo>
                  <a:cubicBezTo>
                    <a:pt x="11" y="14"/>
                    <a:pt x="11" y="14"/>
                    <a:pt x="11" y="14"/>
                  </a:cubicBezTo>
                  <a:cubicBezTo>
                    <a:pt x="7" y="14"/>
                    <a:pt x="7" y="14"/>
                    <a:pt x="7" y="14"/>
                  </a:cubicBezTo>
                  <a:cubicBezTo>
                    <a:pt x="7" y="31"/>
                    <a:pt x="7" y="31"/>
                    <a:pt x="7" y="31"/>
                  </a:cubicBezTo>
                  <a:cubicBezTo>
                    <a:pt x="2" y="31"/>
                    <a:pt x="2" y="31"/>
                    <a:pt x="2" y="31"/>
                  </a:cubicBezTo>
                  <a:cubicBezTo>
                    <a:pt x="2" y="14"/>
                    <a:pt x="2" y="14"/>
                    <a:pt x="2" y="14"/>
                  </a:cubicBezTo>
                  <a:cubicBezTo>
                    <a:pt x="0" y="14"/>
                    <a:pt x="0" y="14"/>
                    <a:pt x="0" y="14"/>
                  </a:cubicBezTo>
                  <a:lnTo>
                    <a:pt x="0" y="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283147"/>
                </a:solidFill>
                <a:latin typeface="Calibri"/>
              </a:endParaRPr>
            </a:p>
          </p:txBody>
        </p:sp>
        <p:sp>
          <p:nvSpPr>
            <p:cNvPr id="327" name="Freeform 318">
              <a:extLst>
                <a:ext uri="{FF2B5EF4-FFF2-40B4-BE49-F238E27FC236}">
                  <a16:creationId xmlns:a16="http://schemas.microsoft.com/office/drawing/2014/main" id="{2ED5DDD5-CFC0-4602-9F96-59E35FB2DC1B}"/>
                </a:ext>
              </a:extLst>
            </p:cNvPr>
            <p:cNvSpPr>
              <a:spLocks/>
            </p:cNvSpPr>
            <p:nvPr/>
          </p:nvSpPr>
          <p:spPr bwMode="auto">
            <a:xfrm>
              <a:off x="11814175" y="5762625"/>
              <a:ext cx="157163" cy="792163"/>
            </a:xfrm>
            <a:custGeom>
              <a:avLst/>
              <a:gdLst>
                <a:gd name="T0" fmla="*/ 42 w 58"/>
                <a:gd name="T1" fmla="*/ 0 h 292"/>
                <a:gd name="T2" fmla="*/ 24 w 58"/>
                <a:gd name="T3" fmla="*/ 107 h 292"/>
                <a:gd name="T4" fmla="*/ 42 w 58"/>
                <a:gd name="T5" fmla="*/ 279 h 292"/>
                <a:gd name="T6" fmla="*/ 17 w 58"/>
                <a:gd name="T7" fmla="*/ 275 h 292"/>
              </a:gdLst>
              <a:ahLst/>
              <a:cxnLst>
                <a:cxn ang="0">
                  <a:pos x="T0" y="T1"/>
                </a:cxn>
                <a:cxn ang="0">
                  <a:pos x="T2" y="T3"/>
                </a:cxn>
                <a:cxn ang="0">
                  <a:pos x="T4" y="T5"/>
                </a:cxn>
                <a:cxn ang="0">
                  <a:pos x="T6" y="T7"/>
                </a:cxn>
              </a:cxnLst>
              <a:rect l="0" t="0" r="r" b="b"/>
              <a:pathLst>
                <a:path w="58" h="292">
                  <a:moveTo>
                    <a:pt x="42" y="0"/>
                  </a:moveTo>
                  <a:cubicBezTo>
                    <a:pt x="42" y="0"/>
                    <a:pt x="0" y="51"/>
                    <a:pt x="24" y="107"/>
                  </a:cubicBezTo>
                  <a:cubicBezTo>
                    <a:pt x="49" y="163"/>
                    <a:pt x="58" y="266"/>
                    <a:pt x="42" y="279"/>
                  </a:cubicBezTo>
                  <a:cubicBezTo>
                    <a:pt x="27" y="292"/>
                    <a:pt x="17" y="275"/>
                    <a:pt x="17" y="275"/>
                  </a:cubicBezTo>
                </a:path>
              </a:pathLst>
            </a:custGeom>
            <a:noFill/>
            <a:ln w="11113" cap="rnd">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283147"/>
                </a:solidFill>
                <a:latin typeface="Calibri"/>
              </a:endParaRPr>
            </a:p>
          </p:txBody>
        </p:sp>
        <p:sp>
          <p:nvSpPr>
            <p:cNvPr id="328" name="Freeform 319">
              <a:extLst>
                <a:ext uri="{FF2B5EF4-FFF2-40B4-BE49-F238E27FC236}">
                  <a16:creationId xmlns:a16="http://schemas.microsoft.com/office/drawing/2014/main" id="{F417D557-782D-4E4F-90F6-04289C260BD6}"/>
                </a:ext>
              </a:extLst>
            </p:cNvPr>
            <p:cNvSpPr>
              <a:spLocks/>
            </p:cNvSpPr>
            <p:nvPr/>
          </p:nvSpPr>
          <p:spPr bwMode="auto">
            <a:xfrm>
              <a:off x="10426700" y="5211763"/>
              <a:ext cx="468313" cy="627063"/>
            </a:xfrm>
            <a:custGeom>
              <a:avLst/>
              <a:gdLst>
                <a:gd name="T0" fmla="*/ 173 w 173"/>
                <a:gd name="T1" fmla="*/ 231 h 231"/>
                <a:gd name="T2" fmla="*/ 72 w 173"/>
                <a:gd name="T3" fmla="*/ 231 h 231"/>
                <a:gd name="T4" fmla="*/ 0 w 173"/>
                <a:gd name="T5" fmla="*/ 159 h 231"/>
                <a:gd name="T6" fmla="*/ 0 w 173"/>
                <a:gd name="T7" fmla="*/ 0 h 231"/>
                <a:gd name="T8" fmla="*/ 173 w 173"/>
                <a:gd name="T9" fmla="*/ 0 h 231"/>
                <a:gd name="T10" fmla="*/ 173 w 173"/>
                <a:gd name="T11" fmla="*/ 231 h 231"/>
              </a:gdLst>
              <a:ahLst/>
              <a:cxnLst>
                <a:cxn ang="0">
                  <a:pos x="T0" y="T1"/>
                </a:cxn>
                <a:cxn ang="0">
                  <a:pos x="T2" y="T3"/>
                </a:cxn>
                <a:cxn ang="0">
                  <a:pos x="T4" y="T5"/>
                </a:cxn>
                <a:cxn ang="0">
                  <a:pos x="T6" y="T7"/>
                </a:cxn>
                <a:cxn ang="0">
                  <a:pos x="T8" y="T9"/>
                </a:cxn>
                <a:cxn ang="0">
                  <a:pos x="T10" y="T11"/>
                </a:cxn>
              </a:cxnLst>
              <a:rect l="0" t="0" r="r" b="b"/>
              <a:pathLst>
                <a:path w="173" h="231">
                  <a:moveTo>
                    <a:pt x="173" y="231"/>
                  </a:moveTo>
                  <a:cubicBezTo>
                    <a:pt x="72" y="231"/>
                    <a:pt x="72" y="231"/>
                    <a:pt x="72" y="231"/>
                  </a:cubicBezTo>
                  <a:cubicBezTo>
                    <a:pt x="32" y="231"/>
                    <a:pt x="0" y="198"/>
                    <a:pt x="0" y="159"/>
                  </a:cubicBezTo>
                  <a:cubicBezTo>
                    <a:pt x="0" y="0"/>
                    <a:pt x="0" y="0"/>
                    <a:pt x="0" y="0"/>
                  </a:cubicBezTo>
                  <a:cubicBezTo>
                    <a:pt x="173" y="0"/>
                    <a:pt x="173" y="0"/>
                    <a:pt x="173" y="0"/>
                  </a:cubicBezTo>
                  <a:lnTo>
                    <a:pt x="173" y="231"/>
                  </a:lnTo>
                  <a:close/>
                </a:path>
              </a:pathLst>
            </a:custGeom>
            <a:solidFill>
              <a:srgbClr val="799E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283147"/>
                </a:solidFill>
                <a:latin typeface="Calibri"/>
              </a:endParaRPr>
            </a:p>
          </p:txBody>
        </p:sp>
        <p:sp>
          <p:nvSpPr>
            <p:cNvPr id="329" name="Rectangle 320">
              <a:extLst>
                <a:ext uri="{FF2B5EF4-FFF2-40B4-BE49-F238E27FC236}">
                  <a16:creationId xmlns:a16="http://schemas.microsoft.com/office/drawing/2014/main" id="{B719BB3F-BA2A-458F-9CA9-FCF10292E97F}"/>
                </a:ext>
              </a:extLst>
            </p:cNvPr>
            <p:cNvSpPr>
              <a:spLocks noChangeArrowheads="1"/>
            </p:cNvSpPr>
            <p:nvPr/>
          </p:nvSpPr>
          <p:spPr bwMode="auto">
            <a:xfrm>
              <a:off x="10895013" y="5211763"/>
              <a:ext cx="471488" cy="627063"/>
            </a:xfrm>
            <a:prstGeom prst="rect">
              <a:avLst/>
            </a:prstGeom>
            <a:solidFill>
              <a:srgbClr val="3206E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283147"/>
                </a:solidFill>
                <a:latin typeface="Calibri"/>
              </a:endParaRPr>
            </a:p>
          </p:txBody>
        </p:sp>
        <p:sp>
          <p:nvSpPr>
            <p:cNvPr id="330" name="Rectangle 321">
              <a:extLst>
                <a:ext uri="{FF2B5EF4-FFF2-40B4-BE49-F238E27FC236}">
                  <a16:creationId xmlns:a16="http://schemas.microsoft.com/office/drawing/2014/main" id="{8A14136B-6D58-4D17-B21C-AAA9AAF6ECC6}"/>
                </a:ext>
              </a:extLst>
            </p:cNvPr>
            <p:cNvSpPr>
              <a:spLocks noChangeArrowheads="1"/>
            </p:cNvSpPr>
            <p:nvPr/>
          </p:nvSpPr>
          <p:spPr bwMode="auto">
            <a:xfrm>
              <a:off x="11366500" y="5211763"/>
              <a:ext cx="469900" cy="627063"/>
            </a:xfrm>
            <a:prstGeom prst="rect">
              <a:avLst/>
            </a:prstGeom>
            <a:solidFill>
              <a:srgbClr val="799E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283147"/>
                </a:solidFill>
                <a:latin typeface="Calibri"/>
              </a:endParaRPr>
            </a:p>
          </p:txBody>
        </p:sp>
        <p:sp>
          <p:nvSpPr>
            <p:cNvPr id="331" name="Rectangle 322">
              <a:extLst>
                <a:ext uri="{FF2B5EF4-FFF2-40B4-BE49-F238E27FC236}">
                  <a16:creationId xmlns:a16="http://schemas.microsoft.com/office/drawing/2014/main" id="{FF63982B-9F64-49F8-B4A0-203ADC89E59C}"/>
                </a:ext>
              </a:extLst>
            </p:cNvPr>
            <p:cNvSpPr>
              <a:spLocks noChangeArrowheads="1"/>
            </p:cNvSpPr>
            <p:nvPr/>
          </p:nvSpPr>
          <p:spPr bwMode="auto">
            <a:xfrm>
              <a:off x="11836400" y="5211763"/>
              <a:ext cx="468313" cy="627063"/>
            </a:xfrm>
            <a:prstGeom prst="rect">
              <a:avLst/>
            </a:prstGeom>
            <a:solidFill>
              <a:srgbClr val="3206E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283147"/>
                </a:solidFill>
                <a:latin typeface="Calibri"/>
              </a:endParaRPr>
            </a:p>
          </p:txBody>
        </p:sp>
        <p:sp>
          <p:nvSpPr>
            <p:cNvPr id="332" name="Rectangle 323">
              <a:extLst>
                <a:ext uri="{FF2B5EF4-FFF2-40B4-BE49-F238E27FC236}">
                  <a16:creationId xmlns:a16="http://schemas.microsoft.com/office/drawing/2014/main" id="{BEB98D2A-6526-413B-83E2-8F079DB97C9D}"/>
                </a:ext>
              </a:extLst>
            </p:cNvPr>
            <p:cNvSpPr>
              <a:spLocks noChangeArrowheads="1"/>
            </p:cNvSpPr>
            <p:nvPr/>
          </p:nvSpPr>
          <p:spPr bwMode="auto">
            <a:xfrm>
              <a:off x="12304713" y="5211763"/>
              <a:ext cx="471488" cy="627063"/>
            </a:xfrm>
            <a:prstGeom prst="rect">
              <a:avLst/>
            </a:prstGeom>
            <a:solidFill>
              <a:srgbClr val="799E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283147"/>
                </a:solidFill>
                <a:latin typeface="Calibri"/>
              </a:endParaRPr>
            </a:p>
          </p:txBody>
        </p:sp>
        <p:sp>
          <p:nvSpPr>
            <p:cNvPr id="333" name="Rectangle 324">
              <a:extLst>
                <a:ext uri="{FF2B5EF4-FFF2-40B4-BE49-F238E27FC236}">
                  <a16:creationId xmlns:a16="http://schemas.microsoft.com/office/drawing/2014/main" id="{66F57655-8E0F-4F27-B06F-954F1C96C106}"/>
                </a:ext>
              </a:extLst>
            </p:cNvPr>
            <p:cNvSpPr>
              <a:spLocks noChangeArrowheads="1"/>
            </p:cNvSpPr>
            <p:nvPr/>
          </p:nvSpPr>
          <p:spPr bwMode="auto">
            <a:xfrm>
              <a:off x="12776200" y="5211763"/>
              <a:ext cx="468313" cy="627063"/>
            </a:xfrm>
            <a:prstGeom prst="rect">
              <a:avLst/>
            </a:prstGeom>
            <a:solidFill>
              <a:srgbClr val="3206E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283147"/>
                </a:solidFill>
                <a:latin typeface="Calibri"/>
              </a:endParaRPr>
            </a:p>
          </p:txBody>
        </p:sp>
        <p:sp>
          <p:nvSpPr>
            <p:cNvPr id="334" name="Freeform 325">
              <a:extLst>
                <a:ext uri="{FF2B5EF4-FFF2-40B4-BE49-F238E27FC236}">
                  <a16:creationId xmlns:a16="http://schemas.microsoft.com/office/drawing/2014/main" id="{B0A78D1F-39E5-4208-8E88-D665647109A0}"/>
                </a:ext>
              </a:extLst>
            </p:cNvPr>
            <p:cNvSpPr>
              <a:spLocks/>
            </p:cNvSpPr>
            <p:nvPr/>
          </p:nvSpPr>
          <p:spPr bwMode="auto">
            <a:xfrm>
              <a:off x="13244513" y="5211763"/>
              <a:ext cx="471488" cy="627063"/>
            </a:xfrm>
            <a:custGeom>
              <a:avLst/>
              <a:gdLst>
                <a:gd name="T0" fmla="*/ 102 w 174"/>
                <a:gd name="T1" fmla="*/ 231 h 231"/>
                <a:gd name="T2" fmla="*/ 0 w 174"/>
                <a:gd name="T3" fmla="*/ 231 h 231"/>
                <a:gd name="T4" fmla="*/ 0 w 174"/>
                <a:gd name="T5" fmla="*/ 0 h 231"/>
                <a:gd name="T6" fmla="*/ 174 w 174"/>
                <a:gd name="T7" fmla="*/ 0 h 231"/>
                <a:gd name="T8" fmla="*/ 174 w 174"/>
                <a:gd name="T9" fmla="*/ 159 h 231"/>
                <a:gd name="T10" fmla="*/ 102 w 174"/>
                <a:gd name="T11" fmla="*/ 231 h 231"/>
              </a:gdLst>
              <a:ahLst/>
              <a:cxnLst>
                <a:cxn ang="0">
                  <a:pos x="T0" y="T1"/>
                </a:cxn>
                <a:cxn ang="0">
                  <a:pos x="T2" y="T3"/>
                </a:cxn>
                <a:cxn ang="0">
                  <a:pos x="T4" y="T5"/>
                </a:cxn>
                <a:cxn ang="0">
                  <a:pos x="T6" y="T7"/>
                </a:cxn>
                <a:cxn ang="0">
                  <a:pos x="T8" y="T9"/>
                </a:cxn>
                <a:cxn ang="0">
                  <a:pos x="T10" y="T11"/>
                </a:cxn>
              </a:cxnLst>
              <a:rect l="0" t="0" r="r" b="b"/>
              <a:pathLst>
                <a:path w="174" h="231">
                  <a:moveTo>
                    <a:pt x="102" y="231"/>
                  </a:moveTo>
                  <a:cubicBezTo>
                    <a:pt x="0" y="231"/>
                    <a:pt x="0" y="231"/>
                    <a:pt x="0" y="231"/>
                  </a:cubicBezTo>
                  <a:cubicBezTo>
                    <a:pt x="0" y="0"/>
                    <a:pt x="0" y="0"/>
                    <a:pt x="0" y="0"/>
                  </a:cubicBezTo>
                  <a:cubicBezTo>
                    <a:pt x="174" y="0"/>
                    <a:pt x="174" y="0"/>
                    <a:pt x="174" y="0"/>
                  </a:cubicBezTo>
                  <a:cubicBezTo>
                    <a:pt x="174" y="159"/>
                    <a:pt x="174" y="159"/>
                    <a:pt x="174" y="159"/>
                  </a:cubicBezTo>
                  <a:cubicBezTo>
                    <a:pt x="174" y="198"/>
                    <a:pt x="141" y="231"/>
                    <a:pt x="102" y="231"/>
                  </a:cubicBezTo>
                  <a:close/>
                </a:path>
              </a:pathLst>
            </a:custGeom>
            <a:solidFill>
              <a:srgbClr val="799E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283147"/>
                </a:solidFill>
                <a:latin typeface="Calibri"/>
              </a:endParaRPr>
            </a:p>
          </p:txBody>
        </p:sp>
        <p:sp>
          <p:nvSpPr>
            <p:cNvPr id="335" name="Freeform 326">
              <a:extLst>
                <a:ext uri="{FF2B5EF4-FFF2-40B4-BE49-F238E27FC236}">
                  <a16:creationId xmlns:a16="http://schemas.microsoft.com/office/drawing/2014/main" id="{A46622A0-6375-4EE8-BCB1-A4D65BF15612}"/>
                </a:ext>
              </a:extLst>
            </p:cNvPr>
            <p:cNvSpPr>
              <a:spLocks/>
            </p:cNvSpPr>
            <p:nvPr/>
          </p:nvSpPr>
          <p:spPr bwMode="auto">
            <a:xfrm>
              <a:off x="10426700" y="4916488"/>
              <a:ext cx="812800" cy="295275"/>
            </a:xfrm>
            <a:custGeom>
              <a:avLst/>
              <a:gdLst>
                <a:gd name="T0" fmla="*/ 295 w 512"/>
                <a:gd name="T1" fmla="*/ 186 h 186"/>
                <a:gd name="T2" fmla="*/ 0 w 512"/>
                <a:gd name="T3" fmla="*/ 186 h 186"/>
                <a:gd name="T4" fmla="*/ 302 w 512"/>
                <a:gd name="T5" fmla="*/ 0 h 186"/>
                <a:gd name="T6" fmla="*/ 512 w 512"/>
                <a:gd name="T7" fmla="*/ 0 h 186"/>
                <a:gd name="T8" fmla="*/ 295 w 512"/>
                <a:gd name="T9" fmla="*/ 186 h 186"/>
              </a:gdLst>
              <a:ahLst/>
              <a:cxnLst>
                <a:cxn ang="0">
                  <a:pos x="T0" y="T1"/>
                </a:cxn>
                <a:cxn ang="0">
                  <a:pos x="T2" y="T3"/>
                </a:cxn>
                <a:cxn ang="0">
                  <a:pos x="T4" y="T5"/>
                </a:cxn>
                <a:cxn ang="0">
                  <a:pos x="T6" y="T7"/>
                </a:cxn>
                <a:cxn ang="0">
                  <a:pos x="T8" y="T9"/>
                </a:cxn>
              </a:cxnLst>
              <a:rect l="0" t="0" r="r" b="b"/>
              <a:pathLst>
                <a:path w="512" h="186">
                  <a:moveTo>
                    <a:pt x="295" y="186"/>
                  </a:moveTo>
                  <a:lnTo>
                    <a:pt x="0" y="186"/>
                  </a:lnTo>
                  <a:lnTo>
                    <a:pt x="302" y="0"/>
                  </a:lnTo>
                  <a:lnTo>
                    <a:pt x="512" y="0"/>
                  </a:lnTo>
                  <a:lnTo>
                    <a:pt x="295" y="186"/>
                  </a:lnTo>
                  <a:close/>
                </a:path>
              </a:pathLst>
            </a:custGeom>
            <a:solidFill>
              <a:srgbClr val="A0B8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283147"/>
                </a:solidFill>
                <a:latin typeface="Calibri"/>
              </a:endParaRPr>
            </a:p>
          </p:txBody>
        </p:sp>
        <p:sp>
          <p:nvSpPr>
            <p:cNvPr id="336" name="Freeform 327">
              <a:extLst>
                <a:ext uri="{FF2B5EF4-FFF2-40B4-BE49-F238E27FC236}">
                  <a16:creationId xmlns:a16="http://schemas.microsoft.com/office/drawing/2014/main" id="{305EAC7A-C94F-482D-9B53-83A84EA4BC4D}"/>
                </a:ext>
              </a:extLst>
            </p:cNvPr>
            <p:cNvSpPr>
              <a:spLocks/>
            </p:cNvSpPr>
            <p:nvPr/>
          </p:nvSpPr>
          <p:spPr bwMode="auto">
            <a:xfrm>
              <a:off x="10895013" y="4916488"/>
              <a:ext cx="674688" cy="295275"/>
            </a:xfrm>
            <a:custGeom>
              <a:avLst/>
              <a:gdLst>
                <a:gd name="T0" fmla="*/ 297 w 425"/>
                <a:gd name="T1" fmla="*/ 186 h 186"/>
                <a:gd name="T2" fmla="*/ 0 w 425"/>
                <a:gd name="T3" fmla="*/ 186 h 186"/>
                <a:gd name="T4" fmla="*/ 217 w 425"/>
                <a:gd name="T5" fmla="*/ 0 h 186"/>
                <a:gd name="T6" fmla="*/ 425 w 425"/>
                <a:gd name="T7" fmla="*/ 0 h 186"/>
                <a:gd name="T8" fmla="*/ 297 w 425"/>
                <a:gd name="T9" fmla="*/ 186 h 186"/>
              </a:gdLst>
              <a:ahLst/>
              <a:cxnLst>
                <a:cxn ang="0">
                  <a:pos x="T0" y="T1"/>
                </a:cxn>
                <a:cxn ang="0">
                  <a:pos x="T2" y="T3"/>
                </a:cxn>
                <a:cxn ang="0">
                  <a:pos x="T4" y="T5"/>
                </a:cxn>
                <a:cxn ang="0">
                  <a:pos x="T6" y="T7"/>
                </a:cxn>
                <a:cxn ang="0">
                  <a:pos x="T8" y="T9"/>
                </a:cxn>
              </a:cxnLst>
              <a:rect l="0" t="0" r="r" b="b"/>
              <a:pathLst>
                <a:path w="425" h="186">
                  <a:moveTo>
                    <a:pt x="297" y="186"/>
                  </a:moveTo>
                  <a:lnTo>
                    <a:pt x="0" y="186"/>
                  </a:lnTo>
                  <a:lnTo>
                    <a:pt x="217" y="0"/>
                  </a:lnTo>
                  <a:lnTo>
                    <a:pt x="425" y="0"/>
                  </a:lnTo>
                  <a:lnTo>
                    <a:pt x="297" y="186"/>
                  </a:lnTo>
                  <a:close/>
                </a:path>
              </a:pathLst>
            </a:custGeom>
            <a:solidFill>
              <a:srgbClr val="4A10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283147"/>
                </a:solidFill>
                <a:latin typeface="Calibri"/>
              </a:endParaRPr>
            </a:p>
          </p:txBody>
        </p:sp>
        <p:sp>
          <p:nvSpPr>
            <p:cNvPr id="337" name="Freeform 328">
              <a:extLst>
                <a:ext uri="{FF2B5EF4-FFF2-40B4-BE49-F238E27FC236}">
                  <a16:creationId xmlns:a16="http://schemas.microsoft.com/office/drawing/2014/main" id="{CB8EAAA6-AE17-43F5-A28F-803BC2C00D98}"/>
                </a:ext>
              </a:extLst>
            </p:cNvPr>
            <p:cNvSpPr>
              <a:spLocks/>
            </p:cNvSpPr>
            <p:nvPr/>
          </p:nvSpPr>
          <p:spPr bwMode="auto">
            <a:xfrm>
              <a:off x="11366500" y="4916488"/>
              <a:ext cx="536575" cy="295275"/>
            </a:xfrm>
            <a:custGeom>
              <a:avLst/>
              <a:gdLst>
                <a:gd name="T0" fmla="*/ 296 w 338"/>
                <a:gd name="T1" fmla="*/ 186 h 186"/>
                <a:gd name="T2" fmla="*/ 0 w 338"/>
                <a:gd name="T3" fmla="*/ 186 h 186"/>
                <a:gd name="T4" fmla="*/ 128 w 338"/>
                <a:gd name="T5" fmla="*/ 0 h 186"/>
                <a:gd name="T6" fmla="*/ 338 w 338"/>
                <a:gd name="T7" fmla="*/ 0 h 186"/>
                <a:gd name="T8" fmla="*/ 296 w 338"/>
                <a:gd name="T9" fmla="*/ 186 h 186"/>
              </a:gdLst>
              <a:ahLst/>
              <a:cxnLst>
                <a:cxn ang="0">
                  <a:pos x="T0" y="T1"/>
                </a:cxn>
                <a:cxn ang="0">
                  <a:pos x="T2" y="T3"/>
                </a:cxn>
                <a:cxn ang="0">
                  <a:pos x="T4" y="T5"/>
                </a:cxn>
                <a:cxn ang="0">
                  <a:pos x="T6" y="T7"/>
                </a:cxn>
                <a:cxn ang="0">
                  <a:pos x="T8" y="T9"/>
                </a:cxn>
              </a:cxnLst>
              <a:rect l="0" t="0" r="r" b="b"/>
              <a:pathLst>
                <a:path w="338" h="186">
                  <a:moveTo>
                    <a:pt x="296" y="186"/>
                  </a:moveTo>
                  <a:lnTo>
                    <a:pt x="0" y="186"/>
                  </a:lnTo>
                  <a:lnTo>
                    <a:pt x="128" y="0"/>
                  </a:lnTo>
                  <a:lnTo>
                    <a:pt x="338" y="0"/>
                  </a:lnTo>
                  <a:lnTo>
                    <a:pt x="296" y="186"/>
                  </a:lnTo>
                  <a:close/>
                </a:path>
              </a:pathLst>
            </a:custGeom>
            <a:solidFill>
              <a:srgbClr val="A0B8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283147"/>
                </a:solidFill>
                <a:latin typeface="Calibri"/>
              </a:endParaRPr>
            </a:p>
          </p:txBody>
        </p:sp>
        <p:sp>
          <p:nvSpPr>
            <p:cNvPr id="338" name="Freeform 329">
              <a:extLst>
                <a:ext uri="{FF2B5EF4-FFF2-40B4-BE49-F238E27FC236}">
                  <a16:creationId xmlns:a16="http://schemas.microsoft.com/office/drawing/2014/main" id="{E7C06076-232B-400C-A52F-6968DB0EEBEC}"/>
                </a:ext>
              </a:extLst>
            </p:cNvPr>
            <p:cNvSpPr>
              <a:spLocks/>
            </p:cNvSpPr>
            <p:nvPr/>
          </p:nvSpPr>
          <p:spPr bwMode="auto">
            <a:xfrm>
              <a:off x="11836400" y="4916488"/>
              <a:ext cx="468313" cy="295275"/>
            </a:xfrm>
            <a:custGeom>
              <a:avLst/>
              <a:gdLst>
                <a:gd name="T0" fmla="*/ 295 w 295"/>
                <a:gd name="T1" fmla="*/ 186 h 186"/>
                <a:gd name="T2" fmla="*/ 0 w 295"/>
                <a:gd name="T3" fmla="*/ 186 h 186"/>
                <a:gd name="T4" fmla="*/ 42 w 295"/>
                <a:gd name="T5" fmla="*/ 0 h 186"/>
                <a:gd name="T6" fmla="*/ 252 w 295"/>
                <a:gd name="T7" fmla="*/ 0 h 186"/>
                <a:gd name="T8" fmla="*/ 295 w 295"/>
                <a:gd name="T9" fmla="*/ 186 h 186"/>
              </a:gdLst>
              <a:ahLst/>
              <a:cxnLst>
                <a:cxn ang="0">
                  <a:pos x="T0" y="T1"/>
                </a:cxn>
                <a:cxn ang="0">
                  <a:pos x="T2" y="T3"/>
                </a:cxn>
                <a:cxn ang="0">
                  <a:pos x="T4" y="T5"/>
                </a:cxn>
                <a:cxn ang="0">
                  <a:pos x="T6" y="T7"/>
                </a:cxn>
                <a:cxn ang="0">
                  <a:pos x="T8" y="T9"/>
                </a:cxn>
              </a:cxnLst>
              <a:rect l="0" t="0" r="r" b="b"/>
              <a:pathLst>
                <a:path w="295" h="186">
                  <a:moveTo>
                    <a:pt x="295" y="186"/>
                  </a:moveTo>
                  <a:lnTo>
                    <a:pt x="0" y="186"/>
                  </a:lnTo>
                  <a:lnTo>
                    <a:pt x="42" y="0"/>
                  </a:lnTo>
                  <a:lnTo>
                    <a:pt x="252" y="0"/>
                  </a:lnTo>
                  <a:lnTo>
                    <a:pt x="295" y="186"/>
                  </a:lnTo>
                  <a:close/>
                </a:path>
              </a:pathLst>
            </a:custGeom>
            <a:solidFill>
              <a:srgbClr val="4A10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283147"/>
                </a:solidFill>
                <a:latin typeface="Calibri"/>
              </a:endParaRPr>
            </a:p>
          </p:txBody>
        </p:sp>
        <p:sp>
          <p:nvSpPr>
            <p:cNvPr id="339" name="Freeform 330">
              <a:extLst>
                <a:ext uri="{FF2B5EF4-FFF2-40B4-BE49-F238E27FC236}">
                  <a16:creationId xmlns:a16="http://schemas.microsoft.com/office/drawing/2014/main" id="{376C757F-44F9-401D-95B4-0FA5E1D5B4F1}"/>
                </a:ext>
              </a:extLst>
            </p:cNvPr>
            <p:cNvSpPr>
              <a:spLocks/>
            </p:cNvSpPr>
            <p:nvPr/>
          </p:nvSpPr>
          <p:spPr bwMode="auto">
            <a:xfrm>
              <a:off x="12236450" y="4916488"/>
              <a:ext cx="539750" cy="295275"/>
            </a:xfrm>
            <a:custGeom>
              <a:avLst/>
              <a:gdLst>
                <a:gd name="T0" fmla="*/ 340 w 340"/>
                <a:gd name="T1" fmla="*/ 186 h 186"/>
                <a:gd name="T2" fmla="*/ 43 w 340"/>
                <a:gd name="T3" fmla="*/ 186 h 186"/>
                <a:gd name="T4" fmla="*/ 0 w 340"/>
                <a:gd name="T5" fmla="*/ 0 h 186"/>
                <a:gd name="T6" fmla="*/ 210 w 340"/>
                <a:gd name="T7" fmla="*/ 0 h 186"/>
                <a:gd name="T8" fmla="*/ 340 w 340"/>
                <a:gd name="T9" fmla="*/ 186 h 186"/>
              </a:gdLst>
              <a:ahLst/>
              <a:cxnLst>
                <a:cxn ang="0">
                  <a:pos x="T0" y="T1"/>
                </a:cxn>
                <a:cxn ang="0">
                  <a:pos x="T2" y="T3"/>
                </a:cxn>
                <a:cxn ang="0">
                  <a:pos x="T4" y="T5"/>
                </a:cxn>
                <a:cxn ang="0">
                  <a:pos x="T6" y="T7"/>
                </a:cxn>
                <a:cxn ang="0">
                  <a:pos x="T8" y="T9"/>
                </a:cxn>
              </a:cxnLst>
              <a:rect l="0" t="0" r="r" b="b"/>
              <a:pathLst>
                <a:path w="340" h="186">
                  <a:moveTo>
                    <a:pt x="340" y="186"/>
                  </a:moveTo>
                  <a:lnTo>
                    <a:pt x="43" y="186"/>
                  </a:lnTo>
                  <a:lnTo>
                    <a:pt x="0" y="0"/>
                  </a:lnTo>
                  <a:lnTo>
                    <a:pt x="210" y="0"/>
                  </a:lnTo>
                  <a:lnTo>
                    <a:pt x="340" y="186"/>
                  </a:lnTo>
                  <a:close/>
                </a:path>
              </a:pathLst>
            </a:custGeom>
            <a:solidFill>
              <a:srgbClr val="A0B8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283147"/>
                </a:solidFill>
                <a:latin typeface="Calibri"/>
              </a:endParaRPr>
            </a:p>
          </p:txBody>
        </p:sp>
        <p:sp>
          <p:nvSpPr>
            <p:cNvPr id="340" name="Freeform 331">
              <a:extLst>
                <a:ext uri="{FF2B5EF4-FFF2-40B4-BE49-F238E27FC236}">
                  <a16:creationId xmlns:a16="http://schemas.microsoft.com/office/drawing/2014/main" id="{02E06DDB-8738-4D93-AB24-D11920CB0ACD}"/>
                </a:ext>
              </a:extLst>
            </p:cNvPr>
            <p:cNvSpPr>
              <a:spLocks/>
            </p:cNvSpPr>
            <p:nvPr/>
          </p:nvSpPr>
          <p:spPr bwMode="auto">
            <a:xfrm>
              <a:off x="12569825" y="4916488"/>
              <a:ext cx="674688" cy="295275"/>
            </a:xfrm>
            <a:custGeom>
              <a:avLst/>
              <a:gdLst>
                <a:gd name="T0" fmla="*/ 425 w 425"/>
                <a:gd name="T1" fmla="*/ 186 h 186"/>
                <a:gd name="T2" fmla="*/ 130 w 425"/>
                <a:gd name="T3" fmla="*/ 186 h 186"/>
                <a:gd name="T4" fmla="*/ 0 w 425"/>
                <a:gd name="T5" fmla="*/ 0 h 186"/>
                <a:gd name="T6" fmla="*/ 210 w 425"/>
                <a:gd name="T7" fmla="*/ 0 h 186"/>
                <a:gd name="T8" fmla="*/ 425 w 425"/>
                <a:gd name="T9" fmla="*/ 186 h 186"/>
              </a:gdLst>
              <a:ahLst/>
              <a:cxnLst>
                <a:cxn ang="0">
                  <a:pos x="T0" y="T1"/>
                </a:cxn>
                <a:cxn ang="0">
                  <a:pos x="T2" y="T3"/>
                </a:cxn>
                <a:cxn ang="0">
                  <a:pos x="T4" y="T5"/>
                </a:cxn>
                <a:cxn ang="0">
                  <a:pos x="T6" y="T7"/>
                </a:cxn>
                <a:cxn ang="0">
                  <a:pos x="T8" y="T9"/>
                </a:cxn>
              </a:cxnLst>
              <a:rect l="0" t="0" r="r" b="b"/>
              <a:pathLst>
                <a:path w="425" h="186">
                  <a:moveTo>
                    <a:pt x="425" y="186"/>
                  </a:moveTo>
                  <a:lnTo>
                    <a:pt x="130" y="186"/>
                  </a:lnTo>
                  <a:lnTo>
                    <a:pt x="0" y="0"/>
                  </a:lnTo>
                  <a:lnTo>
                    <a:pt x="210" y="0"/>
                  </a:lnTo>
                  <a:lnTo>
                    <a:pt x="425" y="186"/>
                  </a:lnTo>
                  <a:close/>
                </a:path>
              </a:pathLst>
            </a:custGeom>
            <a:solidFill>
              <a:srgbClr val="4A10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283147"/>
                </a:solidFill>
                <a:latin typeface="Calibri"/>
              </a:endParaRPr>
            </a:p>
          </p:txBody>
        </p:sp>
        <p:sp>
          <p:nvSpPr>
            <p:cNvPr id="341" name="Freeform 332">
              <a:extLst>
                <a:ext uri="{FF2B5EF4-FFF2-40B4-BE49-F238E27FC236}">
                  <a16:creationId xmlns:a16="http://schemas.microsoft.com/office/drawing/2014/main" id="{E5322C42-69F7-40BA-9465-72B4F904412D}"/>
                </a:ext>
              </a:extLst>
            </p:cNvPr>
            <p:cNvSpPr>
              <a:spLocks/>
            </p:cNvSpPr>
            <p:nvPr/>
          </p:nvSpPr>
          <p:spPr bwMode="auto">
            <a:xfrm>
              <a:off x="12903200" y="4916488"/>
              <a:ext cx="812800" cy="295275"/>
            </a:xfrm>
            <a:custGeom>
              <a:avLst/>
              <a:gdLst>
                <a:gd name="T0" fmla="*/ 512 w 512"/>
                <a:gd name="T1" fmla="*/ 186 h 186"/>
                <a:gd name="T2" fmla="*/ 215 w 512"/>
                <a:gd name="T3" fmla="*/ 186 h 186"/>
                <a:gd name="T4" fmla="*/ 0 w 512"/>
                <a:gd name="T5" fmla="*/ 0 h 186"/>
                <a:gd name="T6" fmla="*/ 210 w 512"/>
                <a:gd name="T7" fmla="*/ 0 h 186"/>
                <a:gd name="T8" fmla="*/ 512 w 512"/>
                <a:gd name="T9" fmla="*/ 186 h 186"/>
              </a:gdLst>
              <a:ahLst/>
              <a:cxnLst>
                <a:cxn ang="0">
                  <a:pos x="T0" y="T1"/>
                </a:cxn>
                <a:cxn ang="0">
                  <a:pos x="T2" y="T3"/>
                </a:cxn>
                <a:cxn ang="0">
                  <a:pos x="T4" y="T5"/>
                </a:cxn>
                <a:cxn ang="0">
                  <a:pos x="T6" y="T7"/>
                </a:cxn>
                <a:cxn ang="0">
                  <a:pos x="T8" y="T9"/>
                </a:cxn>
              </a:cxnLst>
              <a:rect l="0" t="0" r="r" b="b"/>
              <a:pathLst>
                <a:path w="512" h="186">
                  <a:moveTo>
                    <a:pt x="512" y="186"/>
                  </a:moveTo>
                  <a:lnTo>
                    <a:pt x="215" y="186"/>
                  </a:lnTo>
                  <a:lnTo>
                    <a:pt x="0" y="0"/>
                  </a:lnTo>
                  <a:lnTo>
                    <a:pt x="210" y="0"/>
                  </a:lnTo>
                  <a:lnTo>
                    <a:pt x="512" y="186"/>
                  </a:lnTo>
                  <a:close/>
                </a:path>
              </a:pathLst>
            </a:custGeom>
            <a:solidFill>
              <a:srgbClr val="A0B8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283147"/>
                </a:solidFill>
                <a:latin typeface="Calibri"/>
              </a:endParaRPr>
            </a:p>
          </p:txBody>
        </p:sp>
      </p:grpSp>
      <p:sp>
        <p:nvSpPr>
          <p:cNvPr id="426" name="Freeform: Shape 425">
            <a:extLst>
              <a:ext uri="{FF2B5EF4-FFF2-40B4-BE49-F238E27FC236}">
                <a16:creationId xmlns:a16="http://schemas.microsoft.com/office/drawing/2014/main" id="{768F0878-25AA-42FF-A7FB-3E156565CBC4}"/>
              </a:ext>
            </a:extLst>
          </p:cNvPr>
          <p:cNvSpPr>
            <a:spLocks/>
          </p:cNvSpPr>
          <p:nvPr/>
        </p:nvSpPr>
        <p:spPr bwMode="auto">
          <a:xfrm>
            <a:off x="4917409" y="446"/>
            <a:ext cx="7277967" cy="6857107"/>
          </a:xfrm>
          <a:custGeom>
            <a:avLst/>
            <a:gdLst>
              <a:gd name="connsiteX0" fmla="*/ 6844380 w 14557829"/>
              <a:gd name="connsiteY0" fmla="*/ 2541813 h 13716000"/>
              <a:gd name="connsiteX1" fmla="*/ 5361045 w 14557829"/>
              <a:gd name="connsiteY1" fmla="*/ 3157671 h 13716000"/>
              <a:gd name="connsiteX2" fmla="*/ 4874249 w 14557829"/>
              <a:gd name="connsiteY2" fmla="*/ 3284182 h 13716000"/>
              <a:gd name="connsiteX3" fmla="*/ 4858112 w 14557829"/>
              <a:gd name="connsiteY3" fmla="*/ 3278798 h 13716000"/>
              <a:gd name="connsiteX4" fmla="*/ 2918994 w 14557829"/>
              <a:gd name="connsiteY4" fmla="*/ 4358179 h 13716000"/>
              <a:gd name="connsiteX5" fmla="*/ 2994299 w 14557829"/>
              <a:gd name="connsiteY5" fmla="*/ 5440251 h 13716000"/>
              <a:gd name="connsiteX6" fmla="*/ 2921683 w 14557829"/>
              <a:gd name="connsiteY6" fmla="*/ 6271993 h 13716000"/>
              <a:gd name="connsiteX7" fmla="*/ 2730730 w 14557829"/>
              <a:gd name="connsiteY7" fmla="*/ 6689210 h 13716000"/>
              <a:gd name="connsiteX8" fmla="*/ 3766181 w 14557829"/>
              <a:gd name="connsiteY8" fmla="*/ 8635324 h 13716000"/>
              <a:gd name="connsiteX9" fmla="*/ 3854934 w 14557829"/>
              <a:gd name="connsiteY9" fmla="*/ 8659550 h 13716000"/>
              <a:gd name="connsiteX10" fmla="*/ 4274494 w 14557829"/>
              <a:gd name="connsiteY10" fmla="*/ 8977173 h 13716000"/>
              <a:gd name="connsiteX11" fmla="*/ 5530483 w 14557829"/>
              <a:gd name="connsiteY11" fmla="*/ 9956960 h 13716000"/>
              <a:gd name="connsiteX12" fmla="*/ 6955909 w 14557829"/>
              <a:gd name="connsiteY12" fmla="*/ 9849291 h 13716000"/>
              <a:gd name="connsiteX13" fmla="*/ 7442706 w 14557829"/>
              <a:gd name="connsiteY13" fmla="*/ 9868133 h 13716000"/>
              <a:gd name="connsiteX14" fmla="*/ 7765444 w 14557829"/>
              <a:gd name="connsiteY14" fmla="*/ 9997336 h 13716000"/>
              <a:gd name="connsiteX15" fmla="*/ 8954196 w 14557829"/>
              <a:gd name="connsiteY15" fmla="*/ 9854674 h 13716000"/>
              <a:gd name="connsiteX16" fmla="*/ 9298450 w 14557829"/>
              <a:gd name="connsiteY16" fmla="*/ 9816990 h 13716000"/>
              <a:gd name="connsiteX17" fmla="*/ 9403340 w 14557829"/>
              <a:gd name="connsiteY17" fmla="*/ 9851983 h 13716000"/>
              <a:gd name="connsiteX18" fmla="*/ 12437078 w 14557829"/>
              <a:gd name="connsiteY18" fmla="*/ 8142740 h 13716000"/>
              <a:gd name="connsiteX19" fmla="*/ 12340256 w 14557829"/>
              <a:gd name="connsiteY19" fmla="*/ 6533090 h 13716000"/>
              <a:gd name="connsiteX20" fmla="*/ 12216540 w 14557829"/>
              <a:gd name="connsiteY20" fmla="*/ 5965137 h 13716000"/>
              <a:gd name="connsiteX21" fmla="*/ 10419965 w 14557829"/>
              <a:gd name="connsiteY21" fmla="*/ 3661023 h 13716000"/>
              <a:gd name="connsiteX22" fmla="*/ 9556640 w 14557829"/>
              <a:gd name="connsiteY22" fmla="*/ 3577580 h 13716000"/>
              <a:gd name="connsiteX23" fmla="*/ 8311409 w 14557829"/>
              <a:gd name="connsiteY23" fmla="*/ 3138829 h 13716000"/>
              <a:gd name="connsiteX24" fmla="*/ 7410432 w 14557829"/>
              <a:gd name="connsiteY24" fmla="*/ 2619327 h 13716000"/>
              <a:gd name="connsiteX25" fmla="*/ 6844380 w 14557829"/>
              <a:gd name="connsiteY25" fmla="*/ 2541813 h 13716000"/>
              <a:gd name="connsiteX26" fmla="*/ 0 w 14557829"/>
              <a:gd name="connsiteY26" fmla="*/ 0 h 13716000"/>
              <a:gd name="connsiteX27" fmla="*/ 14557829 w 14557829"/>
              <a:gd name="connsiteY27" fmla="*/ 0 h 13716000"/>
              <a:gd name="connsiteX28" fmla="*/ 14557829 w 14557829"/>
              <a:gd name="connsiteY28" fmla="*/ 13716000 h 13716000"/>
              <a:gd name="connsiteX29" fmla="*/ 0 w 14557829"/>
              <a:gd name="connsiteY29" fmla="*/ 13716000 h 1371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4557829" h="13716000">
                <a:moveTo>
                  <a:pt x="6844380" y="2541813"/>
                </a:moveTo>
                <a:cubicBezTo>
                  <a:pt x="6283371" y="2541940"/>
                  <a:pt x="5750348" y="2768044"/>
                  <a:pt x="5361045" y="3157671"/>
                </a:cubicBezTo>
                <a:cubicBezTo>
                  <a:pt x="5231950" y="3284182"/>
                  <a:pt x="5046376" y="3335325"/>
                  <a:pt x="4874249" y="3284182"/>
                </a:cubicBezTo>
                <a:cubicBezTo>
                  <a:pt x="4868870" y="3281490"/>
                  <a:pt x="4863491" y="3281490"/>
                  <a:pt x="4858112" y="3278798"/>
                </a:cubicBezTo>
                <a:cubicBezTo>
                  <a:pt x="4024372" y="3044619"/>
                  <a:pt x="3161047" y="3523745"/>
                  <a:pt x="2918994" y="4358179"/>
                </a:cubicBezTo>
                <a:cubicBezTo>
                  <a:pt x="2811414" y="4732328"/>
                  <a:pt x="2846378" y="5111862"/>
                  <a:pt x="2994299" y="5440251"/>
                </a:cubicBezTo>
                <a:cubicBezTo>
                  <a:pt x="3115326" y="5712115"/>
                  <a:pt x="3083052" y="6024355"/>
                  <a:pt x="2921683" y="6271993"/>
                </a:cubicBezTo>
                <a:cubicBezTo>
                  <a:pt x="2840999" y="6395812"/>
                  <a:pt x="2773762" y="6538473"/>
                  <a:pt x="2730730" y="6689210"/>
                </a:cubicBezTo>
                <a:cubicBezTo>
                  <a:pt x="2488676" y="7515569"/>
                  <a:pt x="2945889" y="8374228"/>
                  <a:pt x="3766181" y="8635324"/>
                </a:cubicBezTo>
                <a:cubicBezTo>
                  <a:pt x="3795766" y="8643400"/>
                  <a:pt x="3825350" y="8651475"/>
                  <a:pt x="3854934" y="8659550"/>
                </a:cubicBezTo>
                <a:cubicBezTo>
                  <a:pt x="4032440" y="8705310"/>
                  <a:pt x="4183051" y="8818362"/>
                  <a:pt x="4274494" y="8977173"/>
                </a:cubicBezTo>
                <a:cubicBezTo>
                  <a:pt x="4538063" y="9440150"/>
                  <a:pt x="4976449" y="9800840"/>
                  <a:pt x="5530483" y="9956960"/>
                </a:cubicBezTo>
                <a:cubicBezTo>
                  <a:pt x="6022658" y="10094238"/>
                  <a:pt x="6522902" y="10043095"/>
                  <a:pt x="6955909" y="9849291"/>
                </a:cubicBezTo>
                <a:cubicBezTo>
                  <a:pt x="7111900" y="9779306"/>
                  <a:pt x="7292095" y="9784690"/>
                  <a:pt x="7442706" y="9868133"/>
                </a:cubicBezTo>
                <a:cubicBezTo>
                  <a:pt x="7542217" y="9921968"/>
                  <a:pt x="7649796" y="9965035"/>
                  <a:pt x="7765444" y="9997336"/>
                </a:cubicBezTo>
                <a:cubicBezTo>
                  <a:pt x="8182314" y="10115772"/>
                  <a:pt x="8607252" y="10051170"/>
                  <a:pt x="8954196" y="9854674"/>
                </a:cubicBezTo>
                <a:cubicBezTo>
                  <a:pt x="9059086" y="9795456"/>
                  <a:pt x="9182802" y="9781998"/>
                  <a:pt x="9298450" y="9816990"/>
                </a:cubicBezTo>
                <a:cubicBezTo>
                  <a:pt x="9333413" y="9830449"/>
                  <a:pt x="9368376" y="9841216"/>
                  <a:pt x="9403340" y="9851983"/>
                </a:cubicBezTo>
                <a:cubicBezTo>
                  <a:pt x="10713118" y="10218057"/>
                  <a:pt x="12071308" y="9453608"/>
                  <a:pt x="12437078" y="8142740"/>
                </a:cubicBezTo>
                <a:cubicBezTo>
                  <a:pt x="12593068" y="7588245"/>
                  <a:pt x="12544657" y="7025675"/>
                  <a:pt x="12340256" y="6533090"/>
                </a:cubicBezTo>
                <a:cubicBezTo>
                  <a:pt x="12264951" y="6352745"/>
                  <a:pt x="12221919" y="6161632"/>
                  <a:pt x="12216540" y="5965137"/>
                </a:cubicBezTo>
                <a:cubicBezTo>
                  <a:pt x="12186956" y="4915365"/>
                  <a:pt x="11485001" y="3959804"/>
                  <a:pt x="10419965" y="3661023"/>
                </a:cubicBezTo>
                <a:cubicBezTo>
                  <a:pt x="10129500" y="3580271"/>
                  <a:pt x="9839036" y="3556046"/>
                  <a:pt x="9556640" y="3577580"/>
                </a:cubicBezTo>
                <a:cubicBezTo>
                  <a:pt x="9096738" y="3615264"/>
                  <a:pt x="8639526" y="3459144"/>
                  <a:pt x="8311409" y="3138829"/>
                </a:cubicBezTo>
                <a:cubicBezTo>
                  <a:pt x="8066666" y="2899266"/>
                  <a:pt x="7762755" y="2718920"/>
                  <a:pt x="7410432" y="2619327"/>
                </a:cubicBezTo>
                <a:cubicBezTo>
                  <a:pt x="7221496" y="2566838"/>
                  <a:pt x="7031383" y="2541771"/>
                  <a:pt x="6844380" y="2541813"/>
                </a:cubicBezTo>
                <a:close/>
                <a:moveTo>
                  <a:pt x="0" y="0"/>
                </a:moveTo>
                <a:lnTo>
                  <a:pt x="14557829" y="0"/>
                </a:lnTo>
                <a:lnTo>
                  <a:pt x="14557829" y="13716000"/>
                </a:lnTo>
                <a:lnTo>
                  <a:pt x="0" y="13716000"/>
                </a:lnTo>
                <a:close/>
              </a:path>
            </a:pathLst>
          </a:custGeom>
          <a:solidFill>
            <a:srgbClr val="F3F8FF"/>
          </a:solidFill>
          <a:ln>
            <a:noFill/>
          </a:ln>
          <a:effectLst>
            <a:outerShdw blurRad="393700" sx="93000" sy="93000" algn="ctr" rotWithShape="0">
              <a:srgbClr val="8FBAF9">
                <a:alpha val="23000"/>
              </a:srgbClr>
            </a:outerShdw>
          </a:effectLst>
        </p:spPr>
        <p:txBody>
          <a:bodyPr vert="horz" wrap="square" lIns="45714" tIns="22857" rIns="45714" bIns="22857" numCol="1" anchor="t" anchorCtr="0" compatLnSpc="1">
            <a:prstTxWarp prst="textNoShape">
              <a:avLst/>
            </a:prstTxWarp>
          </a:bodyPr>
          <a:lstStyle/>
          <a:p>
            <a:pPr defTabSz="228554">
              <a:defRPr/>
            </a:pPr>
            <a:endParaRPr lang="en-US" sz="900">
              <a:solidFill>
                <a:srgbClr val="283147"/>
              </a:solidFill>
              <a:latin typeface="Calibri"/>
            </a:endParaRPr>
          </a:p>
        </p:txBody>
      </p:sp>
      <p:grpSp>
        <p:nvGrpSpPr>
          <p:cNvPr id="419" name="Group 418">
            <a:extLst>
              <a:ext uri="{FF2B5EF4-FFF2-40B4-BE49-F238E27FC236}">
                <a16:creationId xmlns:a16="http://schemas.microsoft.com/office/drawing/2014/main" id="{E9160A4C-0FA7-43F5-9B38-01B463FCF8C9}"/>
              </a:ext>
            </a:extLst>
          </p:cNvPr>
          <p:cNvGrpSpPr/>
          <p:nvPr/>
        </p:nvGrpSpPr>
        <p:grpSpPr>
          <a:xfrm>
            <a:off x="10000566" y="1743748"/>
            <a:ext cx="1217454" cy="2612685"/>
            <a:chOff x="15447963" y="4140200"/>
            <a:chExt cx="2435225" cy="5226050"/>
          </a:xfrm>
        </p:grpSpPr>
        <p:sp>
          <p:nvSpPr>
            <p:cNvPr id="228" name="Freeform 219">
              <a:extLst>
                <a:ext uri="{FF2B5EF4-FFF2-40B4-BE49-F238E27FC236}">
                  <a16:creationId xmlns:a16="http://schemas.microsoft.com/office/drawing/2014/main" id="{5C91B075-0629-4575-A018-EA960EECD046}"/>
                </a:ext>
              </a:extLst>
            </p:cNvPr>
            <p:cNvSpPr>
              <a:spLocks/>
            </p:cNvSpPr>
            <p:nvPr/>
          </p:nvSpPr>
          <p:spPr bwMode="auto">
            <a:xfrm>
              <a:off x="15447963" y="4140200"/>
              <a:ext cx="2327275" cy="4683125"/>
            </a:xfrm>
            <a:custGeom>
              <a:avLst/>
              <a:gdLst>
                <a:gd name="T0" fmla="*/ 561 w 859"/>
                <a:gd name="T1" fmla="*/ 825 h 1726"/>
                <a:gd name="T2" fmla="*/ 626 w 859"/>
                <a:gd name="T3" fmla="*/ 602 h 1726"/>
                <a:gd name="T4" fmla="*/ 505 w 859"/>
                <a:gd name="T5" fmla="*/ 346 h 1726"/>
                <a:gd name="T6" fmla="*/ 569 w 859"/>
                <a:gd name="T7" fmla="*/ 208 h 1726"/>
                <a:gd name="T8" fmla="*/ 399 w 859"/>
                <a:gd name="T9" fmla="*/ 8 h 1726"/>
                <a:gd name="T10" fmla="*/ 199 w 859"/>
                <a:gd name="T11" fmla="*/ 178 h 1726"/>
                <a:gd name="T12" fmla="*/ 222 w 859"/>
                <a:gd name="T13" fmla="*/ 282 h 1726"/>
                <a:gd name="T14" fmla="*/ 32 w 859"/>
                <a:gd name="T15" fmla="*/ 551 h 1726"/>
                <a:gd name="T16" fmla="*/ 150 w 859"/>
                <a:gd name="T17" fmla="*/ 875 h 1726"/>
                <a:gd name="T18" fmla="*/ 1 w 859"/>
                <a:gd name="T19" fmla="*/ 1209 h 1726"/>
                <a:gd name="T20" fmla="*/ 482 w 859"/>
                <a:gd name="T21" fmla="*/ 1688 h 1726"/>
                <a:gd name="T22" fmla="*/ 822 w 859"/>
                <a:gd name="T23" fmla="*/ 1152 h 1726"/>
                <a:gd name="T24" fmla="*/ 561 w 859"/>
                <a:gd name="T25" fmla="*/ 825 h 17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59" h="1726">
                  <a:moveTo>
                    <a:pt x="561" y="825"/>
                  </a:moveTo>
                  <a:cubicBezTo>
                    <a:pt x="551" y="708"/>
                    <a:pt x="627" y="741"/>
                    <a:pt x="626" y="602"/>
                  </a:cubicBezTo>
                  <a:cubicBezTo>
                    <a:pt x="625" y="480"/>
                    <a:pt x="507" y="412"/>
                    <a:pt x="505" y="346"/>
                  </a:cubicBezTo>
                  <a:cubicBezTo>
                    <a:pt x="503" y="280"/>
                    <a:pt x="566" y="246"/>
                    <a:pt x="569" y="208"/>
                  </a:cubicBezTo>
                  <a:cubicBezTo>
                    <a:pt x="577" y="106"/>
                    <a:pt x="501" y="17"/>
                    <a:pt x="399" y="8"/>
                  </a:cubicBezTo>
                  <a:cubicBezTo>
                    <a:pt x="297" y="0"/>
                    <a:pt x="208" y="76"/>
                    <a:pt x="199" y="178"/>
                  </a:cubicBezTo>
                  <a:cubicBezTo>
                    <a:pt x="196" y="216"/>
                    <a:pt x="220" y="224"/>
                    <a:pt x="222" y="282"/>
                  </a:cubicBezTo>
                  <a:cubicBezTo>
                    <a:pt x="223" y="340"/>
                    <a:pt x="13" y="430"/>
                    <a:pt x="32" y="551"/>
                  </a:cubicBezTo>
                  <a:cubicBezTo>
                    <a:pt x="50" y="673"/>
                    <a:pt x="157" y="728"/>
                    <a:pt x="150" y="875"/>
                  </a:cubicBezTo>
                  <a:cubicBezTo>
                    <a:pt x="145" y="983"/>
                    <a:pt x="0" y="1030"/>
                    <a:pt x="1" y="1209"/>
                  </a:cubicBezTo>
                  <a:cubicBezTo>
                    <a:pt x="4" y="1502"/>
                    <a:pt x="215" y="1726"/>
                    <a:pt x="482" y="1688"/>
                  </a:cubicBezTo>
                  <a:cubicBezTo>
                    <a:pt x="750" y="1651"/>
                    <a:pt x="859" y="1419"/>
                    <a:pt x="822" y="1152"/>
                  </a:cubicBezTo>
                  <a:cubicBezTo>
                    <a:pt x="797" y="974"/>
                    <a:pt x="571" y="942"/>
                    <a:pt x="561" y="825"/>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283147"/>
                </a:solidFill>
                <a:latin typeface="Calibri"/>
              </a:endParaRPr>
            </a:p>
          </p:txBody>
        </p:sp>
        <p:sp>
          <p:nvSpPr>
            <p:cNvPr id="229" name="Freeform 220">
              <a:extLst>
                <a:ext uri="{FF2B5EF4-FFF2-40B4-BE49-F238E27FC236}">
                  <a16:creationId xmlns:a16="http://schemas.microsoft.com/office/drawing/2014/main" id="{4B440A97-68E7-4A27-A2D5-E682198B0C02}"/>
                </a:ext>
              </a:extLst>
            </p:cNvPr>
            <p:cNvSpPr>
              <a:spLocks/>
            </p:cNvSpPr>
            <p:nvPr/>
          </p:nvSpPr>
          <p:spPr bwMode="auto">
            <a:xfrm>
              <a:off x="16341725" y="4633913"/>
              <a:ext cx="344488" cy="3641725"/>
            </a:xfrm>
            <a:custGeom>
              <a:avLst/>
              <a:gdLst>
                <a:gd name="T0" fmla="*/ 39 w 127"/>
                <a:gd name="T1" fmla="*/ 0 h 1342"/>
                <a:gd name="T2" fmla="*/ 22 w 127"/>
                <a:gd name="T3" fmla="*/ 168 h 1342"/>
                <a:gd name="T4" fmla="*/ 12 w 127"/>
                <a:gd name="T5" fmla="*/ 338 h 1342"/>
                <a:gd name="T6" fmla="*/ 8 w 127"/>
                <a:gd name="T7" fmla="*/ 507 h 1342"/>
                <a:gd name="T8" fmla="*/ 11 w 127"/>
                <a:gd name="T9" fmla="*/ 676 h 1342"/>
                <a:gd name="T10" fmla="*/ 23 w 127"/>
                <a:gd name="T11" fmla="*/ 845 h 1342"/>
                <a:gd name="T12" fmla="*/ 44 w 127"/>
                <a:gd name="T13" fmla="*/ 1013 h 1342"/>
                <a:gd name="T14" fmla="*/ 78 w 127"/>
                <a:gd name="T15" fmla="*/ 1179 h 1342"/>
                <a:gd name="T16" fmla="*/ 127 w 127"/>
                <a:gd name="T17" fmla="*/ 1342 h 1342"/>
                <a:gd name="T18" fmla="*/ 75 w 127"/>
                <a:gd name="T19" fmla="*/ 1180 h 1342"/>
                <a:gd name="T20" fmla="*/ 39 w 127"/>
                <a:gd name="T21" fmla="*/ 1014 h 1342"/>
                <a:gd name="T22" fmla="*/ 16 w 127"/>
                <a:gd name="T23" fmla="*/ 846 h 1342"/>
                <a:gd name="T24" fmla="*/ 4 w 127"/>
                <a:gd name="T25" fmla="*/ 677 h 1342"/>
                <a:gd name="T26" fmla="*/ 6 w 127"/>
                <a:gd name="T27" fmla="*/ 337 h 1342"/>
                <a:gd name="T28" fmla="*/ 39 w 127"/>
                <a:gd name="T29" fmla="*/ 0 h 1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7" h="1342">
                  <a:moveTo>
                    <a:pt x="39" y="0"/>
                  </a:moveTo>
                  <a:cubicBezTo>
                    <a:pt x="32" y="56"/>
                    <a:pt x="27" y="112"/>
                    <a:pt x="22" y="168"/>
                  </a:cubicBezTo>
                  <a:cubicBezTo>
                    <a:pt x="18" y="225"/>
                    <a:pt x="14" y="281"/>
                    <a:pt x="12" y="338"/>
                  </a:cubicBezTo>
                  <a:cubicBezTo>
                    <a:pt x="10" y="394"/>
                    <a:pt x="8" y="451"/>
                    <a:pt x="8" y="507"/>
                  </a:cubicBezTo>
                  <a:cubicBezTo>
                    <a:pt x="8" y="564"/>
                    <a:pt x="9" y="620"/>
                    <a:pt x="11" y="676"/>
                  </a:cubicBezTo>
                  <a:cubicBezTo>
                    <a:pt x="14" y="733"/>
                    <a:pt x="17" y="789"/>
                    <a:pt x="23" y="845"/>
                  </a:cubicBezTo>
                  <a:cubicBezTo>
                    <a:pt x="28" y="902"/>
                    <a:pt x="36" y="958"/>
                    <a:pt x="44" y="1013"/>
                  </a:cubicBezTo>
                  <a:cubicBezTo>
                    <a:pt x="54" y="1069"/>
                    <a:pt x="65" y="1125"/>
                    <a:pt x="78" y="1179"/>
                  </a:cubicBezTo>
                  <a:cubicBezTo>
                    <a:pt x="92" y="1234"/>
                    <a:pt x="108" y="1288"/>
                    <a:pt x="127" y="1342"/>
                  </a:cubicBezTo>
                  <a:cubicBezTo>
                    <a:pt x="107" y="1289"/>
                    <a:pt x="90" y="1235"/>
                    <a:pt x="75" y="1180"/>
                  </a:cubicBezTo>
                  <a:cubicBezTo>
                    <a:pt x="60" y="1125"/>
                    <a:pt x="49" y="1070"/>
                    <a:pt x="39" y="1014"/>
                  </a:cubicBezTo>
                  <a:cubicBezTo>
                    <a:pt x="29" y="959"/>
                    <a:pt x="22" y="902"/>
                    <a:pt x="16" y="846"/>
                  </a:cubicBezTo>
                  <a:cubicBezTo>
                    <a:pt x="11" y="790"/>
                    <a:pt x="7" y="733"/>
                    <a:pt x="4" y="677"/>
                  </a:cubicBezTo>
                  <a:cubicBezTo>
                    <a:pt x="0" y="564"/>
                    <a:pt x="0" y="450"/>
                    <a:pt x="6" y="337"/>
                  </a:cubicBezTo>
                  <a:cubicBezTo>
                    <a:pt x="12" y="224"/>
                    <a:pt x="22" y="112"/>
                    <a:pt x="39"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283147"/>
                </a:solidFill>
                <a:latin typeface="Calibri"/>
              </a:endParaRPr>
            </a:p>
          </p:txBody>
        </p:sp>
        <p:sp>
          <p:nvSpPr>
            <p:cNvPr id="230" name="Freeform 221">
              <a:extLst>
                <a:ext uri="{FF2B5EF4-FFF2-40B4-BE49-F238E27FC236}">
                  <a16:creationId xmlns:a16="http://schemas.microsoft.com/office/drawing/2014/main" id="{A549A510-396B-48D4-AF0A-5E6ADC6C2F59}"/>
                </a:ext>
              </a:extLst>
            </p:cNvPr>
            <p:cNvSpPr>
              <a:spLocks/>
            </p:cNvSpPr>
            <p:nvPr/>
          </p:nvSpPr>
          <p:spPr bwMode="auto">
            <a:xfrm>
              <a:off x="16376650" y="4989513"/>
              <a:ext cx="363538" cy="344488"/>
            </a:xfrm>
            <a:custGeom>
              <a:avLst/>
              <a:gdLst>
                <a:gd name="T0" fmla="*/ 0 w 134"/>
                <a:gd name="T1" fmla="*/ 127 h 127"/>
                <a:gd name="T2" fmla="*/ 70 w 134"/>
                <a:gd name="T3" fmla="*/ 67 h 127"/>
                <a:gd name="T4" fmla="*/ 79 w 134"/>
                <a:gd name="T5" fmla="*/ 59 h 127"/>
                <a:gd name="T6" fmla="*/ 87 w 134"/>
                <a:gd name="T7" fmla="*/ 51 h 127"/>
                <a:gd name="T8" fmla="*/ 103 w 134"/>
                <a:gd name="T9" fmla="*/ 35 h 127"/>
                <a:gd name="T10" fmla="*/ 134 w 134"/>
                <a:gd name="T11" fmla="*/ 0 h 127"/>
                <a:gd name="T12" fmla="*/ 107 w 134"/>
                <a:gd name="T13" fmla="*/ 39 h 127"/>
                <a:gd name="T14" fmla="*/ 75 w 134"/>
                <a:gd name="T15" fmla="*/ 72 h 127"/>
                <a:gd name="T16" fmla="*/ 39 w 134"/>
                <a:gd name="T17" fmla="*/ 102 h 127"/>
                <a:gd name="T18" fmla="*/ 0 w 134"/>
                <a:gd name="T19" fmla="*/ 127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4" h="127">
                  <a:moveTo>
                    <a:pt x="0" y="127"/>
                  </a:moveTo>
                  <a:cubicBezTo>
                    <a:pt x="24" y="108"/>
                    <a:pt x="48" y="88"/>
                    <a:pt x="70" y="67"/>
                  </a:cubicBezTo>
                  <a:cubicBezTo>
                    <a:pt x="79" y="59"/>
                    <a:pt x="79" y="59"/>
                    <a:pt x="79" y="59"/>
                  </a:cubicBezTo>
                  <a:cubicBezTo>
                    <a:pt x="87" y="51"/>
                    <a:pt x="87" y="51"/>
                    <a:pt x="87" y="51"/>
                  </a:cubicBezTo>
                  <a:cubicBezTo>
                    <a:pt x="93" y="46"/>
                    <a:pt x="98" y="40"/>
                    <a:pt x="103" y="35"/>
                  </a:cubicBezTo>
                  <a:cubicBezTo>
                    <a:pt x="114" y="24"/>
                    <a:pt x="124" y="12"/>
                    <a:pt x="134" y="0"/>
                  </a:cubicBezTo>
                  <a:cubicBezTo>
                    <a:pt x="126" y="14"/>
                    <a:pt x="117" y="27"/>
                    <a:pt x="107" y="39"/>
                  </a:cubicBezTo>
                  <a:cubicBezTo>
                    <a:pt x="97" y="50"/>
                    <a:pt x="87" y="62"/>
                    <a:pt x="75" y="72"/>
                  </a:cubicBezTo>
                  <a:cubicBezTo>
                    <a:pt x="64" y="83"/>
                    <a:pt x="52" y="93"/>
                    <a:pt x="39" y="102"/>
                  </a:cubicBezTo>
                  <a:cubicBezTo>
                    <a:pt x="27" y="111"/>
                    <a:pt x="14" y="120"/>
                    <a:pt x="0" y="12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283147"/>
                </a:solidFill>
                <a:latin typeface="Calibri"/>
              </a:endParaRPr>
            </a:p>
          </p:txBody>
        </p:sp>
        <p:sp>
          <p:nvSpPr>
            <p:cNvPr id="231" name="Freeform 222">
              <a:extLst>
                <a:ext uri="{FF2B5EF4-FFF2-40B4-BE49-F238E27FC236}">
                  <a16:creationId xmlns:a16="http://schemas.microsoft.com/office/drawing/2014/main" id="{ED402764-20D7-4300-9EAC-1CADEBECE2FF}"/>
                </a:ext>
              </a:extLst>
            </p:cNvPr>
            <p:cNvSpPr>
              <a:spLocks/>
            </p:cNvSpPr>
            <p:nvPr/>
          </p:nvSpPr>
          <p:spPr bwMode="auto">
            <a:xfrm>
              <a:off x="16367125" y="5153025"/>
              <a:ext cx="360363" cy="344488"/>
            </a:xfrm>
            <a:custGeom>
              <a:avLst/>
              <a:gdLst>
                <a:gd name="T0" fmla="*/ 0 w 133"/>
                <a:gd name="T1" fmla="*/ 127 h 127"/>
                <a:gd name="T2" fmla="*/ 69 w 133"/>
                <a:gd name="T3" fmla="*/ 67 h 127"/>
                <a:gd name="T4" fmla="*/ 78 w 133"/>
                <a:gd name="T5" fmla="*/ 59 h 127"/>
                <a:gd name="T6" fmla="*/ 86 w 133"/>
                <a:gd name="T7" fmla="*/ 51 h 127"/>
                <a:gd name="T8" fmla="*/ 102 w 133"/>
                <a:gd name="T9" fmla="*/ 35 h 127"/>
                <a:gd name="T10" fmla="*/ 133 w 133"/>
                <a:gd name="T11" fmla="*/ 0 h 127"/>
                <a:gd name="T12" fmla="*/ 106 w 133"/>
                <a:gd name="T13" fmla="*/ 38 h 127"/>
                <a:gd name="T14" fmla="*/ 74 w 133"/>
                <a:gd name="T15" fmla="*/ 72 h 127"/>
                <a:gd name="T16" fmla="*/ 39 w 133"/>
                <a:gd name="T17" fmla="*/ 102 h 127"/>
                <a:gd name="T18" fmla="*/ 0 w 133"/>
                <a:gd name="T19" fmla="*/ 127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 h="127">
                  <a:moveTo>
                    <a:pt x="0" y="127"/>
                  </a:moveTo>
                  <a:cubicBezTo>
                    <a:pt x="24" y="108"/>
                    <a:pt x="47" y="88"/>
                    <a:pt x="69" y="67"/>
                  </a:cubicBezTo>
                  <a:cubicBezTo>
                    <a:pt x="78" y="59"/>
                    <a:pt x="78" y="59"/>
                    <a:pt x="78" y="59"/>
                  </a:cubicBezTo>
                  <a:cubicBezTo>
                    <a:pt x="86" y="51"/>
                    <a:pt x="86" y="51"/>
                    <a:pt x="86" y="51"/>
                  </a:cubicBezTo>
                  <a:cubicBezTo>
                    <a:pt x="92" y="46"/>
                    <a:pt x="97" y="40"/>
                    <a:pt x="102" y="35"/>
                  </a:cubicBezTo>
                  <a:cubicBezTo>
                    <a:pt x="113" y="23"/>
                    <a:pt x="123" y="12"/>
                    <a:pt x="133" y="0"/>
                  </a:cubicBezTo>
                  <a:cubicBezTo>
                    <a:pt x="125" y="13"/>
                    <a:pt x="116" y="26"/>
                    <a:pt x="106" y="38"/>
                  </a:cubicBezTo>
                  <a:cubicBezTo>
                    <a:pt x="96" y="50"/>
                    <a:pt x="86" y="62"/>
                    <a:pt x="74" y="72"/>
                  </a:cubicBezTo>
                  <a:cubicBezTo>
                    <a:pt x="63" y="83"/>
                    <a:pt x="51" y="93"/>
                    <a:pt x="39" y="102"/>
                  </a:cubicBezTo>
                  <a:cubicBezTo>
                    <a:pt x="26" y="111"/>
                    <a:pt x="13" y="120"/>
                    <a:pt x="0" y="12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283147"/>
                </a:solidFill>
                <a:latin typeface="Calibri"/>
              </a:endParaRPr>
            </a:p>
          </p:txBody>
        </p:sp>
        <p:sp>
          <p:nvSpPr>
            <p:cNvPr id="232" name="Freeform 223">
              <a:extLst>
                <a:ext uri="{FF2B5EF4-FFF2-40B4-BE49-F238E27FC236}">
                  <a16:creationId xmlns:a16="http://schemas.microsoft.com/office/drawing/2014/main" id="{FEA18FA1-0F59-4982-BDE2-BF087AE4C50C}"/>
                </a:ext>
              </a:extLst>
            </p:cNvPr>
            <p:cNvSpPr>
              <a:spLocks/>
            </p:cNvSpPr>
            <p:nvPr/>
          </p:nvSpPr>
          <p:spPr bwMode="auto">
            <a:xfrm>
              <a:off x="16360775" y="6115050"/>
              <a:ext cx="363538" cy="346075"/>
            </a:xfrm>
            <a:custGeom>
              <a:avLst/>
              <a:gdLst>
                <a:gd name="T0" fmla="*/ 0 w 134"/>
                <a:gd name="T1" fmla="*/ 127 h 127"/>
                <a:gd name="T2" fmla="*/ 70 w 134"/>
                <a:gd name="T3" fmla="*/ 67 h 127"/>
                <a:gd name="T4" fmla="*/ 79 w 134"/>
                <a:gd name="T5" fmla="*/ 59 h 127"/>
                <a:gd name="T6" fmla="*/ 87 w 134"/>
                <a:gd name="T7" fmla="*/ 51 h 127"/>
                <a:gd name="T8" fmla="*/ 103 w 134"/>
                <a:gd name="T9" fmla="*/ 35 h 127"/>
                <a:gd name="T10" fmla="*/ 134 w 134"/>
                <a:gd name="T11" fmla="*/ 0 h 127"/>
                <a:gd name="T12" fmla="*/ 107 w 134"/>
                <a:gd name="T13" fmla="*/ 38 h 127"/>
                <a:gd name="T14" fmla="*/ 75 w 134"/>
                <a:gd name="T15" fmla="*/ 72 h 127"/>
                <a:gd name="T16" fmla="*/ 40 w 134"/>
                <a:gd name="T17" fmla="*/ 102 h 127"/>
                <a:gd name="T18" fmla="*/ 0 w 134"/>
                <a:gd name="T19" fmla="*/ 127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4" h="127">
                  <a:moveTo>
                    <a:pt x="0" y="127"/>
                  </a:moveTo>
                  <a:cubicBezTo>
                    <a:pt x="24" y="108"/>
                    <a:pt x="48" y="88"/>
                    <a:pt x="70" y="67"/>
                  </a:cubicBezTo>
                  <a:cubicBezTo>
                    <a:pt x="79" y="59"/>
                    <a:pt x="79" y="59"/>
                    <a:pt x="79" y="59"/>
                  </a:cubicBezTo>
                  <a:cubicBezTo>
                    <a:pt x="87" y="51"/>
                    <a:pt x="87" y="51"/>
                    <a:pt x="87" y="51"/>
                  </a:cubicBezTo>
                  <a:cubicBezTo>
                    <a:pt x="93" y="46"/>
                    <a:pt x="98" y="40"/>
                    <a:pt x="103" y="35"/>
                  </a:cubicBezTo>
                  <a:cubicBezTo>
                    <a:pt x="114" y="24"/>
                    <a:pt x="124" y="12"/>
                    <a:pt x="134" y="0"/>
                  </a:cubicBezTo>
                  <a:cubicBezTo>
                    <a:pt x="126" y="14"/>
                    <a:pt x="117" y="26"/>
                    <a:pt x="107" y="38"/>
                  </a:cubicBezTo>
                  <a:cubicBezTo>
                    <a:pt x="97" y="50"/>
                    <a:pt x="87" y="62"/>
                    <a:pt x="75" y="72"/>
                  </a:cubicBezTo>
                  <a:cubicBezTo>
                    <a:pt x="64" y="83"/>
                    <a:pt x="52" y="93"/>
                    <a:pt x="40" y="102"/>
                  </a:cubicBezTo>
                  <a:cubicBezTo>
                    <a:pt x="27" y="111"/>
                    <a:pt x="14" y="120"/>
                    <a:pt x="0" y="12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283147"/>
                </a:solidFill>
                <a:latin typeface="Calibri"/>
              </a:endParaRPr>
            </a:p>
          </p:txBody>
        </p:sp>
        <p:sp>
          <p:nvSpPr>
            <p:cNvPr id="233" name="Freeform 224">
              <a:extLst>
                <a:ext uri="{FF2B5EF4-FFF2-40B4-BE49-F238E27FC236}">
                  <a16:creationId xmlns:a16="http://schemas.microsoft.com/office/drawing/2014/main" id="{E718CAB4-8035-48BB-ACBF-9BD197972972}"/>
                </a:ext>
              </a:extLst>
            </p:cNvPr>
            <p:cNvSpPr>
              <a:spLocks/>
            </p:cNvSpPr>
            <p:nvPr/>
          </p:nvSpPr>
          <p:spPr bwMode="auto">
            <a:xfrm>
              <a:off x="16368713" y="6262688"/>
              <a:ext cx="363538" cy="344488"/>
            </a:xfrm>
            <a:custGeom>
              <a:avLst/>
              <a:gdLst>
                <a:gd name="T0" fmla="*/ 0 w 134"/>
                <a:gd name="T1" fmla="*/ 127 h 127"/>
                <a:gd name="T2" fmla="*/ 70 w 134"/>
                <a:gd name="T3" fmla="*/ 67 h 127"/>
                <a:gd name="T4" fmla="*/ 79 w 134"/>
                <a:gd name="T5" fmla="*/ 59 h 127"/>
                <a:gd name="T6" fmla="*/ 87 w 134"/>
                <a:gd name="T7" fmla="*/ 51 h 127"/>
                <a:gd name="T8" fmla="*/ 103 w 134"/>
                <a:gd name="T9" fmla="*/ 35 h 127"/>
                <a:gd name="T10" fmla="*/ 134 w 134"/>
                <a:gd name="T11" fmla="*/ 0 h 127"/>
                <a:gd name="T12" fmla="*/ 107 w 134"/>
                <a:gd name="T13" fmla="*/ 38 h 127"/>
                <a:gd name="T14" fmla="*/ 75 w 134"/>
                <a:gd name="T15" fmla="*/ 72 h 127"/>
                <a:gd name="T16" fmla="*/ 39 w 134"/>
                <a:gd name="T17" fmla="*/ 102 h 127"/>
                <a:gd name="T18" fmla="*/ 0 w 134"/>
                <a:gd name="T19" fmla="*/ 127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4" h="127">
                  <a:moveTo>
                    <a:pt x="0" y="127"/>
                  </a:moveTo>
                  <a:cubicBezTo>
                    <a:pt x="24" y="108"/>
                    <a:pt x="48" y="88"/>
                    <a:pt x="70" y="67"/>
                  </a:cubicBezTo>
                  <a:cubicBezTo>
                    <a:pt x="79" y="59"/>
                    <a:pt x="79" y="59"/>
                    <a:pt x="79" y="59"/>
                  </a:cubicBezTo>
                  <a:cubicBezTo>
                    <a:pt x="87" y="51"/>
                    <a:pt x="87" y="51"/>
                    <a:pt x="87" y="51"/>
                  </a:cubicBezTo>
                  <a:cubicBezTo>
                    <a:pt x="93" y="46"/>
                    <a:pt x="98" y="40"/>
                    <a:pt x="103" y="35"/>
                  </a:cubicBezTo>
                  <a:cubicBezTo>
                    <a:pt x="114" y="23"/>
                    <a:pt x="124" y="12"/>
                    <a:pt x="134" y="0"/>
                  </a:cubicBezTo>
                  <a:cubicBezTo>
                    <a:pt x="126" y="13"/>
                    <a:pt x="117" y="26"/>
                    <a:pt x="107" y="38"/>
                  </a:cubicBezTo>
                  <a:cubicBezTo>
                    <a:pt x="97" y="50"/>
                    <a:pt x="87" y="61"/>
                    <a:pt x="75" y="72"/>
                  </a:cubicBezTo>
                  <a:cubicBezTo>
                    <a:pt x="64" y="83"/>
                    <a:pt x="52" y="93"/>
                    <a:pt x="39" y="102"/>
                  </a:cubicBezTo>
                  <a:cubicBezTo>
                    <a:pt x="27" y="111"/>
                    <a:pt x="14" y="120"/>
                    <a:pt x="0" y="12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283147"/>
                </a:solidFill>
                <a:latin typeface="Calibri"/>
              </a:endParaRPr>
            </a:p>
          </p:txBody>
        </p:sp>
        <p:sp>
          <p:nvSpPr>
            <p:cNvPr id="234" name="Freeform 225">
              <a:extLst>
                <a:ext uri="{FF2B5EF4-FFF2-40B4-BE49-F238E27FC236}">
                  <a16:creationId xmlns:a16="http://schemas.microsoft.com/office/drawing/2014/main" id="{A21475DB-396A-4BF1-B706-59BF71EF09FC}"/>
                </a:ext>
              </a:extLst>
            </p:cNvPr>
            <p:cNvSpPr>
              <a:spLocks/>
            </p:cNvSpPr>
            <p:nvPr/>
          </p:nvSpPr>
          <p:spPr bwMode="auto">
            <a:xfrm>
              <a:off x="15784513" y="5578475"/>
              <a:ext cx="571500" cy="349250"/>
            </a:xfrm>
            <a:custGeom>
              <a:avLst/>
              <a:gdLst>
                <a:gd name="T0" fmla="*/ 0 w 211"/>
                <a:gd name="T1" fmla="*/ 0 h 129"/>
                <a:gd name="T2" fmla="*/ 49 w 211"/>
                <a:gd name="T3" fmla="*/ 39 h 129"/>
                <a:gd name="T4" fmla="*/ 100 w 211"/>
                <a:gd name="T5" fmla="*/ 74 h 129"/>
                <a:gd name="T6" fmla="*/ 127 w 211"/>
                <a:gd name="T7" fmla="*/ 90 h 129"/>
                <a:gd name="T8" fmla="*/ 140 w 211"/>
                <a:gd name="T9" fmla="*/ 97 h 129"/>
                <a:gd name="T10" fmla="*/ 147 w 211"/>
                <a:gd name="T11" fmla="*/ 101 h 129"/>
                <a:gd name="T12" fmla="*/ 154 w 211"/>
                <a:gd name="T13" fmla="*/ 104 h 129"/>
                <a:gd name="T14" fmla="*/ 168 w 211"/>
                <a:gd name="T15" fmla="*/ 111 h 129"/>
                <a:gd name="T16" fmla="*/ 182 w 211"/>
                <a:gd name="T17" fmla="*/ 117 h 129"/>
                <a:gd name="T18" fmla="*/ 189 w 211"/>
                <a:gd name="T19" fmla="*/ 120 h 129"/>
                <a:gd name="T20" fmla="*/ 196 w 211"/>
                <a:gd name="T21" fmla="*/ 123 h 129"/>
                <a:gd name="T22" fmla="*/ 211 w 211"/>
                <a:gd name="T23" fmla="*/ 129 h 129"/>
                <a:gd name="T24" fmla="*/ 152 w 211"/>
                <a:gd name="T25" fmla="*/ 109 h 129"/>
                <a:gd name="T26" fmla="*/ 144 w 211"/>
                <a:gd name="T27" fmla="*/ 106 h 129"/>
                <a:gd name="T28" fmla="*/ 137 w 211"/>
                <a:gd name="T29" fmla="*/ 103 h 129"/>
                <a:gd name="T30" fmla="*/ 123 w 211"/>
                <a:gd name="T31" fmla="*/ 96 h 129"/>
                <a:gd name="T32" fmla="*/ 96 w 211"/>
                <a:gd name="T33" fmla="*/ 80 h 129"/>
                <a:gd name="T34" fmla="*/ 45 w 211"/>
                <a:gd name="T35" fmla="*/ 43 h 129"/>
                <a:gd name="T36" fmla="*/ 0 w 211"/>
                <a:gd name="T37" fmla="*/ 0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11" h="129">
                  <a:moveTo>
                    <a:pt x="0" y="0"/>
                  </a:moveTo>
                  <a:cubicBezTo>
                    <a:pt x="16" y="14"/>
                    <a:pt x="32" y="27"/>
                    <a:pt x="49" y="39"/>
                  </a:cubicBezTo>
                  <a:cubicBezTo>
                    <a:pt x="65" y="51"/>
                    <a:pt x="82" y="63"/>
                    <a:pt x="100" y="74"/>
                  </a:cubicBezTo>
                  <a:cubicBezTo>
                    <a:pt x="109" y="79"/>
                    <a:pt x="118" y="84"/>
                    <a:pt x="127" y="90"/>
                  </a:cubicBezTo>
                  <a:cubicBezTo>
                    <a:pt x="140" y="97"/>
                    <a:pt x="140" y="97"/>
                    <a:pt x="140" y="97"/>
                  </a:cubicBezTo>
                  <a:cubicBezTo>
                    <a:pt x="147" y="101"/>
                    <a:pt x="147" y="101"/>
                    <a:pt x="147" y="101"/>
                  </a:cubicBezTo>
                  <a:cubicBezTo>
                    <a:pt x="154" y="104"/>
                    <a:pt x="154" y="104"/>
                    <a:pt x="154" y="104"/>
                  </a:cubicBezTo>
                  <a:cubicBezTo>
                    <a:pt x="168" y="111"/>
                    <a:pt x="168" y="111"/>
                    <a:pt x="168" y="111"/>
                  </a:cubicBezTo>
                  <a:cubicBezTo>
                    <a:pt x="182" y="117"/>
                    <a:pt x="182" y="117"/>
                    <a:pt x="182" y="117"/>
                  </a:cubicBezTo>
                  <a:cubicBezTo>
                    <a:pt x="184" y="118"/>
                    <a:pt x="187" y="119"/>
                    <a:pt x="189" y="120"/>
                  </a:cubicBezTo>
                  <a:cubicBezTo>
                    <a:pt x="196" y="123"/>
                    <a:pt x="196" y="123"/>
                    <a:pt x="196" y="123"/>
                  </a:cubicBezTo>
                  <a:cubicBezTo>
                    <a:pt x="201" y="125"/>
                    <a:pt x="206" y="127"/>
                    <a:pt x="211" y="129"/>
                  </a:cubicBezTo>
                  <a:cubicBezTo>
                    <a:pt x="191" y="124"/>
                    <a:pt x="171" y="118"/>
                    <a:pt x="152" y="109"/>
                  </a:cubicBezTo>
                  <a:cubicBezTo>
                    <a:pt x="144" y="106"/>
                    <a:pt x="144" y="106"/>
                    <a:pt x="144" y="106"/>
                  </a:cubicBezTo>
                  <a:cubicBezTo>
                    <a:pt x="137" y="103"/>
                    <a:pt x="137" y="103"/>
                    <a:pt x="137" y="103"/>
                  </a:cubicBezTo>
                  <a:cubicBezTo>
                    <a:pt x="123" y="96"/>
                    <a:pt x="123" y="96"/>
                    <a:pt x="123" y="96"/>
                  </a:cubicBezTo>
                  <a:cubicBezTo>
                    <a:pt x="114" y="90"/>
                    <a:pt x="105" y="85"/>
                    <a:pt x="96" y="80"/>
                  </a:cubicBezTo>
                  <a:cubicBezTo>
                    <a:pt x="79" y="69"/>
                    <a:pt x="61" y="57"/>
                    <a:pt x="45" y="43"/>
                  </a:cubicBezTo>
                  <a:cubicBezTo>
                    <a:pt x="29" y="30"/>
                    <a:pt x="14" y="16"/>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283147"/>
                </a:solidFill>
                <a:latin typeface="Calibri"/>
              </a:endParaRPr>
            </a:p>
          </p:txBody>
        </p:sp>
        <p:sp>
          <p:nvSpPr>
            <p:cNvPr id="235" name="Freeform 226">
              <a:extLst>
                <a:ext uri="{FF2B5EF4-FFF2-40B4-BE49-F238E27FC236}">
                  <a16:creationId xmlns:a16="http://schemas.microsoft.com/office/drawing/2014/main" id="{8C49528D-5855-4D0D-BEB6-D27001520316}"/>
                </a:ext>
              </a:extLst>
            </p:cNvPr>
            <p:cNvSpPr>
              <a:spLocks/>
            </p:cNvSpPr>
            <p:nvPr/>
          </p:nvSpPr>
          <p:spPr bwMode="auto">
            <a:xfrm>
              <a:off x="15621000" y="5551488"/>
              <a:ext cx="735013" cy="477838"/>
            </a:xfrm>
            <a:custGeom>
              <a:avLst/>
              <a:gdLst>
                <a:gd name="T0" fmla="*/ 0 w 271"/>
                <a:gd name="T1" fmla="*/ 0 h 176"/>
                <a:gd name="T2" fmla="*/ 32 w 271"/>
                <a:gd name="T3" fmla="*/ 26 h 176"/>
                <a:gd name="T4" fmla="*/ 48 w 271"/>
                <a:gd name="T5" fmla="*/ 38 h 176"/>
                <a:gd name="T6" fmla="*/ 64 w 271"/>
                <a:gd name="T7" fmla="*/ 51 h 176"/>
                <a:gd name="T8" fmla="*/ 80 w 271"/>
                <a:gd name="T9" fmla="*/ 63 h 176"/>
                <a:gd name="T10" fmla="*/ 96 w 271"/>
                <a:gd name="T11" fmla="*/ 75 h 176"/>
                <a:gd name="T12" fmla="*/ 113 w 271"/>
                <a:gd name="T13" fmla="*/ 87 h 176"/>
                <a:gd name="T14" fmla="*/ 129 w 271"/>
                <a:gd name="T15" fmla="*/ 99 h 176"/>
                <a:gd name="T16" fmla="*/ 146 w 271"/>
                <a:gd name="T17" fmla="*/ 110 h 176"/>
                <a:gd name="T18" fmla="*/ 154 w 271"/>
                <a:gd name="T19" fmla="*/ 115 h 176"/>
                <a:gd name="T20" fmla="*/ 163 w 271"/>
                <a:gd name="T21" fmla="*/ 121 h 176"/>
                <a:gd name="T22" fmla="*/ 180 w 271"/>
                <a:gd name="T23" fmla="*/ 131 h 176"/>
                <a:gd name="T24" fmla="*/ 198 w 271"/>
                <a:gd name="T25" fmla="*/ 142 h 176"/>
                <a:gd name="T26" fmla="*/ 271 w 271"/>
                <a:gd name="T27" fmla="*/ 176 h 176"/>
                <a:gd name="T28" fmla="*/ 195 w 271"/>
                <a:gd name="T29" fmla="*/ 147 h 176"/>
                <a:gd name="T30" fmla="*/ 125 w 271"/>
                <a:gd name="T31" fmla="*/ 104 h 176"/>
                <a:gd name="T32" fmla="*/ 60 w 271"/>
                <a:gd name="T33" fmla="*/ 55 h 176"/>
                <a:gd name="T34" fmla="*/ 0 w 271"/>
                <a:gd name="T35" fmla="*/ 0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1" h="176">
                  <a:moveTo>
                    <a:pt x="0" y="0"/>
                  </a:moveTo>
                  <a:cubicBezTo>
                    <a:pt x="11" y="9"/>
                    <a:pt x="21" y="18"/>
                    <a:pt x="32" y="26"/>
                  </a:cubicBezTo>
                  <a:cubicBezTo>
                    <a:pt x="37" y="30"/>
                    <a:pt x="42" y="34"/>
                    <a:pt x="48" y="38"/>
                  </a:cubicBezTo>
                  <a:cubicBezTo>
                    <a:pt x="53" y="43"/>
                    <a:pt x="58" y="47"/>
                    <a:pt x="64" y="51"/>
                  </a:cubicBezTo>
                  <a:cubicBezTo>
                    <a:pt x="69" y="55"/>
                    <a:pt x="75" y="59"/>
                    <a:pt x="80" y="63"/>
                  </a:cubicBezTo>
                  <a:cubicBezTo>
                    <a:pt x="85" y="67"/>
                    <a:pt x="91" y="71"/>
                    <a:pt x="96" y="75"/>
                  </a:cubicBezTo>
                  <a:cubicBezTo>
                    <a:pt x="113" y="87"/>
                    <a:pt x="113" y="87"/>
                    <a:pt x="113" y="87"/>
                  </a:cubicBezTo>
                  <a:cubicBezTo>
                    <a:pt x="129" y="99"/>
                    <a:pt x="129" y="99"/>
                    <a:pt x="129" y="99"/>
                  </a:cubicBezTo>
                  <a:cubicBezTo>
                    <a:pt x="135" y="102"/>
                    <a:pt x="140" y="106"/>
                    <a:pt x="146" y="110"/>
                  </a:cubicBezTo>
                  <a:cubicBezTo>
                    <a:pt x="154" y="115"/>
                    <a:pt x="154" y="115"/>
                    <a:pt x="154" y="115"/>
                  </a:cubicBezTo>
                  <a:cubicBezTo>
                    <a:pt x="163" y="121"/>
                    <a:pt x="163" y="121"/>
                    <a:pt x="163" y="121"/>
                  </a:cubicBezTo>
                  <a:cubicBezTo>
                    <a:pt x="169" y="124"/>
                    <a:pt x="174" y="128"/>
                    <a:pt x="180" y="131"/>
                  </a:cubicBezTo>
                  <a:cubicBezTo>
                    <a:pt x="198" y="142"/>
                    <a:pt x="198" y="142"/>
                    <a:pt x="198" y="142"/>
                  </a:cubicBezTo>
                  <a:cubicBezTo>
                    <a:pt x="221" y="155"/>
                    <a:pt x="245" y="167"/>
                    <a:pt x="271" y="176"/>
                  </a:cubicBezTo>
                  <a:cubicBezTo>
                    <a:pt x="245" y="169"/>
                    <a:pt x="219" y="159"/>
                    <a:pt x="195" y="147"/>
                  </a:cubicBezTo>
                  <a:cubicBezTo>
                    <a:pt x="171" y="134"/>
                    <a:pt x="148" y="120"/>
                    <a:pt x="125" y="104"/>
                  </a:cubicBezTo>
                  <a:cubicBezTo>
                    <a:pt x="103" y="89"/>
                    <a:pt x="81" y="73"/>
                    <a:pt x="60" y="55"/>
                  </a:cubicBezTo>
                  <a:cubicBezTo>
                    <a:pt x="39" y="38"/>
                    <a:pt x="19" y="2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283147"/>
                </a:solidFill>
                <a:latin typeface="Calibri"/>
              </a:endParaRPr>
            </a:p>
          </p:txBody>
        </p:sp>
        <p:sp>
          <p:nvSpPr>
            <p:cNvPr id="236" name="Freeform 227">
              <a:extLst>
                <a:ext uri="{FF2B5EF4-FFF2-40B4-BE49-F238E27FC236}">
                  <a16:creationId xmlns:a16="http://schemas.microsoft.com/office/drawing/2014/main" id="{ECDFA460-15E5-4125-B52C-072437600F0C}"/>
                </a:ext>
              </a:extLst>
            </p:cNvPr>
            <p:cNvSpPr>
              <a:spLocks/>
            </p:cNvSpPr>
            <p:nvPr/>
          </p:nvSpPr>
          <p:spPr bwMode="auto">
            <a:xfrm>
              <a:off x="15781338" y="6967538"/>
              <a:ext cx="666750" cy="385763"/>
            </a:xfrm>
            <a:custGeom>
              <a:avLst/>
              <a:gdLst>
                <a:gd name="T0" fmla="*/ 0 w 246"/>
                <a:gd name="T1" fmla="*/ 0 h 142"/>
                <a:gd name="T2" fmla="*/ 50 w 246"/>
                <a:gd name="T3" fmla="*/ 53 h 142"/>
                <a:gd name="T4" fmla="*/ 57 w 246"/>
                <a:gd name="T5" fmla="*/ 58 h 142"/>
                <a:gd name="T6" fmla="*/ 64 w 246"/>
                <a:gd name="T7" fmla="*/ 64 h 142"/>
                <a:gd name="T8" fmla="*/ 79 w 246"/>
                <a:gd name="T9" fmla="*/ 74 h 142"/>
                <a:gd name="T10" fmla="*/ 94 w 246"/>
                <a:gd name="T11" fmla="*/ 84 h 142"/>
                <a:gd name="T12" fmla="*/ 110 w 246"/>
                <a:gd name="T13" fmla="*/ 93 h 142"/>
                <a:gd name="T14" fmla="*/ 126 w 246"/>
                <a:gd name="T15" fmla="*/ 102 h 142"/>
                <a:gd name="T16" fmla="*/ 134 w 246"/>
                <a:gd name="T17" fmla="*/ 106 h 142"/>
                <a:gd name="T18" fmla="*/ 142 w 246"/>
                <a:gd name="T19" fmla="*/ 109 h 142"/>
                <a:gd name="T20" fmla="*/ 159 w 246"/>
                <a:gd name="T21" fmla="*/ 117 h 142"/>
                <a:gd name="T22" fmla="*/ 176 w 246"/>
                <a:gd name="T23" fmla="*/ 123 h 142"/>
                <a:gd name="T24" fmla="*/ 184 w 246"/>
                <a:gd name="T25" fmla="*/ 126 h 142"/>
                <a:gd name="T26" fmla="*/ 193 w 246"/>
                <a:gd name="T27" fmla="*/ 128 h 142"/>
                <a:gd name="T28" fmla="*/ 211 w 246"/>
                <a:gd name="T29" fmla="*/ 133 h 142"/>
                <a:gd name="T30" fmla="*/ 246 w 246"/>
                <a:gd name="T31" fmla="*/ 142 h 142"/>
                <a:gd name="T32" fmla="*/ 228 w 246"/>
                <a:gd name="T33" fmla="*/ 139 h 142"/>
                <a:gd name="T34" fmla="*/ 219 w 246"/>
                <a:gd name="T35" fmla="*/ 138 h 142"/>
                <a:gd name="T36" fmla="*/ 210 w 246"/>
                <a:gd name="T37" fmla="*/ 137 h 142"/>
                <a:gd name="T38" fmla="*/ 192 w 246"/>
                <a:gd name="T39" fmla="*/ 133 h 142"/>
                <a:gd name="T40" fmla="*/ 183 w 246"/>
                <a:gd name="T41" fmla="*/ 131 h 142"/>
                <a:gd name="T42" fmla="*/ 174 w 246"/>
                <a:gd name="T43" fmla="*/ 128 h 142"/>
                <a:gd name="T44" fmla="*/ 157 w 246"/>
                <a:gd name="T45" fmla="*/ 122 h 142"/>
                <a:gd name="T46" fmla="*/ 140 w 246"/>
                <a:gd name="T47" fmla="*/ 116 h 142"/>
                <a:gd name="T48" fmla="*/ 131 w 246"/>
                <a:gd name="T49" fmla="*/ 112 h 142"/>
                <a:gd name="T50" fmla="*/ 123 w 246"/>
                <a:gd name="T51" fmla="*/ 108 h 142"/>
                <a:gd name="T52" fmla="*/ 106 w 246"/>
                <a:gd name="T53" fmla="*/ 100 h 142"/>
                <a:gd name="T54" fmla="*/ 47 w 246"/>
                <a:gd name="T55" fmla="*/ 57 h 142"/>
                <a:gd name="T56" fmla="*/ 0 w 246"/>
                <a:gd name="T57" fmla="*/ 0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46" h="142">
                  <a:moveTo>
                    <a:pt x="0" y="0"/>
                  </a:moveTo>
                  <a:cubicBezTo>
                    <a:pt x="15" y="20"/>
                    <a:pt x="32" y="37"/>
                    <a:pt x="50" y="53"/>
                  </a:cubicBezTo>
                  <a:cubicBezTo>
                    <a:pt x="57" y="58"/>
                    <a:pt x="57" y="58"/>
                    <a:pt x="57" y="58"/>
                  </a:cubicBezTo>
                  <a:cubicBezTo>
                    <a:pt x="60" y="60"/>
                    <a:pt x="62" y="62"/>
                    <a:pt x="64" y="64"/>
                  </a:cubicBezTo>
                  <a:cubicBezTo>
                    <a:pt x="69" y="68"/>
                    <a:pt x="74" y="71"/>
                    <a:pt x="79" y="74"/>
                  </a:cubicBezTo>
                  <a:cubicBezTo>
                    <a:pt x="84" y="78"/>
                    <a:pt x="89" y="81"/>
                    <a:pt x="94" y="84"/>
                  </a:cubicBezTo>
                  <a:cubicBezTo>
                    <a:pt x="110" y="93"/>
                    <a:pt x="110" y="93"/>
                    <a:pt x="110" y="93"/>
                  </a:cubicBezTo>
                  <a:cubicBezTo>
                    <a:pt x="115" y="96"/>
                    <a:pt x="121" y="99"/>
                    <a:pt x="126" y="102"/>
                  </a:cubicBezTo>
                  <a:cubicBezTo>
                    <a:pt x="134" y="106"/>
                    <a:pt x="134" y="106"/>
                    <a:pt x="134" y="106"/>
                  </a:cubicBezTo>
                  <a:cubicBezTo>
                    <a:pt x="142" y="109"/>
                    <a:pt x="142" y="109"/>
                    <a:pt x="142" y="109"/>
                  </a:cubicBezTo>
                  <a:cubicBezTo>
                    <a:pt x="148" y="112"/>
                    <a:pt x="153" y="114"/>
                    <a:pt x="159" y="117"/>
                  </a:cubicBezTo>
                  <a:cubicBezTo>
                    <a:pt x="176" y="123"/>
                    <a:pt x="176" y="123"/>
                    <a:pt x="176" y="123"/>
                  </a:cubicBezTo>
                  <a:cubicBezTo>
                    <a:pt x="184" y="126"/>
                    <a:pt x="184" y="126"/>
                    <a:pt x="184" y="126"/>
                  </a:cubicBezTo>
                  <a:cubicBezTo>
                    <a:pt x="193" y="128"/>
                    <a:pt x="193" y="128"/>
                    <a:pt x="193" y="128"/>
                  </a:cubicBezTo>
                  <a:cubicBezTo>
                    <a:pt x="211" y="133"/>
                    <a:pt x="211" y="133"/>
                    <a:pt x="211" y="133"/>
                  </a:cubicBezTo>
                  <a:cubicBezTo>
                    <a:pt x="222" y="137"/>
                    <a:pt x="234" y="139"/>
                    <a:pt x="246" y="142"/>
                  </a:cubicBezTo>
                  <a:cubicBezTo>
                    <a:pt x="240" y="141"/>
                    <a:pt x="234" y="140"/>
                    <a:pt x="228" y="139"/>
                  </a:cubicBezTo>
                  <a:cubicBezTo>
                    <a:pt x="219" y="138"/>
                    <a:pt x="219" y="138"/>
                    <a:pt x="219" y="138"/>
                  </a:cubicBezTo>
                  <a:cubicBezTo>
                    <a:pt x="216" y="138"/>
                    <a:pt x="213" y="137"/>
                    <a:pt x="210" y="137"/>
                  </a:cubicBezTo>
                  <a:cubicBezTo>
                    <a:pt x="192" y="133"/>
                    <a:pt x="192" y="133"/>
                    <a:pt x="192" y="133"/>
                  </a:cubicBezTo>
                  <a:cubicBezTo>
                    <a:pt x="189" y="132"/>
                    <a:pt x="186" y="131"/>
                    <a:pt x="183" y="131"/>
                  </a:cubicBezTo>
                  <a:cubicBezTo>
                    <a:pt x="174" y="128"/>
                    <a:pt x="174" y="128"/>
                    <a:pt x="174" y="128"/>
                  </a:cubicBezTo>
                  <a:cubicBezTo>
                    <a:pt x="157" y="122"/>
                    <a:pt x="157" y="122"/>
                    <a:pt x="157" y="122"/>
                  </a:cubicBezTo>
                  <a:cubicBezTo>
                    <a:pt x="151" y="120"/>
                    <a:pt x="145" y="118"/>
                    <a:pt x="140" y="116"/>
                  </a:cubicBezTo>
                  <a:cubicBezTo>
                    <a:pt x="131" y="112"/>
                    <a:pt x="131" y="112"/>
                    <a:pt x="131" y="112"/>
                  </a:cubicBezTo>
                  <a:cubicBezTo>
                    <a:pt x="123" y="108"/>
                    <a:pt x="123" y="108"/>
                    <a:pt x="123" y="108"/>
                  </a:cubicBezTo>
                  <a:cubicBezTo>
                    <a:pt x="117" y="105"/>
                    <a:pt x="112" y="103"/>
                    <a:pt x="106" y="100"/>
                  </a:cubicBezTo>
                  <a:cubicBezTo>
                    <a:pt x="85" y="88"/>
                    <a:pt x="65" y="73"/>
                    <a:pt x="47" y="57"/>
                  </a:cubicBezTo>
                  <a:cubicBezTo>
                    <a:pt x="29" y="40"/>
                    <a:pt x="12" y="22"/>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283147"/>
                </a:solidFill>
                <a:latin typeface="Calibri"/>
              </a:endParaRPr>
            </a:p>
          </p:txBody>
        </p:sp>
        <p:sp>
          <p:nvSpPr>
            <p:cNvPr id="237" name="Freeform 228">
              <a:extLst>
                <a:ext uri="{FF2B5EF4-FFF2-40B4-BE49-F238E27FC236}">
                  <a16:creationId xmlns:a16="http://schemas.microsoft.com/office/drawing/2014/main" id="{69FE13FA-153C-483F-B656-CB6C593342A9}"/>
                </a:ext>
              </a:extLst>
            </p:cNvPr>
            <p:cNvSpPr>
              <a:spLocks/>
            </p:cNvSpPr>
            <p:nvPr/>
          </p:nvSpPr>
          <p:spPr bwMode="auto">
            <a:xfrm>
              <a:off x="15778163" y="7292975"/>
              <a:ext cx="717550" cy="309563"/>
            </a:xfrm>
            <a:custGeom>
              <a:avLst/>
              <a:gdLst>
                <a:gd name="T0" fmla="*/ 0 w 265"/>
                <a:gd name="T1" fmla="*/ 0 h 114"/>
                <a:gd name="T2" fmla="*/ 58 w 265"/>
                <a:gd name="T3" fmla="*/ 45 h 114"/>
                <a:gd name="T4" fmla="*/ 122 w 265"/>
                <a:gd name="T5" fmla="*/ 79 h 114"/>
                <a:gd name="T6" fmla="*/ 192 w 265"/>
                <a:gd name="T7" fmla="*/ 102 h 114"/>
                <a:gd name="T8" fmla="*/ 228 w 265"/>
                <a:gd name="T9" fmla="*/ 109 h 114"/>
                <a:gd name="T10" fmla="*/ 246 w 265"/>
                <a:gd name="T11" fmla="*/ 112 h 114"/>
                <a:gd name="T12" fmla="*/ 265 w 265"/>
                <a:gd name="T13" fmla="*/ 114 h 114"/>
                <a:gd name="T14" fmla="*/ 246 w 265"/>
                <a:gd name="T15" fmla="*/ 114 h 114"/>
                <a:gd name="T16" fmla="*/ 227 w 265"/>
                <a:gd name="T17" fmla="*/ 113 h 114"/>
                <a:gd name="T18" fmla="*/ 209 w 265"/>
                <a:gd name="T19" fmla="*/ 111 h 114"/>
                <a:gd name="T20" fmla="*/ 200 w 265"/>
                <a:gd name="T21" fmla="*/ 109 h 114"/>
                <a:gd name="T22" fmla="*/ 191 w 265"/>
                <a:gd name="T23" fmla="*/ 108 h 114"/>
                <a:gd name="T24" fmla="*/ 173 w 265"/>
                <a:gd name="T25" fmla="*/ 104 h 114"/>
                <a:gd name="T26" fmla="*/ 155 w 265"/>
                <a:gd name="T27" fmla="*/ 99 h 114"/>
                <a:gd name="T28" fmla="*/ 150 w 265"/>
                <a:gd name="T29" fmla="*/ 97 h 114"/>
                <a:gd name="T30" fmla="*/ 146 w 265"/>
                <a:gd name="T31" fmla="*/ 96 h 114"/>
                <a:gd name="T32" fmla="*/ 137 w 265"/>
                <a:gd name="T33" fmla="*/ 93 h 114"/>
                <a:gd name="T34" fmla="*/ 120 w 265"/>
                <a:gd name="T35" fmla="*/ 86 h 114"/>
                <a:gd name="T36" fmla="*/ 55 w 265"/>
                <a:gd name="T37" fmla="*/ 49 h 114"/>
                <a:gd name="T38" fmla="*/ 47 w 265"/>
                <a:gd name="T39" fmla="*/ 44 h 114"/>
                <a:gd name="T40" fmla="*/ 40 w 265"/>
                <a:gd name="T41" fmla="*/ 38 h 114"/>
                <a:gd name="T42" fmla="*/ 26 w 265"/>
                <a:gd name="T43" fmla="*/ 26 h 114"/>
                <a:gd name="T44" fmla="*/ 0 w 265"/>
                <a:gd name="T45"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65" h="114">
                  <a:moveTo>
                    <a:pt x="0" y="0"/>
                  </a:moveTo>
                  <a:cubicBezTo>
                    <a:pt x="18" y="17"/>
                    <a:pt x="38" y="32"/>
                    <a:pt x="58" y="45"/>
                  </a:cubicBezTo>
                  <a:cubicBezTo>
                    <a:pt x="79" y="58"/>
                    <a:pt x="100" y="70"/>
                    <a:pt x="122" y="79"/>
                  </a:cubicBezTo>
                  <a:cubicBezTo>
                    <a:pt x="145" y="89"/>
                    <a:pt x="168" y="97"/>
                    <a:pt x="192" y="102"/>
                  </a:cubicBezTo>
                  <a:cubicBezTo>
                    <a:pt x="204" y="105"/>
                    <a:pt x="216" y="107"/>
                    <a:pt x="228" y="109"/>
                  </a:cubicBezTo>
                  <a:cubicBezTo>
                    <a:pt x="234" y="111"/>
                    <a:pt x="240" y="111"/>
                    <a:pt x="246" y="112"/>
                  </a:cubicBezTo>
                  <a:cubicBezTo>
                    <a:pt x="252" y="112"/>
                    <a:pt x="258" y="113"/>
                    <a:pt x="265" y="114"/>
                  </a:cubicBezTo>
                  <a:cubicBezTo>
                    <a:pt x="258" y="114"/>
                    <a:pt x="252" y="114"/>
                    <a:pt x="246" y="114"/>
                  </a:cubicBezTo>
                  <a:cubicBezTo>
                    <a:pt x="240" y="113"/>
                    <a:pt x="234" y="114"/>
                    <a:pt x="227" y="113"/>
                  </a:cubicBezTo>
                  <a:cubicBezTo>
                    <a:pt x="209" y="111"/>
                    <a:pt x="209" y="111"/>
                    <a:pt x="209" y="111"/>
                  </a:cubicBezTo>
                  <a:cubicBezTo>
                    <a:pt x="206" y="111"/>
                    <a:pt x="203" y="110"/>
                    <a:pt x="200" y="109"/>
                  </a:cubicBezTo>
                  <a:cubicBezTo>
                    <a:pt x="191" y="108"/>
                    <a:pt x="191" y="108"/>
                    <a:pt x="191" y="108"/>
                  </a:cubicBezTo>
                  <a:cubicBezTo>
                    <a:pt x="185" y="106"/>
                    <a:pt x="178" y="106"/>
                    <a:pt x="173" y="104"/>
                  </a:cubicBezTo>
                  <a:cubicBezTo>
                    <a:pt x="155" y="99"/>
                    <a:pt x="155" y="99"/>
                    <a:pt x="155" y="99"/>
                  </a:cubicBezTo>
                  <a:cubicBezTo>
                    <a:pt x="150" y="97"/>
                    <a:pt x="150" y="97"/>
                    <a:pt x="150" y="97"/>
                  </a:cubicBezTo>
                  <a:cubicBezTo>
                    <a:pt x="146" y="96"/>
                    <a:pt x="146" y="96"/>
                    <a:pt x="146" y="96"/>
                  </a:cubicBezTo>
                  <a:cubicBezTo>
                    <a:pt x="137" y="93"/>
                    <a:pt x="137" y="93"/>
                    <a:pt x="137" y="93"/>
                  </a:cubicBezTo>
                  <a:cubicBezTo>
                    <a:pt x="131" y="91"/>
                    <a:pt x="125" y="89"/>
                    <a:pt x="120" y="86"/>
                  </a:cubicBezTo>
                  <a:cubicBezTo>
                    <a:pt x="97" y="76"/>
                    <a:pt x="75" y="64"/>
                    <a:pt x="55" y="49"/>
                  </a:cubicBezTo>
                  <a:cubicBezTo>
                    <a:pt x="52" y="48"/>
                    <a:pt x="50" y="46"/>
                    <a:pt x="47" y="44"/>
                  </a:cubicBezTo>
                  <a:cubicBezTo>
                    <a:pt x="40" y="38"/>
                    <a:pt x="40" y="38"/>
                    <a:pt x="40" y="38"/>
                  </a:cubicBezTo>
                  <a:cubicBezTo>
                    <a:pt x="35" y="35"/>
                    <a:pt x="31" y="30"/>
                    <a:pt x="26" y="26"/>
                  </a:cubicBezTo>
                  <a:cubicBezTo>
                    <a:pt x="17" y="18"/>
                    <a:pt x="8" y="9"/>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283147"/>
                </a:solidFill>
                <a:latin typeface="Calibri"/>
              </a:endParaRPr>
            </a:p>
          </p:txBody>
        </p:sp>
        <p:sp>
          <p:nvSpPr>
            <p:cNvPr id="238" name="Freeform 229">
              <a:extLst>
                <a:ext uri="{FF2B5EF4-FFF2-40B4-BE49-F238E27FC236}">
                  <a16:creationId xmlns:a16="http://schemas.microsoft.com/office/drawing/2014/main" id="{D15479DC-C15C-41F4-B7C1-92A241EDA21E}"/>
                </a:ext>
              </a:extLst>
            </p:cNvPr>
            <p:cNvSpPr>
              <a:spLocks/>
            </p:cNvSpPr>
            <p:nvPr/>
          </p:nvSpPr>
          <p:spPr bwMode="auto">
            <a:xfrm>
              <a:off x="15792450" y="6446838"/>
              <a:ext cx="1341438" cy="2320925"/>
            </a:xfrm>
            <a:custGeom>
              <a:avLst/>
              <a:gdLst>
                <a:gd name="T0" fmla="*/ 396 w 495"/>
                <a:gd name="T1" fmla="*/ 365 h 855"/>
                <a:gd name="T2" fmla="*/ 413 w 495"/>
                <a:gd name="T3" fmla="*/ 821 h 855"/>
                <a:gd name="T4" fmla="*/ 98 w 495"/>
                <a:gd name="T5" fmla="*/ 490 h 855"/>
                <a:gd name="T6" fmla="*/ 82 w 495"/>
                <a:gd name="T7" fmla="*/ 34 h 855"/>
                <a:gd name="T8" fmla="*/ 396 w 495"/>
                <a:gd name="T9" fmla="*/ 365 h 855"/>
              </a:gdLst>
              <a:ahLst/>
              <a:cxnLst>
                <a:cxn ang="0">
                  <a:pos x="T0" y="T1"/>
                </a:cxn>
                <a:cxn ang="0">
                  <a:pos x="T2" y="T3"/>
                </a:cxn>
                <a:cxn ang="0">
                  <a:pos x="T4" y="T5"/>
                </a:cxn>
                <a:cxn ang="0">
                  <a:pos x="T6" y="T7"/>
                </a:cxn>
                <a:cxn ang="0">
                  <a:pos x="T8" y="T9"/>
                </a:cxn>
              </a:cxnLst>
              <a:rect l="0" t="0" r="r" b="b"/>
              <a:pathLst>
                <a:path w="495" h="855">
                  <a:moveTo>
                    <a:pt x="396" y="365"/>
                  </a:moveTo>
                  <a:cubicBezTo>
                    <a:pt x="487" y="582"/>
                    <a:pt x="495" y="786"/>
                    <a:pt x="413" y="821"/>
                  </a:cubicBezTo>
                  <a:cubicBezTo>
                    <a:pt x="331" y="855"/>
                    <a:pt x="190" y="707"/>
                    <a:pt x="98" y="490"/>
                  </a:cubicBezTo>
                  <a:cubicBezTo>
                    <a:pt x="7" y="273"/>
                    <a:pt x="0" y="69"/>
                    <a:pt x="82" y="34"/>
                  </a:cubicBezTo>
                  <a:cubicBezTo>
                    <a:pt x="164" y="0"/>
                    <a:pt x="304" y="148"/>
                    <a:pt x="396" y="365"/>
                  </a:cubicBezTo>
                  <a:close/>
                </a:path>
              </a:pathLst>
            </a:custGeom>
            <a:solidFill>
              <a:schemeClr val="accent1">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283147"/>
                </a:solidFill>
                <a:latin typeface="Calibri"/>
              </a:endParaRPr>
            </a:p>
          </p:txBody>
        </p:sp>
        <p:sp>
          <p:nvSpPr>
            <p:cNvPr id="239" name="Freeform 230">
              <a:extLst>
                <a:ext uri="{FF2B5EF4-FFF2-40B4-BE49-F238E27FC236}">
                  <a16:creationId xmlns:a16="http://schemas.microsoft.com/office/drawing/2014/main" id="{5D464AB5-C417-44D9-9300-AC65B321EDB8}"/>
                </a:ext>
              </a:extLst>
            </p:cNvPr>
            <p:cNvSpPr>
              <a:spLocks/>
            </p:cNvSpPr>
            <p:nvPr/>
          </p:nvSpPr>
          <p:spPr bwMode="auto">
            <a:xfrm>
              <a:off x="16367125" y="5730875"/>
              <a:ext cx="1516063" cy="3054350"/>
            </a:xfrm>
            <a:custGeom>
              <a:avLst/>
              <a:gdLst>
                <a:gd name="T0" fmla="*/ 481 w 560"/>
                <a:gd name="T1" fmla="*/ 616 h 1126"/>
                <a:gd name="T2" fmla="*/ 138 w 560"/>
                <a:gd name="T3" fmla="*/ 1096 h 1126"/>
                <a:gd name="T4" fmla="*/ 78 w 560"/>
                <a:gd name="T5" fmla="*/ 509 h 1126"/>
                <a:gd name="T6" fmla="*/ 422 w 560"/>
                <a:gd name="T7" fmla="*/ 29 h 1126"/>
                <a:gd name="T8" fmla="*/ 481 w 560"/>
                <a:gd name="T9" fmla="*/ 616 h 1126"/>
              </a:gdLst>
              <a:ahLst/>
              <a:cxnLst>
                <a:cxn ang="0">
                  <a:pos x="T0" y="T1"/>
                </a:cxn>
                <a:cxn ang="0">
                  <a:pos x="T2" y="T3"/>
                </a:cxn>
                <a:cxn ang="0">
                  <a:pos x="T4" y="T5"/>
                </a:cxn>
                <a:cxn ang="0">
                  <a:pos x="T6" y="T7"/>
                </a:cxn>
                <a:cxn ang="0">
                  <a:pos x="T8" y="T9"/>
                </a:cxn>
              </a:cxnLst>
              <a:rect l="0" t="0" r="r" b="b"/>
              <a:pathLst>
                <a:path w="560" h="1126">
                  <a:moveTo>
                    <a:pt x="481" y="616"/>
                  </a:moveTo>
                  <a:cubicBezTo>
                    <a:pt x="403" y="911"/>
                    <a:pt x="249" y="1126"/>
                    <a:pt x="138" y="1096"/>
                  </a:cubicBezTo>
                  <a:cubicBezTo>
                    <a:pt x="26" y="1067"/>
                    <a:pt x="0" y="804"/>
                    <a:pt x="78" y="509"/>
                  </a:cubicBezTo>
                  <a:cubicBezTo>
                    <a:pt x="156" y="214"/>
                    <a:pt x="310" y="0"/>
                    <a:pt x="422" y="29"/>
                  </a:cubicBezTo>
                  <a:cubicBezTo>
                    <a:pt x="533" y="59"/>
                    <a:pt x="560" y="322"/>
                    <a:pt x="481" y="616"/>
                  </a:cubicBezTo>
                  <a:close/>
                </a:path>
              </a:pathLst>
            </a:custGeom>
            <a:solidFill>
              <a:schemeClr val="accent1">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283147"/>
                </a:solidFill>
                <a:latin typeface="Calibri"/>
              </a:endParaRPr>
            </a:p>
          </p:txBody>
        </p:sp>
        <p:sp>
          <p:nvSpPr>
            <p:cNvPr id="240" name="Freeform 231">
              <a:extLst>
                <a:ext uri="{FF2B5EF4-FFF2-40B4-BE49-F238E27FC236}">
                  <a16:creationId xmlns:a16="http://schemas.microsoft.com/office/drawing/2014/main" id="{0C7B0B49-BA18-408E-83BD-3886273E8E62}"/>
                </a:ext>
              </a:extLst>
            </p:cNvPr>
            <p:cNvSpPr>
              <a:spLocks/>
            </p:cNvSpPr>
            <p:nvPr/>
          </p:nvSpPr>
          <p:spPr bwMode="auto">
            <a:xfrm>
              <a:off x="16084550" y="5957888"/>
              <a:ext cx="1368425" cy="2535238"/>
            </a:xfrm>
            <a:custGeom>
              <a:avLst/>
              <a:gdLst>
                <a:gd name="T0" fmla="*/ 0 w 505"/>
                <a:gd name="T1" fmla="*/ 297 h 934"/>
                <a:gd name="T2" fmla="*/ 71 w 505"/>
                <a:gd name="T3" fmla="*/ 453 h 934"/>
                <a:gd name="T4" fmla="*/ 143 w 505"/>
                <a:gd name="T5" fmla="*/ 609 h 934"/>
                <a:gd name="T6" fmla="*/ 214 w 505"/>
                <a:gd name="T7" fmla="*/ 765 h 934"/>
                <a:gd name="T8" fmla="*/ 285 w 505"/>
                <a:gd name="T9" fmla="*/ 922 h 934"/>
                <a:gd name="T10" fmla="*/ 278 w 505"/>
                <a:gd name="T11" fmla="*/ 922 h 934"/>
                <a:gd name="T12" fmla="*/ 306 w 505"/>
                <a:gd name="T13" fmla="*/ 807 h 934"/>
                <a:gd name="T14" fmla="*/ 334 w 505"/>
                <a:gd name="T15" fmla="*/ 692 h 934"/>
                <a:gd name="T16" fmla="*/ 391 w 505"/>
                <a:gd name="T17" fmla="*/ 461 h 934"/>
                <a:gd name="T18" fmla="*/ 448 w 505"/>
                <a:gd name="T19" fmla="*/ 230 h 934"/>
                <a:gd name="T20" fmla="*/ 505 w 505"/>
                <a:gd name="T21" fmla="*/ 0 h 934"/>
                <a:gd name="T22" fmla="*/ 451 w 505"/>
                <a:gd name="T23" fmla="*/ 231 h 934"/>
                <a:gd name="T24" fmla="*/ 396 w 505"/>
                <a:gd name="T25" fmla="*/ 462 h 934"/>
                <a:gd name="T26" fmla="*/ 341 w 505"/>
                <a:gd name="T27" fmla="*/ 693 h 934"/>
                <a:gd name="T28" fmla="*/ 313 w 505"/>
                <a:gd name="T29" fmla="*/ 809 h 934"/>
                <a:gd name="T30" fmla="*/ 285 w 505"/>
                <a:gd name="T31" fmla="*/ 924 h 934"/>
                <a:gd name="T32" fmla="*/ 283 w 505"/>
                <a:gd name="T33" fmla="*/ 934 h 934"/>
                <a:gd name="T34" fmla="*/ 279 w 505"/>
                <a:gd name="T35" fmla="*/ 925 h 934"/>
                <a:gd name="T36" fmla="*/ 208 w 505"/>
                <a:gd name="T37" fmla="*/ 768 h 934"/>
                <a:gd name="T38" fmla="*/ 138 w 505"/>
                <a:gd name="T39" fmla="*/ 611 h 934"/>
                <a:gd name="T40" fmla="*/ 69 w 505"/>
                <a:gd name="T41" fmla="*/ 454 h 934"/>
                <a:gd name="T42" fmla="*/ 0 w 505"/>
                <a:gd name="T43" fmla="*/ 297 h 9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05" h="934">
                  <a:moveTo>
                    <a:pt x="0" y="297"/>
                  </a:moveTo>
                  <a:cubicBezTo>
                    <a:pt x="71" y="453"/>
                    <a:pt x="71" y="453"/>
                    <a:pt x="71" y="453"/>
                  </a:cubicBezTo>
                  <a:cubicBezTo>
                    <a:pt x="95" y="505"/>
                    <a:pt x="119" y="557"/>
                    <a:pt x="143" y="609"/>
                  </a:cubicBezTo>
                  <a:cubicBezTo>
                    <a:pt x="214" y="765"/>
                    <a:pt x="214" y="765"/>
                    <a:pt x="214" y="765"/>
                  </a:cubicBezTo>
                  <a:cubicBezTo>
                    <a:pt x="285" y="922"/>
                    <a:pt x="285" y="922"/>
                    <a:pt x="285" y="922"/>
                  </a:cubicBezTo>
                  <a:cubicBezTo>
                    <a:pt x="278" y="922"/>
                    <a:pt x="278" y="922"/>
                    <a:pt x="278" y="922"/>
                  </a:cubicBezTo>
                  <a:cubicBezTo>
                    <a:pt x="306" y="807"/>
                    <a:pt x="306" y="807"/>
                    <a:pt x="306" y="807"/>
                  </a:cubicBezTo>
                  <a:cubicBezTo>
                    <a:pt x="334" y="692"/>
                    <a:pt x="334" y="692"/>
                    <a:pt x="334" y="692"/>
                  </a:cubicBezTo>
                  <a:cubicBezTo>
                    <a:pt x="391" y="461"/>
                    <a:pt x="391" y="461"/>
                    <a:pt x="391" y="461"/>
                  </a:cubicBezTo>
                  <a:cubicBezTo>
                    <a:pt x="448" y="230"/>
                    <a:pt x="448" y="230"/>
                    <a:pt x="448" y="230"/>
                  </a:cubicBezTo>
                  <a:cubicBezTo>
                    <a:pt x="505" y="0"/>
                    <a:pt x="505" y="0"/>
                    <a:pt x="505" y="0"/>
                  </a:cubicBezTo>
                  <a:cubicBezTo>
                    <a:pt x="451" y="231"/>
                    <a:pt x="451" y="231"/>
                    <a:pt x="451" y="231"/>
                  </a:cubicBezTo>
                  <a:cubicBezTo>
                    <a:pt x="396" y="462"/>
                    <a:pt x="396" y="462"/>
                    <a:pt x="396" y="462"/>
                  </a:cubicBezTo>
                  <a:cubicBezTo>
                    <a:pt x="341" y="693"/>
                    <a:pt x="341" y="693"/>
                    <a:pt x="341" y="693"/>
                  </a:cubicBezTo>
                  <a:cubicBezTo>
                    <a:pt x="313" y="809"/>
                    <a:pt x="313" y="809"/>
                    <a:pt x="313" y="809"/>
                  </a:cubicBezTo>
                  <a:cubicBezTo>
                    <a:pt x="285" y="924"/>
                    <a:pt x="285" y="924"/>
                    <a:pt x="285" y="924"/>
                  </a:cubicBezTo>
                  <a:cubicBezTo>
                    <a:pt x="283" y="934"/>
                    <a:pt x="283" y="934"/>
                    <a:pt x="283" y="934"/>
                  </a:cubicBezTo>
                  <a:cubicBezTo>
                    <a:pt x="279" y="925"/>
                    <a:pt x="279" y="925"/>
                    <a:pt x="279" y="925"/>
                  </a:cubicBezTo>
                  <a:cubicBezTo>
                    <a:pt x="208" y="768"/>
                    <a:pt x="208" y="768"/>
                    <a:pt x="208" y="768"/>
                  </a:cubicBezTo>
                  <a:cubicBezTo>
                    <a:pt x="138" y="611"/>
                    <a:pt x="138" y="611"/>
                    <a:pt x="138" y="611"/>
                  </a:cubicBezTo>
                  <a:cubicBezTo>
                    <a:pt x="115" y="559"/>
                    <a:pt x="92" y="506"/>
                    <a:pt x="69" y="454"/>
                  </a:cubicBezTo>
                  <a:lnTo>
                    <a:pt x="0" y="29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283147"/>
                </a:solidFill>
                <a:latin typeface="Calibri"/>
              </a:endParaRPr>
            </a:p>
          </p:txBody>
        </p:sp>
        <p:sp>
          <p:nvSpPr>
            <p:cNvPr id="241" name="Freeform 232">
              <a:extLst>
                <a:ext uri="{FF2B5EF4-FFF2-40B4-BE49-F238E27FC236}">
                  <a16:creationId xmlns:a16="http://schemas.microsoft.com/office/drawing/2014/main" id="{7E1F11D8-FAAE-43F3-9A50-ECAFBE49522B}"/>
                </a:ext>
              </a:extLst>
            </p:cNvPr>
            <p:cNvSpPr>
              <a:spLocks/>
            </p:cNvSpPr>
            <p:nvPr/>
          </p:nvSpPr>
          <p:spPr bwMode="auto">
            <a:xfrm>
              <a:off x="16746538" y="7310438"/>
              <a:ext cx="238125" cy="588963"/>
            </a:xfrm>
            <a:custGeom>
              <a:avLst/>
              <a:gdLst>
                <a:gd name="T0" fmla="*/ 0 w 88"/>
                <a:gd name="T1" fmla="*/ 0 h 217"/>
                <a:gd name="T2" fmla="*/ 19 w 88"/>
                <a:gd name="T3" fmla="*/ 56 h 217"/>
                <a:gd name="T4" fmla="*/ 37 w 88"/>
                <a:gd name="T5" fmla="*/ 112 h 217"/>
                <a:gd name="T6" fmla="*/ 58 w 88"/>
                <a:gd name="T7" fmla="*/ 167 h 217"/>
                <a:gd name="T8" fmla="*/ 88 w 88"/>
                <a:gd name="T9" fmla="*/ 217 h 217"/>
                <a:gd name="T10" fmla="*/ 53 w 88"/>
                <a:gd name="T11" fmla="*/ 169 h 217"/>
                <a:gd name="T12" fmla="*/ 30 w 88"/>
                <a:gd name="T13" fmla="*/ 115 h 217"/>
                <a:gd name="T14" fmla="*/ 13 w 88"/>
                <a:gd name="T15" fmla="*/ 58 h 217"/>
                <a:gd name="T16" fmla="*/ 0 w 88"/>
                <a:gd name="T17" fmla="*/ 0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8" h="217">
                  <a:moveTo>
                    <a:pt x="0" y="0"/>
                  </a:moveTo>
                  <a:cubicBezTo>
                    <a:pt x="6" y="19"/>
                    <a:pt x="13" y="38"/>
                    <a:pt x="19" y="56"/>
                  </a:cubicBezTo>
                  <a:cubicBezTo>
                    <a:pt x="25" y="75"/>
                    <a:pt x="31" y="94"/>
                    <a:pt x="37" y="112"/>
                  </a:cubicBezTo>
                  <a:cubicBezTo>
                    <a:pt x="43" y="131"/>
                    <a:pt x="50" y="149"/>
                    <a:pt x="58" y="167"/>
                  </a:cubicBezTo>
                  <a:cubicBezTo>
                    <a:pt x="66" y="185"/>
                    <a:pt x="75" y="202"/>
                    <a:pt x="88" y="217"/>
                  </a:cubicBezTo>
                  <a:cubicBezTo>
                    <a:pt x="73" y="204"/>
                    <a:pt x="62" y="187"/>
                    <a:pt x="53" y="169"/>
                  </a:cubicBezTo>
                  <a:cubicBezTo>
                    <a:pt x="44" y="152"/>
                    <a:pt x="37" y="133"/>
                    <a:pt x="30" y="115"/>
                  </a:cubicBezTo>
                  <a:cubicBezTo>
                    <a:pt x="24" y="96"/>
                    <a:pt x="18" y="77"/>
                    <a:pt x="13" y="58"/>
                  </a:cubicBezTo>
                  <a:cubicBezTo>
                    <a:pt x="8" y="39"/>
                    <a:pt x="4" y="2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283147"/>
                </a:solidFill>
                <a:latin typeface="Calibri"/>
              </a:endParaRPr>
            </a:p>
          </p:txBody>
        </p:sp>
        <p:sp>
          <p:nvSpPr>
            <p:cNvPr id="242" name="Freeform 233">
              <a:extLst>
                <a:ext uri="{FF2B5EF4-FFF2-40B4-BE49-F238E27FC236}">
                  <a16:creationId xmlns:a16="http://schemas.microsoft.com/office/drawing/2014/main" id="{77425DD8-5468-4B10-BEAF-B6A70CA84D42}"/>
                </a:ext>
              </a:extLst>
            </p:cNvPr>
            <p:cNvSpPr>
              <a:spLocks/>
            </p:cNvSpPr>
            <p:nvPr/>
          </p:nvSpPr>
          <p:spPr bwMode="auto">
            <a:xfrm>
              <a:off x="16840200" y="7046913"/>
              <a:ext cx="209550" cy="581025"/>
            </a:xfrm>
            <a:custGeom>
              <a:avLst/>
              <a:gdLst>
                <a:gd name="T0" fmla="*/ 0 w 77"/>
                <a:gd name="T1" fmla="*/ 0 h 214"/>
                <a:gd name="T2" fmla="*/ 17 w 77"/>
                <a:gd name="T3" fmla="*/ 55 h 214"/>
                <a:gd name="T4" fmla="*/ 34 w 77"/>
                <a:gd name="T5" fmla="*/ 109 h 214"/>
                <a:gd name="T6" fmla="*/ 53 w 77"/>
                <a:gd name="T7" fmla="*/ 163 h 214"/>
                <a:gd name="T8" fmla="*/ 77 w 77"/>
                <a:gd name="T9" fmla="*/ 214 h 214"/>
                <a:gd name="T10" fmla="*/ 48 w 77"/>
                <a:gd name="T11" fmla="*/ 165 h 214"/>
                <a:gd name="T12" fmla="*/ 27 w 77"/>
                <a:gd name="T13" fmla="*/ 111 h 214"/>
                <a:gd name="T14" fmla="*/ 12 w 77"/>
                <a:gd name="T15" fmla="*/ 56 h 214"/>
                <a:gd name="T16" fmla="*/ 0 w 77"/>
                <a:gd name="T17" fmla="*/ 0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214">
                  <a:moveTo>
                    <a:pt x="0" y="0"/>
                  </a:moveTo>
                  <a:cubicBezTo>
                    <a:pt x="6" y="18"/>
                    <a:pt x="12" y="37"/>
                    <a:pt x="17" y="55"/>
                  </a:cubicBezTo>
                  <a:cubicBezTo>
                    <a:pt x="23" y="73"/>
                    <a:pt x="28" y="91"/>
                    <a:pt x="34" y="109"/>
                  </a:cubicBezTo>
                  <a:cubicBezTo>
                    <a:pt x="40" y="127"/>
                    <a:pt x="46" y="145"/>
                    <a:pt x="53" y="163"/>
                  </a:cubicBezTo>
                  <a:cubicBezTo>
                    <a:pt x="59" y="181"/>
                    <a:pt x="67" y="198"/>
                    <a:pt x="77" y="214"/>
                  </a:cubicBezTo>
                  <a:cubicBezTo>
                    <a:pt x="64" y="200"/>
                    <a:pt x="55" y="183"/>
                    <a:pt x="48" y="165"/>
                  </a:cubicBezTo>
                  <a:cubicBezTo>
                    <a:pt x="40" y="148"/>
                    <a:pt x="33" y="130"/>
                    <a:pt x="27" y="111"/>
                  </a:cubicBezTo>
                  <a:cubicBezTo>
                    <a:pt x="22" y="93"/>
                    <a:pt x="16" y="75"/>
                    <a:pt x="12" y="56"/>
                  </a:cubicBezTo>
                  <a:cubicBezTo>
                    <a:pt x="8" y="38"/>
                    <a:pt x="3" y="19"/>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283147"/>
                </a:solidFill>
                <a:latin typeface="Calibri"/>
              </a:endParaRPr>
            </a:p>
          </p:txBody>
        </p:sp>
        <p:sp>
          <p:nvSpPr>
            <p:cNvPr id="243" name="Freeform 234">
              <a:extLst>
                <a:ext uri="{FF2B5EF4-FFF2-40B4-BE49-F238E27FC236}">
                  <a16:creationId xmlns:a16="http://schemas.microsoft.com/office/drawing/2014/main" id="{E7FD1E46-B9EB-4352-BCDC-37C0CBAC6631}"/>
                </a:ext>
              </a:extLst>
            </p:cNvPr>
            <p:cNvSpPr>
              <a:spLocks/>
            </p:cNvSpPr>
            <p:nvPr/>
          </p:nvSpPr>
          <p:spPr bwMode="auto">
            <a:xfrm>
              <a:off x="16940213" y="6477000"/>
              <a:ext cx="239713" cy="619125"/>
            </a:xfrm>
            <a:custGeom>
              <a:avLst/>
              <a:gdLst>
                <a:gd name="T0" fmla="*/ 0 w 88"/>
                <a:gd name="T1" fmla="*/ 0 h 228"/>
                <a:gd name="T2" fmla="*/ 19 w 88"/>
                <a:gd name="T3" fmla="*/ 59 h 228"/>
                <a:gd name="T4" fmla="*/ 37 w 88"/>
                <a:gd name="T5" fmla="*/ 117 h 228"/>
                <a:gd name="T6" fmla="*/ 58 w 88"/>
                <a:gd name="T7" fmla="*/ 175 h 228"/>
                <a:gd name="T8" fmla="*/ 65 w 88"/>
                <a:gd name="T9" fmla="*/ 189 h 228"/>
                <a:gd name="T10" fmla="*/ 71 w 88"/>
                <a:gd name="T11" fmla="*/ 202 h 228"/>
                <a:gd name="T12" fmla="*/ 88 w 88"/>
                <a:gd name="T13" fmla="*/ 228 h 228"/>
                <a:gd name="T14" fmla="*/ 53 w 88"/>
                <a:gd name="T15" fmla="*/ 177 h 228"/>
                <a:gd name="T16" fmla="*/ 30 w 88"/>
                <a:gd name="T17" fmla="*/ 119 h 228"/>
                <a:gd name="T18" fmla="*/ 13 w 88"/>
                <a:gd name="T19" fmla="*/ 60 h 228"/>
                <a:gd name="T20" fmla="*/ 0 w 88"/>
                <a:gd name="T21" fmla="*/ 0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8" h="228">
                  <a:moveTo>
                    <a:pt x="0" y="0"/>
                  </a:moveTo>
                  <a:cubicBezTo>
                    <a:pt x="7" y="19"/>
                    <a:pt x="13" y="39"/>
                    <a:pt x="19" y="59"/>
                  </a:cubicBezTo>
                  <a:cubicBezTo>
                    <a:pt x="25" y="78"/>
                    <a:pt x="31" y="98"/>
                    <a:pt x="37" y="117"/>
                  </a:cubicBezTo>
                  <a:cubicBezTo>
                    <a:pt x="44" y="137"/>
                    <a:pt x="51" y="156"/>
                    <a:pt x="58" y="175"/>
                  </a:cubicBezTo>
                  <a:cubicBezTo>
                    <a:pt x="60" y="179"/>
                    <a:pt x="63" y="184"/>
                    <a:pt x="65" y="189"/>
                  </a:cubicBezTo>
                  <a:cubicBezTo>
                    <a:pt x="67" y="193"/>
                    <a:pt x="69" y="198"/>
                    <a:pt x="71" y="202"/>
                  </a:cubicBezTo>
                  <a:cubicBezTo>
                    <a:pt x="76" y="211"/>
                    <a:pt x="82" y="220"/>
                    <a:pt x="88" y="228"/>
                  </a:cubicBezTo>
                  <a:cubicBezTo>
                    <a:pt x="73" y="214"/>
                    <a:pt x="62" y="195"/>
                    <a:pt x="53" y="177"/>
                  </a:cubicBezTo>
                  <a:cubicBezTo>
                    <a:pt x="44" y="158"/>
                    <a:pt x="37" y="139"/>
                    <a:pt x="30" y="119"/>
                  </a:cubicBezTo>
                  <a:cubicBezTo>
                    <a:pt x="24" y="100"/>
                    <a:pt x="18" y="80"/>
                    <a:pt x="13" y="60"/>
                  </a:cubicBezTo>
                  <a:cubicBezTo>
                    <a:pt x="8" y="40"/>
                    <a:pt x="4" y="2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283147"/>
                </a:solidFill>
                <a:latin typeface="Calibri"/>
              </a:endParaRPr>
            </a:p>
          </p:txBody>
        </p:sp>
        <p:sp>
          <p:nvSpPr>
            <p:cNvPr id="244" name="Freeform 235">
              <a:extLst>
                <a:ext uri="{FF2B5EF4-FFF2-40B4-BE49-F238E27FC236}">
                  <a16:creationId xmlns:a16="http://schemas.microsoft.com/office/drawing/2014/main" id="{D76EA733-E1AA-4AB4-8A98-2AAF1BAD7BC3}"/>
                </a:ext>
              </a:extLst>
            </p:cNvPr>
            <p:cNvSpPr>
              <a:spLocks/>
            </p:cNvSpPr>
            <p:nvPr/>
          </p:nvSpPr>
          <p:spPr bwMode="auto">
            <a:xfrm>
              <a:off x="17246600" y="6396038"/>
              <a:ext cx="431800" cy="411163"/>
            </a:xfrm>
            <a:custGeom>
              <a:avLst/>
              <a:gdLst>
                <a:gd name="T0" fmla="*/ 0 w 159"/>
                <a:gd name="T1" fmla="*/ 152 h 152"/>
                <a:gd name="T2" fmla="*/ 43 w 159"/>
                <a:gd name="T3" fmla="*/ 118 h 152"/>
                <a:gd name="T4" fmla="*/ 82 w 159"/>
                <a:gd name="T5" fmla="*/ 79 h 152"/>
                <a:gd name="T6" fmla="*/ 120 w 159"/>
                <a:gd name="T7" fmla="*/ 40 h 152"/>
                <a:gd name="T8" fmla="*/ 159 w 159"/>
                <a:gd name="T9" fmla="*/ 0 h 152"/>
                <a:gd name="T10" fmla="*/ 125 w 159"/>
                <a:gd name="T11" fmla="*/ 43 h 152"/>
                <a:gd name="T12" fmla="*/ 87 w 159"/>
                <a:gd name="T13" fmla="*/ 84 h 152"/>
                <a:gd name="T14" fmla="*/ 47 w 159"/>
                <a:gd name="T15" fmla="*/ 122 h 152"/>
                <a:gd name="T16" fmla="*/ 0 w 159"/>
                <a:gd name="T17" fmla="*/ 152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9" h="152">
                  <a:moveTo>
                    <a:pt x="0" y="152"/>
                  </a:moveTo>
                  <a:cubicBezTo>
                    <a:pt x="16" y="142"/>
                    <a:pt x="29" y="130"/>
                    <a:pt x="43" y="118"/>
                  </a:cubicBezTo>
                  <a:cubicBezTo>
                    <a:pt x="56" y="105"/>
                    <a:pt x="69" y="92"/>
                    <a:pt x="82" y="79"/>
                  </a:cubicBezTo>
                  <a:cubicBezTo>
                    <a:pt x="95" y="66"/>
                    <a:pt x="108" y="53"/>
                    <a:pt x="120" y="40"/>
                  </a:cubicBezTo>
                  <a:cubicBezTo>
                    <a:pt x="133" y="26"/>
                    <a:pt x="146" y="13"/>
                    <a:pt x="159" y="0"/>
                  </a:cubicBezTo>
                  <a:cubicBezTo>
                    <a:pt x="148" y="15"/>
                    <a:pt x="137" y="29"/>
                    <a:pt x="125" y="43"/>
                  </a:cubicBezTo>
                  <a:cubicBezTo>
                    <a:pt x="113" y="57"/>
                    <a:pt x="100" y="71"/>
                    <a:pt x="87" y="84"/>
                  </a:cubicBezTo>
                  <a:cubicBezTo>
                    <a:pt x="74" y="97"/>
                    <a:pt x="61" y="110"/>
                    <a:pt x="47" y="122"/>
                  </a:cubicBezTo>
                  <a:cubicBezTo>
                    <a:pt x="32" y="133"/>
                    <a:pt x="17" y="144"/>
                    <a:pt x="0" y="15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283147"/>
                </a:solidFill>
                <a:latin typeface="Calibri"/>
              </a:endParaRPr>
            </a:p>
          </p:txBody>
        </p:sp>
        <p:sp>
          <p:nvSpPr>
            <p:cNvPr id="245" name="Freeform 236">
              <a:extLst>
                <a:ext uri="{FF2B5EF4-FFF2-40B4-BE49-F238E27FC236}">
                  <a16:creationId xmlns:a16="http://schemas.microsoft.com/office/drawing/2014/main" id="{A9A5B932-F8AC-4CAE-A973-5A65A8AAB121}"/>
                </a:ext>
              </a:extLst>
            </p:cNvPr>
            <p:cNvSpPr>
              <a:spLocks/>
            </p:cNvSpPr>
            <p:nvPr/>
          </p:nvSpPr>
          <p:spPr bwMode="auto">
            <a:xfrm>
              <a:off x="17106900" y="7070725"/>
              <a:ext cx="519113" cy="323850"/>
            </a:xfrm>
            <a:custGeom>
              <a:avLst/>
              <a:gdLst>
                <a:gd name="T0" fmla="*/ 0 w 192"/>
                <a:gd name="T1" fmla="*/ 119 h 119"/>
                <a:gd name="T2" fmla="*/ 50 w 192"/>
                <a:gd name="T3" fmla="*/ 93 h 119"/>
                <a:gd name="T4" fmla="*/ 98 w 192"/>
                <a:gd name="T5" fmla="*/ 63 h 119"/>
                <a:gd name="T6" fmla="*/ 144 w 192"/>
                <a:gd name="T7" fmla="*/ 31 h 119"/>
                <a:gd name="T8" fmla="*/ 192 w 192"/>
                <a:gd name="T9" fmla="*/ 0 h 119"/>
                <a:gd name="T10" fmla="*/ 148 w 192"/>
                <a:gd name="T11" fmla="*/ 35 h 119"/>
                <a:gd name="T12" fmla="*/ 102 w 192"/>
                <a:gd name="T13" fmla="*/ 69 h 119"/>
                <a:gd name="T14" fmla="*/ 53 w 192"/>
                <a:gd name="T15" fmla="*/ 98 h 119"/>
                <a:gd name="T16" fmla="*/ 0 w 192"/>
                <a:gd name="T17" fmla="*/ 119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2" h="119">
                  <a:moveTo>
                    <a:pt x="0" y="119"/>
                  </a:moveTo>
                  <a:cubicBezTo>
                    <a:pt x="18" y="113"/>
                    <a:pt x="34" y="103"/>
                    <a:pt x="50" y="93"/>
                  </a:cubicBezTo>
                  <a:cubicBezTo>
                    <a:pt x="66" y="83"/>
                    <a:pt x="82" y="73"/>
                    <a:pt x="98" y="63"/>
                  </a:cubicBezTo>
                  <a:cubicBezTo>
                    <a:pt x="144" y="31"/>
                    <a:pt x="144" y="31"/>
                    <a:pt x="144" y="31"/>
                  </a:cubicBezTo>
                  <a:cubicBezTo>
                    <a:pt x="160" y="20"/>
                    <a:pt x="176" y="10"/>
                    <a:pt x="192" y="0"/>
                  </a:cubicBezTo>
                  <a:cubicBezTo>
                    <a:pt x="178" y="12"/>
                    <a:pt x="163" y="24"/>
                    <a:pt x="148" y="35"/>
                  </a:cubicBezTo>
                  <a:cubicBezTo>
                    <a:pt x="133" y="47"/>
                    <a:pt x="117" y="58"/>
                    <a:pt x="102" y="69"/>
                  </a:cubicBezTo>
                  <a:cubicBezTo>
                    <a:pt x="86" y="79"/>
                    <a:pt x="70" y="89"/>
                    <a:pt x="53" y="98"/>
                  </a:cubicBezTo>
                  <a:cubicBezTo>
                    <a:pt x="36" y="107"/>
                    <a:pt x="19" y="115"/>
                    <a:pt x="0" y="11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283147"/>
                </a:solidFill>
                <a:latin typeface="Calibri"/>
              </a:endParaRPr>
            </a:p>
          </p:txBody>
        </p:sp>
        <p:sp>
          <p:nvSpPr>
            <p:cNvPr id="246" name="Freeform 237">
              <a:extLst>
                <a:ext uri="{FF2B5EF4-FFF2-40B4-BE49-F238E27FC236}">
                  <a16:creationId xmlns:a16="http://schemas.microsoft.com/office/drawing/2014/main" id="{FE915BB0-F987-4DDB-A89C-9FBC6C819E5D}"/>
                </a:ext>
              </a:extLst>
            </p:cNvPr>
            <p:cNvSpPr>
              <a:spLocks/>
            </p:cNvSpPr>
            <p:nvPr/>
          </p:nvSpPr>
          <p:spPr bwMode="auto">
            <a:xfrm>
              <a:off x="17019588" y="7445375"/>
              <a:ext cx="468313" cy="309563"/>
            </a:xfrm>
            <a:custGeom>
              <a:avLst/>
              <a:gdLst>
                <a:gd name="T0" fmla="*/ 0 w 173"/>
                <a:gd name="T1" fmla="*/ 114 h 114"/>
                <a:gd name="T2" fmla="*/ 24 w 173"/>
                <a:gd name="T3" fmla="*/ 104 h 114"/>
                <a:gd name="T4" fmla="*/ 35 w 173"/>
                <a:gd name="T5" fmla="*/ 98 h 114"/>
                <a:gd name="T6" fmla="*/ 46 w 173"/>
                <a:gd name="T7" fmla="*/ 91 h 114"/>
                <a:gd name="T8" fmla="*/ 88 w 173"/>
                <a:gd name="T9" fmla="*/ 61 h 114"/>
                <a:gd name="T10" fmla="*/ 130 w 173"/>
                <a:gd name="T11" fmla="*/ 30 h 114"/>
                <a:gd name="T12" fmla="*/ 173 w 173"/>
                <a:gd name="T13" fmla="*/ 0 h 114"/>
                <a:gd name="T14" fmla="*/ 133 w 173"/>
                <a:gd name="T15" fmla="*/ 34 h 114"/>
                <a:gd name="T16" fmla="*/ 92 w 173"/>
                <a:gd name="T17" fmla="*/ 66 h 114"/>
                <a:gd name="T18" fmla="*/ 49 w 173"/>
                <a:gd name="T19" fmla="*/ 95 h 114"/>
                <a:gd name="T20" fmla="*/ 37 w 173"/>
                <a:gd name="T21" fmla="*/ 102 h 114"/>
                <a:gd name="T22" fmla="*/ 25 w 173"/>
                <a:gd name="T23" fmla="*/ 107 h 114"/>
                <a:gd name="T24" fmla="*/ 0 w 173"/>
                <a:gd name="T25" fmla="*/ 114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3" h="114">
                  <a:moveTo>
                    <a:pt x="0" y="114"/>
                  </a:moveTo>
                  <a:cubicBezTo>
                    <a:pt x="9" y="112"/>
                    <a:pt x="16" y="108"/>
                    <a:pt x="24" y="104"/>
                  </a:cubicBezTo>
                  <a:cubicBezTo>
                    <a:pt x="28" y="102"/>
                    <a:pt x="31" y="100"/>
                    <a:pt x="35" y="98"/>
                  </a:cubicBezTo>
                  <a:cubicBezTo>
                    <a:pt x="39" y="95"/>
                    <a:pt x="42" y="93"/>
                    <a:pt x="46" y="91"/>
                  </a:cubicBezTo>
                  <a:cubicBezTo>
                    <a:pt x="60" y="81"/>
                    <a:pt x="74" y="71"/>
                    <a:pt x="88" y="61"/>
                  </a:cubicBezTo>
                  <a:cubicBezTo>
                    <a:pt x="130" y="30"/>
                    <a:pt x="130" y="30"/>
                    <a:pt x="130" y="30"/>
                  </a:cubicBezTo>
                  <a:cubicBezTo>
                    <a:pt x="144" y="20"/>
                    <a:pt x="158" y="10"/>
                    <a:pt x="173" y="0"/>
                  </a:cubicBezTo>
                  <a:cubicBezTo>
                    <a:pt x="160" y="12"/>
                    <a:pt x="147" y="23"/>
                    <a:pt x="133" y="34"/>
                  </a:cubicBezTo>
                  <a:cubicBezTo>
                    <a:pt x="120" y="45"/>
                    <a:pt x="106" y="56"/>
                    <a:pt x="92" y="66"/>
                  </a:cubicBezTo>
                  <a:cubicBezTo>
                    <a:pt x="78" y="77"/>
                    <a:pt x="64" y="87"/>
                    <a:pt x="49" y="95"/>
                  </a:cubicBezTo>
                  <a:cubicBezTo>
                    <a:pt x="45" y="98"/>
                    <a:pt x="41" y="100"/>
                    <a:pt x="37" y="102"/>
                  </a:cubicBezTo>
                  <a:cubicBezTo>
                    <a:pt x="33" y="104"/>
                    <a:pt x="29" y="106"/>
                    <a:pt x="25" y="107"/>
                  </a:cubicBezTo>
                  <a:cubicBezTo>
                    <a:pt x="17" y="110"/>
                    <a:pt x="9" y="114"/>
                    <a:pt x="0" y="11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283147"/>
                </a:solidFill>
                <a:latin typeface="Calibri"/>
              </a:endParaRPr>
            </a:p>
          </p:txBody>
        </p:sp>
        <p:sp>
          <p:nvSpPr>
            <p:cNvPr id="247" name="Freeform 238">
              <a:extLst>
                <a:ext uri="{FF2B5EF4-FFF2-40B4-BE49-F238E27FC236}">
                  <a16:creationId xmlns:a16="http://schemas.microsoft.com/office/drawing/2014/main" id="{96D31B84-7C63-41E8-9B8B-C0ABEB9431C1}"/>
                </a:ext>
              </a:extLst>
            </p:cNvPr>
            <p:cNvSpPr>
              <a:spLocks/>
            </p:cNvSpPr>
            <p:nvPr/>
          </p:nvSpPr>
          <p:spPr bwMode="auto">
            <a:xfrm>
              <a:off x="16954500" y="7713663"/>
              <a:ext cx="495300" cy="312738"/>
            </a:xfrm>
            <a:custGeom>
              <a:avLst/>
              <a:gdLst>
                <a:gd name="T0" fmla="*/ 0 w 183"/>
                <a:gd name="T1" fmla="*/ 115 h 115"/>
                <a:gd name="T2" fmla="*/ 49 w 183"/>
                <a:gd name="T3" fmla="*/ 93 h 115"/>
                <a:gd name="T4" fmla="*/ 95 w 183"/>
                <a:gd name="T5" fmla="*/ 64 h 115"/>
                <a:gd name="T6" fmla="*/ 139 w 183"/>
                <a:gd name="T7" fmla="*/ 33 h 115"/>
                <a:gd name="T8" fmla="*/ 183 w 183"/>
                <a:gd name="T9" fmla="*/ 0 h 115"/>
                <a:gd name="T10" fmla="*/ 142 w 183"/>
                <a:gd name="T11" fmla="*/ 37 h 115"/>
                <a:gd name="T12" fmla="*/ 99 w 183"/>
                <a:gd name="T13" fmla="*/ 70 h 115"/>
                <a:gd name="T14" fmla="*/ 52 w 183"/>
                <a:gd name="T15" fmla="*/ 98 h 115"/>
                <a:gd name="T16" fmla="*/ 0 w 183"/>
                <a:gd name="T17" fmla="*/ 115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3" h="115">
                  <a:moveTo>
                    <a:pt x="0" y="115"/>
                  </a:moveTo>
                  <a:cubicBezTo>
                    <a:pt x="17" y="110"/>
                    <a:pt x="33" y="102"/>
                    <a:pt x="49" y="93"/>
                  </a:cubicBezTo>
                  <a:cubicBezTo>
                    <a:pt x="65" y="85"/>
                    <a:pt x="80" y="75"/>
                    <a:pt x="95" y="64"/>
                  </a:cubicBezTo>
                  <a:cubicBezTo>
                    <a:pt x="110" y="54"/>
                    <a:pt x="124" y="43"/>
                    <a:pt x="139" y="33"/>
                  </a:cubicBezTo>
                  <a:cubicBezTo>
                    <a:pt x="153" y="22"/>
                    <a:pt x="168" y="11"/>
                    <a:pt x="183" y="0"/>
                  </a:cubicBezTo>
                  <a:cubicBezTo>
                    <a:pt x="170" y="13"/>
                    <a:pt x="156" y="25"/>
                    <a:pt x="142" y="37"/>
                  </a:cubicBezTo>
                  <a:cubicBezTo>
                    <a:pt x="128" y="49"/>
                    <a:pt x="114" y="60"/>
                    <a:pt x="99" y="70"/>
                  </a:cubicBezTo>
                  <a:cubicBezTo>
                    <a:pt x="84" y="81"/>
                    <a:pt x="68" y="90"/>
                    <a:pt x="52" y="98"/>
                  </a:cubicBezTo>
                  <a:cubicBezTo>
                    <a:pt x="35" y="106"/>
                    <a:pt x="18" y="113"/>
                    <a:pt x="0" y="11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283147"/>
                </a:solidFill>
                <a:latin typeface="Calibri"/>
              </a:endParaRPr>
            </a:p>
          </p:txBody>
        </p:sp>
        <p:sp>
          <p:nvSpPr>
            <p:cNvPr id="248" name="Freeform 239">
              <a:extLst>
                <a:ext uri="{FF2B5EF4-FFF2-40B4-BE49-F238E27FC236}">
                  <a16:creationId xmlns:a16="http://schemas.microsoft.com/office/drawing/2014/main" id="{F40FACEC-97CE-4600-B381-A668A135595D}"/>
                </a:ext>
              </a:extLst>
            </p:cNvPr>
            <p:cNvSpPr>
              <a:spLocks/>
            </p:cNvSpPr>
            <p:nvPr/>
          </p:nvSpPr>
          <p:spPr bwMode="auto">
            <a:xfrm>
              <a:off x="16046450" y="7085013"/>
              <a:ext cx="252413" cy="153988"/>
            </a:xfrm>
            <a:custGeom>
              <a:avLst/>
              <a:gdLst>
                <a:gd name="T0" fmla="*/ 0 w 93"/>
                <a:gd name="T1" fmla="*/ 0 h 57"/>
                <a:gd name="T2" fmla="*/ 20 w 93"/>
                <a:gd name="T3" fmla="*/ 19 h 57"/>
                <a:gd name="T4" fmla="*/ 42 w 93"/>
                <a:gd name="T5" fmla="*/ 35 h 57"/>
                <a:gd name="T6" fmla="*/ 67 w 93"/>
                <a:gd name="T7" fmla="*/ 47 h 57"/>
                <a:gd name="T8" fmla="*/ 93 w 93"/>
                <a:gd name="T9" fmla="*/ 57 h 57"/>
                <a:gd name="T10" fmla="*/ 65 w 93"/>
                <a:gd name="T11" fmla="*/ 52 h 57"/>
                <a:gd name="T12" fmla="*/ 39 w 93"/>
                <a:gd name="T13" fmla="*/ 41 h 57"/>
                <a:gd name="T14" fmla="*/ 16 w 93"/>
                <a:gd name="T15" fmla="*/ 23 h 57"/>
                <a:gd name="T16" fmla="*/ 0 w 93"/>
                <a:gd name="T17"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57">
                  <a:moveTo>
                    <a:pt x="0" y="0"/>
                  </a:moveTo>
                  <a:cubicBezTo>
                    <a:pt x="6" y="7"/>
                    <a:pt x="13" y="13"/>
                    <a:pt x="20" y="19"/>
                  </a:cubicBezTo>
                  <a:cubicBezTo>
                    <a:pt x="27" y="25"/>
                    <a:pt x="35" y="30"/>
                    <a:pt x="42" y="35"/>
                  </a:cubicBezTo>
                  <a:cubicBezTo>
                    <a:pt x="50" y="39"/>
                    <a:pt x="59" y="43"/>
                    <a:pt x="67" y="47"/>
                  </a:cubicBezTo>
                  <a:cubicBezTo>
                    <a:pt x="75" y="50"/>
                    <a:pt x="84" y="54"/>
                    <a:pt x="93" y="57"/>
                  </a:cubicBezTo>
                  <a:cubicBezTo>
                    <a:pt x="83" y="57"/>
                    <a:pt x="74" y="55"/>
                    <a:pt x="65" y="52"/>
                  </a:cubicBezTo>
                  <a:cubicBezTo>
                    <a:pt x="56" y="49"/>
                    <a:pt x="47" y="45"/>
                    <a:pt x="39" y="41"/>
                  </a:cubicBezTo>
                  <a:cubicBezTo>
                    <a:pt x="31" y="36"/>
                    <a:pt x="23" y="30"/>
                    <a:pt x="16" y="23"/>
                  </a:cubicBezTo>
                  <a:cubicBezTo>
                    <a:pt x="10" y="16"/>
                    <a:pt x="4" y="9"/>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283147"/>
                </a:solidFill>
                <a:latin typeface="Calibri"/>
              </a:endParaRPr>
            </a:p>
          </p:txBody>
        </p:sp>
        <p:sp>
          <p:nvSpPr>
            <p:cNvPr id="249" name="Freeform 240">
              <a:extLst>
                <a:ext uri="{FF2B5EF4-FFF2-40B4-BE49-F238E27FC236}">
                  <a16:creationId xmlns:a16="http://schemas.microsoft.com/office/drawing/2014/main" id="{179CF131-95C8-4867-8ED8-EA68691B693D}"/>
                </a:ext>
              </a:extLst>
            </p:cNvPr>
            <p:cNvSpPr>
              <a:spLocks/>
            </p:cNvSpPr>
            <p:nvPr/>
          </p:nvSpPr>
          <p:spPr bwMode="auto">
            <a:xfrm>
              <a:off x="16336963" y="6924675"/>
              <a:ext cx="95250" cy="401638"/>
            </a:xfrm>
            <a:custGeom>
              <a:avLst/>
              <a:gdLst>
                <a:gd name="T0" fmla="*/ 0 w 35"/>
                <a:gd name="T1" fmla="*/ 148 h 148"/>
                <a:gd name="T2" fmla="*/ 12 w 35"/>
                <a:gd name="T3" fmla="*/ 112 h 148"/>
                <a:gd name="T4" fmla="*/ 22 w 35"/>
                <a:gd name="T5" fmla="*/ 75 h 148"/>
                <a:gd name="T6" fmla="*/ 29 w 35"/>
                <a:gd name="T7" fmla="*/ 38 h 148"/>
                <a:gd name="T8" fmla="*/ 33 w 35"/>
                <a:gd name="T9" fmla="*/ 0 h 148"/>
                <a:gd name="T10" fmla="*/ 35 w 35"/>
                <a:gd name="T11" fmla="*/ 38 h 148"/>
                <a:gd name="T12" fmla="*/ 29 w 35"/>
                <a:gd name="T13" fmla="*/ 77 h 148"/>
                <a:gd name="T14" fmla="*/ 17 w 35"/>
                <a:gd name="T15" fmla="*/ 113 h 148"/>
                <a:gd name="T16" fmla="*/ 0 w 35"/>
                <a:gd name="T17" fmla="*/ 148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148">
                  <a:moveTo>
                    <a:pt x="0" y="148"/>
                  </a:moveTo>
                  <a:cubicBezTo>
                    <a:pt x="4" y="136"/>
                    <a:pt x="8" y="124"/>
                    <a:pt x="12" y="112"/>
                  </a:cubicBezTo>
                  <a:cubicBezTo>
                    <a:pt x="16" y="99"/>
                    <a:pt x="19" y="87"/>
                    <a:pt x="22" y="75"/>
                  </a:cubicBezTo>
                  <a:cubicBezTo>
                    <a:pt x="25" y="63"/>
                    <a:pt x="27" y="50"/>
                    <a:pt x="29" y="38"/>
                  </a:cubicBezTo>
                  <a:cubicBezTo>
                    <a:pt x="31" y="25"/>
                    <a:pt x="32" y="13"/>
                    <a:pt x="33" y="0"/>
                  </a:cubicBezTo>
                  <a:cubicBezTo>
                    <a:pt x="35" y="13"/>
                    <a:pt x="35" y="26"/>
                    <a:pt x="35" y="38"/>
                  </a:cubicBezTo>
                  <a:cubicBezTo>
                    <a:pt x="34" y="51"/>
                    <a:pt x="32" y="64"/>
                    <a:pt x="29" y="77"/>
                  </a:cubicBezTo>
                  <a:cubicBezTo>
                    <a:pt x="26" y="89"/>
                    <a:pt x="22" y="102"/>
                    <a:pt x="17" y="113"/>
                  </a:cubicBezTo>
                  <a:cubicBezTo>
                    <a:pt x="12" y="125"/>
                    <a:pt x="7" y="137"/>
                    <a:pt x="0" y="14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283147"/>
                </a:solidFill>
                <a:latin typeface="Calibri"/>
              </a:endParaRPr>
            </a:p>
          </p:txBody>
        </p:sp>
        <p:sp>
          <p:nvSpPr>
            <p:cNvPr id="250" name="Freeform 241">
              <a:extLst>
                <a:ext uri="{FF2B5EF4-FFF2-40B4-BE49-F238E27FC236}">
                  <a16:creationId xmlns:a16="http://schemas.microsoft.com/office/drawing/2014/main" id="{83F7978C-70B5-434C-A14B-3807D531B586}"/>
                </a:ext>
              </a:extLst>
            </p:cNvPr>
            <p:cNvSpPr>
              <a:spLocks/>
            </p:cNvSpPr>
            <p:nvPr/>
          </p:nvSpPr>
          <p:spPr bwMode="auto">
            <a:xfrm>
              <a:off x="16035338" y="7497763"/>
              <a:ext cx="447675" cy="153988"/>
            </a:xfrm>
            <a:custGeom>
              <a:avLst/>
              <a:gdLst>
                <a:gd name="T0" fmla="*/ 165 w 165"/>
                <a:gd name="T1" fmla="*/ 56 h 57"/>
                <a:gd name="T2" fmla="*/ 121 w 165"/>
                <a:gd name="T3" fmla="*/ 52 h 57"/>
                <a:gd name="T4" fmla="*/ 78 w 165"/>
                <a:gd name="T5" fmla="*/ 41 h 57"/>
                <a:gd name="T6" fmla="*/ 37 w 165"/>
                <a:gd name="T7" fmla="*/ 23 h 57"/>
                <a:gd name="T8" fmla="*/ 0 w 165"/>
                <a:gd name="T9" fmla="*/ 0 h 57"/>
                <a:gd name="T10" fmla="*/ 40 w 165"/>
                <a:gd name="T11" fmla="*/ 18 h 57"/>
                <a:gd name="T12" fmla="*/ 80 w 165"/>
                <a:gd name="T13" fmla="*/ 34 h 57"/>
                <a:gd name="T14" fmla="*/ 122 w 165"/>
                <a:gd name="T15" fmla="*/ 47 h 57"/>
                <a:gd name="T16" fmla="*/ 165 w 165"/>
                <a:gd name="T17" fmla="*/ 56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5" h="57">
                  <a:moveTo>
                    <a:pt x="165" y="56"/>
                  </a:moveTo>
                  <a:cubicBezTo>
                    <a:pt x="150" y="57"/>
                    <a:pt x="135" y="55"/>
                    <a:pt x="121" y="52"/>
                  </a:cubicBezTo>
                  <a:cubicBezTo>
                    <a:pt x="106" y="50"/>
                    <a:pt x="92" y="46"/>
                    <a:pt x="78" y="41"/>
                  </a:cubicBezTo>
                  <a:cubicBezTo>
                    <a:pt x="64" y="36"/>
                    <a:pt x="50" y="30"/>
                    <a:pt x="37" y="23"/>
                  </a:cubicBezTo>
                  <a:cubicBezTo>
                    <a:pt x="24" y="16"/>
                    <a:pt x="12" y="9"/>
                    <a:pt x="0" y="0"/>
                  </a:cubicBezTo>
                  <a:cubicBezTo>
                    <a:pt x="13" y="6"/>
                    <a:pt x="26" y="12"/>
                    <a:pt x="40" y="18"/>
                  </a:cubicBezTo>
                  <a:cubicBezTo>
                    <a:pt x="53" y="24"/>
                    <a:pt x="67" y="29"/>
                    <a:pt x="80" y="34"/>
                  </a:cubicBezTo>
                  <a:cubicBezTo>
                    <a:pt x="94" y="39"/>
                    <a:pt x="108" y="43"/>
                    <a:pt x="122" y="47"/>
                  </a:cubicBezTo>
                  <a:cubicBezTo>
                    <a:pt x="136" y="51"/>
                    <a:pt x="150" y="54"/>
                    <a:pt x="165" y="5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283147"/>
                </a:solidFill>
                <a:latin typeface="Calibri"/>
              </a:endParaRPr>
            </a:p>
          </p:txBody>
        </p:sp>
        <p:sp>
          <p:nvSpPr>
            <p:cNvPr id="251" name="Freeform 242">
              <a:extLst>
                <a:ext uri="{FF2B5EF4-FFF2-40B4-BE49-F238E27FC236}">
                  <a16:creationId xmlns:a16="http://schemas.microsoft.com/office/drawing/2014/main" id="{19658CEC-A7DE-428C-8859-877F557D1661}"/>
                </a:ext>
              </a:extLst>
            </p:cNvPr>
            <p:cNvSpPr>
              <a:spLocks/>
            </p:cNvSpPr>
            <p:nvPr/>
          </p:nvSpPr>
          <p:spPr bwMode="auto">
            <a:xfrm>
              <a:off x="16551275" y="7273925"/>
              <a:ext cx="84138" cy="527050"/>
            </a:xfrm>
            <a:custGeom>
              <a:avLst/>
              <a:gdLst>
                <a:gd name="T0" fmla="*/ 0 w 31"/>
                <a:gd name="T1" fmla="*/ 194 h 194"/>
                <a:gd name="T2" fmla="*/ 12 w 31"/>
                <a:gd name="T3" fmla="*/ 147 h 194"/>
                <a:gd name="T4" fmla="*/ 20 w 31"/>
                <a:gd name="T5" fmla="*/ 98 h 194"/>
                <a:gd name="T6" fmla="*/ 25 w 31"/>
                <a:gd name="T7" fmla="*/ 49 h 194"/>
                <a:gd name="T8" fmla="*/ 28 w 31"/>
                <a:gd name="T9" fmla="*/ 0 h 194"/>
                <a:gd name="T10" fmla="*/ 31 w 31"/>
                <a:gd name="T11" fmla="*/ 49 h 194"/>
                <a:gd name="T12" fmla="*/ 27 w 31"/>
                <a:gd name="T13" fmla="*/ 99 h 194"/>
                <a:gd name="T14" fmla="*/ 17 w 31"/>
                <a:gd name="T15" fmla="*/ 148 h 194"/>
                <a:gd name="T16" fmla="*/ 0 w 31"/>
                <a:gd name="T17" fmla="*/ 194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194">
                  <a:moveTo>
                    <a:pt x="0" y="194"/>
                  </a:moveTo>
                  <a:cubicBezTo>
                    <a:pt x="5" y="178"/>
                    <a:pt x="9" y="163"/>
                    <a:pt x="12" y="147"/>
                  </a:cubicBezTo>
                  <a:cubicBezTo>
                    <a:pt x="15" y="131"/>
                    <a:pt x="18" y="114"/>
                    <a:pt x="20" y="98"/>
                  </a:cubicBezTo>
                  <a:cubicBezTo>
                    <a:pt x="23" y="82"/>
                    <a:pt x="24" y="66"/>
                    <a:pt x="25" y="49"/>
                  </a:cubicBezTo>
                  <a:cubicBezTo>
                    <a:pt x="27" y="33"/>
                    <a:pt x="27" y="16"/>
                    <a:pt x="28" y="0"/>
                  </a:cubicBezTo>
                  <a:cubicBezTo>
                    <a:pt x="30" y="16"/>
                    <a:pt x="31" y="33"/>
                    <a:pt x="31" y="49"/>
                  </a:cubicBezTo>
                  <a:cubicBezTo>
                    <a:pt x="31" y="66"/>
                    <a:pt x="30" y="83"/>
                    <a:pt x="27" y="99"/>
                  </a:cubicBezTo>
                  <a:cubicBezTo>
                    <a:pt x="25" y="116"/>
                    <a:pt x="22" y="132"/>
                    <a:pt x="17" y="148"/>
                  </a:cubicBezTo>
                  <a:cubicBezTo>
                    <a:pt x="13" y="164"/>
                    <a:pt x="7" y="180"/>
                    <a:pt x="0" y="19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283147"/>
                </a:solidFill>
                <a:latin typeface="Calibri"/>
              </a:endParaRPr>
            </a:p>
          </p:txBody>
        </p:sp>
        <p:sp>
          <p:nvSpPr>
            <p:cNvPr id="252" name="Freeform 243">
              <a:extLst>
                <a:ext uri="{FF2B5EF4-FFF2-40B4-BE49-F238E27FC236}">
                  <a16:creationId xmlns:a16="http://schemas.microsoft.com/office/drawing/2014/main" id="{D4F8376B-F0B3-4BD3-9CD4-6B20DBE49799}"/>
                </a:ext>
              </a:extLst>
            </p:cNvPr>
            <p:cNvSpPr>
              <a:spLocks/>
            </p:cNvSpPr>
            <p:nvPr/>
          </p:nvSpPr>
          <p:spPr bwMode="auto">
            <a:xfrm>
              <a:off x="16256000" y="7881938"/>
              <a:ext cx="384175" cy="125413"/>
            </a:xfrm>
            <a:custGeom>
              <a:avLst/>
              <a:gdLst>
                <a:gd name="T0" fmla="*/ 142 w 142"/>
                <a:gd name="T1" fmla="*/ 44 h 46"/>
                <a:gd name="T2" fmla="*/ 104 w 142"/>
                <a:gd name="T3" fmla="*/ 44 h 46"/>
                <a:gd name="T4" fmla="*/ 67 w 142"/>
                <a:gd name="T5" fmla="*/ 35 h 46"/>
                <a:gd name="T6" fmla="*/ 32 w 142"/>
                <a:gd name="T7" fmla="*/ 20 h 46"/>
                <a:gd name="T8" fmla="*/ 0 w 142"/>
                <a:gd name="T9" fmla="*/ 0 h 46"/>
                <a:gd name="T10" fmla="*/ 35 w 142"/>
                <a:gd name="T11" fmla="*/ 15 h 46"/>
                <a:gd name="T12" fmla="*/ 69 w 142"/>
                <a:gd name="T13" fmla="*/ 29 h 46"/>
                <a:gd name="T14" fmla="*/ 105 w 142"/>
                <a:gd name="T15" fmla="*/ 39 h 46"/>
                <a:gd name="T16" fmla="*/ 142 w 142"/>
                <a:gd name="T17" fmla="*/ 44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2" h="46">
                  <a:moveTo>
                    <a:pt x="142" y="44"/>
                  </a:moveTo>
                  <a:cubicBezTo>
                    <a:pt x="129" y="46"/>
                    <a:pt x="117" y="46"/>
                    <a:pt x="104" y="44"/>
                  </a:cubicBezTo>
                  <a:cubicBezTo>
                    <a:pt x="91" y="43"/>
                    <a:pt x="79" y="39"/>
                    <a:pt x="67" y="35"/>
                  </a:cubicBezTo>
                  <a:cubicBezTo>
                    <a:pt x="55" y="31"/>
                    <a:pt x="43" y="26"/>
                    <a:pt x="32" y="20"/>
                  </a:cubicBezTo>
                  <a:cubicBezTo>
                    <a:pt x="21" y="14"/>
                    <a:pt x="11" y="8"/>
                    <a:pt x="0" y="0"/>
                  </a:cubicBezTo>
                  <a:cubicBezTo>
                    <a:pt x="35" y="15"/>
                    <a:pt x="35" y="15"/>
                    <a:pt x="35" y="15"/>
                  </a:cubicBezTo>
                  <a:cubicBezTo>
                    <a:pt x="46" y="20"/>
                    <a:pt x="58" y="25"/>
                    <a:pt x="69" y="29"/>
                  </a:cubicBezTo>
                  <a:cubicBezTo>
                    <a:pt x="81" y="33"/>
                    <a:pt x="93" y="36"/>
                    <a:pt x="105" y="39"/>
                  </a:cubicBezTo>
                  <a:cubicBezTo>
                    <a:pt x="117" y="41"/>
                    <a:pt x="129" y="43"/>
                    <a:pt x="142" y="4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283147"/>
                </a:solidFill>
                <a:latin typeface="Calibri"/>
              </a:endParaRPr>
            </a:p>
          </p:txBody>
        </p:sp>
        <p:sp>
          <p:nvSpPr>
            <p:cNvPr id="253" name="Freeform 244">
              <a:extLst>
                <a:ext uri="{FF2B5EF4-FFF2-40B4-BE49-F238E27FC236}">
                  <a16:creationId xmlns:a16="http://schemas.microsoft.com/office/drawing/2014/main" id="{B4A9E117-83DE-45AD-AB78-762DC8EB2E79}"/>
                </a:ext>
              </a:extLst>
            </p:cNvPr>
            <p:cNvSpPr>
              <a:spLocks/>
            </p:cNvSpPr>
            <p:nvPr/>
          </p:nvSpPr>
          <p:spPr bwMode="auto">
            <a:xfrm>
              <a:off x="15949613" y="8569325"/>
              <a:ext cx="1419225" cy="796925"/>
            </a:xfrm>
            <a:custGeom>
              <a:avLst/>
              <a:gdLst>
                <a:gd name="T0" fmla="*/ 894 w 894"/>
                <a:gd name="T1" fmla="*/ 0 h 502"/>
                <a:gd name="T2" fmla="*/ 790 w 894"/>
                <a:gd name="T3" fmla="*/ 502 h 502"/>
                <a:gd name="T4" fmla="*/ 138 w 894"/>
                <a:gd name="T5" fmla="*/ 502 h 502"/>
                <a:gd name="T6" fmla="*/ 0 w 894"/>
                <a:gd name="T7" fmla="*/ 0 h 502"/>
                <a:gd name="T8" fmla="*/ 894 w 894"/>
                <a:gd name="T9" fmla="*/ 0 h 502"/>
              </a:gdLst>
              <a:ahLst/>
              <a:cxnLst>
                <a:cxn ang="0">
                  <a:pos x="T0" y="T1"/>
                </a:cxn>
                <a:cxn ang="0">
                  <a:pos x="T2" y="T3"/>
                </a:cxn>
                <a:cxn ang="0">
                  <a:pos x="T4" y="T5"/>
                </a:cxn>
                <a:cxn ang="0">
                  <a:pos x="T6" y="T7"/>
                </a:cxn>
                <a:cxn ang="0">
                  <a:pos x="T8" y="T9"/>
                </a:cxn>
              </a:cxnLst>
              <a:rect l="0" t="0" r="r" b="b"/>
              <a:pathLst>
                <a:path w="894" h="502">
                  <a:moveTo>
                    <a:pt x="894" y="0"/>
                  </a:moveTo>
                  <a:lnTo>
                    <a:pt x="790" y="502"/>
                  </a:lnTo>
                  <a:lnTo>
                    <a:pt x="138" y="502"/>
                  </a:lnTo>
                  <a:lnTo>
                    <a:pt x="0" y="0"/>
                  </a:lnTo>
                  <a:lnTo>
                    <a:pt x="894" y="0"/>
                  </a:lnTo>
                  <a:close/>
                </a:path>
              </a:pathLst>
            </a:custGeom>
            <a:solidFill>
              <a:srgbClr val="0727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283147"/>
                </a:solidFill>
                <a:latin typeface="Calibri"/>
              </a:endParaRPr>
            </a:p>
          </p:txBody>
        </p:sp>
        <p:sp>
          <p:nvSpPr>
            <p:cNvPr id="254" name="Freeform 245">
              <a:extLst>
                <a:ext uri="{FF2B5EF4-FFF2-40B4-BE49-F238E27FC236}">
                  <a16:creationId xmlns:a16="http://schemas.microsoft.com/office/drawing/2014/main" id="{11C6F621-7E67-4ACC-B2F1-F7F7C883E87E}"/>
                </a:ext>
              </a:extLst>
            </p:cNvPr>
            <p:cNvSpPr>
              <a:spLocks/>
            </p:cNvSpPr>
            <p:nvPr/>
          </p:nvSpPr>
          <p:spPr bwMode="auto">
            <a:xfrm>
              <a:off x="17124363" y="8569325"/>
              <a:ext cx="244475" cy="796925"/>
            </a:xfrm>
            <a:custGeom>
              <a:avLst/>
              <a:gdLst>
                <a:gd name="T0" fmla="*/ 154 w 154"/>
                <a:gd name="T1" fmla="*/ 0 h 502"/>
                <a:gd name="T2" fmla="*/ 50 w 154"/>
                <a:gd name="T3" fmla="*/ 502 h 502"/>
                <a:gd name="T4" fmla="*/ 0 w 154"/>
                <a:gd name="T5" fmla="*/ 502 h 502"/>
                <a:gd name="T6" fmla="*/ 103 w 154"/>
                <a:gd name="T7" fmla="*/ 0 h 502"/>
                <a:gd name="T8" fmla="*/ 154 w 154"/>
                <a:gd name="T9" fmla="*/ 0 h 502"/>
              </a:gdLst>
              <a:ahLst/>
              <a:cxnLst>
                <a:cxn ang="0">
                  <a:pos x="T0" y="T1"/>
                </a:cxn>
                <a:cxn ang="0">
                  <a:pos x="T2" y="T3"/>
                </a:cxn>
                <a:cxn ang="0">
                  <a:pos x="T4" y="T5"/>
                </a:cxn>
                <a:cxn ang="0">
                  <a:pos x="T6" y="T7"/>
                </a:cxn>
                <a:cxn ang="0">
                  <a:pos x="T8" y="T9"/>
                </a:cxn>
              </a:cxnLst>
              <a:rect l="0" t="0" r="r" b="b"/>
              <a:pathLst>
                <a:path w="154" h="502">
                  <a:moveTo>
                    <a:pt x="154" y="0"/>
                  </a:moveTo>
                  <a:lnTo>
                    <a:pt x="50" y="502"/>
                  </a:lnTo>
                  <a:lnTo>
                    <a:pt x="0" y="502"/>
                  </a:lnTo>
                  <a:lnTo>
                    <a:pt x="103" y="0"/>
                  </a:lnTo>
                  <a:lnTo>
                    <a:pt x="154" y="0"/>
                  </a:lnTo>
                  <a:close/>
                </a:path>
              </a:pathLst>
            </a:custGeom>
            <a:solidFill>
              <a:srgbClr val="031C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283147"/>
                </a:solidFill>
                <a:latin typeface="Calibri"/>
              </a:endParaRPr>
            </a:p>
          </p:txBody>
        </p:sp>
      </p:grpSp>
      <p:grpSp>
        <p:nvGrpSpPr>
          <p:cNvPr id="421" name="Group 420">
            <a:extLst>
              <a:ext uri="{FF2B5EF4-FFF2-40B4-BE49-F238E27FC236}">
                <a16:creationId xmlns:a16="http://schemas.microsoft.com/office/drawing/2014/main" id="{17C6C233-7F97-4982-9997-9898C4D0A1D5}"/>
              </a:ext>
            </a:extLst>
          </p:cNvPr>
          <p:cNvGrpSpPr/>
          <p:nvPr/>
        </p:nvGrpSpPr>
        <p:grpSpPr>
          <a:xfrm>
            <a:off x="6549135" y="2358031"/>
            <a:ext cx="624600" cy="1971419"/>
            <a:chOff x="5205413" y="5368925"/>
            <a:chExt cx="1249362" cy="3943351"/>
          </a:xfrm>
        </p:grpSpPr>
        <p:sp>
          <p:nvSpPr>
            <p:cNvPr id="255" name="Freeform 246">
              <a:extLst>
                <a:ext uri="{FF2B5EF4-FFF2-40B4-BE49-F238E27FC236}">
                  <a16:creationId xmlns:a16="http://schemas.microsoft.com/office/drawing/2014/main" id="{739FFBD2-EAB7-424A-B9D7-4CEDFDC10E12}"/>
                </a:ext>
              </a:extLst>
            </p:cNvPr>
            <p:cNvSpPr>
              <a:spLocks/>
            </p:cNvSpPr>
            <p:nvPr/>
          </p:nvSpPr>
          <p:spPr bwMode="auto">
            <a:xfrm>
              <a:off x="5473700" y="6259513"/>
              <a:ext cx="88900" cy="106363"/>
            </a:xfrm>
            <a:custGeom>
              <a:avLst/>
              <a:gdLst>
                <a:gd name="T0" fmla="*/ 56 w 56"/>
                <a:gd name="T1" fmla="*/ 51 h 67"/>
                <a:gd name="T2" fmla="*/ 39 w 56"/>
                <a:gd name="T3" fmla="*/ 63 h 67"/>
                <a:gd name="T4" fmla="*/ 34 w 56"/>
                <a:gd name="T5" fmla="*/ 67 h 67"/>
                <a:gd name="T6" fmla="*/ 0 w 56"/>
                <a:gd name="T7" fmla="*/ 15 h 67"/>
                <a:gd name="T8" fmla="*/ 5 w 56"/>
                <a:gd name="T9" fmla="*/ 12 h 67"/>
                <a:gd name="T10" fmla="*/ 20 w 56"/>
                <a:gd name="T11" fmla="*/ 0 h 67"/>
                <a:gd name="T12" fmla="*/ 56 w 56"/>
                <a:gd name="T13" fmla="*/ 51 h 67"/>
              </a:gdLst>
              <a:ahLst/>
              <a:cxnLst>
                <a:cxn ang="0">
                  <a:pos x="T0" y="T1"/>
                </a:cxn>
                <a:cxn ang="0">
                  <a:pos x="T2" y="T3"/>
                </a:cxn>
                <a:cxn ang="0">
                  <a:pos x="T4" y="T5"/>
                </a:cxn>
                <a:cxn ang="0">
                  <a:pos x="T6" y="T7"/>
                </a:cxn>
                <a:cxn ang="0">
                  <a:pos x="T8" y="T9"/>
                </a:cxn>
                <a:cxn ang="0">
                  <a:pos x="T10" y="T11"/>
                </a:cxn>
                <a:cxn ang="0">
                  <a:pos x="T12" y="T13"/>
                </a:cxn>
              </a:cxnLst>
              <a:rect l="0" t="0" r="r" b="b"/>
              <a:pathLst>
                <a:path w="56" h="67">
                  <a:moveTo>
                    <a:pt x="56" y="51"/>
                  </a:moveTo>
                  <a:lnTo>
                    <a:pt x="39" y="63"/>
                  </a:lnTo>
                  <a:lnTo>
                    <a:pt x="34" y="67"/>
                  </a:lnTo>
                  <a:lnTo>
                    <a:pt x="0" y="15"/>
                  </a:lnTo>
                  <a:lnTo>
                    <a:pt x="5" y="12"/>
                  </a:lnTo>
                  <a:lnTo>
                    <a:pt x="20" y="0"/>
                  </a:lnTo>
                  <a:lnTo>
                    <a:pt x="56" y="51"/>
                  </a:lnTo>
                  <a:close/>
                </a:path>
              </a:pathLst>
            </a:custGeom>
            <a:solidFill>
              <a:srgbClr val="FCCD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283147"/>
                </a:solidFill>
                <a:latin typeface="Calibri"/>
              </a:endParaRPr>
            </a:p>
          </p:txBody>
        </p:sp>
        <p:sp>
          <p:nvSpPr>
            <p:cNvPr id="256" name="Freeform 247">
              <a:extLst>
                <a:ext uri="{FF2B5EF4-FFF2-40B4-BE49-F238E27FC236}">
                  <a16:creationId xmlns:a16="http://schemas.microsoft.com/office/drawing/2014/main" id="{365419C1-4AA0-41C5-A6F4-F54337F06370}"/>
                </a:ext>
              </a:extLst>
            </p:cNvPr>
            <p:cNvSpPr>
              <a:spLocks/>
            </p:cNvSpPr>
            <p:nvPr/>
          </p:nvSpPr>
          <p:spPr bwMode="auto">
            <a:xfrm>
              <a:off x="5473700" y="6278563"/>
              <a:ext cx="61913" cy="87313"/>
            </a:xfrm>
            <a:custGeom>
              <a:avLst/>
              <a:gdLst>
                <a:gd name="T0" fmla="*/ 39 w 39"/>
                <a:gd name="T1" fmla="*/ 51 h 55"/>
                <a:gd name="T2" fmla="*/ 34 w 39"/>
                <a:gd name="T3" fmla="*/ 55 h 55"/>
                <a:gd name="T4" fmla="*/ 0 w 39"/>
                <a:gd name="T5" fmla="*/ 3 h 55"/>
                <a:gd name="T6" fmla="*/ 5 w 39"/>
                <a:gd name="T7" fmla="*/ 0 h 55"/>
                <a:gd name="T8" fmla="*/ 39 w 39"/>
                <a:gd name="T9" fmla="*/ 51 h 55"/>
              </a:gdLst>
              <a:ahLst/>
              <a:cxnLst>
                <a:cxn ang="0">
                  <a:pos x="T0" y="T1"/>
                </a:cxn>
                <a:cxn ang="0">
                  <a:pos x="T2" y="T3"/>
                </a:cxn>
                <a:cxn ang="0">
                  <a:pos x="T4" y="T5"/>
                </a:cxn>
                <a:cxn ang="0">
                  <a:pos x="T6" y="T7"/>
                </a:cxn>
                <a:cxn ang="0">
                  <a:pos x="T8" y="T9"/>
                </a:cxn>
              </a:cxnLst>
              <a:rect l="0" t="0" r="r" b="b"/>
              <a:pathLst>
                <a:path w="39" h="55">
                  <a:moveTo>
                    <a:pt x="39" y="51"/>
                  </a:moveTo>
                  <a:lnTo>
                    <a:pt x="34" y="55"/>
                  </a:lnTo>
                  <a:lnTo>
                    <a:pt x="0" y="3"/>
                  </a:lnTo>
                  <a:lnTo>
                    <a:pt x="5" y="0"/>
                  </a:lnTo>
                  <a:lnTo>
                    <a:pt x="39" y="51"/>
                  </a:lnTo>
                  <a:close/>
                </a:path>
              </a:pathLst>
            </a:custGeom>
            <a:solidFill>
              <a:srgbClr val="F7B7A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283147"/>
                </a:solidFill>
                <a:latin typeface="Calibri"/>
              </a:endParaRPr>
            </a:p>
          </p:txBody>
        </p:sp>
        <p:sp>
          <p:nvSpPr>
            <p:cNvPr id="257" name="Freeform 248">
              <a:extLst>
                <a:ext uri="{FF2B5EF4-FFF2-40B4-BE49-F238E27FC236}">
                  <a16:creationId xmlns:a16="http://schemas.microsoft.com/office/drawing/2014/main" id="{7D8D9A07-9A43-4EBF-BE27-48575C19706E}"/>
                </a:ext>
              </a:extLst>
            </p:cNvPr>
            <p:cNvSpPr>
              <a:spLocks/>
            </p:cNvSpPr>
            <p:nvPr/>
          </p:nvSpPr>
          <p:spPr bwMode="auto">
            <a:xfrm>
              <a:off x="5489575" y="6156325"/>
              <a:ext cx="65088" cy="103188"/>
            </a:xfrm>
            <a:custGeom>
              <a:avLst/>
              <a:gdLst>
                <a:gd name="T0" fmla="*/ 23 w 24"/>
                <a:gd name="T1" fmla="*/ 10 h 38"/>
                <a:gd name="T2" fmla="*/ 16 w 24"/>
                <a:gd name="T3" fmla="*/ 38 h 38"/>
                <a:gd name="T4" fmla="*/ 13 w 24"/>
                <a:gd name="T5" fmla="*/ 38 h 38"/>
                <a:gd name="T6" fmla="*/ 0 w 24"/>
                <a:gd name="T7" fmla="*/ 35 h 38"/>
                <a:gd name="T8" fmla="*/ 8 w 24"/>
                <a:gd name="T9" fmla="*/ 6 h 38"/>
                <a:gd name="T10" fmla="*/ 15 w 24"/>
                <a:gd name="T11" fmla="*/ 0 h 38"/>
                <a:gd name="T12" fmla="*/ 17 w 24"/>
                <a:gd name="T13" fmla="*/ 0 h 38"/>
                <a:gd name="T14" fmla="*/ 18 w 24"/>
                <a:gd name="T15" fmla="*/ 0 h 38"/>
                <a:gd name="T16" fmla="*/ 23 w 24"/>
                <a:gd name="T17" fmla="*/ 1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 h="38">
                  <a:moveTo>
                    <a:pt x="23" y="10"/>
                  </a:moveTo>
                  <a:cubicBezTo>
                    <a:pt x="16" y="38"/>
                    <a:pt x="16" y="38"/>
                    <a:pt x="16" y="38"/>
                  </a:cubicBezTo>
                  <a:cubicBezTo>
                    <a:pt x="13" y="38"/>
                    <a:pt x="13" y="38"/>
                    <a:pt x="13" y="38"/>
                  </a:cubicBezTo>
                  <a:cubicBezTo>
                    <a:pt x="0" y="35"/>
                    <a:pt x="0" y="35"/>
                    <a:pt x="0" y="35"/>
                  </a:cubicBezTo>
                  <a:cubicBezTo>
                    <a:pt x="8" y="6"/>
                    <a:pt x="8" y="6"/>
                    <a:pt x="8" y="6"/>
                  </a:cubicBezTo>
                  <a:cubicBezTo>
                    <a:pt x="8" y="2"/>
                    <a:pt x="12" y="0"/>
                    <a:pt x="15" y="0"/>
                  </a:cubicBezTo>
                  <a:cubicBezTo>
                    <a:pt x="16" y="0"/>
                    <a:pt x="17" y="0"/>
                    <a:pt x="17" y="0"/>
                  </a:cubicBezTo>
                  <a:cubicBezTo>
                    <a:pt x="18" y="0"/>
                    <a:pt x="18" y="0"/>
                    <a:pt x="18" y="0"/>
                  </a:cubicBezTo>
                  <a:cubicBezTo>
                    <a:pt x="22" y="1"/>
                    <a:pt x="24" y="6"/>
                    <a:pt x="23" y="10"/>
                  </a:cubicBezTo>
                  <a:close/>
                </a:path>
              </a:pathLst>
            </a:custGeom>
            <a:solidFill>
              <a:srgbClr val="FCCD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283147"/>
                </a:solidFill>
                <a:latin typeface="Calibri"/>
              </a:endParaRPr>
            </a:p>
          </p:txBody>
        </p:sp>
        <p:sp>
          <p:nvSpPr>
            <p:cNvPr id="258" name="Freeform 249">
              <a:extLst>
                <a:ext uri="{FF2B5EF4-FFF2-40B4-BE49-F238E27FC236}">
                  <a16:creationId xmlns:a16="http://schemas.microsoft.com/office/drawing/2014/main" id="{500DFB1E-ED0D-4E79-8504-D3BFA8AF5C12}"/>
                </a:ext>
              </a:extLst>
            </p:cNvPr>
            <p:cNvSpPr>
              <a:spLocks/>
            </p:cNvSpPr>
            <p:nvPr/>
          </p:nvSpPr>
          <p:spPr bwMode="auto">
            <a:xfrm>
              <a:off x="5524500" y="6156325"/>
              <a:ext cx="30163" cy="103188"/>
            </a:xfrm>
            <a:custGeom>
              <a:avLst/>
              <a:gdLst>
                <a:gd name="T0" fmla="*/ 10 w 11"/>
                <a:gd name="T1" fmla="*/ 10 h 38"/>
                <a:gd name="T2" fmla="*/ 3 w 11"/>
                <a:gd name="T3" fmla="*/ 38 h 38"/>
                <a:gd name="T4" fmla="*/ 0 w 11"/>
                <a:gd name="T5" fmla="*/ 38 h 38"/>
                <a:gd name="T6" fmla="*/ 5 w 11"/>
                <a:gd name="T7" fmla="*/ 0 h 38"/>
                <a:gd name="T8" fmla="*/ 10 w 11"/>
                <a:gd name="T9" fmla="*/ 10 h 38"/>
              </a:gdLst>
              <a:ahLst/>
              <a:cxnLst>
                <a:cxn ang="0">
                  <a:pos x="T0" y="T1"/>
                </a:cxn>
                <a:cxn ang="0">
                  <a:pos x="T2" y="T3"/>
                </a:cxn>
                <a:cxn ang="0">
                  <a:pos x="T4" y="T5"/>
                </a:cxn>
                <a:cxn ang="0">
                  <a:pos x="T6" y="T7"/>
                </a:cxn>
                <a:cxn ang="0">
                  <a:pos x="T8" y="T9"/>
                </a:cxn>
              </a:cxnLst>
              <a:rect l="0" t="0" r="r" b="b"/>
              <a:pathLst>
                <a:path w="11" h="38">
                  <a:moveTo>
                    <a:pt x="10" y="10"/>
                  </a:moveTo>
                  <a:cubicBezTo>
                    <a:pt x="3" y="38"/>
                    <a:pt x="3" y="38"/>
                    <a:pt x="3" y="38"/>
                  </a:cubicBezTo>
                  <a:cubicBezTo>
                    <a:pt x="0" y="38"/>
                    <a:pt x="0" y="38"/>
                    <a:pt x="0" y="38"/>
                  </a:cubicBezTo>
                  <a:cubicBezTo>
                    <a:pt x="8" y="5"/>
                    <a:pt x="5" y="0"/>
                    <a:pt x="5" y="0"/>
                  </a:cubicBezTo>
                  <a:cubicBezTo>
                    <a:pt x="9" y="1"/>
                    <a:pt x="11" y="6"/>
                    <a:pt x="10" y="10"/>
                  </a:cubicBezTo>
                  <a:close/>
                </a:path>
              </a:pathLst>
            </a:custGeom>
            <a:solidFill>
              <a:srgbClr val="F7B7A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283147"/>
                </a:solidFill>
                <a:latin typeface="Calibri"/>
              </a:endParaRPr>
            </a:p>
          </p:txBody>
        </p:sp>
        <p:sp>
          <p:nvSpPr>
            <p:cNvPr id="259" name="Freeform 250">
              <a:extLst>
                <a:ext uri="{FF2B5EF4-FFF2-40B4-BE49-F238E27FC236}">
                  <a16:creationId xmlns:a16="http://schemas.microsoft.com/office/drawing/2014/main" id="{3CAC7F7F-7B33-44E5-A435-670A74AEBDDB}"/>
                </a:ext>
              </a:extLst>
            </p:cNvPr>
            <p:cNvSpPr>
              <a:spLocks/>
            </p:cNvSpPr>
            <p:nvPr/>
          </p:nvSpPr>
          <p:spPr bwMode="auto">
            <a:xfrm>
              <a:off x="5402263" y="6064250"/>
              <a:ext cx="122238" cy="160338"/>
            </a:xfrm>
            <a:custGeom>
              <a:avLst/>
              <a:gdLst>
                <a:gd name="T0" fmla="*/ 39 w 45"/>
                <a:gd name="T1" fmla="*/ 59 h 59"/>
                <a:gd name="T2" fmla="*/ 40 w 45"/>
                <a:gd name="T3" fmla="*/ 58 h 59"/>
                <a:gd name="T4" fmla="*/ 42 w 45"/>
                <a:gd name="T5" fmla="*/ 46 h 59"/>
                <a:gd name="T6" fmla="*/ 10 w 45"/>
                <a:gd name="T7" fmla="*/ 2 h 59"/>
                <a:gd name="T8" fmla="*/ 4 w 45"/>
                <a:gd name="T9" fmla="*/ 1 h 59"/>
                <a:gd name="T10" fmla="*/ 3 w 45"/>
                <a:gd name="T11" fmla="*/ 2 h 59"/>
                <a:gd name="T12" fmla="*/ 2 w 45"/>
                <a:gd name="T13" fmla="*/ 8 h 59"/>
                <a:gd name="T14" fmla="*/ 39 w 45"/>
                <a:gd name="T15" fmla="*/ 59 h 5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 h="59">
                  <a:moveTo>
                    <a:pt x="39" y="59"/>
                  </a:moveTo>
                  <a:cubicBezTo>
                    <a:pt x="40" y="58"/>
                    <a:pt x="40" y="58"/>
                    <a:pt x="40" y="58"/>
                  </a:cubicBezTo>
                  <a:cubicBezTo>
                    <a:pt x="44" y="55"/>
                    <a:pt x="45" y="50"/>
                    <a:pt x="42" y="46"/>
                  </a:cubicBezTo>
                  <a:cubicBezTo>
                    <a:pt x="10" y="2"/>
                    <a:pt x="10" y="2"/>
                    <a:pt x="10" y="2"/>
                  </a:cubicBezTo>
                  <a:cubicBezTo>
                    <a:pt x="9" y="0"/>
                    <a:pt x="6" y="0"/>
                    <a:pt x="4" y="1"/>
                  </a:cubicBezTo>
                  <a:cubicBezTo>
                    <a:pt x="3" y="2"/>
                    <a:pt x="3" y="2"/>
                    <a:pt x="3" y="2"/>
                  </a:cubicBezTo>
                  <a:cubicBezTo>
                    <a:pt x="1" y="3"/>
                    <a:pt x="0" y="6"/>
                    <a:pt x="2" y="8"/>
                  </a:cubicBezTo>
                  <a:lnTo>
                    <a:pt x="39" y="59"/>
                  </a:lnTo>
                  <a:close/>
                </a:path>
              </a:pathLst>
            </a:custGeom>
            <a:solidFill>
              <a:srgbClr val="26C6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283147"/>
                </a:solidFill>
                <a:latin typeface="Calibri"/>
              </a:endParaRPr>
            </a:p>
          </p:txBody>
        </p:sp>
        <p:sp>
          <p:nvSpPr>
            <p:cNvPr id="260" name="Freeform 251">
              <a:extLst>
                <a:ext uri="{FF2B5EF4-FFF2-40B4-BE49-F238E27FC236}">
                  <a16:creationId xmlns:a16="http://schemas.microsoft.com/office/drawing/2014/main" id="{C64FA723-655A-44BC-8AE3-8E1C94091667}"/>
                </a:ext>
              </a:extLst>
            </p:cNvPr>
            <p:cNvSpPr>
              <a:spLocks/>
            </p:cNvSpPr>
            <p:nvPr/>
          </p:nvSpPr>
          <p:spPr bwMode="auto">
            <a:xfrm>
              <a:off x="5381625" y="6053138"/>
              <a:ext cx="150813" cy="195263"/>
            </a:xfrm>
            <a:custGeom>
              <a:avLst/>
              <a:gdLst>
                <a:gd name="T0" fmla="*/ 51 w 56"/>
                <a:gd name="T1" fmla="*/ 71 h 72"/>
                <a:gd name="T2" fmla="*/ 54 w 56"/>
                <a:gd name="T3" fmla="*/ 69 h 72"/>
                <a:gd name="T4" fmla="*/ 55 w 56"/>
                <a:gd name="T5" fmla="*/ 64 h 72"/>
                <a:gd name="T6" fmla="*/ 10 w 56"/>
                <a:gd name="T7" fmla="*/ 2 h 72"/>
                <a:gd name="T8" fmla="*/ 4 w 56"/>
                <a:gd name="T9" fmla="*/ 1 h 72"/>
                <a:gd name="T10" fmla="*/ 2 w 56"/>
                <a:gd name="T11" fmla="*/ 2 h 72"/>
                <a:gd name="T12" fmla="*/ 1 w 56"/>
                <a:gd name="T13" fmla="*/ 8 h 72"/>
                <a:gd name="T14" fmla="*/ 46 w 56"/>
                <a:gd name="T15" fmla="*/ 70 h 72"/>
                <a:gd name="T16" fmla="*/ 51 w 56"/>
                <a:gd name="T17" fmla="*/ 71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 h="72">
                  <a:moveTo>
                    <a:pt x="51" y="71"/>
                  </a:moveTo>
                  <a:cubicBezTo>
                    <a:pt x="54" y="69"/>
                    <a:pt x="54" y="69"/>
                    <a:pt x="54" y="69"/>
                  </a:cubicBezTo>
                  <a:cubicBezTo>
                    <a:pt x="55" y="68"/>
                    <a:pt x="56" y="65"/>
                    <a:pt x="55" y="64"/>
                  </a:cubicBezTo>
                  <a:cubicBezTo>
                    <a:pt x="10" y="2"/>
                    <a:pt x="10" y="2"/>
                    <a:pt x="10" y="2"/>
                  </a:cubicBezTo>
                  <a:cubicBezTo>
                    <a:pt x="8" y="0"/>
                    <a:pt x="6" y="0"/>
                    <a:pt x="4" y="1"/>
                  </a:cubicBezTo>
                  <a:cubicBezTo>
                    <a:pt x="2" y="2"/>
                    <a:pt x="2" y="2"/>
                    <a:pt x="2" y="2"/>
                  </a:cubicBezTo>
                  <a:cubicBezTo>
                    <a:pt x="0" y="4"/>
                    <a:pt x="0" y="6"/>
                    <a:pt x="1" y="8"/>
                  </a:cubicBezTo>
                  <a:cubicBezTo>
                    <a:pt x="46" y="70"/>
                    <a:pt x="46" y="70"/>
                    <a:pt x="46" y="70"/>
                  </a:cubicBezTo>
                  <a:cubicBezTo>
                    <a:pt x="48" y="71"/>
                    <a:pt x="50" y="72"/>
                    <a:pt x="51" y="71"/>
                  </a:cubicBezTo>
                  <a:close/>
                </a:path>
              </a:pathLst>
            </a:custGeom>
            <a:solidFill>
              <a:srgbClr val="0727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283147"/>
                </a:solidFill>
                <a:latin typeface="Calibri"/>
              </a:endParaRPr>
            </a:p>
          </p:txBody>
        </p:sp>
        <p:sp>
          <p:nvSpPr>
            <p:cNvPr id="261" name="Freeform 252">
              <a:extLst>
                <a:ext uri="{FF2B5EF4-FFF2-40B4-BE49-F238E27FC236}">
                  <a16:creationId xmlns:a16="http://schemas.microsoft.com/office/drawing/2014/main" id="{091C4C8A-1F00-4B64-8656-8EF037101E77}"/>
                </a:ext>
              </a:extLst>
            </p:cNvPr>
            <p:cNvSpPr>
              <a:spLocks/>
            </p:cNvSpPr>
            <p:nvPr/>
          </p:nvSpPr>
          <p:spPr bwMode="auto">
            <a:xfrm>
              <a:off x="5373688" y="6124575"/>
              <a:ext cx="169863" cy="196850"/>
            </a:xfrm>
            <a:custGeom>
              <a:avLst/>
              <a:gdLst>
                <a:gd name="T0" fmla="*/ 56 w 63"/>
                <a:gd name="T1" fmla="*/ 64 h 73"/>
                <a:gd name="T2" fmla="*/ 46 w 63"/>
                <a:gd name="T3" fmla="*/ 70 h 73"/>
                <a:gd name="T4" fmla="*/ 45 w 63"/>
                <a:gd name="T5" fmla="*/ 71 h 73"/>
                <a:gd name="T6" fmla="*/ 36 w 63"/>
                <a:gd name="T7" fmla="*/ 68 h 73"/>
                <a:gd name="T8" fmla="*/ 2 w 63"/>
                <a:gd name="T9" fmla="*/ 17 h 73"/>
                <a:gd name="T10" fmla="*/ 4 w 63"/>
                <a:gd name="T11" fmla="*/ 7 h 73"/>
                <a:gd name="T12" fmla="*/ 47 w 63"/>
                <a:gd name="T13" fmla="*/ 25 h 73"/>
                <a:gd name="T14" fmla="*/ 58 w 63"/>
                <a:gd name="T15" fmla="*/ 45 h 73"/>
                <a:gd name="T16" fmla="*/ 56 w 63"/>
                <a:gd name="T17" fmla="*/ 64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3" h="73">
                  <a:moveTo>
                    <a:pt x="56" y="64"/>
                  </a:moveTo>
                  <a:cubicBezTo>
                    <a:pt x="46" y="70"/>
                    <a:pt x="46" y="70"/>
                    <a:pt x="46" y="70"/>
                  </a:cubicBezTo>
                  <a:cubicBezTo>
                    <a:pt x="45" y="71"/>
                    <a:pt x="45" y="71"/>
                    <a:pt x="45" y="71"/>
                  </a:cubicBezTo>
                  <a:cubicBezTo>
                    <a:pt x="42" y="73"/>
                    <a:pt x="38" y="72"/>
                    <a:pt x="36" y="68"/>
                  </a:cubicBezTo>
                  <a:cubicBezTo>
                    <a:pt x="2" y="17"/>
                    <a:pt x="2" y="17"/>
                    <a:pt x="2" y="17"/>
                  </a:cubicBezTo>
                  <a:cubicBezTo>
                    <a:pt x="0" y="13"/>
                    <a:pt x="1" y="9"/>
                    <a:pt x="4" y="7"/>
                  </a:cubicBezTo>
                  <a:cubicBezTo>
                    <a:pt x="15" y="0"/>
                    <a:pt x="38" y="12"/>
                    <a:pt x="47" y="25"/>
                  </a:cubicBezTo>
                  <a:cubicBezTo>
                    <a:pt x="58" y="45"/>
                    <a:pt x="58" y="45"/>
                    <a:pt x="58" y="45"/>
                  </a:cubicBezTo>
                  <a:cubicBezTo>
                    <a:pt x="63" y="52"/>
                    <a:pt x="62" y="60"/>
                    <a:pt x="56" y="64"/>
                  </a:cubicBezTo>
                  <a:close/>
                </a:path>
              </a:pathLst>
            </a:custGeom>
            <a:solidFill>
              <a:srgbClr val="FCCD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283147"/>
                </a:solidFill>
                <a:latin typeface="Calibri"/>
              </a:endParaRPr>
            </a:p>
          </p:txBody>
        </p:sp>
        <p:sp>
          <p:nvSpPr>
            <p:cNvPr id="262" name="Freeform 253">
              <a:extLst>
                <a:ext uri="{FF2B5EF4-FFF2-40B4-BE49-F238E27FC236}">
                  <a16:creationId xmlns:a16="http://schemas.microsoft.com/office/drawing/2014/main" id="{3233C663-3203-4481-92CD-2EBAFDC646A4}"/>
                </a:ext>
              </a:extLst>
            </p:cNvPr>
            <p:cNvSpPr>
              <a:spLocks/>
            </p:cNvSpPr>
            <p:nvPr/>
          </p:nvSpPr>
          <p:spPr bwMode="auto">
            <a:xfrm>
              <a:off x="5373688" y="6134100"/>
              <a:ext cx="123825" cy="187325"/>
            </a:xfrm>
            <a:custGeom>
              <a:avLst/>
              <a:gdLst>
                <a:gd name="T0" fmla="*/ 46 w 46"/>
                <a:gd name="T1" fmla="*/ 66 h 69"/>
                <a:gd name="T2" fmla="*/ 45 w 46"/>
                <a:gd name="T3" fmla="*/ 67 h 69"/>
                <a:gd name="T4" fmla="*/ 36 w 46"/>
                <a:gd name="T5" fmla="*/ 64 h 69"/>
                <a:gd name="T6" fmla="*/ 2 w 46"/>
                <a:gd name="T7" fmla="*/ 13 h 69"/>
                <a:gd name="T8" fmla="*/ 4 w 46"/>
                <a:gd name="T9" fmla="*/ 3 h 69"/>
                <a:gd name="T10" fmla="*/ 46 w 46"/>
                <a:gd name="T11" fmla="*/ 66 h 69"/>
              </a:gdLst>
              <a:ahLst/>
              <a:cxnLst>
                <a:cxn ang="0">
                  <a:pos x="T0" y="T1"/>
                </a:cxn>
                <a:cxn ang="0">
                  <a:pos x="T2" y="T3"/>
                </a:cxn>
                <a:cxn ang="0">
                  <a:pos x="T4" y="T5"/>
                </a:cxn>
                <a:cxn ang="0">
                  <a:pos x="T6" y="T7"/>
                </a:cxn>
                <a:cxn ang="0">
                  <a:pos x="T8" y="T9"/>
                </a:cxn>
                <a:cxn ang="0">
                  <a:pos x="T10" y="T11"/>
                </a:cxn>
              </a:cxnLst>
              <a:rect l="0" t="0" r="r" b="b"/>
              <a:pathLst>
                <a:path w="46" h="69">
                  <a:moveTo>
                    <a:pt x="46" y="66"/>
                  </a:moveTo>
                  <a:cubicBezTo>
                    <a:pt x="45" y="67"/>
                    <a:pt x="45" y="67"/>
                    <a:pt x="45" y="67"/>
                  </a:cubicBezTo>
                  <a:cubicBezTo>
                    <a:pt x="42" y="69"/>
                    <a:pt x="38" y="68"/>
                    <a:pt x="36" y="64"/>
                  </a:cubicBezTo>
                  <a:cubicBezTo>
                    <a:pt x="2" y="13"/>
                    <a:pt x="2" y="13"/>
                    <a:pt x="2" y="13"/>
                  </a:cubicBezTo>
                  <a:cubicBezTo>
                    <a:pt x="0" y="9"/>
                    <a:pt x="1" y="5"/>
                    <a:pt x="4" y="3"/>
                  </a:cubicBezTo>
                  <a:cubicBezTo>
                    <a:pt x="8" y="0"/>
                    <a:pt x="25" y="46"/>
                    <a:pt x="46" y="66"/>
                  </a:cubicBezTo>
                  <a:close/>
                </a:path>
              </a:pathLst>
            </a:custGeom>
            <a:solidFill>
              <a:srgbClr val="F7B7A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283147"/>
                </a:solidFill>
                <a:latin typeface="Calibri"/>
              </a:endParaRPr>
            </a:p>
          </p:txBody>
        </p:sp>
        <p:sp>
          <p:nvSpPr>
            <p:cNvPr id="263" name="Freeform 254">
              <a:extLst>
                <a:ext uri="{FF2B5EF4-FFF2-40B4-BE49-F238E27FC236}">
                  <a16:creationId xmlns:a16="http://schemas.microsoft.com/office/drawing/2014/main" id="{A8A7BC8A-AA8A-45B1-8D87-04F17A971B8F}"/>
                </a:ext>
              </a:extLst>
            </p:cNvPr>
            <p:cNvSpPr>
              <a:spLocks/>
            </p:cNvSpPr>
            <p:nvPr/>
          </p:nvSpPr>
          <p:spPr bwMode="auto">
            <a:xfrm>
              <a:off x="5505450" y="6126163"/>
              <a:ext cx="623888" cy="584200"/>
            </a:xfrm>
            <a:custGeom>
              <a:avLst/>
              <a:gdLst>
                <a:gd name="T0" fmla="*/ 230 w 230"/>
                <a:gd name="T1" fmla="*/ 25 h 215"/>
                <a:gd name="T2" fmla="*/ 148 w 230"/>
                <a:gd name="T3" fmla="*/ 202 h 215"/>
                <a:gd name="T4" fmla="*/ 146 w 230"/>
                <a:gd name="T5" fmla="*/ 207 h 215"/>
                <a:gd name="T6" fmla="*/ 115 w 230"/>
                <a:gd name="T7" fmla="*/ 207 h 215"/>
                <a:gd name="T8" fmla="*/ 112 w 230"/>
                <a:gd name="T9" fmla="*/ 203 h 215"/>
                <a:gd name="T10" fmla="*/ 0 w 230"/>
                <a:gd name="T11" fmla="*/ 88 h 215"/>
                <a:gd name="T12" fmla="*/ 24 w 230"/>
                <a:gd name="T13" fmla="*/ 76 h 215"/>
                <a:gd name="T14" fmla="*/ 105 w 230"/>
                <a:gd name="T15" fmla="*/ 139 h 215"/>
                <a:gd name="T16" fmla="*/ 130 w 230"/>
                <a:gd name="T17" fmla="*/ 152 h 215"/>
                <a:gd name="T18" fmla="*/ 146 w 230"/>
                <a:gd name="T19" fmla="*/ 118 h 215"/>
                <a:gd name="T20" fmla="*/ 201 w 230"/>
                <a:gd name="T21" fmla="*/ 0 h 215"/>
                <a:gd name="T22" fmla="*/ 230 w 230"/>
                <a:gd name="T23" fmla="*/ 25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0" h="215">
                  <a:moveTo>
                    <a:pt x="230" y="25"/>
                  </a:moveTo>
                  <a:cubicBezTo>
                    <a:pt x="148" y="202"/>
                    <a:pt x="148" y="202"/>
                    <a:pt x="148" y="202"/>
                  </a:cubicBezTo>
                  <a:cubicBezTo>
                    <a:pt x="146" y="207"/>
                    <a:pt x="146" y="207"/>
                    <a:pt x="146" y="207"/>
                  </a:cubicBezTo>
                  <a:cubicBezTo>
                    <a:pt x="134" y="215"/>
                    <a:pt x="124" y="213"/>
                    <a:pt x="115" y="207"/>
                  </a:cubicBezTo>
                  <a:cubicBezTo>
                    <a:pt x="114" y="205"/>
                    <a:pt x="113" y="204"/>
                    <a:pt x="112" y="203"/>
                  </a:cubicBezTo>
                  <a:cubicBezTo>
                    <a:pt x="80" y="175"/>
                    <a:pt x="42" y="135"/>
                    <a:pt x="0" y="88"/>
                  </a:cubicBezTo>
                  <a:cubicBezTo>
                    <a:pt x="24" y="76"/>
                    <a:pt x="24" y="76"/>
                    <a:pt x="24" y="76"/>
                  </a:cubicBezTo>
                  <a:cubicBezTo>
                    <a:pt x="52" y="101"/>
                    <a:pt x="80" y="124"/>
                    <a:pt x="105" y="139"/>
                  </a:cubicBezTo>
                  <a:cubicBezTo>
                    <a:pt x="114" y="144"/>
                    <a:pt x="122" y="148"/>
                    <a:pt x="130" y="152"/>
                  </a:cubicBezTo>
                  <a:cubicBezTo>
                    <a:pt x="146" y="118"/>
                    <a:pt x="146" y="118"/>
                    <a:pt x="146" y="118"/>
                  </a:cubicBezTo>
                  <a:cubicBezTo>
                    <a:pt x="201" y="0"/>
                    <a:pt x="201" y="0"/>
                    <a:pt x="201" y="0"/>
                  </a:cubicBezTo>
                  <a:lnTo>
                    <a:pt x="230" y="25"/>
                  </a:lnTo>
                  <a:close/>
                </a:path>
              </a:pathLst>
            </a:custGeom>
            <a:solidFill>
              <a:srgbClr val="4646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283147"/>
                </a:solidFill>
                <a:latin typeface="Calibri"/>
              </a:endParaRPr>
            </a:p>
          </p:txBody>
        </p:sp>
        <p:sp>
          <p:nvSpPr>
            <p:cNvPr id="264" name="Freeform 255">
              <a:extLst>
                <a:ext uri="{FF2B5EF4-FFF2-40B4-BE49-F238E27FC236}">
                  <a16:creationId xmlns:a16="http://schemas.microsoft.com/office/drawing/2014/main" id="{FF64EBC0-6BBF-46CE-A009-734444535BF6}"/>
                </a:ext>
              </a:extLst>
            </p:cNvPr>
            <p:cNvSpPr>
              <a:spLocks/>
            </p:cNvSpPr>
            <p:nvPr/>
          </p:nvSpPr>
          <p:spPr bwMode="auto">
            <a:xfrm>
              <a:off x="5768975" y="6446838"/>
              <a:ext cx="138113" cy="263525"/>
            </a:xfrm>
            <a:custGeom>
              <a:avLst/>
              <a:gdLst>
                <a:gd name="T0" fmla="*/ 51 w 51"/>
                <a:gd name="T1" fmla="*/ 84 h 97"/>
                <a:gd name="T2" fmla="*/ 49 w 51"/>
                <a:gd name="T3" fmla="*/ 89 h 97"/>
                <a:gd name="T4" fmla="*/ 18 w 51"/>
                <a:gd name="T5" fmla="*/ 89 h 97"/>
                <a:gd name="T6" fmla="*/ 15 w 51"/>
                <a:gd name="T7" fmla="*/ 85 h 97"/>
                <a:gd name="T8" fmla="*/ 8 w 51"/>
                <a:gd name="T9" fmla="*/ 21 h 97"/>
                <a:gd name="T10" fmla="*/ 8 w 51"/>
                <a:gd name="T11" fmla="*/ 21 h 97"/>
                <a:gd name="T12" fmla="*/ 33 w 51"/>
                <a:gd name="T13" fmla="*/ 34 h 97"/>
                <a:gd name="T14" fmla="*/ 49 w 51"/>
                <a:gd name="T15" fmla="*/ 0 h 97"/>
                <a:gd name="T16" fmla="*/ 50 w 51"/>
                <a:gd name="T17" fmla="*/ 0 h 97"/>
                <a:gd name="T18" fmla="*/ 51 w 51"/>
                <a:gd name="T19" fmla="*/ 84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 h="97">
                  <a:moveTo>
                    <a:pt x="51" y="84"/>
                  </a:moveTo>
                  <a:cubicBezTo>
                    <a:pt x="49" y="89"/>
                    <a:pt x="49" y="89"/>
                    <a:pt x="49" y="89"/>
                  </a:cubicBezTo>
                  <a:cubicBezTo>
                    <a:pt x="37" y="97"/>
                    <a:pt x="27" y="95"/>
                    <a:pt x="18" y="89"/>
                  </a:cubicBezTo>
                  <a:cubicBezTo>
                    <a:pt x="17" y="87"/>
                    <a:pt x="16" y="86"/>
                    <a:pt x="15" y="85"/>
                  </a:cubicBezTo>
                  <a:cubicBezTo>
                    <a:pt x="2" y="64"/>
                    <a:pt x="0" y="43"/>
                    <a:pt x="8" y="21"/>
                  </a:cubicBezTo>
                  <a:cubicBezTo>
                    <a:pt x="8" y="21"/>
                    <a:pt x="8" y="21"/>
                    <a:pt x="8" y="21"/>
                  </a:cubicBezTo>
                  <a:cubicBezTo>
                    <a:pt x="17" y="26"/>
                    <a:pt x="25" y="30"/>
                    <a:pt x="33" y="34"/>
                  </a:cubicBezTo>
                  <a:cubicBezTo>
                    <a:pt x="49" y="0"/>
                    <a:pt x="49" y="0"/>
                    <a:pt x="49" y="0"/>
                  </a:cubicBezTo>
                  <a:cubicBezTo>
                    <a:pt x="50" y="0"/>
                    <a:pt x="50" y="0"/>
                    <a:pt x="50" y="0"/>
                  </a:cubicBezTo>
                  <a:lnTo>
                    <a:pt x="51" y="84"/>
                  </a:lnTo>
                  <a:close/>
                </a:path>
              </a:pathLst>
            </a:custGeom>
            <a:solidFill>
              <a:srgbClr val="3838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283147"/>
                </a:solidFill>
                <a:latin typeface="Calibri"/>
              </a:endParaRPr>
            </a:p>
          </p:txBody>
        </p:sp>
        <p:sp>
          <p:nvSpPr>
            <p:cNvPr id="265" name="Freeform 256">
              <a:extLst>
                <a:ext uri="{FF2B5EF4-FFF2-40B4-BE49-F238E27FC236}">
                  <a16:creationId xmlns:a16="http://schemas.microsoft.com/office/drawing/2014/main" id="{4CFE42F1-EB87-4BD3-A027-9BF5B736BC92}"/>
                </a:ext>
              </a:extLst>
            </p:cNvPr>
            <p:cNvSpPr>
              <a:spLocks/>
            </p:cNvSpPr>
            <p:nvPr/>
          </p:nvSpPr>
          <p:spPr bwMode="auto">
            <a:xfrm>
              <a:off x="6088063" y="5915025"/>
              <a:ext cx="147638" cy="184150"/>
            </a:xfrm>
            <a:custGeom>
              <a:avLst/>
              <a:gdLst>
                <a:gd name="T0" fmla="*/ 93 w 93"/>
                <a:gd name="T1" fmla="*/ 0 h 116"/>
                <a:gd name="T2" fmla="*/ 93 w 93"/>
                <a:gd name="T3" fmla="*/ 116 h 116"/>
                <a:gd name="T4" fmla="*/ 16 w 93"/>
                <a:gd name="T5" fmla="*/ 116 h 116"/>
                <a:gd name="T6" fmla="*/ 12 w 93"/>
                <a:gd name="T7" fmla="*/ 79 h 116"/>
                <a:gd name="T8" fmla="*/ 11 w 93"/>
                <a:gd name="T9" fmla="*/ 56 h 116"/>
                <a:gd name="T10" fmla="*/ 11 w 93"/>
                <a:gd name="T11" fmla="*/ 38 h 116"/>
                <a:gd name="T12" fmla="*/ 0 w 93"/>
                <a:gd name="T13" fmla="*/ 15 h 116"/>
                <a:gd name="T14" fmla="*/ 93 w 93"/>
                <a:gd name="T15" fmla="*/ 0 h 1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3" h="116">
                  <a:moveTo>
                    <a:pt x="93" y="0"/>
                  </a:moveTo>
                  <a:lnTo>
                    <a:pt x="93" y="116"/>
                  </a:lnTo>
                  <a:lnTo>
                    <a:pt x="16" y="116"/>
                  </a:lnTo>
                  <a:lnTo>
                    <a:pt x="12" y="79"/>
                  </a:lnTo>
                  <a:lnTo>
                    <a:pt x="11" y="56"/>
                  </a:lnTo>
                  <a:lnTo>
                    <a:pt x="11" y="38"/>
                  </a:lnTo>
                  <a:lnTo>
                    <a:pt x="0" y="15"/>
                  </a:lnTo>
                  <a:lnTo>
                    <a:pt x="93" y="0"/>
                  </a:lnTo>
                  <a:close/>
                </a:path>
              </a:pathLst>
            </a:custGeom>
            <a:solidFill>
              <a:srgbClr val="FCCD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283147"/>
                </a:solidFill>
                <a:latin typeface="Calibri"/>
              </a:endParaRPr>
            </a:p>
          </p:txBody>
        </p:sp>
        <p:sp>
          <p:nvSpPr>
            <p:cNvPr id="266" name="Freeform 257">
              <a:extLst>
                <a:ext uri="{FF2B5EF4-FFF2-40B4-BE49-F238E27FC236}">
                  <a16:creationId xmlns:a16="http://schemas.microsoft.com/office/drawing/2014/main" id="{FAD78EFC-C095-4C29-892E-61546401A460}"/>
                </a:ext>
              </a:extLst>
            </p:cNvPr>
            <p:cNvSpPr>
              <a:spLocks/>
            </p:cNvSpPr>
            <p:nvPr/>
          </p:nvSpPr>
          <p:spPr bwMode="auto">
            <a:xfrm>
              <a:off x="6088063" y="5915025"/>
              <a:ext cx="147638" cy="125413"/>
            </a:xfrm>
            <a:custGeom>
              <a:avLst/>
              <a:gdLst>
                <a:gd name="T0" fmla="*/ 54 w 54"/>
                <a:gd name="T1" fmla="*/ 0 h 46"/>
                <a:gd name="T2" fmla="*/ 54 w 54"/>
                <a:gd name="T3" fmla="*/ 17 h 46"/>
                <a:gd name="T4" fmla="*/ 7 w 54"/>
                <a:gd name="T5" fmla="*/ 46 h 46"/>
                <a:gd name="T6" fmla="*/ 6 w 54"/>
                <a:gd name="T7" fmla="*/ 33 h 46"/>
                <a:gd name="T8" fmla="*/ 6 w 54"/>
                <a:gd name="T9" fmla="*/ 22 h 46"/>
                <a:gd name="T10" fmla="*/ 0 w 54"/>
                <a:gd name="T11" fmla="*/ 9 h 46"/>
                <a:gd name="T12" fmla="*/ 54 w 54"/>
                <a:gd name="T13" fmla="*/ 0 h 46"/>
              </a:gdLst>
              <a:ahLst/>
              <a:cxnLst>
                <a:cxn ang="0">
                  <a:pos x="T0" y="T1"/>
                </a:cxn>
                <a:cxn ang="0">
                  <a:pos x="T2" y="T3"/>
                </a:cxn>
                <a:cxn ang="0">
                  <a:pos x="T4" y="T5"/>
                </a:cxn>
                <a:cxn ang="0">
                  <a:pos x="T6" y="T7"/>
                </a:cxn>
                <a:cxn ang="0">
                  <a:pos x="T8" y="T9"/>
                </a:cxn>
                <a:cxn ang="0">
                  <a:pos x="T10" y="T11"/>
                </a:cxn>
                <a:cxn ang="0">
                  <a:pos x="T12" y="T13"/>
                </a:cxn>
              </a:cxnLst>
              <a:rect l="0" t="0" r="r" b="b"/>
              <a:pathLst>
                <a:path w="54" h="46">
                  <a:moveTo>
                    <a:pt x="54" y="0"/>
                  </a:moveTo>
                  <a:cubicBezTo>
                    <a:pt x="54" y="17"/>
                    <a:pt x="54" y="17"/>
                    <a:pt x="54" y="17"/>
                  </a:cubicBezTo>
                  <a:cubicBezTo>
                    <a:pt x="39" y="17"/>
                    <a:pt x="7" y="46"/>
                    <a:pt x="7" y="46"/>
                  </a:cubicBezTo>
                  <a:cubicBezTo>
                    <a:pt x="6" y="33"/>
                    <a:pt x="6" y="33"/>
                    <a:pt x="6" y="33"/>
                  </a:cubicBezTo>
                  <a:cubicBezTo>
                    <a:pt x="6" y="22"/>
                    <a:pt x="6" y="22"/>
                    <a:pt x="6" y="22"/>
                  </a:cubicBezTo>
                  <a:cubicBezTo>
                    <a:pt x="0" y="9"/>
                    <a:pt x="0" y="9"/>
                    <a:pt x="0" y="9"/>
                  </a:cubicBezTo>
                  <a:lnTo>
                    <a:pt x="54" y="0"/>
                  </a:lnTo>
                  <a:close/>
                </a:path>
              </a:pathLst>
            </a:custGeom>
            <a:solidFill>
              <a:srgbClr val="F7B7A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283147"/>
                </a:solidFill>
                <a:latin typeface="Calibri"/>
              </a:endParaRPr>
            </a:p>
          </p:txBody>
        </p:sp>
        <p:sp>
          <p:nvSpPr>
            <p:cNvPr id="267" name="Freeform 258">
              <a:extLst>
                <a:ext uri="{FF2B5EF4-FFF2-40B4-BE49-F238E27FC236}">
                  <a16:creationId xmlns:a16="http://schemas.microsoft.com/office/drawing/2014/main" id="{D3CF917B-46E4-4B9F-80CE-23E879A1A439}"/>
                </a:ext>
              </a:extLst>
            </p:cNvPr>
            <p:cNvSpPr>
              <a:spLocks/>
            </p:cNvSpPr>
            <p:nvPr/>
          </p:nvSpPr>
          <p:spPr bwMode="auto">
            <a:xfrm>
              <a:off x="5918200" y="9029700"/>
              <a:ext cx="292100" cy="244475"/>
            </a:xfrm>
            <a:custGeom>
              <a:avLst/>
              <a:gdLst>
                <a:gd name="T0" fmla="*/ 77 w 108"/>
                <a:gd name="T1" fmla="*/ 0 h 90"/>
                <a:gd name="T2" fmla="*/ 77 w 108"/>
                <a:gd name="T3" fmla="*/ 17 h 90"/>
                <a:gd name="T4" fmla="*/ 0 w 108"/>
                <a:gd name="T5" fmla="*/ 68 h 90"/>
                <a:gd name="T6" fmla="*/ 12 w 108"/>
                <a:gd name="T7" fmla="*/ 79 h 90"/>
                <a:gd name="T8" fmla="*/ 108 w 108"/>
                <a:gd name="T9" fmla="*/ 31 h 90"/>
                <a:gd name="T10" fmla="*/ 105 w 108"/>
                <a:gd name="T11" fmla="*/ 0 h 90"/>
                <a:gd name="T12" fmla="*/ 77 w 108"/>
                <a:gd name="T13" fmla="*/ 0 h 90"/>
              </a:gdLst>
              <a:ahLst/>
              <a:cxnLst>
                <a:cxn ang="0">
                  <a:pos x="T0" y="T1"/>
                </a:cxn>
                <a:cxn ang="0">
                  <a:pos x="T2" y="T3"/>
                </a:cxn>
                <a:cxn ang="0">
                  <a:pos x="T4" y="T5"/>
                </a:cxn>
                <a:cxn ang="0">
                  <a:pos x="T6" y="T7"/>
                </a:cxn>
                <a:cxn ang="0">
                  <a:pos x="T8" y="T9"/>
                </a:cxn>
                <a:cxn ang="0">
                  <a:pos x="T10" y="T11"/>
                </a:cxn>
                <a:cxn ang="0">
                  <a:pos x="T12" y="T13"/>
                </a:cxn>
              </a:cxnLst>
              <a:rect l="0" t="0" r="r" b="b"/>
              <a:pathLst>
                <a:path w="108" h="90">
                  <a:moveTo>
                    <a:pt x="77" y="0"/>
                  </a:moveTo>
                  <a:cubicBezTo>
                    <a:pt x="77" y="17"/>
                    <a:pt x="77" y="17"/>
                    <a:pt x="77" y="17"/>
                  </a:cubicBezTo>
                  <a:cubicBezTo>
                    <a:pt x="0" y="68"/>
                    <a:pt x="0" y="68"/>
                    <a:pt x="0" y="68"/>
                  </a:cubicBezTo>
                  <a:cubicBezTo>
                    <a:pt x="12" y="79"/>
                    <a:pt x="12" y="79"/>
                    <a:pt x="12" y="79"/>
                  </a:cubicBezTo>
                  <a:cubicBezTo>
                    <a:pt x="12" y="79"/>
                    <a:pt x="51" y="90"/>
                    <a:pt x="108" y="31"/>
                  </a:cubicBezTo>
                  <a:cubicBezTo>
                    <a:pt x="105" y="0"/>
                    <a:pt x="105" y="0"/>
                    <a:pt x="105" y="0"/>
                  </a:cubicBezTo>
                  <a:lnTo>
                    <a:pt x="77" y="0"/>
                  </a:lnTo>
                  <a:close/>
                </a:path>
              </a:pathLst>
            </a:custGeom>
            <a:solidFill>
              <a:srgbClr val="FCCD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283147"/>
                </a:solidFill>
                <a:latin typeface="Calibri"/>
              </a:endParaRPr>
            </a:p>
          </p:txBody>
        </p:sp>
        <p:sp>
          <p:nvSpPr>
            <p:cNvPr id="268" name="Freeform 259">
              <a:extLst>
                <a:ext uri="{FF2B5EF4-FFF2-40B4-BE49-F238E27FC236}">
                  <a16:creationId xmlns:a16="http://schemas.microsoft.com/office/drawing/2014/main" id="{359A58F7-781D-4BD9-BE7A-CBE4B3AFD4C1}"/>
                </a:ext>
              </a:extLst>
            </p:cNvPr>
            <p:cNvSpPr>
              <a:spLocks/>
            </p:cNvSpPr>
            <p:nvPr/>
          </p:nvSpPr>
          <p:spPr bwMode="auto">
            <a:xfrm>
              <a:off x="5811838" y="9097963"/>
              <a:ext cx="458788" cy="214313"/>
            </a:xfrm>
            <a:custGeom>
              <a:avLst/>
              <a:gdLst>
                <a:gd name="T0" fmla="*/ 0 w 169"/>
                <a:gd name="T1" fmla="*/ 59 h 79"/>
                <a:gd name="T2" fmla="*/ 39 w 169"/>
                <a:gd name="T3" fmla="*/ 40 h 79"/>
                <a:gd name="T4" fmla="*/ 85 w 169"/>
                <a:gd name="T5" fmla="*/ 45 h 79"/>
                <a:gd name="T6" fmla="*/ 150 w 169"/>
                <a:gd name="T7" fmla="*/ 0 h 79"/>
                <a:gd name="T8" fmla="*/ 150 w 169"/>
                <a:gd name="T9" fmla="*/ 40 h 79"/>
                <a:gd name="T10" fmla="*/ 65 w 169"/>
                <a:gd name="T11" fmla="*/ 74 h 79"/>
                <a:gd name="T12" fmla="*/ 0 w 169"/>
                <a:gd name="T13" fmla="*/ 59 h 79"/>
              </a:gdLst>
              <a:ahLst/>
              <a:cxnLst>
                <a:cxn ang="0">
                  <a:pos x="T0" y="T1"/>
                </a:cxn>
                <a:cxn ang="0">
                  <a:pos x="T2" y="T3"/>
                </a:cxn>
                <a:cxn ang="0">
                  <a:pos x="T4" y="T5"/>
                </a:cxn>
                <a:cxn ang="0">
                  <a:pos x="T6" y="T7"/>
                </a:cxn>
                <a:cxn ang="0">
                  <a:pos x="T8" y="T9"/>
                </a:cxn>
                <a:cxn ang="0">
                  <a:pos x="T10" y="T11"/>
                </a:cxn>
                <a:cxn ang="0">
                  <a:pos x="T12" y="T13"/>
                </a:cxn>
              </a:cxnLst>
              <a:rect l="0" t="0" r="r" b="b"/>
              <a:pathLst>
                <a:path w="169" h="79">
                  <a:moveTo>
                    <a:pt x="0" y="59"/>
                  </a:moveTo>
                  <a:cubicBezTo>
                    <a:pt x="6" y="51"/>
                    <a:pt x="19" y="44"/>
                    <a:pt x="39" y="40"/>
                  </a:cubicBezTo>
                  <a:cubicBezTo>
                    <a:pt x="39" y="40"/>
                    <a:pt x="59" y="62"/>
                    <a:pt x="85" y="45"/>
                  </a:cubicBezTo>
                  <a:cubicBezTo>
                    <a:pt x="110" y="28"/>
                    <a:pt x="150" y="0"/>
                    <a:pt x="150" y="0"/>
                  </a:cubicBezTo>
                  <a:cubicBezTo>
                    <a:pt x="150" y="0"/>
                    <a:pt x="169" y="17"/>
                    <a:pt x="150" y="40"/>
                  </a:cubicBezTo>
                  <a:cubicBezTo>
                    <a:pt x="150" y="40"/>
                    <a:pt x="130" y="28"/>
                    <a:pt x="65" y="74"/>
                  </a:cubicBezTo>
                  <a:cubicBezTo>
                    <a:pt x="65" y="74"/>
                    <a:pt x="39" y="79"/>
                    <a:pt x="0" y="59"/>
                  </a:cubicBezTo>
                  <a:close/>
                </a:path>
              </a:pathLst>
            </a:custGeom>
            <a:solidFill>
              <a:srgbClr val="2236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283147"/>
                </a:solidFill>
                <a:latin typeface="Calibri"/>
              </a:endParaRPr>
            </a:p>
          </p:txBody>
        </p:sp>
        <p:sp>
          <p:nvSpPr>
            <p:cNvPr id="269" name="Freeform 260">
              <a:extLst>
                <a:ext uri="{FF2B5EF4-FFF2-40B4-BE49-F238E27FC236}">
                  <a16:creationId xmlns:a16="http://schemas.microsoft.com/office/drawing/2014/main" id="{07C5A7A2-9161-4865-BAA3-FB9E4A8AC8A5}"/>
                </a:ext>
              </a:extLst>
            </p:cNvPr>
            <p:cNvSpPr>
              <a:spLocks/>
            </p:cNvSpPr>
            <p:nvPr/>
          </p:nvSpPr>
          <p:spPr bwMode="auto">
            <a:xfrm>
              <a:off x="6183313" y="9196388"/>
              <a:ext cx="34925" cy="103188"/>
            </a:xfrm>
            <a:custGeom>
              <a:avLst/>
              <a:gdLst>
                <a:gd name="T0" fmla="*/ 0 w 13"/>
                <a:gd name="T1" fmla="*/ 3 h 38"/>
                <a:gd name="T2" fmla="*/ 1 w 13"/>
                <a:gd name="T3" fmla="*/ 38 h 38"/>
                <a:gd name="T4" fmla="*/ 7 w 13"/>
                <a:gd name="T5" fmla="*/ 38 h 38"/>
                <a:gd name="T6" fmla="*/ 13 w 13"/>
                <a:gd name="T7" fmla="*/ 4 h 38"/>
                <a:gd name="T8" fmla="*/ 0 w 13"/>
                <a:gd name="T9" fmla="*/ 3 h 38"/>
              </a:gdLst>
              <a:ahLst/>
              <a:cxnLst>
                <a:cxn ang="0">
                  <a:pos x="T0" y="T1"/>
                </a:cxn>
                <a:cxn ang="0">
                  <a:pos x="T2" y="T3"/>
                </a:cxn>
                <a:cxn ang="0">
                  <a:pos x="T4" y="T5"/>
                </a:cxn>
                <a:cxn ang="0">
                  <a:pos x="T6" y="T7"/>
                </a:cxn>
                <a:cxn ang="0">
                  <a:pos x="T8" y="T9"/>
                </a:cxn>
              </a:cxnLst>
              <a:rect l="0" t="0" r="r" b="b"/>
              <a:pathLst>
                <a:path w="13" h="38">
                  <a:moveTo>
                    <a:pt x="0" y="3"/>
                  </a:moveTo>
                  <a:cubicBezTo>
                    <a:pt x="1" y="38"/>
                    <a:pt x="1" y="38"/>
                    <a:pt x="1" y="38"/>
                  </a:cubicBezTo>
                  <a:cubicBezTo>
                    <a:pt x="7" y="38"/>
                    <a:pt x="7" y="38"/>
                    <a:pt x="7" y="38"/>
                  </a:cubicBezTo>
                  <a:cubicBezTo>
                    <a:pt x="13" y="4"/>
                    <a:pt x="13" y="4"/>
                    <a:pt x="13" y="4"/>
                  </a:cubicBezTo>
                  <a:cubicBezTo>
                    <a:pt x="8" y="1"/>
                    <a:pt x="4" y="0"/>
                    <a:pt x="0" y="3"/>
                  </a:cubicBezTo>
                  <a:close/>
                </a:path>
              </a:pathLst>
            </a:custGeom>
            <a:solidFill>
              <a:srgbClr val="2236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283147"/>
                </a:solidFill>
                <a:latin typeface="Calibri"/>
              </a:endParaRPr>
            </a:p>
          </p:txBody>
        </p:sp>
        <p:sp>
          <p:nvSpPr>
            <p:cNvPr id="270" name="Freeform 261">
              <a:extLst>
                <a:ext uri="{FF2B5EF4-FFF2-40B4-BE49-F238E27FC236}">
                  <a16:creationId xmlns:a16="http://schemas.microsoft.com/office/drawing/2014/main" id="{50E9859E-83B6-40C3-8841-802E0A980FF1}"/>
                </a:ext>
              </a:extLst>
            </p:cNvPr>
            <p:cNvSpPr>
              <a:spLocks/>
            </p:cNvSpPr>
            <p:nvPr/>
          </p:nvSpPr>
          <p:spPr bwMode="auto">
            <a:xfrm>
              <a:off x="6067425" y="8099425"/>
              <a:ext cx="176213" cy="336550"/>
            </a:xfrm>
            <a:custGeom>
              <a:avLst/>
              <a:gdLst>
                <a:gd name="T0" fmla="*/ 0 w 65"/>
                <a:gd name="T1" fmla="*/ 24 h 124"/>
                <a:gd name="T2" fmla="*/ 14 w 65"/>
                <a:gd name="T3" fmla="*/ 33 h 124"/>
                <a:gd name="T4" fmla="*/ 20 w 65"/>
                <a:gd name="T5" fmla="*/ 124 h 124"/>
                <a:gd name="T6" fmla="*/ 35 w 65"/>
                <a:gd name="T7" fmla="*/ 120 h 124"/>
                <a:gd name="T8" fmla="*/ 42 w 65"/>
                <a:gd name="T9" fmla="*/ 13 h 124"/>
                <a:gd name="T10" fmla="*/ 14 w 65"/>
                <a:gd name="T11" fmla="*/ 0 h 124"/>
                <a:gd name="T12" fmla="*/ 0 w 65"/>
                <a:gd name="T13" fmla="*/ 24 h 124"/>
              </a:gdLst>
              <a:ahLst/>
              <a:cxnLst>
                <a:cxn ang="0">
                  <a:pos x="T0" y="T1"/>
                </a:cxn>
                <a:cxn ang="0">
                  <a:pos x="T2" y="T3"/>
                </a:cxn>
                <a:cxn ang="0">
                  <a:pos x="T4" y="T5"/>
                </a:cxn>
                <a:cxn ang="0">
                  <a:pos x="T6" y="T7"/>
                </a:cxn>
                <a:cxn ang="0">
                  <a:pos x="T8" y="T9"/>
                </a:cxn>
                <a:cxn ang="0">
                  <a:pos x="T10" y="T11"/>
                </a:cxn>
                <a:cxn ang="0">
                  <a:pos x="T12" y="T13"/>
                </a:cxn>
              </a:cxnLst>
              <a:rect l="0" t="0" r="r" b="b"/>
              <a:pathLst>
                <a:path w="65" h="124">
                  <a:moveTo>
                    <a:pt x="0" y="24"/>
                  </a:moveTo>
                  <a:cubicBezTo>
                    <a:pt x="14" y="33"/>
                    <a:pt x="14" y="33"/>
                    <a:pt x="14" y="33"/>
                  </a:cubicBezTo>
                  <a:cubicBezTo>
                    <a:pt x="20" y="124"/>
                    <a:pt x="20" y="124"/>
                    <a:pt x="20" y="124"/>
                  </a:cubicBezTo>
                  <a:cubicBezTo>
                    <a:pt x="35" y="120"/>
                    <a:pt x="35" y="120"/>
                    <a:pt x="35" y="120"/>
                  </a:cubicBezTo>
                  <a:cubicBezTo>
                    <a:pt x="35" y="120"/>
                    <a:pt x="65" y="92"/>
                    <a:pt x="42" y="13"/>
                  </a:cubicBezTo>
                  <a:cubicBezTo>
                    <a:pt x="14" y="0"/>
                    <a:pt x="14" y="0"/>
                    <a:pt x="14" y="0"/>
                  </a:cubicBezTo>
                  <a:lnTo>
                    <a:pt x="0" y="24"/>
                  </a:lnTo>
                  <a:close/>
                </a:path>
              </a:pathLst>
            </a:custGeom>
            <a:solidFill>
              <a:srgbClr val="FCCD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283147"/>
                </a:solidFill>
                <a:latin typeface="Calibri"/>
              </a:endParaRPr>
            </a:p>
          </p:txBody>
        </p:sp>
        <p:sp>
          <p:nvSpPr>
            <p:cNvPr id="271" name="Freeform 262">
              <a:extLst>
                <a:ext uri="{FF2B5EF4-FFF2-40B4-BE49-F238E27FC236}">
                  <a16:creationId xmlns:a16="http://schemas.microsoft.com/office/drawing/2014/main" id="{868AD67B-5FC7-4A0B-A9A4-90712469FA0C}"/>
                </a:ext>
              </a:extLst>
            </p:cNvPr>
            <p:cNvSpPr>
              <a:spLocks/>
            </p:cNvSpPr>
            <p:nvPr/>
          </p:nvSpPr>
          <p:spPr bwMode="auto">
            <a:xfrm>
              <a:off x="6094413" y="8096250"/>
              <a:ext cx="169863" cy="455613"/>
            </a:xfrm>
            <a:custGeom>
              <a:avLst/>
              <a:gdLst>
                <a:gd name="T0" fmla="*/ 4 w 63"/>
                <a:gd name="T1" fmla="*/ 168 h 168"/>
                <a:gd name="T2" fmla="*/ 7 w 63"/>
                <a:gd name="T3" fmla="*/ 124 h 168"/>
                <a:gd name="T4" fmla="*/ 35 w 63"/>
                <a:gd name="T5" fmla="*/ 88 h 168"/>
                <a:gd name="T6" fmla="*/ 29 w 63"/>
                <a:gd name="T7" fmla="*/ 9 h 168"/>
                <a:gd name="T8" fmla="*/ 63 w 63"/>
                <a:gd name="T9" fmla="*/ 29 h 168"/>
                <a:gd name="T10" fmla="*/ 49 w 63"/>
                <a:gd name="T11" fmla="*/ 119 h 168"/>
                <a:gd name="T12" fmla="*/ 4 w 63"/>
                <a:gd name="T13" fmla="*/ 168 h 168"/>
              </a:gdLst>
              <a:ahLst/>
              <a:cxnLst>
                <a:cxn ang="0">
                  <a:pos x="T0" y="T1"/>
                </a:cxn>
                <a:cxn ang="0">
                  <a:pos x="T2" y="T3"/>
                </a:cxn>
                <a:cxn ang="0">
                  <a:pos x="T4" y="T5"/>
                </a:cxn>
                <a:cxn ang="0">
                  <a:pos x="T6" y="T7"/>
                </a:cxn>
                <a:cxn ang="0">
                  <a:pos x="T8" y="T9"/>
                </a:cxn>
                <a:cxn ang="0">
                  <a:pos x="T10" y="T11"/>
                </a:cxn>
                <a:cxn ang="0">
                  <a:pos x="T12" y="T13"/>
                </a:cxn>
              </a:cxnLst>
              <a:rect l="0" t="0" r="r" b="b"/>
              <a:pathLst>
                <a:path w="63" h="168">
                  <a:moveTo>
                    <a:pt x="4" y="168"/>
                  </a:moveTo>
                  <a:cubicBezTo>
                    <a:pt x="0" y="158"/>
                    <a:pt x="1" y="143"/>
                    <a:pt x="7" y="124"/>
                  </a:cubicBezTo>
                  <a:cubicBezTo>
                    <a:pt x="7" y="124"/>
                    <a:pt x="37" y="118"/>
                    <a:pt x="35" y="88"/>
                  </a:cubicBezTo>
                  <a:cubicBezTo>
                    <a:pt x="33" y="57"/>
                    <a:pt x="29" y="9"/>
                    <a:pt x="29" y="9"/>
                  </a:cubicBezTo>
                  <a:cubicBezTo>
                    <a:pt x="29" y="9"/>
                    <a:pt x="53" y="0"/>
                    <a:pt x="63" y="29"/>
                  </a:cubicBezTo>
                  <a:cubicBezTo>
                    <a:pt x="63" y="29"/>
                    <a:pt x="43" y="40"/>
                    <a:pt x="49" y="119"/>
                  </a:cubicBezTo>
                  <a:cubicBezTo>
                    <a:pt x="49" y="119"/>
                    <a:pt x="41" y="144"/>
                    <a:pt x="4" y="168"/>
                  </a:cubicBezTo>
                  <a:close/>
                </a:path>
              </a:pathLst>
            </a:custGeom>
            <a:solidFill>
              <a:srgbClr val="2236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283147"/>
                </a:solidFill>
                <a:latin typeface="Calibri"/>
              </a:endParaRPr>
            </a:p>
          </p:txBody>
        </p:sp>
        <p:sp>
          <p:nvSpPr>
            <p:cNvPr id="272" name="Freeform 263">
              <a:extLst>
                <a:ext uri="{FF2B5EF4-FFF2-40B4-BE49-F238E27FC236}">
                  <a16:creationId xmlns:a16="http://schemas.microsoft.com/office/drawing/2014/main" id="{4F3BDB1E-E8C1-424B-8CE5-9EE2F67BAD8F}"/>
                </a:ext>
              </a:extLst>
            </p:cNvPr>
            <p:cNvSpPr>
              <a:spLocks/>
            </p:cNvSpPr>
            <p:nvPr/>
          </p:nvSpPr>
          <p:spPr bwMode="auto">
            <a:xfrm>
              <a:off x="6245225" y="8175625"/>
              <a:ext cx="90488" cy="73025"/>
            </a:xfrm>
            <a:custGeom>
              <a:avLst/>
              <a:gdLst>
                <a:gd name="T0" fmla="*/ 0 w 33"/>
                <a:gd name="T1" fmla="*/ 10 h 27"/>
                <a:gd name="T2" fmla="*/ 30 w 33"/>
                <a:gd name="T3" fmla="*/ 27 h 27"/>
                <a:gd name="T4" fmla="*/ 33 w 33"/>
                <a:gd name="T5" fmla="*/ 22 h 27"/>
                <a:gd name="T6" fmla="*/ 7 w 33"/>
                <a:gd name="T7" fmla="*/ 0 h 27"/>
                <a:gd name="T8" fmla="*/ 0 w 33"/>
                <a:gd name="T9" fmla="*/ 10 h 27"/>
              </a:gdLst>
              <a:ahLst/>
              <a:cxnLst>
                <a:cxn ang="0">
                  <a:pos x="T0" y="T1"/>
                </a:cxn>
                <a:cxn ang="0">
                  <a:pos x="T2" y="T3"/>
                </a:cxn>
                <a:cxn ang="0">
                  <a:pos x="T4" y="T5"/>
                </a:cxn>
                <a:cxn ang="0">
                  <a:pos x="T6" y="T7"/>
                </a:cxn>
                <a:cxn ang="0">
                  <a:pos x="T8" y="T9"/>
                </a:cxn>
              </a:cxnLst>
              <a:rect l="0" t="0" r="r" b="b"/>
              <a:pathLst>
                <a:path w="33" h="27">
                  <a:moveTo>
                    <a:pt x="0" y="10"/>
                  </a:moveTo>
                  <a:cubicBezTo>
                    <a:pt x="30" y="27"/>
                    <a:pt x="30" y="27"/>
                    <a:pt x="30" y="27"/>
                  </a:cubicBezTo>
                  <a:cubicBezTo>
                    <a:pt x="33" y="22"/>
                    <a:pt x="33" y="22"/>
                    <a:pt x="33" y="22"/>
                  </a:cubicBezTo>
                  <a:cubicBezTo>
                    <a:pt x="7" y="0"/>
                    <a:pt x="7" y="0"/>
                    <a:pt x="7" y="0"/>
                  </a:cubicBezTo>
                  <a:cubicBezTo>
                    <a:pt x="2" y="2"/>
                    <a:pt x="0" y="5"/>
                    <a:pt x="0" y="10"/>
                  </a:cubicBezTo>
                  <a:close/>
                </a:path>
              </a:pathLst>
            </a:custGeom>
            <a:solidFill>
              <a:srgbClr val="2236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283147"/>
                </a:solidFill>
                <a:latin typeface="Calibri"/>
              </a:endParaRPr>
            </a:p>
          </p:txBody>
        </p:sp>
        <p:sp>
          <p:nvSpPr>
            <p:cNvPr id="273" name="Freeform 264">
              <a:extLst>
                <a:ext uri="{FF2B5EF4-FFF2-40B4-BE49-F238E27FC236}">
                  <a16:creationId xmlns:a16="http://schemas.microsoft.com/office/drawing/2014/main" id="{1B45BEE7-D1EF-4F41-893B-936D55D33EDC}"/>
                </a:ext>
              </a:extLst>
            </p:cNvPr>
            <p:cNvSpPr>
              <a:spLocks/>
            </p:cNvSpPr>
            <p:nvPr/>
          </p:nvSpPr>
          <p:spPr bwMode="auto">
            <a:xfrm>
              <a:off x="5776913" y="7180263"/>
              <a:ext cx="501650" cy="1860550"/>
            </a:xfrm>
            <a:custGeom>
              <a:avLst/>
              <a:gdLst>
                <a:gd name="T0" fmla="*/ 167 w 185"/>
                <a:gd name="T1" fmla="*/ 652 h 686"/>
                <a:gd name="T2" fmla="*/ 171 w 185"/>
                <a:gd name="T3" fmla="*/ 686 h 686"/>
                <a:gd name="T4" fmla="*/ 119 w 185"/>
                <a:gd name="T5" fmla="*/ 686 h 686"/>
                <a:gd name="T6" fmla="*/ 23 w 185"/>
                <a:gd name="T7" fmla="*/ 379 h 686"/>
                <a:gd name="T8" fmla="*/ 1 w 185"/>
                <a:gd name="T9" fmla="*/ 319 h 686"/>
                <a:gd name="T10" fmla="*/ 68 w 185"/>
                <a:gd name="T11" fmla="*/ 0 h 686"/>
                <a:gd name="T12" fmla="*/ 185 w 185"/>
                <a:gd name="T13" fmla="*/ 25 h 686"/>
                <a:gd name="T14" fmla="*/ 93 w 185"/>
                <a:gd name="T15" fmla="*/ 336 h 686"/>
                <a:gd name="T16" fmla="*/ 113 w 185"/>
                <a:gd name="T17" fmla="*/ 372 h 686"/>
                <a:gd name="T18" fmla="*/ 140 w 185"/>
                <a:gd name="T19" fmla="*/ 421 h 686"/>
                <a:gd name="T20" fmla="*/ 147 w 185"/>
                <a:gd name="T21" fmla="*/ 442 h 686"/>
                <a:gd name="T22" fmla="*/ 167 w 185"/>
                <a:gd name="T23" fmla="*/ 652 h 6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5" h="686">
                  <a:moveTo>
                    <a:pt x="167" y="652"/>
                  </a:moveTo>
                  <a:cubicBezTo>
                    <a:pt x="171" y="686"/>
                    <a:pt x="171" y="686"/>
                    <a:pt x="171" y="686"/>
                  </a:cubicBezTo>
                  <a:cubicBezTo>
                    <a:pt x="119" y="686"/>
                    <a:pt x="119" y="686"/>
                    <a:pt x="119" y="686"/>
                  </a:cubicBezTo>
                  <a:cubicBezTo>
                    <a:pt x="23" y="379"/>
                    <a:pt x="23" y="379"/>
                    <a:pt x="23" y="379"/>
                  </a:cubicBezTo>
                  <a:cubicBezTo>
                    <a:pt x="7" y="355"/>
                    <a:pt x="0" y="335"/>
                    <a:pt x="1" y="319"/>
                  </a:cubicBezTo>
                  <a:cubicBezTo>
                    <a:pt x="25" y="207"/>
                    <a:pt x="47" y="101"/>
                    <a:pt x="68" y="0"/>
                  </a:cubicBezTo>
                  <a:cubicBezTo>
                    <a:pt x="185" y="25"/>
                    <a:pt x="185" y="25"/>
                    <a:pt x="185" y="25"/>
                  </a:cubicBezTo>
                  <a:cubicBezTo>
                    <a:pt x="170" y="129"/>
                    <a:pt x="139" y="232"/>
                    <a:pt x="93" y="336"/>
                  </a:cubicBezTo>
                  <a:cubicBezTo>
                    <a:pt x="113" y="372"/>
                    <a:pt x="113" y="372"/>
                    <a:pt x="113" y="372"/>
                  </a:cubicBezTo>
                  <a:cubicBezTo>
                    <a:pt x="140" y="421"/>
                    <a:pt x="140" y="421"/>
                    <a:pt x="140" y="421"/>
                  </a:cubicBezTo>
                  <a:cubicBezTo>
                    <a:pt x="144" y="427"/>
                    <a:pt x="146" y="434"/>
                    <a:pt x="147" y="442"/>
                  </a:cubicBezTo>
                  <a:lnTo>
                    <a:pt x="167" y="652"/>
                  </a:ln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283147"/>
                </a:solidFill>
                <a:latin typeface="Calibri"/>
              </a:endParaRPr>
            </a:p>
          </p:txBody>
        </p:sp>
        <p:sp>
          <p:nvSpPr>
            <p:cNvPr id="274" name="Freeform 265">
              <a:extLst>
                <a:ext uri="{FF2B5EF4-FFF2-40B4-BE49-F238E27FC236}">
                  <a16:creationId xmlns:a16="http://schemas.microsoft.com/office/drawing/2014/main" id="{F72C29D6-1CC1-43BA-B804-40E8826726C0}"/>
                </a:ext>
              </a:extLst>
            </p:cNvPr>
            <p:cNvSpPr>
              <a:spLocks/>
            </p:cNvSpPr>
            <p:nvPr/>
          </p:nvSpPr>
          <p:spPr bwMode="auto">
            <a:xfrm>
              <a:off x="5827713" y="5508625"/>
              <a:ext cx="490538" cy="582613"/>
            </a:xfrm>
            <a:custGeom>
              <a:avLst/>
              <a:gdLst>
                <a:gd name="T0" fmla="*/ 0 w 181"/>
                <a:gd name="T1" fmla="*/ 85 h 215"/>
                <a:gd name="T2" fmla="*/ 48 w 181"/>
                <a:gd name="T3" fmla="*/ 0 h 215"/>
                <a:gd name="T4" fmla="*/ 153 w 181"/>
                <a:gd name="T5" fmla="*/ 13 h 215"/>
                <a:gd name="T6" fmla="*/ 181 w 181"/>
                <a:gd name="T7" fmla="*/ 92 h 215"/>
                <a:gd name="T8" fmla="*/ 163 w 181"/>
                <a:gd name="T9" fmla="*/ 150 h 215"/>
                <a:gd name="T10" fmla="*/ 84 w 181"/>
                <a:gd name="T11" fmla="*/ 215 h 215"/>
                <a:gd name="T12" fmla="*/ 38 w 181"/>
                <a:gd name="T13" fmla="*/ 188 h 215"/>
                <a:gd name="T14" fmla="*/ 0 w 181"/>
                <a:gd name="T15" fmla="*/ 85 h 2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1" h="215">
                  <a:moveTo>
                    <a:pt x="0" y="85"/>
                  </a:moveTo>
                  <a:cubicBezTo>
                    <a:pt x="48" y="0"/>
                    <a:pt x="48" y="0"/>
                    <a:pt x="48" y="0"/>
                  </a:cubicBezTo>
                  <a:cubicBezTo>
                    <a:pt x="153" y="13"/>
                    <a:pt x="153" y="13"/>
                    <a:pt x="153" y="13"/>
                  </a:cubicBezTo>
                  <a:cubicBezTo>
                    <a:pt x="181" y="92"/>
                    <a:pt x="181" y="92"/>
                    <a:pt x="181" y="92"/>
                  </a:cubicBezTo>
                  <a:cubicBezTo>
                    <a:pt x="163" y="150"/>
                    <a:pt x="163" y="150"/>
                    <a:pt x="163" y="150"/>
                  </a:cubicBezTo>
                  <a:cubicBezTo>
                    <a:pt x="123" y="163"/>
                    <a:pt x="95" y="178"/>
                    <a:pt x="84" y="215"/>
                  </a:cubicBezTo>
                  <a:cubicBezTo>
                    <a:pt x="70" y="202"/>
                    <a:pt x="55" y="192"/>
                    <a:pt x="38" y="188"/>
                  </a:cubicBezTo>
                  <a:cubicBezTo>
                    <a:pt x="34" y="150"/>
                    <a:pt x="20" y="116"/>
                    <a:pt x="0" y="85"/>
                  </a:cubicBezTo>
                  <a:close/>
                </a:path>
              </a:pathLst>
            </a:custGeom>
            <a:solidFill>
              <a:srgbClr val="FCCD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283147"/>
                </a:solidFill>
                <a:latin typeface="Calibri"/>
              </a:endParaRPr>
            </a:p>
          </p:txBody>
        </p:sp>
        <p:sp>
          <p:nvSpPr>
            <p:cNvPr id="275" name="Freeform 266">
              <a:extLst>
                <a:ext uri="{FF2B5EF4-FFF2-40B4-BE49-F238E27FC236}">
                  <a16:creationId xmlns:a16="http://schemas.microsoft.com/office/drawing/2014/main" id="{FCCFC874-09DF-4A70-8F71-4C5F62078B78}"/>
                </a:ext>
              </a:extLst>
            </p:cNvPr>
            <p:cNvSpPr>
              <a:spLocks/>
            </p:cNvSpPr>
            <p:nvPr/>
          </p:nvSpPr>
          <p:spPr bwMode="auto">
            <a:xfrm>
              <a:off x="5205413" y="7096125"/>
              <a:ext cx="1076325" cy="1136650"/>
            </a:xfrm>
            <a:custGeom>
              <a:avLst/>
              <a:gdLst>
                <a:gd name="T0" fmla="*/ 255 w 397"/>
                <a:gd name="T1" fmla="*/ 0 h 419"/>
                <a:gd name="T2" fmla="*/ 69 w 397"/>
                <a:gd name="T3" fmla="*/ 115 h 419"/>
                <a:gd name="T4" fmla="*/ 20 w 397"/>
                <a:gd name="T5" fmla="*/ 162 h 419"/>
                <a:gd name="T6" fmla="*/ 57 w 397"/>
                <a:gd name="T7" fmla="*/ 241 h 419"/>
                <a:gd name="T8" fmla="*/ 320 w 397"/>
                <a:gd name="T9" fmla="*/ 402 h 419"/>
                <a:gd name="T10" fmla="*/ 337 w 397"/>
                <a:gd name="T11" fmla="*/ 419 h 419"/>
                <a:gd name="T12" fmla="*/ 343 w 397"/>
                <a:gd name="T13" fmla="*/ 373 h 419"/>
                <a:gd name="T14" fmla="*/ 214 w 397"/>
                <a:gd name="T15" fmla="*/ 232 h 419"/>
                <a:gd name="T16" fmla="*/ 191 w 397"/>
                <a:gd name="T17" fmla="*/ 215 h 419"/>
                <a:gd name="T18" fmla="*/ 148 w 397"/>
                <a:gd name="T19" fmla="*/ 194 h 419"/>
                <a:gd name="T20" fmla="*/ 397 w 397"/>
                <a:gd name="T21" fmla="*/ 71 h 419"/>
                <a:gd name="T22" fmla="*/ 255 w 397"/>
                <a:gd name="T23" fmla="*/ 0 h 4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97" h="419">
                  <a:moveTo>
                    <a:pt x="255" y="0"/>
                  </a:moveTo>
                  <a:cubicBezTo>
                    <a:pt x="190" y="34"/>
                    <a:pt x="128" y="72"/>
                    <a:pt x="69" y="115"/>
                  </a:cubicBezTo>
                  <a:cubicBezTo>
                    <a:pt x="47" y="128"/>
                    <a:pt x="31" y="143"/>
                    <a:pt x="20" y="162"/>
                  </a:cubicBezTo>
                  <a:cubicBezTo>
                    <a:pt x="0" y="196"/>
                    <a:pt x="15" y="221"/>
                    <a:pt x="57" y="241"/>
                  </a:cubicBezTo>
                  <a:cubicBezTo>
                    <a:pt x="320" y="402"/>
                    <a:pt x="320" y="402"/>
                    <a:pt x="320" y="402"/>
                  </a:cubicBezTo>
                  <a:cubicBezTo>
                    <a:pt x="337" y="419"/>
                    <a:pt x="337" y="419"/>
                    <a:pt x="337" y="419"/>
                  </a:cubicBezTo>
                  <a:cubicBezTo>
                    <a:pt x="343" y="373"/>
                    <a:pt x="343" y="373"/>
                    <a:pt x="343" y="373"/>
                  </a:cubicBezTo>
                  <a:cubicBezTo>
                    <a:pt x="214" y="232"/>
                    <a:pt x="214" y="232"/>
                    <a:pt x="214" y="232"/>
                  </a:cubicBezTo>
                  <a:cubicBezTo>
                    <a:pt x="207" y="225"/>
                    <a:pt x="199" y="219"/>
                    <a:pt x="191" y="215"/>
                  </a:cubicBezTo>
                  <a:cubicBezTo>
                    <a:pt x="148" y="194"/>
                    <a:pt x="148" y="194"/>
                    <a:pt x="148" y="194"/>
                  </a:cubicBezTo>
                  <a:cubicBezTo>
                    <a:pt x="219" y="168"/>
                    <a:pt x="306" y="122"/>
                    <a:pt x="397" y="71"/>
                  </a:cubicBezTo>
                  <a:lnTo>
                    <a:pt x="255"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283147"/>
                </a:solidFill>
                <a:latin typeface="Calibri"/>
              </a:endParaRPr>
            </a:p>
          </p:txBody>
        </p:sp>
        <p:sp>
          <p:nvSpPr>
            <p:cNvPr id="276" name="Freeform 267">
              <a:extLst>
                <a:ext uri="{FF2B5EF4-FFF2-40B4-BE49-F238E27FC236}">
                  <a16:creationId xmlns:a16="http://schemas.microsoft.com/office/drawing/2014/main" id="{AFC6B2C4-F2B4-4CB3-A82B-F5E32ABBC4B3}"/>
                </a:ext>
              </a:extLst>
            </p:cNvPr>
            <p:cNvSpPr>
              <a:spLocks/>
            </p:cNvSpPr>
            <p:nvPr/>
          </p:nvSpPr>
          <p:spPr bwMode="auto">
            <a:xfrm>
              <a:off x="5807075" y="6086475"/>
              <a:ext cx="520700" cy="1201738"/>
            </a:xfrm>
            <a:custGeom>
              <a:avLst/>
              <a:gdLst>
                <a:gd name="T0" fmla="*/ 175 w 192"/>
                <a:gd name="T1" fmla="*/ 443 h 443"/>
                <a:gd name="T2" fmla="*/ 19 w 192"/>
                <a:gd name="T3" fmla="*/ 379 h 443"/>
                <a:gd name="T4" fmla="*/ 19 w 192"/>
                <a:gd name="T5" fmla="*/ 269 h 443"/>
                <a:gd name="T6" fmla="*/ 2 w 192"/>
                <a:gd name="T7" fmla="*/ 165 h 443"/>
                <a:gd name="T8" fmla="*/ 9 w 192"/>
                <a:gd name="T9" fmla="*/ 130 h 443"/>
                <a:gd name="T10" fmla="*/ 77 w 192"/>
                <a:gd name="T11" fmla="*/ 18 h 443"/>
                <a:gd name="T12" fmla="*/ 91 w 192"/>
                <a:gd name="T13" fmla="*/ 7 h 443"/>
                <a:gd name="T14" fmla="*/ 150 w 192"/>
                <a:gd name="T15" fmla="*/ 2 h 443"/>
                <a:gd name="T16" fmla="*/ 177 w 192"/>
                <a:gd name="T17" fmla="*/ 29 h 443"/>
                <a:gd name="T18" fmla="*/ 178 w 192"/>
                <a:gd name="T19" fmla="*/ 36 h 443"/>
                <a:gd name="T20" fmla="*/ 179 w 192"/>
                <a:gd name="T21" fmla="*/ 54 h 443"/>
                <a:gd name="T22" fmla="*/ 174 w 192"/>
                <a:gd name="T23" fmla="*/ 91 h 443"/>
                <a:gd name="T24" fmla="*/ 154 w 192"/>
                <a:gd name="T25" fmla="*/ 146 h 443"/>
                <a:gd name="T26" fmla="*/ 137 w 192"/>
                <a:gd name="T27" fmla="*/ 235 h 443"/>
                <a:gd name="T28" fmla="*/ 138 w 192"/>
                <a:gd name="T29" fmla="*/ 241 h 443"/>
                <a:gd name="T30" fmla="*/ 144 w 192"/>
                <a:gd name="T31" fmla="*/ 297 h 443"/>
                <a:gd name="T32" fmla="*/ 152 w 192"/>
                <a:gd name="T33" fmla="*/ 319 h 443"/>
                <a:gd name="T34" fmla="*/ 171 w 192"/>
                <a:gd name="T35" fmla="*/ 348 h 443"/>
                <a:gd name="T36" fmla="*/ 175 w 192"/>
                <a:gd name="T37" fmla="*/ 443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92" h="443">
                  <a:moveTo>
                    <a:pt x="175" y="443"/>
                  </a:moveTo>
                  <a:cubicBezTo>
                    <a:pt x="103" y="440"/>
                    <a:pt x="50" y="408"/>
                    <a:pt x="19" y="379"/>
                  </a:cubicBezTo>
                  <a:cubicBezTo>
                    <a:pt x="19" y="269"/>
                    <a:pt x="19" y="269"/>
                    <a:pt x="19" y="269"/>
                  </a:cubicBezTo>
                  <a:cubicBezTo>
                    <a:pt x="2" y="165"/>
                    <a:pt x="2" y="165"/>
                    <a:pt x="2" y="165"/>
                  </a:cubicBezTo>
                  <a:cubicBezTo>
                    <a:pt x="0" y="153"/>
                    <a:pt x="3" y="140"/>
                    <a:pt x="9" y="130"/>
                  </a:cubicBezTo>
                  <a:cubicBezTo>
                    <a:pt x="77" y="18"/>
                    <a:pt x="77" y="18"/>
                    <a:pt x="77" y="18"/>
                  </a:cubicBezTo>
                  <a:cubicBezTo>
                    <a:pt x="80" y="13"/>
                    <a:pt x="85" y="9"/>
                    <a:pt x="91" y="7"/>
                  </a:cubicBezTo>
                  <a:cubicBezTo>
                    <a:pt x="108" y="1"/>
                    <a:pt x="129" y="0"/>
                    <a:pt x="150" y="2"/>
                  </a:cubicBezTo>
                  <a:cubicBezTo>
                    <a:pt x="165" y="3"/>
                    <a:pt x="176" y="15"/>
                    <a:pt x="177" y="29"/>
                  </a:cubicBezTo>
                  <a:cubicBezTo>
                    <a:pt x="178" y="36"/>
                    <a:pt x="178" y="36"/>
                    <a:pt x="178" y="36"/>
                  </a:cubicBezTo>
                  <a:cubicBezTo>
                    <a:pt x="179" y="54"/>
                    <a:pt x="179" y="54"/>
                    <a:pt x="179" y="54"/>
                  </a:cubicBezTo>
                  <a:cubicBezTo>
                    <a:pt x="180" y="66"/>
                    <a:pt x="178" y="79"/>
                    <a:pt x="174" y="91"/>
                  </a:cubicBezTo>
                  <a:cubicBezTo>
                    <a:pt x="154" y="146"/>
                    <a:pt x="154" y="146"/>
                    <a:pt x="154" y="146"/>
                  </a:cubicBezTo>
                  <a:cubicBezTo>
                    <a:pt x="137" y="235"/>
                    <a:pt x="137" y="235"/>
                    <a:pt x="137" y="235"/>
                  </a:cubicBezTo>
                  <a:cubicBezTo>
                    <a:pt x="138" y="241"/>
                    <a:pt x="138" y="241"/>
                    <a:pt x="138" y="241"/>
                  </a:cubicBezTo>
                  <a:cubicBezTo>
                    <a:pt x="144" y="297"/>
                    <a:pt x="144" y="297"/>
                    <a:pt x="144" y="297"/>
                  </a:cubicBezTo>
                  <a:cubicBezTo>
                    <a:pt x="145" y="305"/>
                    <a:pt x="148" y="312"/>
                    <a:pt x="152" y="319"/>
                  </a:cubicBezTo>
                  <a:cubicBezTo>
                    <a:pt x="171" y="348"/>
                    <a:pt x="171" y="348"/>
                    <a:pt x="171" y="348"/>
                  </a:cubicBezTo>
                  <a:cubicBezTo>
                    <a:pt x="192" y="380"/>
                    <a:pt x="188" y="411"/>
                    <a:pt x="175" y="443"/>
                  </a:cubicBezTo>
                  <a:close/>
                </a:path>
              </a:pathLst>
            </a:custGeom>
            <a:solidFill>
              <a:srgbClr val="4D4D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283147"/>
                </a:solidFill>
                <a:latin typeface="Calibri"/>
              </a:endParaRPr>
            </a:p>
          </p:txBody>
        </p:sp>
        <p:sp>
          <p:nvSpPr>
            <p:cNvPr id="277" name="Freeform 268">
              <a:extLst>
                <a:ext uri="{FF2B5EF4-FFF2-40B4-BE49-F238E27FC236}">
                  <a16:creationId xmlns:a16="http://schemas.microsoft.com/office/drawing/2014/main" id="{A59F76B2-FABF-45B7-AAA2-6F07D6DF00C1}"/>
                </a:ext>
              </a:extLst>
            </p:cNvPr>
            <p:cNvSpPr>
              <a:spLocks/>
            </p:cNvSpPr>
            <p:nvPr/>
          </p:nvSpPr>
          <p:spPr bwMode="auto">
            <a:xfrm>
              <a:off x="5734050" y="5368925"/>
              <a:ext cx="720725" cy="565150"/>
            </a:xfrm>
            <a:custGeom>
              <a:avLst/>
              <a:gdLst>
                <a:gd name="T0" fmla="*/ 266 w 266"/>
                <a:gd name="T1" fmla="*/ 103 h 208"/>
                <a:gd name="T2" fmla="*/ 202 w 266"/>
                <a:gd name="T3" fmla="*/ 39 h 208"/>
                <a:gd name="T4" fmla="*/ 201 w 266"/>
                <a:gd name="T5" fmla="*/ 39 h 208"/>
                <a:gd name="T6" fmla="*/ 136 w 266"/>
                <a:gd name="T7" fmla="*/ 0 h 208"/>
                <a:gd name="T8" fmla="*/ 69 w 266"/>
                <a:gd name="T9" fmla="*/ 45 h 208"/>
                <a:gd name="T10" fmla="*/ 59 w 266"/>
                <a:gd name="T11" fmla="*/ 45 h 208"/>
                <a:gd name="T12" fmla="*/ 0 w 266"/>
                <a:gd name="T13" fmla="*/ 103 h 208"/>
                <a:gd name="T14" fmla="*/ 59 w 266"/>
                <a:gd name="T15" fmla="*/ 162 h 208"/>
                <a:gd name="T16" fmla="*/ 104 w 266"/>
                <a:gd name="T17" fmla="*/ 142 h 208"/>
                <a:gd name="T18" fmla="*/ 104 w 266"/>
                <a:gd name="T19" fmla="*/ 144 h 208"/>
                <a:gd name="T20" fmla="*/ 168 w 266"/>
                <a:gd name="T21" fmla="*/ 208 h 208"/>
                <a:gd name="T22" fmla="*/ 198 w 266"/>
                <a:gd name="T23" fmla="*/ 200 h 208"/>
                <a:gd name="T24" fmla="*/ 202 w 266"/>
                <a:gd name="T25" fmla="*/ 200 h 208"/>
                <a:gd name="T26" fmla="*/ 266 w 266"/>
                <a:gd name="T27" fmla="*/ 136 h 208"/>
                <a:gd name="T28" fmla="*/ 264 w 266"/>
                <a:gd name="T29" fmla="*/ 120 h 208"/>
                <a:gd name="T30" fmla="*/ 266 w 266"/>
                <a:gd name="T31" fmla="*/ 103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66" h="208">
                  <a:moveTo>
                    <a:pt x="266" y="103"/>
                  </a:moveTo>
                  <a:cubicBezTo>
                    <a:pt x="266" y="68"/>
                    <a:pt x="237" y="39"/>
                    <a:pt x="202" y="39"/>
                  </a:cubicBezTo>
                  <a:cubicBezTo>
                    <a:pt x="201" y="39"/>
                    <a:pt x="201" y="39"/>
                    <a:pt x="201" y="39"/>
                  </a:cubicBezTo>
                  <a:cubicBezTo>
                    <a:pt x="189" y="16"/>
                    <a:pt x="164" y="0"/>
                    <a:pt x="136" y="0"/>
                  </a:cubicBezTo>
                  <a:cubicBezTo>
                    <a:pt x="106" y="0"/>
                    <a:pt x="80" y="19"/>
                    <a:pt x="69" y="45"/>
                  </a:cubicBezTo>
                  <a:cubicBezTo>
                    <a:pt x="66" y="45"/>
                    <a:pt x="63" y="45"/>
                    <a:pt x="59" y="45"/>
                  </a:cubicBezTo>
                  <a:cubicBezTo>
                    <a:pt x="27" y="45"/>
                    <a:pt x="0" y="71"/>
                    <a:pt x="0" y="103"/>
                  </a:cubicBezTo>
                  <a:cubicBezTo>
                    <a:pt x="0" y="136"/>
                    <a:pt x="27" y="162"/>
                    <a:pt x="59" y="162"/>
                  </a:cubicBezTo>
                  <a:cubicBezTo>
                    <a:pt x="77" y="162"/>
                    <a:pt x="93" y="154"/>
                    <a:pt x="104" y="142"/>
                  </a:cubicBezTo>
                  <a:cubicBezTo>
                    <a:pt x="104" y="142"/>
                    <a:pt x="104" y="143"/>
                    <a:pt x="104" y="144"/>
                  </a:cubicBezTo>
                  <a:cubicBezTo>
                    <a:pt x="104" y="179"/>
                    <a:pt x="132" y="208"/>
                    <a:pt x="168" y="208"/>
                  </a:cubicBezTo>
                  <a:cubicBezTo>
                    <a:pt x="179" y="208"/>
                    <a:pt x="189" y="205"/>
                    <a:pt x="198" y="200"/>
                  </a:cubicBezTo>
                  <a:cubicBezTo>
                    <a:pt x="200" y="200"/>
                    <a:pt x="201" y="200"/>
                    <a:pt x="202" y="200"/>
                  </a:cubicBezTo>
                  <a:cubicBezTo>
                    <a:pt x="237" y="200"/>
                    <a:pt x="266" y="172"/>
                    <a:pt x="266" y="136"/>
                  </a:cubicBezTo>
                  <a:cubicBezTo>
                    <a:pt x="266" y="131"/>
                    <a:pt x="265" y="125"/>
                    <a:pt x="264" y="120"/>
                  </a:cubicBezTo>
                  <a:cubicBezTo>
                    <a:pt x="265" y="115"/>
                    <a:pt x="266" y="109"/>
                    <a:pt x="266" y="103"/>
                  </a:cubicBezTo>
                  <a:close/>
                </a:path>
              </a:pathLst>
            </a:custGeom>
            <a:solidFill>
              <a:srgbClr val="5953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283147"/>
                </a:solidFill>
                <a:latin typeface="Calibri"/>
              </a:endParaRPr>
            </a:p>
          </p:txBody>
        </p:sp>
        <p:sp>
          <p:nvSpPr>
            <p:cNvPr id="278" name="Freeform 269">
              <a:extLst>
                <a:ext uri="{FF2B5EF4-FFF2-40B4-BE49-F238E27FC236}">
                  <a16:creationId xmlns:a16="http://schemas.microsoft.com/office/drawing/2014/main" id="{8F145A53-81BF-414C-BAAC-A7FED73B7C26}"/>
                </a:ext>
              </a:extLst>
            </p:cNvPr>
            <p:cNvSpPr>
              <a:spLocks/>
            </p:cNvSpPr>
            <p:nvPr/>
          </p:nvSpPr>
          <p:spPr bwMode="auto">
            <a:xfrm>
              <a:off x="5994400" y="6172200"/>
              <a:ext cx="300038" cy="952500"/>
            </a:xfrm>
            <a:custGeom>
              <a:avLst/>
              <a:gdLst>
                <a:gd name="T0" fmla="*/ 105 w 111"/>
                <a:gd name="T1" fmla="*/ 59 h 351"/>
                <a:gd name="T2" fmla="*/ 85 w 111"/>
                <a:gd name="T3" fmla="*/ 114 h 351"/>
                <a:gd name="T4" fmla="*/ 68 w 111"/>
                <a:gd name="T5" fmla="*/ 203 h 351"/>
                <a:gd name="T6" fmla="*/ 69 w 111"/>
                <a:gd name="T7" fmla="*/ 209 h 351"/>
                <a:gd name="T8" fmla="*/ 26 w 111"/>
                <a:gd name="T9" fmla="*/ 351 h 351"/>
                <a:gd name="T10" fmla="*/ 0 w 111"/>
                <a:gd name="T11" fmla="*/ 346 h 351"/>
                <a:gd name="T12" fmla="*/ 5 w 111"/>
                <a:gd name="T13" fmla="*/ 246 h 351"/>
                <a:gd name="T14" fmla="*/ 11 w 111"/>
                <a:gd name="T15" fmla="*/ 161 h 351"/>
                <a:gd name="T16" fmla="*/ 5 w 111"/>
                <a:gd name="T17" fmla="*/ 130 h 351"/>
                <a:gd name="T18" fmla="*/ 0 w 111"/>
                <a:gd name="T19" fmla="*/ 103 h 351"/>
                <a:gd name="T20" fmla="*/ 4 w 111"/>
                <a:gd name="T21" fmla="*/ 80 h 351"/>
                <a:gd name="T22" fmla="*/ 33 w 111"/>
                <a:gd name="T23" fmla="*/ 0 h 351"/>
                <a:gd name="T24" fmla="*/ 31 w 111"/>
                <a:gd name="T25" fmla="*/ 21 h 351"/>
                <a:gd name="T26" fmla="*/ 109 w 111"/>
                <a:gd name="T27" fmla="*/ 4 h 351"/>
                <a:gd name="T28" fmla="*/ 110 w 111"/>
                <a:gd name="T29" fmla="*/ 22 h 351"/>
                <a:gd name="T30" fmla="*/ 105 w 111"/>
                <a:gd name="T31" fmla="*/ 59 h 3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1" h="351">
                  <a:moveTo>
                    <a:pt x="105" y="59"/>
                  </a:moveTo>
                  <a:cubicBezTo>
                    <a:pt x="85" y="114"/>
                    <a:pt x="85" y="114"/>
                    <a:pt x="85" y="114"/>
                  </a:cubicBezTo>
                  <a:cubicBezTo>
                    <a:pt x="68" y="203"/>
                    <a:pt x="68" y="203"/>
                    <a:pt x="68" y="203"/>
                  </a:cubicBezTo>
                  <a:cubicBezTo>
                    <a:pt x="69" y="209"/>
                    <a:pt x="69" y="209"/>
                    <a:pt x="69" y="209"/>
                  </a:cubicBezTo>
                  <a:cubicBezTo>
                    <a:pt x="26" y="351"/>
                    <a:pt x="26" y="351"/>
                    <a:pt x="26" y="351"/>
                  </a:cubicBezTo>
                  <a:cubicBezTo>
                    <a:pt x="0" y="346"/>
                    <a:pt x="0" y="346"/>
                    <a:pt x="0" y="346"/>
                  </a:cubicBezTo>
                  <a:cubicBezTo>
                    <a:pt x="5" y="246"/>
                    <a:pt x="5" y="246"/>
                    <a:pt x="5" y="246"/>
                  </a:cubicBezTo>
                  <a:cubicBezTo>
                    <a:pt x="11" y="161"/>
                    <a:pt x="11" y="161"/>
                    <a:pt x="11" y="161"/>
                  </a:cubicBezTo>
                  <a:cubicBezTo>
                    <a:pt x="12" y="151"/>
                    <a:pt x="10" y="140"/>
                    <a:pt x="5" y="130"/>
                  </a:cubicBezTo>
                  <a:cubicBezTo>
                    <a:pt x="2" y="122"/>
                    <a:pt x="0" y="112"/>
                    <a:pt x="0" y="103"/>
                  </a:cubicBezTo>
                  <a:cubicBezTo>
                    <a:pt x="0" y="95"/>
                    <a:pt x="1" y="87"/>
                    <a:pt x="4" y="80"/>
                  </a:cubicBezTo>
                  <a:cubicBezTo>
                    <a:pt x="33" y="0"/>
                    <a:pt x="33" y="0"/>
                    <a:pt x="33" y="0"/>
                  </a:cubicBezTo>
                  <a:cubicBezTo>
                    <a:pt x="31" y="21"/>
                    <a:pt x="31" y="21"/>
                    <a:pt x="31" y="21"/>
                  </a:cubicBezTo>
                  <a:cubicBezTo>
                    <a:pt x="109" y="4"/>
                    <a:pt x="109" y="4"/>
                    <a:pt x="109" y="4"/>
                  </a:cubicBezTo>
                  <a:cubicBezTo>
                    <a:pt x="110" y="22"/>
                    <a:pt x="110" y="22"/>
                    <a:pt x="110" y="22"/>
                  </a:cubicBezTo>
                  <a:cubicBezTo>
                    <a:pt x="111" y="34"/>
                    <a:pt x="109" y="47"/>
                    <a:pt x="105" y="59"/>
                  </a:cubicBezTo>
                  <a:close/>
                </a:path>
              </a:pathLst>
            </a:custGeom>
            <a:solidFill>
              <a:srgbClr val="3838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283147"/>
                </a:solidFill>
                <a:latin typeface="Calibri"/>
              </a:endParaRPr>
            </a:p>
          </p:txBody>
        </p:sp>
        <p:sp>
          <p:nvSpPr>
            <p:cNvPr id="279" name="Freeform 270">
              <a:extLst>
                <a:ext uri="{FF2B5EF4-FFF2-40B4-BE49-F238E27FC236}">
                  <a16:creationId xmlns:a16="http://schemas.microsoft.com/office/drawing/2014/main" id="{3EC82328-94D8-4F8D-9812-A99E66EF7346}"/>
                </a:ext>
              </a:extLst>
            </p:cNvPr>
            <p:cNvSpPr>
              <a:spLocks/>
            </p:cNvSpPr>
            <p:nvPr/>
          </p:nvSpPr>
          <p:spPr bwMode="auto">
            <a:xfrm>
              <a:off x="5492750" y="7621588"/>
              <a:ext cx="149225" cy="33338"/>
            </a:xfrm>
            <a:custGeom>
              <a:avLst/>
              <a:gdLst>
                <a:gd name="T0" fmla="*/ 72 w 94"/>
                <a:gd name="T1" fmla="*/ 0 h 21"/>
                <a:gd name="T2" fmla="*/ 0 w 94"/>
                <a:gd name="T3" fmla="*/ 21 h 21"/>
                <a:gd name="T4" fmla="*/ 94 w 94"/>
                <a:gd name="T5" fmla="*/ 10 h 21"/>
                <a:gd name="T6" fmla="*/ 72 w 94"/>
                <a:gd name="T7" fmla="*/ 0 h 21"/>
              </a:gdLst>
              <a:ahLst/>
              <a:cxnLst>
                <a:cxn ang="0">
                  <a:pos x="T0" y="T1"/>
                </a:cxn>
                <a:cxn ang="0">
                  <a:pos x="T2" y="T3"/>
                </a:cxn>
                <a:cxn ang="0">
                  <a:pos x="T4" y="T5"/>
                </a:cxn>
                <a:cxn ang="0">
                  <a:pos x="T6" y="T7"/>
                </a:cxn>
              </a:cxnLst>
              <a:rect l="0" t="0" r="r" b="b"/>
              <a:pathLst>
                <a:path w="94" h="21">
                  <a:moveTo>
                    <a:pt x="72" y="0"/>
                  </a:moveTo>
                  <a:lnTo>
                    <a:pt x="0" y="21"/>
                  </a:lnTo>
                  <a:lnTo>
                    <a:pt x="94" y="10"/>
                  </a:lnTo>
                  <a:lnTo>
                    <a:pt x="72" y="0"/>
                  </a:lnTo>
                  <a:close/>
                </a:path>
              </a:pathLst>
            </a:custGeom>
            <a:solidFill>
              <a:schemeClr val="accent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283147"/>
                </a:solidFill>
                <a:latin typeface="Calibri"/>
              </a:endParaRPr>
            </a:p>
          </p:txBody>
        </p:sp>
        <p:sp>
          <p:nvSpPr>
            <p:cNvPr id="280" name="Freeform 271">
              <a:extLst>
                <a:ext uri="{FF2B5EF4-FFF2-40B4-BE49-F238E27FC236}">
                  <a16:creationId xmlns:a16="http://schemas.microsoft.com/office/drawing/2014/main" id="{0634E332-40C4-4C50-878D-D77B95BDA26D}"/>
                </a:ext>
              </a:extLst>
            </p:cNvPr>
            <p:cNvSpPr>
              <a:spLocks/>
            </p:cNvSpPr>
            <p:nvPr/>
          </p:nvSpPr>
          <p:spPr bwMode="auto">
            <a:xfrm>
              <a:off x="5861050" y="7288213"/>
              <a:ext cx="411163" cy="366713"/>
            </a:xfrm>
            <a:custGeom>
              <a:avLst/>
              <a:gdLst>
                <a:gd name="T0" fmla="*/ 259 w 259"/>
                <a:gd name="T1" fmla="*/ 0 h 231"/>
                <a:gd name="T2" fmla="*/ 0 w 259"/>
                <a:gd name="T3" fmla="*/ 231 h 231"/>
                <a:gd name="T4" fmla="*/ 22 w 259"/>
                <a:gd name="T5" fmla="*/ 130 h 231"/>
                <a:gd name="T6" fmla="*/ 259 w 259"/>
                <a:gd name="T7" fmla="*/ 0 h 231"/>
              </a:gdLst>
              <a:ahLst/>
              <a:cxnLst>
                <a:cxn ang="0">
                  <a:pos x="T0" y="T1"/>
                </a:cxn>
                <a:cxn ang="0">
                  <a:pos x="T2" y="T3"/>
                </a:cxn>
                <a:cxn ang="0">
                  <a:pos x="T4" y="T5"/>
                </a:cxn>
                <a:cxn ang="0">
                  <a:pos x="T6" y="T7"/>
                </a:cxn>
              </a:cxnLst>
              <a:rect l="0" t="0" r="r" b="b"/>
              <a:pathLst>
                <a:path w="259" h="231">
                  <a:moveTo>
                    <a:pt x="259" y="0"/>
                  </a:moveTo>
                  <a:lnTo>
                    <a:pt x="0" y="231"/>
                  </a:lnTo>
                  <a:lnTo>
                    <a:pt x="22" y="130"/>
                  </a:lnTo>
                  <a:lnTo>
                    <a:pt x="259" y="0"/>
                  </a:lnTo>
                  <a:close/>
                </a:path>
              </a:pathLst>
            </a:custGeom>
            <a:solidFill>
              <a:schemeClr val="accent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283147"/>
                </a:solidFill>
                <a:latin typeface="Calibri"/>
              </a:endParaRPr>
            </a:p>
          </p:txBody>
        </p:sp>
        <p:sp>
          <p:nvSpPr>
            <p:cNvPr id="281" name="Freeform 272">
              <a:extLst>
                <a:ext uri="{FF2B5EF4-FFF2-40B4-BE49-F238E27FC236}">
                  <a16:creationId xmlns:a16="http://schemas.microsoft.com/office/drawing/2014/main" id="{C6A37A10-4D96-42C9-90AD-39029C797E46}"/>
                </a:ext>
              </a:extLst>
            </p:cNvPr>
            <p:cNvSpPr>
              <a:spLocks/>
            </p:cNvSpPr>
            <p:nvPr/>
          </p:nvSpPr>
          <p:spPr bwMode="auto">
            <a:xfrm>
              <a:off x="6072188" y="8186738"/>
              <a:ext cx="157163" cy="762000"/>
            </a:xfrm>
            <a:custGeom>
              <a:avLst/>
              <a:gdLst>
                <a:gd name="T0" fmla="*/ 58 w 58"/>
                <a:gd name="T1" fmla="*/ 281 h 281"/>
                <a:gd name="T2" fmla="*/ 0 w 58"/>
                <a:gd name="T3" fmla="*/ 0 h 281"/>
                <a:gd name="T4" fmla="*/ 4 w 58"/>
                <a:gd name="T5" fmla="*/ 1 h 281"/>
                <a:gd name="T6" fmla="*/ 31 w 58"/>
                <a:gd name="T7" fmla="*/ 50 h 281"/>
                <a:gd name="T8" fmla="*/ 38 w 58"/>
                <a:gd name="T9" fmla="*/ 71 h 281"/>
                <a:gd name="T10" fmla="*/ 58 w 58"/>
                <a:gd name="T11" fmla="*/ 281 h 281"/>
              </a:gdLst>
              <a:ahLst/>
              <a:cxnLst>
                <a:cxn ang="0">
                  <a:pos x="T0" y="T1"/>
                </a:cxn>
                <a:cxn ang="0">
                  <a:pos x="T2" y="T3"/>
                </a:cxn>
                <a:cxn ang="0">
                  <a:pos x="T4" y="T5"/>
                </a:cxn>
                <a:cxn ang="0">
                  <a:pos x="T6" y="T7"/>
                </a:cxn>
                <a:cxn ang="0">
                  <a:pos x="T8" y="T9"/>
                </a:cxn>
                <a:cxn ang="0">
                  <a:pos x="T10" y="T11"/>
                </a:cxn>
              </a:cxnLst>
              <a:rect l="0" t="0" r="r" b="b"/>
              <a:pathLst>
                <a:path w="58" h="281">
                  <a:moveTo>
                    <a:pt x="58" y="281"/>
                  </a:moveTo>
                  <a:cubicBezTo>
                    <a:pt x="0" y="0"/>
                    <a:pt x="0" y="0"/>
                    <a:pt x="0" y="0"/>
                  </a:cubicBezTo>
                  <a:cubicBezTo>
                    <a:pt x="0" y="0"/>
                    <a:pt x="2" y="1"/>
                    <a:pt x="4" y="1"/>
                  </a:cubicBezTo>
                  <a:cubicBezTo>
                    <a:pt x="31" y="50"/>
                    <a:pt x="31" y="50"/>
                    <a:pt x="31" y="50"/>
                  </a:cubicBezTo>
                  <a:cubicBezTo>
                    <a:pt x="35" y="56"/>
                    <a:pt x="37" y="63"/>
                    <a:pt x="38" y="71"/>
                  </a:cubicBezTo>
                  <a:lnTo>
                    <a:pt x="58" y="281"/>
                  </a:lnTo>
                  <a:close/>
                </a:path>
              </a:pathLst>
            </a:custGeom>
            <a:solidFill>
              <a:schemeClr val="accent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283147"/>
                </a:solidFill>
                <a:latin typeface="Calibri"/>
              </a:endParaRPr>
            </a:p>
          </p:txBody>
        </p:sp>
        <p:sp>
          <p:nvSpPr>
            <p:cNvPr id="282" name="Freeform 273">
              <a:extLst>
                <a:ext uri="{FF2B5EF4-FFF2-40B4-BE49-F238E27FC236}">
                  <a16:creationId xmlns:a16="http://schemas.microsoft.com/office/drawing/2014/main" id="{B429AB4A-8903-4716-A3D7-168558F0F692}"/>
                </a:ext>
              </a:extLst>
            </p:cNvPr>
            <p:cNvSpPr>
              <a:spLocks/>
            </p:cNvSpPr>
            <p:nvPr/>
          </p:nvSpPr>
          <p:spPr bwMode="auto">
            <a:xfrm>
              <a:off x="5969000" y="7177088"/>
              <a:ext cx="65088" cy="96838"/>
            </a:xfrm>
            <a:custGeom>
              <a:avLst/>
              <a:gdLst>
                <a:gd name="T0" fmla="*/ 41 w 41"/>
                <a:gd name="T1" fmla="*/ 7 h 61"/>
                <a:gd name="T2" fmla="*/ 24 w 41"/>
                <a:gd name="T3" fmla="*/ 2 h 61"/>
                <a:gd name="T4" fmla="*/ 19 w 41"/>
                <a:gd name="T5" fmla="*/ 0 h 61"/>
                <a:gd name="T6" fmla="*/ 0 w 41"/>
                <a:gd name="T7" fmla="*/ 53 h 61"/>
                <a:gd name="T8" fmla="*/ 5 w 41"/>
                <a:gd name="T9" fmla="*/ 55 h 61"/>
                <a:gd name="T10" fmla="*/ 22 w 41"/>
                <a:gd name="T11" fmla="*/ 61 h 61"/>
                <a:gd name="T12" fmla="*/ 41 w 41"/>
                <a:gd name="T13" fmla="*/ 7 h 61"/>
              </a:gdLst>
              <a:ahLst/>
              <a:cxnLst>
                <a:cxn ang="0">
                  <a:pos x="T0" y="T1"/>
                </a:cxn>
                <a:cxn ang="0">
                  <a:pos x="T2" y="T3"/>
                </a:cxn>
                <a:cxn ang="0">
                  <a:pos x="T4" y="T5"/>
                </a:cxn>
                <a:cxn ang="0">
                  <a:pos x="T6" y="T7"/>
                </a:cxn>
                <a:cxn ang="0">
                  <a:pos x="T8" y="T9"/>
                </a:cxn>
                <a:cxn ang="0">
                  <a:pos x="T10" y="T11"/>
                </a:cxn>
                <a:cxn ang="0">
                  <a:pos x="T12" y="T13"/>
                </a:cxn>
              </a:cxnLst>
              <a:rect l="0" t="0" r="r" b="b"/>
              <a:pathLst>
                <a:path w="41" h="61">
                  <a:moveTo>
                    <a:pt x="41" y="7"/>
                  </a:moveTo>
                  <a:lnTo>
                    <a:pt x="24" y="2"/>
                  </a:lnTo>
                  <a:lnTo>
                    <a:pt x="19" y="0"/>
                  </a:lnTo>
                  <a:lnTo>
                    <a:pt x="0" y="53"/>
                  </a:lnTo>
                  <a:lnTo>
                    <a:pt x="5" y="55"/>
                  </a:lnTo>
                  <a:lnTo>
                    <a:pt x="22" y="61"/>
                  </a:lnTo>
                  <a:lnTo>
                    <a:pt x="41" y="7"/>
                  </a:lnTo>
                  <a:close/>
                </a:path>
              </a:pathLst>
            </a:custGeom>
            <a:solidFill>
              <a:srgbClr val="FCCD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283147"/>
                </a:solidFill>
                <a:latin typeface="Calibri"/>
              </a:endParaRPr>
            </a:p>
          </p:txBody>
        </p:sp>
        <p:sp>
          <p:nvSpPr>
            <p:cNvPr id="283" name="Freeform 274">
              <a:extLst>
                <a:ext uri="{FF2B5EF4-FFF2-40B4-BE49-F238E27FC236}">
                  <a16:creationId xmlns:a16="http://schemas.microsoft.com/office/drawing/2014/main" id="{A1E9C706-32A2-40C2-9249-F2595E263ECB}"/>
                </a:ext>
              </a:extLst>
            </p:cNvPr>
            <p:cNvSpPr>
              <a:spLocks/>
            </p:cNvSpPr>
            <p:nvPr/>
          </p:nvSpPr>
          <p:spPr bwMode="auto">
            <a:xfrm>
              <a:off x="5969000" y="7177088"/>
              <a:ext cx="38100" cy="87313"/>
            </a:xfrm>
            <a:custGeom>
              <a:avLst/>
              <a:gdLst>
                <a:gd name="T0" fmla="*/ 24 w 24"/>
                <a:gd name="T1" fmla="*/ 2 h 55"/>
                <a:gd name="T2" fmla="*/ 19 w 24"/>
                <a:gd name="T3" fmla="*/ 0 h 55"/>
                <a:gd name="T4" fmla="*/ 0 w 24"/>
                <a:gd name="T5" fmla="*/ 53 h 55"/>
                <a:gd name="T6" fmla="*/ 5 w 24"/>
                <a:gd name="T7" fmla="*/ 55 h 55"/>
                <a:gd name="T8" fmla="*/ 24 w 24"/>
                <a:gd name="T9" fmla="*/ 2 h 55"/>
              </a:gdLst>
              <a:ahLst/>
              <a:cxnLst>
                <a:cxn ang="0">
                  <a:pos x="T0" y="T1"/>
                </a:cxn>
                <a:cxn ang="0">
                  <a:pos x="T2" y="T3"/>
                </a:cxn>
                <a:cxn ang="0">
                  <a:pos x="T4" y="T5"/>
                </a:cxn>
                <a:cxn ang="0">
                  <a:pos x="T6" y="T7"/>
                </a:cxn>
                <a:cxn ang="0">
                  <a:pos x="T8" y="T9"/>
                </a:cxn>
              </a:cxnLst>
              <a:rect l="0" t="0" r="r" b="b"/>
              <a:pathLst>
                <a:path w="24" h="55">
                  <a:moveTo>
                    <a:pt x="24" y="2"/>
                  </a:moveTo>
                  <a:lnTo>
                    <a:pt x="19" y="0"/>
                  </a:lnTo>
                  <a:lnTo>
                    <a:pt x="0" y="53"/>
                  </a:lnTo>
                  <a:lnTo>
                    <a:pt x="5" y="55"/>
                  </a:lnTo>
                  <a:lnTo>
                    <a:pt x="24" y="2"/>
                  </a:lnTo>
                  <a:close/>
                </a:path>
              </a:pathLst>
            </a:custGeom>
            <a:solidFill>
              <a:srgbClr val="F7B7A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283147"/>
                </a:solidFill>
                <a:latin typeface="Calibri"/>
              </a:endParaRPr>
            </a:p>
          </p:txBody>
        </p:sp>
        <p:sp>
          <p:nvSpPr>
            <p:cNvPr id="284" name="Freeform 275">
              <a:extLst>
                <a:ext uri="{FF2B5EF4-FFF2-40B4-BE49-F238E27FC236}">
                  <a16:creationId xmlns:a16="http://schemas.microsoft.com/office/drawing/2014/main" id="{CC49DFF0-7A75-484D-B8D5-418E66E5D808}"/>
                </a:ext>
              </a:extLst>
            </p:cNvPr>
            <p:cNvSpPr>
              <a:spLocks/>
            </p:cNvSpPr>
            <p:nvPr/>
          </p:nvSpPr>
          <p:spPr bwMode="auto">
            <a:xfrm>
              <a:off x="5994400" y="7273925"/>
              <a:ext cx="39688" cy="95250"/>
            </a:xfrm>
            <a:custGeom>
              <a:avLst/>
              <a:gdLst>
                <a:gd name="T0" fmla="*/ 15 w 15"/>
                <a:gd name="T1" fmla="*/ 28 h 35"/>
                <a:gd name="T2" fmla="*/ 14 w 15"/>
                <a:gd name="T3" fmla="*/ 0 h 35"/>
                <a:gd name="T4" fmla="*/ 12 w 15"/>
                <a:gd name="T5" fmla="*/ 0 h 35"/>
                <a:gd name="T6" fmla="*/ 0 w 15"/>
                <a:gd name="T7" fmla="*/ 1 h 35"/>
                <a:gd name="T8" fmla="*/ 0 w 15"/>
                <a:gd name="T9" fmla="*/ 28 h 35"/>
                <a:gd name="T10" fmla="*/ 6 w 15"/>
                <a:gd name="T11" fmla="*/ 35 h 35"/>
                <a:gd name="T12" fmla="*/ 8 w 15"/>
                <a:gd name="T13" fmla="*/ 35 h 35"/>
                <a:gd name="T14" fmla="*/ 9 w 15"/>
                <a:gd name="T15" fmla="*/ 35 h 35"/>
                <a:gd name="T16" fmla="*/ 15 w 15"/>
                <a:gd name="T17" fmla="*/ 28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35">
                  <a:moveTo>
                    <a:pt x="15" y="28"/>
                  </a:moveTo>
                  <a:cubicBezTo>
                    <a:pt x="14" y="0"/>
                    <a:pt x="14" y="0"/>
                    <a:pt x="14" y="0"/>
                  </a:cubicBezTo>
                  <a:cubicBezTo>
                    <a:pt x="12" y="0"/>
                    <a:pt x="12" y="0"/>
                    <a:pt x="12" y="0"/>
                  </a:cubicBezTo>
                  <a:cubicBezTo>
                    <a:pt x="0" y="1"/>
                    <a:pt x="0" y="1"/>
                    <a:pt x="0" y="1"/>
                  </a:cubicBezTo>
                  <a:cubicBezTo>
                    <a:pt x="0" y="28"/>
                    <a:pt x="0" y="28"/>
                    <a:pt x="0" y="28"/>
                  </a:cubicBezTo>
                  <a:cubicBezTo>
                    <a:pt x="0" y="31"/>
                    <a:pt x="3" y="34"/>
                    <a:pt x="6" y="35"/>
                  </a:cubicBezTo>
                  <a:cubicBezTo>
                    <a:pt x="7" y="35"/>
                    <a:pt x="7" y="35"/>
                    <a:pt x="8" y="35"/>
                  </a:cubicBezTo>
                  <a:cubicBezTo>
                    <a:pt x="8" y="35"/>
                    <a:pt x="8" y="35"/>
                    <a:pt x="9" y="35"/>
                  </a:cubicBezTo>
                  <a:cubicBezTo>
                    <a:pt x="12" y="34"/>
                    <a:pt x="15" y="31"/>
                    <a:pt x="15" y="28"/>
                  </a:cubicBezTo>
                  <a:close/>
                </a:path>
              </a:pathLst>
            </a:custGeom>
            <a:solidFill>
              <a:srgbClr val="FCCD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283147"/>
                </a:solidFill>
                <a:latin typeface="Calibri"/>
              </a:endParaRPr>
            </a:p>
          </p:txBody>
        </p:sp>
        <p:sp>
          <p:nvSpPr>
            <p:cNvPr id="285" name="Freeform 276">
              <a:extLst>
                <a:ext uri="{FF2B5EF4-FFF2-40B4-BE49-F238E27FC236}">
                  <a16:creationId xmlns:a16="http://schemas.microsoft.com/office/drawing/2014/main" id="{690ECCF5-35DF-46DD-B33C-BD1CA8D03E32}"/>
                </a:ext>
              </a:extLst>
            </p:cNvPr>
            <p:cNvSpPr>
              <a:spLocks/>
            </p:cNvSpPr>
            <p:nvPr/>
          </p:nvSpPr>
          <p:spPr bwMode="auto">
            <a:xfrm>
              <a:off x="6018213" y="7273925"/>
              <a:ext cx="15875" cy="95250"/>
            </a:xfrm>
            <a:custGeom>
              <a:avLst/>
              <a:gdLst>
                <a:gd name="T0" fmla="*/ 6 w 6"/>
                <a:gd name="T1" fmla="*/ 28 h 35"/>
                <a:gd name="T2" fmla="*/ 5 w 6"/>
                <a:gd name="T3" fmla="*/ 0 h 35"/>
                <a:gd name="T4" fmla="*/ 3 w 6"/>
                <a:gd name="T5" fmla="*/ 0 h 35"/>
                <a:gd name="T6" fmla="*/ 0 w 6"/>
                <a:gd name="T7" fmla="*/ 35 h 35"/>
                <a:gd name="T8" fmla="*/ 6 w 6"/>
                <a:gd name="T9" fmla="*/ 28 h 35"/>
              </a:gdLst>
              <a:ahLst/>
              <a:cxnLst>
                <a:cxn ang="0">
                  <a:pos x="T0" y="T1"/>
                </a:cxn>
                <a:cxn ang="0">
                  <a:pos x="T2" y="T3"/>
                </a:cxn>
                <a:cxn ang="0">
                  <a:pos x="T4" y="T5"/>
                </a:cxn>
                <a:cxn ang="0">
                  <a:pos x="T6" y="T7"/>
                </a:cxn>
                <a:cxn ang="0">
                  <a:pos x="T8" y="T9"/>
                </a:cxn>
              </a:cxnLst>
              <a:rect l="0" t="0" r="r" b="b"/>
              <a:pathLst>
                <a:path w="6" h="35">
                  <a:moveTo>
                    <a:pt x="6" y="28"/>
                  </a:moveTo>
                  <a:cubicBezTo>
                    <a:pt x="5" y="0"/>
                    <a:pt x="5" y="0"/>
                    <a:pt x="5" y="0"/>
                  </a:cubicBezTo>
                  <a:cubicBezTo>
                    <a:pt x="3" y="0"/>
                    <a:pt x="3" y="0"/>
                    <a:pt x="3" y="0"/>
                  </a:cubicBezTo>
                  <a:cubicBezTo>
                    <a:pt x="3" y="31"/>
                    <a:pt x="0" y="35"/>
                    <a:pt x="0" y="35"/>
                  </a:cubicBezTo>
                  <a:cubicBezTo>
                    <a:pt x="3" y="34"/>
                    <a:pt x="6" y="31"/>
                    <a:pt x="6" y="28"/>
                  </a:cubicBezTo>
                  <a:close/>
                </a:path>
              </a:pathLst>
            </a:custGeom>
            <a:solidFill>
              <a:srgbClr val="F7B7A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283147"/>
                </a:solidFill>
                <a:latin typeface="Calibri"/>
              </a:endParaRPr>
            </a:p>
          </p:txBody>
        </p:sp>
        <p:sp>
          <p:nvSpPr>
            <p:cNvPr id="286" name="Freeform 277">
              <a:extLst>
                <a:ext uri="{FF2B5EF4-FFF2-40B4-BE49-F238E27FC236}">
                  <a16:creationId xmlns:a16="http://schemas.microsoft.com/office/drawing/2014/main" id="{BDAB7204-9D08-42E1-8A7F-1CE1C8648AF8}"/>
                </a:ext>
              </a:extLst>
            </p:cNvPr>
            <p:cNvSpPr>
              <a:spLocks/>
            </p:cNvSpPr>
            <p:nvPr/>
          </p:nvSpPr>
          <p:spPr bwMode="auto">
            <a:xfrm>
              <a:off x="5911850" y="7223125"/>
              <a:ext cx="125413" cy="195263"/>
            </a:xfrm>
            <a:custGeom>
              <a:avLst/>
              <a:gdLst>
                <a:gd name="T0" fmla="*/ 37 w 46"/>
                <a:gd name="T1" fmla="*/ 5 h 72"/>
                <a:gd name="T2" fmla="*/ 27 w 46"/>
                <a:gd name="T3" fmla="*/ 2 h 72"/>
                <a:gd name="T4" fmla="*/ 25 w 46"/>
                <a:gd name="T5" fmla="*/ 1 h 72"/>
                <a:gd name="T6" fmla="*/ 18 w 46"/>
                <a:gd name="T7" fmla="*/ 6 h 72"/>
                <a:gd name="T8" fmla="*/ 1 w 46"/>
                <a:gd name="T9" fmla="*/ 60 h 72"/>
                <a:gd name="T10" fmla="*/ 5 w 46"/>
                <a:gd name="T11" fmla="*/ 68 h 72"/>
                <a:gd name="T12" fmla="*/ 38 w 46"/>
                <a:gd name="T13" fmla="*/ 41 h 72"/>
                <a:gd name="T14" fmla="*/ 44 w 46"/>
                <a:gd name="T15" fmla="*/ 21 h 72"/>
                <a:gd name="T16" fmla="*/ 37 w 46"/>
                <a:gd name="T17" fmla="*/ 5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 h="72">
                  <a:moveTo>
                    <a:pt x="37" y="5"/>
                  </a:moveTo>
                  <a:cubicBezTo>
                    <a:pt x="27" y="2"/>
                    <a:pt x="27" y="2"/>
                    <a:pt x="27" y="2"/>
                  </a:cubicBezTo>
                  <a:cubicBezTo>
                    <a:pt x="25" y="1"/>
                    <a:pt x="25" y="1"/>
                    <a:pt x="25" y="1"/>
                  </a:cubicBezTo>
                  <a:cubicBezTo>
                    <a:pt x="22" y="0"/>
                    <a:pt x="19" y="3"/>
                    <a:pt x="18" y="6"/>
                  </a:cubicBezTo>
                  <a:cubicBezTo>
                    <a:pt x="1" y="60"/>
                    <a:pt x="1" y="60"/>
                    <a:pt x="1" y="60"/>
                  </a:cubicBezTo>
                  <a:cubicBezTo>
                    <a:pt x="0" y="63"/>
                    <a:pt x="2" y="67"/>
                    <a:pt x="5" y="68"/>
                  </a:cubicBezTo>
                  <a:cubicBezTo>
                    <a:pt x="17" y="72"/>
                    <a:pt x="34" y="56"/>
                    <a:pt x="38" y="41"/>
                  </a:cubicBezTo>
                  <a:cubicBezTo>
                    <a:pt x="44" y="21"/>
                    <a:pt x="44" y="21"/>
                    <a:pt x="44" y="21"/>
                  </a:cubicBezTo>
                  <a:cubicBezTo>
                    <a:pt x="46" y="14"/>
                    <a:pt x="43" y="7"/>
                    <a:pt x="37" y="5"/>
                  </a:cubicBezTo>
                  <a:close/>
                </a:path>
              </a:pathLst>
            </a:custGeom>
            <a:solidFill>
              <a:srgbClr val="FCCD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283147"/>
                </a:solidFill>
                <a:latin typeface="Calibri"/>
              </a:endParaRPr>
            </a:p>
          </p:txBody>
        </p:sp>
        <p:sp>
          <p:nvSpPr>
            <p:cNvPr id="287" name="Freeform 278">
              <a:extLst>
                <a:ext uri="{FF2B5EF4-FFF2-40B4-BE49-F238E27FC236}">
                  <a16:creationId xmlns:a16="http://schemas.microsoft.com/office/drawing/2014/main" id="{23164CEA-2864-492E-8D94-989783D4FF66}"/>
                </a:ext>
              </a:extLst>
            </p:cNvPr>
            <p:cNvSpPr>
              <a:spLocks/>
            </p:cNvSpPr>
            <p:nvPr/>
          </p:nvSpPr>
          <p:spPr bwMode="auto">
            <a:xfrm>
              <a:off x="5911850" y="7223125"/>
              <a:ext cx="73025" cy="190500"/>
            </a:xfrm>
            <a:custGeom>
              <a:avLst/>
              <a:gdLst>
                <a:gd name="T0" fmla="*/ 27 w 27"/>
                <a:gd name="T1" fmla="*/ 2 h 70"/>
                <a:gd name="T2" fmla="*/ 25 w 27"/>
                <a:gd name="T3" fmla="*/ 1 h 70"/>
                <a:gd name="T4" fmla="*/ 18 w 27"/>
                <a:gd name="T5" fmla="*/ 6 h 70"/>
                <a:gd name="T6" fmla="*/ 1 w 27"/>
                <a:gd name="T7" fmla="*/ 60 h 70"/>
                <a:gd name="T8" fmla="*/ 5 w 27"/>
                <a:gd name="T9" fmla="*/ 68 h 70"/>
                <a:gd name="T10" fmla="*/ 27 w 27"/>
                <a:gd name="T11" fmla="*/ 2 h 70"/>
              </a:gdLst>
              <a:ahLst/>
              <a:cxnLst>
                <a:cxn ang="0">
                  <a:pos x="T0" y="T1"/>
                </a:cxn>
                <a:cxn ang="0">
                  <a:pos x="T2" y="T3"/>
                </a:cxn>
                <a:cxn ang="0">
                  <a:pos x="T4" y="T5"/>
                </a:cxn>
                <a:cxn ang="0">
                  <a:pos x="T6" y="T7"/>
                </a:cxn>
                <a:cxn ang="0">
                  <a:pos x="T8" y="T9"/>
                </a:cxn>
                <a:cxn ang="0">
                  <a:pos x="T10" y="T11"/>
                </a:cxn>
              </a:cxnLst>
              <a:rect l="0" t="0" r="r" b="b"/>
              <a:pathLst>
                <a:path w="27" h="70">
                  <a:moveTo>
                    <a:pt x="27" y="2"/>
                  </a:moveTo>
                  <a:cubicBezTo>
                    <a:pt x="25" y="1"/>
                    <a:pt x="25" y="1"/>
                    <a:pt x="25" y="1"/>
                  </a:cubicBezTo>
                  <a:cubicBezTo>
                    <a:pt x="22" y="0"/>
                    <a:pt x="19" y="3"/>
                    <a:pt x="18" y="6"/>
                  </a:cubicBezTo>
                  <a:cubicBezTo>
                    <a:pt x="1" y="60"/>
                    <a:pt x="1" y="60"/>
                    <a:pt x="1" y="60"/>
                  </a:cubicBezTo>
                  <a:cubicBezTo>
                    <a:pt x="0" y="63"/>
                    <a:pt x="2" y="67"/>
                    <a:pt x="5" y="68"/>
                  </a:cubicBezTo>
                  <a:cubicBezTo>
                    <a:pt x="10" y="70"/>
                    <a:pt x="13" y="25"/>
                    <a:pt x="27" y="2"/>
                  </a:cubicBezTo>
                  <a:close/>
                </a:path>
              </a:pathLst>
            </a:custGeom>
            <a:solidFill>
              <a:srgbClr val="F7B7A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283147"/>
                </a:solidFill>
                <a:latin typeface="Calibri"/>
              </a:endParaRPr>
            </a:p>
          </p:txBody>
        </p:sp>
        <p:sp>
          <p:nvSpPr>
            <p:cNvPr id="288" name="Freeform 279">
              <a:extLst>
                <a:ext uri="{FF2B5EF4-FFF2-40B4-BE49-F238E27FC236}">
                  <a16:creationId xmlns:a16="http://schemas.microsoft.com/office/drawing/2014/main" id="{A1748A14-FF22-42C8-B74D-DE205CBA18D8}"/>
                </a:ext>
              </a:extLst>
            </p:cNvPr>
            <p:cNvSpPr>
              <a:spLocks/>
            </p:cNvSpPr>
            <p:nvPr/>
          </p:nvSpPr>
          <p:spPr bwMode="auto">
            <a:xfrm>
              <a:off x="5976938" y="6094413"/>
              <a:ext cx="312738" cy="1117600"/>
            </a:xfrm>
            <a:custGeom>
              <a:avLst/>
              <a:gdLst>
                <a:gd name="T0" fmla="*/ 37 w 115"/>
                <a:gd name="T1" fmla="*/ 39 h 412"/>
                <a:gd name="T2" fmla="*/ 27 w 115"/>
                <a:gd name="T3" fmla="*/ 231 h 412"/>
                <a:gd name="T4" fmla="*/ 0 w 115"/>
                <a:gd name="T5" fmla="*/ 403 h 412"/>
                <a:gd name="T6" fmla="*/ 27 w 115"/>
                <a:gd name="T7" fmla="*/ 412 h 412"/>
                <a:gd name="T8" fmla="*/ 70 w 115"/>
                <a:gd name="T9" fmla="*/ 239 h 412"/>
                <a:gd name="T10" fmla="*/ 114 w 115"/>
                <a:gd name="T11" fmla="*/ 40 h 412"/>
                <a:gd name="T12" fmla="*/ 111 w 115"/>
                <a:gd name="T13" fmla="*/ 26 h 412"/>
                <a:gd name="T14" fmla="*/ 66 w 115"/>
                <a:gd name="T15" fmla="*/ 4 h 412"/>
                <a:gd name="T16" fmla="*/ 37 w 115"/>
                <a:gd name="T17" fmla="*/ 39 h 4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5" h="412">
                  <a:moveTo>
                    <a:pt x="37" y="39"/>
                  </a:moveTo>
                  <a:cubicBezTo>
                    <a:pt x="27" y="231"/>
                    <a:pt x="27" y="231"/>
                    <a:pt x="27" y="231"/>
                  </a:cubicBezTo>
                  <a:cubicBezTo>
                    <a:pt x="26" y="267"/>
                    <a:pt x="14" y="334"/>
                    <a:pt x="0" y="403"/>
                  </a:cubicBezTo>
                  <a:cubicBezTo>
                    <a:pt x="27" y="412"/>
                    <a:pt x="27" y="412"/>
                    <a:pt x="27" y="412"/>
                  </a:cubicBezTo>
                  <a:cubicBezTo>
                    <a:pt x="32" y="368"/>
                    <a:pt x="49" y="306"/>
                    <a:pt x="70" y="239"/>
                  </a:cubicBezTo>
                  <a:cubicBezTo>
                    <a:pt x="93" y="170"/>
                    <a:pt x="110" y="102"/>
                    <a:pt x="114" y="40"/>
                  </a:cubicBezTo>
                  <a:cubicBezTo>
                    <a:pt x="115" y="35"/>
                    <a:pt x="114" y="30"/>
                    <a:pt x="111" y="26"/>
                  </a:cubicBezTo>
                  <a:cubicBezTo>
                    <a:pt x="101" y="7"/>
                    <a:pt x="85" y="0"/>
                    <a:pt x="66" y="4"/>
                  </a:cubicBezTo>
                  <a:cubicBezTo>
                    <a:pt x="50" y="8"/>
                    <a:pt x="38" y="22"/>
                    <a:pt x="37" y="39"/>
                  </a:cubicBezTo>
                  <a:close/>
                </a:path>
              </a:pathLst>
            </a:custGeom>
            <a:solidFill>
              <a:srgbClr val="4646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283147"/>
                </a:solidFill>
                <a:latin typeface="Calibri"/>
              </a:endParaRPr>
            </a:p>
          </p:txBody>
        </p:sp>
      </p:grpSp>
      <p:grpSp>
        <p:nvGrpSpPr>
          <p:cNvPr id="416" name="Group 415">
            <a:extLst>
              <a:ext uri="{FF2B5EF4-FFF2-40B4-BE49-F238E27FC236}">
                <a16:creationId xmlns:a16="http://schemas.microsoft.com/office/drawing/2014/main" id="{F8340521-F061-4D59-AA77-4542DD702879}"/>
              </a:ext>
            </a:extLst>
          </p:cNvPr>
          <p:cNvGrpSpPr/>
          <p:nvPr/>
        </p:nvGrpSpPr>
        <p:grpSpPr>
          <a:xfrm>
            <a:off x="10678185" y="3919928"/>
            <a:ext cx="1100639" cy="1169855"/>
            <a:chOff x="22850475" y="7893050"/>
            <a:chExt cx="1539875" cy="1636713"/>
          </a:xfrm>
        </p:grpSpPr>
        <p:sp>
          <p:nvSpPr>
            <p:cNvPr id="366" name="Freeform 357">
              <a:extLst>
                <a:ext uri="{FF2B5EF4-FFF2-40B4-BE49-F238E27FC236}">
                  <a16:creationId xmlns:a16="http://schemas.microsoft.com/office/drawing/2014/main" id="{F5027F75-DFEA-49E4-A6D1-0E2247A84234}"/>
                </a:ext>
              </a:extLst>
            </p:cNvPr>
            <p:cNvSpPr>
              <a:spLocks/>
            </p:cNvSpPr>
            <p:nvPr/>
          </p:nvSpPr>
          <p:spPr bwMode="auto">
            <a:xfrm>
              <a:off x="23318788" y="8845550"/>
              <a:ext cx="247650" cy="163513"/>
            </a:xfrm>
            <a:custGeom>
              <a:avLst/>
              <a:gdLst>
                <a:gd name="T0" fmla="*/ 0 w 156"/>
                <a:gd name="T1" fmla="*/ 103 h 103"/>
                <a:gd name="T2" fmla="*/ 4 w 156"/>
                <a:gd name="T3" fmla="*/ 82 h 103"/>
                <a:gd name="T4" fmla="*/ 140 w 156"/>
                <a:gd name="T5" fmla="*/ 0 h 103"/>
                <a:gd name="T6" fmla="*/ 156 w 156"/>
                <a:gd name="T7" fmla="*/ 22 h 103"/>
                <a:gd name="T8" fmla="*/ 0 w 156"/>
                <a:gd name="T9" fmla="*/ 103 h 103"/>
              </a:gdLst>
              <a:ahLst/>
              <a:cxnLst>
                <a:cxn ang="0">
                  <a:pos x="T0" y="T1"/>
                </a:cxn>
                <a:cxn ang="0">
                  <a:pos x="T2" y="T3"/>
                </a:cxn>
                <a:cxn ang="0">
                  <a:pos x="T4" y="T5"/>
                </a:cxn>
                <a:cxn ang="0">
                  <a:pos x="T6" y="T7"/>
                </a:cxn>
                <a:cxn ang="0">
                  <a:pos x="T8" y="T9"/>
                </a:cxn>
              </a:cxnLst>
              <a:rect l="0" t="0" r="r" b="b"/>
              <a:pathLst>
                <a:path w="156" h="103">
                  <a:moveTo>
                    <a:pt x="0" y="103"/>
                  </a:moveTo>
                  <a:lnTo>
                    <a:pt x="4" y="82"/>
                  </a:lnTo>
                  <a:lnTo>
                    <a:pt x="140" y="0"/>
                  </a:lnTo>
                  <a:lnTo>
                    <a:pt x="156" y="22"/>
                  </a:lnTo>
                  <a:lnTo>
                    <a:pt x="0" y="103"/>
                  </a:lnTo>
                  <a:close/>
                </a:path>
              </a:pathLst>
            </a:custGeom>
            <a:solidFill>
              <a:srgbClr val="673C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283147"/>
                </a:solidFill>
                <a:latin typeface="Calibri"/>
              </a:endParaRPr>
            </a:p>
          </p:txBody>
        </p:sp>
        <p:sp>
          <p:nvSpPr>
            <p:cNvPr id="367" name="Freeform 358">
              <a:extLst>
                <a:ext uri="{FF2B5EF4-FFF2-40B4-BE49-F238E27FC236}">
                  <a16:creationId xmlns:a16="http://schemas.microsoft.com/office/drawing/2014/main" id="{866CC34F-C443-47F6-981D-B91AB8E95CAE}"/>
                </a:ext>
              </a:extLst>
            </p:cNvPr>
            <p:cNvSpPr>
              <a:spLocks/>
            </p:cNvSpPr>
            <p:nvPr/>
          </p:nvSpPr>
          <p:spPr bwMode="auto">
            <a:xfrm>
              <a:off x="23318788" y="8845550"/>
              <a:ext cx="247650" cy="163513"/>
            </a:xfrm>
            <a:custGeom>
              <a:avLst/>
              <a:gdLst>
                <a:gd name="T0" fmla="*/ 0 w 156"/>
                <a:gd name="T1" fmla="*/ 103 h 103"/>
                <a:gd name="T2" fmla="*/ 4 w 156"/>
                <a:gd name="T3" fmla="*/ 82 h 103"/>
                <a:gd name="T4" fmla="*/ 140 w 156"/>
                <a:gd name="T5" fmla="*/ 0 h 103"/>
                <a:gd name="T6" fmla="*/ 156 w 156"/>
                <a:gd name="T7" fmla="*/ 22 h 103"/>
              </a:gdLst>
              <a:ahLst/>
              <a:cxnLst>
                <a:cxn ang="0">
                  <a:pos x="T0" y="T1"/>
                </a:cxn>
                <a:cxn ang="0">
                  <a:pos x="T2" y="T3"/>
                </a:cxn>
                <a:cxn ang="0">
                  <a:pos x="T4" y="T5"/>
                </a:cxn>
                <a:cxn ang="0">
                  <a:pos x="T6" y="T7"/>
                </a:cxn>
              </a:cxnLst>
              <a:rect l="0" t="0" r="r" b="b"/>
              <a:pathLst>
                <a:path w="156" h="103">
                  <a:moveTo>
                    <a:pt x="0" y="103"/>
                  </a:moveTo>
                  <a:lnTo>
                    <a:pt x="4" y="82"/>
                  </a:lnTo>
                  <a:lnTo>
                    <a:pt x="140" y="0"/>
                  </a:lnTo>
                  <a:lnTo>
                    <a:pt x="156" y="2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283147"/>
                </a:solidFill>
                <a:latin typeface="Calibri"/>
              </a:endParaRPr>
            </a:p>
          </p:txBody>
        </p:sp>
        <p:sp>
          <p:nvSpPr>
            <p:cNvPr id="368" name="Freeform 359">
              <a:extLst>
                <a:ext uri="{FF2B5EF4-FFF2-40B4-BE49-F238E27FC236}">
                  <a16:creationId xmlns:a16="http://schemas.microsoft.com/office/drawing/2014/main" id="{C24E0F34-4210-46F0-9F46-02FBDA065F68}"/>
                </a:ext>
              </a:extLst>
            </p:cNvPr>
            <p:cNvSpPr>
              <a:spLocks/>
            </p:cNvSpPr>
            <p:nvPr/>
          </p:nvSpPr>
          <p:spPr bwMode="auto">
            <a:xfrm>
              <a:off x="22975888" y="7988300"/>
              <a:ext cx="1073150" cy="1093788"/>
            </a:xfrm>
            <a:custGeom>
              <a:avLst/>
              <a:gdLst>
                <a:gd name="T0" fmla="*/ 316 w 396"/>
                <a:gd name="T1" fmla="*/ 403 h 403"/>
                <a:gd name="T2" fmla="*/ 260 w 396"/>
                <a:gd name="T3" fmla="*/ 363 h 403"/>
                <a:gd name="T4" fmla="*/ 0 w 396"/>
                <a:gd name="T5" fmla="*/ 177 h 403"/>
                <a:gd name="T6" fmla="*/ 285 w 396"/>
                <a:gd name="T7" fmla="*/ 0 h 403"/>
                <a:gd name="T8" fmla="*/ 375 w 396"/>
                <a:gd name="T9" fmla="*/ 290 h 403"/>
                <a:gd name="T10" fmla="*/ 396 w 396"/>
                <a:gd name="T11" fmla="*/ 359 h 403"/>
                <a:gd name="T12" fmla="*/ 316 w 396"/>
                <a:gd name="T13" fmla="*/ 403 h 403"/>
              </a:gdLst>
              <a:ahLst/>
              <a:cxnLst>
                <a:cxn ang="0">
                  <a:pos x="T0" y="T1"/>
                </a:cxn>
                <a:cxn ang="0">
                  <a:pos x="T2" y="T3"/>
                </a:cxn>
                <a:cxn ang="0">
                  <a:pos x="T4" y="T5"/>
                </a:cxn>
                <a:cxn ang="0">
                  <a:pos x="T6" y="T7"/>
                </a:cxn>
                <a:cxn ang="0">
                  <a:pos x="T8" y="T9"/>
                </a:cxn>
                <a:cxn ang="0">
                  <a:pos x="T10" y="T11"/>
                </a:cxn>
                <a:cxn ang="0">
                  <a:pos x="T12" y="T13"/>
                </a:cxn>
              </a:cxnLst>
              <a:rect l="0" t="0" r="r" b="b"/>
              <a:pathLst>
                <a:path w="396" h="403">
                  <a:moveTo>
                    <a:pt x="316" y="403"/>
                  </a:moveTo>
                  <a:cubicBezTo>
                    <a:pt x="260" y="363"/>
                    <a:pt x="260" y="363"/>
                    <a:pt x="260" y="363"/>
                  </a:cubicBezTo>
                  <a:cubicBezTo>
                    <a:pt x="0" y="177"/>
                    <a:pt x="0" y="177"/>
                    <a:pt x="0" y="177"/>
                  </a:cubicBezTo>
                  <a:cubicBezTo>
                    <a:pt x="285" y="0"/>
                    <a:pt x="285" y="0"/>
                    <a:pt x="285" y="0"/>
                  </a:cubicBezTo>
                  <a:cubicBezTo>
                    <a:pt x="375" y="290"/>
                    <a:pt x="375" y="290"/>
                    <a:pt x="375" y="290"/>
                  </a:cubicBezTo>
                  <a:cubicBezTo>
                    <a:pt x="396" y="359"/>
                    <a:pt x="396" y="359"/>
                    <a:pt x="396" y="359"/>
                  </a:cubicBezTo>
                  <a:cubicBezTo>
                    <a:pt x="375" y="386"/>
                    <a:pt x="348" y="400"/>
                    <a:pt x="316" y="403"/>
                  </a:cubicBezTo>
                  <a:close/>
                </a:path>
              </a:pathLst>
            </a:custGeom>
            <a:solidFill>
              <a:srgbClr val="8131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283147"/>
                </a:solidFill>
                <a:latin typeface="Calibri"/>
              </a:endParaRPr>
            </a:p>
          </p:txBody>
        </p:sp>
        <p:sp>
          <p:nvSpPr>
            <p:cNvPr id="369" name="Freeform 360">
              <a:extLst>
                <a:ext uri="{FF2B5EF4-FFF2-40B4-BE49-F238E27FC236}">
                  <a16:creationId xmlns:a16="http://schemas.microsoft.com/office/drawing/2014/main" id="{9C0E2A4D-8A69-43CE-BB85-5D5882921B50}"/>
                </a:ext>
              </a:extLst>
            </p:cNvPr>
            <p:cNvSpPr>
              <a:spLocks/>
            </p:cNvSpPr>
            <p:nvPr/>
          </p:nvSpPr>
          <p:spPr bwMode="auto">
            <a:xfrm>
              <a:off x="23318788" y="8878888"/>
              <a:ext cx="333375" cy="203200"/>
            </a:xfrm>
            <a:custGeom>
              <a:avLst/>
              <a:gdLst>
                <a:gd name="T0" fmla="*/ 147 w 210"/>
                <a:gd name="T1" fmla="*/ 0 h 128"/>
                <a:gd name="T2" fmla="*/ 0 w 210"/>
                <a:gd name="T3" fmla="*/ 82 h 128"/>
                <a:gd name="T4" fmla="*/ 29 w 210"/>
                <a:gd name="T5" fmla="*/ 128 h 128"/>
                <a:gd name="T6" fmla="*/ 210 w 210"/>
                <a:gd name="T7" fmla="*/ 46 h 128"/>
                <a:gd name="T8" fmla="*/ 147 w 210"/>
                <a:gd name="T9" fmla="*/ 0 h 128"/>
              </a:gdLst>
              <a:ahLst/>
              <a:cxnLst>
                <a:cxn ang="0">
                  <a:pos x="T0" y="T1"/>
                </a:cxn>
                <a:cxn ang="0">
                  <a:pos x="T2" y="T3"/>
                </a:cxn>
                <a:cxn ang="0">
                  <a:pos x="T4" y="T5"/>
                </a:cxn>
                <a:cxn ang="0">
                  <a:pos x="T6" y="T7"/>
                </a:cxn>
                <a:cxn ang="0">
                  <a:pos x="T8" y="T9"/>
                </a:cxn>
              </a:cxnLst>
              <a:rect l="0" t="0" r="r" b="b"/>
              <a:pathLst>
                <a:path w="210" h="128">
                  <a:moveTo>
                    <a:pt x="147" y="0"/>
                  </a:moveTo>
                  <a:lnTo>
                    <a:pt x="0" y="82"/>
                  </a:lnTo>
                  <a:lnTo>
                    <a:pt x="29" y="128"/>
                  </a:lnTo>
                  <a:lnTo>
                    <a:pt x="210" y="46"/>
                  </a:lnTo>
                  <a:lnTo>
                    <a:pt x="147" y="0"/>
                  </a:lnTo>
                  <a:close/>
                </a:path>
              </a:pathLst>
            </a:custGeom>
            <a:solidFill>
              <a:srgbClr val="8131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283147"/>
                </a:solidFill>
                <a:latin typeface="Calibri"/>
              </a:endParaRPr>
            </a:p>
          </p:txBody>
        </p:sp>
        <p:sp>
          <p:nvSpPr>
            <p:cNvPr id="370" name="Freeform 361">
              <a:extLst>
                <a:ext uri="{FF2B5EF4-FFF2-40B4-BE49-F238E27FC236}">
                  <a16:creationId xmlns:a16="http://schemas.microsoft.com/office/drawing/2014/main" id="{01B32F96-5114-4F97-9428-D6C7C9FD71E1}"/>
                </a:ext>
              </a:extLst>
            </p:cNvPr>
            <p:cNvSpPr>
              <a:spLocks/>
            </p:cNvSpPr>
            <p:nvPr/>
          </p:nvSpPr>
          <p:spPr bwMode="auto">
            <a:xfrm>
              <a:off x="23318788" y="8878888"/>
              <a:ext cx="333375" cy="203200"/>
            </a:xfrm>
            <a:custGeom>
              <a:avLst/>
              <a:gdLst>
                <a:gd name="T0" fmla="*/ 147 w 210"/>
                <a:gd name="T1" fmla="*/ 0 h 128"/>
                <a:gd name="T2" fmla="*/ 0 w 210"/>
                <a:gd name="T3" fmla="*/ 82 h 128"/>
                <a:gd name="T4" fmla="*/ 29 w 210"/>
                <a:gd name="T5" fmla="*/ 128 h 128"/>
                <a:gd name="T6" fmla="*/ 210 w 210"/>
                <a:gd name="T7" fmla="*/ 46 h 128"/>
              </a:gdLst>
              <a:ahLst/>
              <a:cxnLst>
                <a:cxn ang="0">
                  <a:pos x="T0" y="T1"/>
                </a:cxn>
                <a:cxn ang="0">
                  <a:pos x="T2" y="T3"/>
                </a:cxn>
                <a:cxn ang="0">
                  <a:pos x="T4" y="T5"/>
                </a:cxn>
                <a:cxn ang="0">
                  <a:pos x="T6" y="T7"/>
                </a:cxn>
              </a:cxnLst>
              <a:rect l="0" t="0" r="r" b="b"/>
              <a:pathLst>
                <a:path w="210" h="128">
                  <a:moveTo>
                    <a:pt x="147" y="0"/>
                  </a:moveTo>
                  <a:lnTo>
                    <a:pt x="0" y="82"/>
                  </a:lnTo>
                  <a:lnTo>
                    <a:pt x="29" y="128"/>
                  </a:lnTo>
                  <a:lnTo>
                    <a:pt x="210" y="4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283147"/>
                </a:solidFill>
                <a:latin typeface="Calibri"/>
              </a:endParaRPr>
            </a:p>
          </p:txBody>
        </p:sp>
        <p:sp>
          <p:nvSpPr>
            <p:cNvPr id="371" name="Freeform 362">
              <a:extLst>
                <a:ext uri="{FF2B5EF4-FFF2-40B4-BE49-F238E27FC236}">
                  <a16:creationId xmlns:a16="http://schemas.microsoft.com/office/drawing/2014/main" id="{754BB10E-93E4-431F-B58B-BD42716FCB83}"/>
                </a:ext>
              </a:extLst>
            </p:cNvPr>
            <p:cNvSpPr>
              <a:spLocks/>
            </p:cNvSpPr>
            <p:nvPr/>
          </p:nvSpPr>
          <p:spPr bwMode="auto">
            <a:xfrm>
              <a:off x="22893338" y="7893050"/>
              <a:ext cx="889000" cy="619125"/>
            </a:xfrm>
            <a:custGeom>
              <a:avLst/>
              <a:gdLst>
                <a:gd name="T0" fmla="*/ 202 w 328"/>
                <a:gd name="T1" fmla="*/ 180 h 228"/>
                <a:gd name="T2" fmla="*/ 132 w 328"/>
                <a:gd name="T3" fmla="*/ 211 h 228"/>
                <a:gd name="T4" fmla="*/ 19 w 328"/>
                <a:gd name="T5" fmla="*/ 201 h 228"/>
                <a:gd name="T6" fmla="*/ 132 w 328"/>
                <a:gd name="T7" fmla="*/ 55 h 228"/>
                <a:gd name="T8" fmla="*/ 315 w 328"/>
                <a:gd name="T9" fmla="*/ 35 h 228"/>
                <a:gd name="T10" fmla="*/ 268 w 328"/>
                <a:gd name="T11" fmla="*/ 134 h 228"/>
                <a:gd name="T12" fmla="*/ 202 w 328"/>
                <a:gd name="T13" fmla="*/ 180 h 228"/>
              </a:gdLst>
              <a:ahLst/>
              <a:cxnLst>
                <a:cxn ang="0">
                  <a:pos x="T0" y="T1"/>
                </a:cxn>
                <a:cxn ang="0">
                  <a:pos x="T2" y="T3"/>
                </a:cxn>
                <a:cxn ang="0">
                  <a:pos x="T4" y="T5"/>
                </a:cxn>
                <a:cxn ang="0">
                  <a:pos x="T6" y="T7"/>
                </a:cxn>
                <a:cxn ang="0">
                  <a:pos x="T8" y="T9"/>
                </a:cxn>
                <a:cxn ang="0">
                  <a:pos x="T10" y="T11"/>
                </a:cxn>
                <a:cxn ang="0">
                  <a:pos x="T12" y="T13"/>
                </a:cxn>
              </a:cxnLst>
              <a:rect l="0" t="0" r="r" b="b"/>
              <a:pathLst>
                <a:path w="328" h="228">
                  <a:moveTo>
                    <a:pt x="202" y="180"/>
                  </a:moveTo>
                  <a:cubicBezTo>
                    <a:pt x="178" y="194"/>
                    <a:pt x="154" y="204"/>
                    <a:pt x="132" y="211"/>
                  </a:cubicBezTo>
                  <a:cubicBezTo>
                    <a:pt x="78" y="228"/>
                    <a:pt x="33" y="225"/>
                    <a:pt x="19" y="201"/>
                  </a:cubicBezTo>
                  <a:cubicBezTo>
                    <a:pt x="0" y="166"/>
                    <a:pt x="50" y="101"/>
                    <a:pt x="132" y="55"/>
                  </a:cubicBezTo>
                  <a:cubicBezTo>
                    <a:pt x="214" y="9"/>
                    <a:pt x="296" y="0"/>
                    <a:pt x="315" y="35"/>
                  </a:cubicBezTo>
                  <a:cubicBezTo>
                    <a:pt x="328" y="58"/>
                    <a:pt x="309" y="97"/>
                    <a:pt x="268" y="134"/>
                  </a:cubicBezTo>
                  <a:cubicBezTo>
                    <a:pt x="250" y="150"/>
                    <a:pt x="228" y="166"/>
                    <a:pt x="202" y="180"/>
                  </a:cubicBezTo>
                  <a:close/>
                </a:path>
              </a:pathLst>
            </a:custGeom>
            <a:solidFill>
              <a:srgbClr val="D9E1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283147"/>
                </a:solidFill>
                <a:latin typeface="Calibri"/>
              </a:endParaRPr>
            </a:p>
          </p:txBody>
        </p:sp>
        <p:sp>
          <p:nvSpPr>
            <p:cNvPr id="372" name="Freeform 363">
              <a:extLst>
                <a:ext uri="{FF2B5EF4-FFF2-40B4-BE49-F238E27FC236}">
                  <a16:creationId xmlns:a16="http://schemas.microsoft.com/office/drawing/2014/main" id="{BA5E3BE0-6768-480A-92A1-2752962FF936}"/>
                </a:ext>
              </a:extLst>
            </p:cNvPr>
            <p:cNvSpPr>
              <a:spLocks/>
            </p:cNvSpPr>
            <p:nvPr/>
          </p:nvSpPr>
          <p:spPr bwMode="auto">
            <a:xfrm>
              <a:off x="23172738" y="8115300"/>
              <a:ext cx="447675" cy="350838"/>
            </a:xfrm>
            <a:custGeom>
              <a:avLst/>
              <a:gdLst>
                <a:gd name="T0" fmla="*/ 99 w 165"/>
                <a:gd name="T1" fmla="*/ 98 h 129"/>
                <a:gd name="T2" fmla="*/ 29 w 165"/>
                <a:gd name="T3" fmla="*/ 129 h 129"/>
                <a:gd name="T4" fmla="*/ 0 w 165"/>
                <a:gd name="T5" fmla="*/ 72 h 129"/>
                <a:gd name="T6" fmla="*/ 128 w 165"/>
                <a:gd name="T7" fmla="*/ 0 h 129"/>
                <a:gd name="T8" fmla="*/ 165 w 165"/>
                <a:gd name="T9" fmla="*/ 51 h 129"/>
                <a:gd name="T10" fmla="*/ 165 w 165"/>
                <a:gd name="T11" fmla="*/ 52 h 129"/>
                <a:gd name="T12" fmla="*/ 99 w 165"/>
                <a:gd name="T13" fmla="*/ 98 h 129"/>
              </a:gdLst>
              <a:ahLst/>
              <a:cxnLst>
                <a:cxn ang="0">
                  <a:pos x="T0" y="T1"/>
                </a:cxn>
                <a:cxn ang="0">
                  <a:pos x="T2" y="T3"/>
                </a:cxn>
                <a:cxn ang="0">
                  <a:pos x="T4" y="T5"/>
                </a:cxn>
                <a:cxn ang="0">
                  <a:pos x="T6" y="T7"/>
                </a:cxn>
                <a:cxn ang="0">
                  <a:pos x="T8" y="T9"/>
                </a:cxn>
                <a:cxn ang="0">
                  <a:pos x="T10" y="T11"/>
                </a:cxn>
                <a:cxn ang="0">
                  <a:pos x="T12" y="T13"/>
                </a:cxn>
              </a:cxnLst>
              <a:rect l="0" t="0" r="r" b="b"/>
              <a:pathLst>
                <a:path w="165" h="129">
                  <a:moveTo>
                    <a:pt x="99" y="98"/>
                  </a:moveTo>
                  <a:cubicBezTo>
                    <a:pt x="75" y="112"/>
                    <a:pt x="51" y="122"/>
                    <a:pt x="29" y="129"/>
                  </a:cubicBezTo>
                  <a:cubicBezTo>
                    <a:pt x="0" y="72"/>
                    <a:pt x="0" y="72"/>
                    <a:pt x="0" y="72"/>
                  </a:cubicBezTo>
                  <a:cubicBezTo>
                    <a:pt x="128" y="0"/>
                    <a:pt x="128" y="0"/>
                    <a:pt x="128" y="0"/>
                  </a:cubicBezTo>
                  <a:cubicBezTo>
                    <a:pt x="165" y="51"/>
                    <a:pt x="165" y="51"/>
                    <a:pt x="165" y="51"/>
                  </a:cubicBezTo>
                  <a:cubicBezTo>
                    <a:pt x="165" y="52"/>
                    <a:pt x="165" y="52"/>
                    <a:pt x="165" y="52"/>
                  </a:cubicBezTo>
                  <a:cubicBezTo>
                    <a:pt x="147" y="68"/>
                    <a:pt x="125" y="84"/>
                    <a:pt x="99" y="98"/>
                  </a:cubicBezTo>
                  <a:close/>
                </a:path>
              </a:pathLst>
            </a:custGeom>
            <a:solidFill>
              <a:srgbClr val="C9D5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283147"/>
                </a:solidFill>
                <a:latin typeface="Calibri"/>
              </a:endParaRPr>
            </a:p>
          </p:txBody>
        </p:sp>
        <p:sp>
          <p:nvSpPr>
            <p:cNvPr id="373" name="Freeform 364">
              <a:extLst>
                <a:ext uri="{FF2B5EF4-FFF2-40B4-BE49-F238E27FC236}">
                  <a16:creationId xmlns:a16="http://schemas.microsoft.com/office/drawing/2014/main" id="{A920006D-B68A-4768-8CCC-DCBE77EBD98F}"/>
                </a:ext>
              </a:extLst>
            </p:cNvPr>
            <p:cNvSpPr>
              <a:spLocks/>
            </p:cNvSpPr>
            <p:nvPr/>
          </p:nvSpPr>
          <p:spPr bwMode="auto">
            <a:xfrm>
              <a:off x="23152100" y="8075613"/>
              <a:ext cx="388938" cy="276225"/>
            </a:xfrm>
            <a:custGeom>
              <a:avLst/>
              <a:gdLst>
                <a:gd name="T0" fmla="*/ 87 w 144"/>
                <a:gd name="T1" fmla="*/ 78 h 102"/>
                <a:gd name="T2" fmla="*/ 8 w 144"/>
                <a:gd name="T3" fmla="*/ 87 h 102"/>
                <a:gd name="T4" fmla="*/ 57 w 144"/>
                <a:gd name="T5" fmla="*/ 24 h 102"/>
                <a:gd name="T6" fmla="*/ 136 w 144"/>
                <a:gd name="T7" fmla="*/ 15 h 102"/>
                <a:gd name="T8" fmla="*/ 87 w 144"/>
                <a:gd name="T9" fmla="*/ 78 h 102"/>
              </a:gdLst>
              <a:ahLst/>
              <a:cxnLst>
                <a:cxn ang="0">
                  <a:pos x="T0" y="T1"/>
                </a:cxn>
                <a:cxn ang="0">
                  <a:pos x="T2" y="T3"/>
                </a:cxn>
                <a:cxn ang="0">
                  <a:pos x="T4" y="T5"/>
                </a:cxn>
                <a:cxn ang="0">
                  <a:pos x="T6" y="T7"/>
                </a:cxn>
                <a:cxn ang="0">
                  <a:pos x="T8" y="T9"/>
                </a:cxn>
              </a:cxnLst>
              <a:rect l="0" t="0" r="r" b="b"/>
              <a:pathLst>
                <a:path w="144" h="102">
                  <a:moveTo>
                    <a:pt x="87" y="78"/>
                  </a:moveTo>
                  <a:cubicBezTo>
                    <a:pt x="52" y="98"/>
                    <a:pt x="17" y="102"/>
                    <a:pt x="8" y="87"/>
                  </a:cubicBezTo>
                  <a:cubicBezTo>
                    <a:pt x="0" y="72"/>
                    <a:pt x="22" y="44"/>
                    <a:pt x="57" y="24"/>
                  </a:cubicBezTo>
                  <a:cubicBezTo>
                    <a:pt x="92" y="4"/>
                    <a:pt x="128" y="0"/>
                    <a:pt x="136" y="15"/>
                  </a:cubicBezTo>
                  <a:cubicBezTo>
                    <a:pt x="144" y="30"/>
                    <a:pt x="123" y="58"/>
                    <a:pt x="87" y="78"/>
                  </a:cubicBezTo>
                  <a:close/>
                </a:path>
              </a:pathLst>
            </a:custGeom>
            <a:solidFill>
              <a:srgbClr val="C0CE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283147"/>
                </a:solidFill>
                <a:latin typeface="Calibri"/>
              </a:endParaRPr>
            </a:p>
          </p:txBody>
        </p:sp>
        <p:sp>
          <p:nvSpPr>
            <p:cNvPr id="374" name="Freeform 365">
              <a:extLst>
                <a:ext uri="{FF2B5EF4-FFF2-40B4-BE49-F238E27FC236}">
                  <a16:creationId xmlns:a16="http://schemas.microsoft.com/office/drawing/2014/main" id="{33F5EB0E-9FBB-4C1B-A26D-4A6AE18108B4}"/>
                </a:ext>
              </a:extLst>
            </p:cNvPr>
            <p:cNvSpPr>
              <a:spLocks/>
            </p:cNvSpPr>
            <p:nvPr/>
          </p:nvSpPr>
          <p:spPr bwMode="auto">
            <a:xfrm>
              <a:off x="23679150" y="8775700"/>
              <a:ext cx="369888" cy="306388"/>
            </a:xfrm>
            <a:custGeom>
              <a:avLst/>
              <a:gdLst>
                <a:gd name="T0" fmla="*/ 56 w 136"/>
                <a:gd name="T1" fmla="*/ 113 h 113"/>
                <a:gd name="T2" fmla="*/ 0 w 136"/>
                <a:gd name="T3" fmla="*/ 73 h 113"/>
                <a:gd name="T4" fmla="*/ 2 w 136"/>
                <a:gd name="T5" fmla="*/ 72 h 113"/>
                <a:gd name="T6" fmla="*/ 114 w 136"/>
                <a:gd name="T7" fmla="*/ 1 h 113"/>
                <a:gd name="T8" fmla="*/ 115 w 136"/>
                <a:gd name="T9" fmla="*/ 0 h 113"/>
                <a:gd name="T10" fmla="*/ 136 w 136"/>
                <a:gd name="T11" fmla="*/ 69 h 113"/>
                <a:gd name="T12" fmla="*/ 56 w 136"/>
                <a:gd name="T13" fmla="*/ 113 h 113"/>
              </a:gdLst>
              <a:ahLst/>
              <a:cxnLst>
                <a:cxn ang="0">
                  <a:pos x="T0" y="T1"/>
                </a:cxn>
                <a:cxn ang="0">
                  <a:pos x="T2" y="T3"/>
                </a:cxn>
                <a:cxn ang="0">
                  <a:pos x="T4" y="T5"/>
                </a:cxn>
                <a:cxn ang="0">
                  <a:pos x="T6" y="T7"/>
                </a:cxn>
                <a:cxn ang="0">
                  <a:pos x="T8" y="T9"/>
                </a:cxn>
                <a:cxn ang="0">
                  <a:pos x="T10" y="T11"/>
                </a:cxn>
                <a:cxn ang="0">
                  <a:pos x="T12" y="T13"/>
                </a:cxn>
              </a:cxnLst>
              <a:rect l="0" t="0" r="r" b="b"/>
              <a:pathLst>
                <a:path w="136" h="113">
                  <a:moveTo>
                    <a:pt x="56" y="113"/>
                  </a:moveTo>
                  <a:cubicBezTo>
                    <a:pt x="0" y="73"/>
                    <a:pt x="0" y="73"/>
                    <a:pt x="0" y="73"/>
                  </a:cubicBezTo>
                  <a:cubicBezTo>
                    <a:pt x="2" y="72"/>
                    <a:pt x="2" y="72"/>
                    <a:pt x="2" y="72"/>
                  </a:cubicBezTo>
                  <a:cubicBezTo>
                    <a:pt x="86" y="55"/>
                    <a:pt x="114" y="1"/>
                    <a:pt x="114" y="1"/>
                  </a:cubicBezTo>
                  <a:cubicBezTo>
                    <a:pt x="115" y="0"/>
                    <a:pt x="115" y="0"/>
                    <a:pt x="115" y="0"/>
                  </a:cubicBezTo>
                  <a:cubicBezTo>
                    <a:pt x="136" y="69"/>
                    <a:pt x="136" y="69"/>
                    <a:pt x="136" y="69"/>
                  </a:cubicBezTo>
                  <a:cubicBezTo>
                    <a:pt x="115" y="96"/>
                    <a:pt x="88" y="110"/>
                    <a:pt x="56" y="113"/>
                  </a:cubicBezTo>
                  <a:close/>
                </a:path>
              </a:pathLst>
            </a:custGeom>
            <a:solidFill>
              <a:srgbClr val="673C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283147"/>
                </a:solidFill>
                <a:latin typeface="Calibri"/>
              </a:endParaRPr>
            </a:p>
          </p:txBody>
        </p:sp>
        <p:sp>
          <p:nvSpPr>
            <p:cNvPr id="375" name="Freeform 366">
              <a:extLst>
                <a:ext uri="{FF2B5EF4-FFF2-40B4-BE49-F238E27FC236}">
                  <a16:creationId xmlns:a16="http://schemas.microsoft.com/office/drawing/2014/main" id="{144B8FA8-0959-475A-B3B2-43AEADDDC751}"/>
                </a:ext>
              </a:extLst>
            </p:cNvPr>
            <p:cNvSpPr>
              <a:spLocks/>
            </p:cNvSpPr>
            <p:nvPr/>
          </p:nvSpPr>
          <p:spPr bwMode="auto">
            <a:xfrm>
              <a:off x="22893338" y="7893050"/>
              <a:ext cx="889000" cy="619125"/>
            </a:xfrm>
            <a:custGeom>
              <a:avLst/>
              <a:gdLst>
                <a:gd name="T0" fmla="*/ 202 w 328"/>
                <a:gd name="T1" fmla="*/ 180 h 228"/>
                <a:gd name="T2" fmla="*/ 132 w 328"/>
                <a:gd name="T3" fmla="*/ 211 h 228"/>
                <a:gd name="T4" fmla="*/ 19 w 328"/>
                <a:gd name="T5" fmla="*/ 201 h 228"/>
                <a:gd name="T6" fmla="*/ 132 w 328"/>
                <a:gd name="T7" fmla="*/ 55 h 228"/>
                <a:gd name="T8" fmla="*/ 315 w 328"/>
                <a:gd name="T9" fmla="*/ 35 h 228"/>
                <a:gd name="T10" fmla="*/ 268 w 328"/>
                <a:gd name="T11" fmla="*/ 134 h 228"/>
                <a:gd name="T12" fmla="*/ 202 w 328"/>
                <a:gd name="T13" fmla="*/ 180 h 228"/>
              </a:gdLst>
              <a:ahLst/>
              <a:cxnLst>
                <a:cxn ang="0">
                  <a:pos x="T0" y="T1"/>
                </a:cxn>
                <a:cxn ang="0">
                  <a:pos x="T2" y="T3"/>
                </a:cxn>
                <a:cxn ang="0">
                  <a:pos x="T4" y="T5"/>
                </a:cxn>
                <a:cxn ang="0">
                  <a:pos x="T6" y="T7"/>
                </a:cxn>
                <a:cxn ang="0">
                  <a:pos x="T8" y="T9"/>
                </a:cxn>
                <a:cxn ang="0">
                  <a:pos x="T10" y="T11"/>
                </a:cxn>
                <a:cxn ang="0">
                  <a:pos x="T12" y="T13"/>
                </a:cxn>
              </a:cxnLst>
              <a:rect l="0" t="0" r="r" b="b"/>
              <a:pathLst>
                <a:path w="328" h="228">
                  <a:moveTo>
                    <a:pt x="202" y="180"/>
                  </a:moveTo>
                  <a:cubicBezTo>
                    <a:pt x="178" y="194"/>
                    <a:pt x="154" y="204"/>
                    <a:pt x="132" y="211"/>
                  </a:cubicBezTo>
                  <a:cubicBezTo>
                    <a:pt x="78" y="228"/>
                    <a:pt x="33" y="225"/>
                    <a:pt x="19" y="201"/>
                  </a:cubicBezTo>
                  <a:cubicBezTo>
                    <a:pt x="0" y="166"/>
                    <a:pt x="50" y="101"/>
                    <a:pt x="132" y="55"/>
                  </a:cubicBezTo>
                  <a:cubicBezTo>
                    <a:pt x="214" y="9"/>
                    <a:pt x="296" y="0"/>
                    <a:pt x="315" y="35"/>
                  </a:cubicBezTo>
                  <a:cubicBezTo>
                    <a:pt x="328" y="58"/>
                    <a:pt x="309" y="97"/>
                    <a:pt x="268" y="134"/>
                  </a:cubicBezTo>
                  <a:cubicBezTo>
                    <a:pt x="250" y="150"/>
                    <a:pt x="228" y="166"/>
                    <a:pt x="202" y="180"/>
                  </a:cubicBezTo>
                  <a:close/>
                </a:path>
              </a:pathLst>
            </a:custGeom>
            <a:noFill/>
            <a:ln w="3175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283147"/>
                </a:solidFill>
                <a:latin typeface="Calibri"/>
              </a:endParaRPr>
            </a:p>
          </p:txBody>
        </p:sp>
        <p:sp>
          <p:nvSpPr>
            <p:cNvPr id="376" name="Rectangle 367">
              <a:extLst>
                <a:ext uri="{FF2B5EF4-FFF2-40B4-BE49-F238E27FC236}">
                  <a16:creationId xmlns:a16="http://schemas.microsoft.com/office/drawing/2014/main" id="{888BD1D2-97B7-44AA-AD37-1EF64F8B8CD7}"/>
                </a:ext>
              </a:extLst>
            </p:cNvPr>
            <p:cNvSpPr>
              <a:spLocks noChangeArrowheads="1"/>
            </p:cNvSpPr>
            <p:nvPr/>
          </p:nvSpPr>
          <p:spPr bwMode="auto">
            <a:xfrm>
              <a:off x="23501350" y="8674100"/>
              <a:ext cx="704850" cy="855663"/>
            </a:xfrm>
            <a:prstGeom prst="rect">
              <a:avLst/>
            </a:prstGeom>
            <a:solidFill>
              <a:srgbClr val="3206E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283147"/>
                </a:solidFill>
                <a:latin typeface="Calibri"/>
              </a:endParaRPr>
            </a:p>
          </p:txBody>
        </p:sp>
        <p:sp>
          <p:nvSpPr>
            <p:cNvPr id="377" name="Freeform 368">
              <a:extLst>
                <a:ext uri="{FF2B5EF4-FFF2-40B4-BE49-F238E27FC236}">
                  <a16:creationId xmlns:a16="http://schemas.microsoft.com/office/drawing/2014/main" id="{B83F8B8D-D458-401B-98CB-5FCD5574F415}"/>
                </a:ext>
              </a:extLst>
            </p:cNvPr>
            <p:cNvSpPr>
              <a:spLocks/>
            </p:cNvSpPr>
            <p:nvPr/>
          </p:nvSpPr>
          <p:spPr bwMode="auto">
            <a:xfrm>
              <a:off x="23501350" y="8505825"/>
              <a:ext cx="889000" cy="171450"/>
            </a:xfrm>
            <a:custGeom>
              <a:avLst/>
              <a:gdLst>
                <a:gd name="T0" fmla="*/ 444 w 560"/>
                <a:gd name="T1" fmla="*/ 108 h 108"/>
                <a:gd name="T2" fmla="*/ 0 w 560"/>
                <a:gd name="T3" fmla="*/ 108 h 108"/>
                <a:gd name="T4" fmla="*/ 116 w 560"/>
                <a:gd name="T5" fmla="*/ 0 h 108"/>
                <a:gd name="T6" fmla="*/ 560 w 560"/>
                <a:gd name="T7" fmla="*/ 0 h 108"/>
                <a:gd name="T8" fmla="*/ 444 w 560"/>
                <a:gd name="T9" fmla="*/ 108 h 108"/>
              </a:gdLst>
              <a:ahLst/>
              <a:cxnLst>
                <a:cxn ang="0">
                  <a:pos x="T0" y="T1"/>
                </a:cxn>
                <a:cxn ang="0">
                  <a:pos x="T2" y="T3"/>
                </a:cxn>
                <a:cxn ang="0">
                  <a:pos x="T4" y="T5"/>
                </a:cxn>
                <a:cxn ang="0">
                  <a:pos x="T6" y="T7"/>
                </a:cxn>
                <a:cxn ang="0">
                  <a:pos x="T8" y="T9"/>
                </a:cxn>
              </a:cxnLst>
              <a:rect l="0" t="0" r="r" b="b"/>
              <a:pathLst>
                <a:path w="560" h="108">
                  <a:moveTo>
                    <a:pt x="444" y="108"/>
                  </a:moveTo>
                  <a:lnTo>
                    <a:pt x="0" y="108"/>
                  </a:lnTo>
                  <a:lnTo>
                    <a:pt x="116" y="0"/>
                  </a:lnTo>
                  <a:lnTo>
                    <a:pt x="560" y="0"/>
                  </a:lnTo>
                  <a:lnTo>
                    <a:pt x="444" y="108"/>
                  </a:lnTo>
                  <a:close/>
                </a:path>
              </a:pathLst>
            </a:custGeom>
            <a:solidFill>
              <a:srgbClr val="4A10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283147"/>
                </a:solidFill>
                <a:latin typeface="Calibri"/>
              </a:endParaRPr>
            </a:p>
          </p:txBody>
        </p:sp>
        <p:sp>
          <p:nvSpPr>
            <p:cNvPr id="378" name="Rectangle 369">
              <a:extLst>
                <a:ext uri="{FF2B5EF4-FFF2-40B4-BE49-F238E27FC236}">
                  <a16:creationId xmlns:a16="http://schemas.microsoft.com/office/drawing/2014/main" id="{F0CB2E18-9DD9-47E2-8023-AB5BB0E4D10A}"/>
                </a:ext>
              </a:extLst>
            </p:cNvPr>
            <p:cNvSpPr>
              <a:spLocks noChangeArrowheads="1"/>
            </p:cNvSpPr>
            <p:nvPr/>
          </p:nvSpPr>
          <p:spPr bwMode="auto">
            <a:xfrm>
              <a:off x="22958425" y="8674100"/>
              <a:ext cx="542925" cy="855663"/>
            </a:xfrm>
            <a:prstGeom prst="rect">
              <a:avLst/>
            </a:prstGeom>
            <a:solidFill>
              <a:srgbClr val="799E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283147"/>
                </a:solidFill>
                <a:latin typeface="Calibri"/>
              </a:endParaRPr>
            </a:p>
          </p:txBody>
        </p:sp>
        <p:sp>
          <p:nvSpPr>
            <p:cNvPr id="379" name="Freeform 370">
              <a:extLst>
                <a:ext uri="{FF2B5EF4-FFF2-40B4-BE49-F238E27FC236}">
                  <a16:creationId xmlns:a16="http://schemas.microsoft.com/office/drawing/2014/main" id="{BF3EDAC9-1B4B-4951-A174-CFCD9977E455}"/>
                </a:ext>
              </a:extLst>
            </p:cNvPr>
            <p:cNvSpPr>
              <a:spLocks/>
            </p:cNvSpPr>
            <p:nvPr/>
          </p:nvSpPr>
          <p:spPr bwMode="auto">
            <a:xfrm>
              <a:off x="22850475" y="8505825"/>
              <a:ext cx="650875" cy="171450"/>
            </a:xfrm>
            <a:custGeom>
              <a:avLst/>
              <a:gdLst>
                <a:gd name="T0" fmla="*/ 410 w 410"/>
                <a:gd name="T1" fmla="*/ 108 h 108"/>
                <a:gd name="T2" fmla="*/ 68 w 410"/>
                <a:gd name="T3" fmla="*/ 108 h 108"/>
                <a:gd name="T4" fmla="*/ 0 w 410"/>
                <a:gd name="T5" fmla="*/ 0 h 108"/>
                <a:gd name="T6" fmla="*/ 342 w 410"/>
                <a:gd name="T7" fmla="*/ 0 h 108"/>
                <a:gd name="T8" fmla="*/ 410 w 410"/>
                <a:gd name="T9" fmla="*/ 108 h 108"/>
              </a:gdLst>
              <a:ahLst/>
              <a:cxnLst>
                <a:cxn ang="0">
                  <a:pos x="T0" y="T1"/>
                </a:cxn>
                <a:cxn ang="0">
                  <a:pos x="T2" y="T3"/>
                </a:cxn>
                <a:cxn ang="0">
                  <a:pos x="T4" y="T5"/>
                </a:cxn>
                <a:cxn ang="0">
                  <a:pos x="T6" y="T7"/>
                </a:cxn>
                <a:cxn ang="0">
                  <a:pos x="T8" y="T9"/>
                </a:cxn>
              </a:cxnLst>
              <a:rect l="0" t="0" r="r" b="b"/>
              <a:pathLst>
                <a:path w="410" h="108">
                  <a:moveTo>
                    <a:pt x="410" y="108"/>
                  </a:moveTo>
                  <a:lnTo>
                    <a:pt x="68" y="108"/>
                  </a:lnTo>
                  <a:lnTo>
                    <a:pt x="0" y="0"/>
                  </a:lnTo>
                  <a:lnTo>
                    <a:pt x="342" y="0"/>
                  </a:lnTo>
                  <a:lnTo>
                    <a:pt x="410" y="108"/>
                  </a:lnTo>
                  <a:close/>
                </a:path>
              </a:pathLst>
            </a:custGeom>
            <a:solidFill>
              <a:srgbClr val="A0B8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283147"/>
                </a:solidFill>
                <a:latin typeface="Calibri"/>
              </a:endParaRPr>
            </a:p>
          </p:txBody>
        </p:sp>
      </p:grpSp>
      <p:grpSp>
        <p:nvGrpSpPr>
          <p:cNvPr id="423" name="Group 422">
            <a:extLst>
              <a:ext uri="{FF2B5EF4-FFF2-40B4-BE49-F238E27FC236}">
                <a16:creationId xmlns:a16="http://schemas.microsoft.com/office/drawing/2014/main" id="{E8340557-6467-431B-B689-B2E4CA2D9412}"/>
              </a:ext>
            </a:extLst>
          </p:cNvPr>
          <p:cNvGrpSpPr/>
          <p:nvPr/>
        </p:nvGrpSpPr>
        <p:grpSpPr>
          <a:xfrm>
            <a:off x="9221947" y="3065170"/>
            <a:ext cx="623013" cy="548410"/>
            <a:chOff x="18707100" y="6783388"/>
            <a:chExt cx="1246188" cy="1096962"/>
          </a:xfrm>
        </p:grpSpPr>
        <p:sp>
          <p:nvSpPr>
            <p:cNvPr id="380" name="Freeform 371">
              <a:extLst>
                <a:ext uri="{FF2B5EF4-FFF2-40B4-BE49-F238E27FC236}">
                  <a16:creationId xmlns:a16="http://schemas.microsoft.com/office/drawing/2014/main" id="{4594D156-2B26-465A-8717-6B3846E64994}"/>
                </a:ext>
              </a:extLst>
            </p:cNvPr>
            <p:cNvSpPr>
              <a:spLocks/>
            </p:cNvSpPr>
            <p:nvPr/>
          </p:nvSpPr>
          <p:spPr bwMode="auto">
            <a:xfrm>
              <a:off x="18707100" y="6783388"/>
              <a:ext cx="1246188" cy="841375"/>
            </a:xfrm>
            <a:custGeom>
              <a:avLst/>
              <a:gdLst>
                <a:gd name="T0" fmla="*/ 423 w 460"/>
                <a:gd name="T1" fmla="*/ 310 h 310"/>
                <a:gd name="T2" fmla="*/ 38 w 460"/>
                <a:gd name="T3" fmla="*/ 310 h 310"/>
                <a:gd name="T4" fmla="*/ 0 w 460"/>
                <a:gd name="T5" fmla="*/ 272 h 310"/>
                <a:gd name="T6" fmla="*/ 0 w 460"/>
                <a:gd name="T7" fmla="*/ 38 h 310"/>
                <a:gd name="T8" fmla="*/ 38 w 460"/>
                <a:gd name="T9" fmla="*/ 0 h 310"/>
                <a:gd name="T10" fmla="*/ 423 w 460"/>
                <a:gd name="T11" fmla="*/ 0 h 310"/>
                <a:gd name="T12" fmla="*/ 460 w 460"/>
                <a:gd name="T13" fmla="*/ 38 h 310"/>
                <a:gd name="T14" fmla="*/ 460 w 460"/>
                <a:gd name="T15" fmla="*/ 272 h 310"/>
                <a:gd name="T16" fmla="*/ 423 w 460"/>
                <a:gd name="T17" fmla="*/ 310 h 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0" h="310">
                  <a:moveTo>
                    <a:pt x="423" y="310"/>
                  </a:moveTo>
                  <a:cubicBezTo>
                    <a:pt x="38" y="310"/>
                    <a:pt x="38" y="310"/>
                    <a:pt x="38" y="310"/>
                  </a:cubicBezTo>
                  <a:cubicBezTo>
                    <a:pt x="17" y="310"/>
                    <a:pt x="0" y="293"/>
                    <a:pt x="0" y="272"/>
                  </a:cubicBezTo>
                  <a:cubicBezTo>
                    <a:pt x="0" y="38"/>
                    <a:pt x="0" y="38"/>
                    <a:pt x="0" y="38"/>
                  </a:cubicBezTo>
                  <a:cubicBezTo>
                    <a:pt x="0" y="17"/>
                    <a:pt x="17" y="0"/>
                    <a:pt x="38" y="0"/>
                  </a:cubicBezTo>
                  <a:cubicBezTo>
                    <a:pt x="423" y="0"/>
                    <a:pt x="423" y="0"/>
                    <a:pt x="423" y="0"/>
                  </a:cubicBezTo>
                  <a:cubicBezTo>
                    <a:pt x="443" y="0"/>
                    <a:pt x="460" y="17"/>
                    <a:pt x="460" y="38"/>
                  </a:cubicBezTo>
                  <a:cubicBezTo>
                    <a:pt x="460" y="272"/>
                    <a:pt x="460" y="272"/>
                    <a:pt x="460" y="272"/>
                  </a:cubicBezTo>
                  <a:cubicBezTo>
                    <a:pt x="460" y="293"/>
                    <a:pt x="443" y="310"/>
                    <a:pt x="423" y="31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283147"/>
                </a:solidFill>
                <a:latin typeface="Calibri"/>
              </a:endParaRPr>
            </a:p>
          </p:txBody>
        </p:sp>
        <p:sp>
          <p:nvSpPr>
            <p:cNvPr id="381" name="Oval 372">
              <a:extLst>
                <a:ext uri="{FF2B5EF4-FFF2-40B4-BE49-F238E27FC236}">
                  <a16:creationId xmlns:a16="http://schemas.microsoft.com/office/drawing/2014/main" id="{C43177F9-7FC2-49CF-95B3-504BA8429954}"/>
                </a:ext>
              </a:extLst>
            </p:cNvPr>
            <p:cNvSpPr>
              <a:spLocks noChangeArrowheads="1"/>
            </p:cNvSpPr>
            <p:nvPr/>
          </p:nvSpPr>
          <p:spPr bwMode="auto">
            <a:xfrm>
              <a:off x="18786475" y="6864350"/>
              <a:ext cx="122238" cy="122238"/>
            </a:xfrm>
            <a:prstGeom prst="ellipse">
              <a:avLst/>
            </a:prstGeom>
            <a:solidFill>
              <a:srgbClr val="DCDC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283147"/>
                </a:solidFill>
                <a:latin typeface="Calibri"/>
              </a:endParaRPr>
            </a:p>
          </p:txBody>
        </p:sp>
        <p:sp>
          <p:nvSpPr>
            <p:cNvPr id="382" name="Rectangle 373">
              <a:extLst>
                <a:ext uri="{FF2B5EF4-FFF2-40B4-BE49-F238E27FC236}">
                  <a16:creationId xmlns:a16="http://schemas.microsoft.com/office/drawing/2014/main" id="{000CC9D6-65C3-459A-B260-37D6DD3339BD}"/>
                </a:ext>
              </a:extLst>
            </p:cNvPr>
            <p:cNvSpPr>
              <a:spLocks noChangeArrowheads="1"/>
            </p:cNvSpPr>
            <p:nvPr/>
          </p:nvSpPr>
          <p:spPr bwMode="auto">
            <a:xfrm>
              <a:off x="18956338" y="6891338"/>
              <a:ext cx="428625" cy="36513"/>
            </a:xfrm>
            <a:prstGeom prst="rect">
              <a:avLst/>
            </a:prstGeom>
            <a:solidFill>
              <a:srgbClr val="DCDCF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283147"/>
                </a:solidFill>
                <a:latin typeface="Calibri"/>
              </a:endParaRPr>
            </a:p>
          </p:txBody>
        </p:sp>
        <p:sp>
          <p:nvSpPr>
            <p:cNvPr id="383" name="Rectangle 374">
              <a:extLst>
                <a:ext uri="{FF2B5EF4-FFF2-40B4-BE49-F238E27FC236}">
                  <a16:creationId xmlns:a16="http://schemas.microsoft.com/office/drawing/2014/main" id="{44712ABD-B534-41B3-88A9-B30DA5D11E4D}"/>
                </a:ext>
              </a:extLst>
            </p:cNvPr>
            <p:cNvSpPr>
              <a:spLocks noChangeArrowheads="1"/>
            </p:cNvSpPr>
            <p:nvPr/>
          </p:nvSpPr>
          <p:spPr bwMode="auto">
            <a:xfrm>
              <a:off x="18956338" y="6948488"/>
              <a:ext cx="255588" cy="11113"/>
            </a:xfrm>
            <a:prstGeom prst="rect">
              <a:avLst/>
            </a:prstGeom>
            <a:solidFill>
              <a:srgbClr val="DCDCF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283147"/>
                </a:solidFill>
                <a:latin typeface="Calibri"/>
              </a:endParaRPr>
            </a:p>
          </p:txBody>
        </p:sp>
        <p:sp>
          <p:nvSpPr>
            <p:cNvPr id="384" name="Rectangle 375">
              <a:extLst>
                <a:ext uri="{FF2B5EF4-FFF2-40B4-BE49-F238E27FC236}">
                  <a16:creationId xmlns:a16="http://schemas.microsoft.com/office/drawing/2014/main" id="{B18D290D-F0ED-4021-A230-5890BBCCF82E}"/>
                </a:ext>
              </a:extLst>
            </p:cNvPr>
            <p:cNvSpPr>
              <a:spLocks noChangeArrowheads="1"/>
            </p:cNvSpPr>
            <p:nvPr/>
          </p:nvSpPr>
          <p:spPr bwMode="auto">
            <a:xfrm>
              <a:off x="18799175" y="7032625"/>
              <a:ext cx="1060450" cy="50165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283147"/>
                </a:solidFill>
                <a:latin typeface="Calibri"/>
              </a:endParaRPr>
            </a:p>
          </p:txBody>
        </p:sp>
        <p:sp>
          <p:nvSpPr>
            <p:cNvPr id="385" name="Freeform 376">
              <a:extLst>
                <a:ext uri="{FF2B5EF4-FFF2-40B4-BE49-F238E27FC236}">
                  <a16:creationId xmlns:a16="http://schemas.microsoft.com/office/drawing/2014/main" id="{3C4005B4-F9BE-48E9-8D82-DED5708D19C5}"/>
                </a:ext>
              </a:extLst>
            </p:cNvPr>
            <p:cNvSpPr>
              <a:spLocks/>
            </p:cNvSpPr>
            <p:nvPr/>
          </p:nvSpPr>
          <p:spPr bwMode="auto">
            <a:xfrm>
              <a:off x="19269075" y="7196138"/>
              <a:ext cx="120650" cy="176213"/>
            </a:xfrm>
            <a:custGeom>
              <a:avLst/>
              <a:gdLst>
                <a:gd name="T0" fmla="*/ 0 w 76"/>
                <a:gd name="T1" fmla="*/ 0 h 111"/>
                <a:gd name="T2" fmla="*/ 0 w 76"/>
                <a:gd name="T3" fmla="*/ 111 h 111"/>
                <a:gd name="T4" fmla="*/ 76 w 76"/>
                <a:gd name="T5" fmla="*/ 53 h 111"/>
                <a:gd name="T6" fmla="*/ 0 w 76"/>
                <a:gd name="T7" fmla="*/ 0 h 111"/>
              </a:gdLst>
              <a:ahLst/>
              <a:cxnLst>
                <a:cxn ang="0">
                  <a:pos x="T0" y="T1"/>
                </a:cxn>
                <a:cxn ang="0">
                  <a:pos x="T2" y="T3"/>
                </a:cxn>
                <a:cxn ang="0">
                  <a:pos x="T4" y="T5"/>
                </a:cxn>
                <a:cxn ang="0">
                  <a:pos x="T6" y="T7"/>
                </a:cxn>
              </a:cxnLst>
              <a:rect l="0" t="0" r="r" b="b"/>
              <a:pathLst>
                <a:path w="76" h="111">
                  <a:moveTo>
                    <a:pt x="0" y="0"/>
                  </a:moveTo>
                  <a:lnTo>
                    <a:pt x="0" y="111"/>
                  </a:lnTo>
                  <a:lnTo>
                    <a:pt x="76" y="53"/>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283147"/>
                </a:solidFill>
                <a:latin typeface="Calibri"/>
              </a:endParaRPr>
            </a:p>
          </p:txBody>
        </p:sp>
        <p:sp>
          <p:nvSpPr>
            <p:cNvPr id="386" name="Freeform 377">
              <a:extLst>
                <a:ext uri="{FF2B5EF4-FFF2-40B4-BE49-F238E27FC236}">
                  <a16:creationId xmlns:a16="http://schemas.microsoft.com/office/drawing/2014/main" id="{5542D337-46C1-495C-8127-0CF009AD0971}"/>
                </a:ext>
              </a:extLst>
            </p:cNvPr>
            <p:cNvSpPr>
              <a:spLocks/>
            </p:cNvSpPr>
            <p:nvPr/>
          </p:nvSpPr>
          <p:spPr bwMode="auto">
            <a:xfrm>
              <a:off x="19269075" y="7196138"/>
              <a:ext cx="120650" cy="176213"/>
            </a:xfrm>
            <a:custGeom>
              <a:avLst/>
              <a:gdLst>
                <a:gd name="T0" fmla="*/ 0 w 76"/>
                <a:gd name="T1" fmla="*/ 0 h 111"/>
                <a:gd name="T2" fmla="*/ 0 w 76"/>
                <a:gd name="T3" fmla="*/ 111 h 111"/>
                <a:gd name="T4" fmla="*/ 76 w 76"/>
                <a:gd name="T5" fmla="*/ 53 h 111"/>
                <a:gd name="T6" fmla="*/ 0 w 76"/>
                <a:gd name="T7" fmla="*/ 0 h 111"/>
              </a:gdLst>
              <a:ahLst/>
              <a:cxnLst>
                <a:cxn ang="0">
                  <a:pos x="T0" y="T1"/>
                </a:cxn>
                <a:cxn ang="0">
                  <a:pos x="T2" y="T3"/>
                </a:cxn>
                <a:cxn ang="0">
                  <a:pos x="T4" y="T5"/>
                </a:cxn>
                <a:cxn ang="0">
                  <a:pos x="T6" y="T7"/>
                </a:cxn>
              </a:cxnLst>
              <a:rect l="0" t="0" r="r" b="b"/>
              <a:pathLst>
                <a:path w="76" h="111">
                  <a:moveTo>
                    <a:pt x="0" y="0"/>
                  </a:moveTo>
                  <a:lnTo>
                    <a:pt x="0" y="111"/>
                  </a:lnTo>
                  <a:lnTo>
                    <a:pt x="76" y="53"/>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283147"/>
                </a:solidFill>
                <a:latin typeface="Calibri"/>
              </a:endParaRPr>
            </a:p>
          </p:txBody>
        </p:sp>
        <p:sp>
          <p:nvSpPr>
            <p:cNvPr id="387" name="Freeform 378">
              <a:extLst>
                <a:ext uri="{FF2B5EF4-FFF2-40B4-BE49-F238E27FC236}">
                  <a16:creationId xmlns:a16="http://schemas.microsoft.com/office/drawing/2014/main" id="{29B1243B-862F-44DD-BB07-B391D09BAFAA}"/>
                </a:ext>
              </a:extLst>
            </p:cNvPr>
            <p:cNvSpPr>
              <a:spLocks/>
            </p:cNvSpPr>
            <p:nvPr/>
          </p:nvSpPr>
          <p:spPr bwMode="auto">
            <a:xfrm>
              <a:off x="18778538" y="7616825"/>
              <a:ext cx="115888" cy="263525"/>
            </a:xfrm>
            <a:custGeom>
              <a:avLst/>
              <a:gdLst>
                <a:gd name="T0" fmla="*/ 0 w 43"/>
                <a:gd name="T1" fmla="*/ 0 h 97"/>
                <a:gd name="T2" fmla="*/ 0 w 43"/>
                <a:gd name="T3" fmla="*/ 97 h 97"/>
                <a:gd name="T4" fmla="*/ 43 w 43"/>
                <a:gd name="T5" fmla="*/ 0 h 97"/>
                <a:gd name="T6" fmla="*/ 0 w 43"/>
                <a:gd name="T7" fmla="*/ 0 h 97"/>
              </a:gdLst>
              <a:ahLst/>
              <a:cxnLst>
                <a:cxn ang="0">
                  <a:pos x="T0" y="T1"/>
                </a:cxn>
                <a:cxn ang="0">
                  <a:pos x="T2" y="T3"/>
                </a:cxn>
                <a:cxn ang="0">
                  <a:pos x="T4" y="T5"/>
                </a:cxn>
                <a:cxn ang="0">
                  <a:pos x="T6" y="T7"/>
                </a:cxn>
              </a:cxnLst>
              <a:rect l="0" t="0" r="r" b="b"/>
              <a:pathLst>
                <a:path w="43" h="97">
                  <a:moveTo>
                    <a:pt x="0" y="0"/>
                  </a:moveTo>
                  <a:cubicBezTo>
                    <a:pt x="0" y="97"/>
                    <a:pt x="0" y="97"/>
                    <a:pt x="0" y="97"/>
                  </a:cubicBezTo>
                  <a:cubicBezTo>
                    <a:pt x="0" y="97"/>
                    <a:pt x="17" y="9"/>
                    <a:pt x="43" y="0"/>
                  </a:cubicBez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283147"/>
                </a:solidFill>
                <a:latin typeface="Calibri"/>
              </a:endParaRPr>
            </a:p>
          </p:txBody>
        </p:sp>
      </p:grpSp>
      <p:grpSp>
        <p:nvGrpSpPr>
          <p:cNvPr id="424" name="Group 423">
            <a:extLst>
              <a:ext uri="{FF2B5EF4-FFF2-40B4-BE49-F238E27FC236}">
                <a16:creationId xmlns:a16="http://schemas.microsoft.com/office/drawing/2014/main" id="{747F2067-AF3F-46FF-BFFD-BAFFA40D08CC}"/>
              </a:ext>
            </a:extLst>
          </p:cNvPr>
          <p:cNvGrpSpPr/>
          <p:nvPr/>
        </p:nvGrpSpPr>
        <p:grpSpPr>
          <a:xfrm>
            <a:off x="9231471" y="2248507"/>
            <a:ext cx="693647" cy="744441"/>
            <a:chOff x="18726150" y="5149850"/>
            <a:chExt cx="1387475" cy="1489075"/>
          </a:xfrm>
        </p:grpSpPr>
        <p:sp>
          <p:nvSpPr>
            <p:cNvPr id="388" name="Rectangle 379">
              <a:extLst>
                <a:ext uri="{FF2B5EF4-FFF2-40B4-BE49-F238E27FC236}">
                  <a16:creationId xmlns:a16="http://schemas.microsoft.com/office/drawing/2014/main" id="{25820612-2CA8-488E-803D-B285EAF6FBC6}"/>
                </a:ext>
              </a:extLst>
            </p:cNvPr>
            <p:cNvSpPr>
              <a:spLocks noChangeArrowheads="1"/>
            </p:cNvSpPr>
            <p:nvPr/>
          </p:nvSpPr>
          <p:spPr bwMode="auto">
            <a:xfrm>
              <a:off x="18726150" y="5149850"/>
              <a:ext cx="1387475" cy="14890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283147"/>
                </a:solidFill>
                <a:latin typeface="Calibri"/>
              </a:endParaRPr>
            </a:p>
          </p:txBody>
        </p:sp>
        <p:sp>
          <p:nvSpPr>
            <p:cNvPr id="389" name="Rectangle 380">
              <a:extLst>
                <a:ext uri="{FF2B5EF4-FFF2-40B4-BE49-F238E27FC236}">
                  <a16:creationId xmlns:a16="http://schemas.microsoft.com/office/drawing/2014/main" id="{43B3959F-B24B-4C10-A864-D5157F0D356E}"/>
                </a:ext>
              </a:extLst>
            </p:cNvPr>
            <p:cNvSpPr>
              <a:spLocks noChangeArrowheads="1"/>
            </p:cNvSpPr>
            <p:nvPr/>
          </p:nvSpPr>
          <p:spPr bwMode="auto">
            <a:xfrm>
              <a:off x="18726150" y="5149850"/>
              <a:ext cx="1387475" cy="122238"/>
            </a:xfrm>
            <a:prstGeom prst="rect">
              <a:avLst/>
            </a:prstGeom>
            <a:solidFill>
              <a:srgbClr val="ADC6F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283147"/>
                </a:solidFill>
                <a:latin typeface="Calibri"/>
              </a:endParaRPr>
            </a:p>
          </p:txBody>
        </p:sp>
        <p:sp>
          <p:nvSpPr>
            <p:cNvPr id="390" name="Oval 381">
              <a:extLst>
                <a:ext uri="{FF2B5EF4-FFF2-40B4-BE49-F238E27FC236}">
                  <a16:creationId xmlns:a16="http://schemas.microsoft.com/office/drawing/2014/main" id="{6E7B693A-2119-428F-9F23-910AAB131CF3}"/>
                </a:ext>
              </a:extLst>
            </p:cNvPr>
            <p:cNvSpPr>
              <a:spLocks noChangeArrowheads="1"/>
            </p:cNvSpPr>
            <p:nvPr/>
          </p:nvSpPr>
          <p:spPr bwMode="auto">
            <a:xfrm>
              <a:off x="18767425" y="5191125"/>
              <a:ext cx="42863" cy="42863"/>
            </a:xfrm>
            <a:prstGeom prst="ellipse">
              <a:avLst/>
            </a:prstGeom>
            <a:solidFill>
              <a:srgbClr val="7A9A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283147"/>
                </a:solidFill>
                <a:latin typeface="Calibri"/>
              </a:endParaRPr>
            </a:p>
          </p:txBody>
        </p:sp>
        <p:sp>
          <p:nvSpPr>
            <p:cNvPr id="391" name="Oval 382">
              <a:extLst>
                <a:ext uri="{FF2B5EF4-FFF2-40B4-BE49-F238E27FC236}">
                  <a16:creationId xmlns:a16="http://schemas.microsoft.com/office/drawing/2014/main" id="{93612F06-AB98-4E99-A518-6F8480D02F57}"/>
                </a:ext>
              </a:extLst>
            </p:cNvPr>
            <p:cNvSpPr>
              <a:spLocks noChangeArrowheads="1"/>
            </p:cNvSpPr>
            <p:nvPr/>
          </p:nvSpPr>
          <p:spPr bwMode="auto">
            <a:xfrm>
              <a:off x="18851563" y="5191125"/>
              <a:ext cx="42863" cy="42863"/>
            </a:xfrm>
            <a:prstGeom prst="ellipse">
              <a:avLst/>
            </a:prstGeom>
            <a:solidFill>
              <a:srgbClr val="7A9A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283147"/>
                </a:solidFill>
                <a:latin typeface="Calibri"/>
              </a:endParaRPr>
            </a:p>
          </p:txBody>
        </p:sp>
        <p:sp>
          <p:nvSpPr>
            <p:cNvPr id="392" name="Oval 383">
              <a:extLst>
                <a:ext uri="{FF2B5EF4-FFF2-40B4-BE49-F238E27FC236}">
                  <a16:creationId xmlns:a16="http://schemas.microsoft.com/office/drawing/2014/main" id="{6060BF8F-E493-4C45-A408-8ED7E669EF86}"/>
                </a:ext>
              </a:extLst>
            </p:cNvPr>
            <p:cNvSpPr>
              <a:spLocks noChangeArrowheads="1"/>
            </p:cNvSpPr>
            <p:nvPr/>
          </p:nvSpPr>
          <p:spPr bwMode="auto">
            <a:xfrm>
              <a:off x="18935700" y="5191125"/>
              <a:ext cx="42863" cy="42863"/>
            </a:xfrm>
            <a:prstGeom prst="ellipse">
              <a:avLst/>
            </a:prstGeom>
            <a:solidFill>
              <a:srgbClr val="7A9A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283147"/>
                </a:solidFill>
                <a:latin typeface="Calibri"/>
              </a:endParaRPr>
            </a:p>
          </p:txBody>
        </p:sp>
        <p:sp>
          <p:nvSpPr>
            <p:cNvPr id="393" name="Rectangle 384">
              <a:extLst>
                <a:ext uri="{FF2B5EF4-FFF2-40B4-BE49-F238E27FC236}">
                  <a16:creationId xmlns:a16="http://schemas.microsoft.com/office/drawing/2014/main" id="{F9F7D49D-6418-4658-9012-255AFEAF81E0}"/>
                </a:ext>
              </a:extLst>
            </p:cNvPr>
            <p:cNvSpPr>
              <a:spLocks noChangeArrowheads="1"/>
            </p:cNvSpPr>
            <p:nvPr/>
          </p:nvSpPr>
          <p:spPr bwMode="auto">
            <a:xfrm>
              <a:off x="18840450" y="5372100"/>
              <a:ext cx="157163" cy="157163"/>
            </a:xfrm>
            <a:prstGeom prst="rect">
              <a:avLst/>
            </a:prstGeom>
            <a:solidFill>
              <a:srgbClr val="303F9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283147"/>
                </a:solidFill>
                <a:latin typeface="Calibri"/>
              </a:endParaRPr>
            </a:p>
          </p:txBody>
        </p:sp>
        <p:sp>
          <p:nvSpPr>
            <p:cNvPr id="394" name="Rectangle 385">
              <a:extLst>
                <a:ext uri="{FF2B5EF4-FFF2-40B4-BE49-F238E27FC236}">
                  <a16:creationId xmlns:a16="http://schemas.microsoft.com/office/drawing/2014/main" id="{14546433-88B0-4E3E-8CCB-7A5AB086A507}"/>
                </a:ext>
              </a:extLst>
            </p:cNvPr>
            <p:cNvSpPr>
              <a:spLocks noChangeArrowheads="1"/>
            </p:cNvSpPr>
            <p:nvPr/>
          </p:nvSpPr>
          <p:spPr bwMode="auto">
            <a:xfrm>
              <a:off x="18840450" y="5597525"/>
              <a:ext cx="1160463" cy="417513"/>
            </a:xfrm>
            <a:prstGeom prst="rect">
              <a:avLst/>
            </a:prstGeom>
            <a:solidFill>
              <a:srgbClr val="DCDCF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283147"/>
                </a:solidFill>
                <a:latin typeface="Calibri"/>
              </a:endParaRPr>
            </a:p>
          </p:txBody>
        </p:sp>
        <p:sp>
          <p:nvSpPr>
            <p:cNvPr id="395" name="Rectangle 386">
              <a:extLst>
                <a:ext uri="{FF2B5EF4-FFF2-40B4-BE49-F238E27FC236}">
                  <a16:creationId xmlns:a16="http://schemas.microsoft.com/office/drawing/2014/main" id="{90688DA3-E607-4B76-A6C4-4EBCF6A6209E}"/>
                </a:ext>
              </a:extLst>
            </p:cNvPr>
            <p:cNvSpPr>
              <a:spLocks noChangeArrowheads="1"/>
            </p:cNvSpPr>
            <p:nvPr/>
          </p:nvSpPr>
          <p:spPr bwMode="auto">
            <a:xfrm>
              <a:off x="19048413" y="5414963"/>
              <a:ext cx="762000" cy="38100"/>
            </a:xfrm>
            <a:prstGeom prst="rect">
              <a:avLst/>
            </a:prstGeom>
            <a:solidFill>
              <a:srgbClr val="DCDCF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283147"/>
                </a:solidFill>
                <a:latin typeface="Calibri"/>
              </a:endParaRPr>
            </a:p>
          </p:txBody>
        </p:sp>
        <p:sp>
          <p:nvSpPr>
            <p:cNvPr id="396" name="Rectangle 387">
              <a:extLst>
                <a:ext uri="{FF2B5EF4-FFF2-40B4-BE49-F238E27FC236}">
                  <a16:creationId xmlns:a16="http://schemas.microsoft.com/office/drawing/2014/main" id="{EBB79448-12E7-4A2B-A1BA-BEF49AF53ADE}"/>
                </a:ext>
              </a:extLst>
            </p:cNvPr>
            <p:cNvSpPr>
              <a:spLocks noChangeArrowheads="1"/>
            </p:cNvSpPr>
            <p:nvPr/>
          </p:nvSpPr>
          <p:spPr bwMode="auto">
            <a:xfrm>
              <a:off x="19048413" y="5475288"/>
              <a:ext cx="455613" cy="11113"/>
            </a:xfrm>
            <a:prstGeom prst="rect">
              <a:avLst/>
            </a:prstGeom>
            <a:solidFill>
              <a:srgbClr val="DCDCF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283147"/>
                </a:solidFill>
                <a:latin typeface="Calibri"/>
              </a:endParaRPr>
            </a:p>
          </p:txBody>
        </p:sp>
        <p:sp>
          <p:nvSpPr>
            <p:cNvPr id="397" name="Rectangle 388">
              <a:extLst>
                <a:ext uri="{FF2B5EF4-FFF2-40B4-BE49-F238E27FC236}">
                  <a16:creationId xmlns:a16="http://schemas.microsoft.com/office/drawing/2014/main" id="{9014C817-8E93-41A3-B35B-BDBD0A23C81A}"/>
                </a:ext>
              </a:extLst>
            </p:cNvPr>
            <p:cNvSpPr>
              <a:spLocks noChangeArrowheads="1"/>
            </p:cNvSpPr>
            <p:nvPr/>
          </p:nvSpPr>
          <p:spPr bwMode="auto">
            <a:xfrm>
              <a:off x="18840450" y="6148388"/>
              <a:ext cx="474663" cy="34925"/>
            </a:xfrm>
            <a:prstGeom prst="rect">
              <a:avLst/>
            </a:prstGeom>
            <a:solidFill>
              <a:srgbClr val="DCDCF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283147"/>
                </a:solidFill>
                <a:latin typeface="Calibri"/>
              </a:endParaRPr>
            </a:p>
          </p:txBody>
        </p:sp>
        <p:sp>
          <p:nvSpPr>
            <p:cNvPr id="398" name="Rectangle 389">
              <a:extLst>
                <a:ext uri="{FF2B5EF4-FFF2-40B4-BE49-F238E27FC236}">
                  <a16:creationId xmlns:a16="http://schemas.microsoft.com/office/drawing/2014/main" id="{98BD60B7-551D-4ED0-A37A-C4F7C4CED4A5}"/>
                </a:ext>
              </a:extLst>
            </p:cNvPr>
            <p:cNvSpPr>
              <a:spLocks noChangeArrowheads="1"/>
            </p:cNvSpPr>
            <p:nvPr/>
          </p:nvSpPr>
          <p:spPr bwMode="auto">
            <a:xfrm>
              <a:off x="18840450" y="6205538"/>
              <a:ext cx="652463" cy="12700"/>
            </a:xfrm>
            <a:prstGeom prst="rect">
              <a:avLst/>
            </a:prstGeom>
            <a:solidFill>
              <a:srgbClr val="DCDCF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283147"/>
                </a:solidFill>
                <a:latin typeface="Calibri"/>
              </a:endParaRPr>
            </a:p>
          </p:txBody>
        </p:sp>
        <p:sp>
          <p:nvSpPr>
            <p:cNvPr id="399" name="Rectangle 390">
              <a:extLst>
                <a:ext uri="{FF2B5EF4-FFF2-40B4-BE49-F238E27FC236}">
                  <a16:creationId xmlns:a16="http://schemas.microsoft.com/office/drawing/2014/main" id="{52F2464D-7369-45F5-82A5-AB66FD6BEC9F}"/>
                </a:ext>
              </a:extLst>
            </p:cNvPr>
            <p:cNvSpPr>
              <a:spLocks noChangeArrowheads="1"/>
            </p:cNvSpPr>
            <p:nvPr/>
          </p:nvSpPr>
          <p:spPr bwMode="auto">
            <a:xfrm>
              <a:off x="18840450" y="6289675"/>
              <a:ext cx="1135063" cy="12700"/>
            </a:xfrm>
            <a:prstGeom prst="rect">
              <a:avLst/>
            </a:prstGeom>
            <a:solidFill>
              <a:srgbClr val="DCDCF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283147"/>
                </a:solidFill>
                <a:latin typeface="Calibri"/>
              </a:endParaRPr>
            </a:p>
          </p:txBody>
        </p:sp>
        <p:sp>
          <p:nvSpPr>
            <p:cNvPr id="400" name="Rectangle 391">
              <a:extLst>
                <a:ext uri="{FF2B5EF4-FFF2-40B4-BE49-F238E27FC236}">
                  <a16:creationId xmlns:a16="http://schemas.microsoft.com/office/drawing/2014/main" id="{5FA30D7A-6D80-4DB7-BB7A-45114246C799}"/>
                </a:ext>
              </a:extLst>
            </p:cNvPr>
            <p:cNvSpPr>
              <a:spLocks noChangeArrowheads="1"/>
            </p:cNvSpPr>
            <p:nvPr/>
          </p:nvSpPr>
          <p:spPr bwMode="auto">
            <a:xfrm>
              <a:off x="18840450" y="6313488"/>
              <a:ext cx="1135063" cy="14288"/>
            </a:xfrm>
            <a:prstGeom prst="rect">
              <a:avLst/>
            </a:prstGeom>
            <a:solidFill>
              <a:srgbClr val="DCDCF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283147"/>
                </a:solidFill>
                <a:latin typeface="Calibri"/>
              </a:endParaRPr>
            </a:p>
          </p:txBody>
        </p:sp>
        <p:sp>
          <p:nvSpPr>
            <p:cNvPr id="401" name="Rectangle 392">
              <a:extLst>
                <a:ext uri="{FF2B5EF4-FFF2-40B4-BE49-F238E27FC236}">
                  <a16:creationId xmlns:a16="http://schemas.microsoft.com/office/drawing/2014/main" id="{A220F49E-D331-4DEF-B401-3A7700DD1124}"/>
                </a:ext>
              </a:extLst>
            </p:cNvPr>
            <p:cNvSpPr>
              <a:spLocks noChangeArrowheads="1"/>
            </p:cNvSpPr>
            <p:nvPr/>
          </p:nvSpPr>
          <p:spPr bwMode="auto">
            <a:xfrm>
              <a:off x="18840450" y="6338888"/>
              <a:ext cx="1135063" cy="12700"/>
            </a:xfrm>
            <a:prstGeom prst="rect">
              <a:avLst/>
            </a:prstGeom>
            <a:solidFill>
              <a:srgbClr val="DCDCF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283147"/>
                </a:solidFill>
                <a:latin typeface="Calibri"/>
              </a:endParaRPr>
            </a:p>
          </p:txBody>
        </p:sp>
        <p:sp>
          <p:nvSpPr>
            <p:cNvPr id="402" name="Rectangle 393">
              <a:extLst>
                <a:ext uri="{FF2B5EF4-FFF2-40B4-BE49-F238E27FC236}">
                  <a16:creationId xmlns:a16="http://schemas.microsoft.com/office/drawing/2014/main" id="{BF4D2E39-9936-4098-B7F6-BAF897F47C37}"/>
                </a:ext>
              </a:extLst>
            </p:cNvPr>
            <p:cNvSpPr>
              <a:spLocks noChangeArrowheads="1"/>
            </p:cNvSpPr>
            <p:nvPr/>
          </p:nvSpPr>
          <p:spPr bwMode="auto">
            <a:xfrm>
              <a:off x="18840450" y="6362700"/>
              <a:ext cx="1135063" cy="14288"/>
            </a:xfrm>
            <a:prstGeom prst="rect">
              <a:avLst/>
            </a:prstGeom>
            <a:solidFill>
              <a:srgbClr val="DCDCF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283147"/>
                </a:solidFill>
                <a:latin typeface="Calibri"/>
              </a:endParaRPr>
            </a:p>
          </p:txBody>
        </p:sp>
        <p:sp>
          <p:nvSpPr>
            <p:cNvPr id="403" name="Rectangle 394">
              <a:extLst>
                <a:ext uri="{FF2B5EF4-FFF2-40B4-BE49-F238E27FC236}">
                  <a16:creationId xmlns:a16="http://schemas.microsoft.com/office/drawing/2014/main" id="{8DBF3BE7-9692-42D9-8836-022206283CD0}"/>
                </a:ext>
              </a:extLst>
            </p:cNvPr>
            <p:cNvSpPr>
              <a:spLocks noChangeArrowheads="1"/>
            </p:cNvSpPr>
            <p:nvPr/>
          </p:nvSpPr>
          <p:spPr bwMode="auto">
            <a:xfrm>
              <a:off x="18840450" y="6386513"/>
              <a:ext cx="1135063" cy="14288"/>
            </a:xfrm>
            <a:prstGeom prst="rect">
              <a:avLst/>
            </a:prstGeom>
            <a:solidFill>
              <a:srgbClr val="DCDCF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283147"/>
                </a:solidFill>
                <a:latin typeface="Calibri"/>
              </a:endParaRPr>
            </a:p>
          </p:txBody>
        </p:sp>
        <p:sp>
          <p:nvSpPr>
            <p:cNvPr id="404" name="Rectangle 395">
              <a:extLst>
                <a:ext uri="{FF2B5EF4-FFF2-40B4-BE49-F238E27FC236}">
                  <a16:creationId xmlns:a16="http://schemas.microsoft.com/office/drawing/2014/main" id="{B426D5FA-482D-40F2-AE63-A11CA3A425BE}"/>
                </a:ext>
              </a:extLst>
            </p:cNvPr>
            <p:cNvSpPr>
              <a:spLocks noChangeArrowheads="1"/>
            </p:cNvSpPr>
            <p:nvPr/>
          </p:nvSpPr>
          <p:spPr bwMode="auto">
            <a:xfrm>
              <a:off x="18840450" y="6411913"/>
              <a:ext cx="1135063" cy="12700"/>
            </a:xfrm>
            <a:prstGeom prst="rect">
              <a:avLst/>
            </a:prstGeom>
            <a:solidFill>
              <a:srgbClr val="DCDCF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283147"/>
                </a:solidFill>
                <a:latin typeface="Calibri"/>
              </a:endParaRPr>
            </a:p>
          </p:txBody>
        </p:sp>
        <p:sp>
          <p:nvSpPr>
            <p:cNvPr id="405" name="Rectangle 396">
              <a:extLst>
                <a:ext uri="{FF2B5EF4-FFF2-40B4-BE49-F238E27FC236}">
                  <a16:creationId xmlns:a16="http://schemas.microsoft.com/office/drawing/2014/main" id="{20DB3228-69BF-4A1D-88AF-B50D390A1863}"/>
                </a:ext>
              </a:extLst>
            </p:cNvPr>
            <p:cNvSpPr>
              <a:spLocks noChangeArrowheads="1"/>
            </p:cNvSpPr>
            <p:nvPr/>
          </p:nvSpPr>
          <p:spPr bwMode="auto">
            <a:xfrm>
              <a:off x="18840450" y="6435725"/>
              <a:ext cx="1135063" cy="14288"/>
            </a:xfrm>
            <a:prstGeom prst="rect">
              <a:avLst/>
            </a:prstGeom>
            <a:solidFill>
              <a:srgbClr val="DCDCF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283147"/>
                </a:solidFill>
                <a:latin typeface="Calibri"/>
              </a:endParaRPr>
            </a:p>
          </p:txBody>
        </p:sp>
        <p:sp>
          <p:nvSpPr>
            <p:cNvPr id="406" name="Rectangle 397">
              <a:extLst>
                <a:ext uri="{FF2B5EF4-FFF2-40B4-BE49-F238E27FC236}">
                  <a16:creationId xmlns:a16="http://schemas.microsoft.com/office/drawing/2014/main" id="{923A4BCF-A0F3-49A9-ADFC-6B4B3AF52C95}"/>
                </a:ext>
              </a:extLst>
            </p:cNvPr>
            <p:cNvSpPr>
              <a:spLocks noChangeArrowheads="1"/>
            </p:cNvSpPr>
            <p:nvPr/>
          </p:nvSpPr>
          <p:spPr bwMode="auto">
            <a:xfrm>
              <a:off x="18840450" y="6048375"/>
              <a:ext cx="49213" cy="46038"/>
            </a:xfrm>
            <a:prstGeom prst="rect">
              <a:avLst/>
            </a:prstGeom>
            <a:solidFill>
              <a:srgbClr val="DCDCF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283147"/>
                </a:solidFill>
                <a:latin typeface="Calibri"/>
              </a:endParaRPr>
            </a:p>
          </p:txBody>
        </p:sp>
        <p:sp>
          <p:nvSpPr>
            <p:cNvPr id="407" name="Rectangle 398">
              <a:extLst>
                <a:ext uri="{FF2B5EF4-FFF2-40B4-BE49-F238E27FC236}">
                  <a16:creationId xmlns:a16="http://schemas.microsoft.com/office/drawing/2014/main" id="{27432E29-3B6E-4EE8-AAF4-A98A24DF204D}"/>
                </a:ext>
              </a:extLst>
            </p:cNvPr>
            <p:cNvSpPr>
              <a:spLocks noChangeArrowheads="1"/>
            </p:cNvSpPr>
            <p:nvPr/>
          </p:nvSpPr>
          <p:spPr bwMode="auto">
            <a:xfrm>
              <a:off x="18900775" y="6056313"/>
              <a:ext cx="173038" cy="30163"/>
            </a:xfrm>
            <a:prstGeom prst="rect">
              <a:avLst/>
            </a:prstGeom>
            <a:solidFill>
              <a:srgbClr val="DCDCF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283147"/>
                </a:solidFill>
                <a:latin typeface="Calibri"/>
              </a:endParaRPr>
            </a:p>
          </p:txBody>
        </p:sp>
        <p:sp>
          <p:nvSpPr>
            <p:cNvPr id="408" name="Rectangle 399">
              <a:extLst>
                <a:ext uri="{FF2B5EF4-FFF2-40B4-BE49-F238E27FC236}">
                  <a16:creationId xmlns:a16="http://schemas.microsoft.com/office/drawing/2014/main" id="{53F72F46-3780-4664-9D09-641BC0C2E7F8}"/>
                </a:ext>
              </a:extLst>
            </p:cNvPr>
            <p:cNvSpPr>
              <a:spLocks noChangeArrowheads="1"/>
            </p:cNvSpPr>
            <p:nvPr/>
          </p:nvSpPr>
          <p:spPr bwMode="auto">
            <a:xfrm>
              <a:off x="19119850" y="6048375"/>
              <a:ext cx="46038" cy="46038"/>
            </a:xfrm>
            <a:prstGeom prst="rect">
              <a:avLst/>
            </a:prstGeom>
            <a:solidFill>
              <a:srgbClr val="DCDCF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283147"/>
                </a:solidFill>
                <a:latin typeface="Calibri"/>
              </a:endParaRPr>
            </a:p>
          </p:txBody>
        </p:sp>
        <p:sp>
          <p:nvSpPr>
            <p:cNvPr id="409" name="Rectangle 400">
              <a:extLst>
                <a:ext uri="{FF2B5EF4-FFF2-40B4-BE49-F238E27FC236}">
                  <a16:creationId xmlns:a16="http://schemas.microsoft.com/office/drawing/2014/main" id="{C05F8A41-A515-4B18-84EC-EF6DA404D3D3}"/>
                </a:ext>
              </a:extLst>
            </p:cNvPr>
            <p:cNvSpPr>
              <a:spLocks noChangeArrowheads="1"/>
            </p:cNvSpPr>
            <p:nvPr/>
          </p:nvSpPr>
          <p:spPr bwMode="auto">
            <a:xfrm>
              <a:off x="19178588" y="6056313"/>
              <a:ext cx="171450" cy="30163"/>
            </a:xfrm>
            <a:prstGeom prst="rect">
              <a:avLst/>
            </a:prstGeom>
            <a:solidFill>
              <a:srgbClr val="DCDCF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283147"/>
                </a:solidFill>
                <a:latin typeface="Calibri"/>
              </a:endParaRPr>
            </a:p>
          </p:txBody>
        </p:sp>
        <p:sp>
          <p:nvSpPr>
            <p:cNvPr id="410" name="Rectangle 401">
              <a:extLst>
                <a:ext uri="{FF2B5EF4-FFF2-40B4-BE49-F238E27FC236}">
                  <a16:creationId xmlns:a16="http://schemas.microsoft.com/office/drawing/2014/main" id="{9225B395-5EE9-47AB-B662-B74B47743DAC}"/>
                </a:ext>
              </a:extLst>
            </p:cNvPr>
            <p:cNvSpPr>
              <a:spLocks noChangeArrowheads="1"/>
            </p:cNvSpPr>
            <p:nvPr/>
          </p:nvSpPr>
          <p:spPr bwMode="auto">
            <a:xfrm>
              <a:off x="18840450" y="6488113"/>
              <a:ext cx="49213" cy="46038"/>
            </a:xfrm>
            <a:prstGeom prst="rect">
              <a:avLst/>
            </a:prstGeom>
            <a:solidFill>
              <a:srgbClr val="DCDCF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283147"/>
                </a:solidFill>
                <a:latin typeface="Calibri"/>
              </a:endParaRPr>
            </a:p>
          </p:txBody>
        </p:sp>
        <p:sp>
          <p:nvSpPr>
            <p:cNvPr id="411" name="Rectangle 402">
              <a:extLst>
                <a:ext uri="{FF2B5EF4-FFF2-40B4-BE49-F238E27FC236}">
                  <a16:creationId xmlns:a16="http://schemas.microsoft.com/office/drawing/2014/main" id="{A33B5D0F-6950-453B-ACC1-CB5C6A4988D4}"/>
                </a:ext>
              </a:extLst>
            </p:cNvPr>
            <p:cNvSpPr>
              <a:spLocks noChangeArrowheads="1"/>
            </p:cNvSpPr>
            <p:nvPr/>
          </p:nvSpPr>
          <p:spPr bwMode="auto">
            <a:xfrm>
              <a:off x="18900775" y="6496050"/>
              <a:ext cx="173038" cy="30163"/>
            </a:xfrm>
            <a:prstGeom prst="rect">
              <a:avLst/>
            </a:prstGeom>
            <a:solidFill>
              <a:srgbClr val="DCDCF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283147"/>
                </a:solidFill>
                <a:latin typeface="Calibri"/>
              </a:endParaRPr>
            </a:p>
          </p:txBody>
        </p:sp>
        <p:sp>
          <p:nvSpPr>
            <p:cNvPr id="412" name="Rectangle 403">
              <a:extLst>
                <a:ext uri="{FF2B5EF4-FFF2-40B4-BE49-F238E27FC236}">
                  <a16:creationId xmlns:a16="http://schemas.microsoft.com/office/drawing/2014/main" id="{458DE243-5164-4533-9CE4-CE3F8B593F3C}"/>
                </a:ext>
              </a:extLst>
            </p:cNvPr>
            <p:cNvSpPr>
              <a:spLocks noChangeArrowheads="1"/>
            </p:cNvSpPr>
            <p:nvPr/>
          </p:nvSpPr>
          <p:spPr bwMode="auto">
            <a:xfrm>
              <a:off x="19119850" y="6488113"/>
              <a:ext cx="46038" cy="46038"/>
            </a:xfrm>
            <a:prstGeom prst="rect">
              <a:avLst/>
            </a:prstGeom>
            <a:solidFill>
              <a:srgbClr val="DCDCF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283147"/>
                </a:solidFill>
                <a:latin typeface="Calibri"/>
              </a:endParaRPr>
            </a:p>
          </p:txBody>
        </p:sp>
        <p:sp>
          <p:nvSpPr>
            <p:cNvPr id="413" name="Rectangle 404">
              <a:extLst>
                <a:ext uri="{FF2B5EF4-FFF2-40B4-BE49-F238E27FC236}">
                  <a16:creationId xmlns:a16="http://schemas.microsoft.com/office/drawing/2014/main" id="{F27D5093-7BAE-49A5-A805-34C8886E6059}"/>
                </a:ext>
              </a:extLst>
            </p:cNvPr>
            <p:cNvSpPr>
              <a:spLocks noChangeArrowheads="1"/>
            </p:cNvSpPr>
            <p:nvPr/>
          </p:nvSpPr>
          <p:spPr bwMode="auto">
            <a:xfrm>
              <a:off x="19178588" y="6496050"/>
              <a:ext cx="171450" cy="30163"/>
            </a:xfrm>
            <a:prstGeom prst="rect">
              <a:avLst/>
            </a:prstGeom>
            <a:solidFill>
              <a:srgbClr val="DCDCF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283147"/>
                </a:solidFill>
                <a:latin typeface="Calibri"/>
              </a:endParaRPr>
            </a:p>
          </p:txBody>
        </p:sp>
        <p:sp>
          <p:nvSpPr>
            <p:cNvPr id="414" name="Rectangle 405">
              <a:extLst>
                <a:ext uri="{FF2B5EF4-FFF2-40B4-BE49-F238E27FC236}">
                  <a16:creationId xmlns:a16="http://schemas.microsoft.com/office/drawing/2014/main" id="{B76F9D1E-ED6C-43B7-813C-0C486D7020D1}"/>
                </a:ext>
              </a:extLst>
            </p:cNvPr>
            <p:cNvSpPr>
              <a:spLocks noChangeArrowheads="1"/>
            </p:cNvSpPr>
            <p:nvPr/>
          </p:nvSpPr>
          <p:spPr bwMode="auto">
            <a:xfrm>
              <a:off x="19396075" y="6048375"/>
              <a:ext cx="49213" cy="46038"/>
            </a:xfrm>
            <a:prstGeom prst="rect">
              <a:avLst/>
            </a:prstGeom>
            <a:solidFill>
              <a:srgbClr val="DCDCF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283147"/>
                </a:solidFill>
                <a:latin typeface="Calibri"/>
              </a:endParaRPr>
            </a:p>
          </p:txBody>
        </p:sp>
        <p:sp>
          <p:nvSpPr>
            <p:cNvPr id="415" name="Rectangle 406">
              <a:extLst>
                <a:ext uri="{FF2B5EF4-FFF2-40B4-BE49-F238E27FC236}">
                  <a16:creationId xmlns:a16="http://schemas.microsoft.com/office/drawing/2014/main" id="{15320562-9414-41F6-9A9F-8487A38460D6}"/>
                </a:ext>
              </a:extLst>
            </p:cNvPr>
            <p:cNvSpPr>
              <a:spLocks noChangeArrowheads="1"/>
            </p:cNvSpPr>
            <p:nvPr/>
          </p:nvSpPr>
          <p:spPr bwMode="auto">
            <a:xfrm>
              <a:off x="19454813" y="6056313"/>
              <a:ext cx="171450" cy="30163"/>
            </a:xfrm>
            <a:prstGeom prst="rect">
              <a:avLst/>
            </a:prstGeom>
            <a:solidFill>
              <a:srgbClr val="DCDCF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283147"/>
                </a:solidFill>
                <a:latin typeface="Calibri"/>
              </a:endParaRPr>
            </a:p>
          </p:txBody>
        </p:sp>
      </p:grpSp>
      <p:grpSp>
        <p:nvGrpSpPr>
          <p:cNvPr id="417" name="Group 416">
            <a:extLst>
              <a:ext uri="{FF2B5EF4-FFF2-40B4-BE49-F238E27FC236}">
                <a16:creationId xmlns:a16="http://schemas.microsoft.com/office/drawing/2014/main" id="{24EEB30F-0E09-4548-983E-DB0C3A2473BA}"/>
              </a:ext>
            </a:extLst>
          </p:cNvPr>
          <p:cNvGrpSpPr/>
          <p:nvPr/>
        </p:nvGrpSpPr>
        <p:grpSpPr>
          <a:xfrm>
            <a:off x="8630681" y="3192947"/>
            <a:ext cx="988884" cy="1253168"/>
            <a:chOff x="20224750" y="7038975"/>
            <a:chExt cx="1978026" cy="2506663"/>
          </a:xfrm>
        </p:grpSpPr>
        <p:sp>
          <p:nvSpPr>
            <p:cNvPr id="289" name="Rectangle 280">
              <a:extLst>
                <a:ext uri="{FF2B5EF4-FFF2-40B4-BE49-F238E27FC236}">
                  <a16:creationId xmlns:a16="http://schemas.microsoft.com/office/drawing/2014/main" id="{E6FA236C-2DBF-4251-8D86-35EA1A149ED2}"/>
                </a:ext>
              </a:extLst>
            </p:cNvPr>
            <p:cNvSpPr>
              <a:spLocks noChangeArrowheads="1"/>
            </p:cNvSpPr>
            <p:nvPr/>
          </p:nvSpPr>
          <p:spPr bwMode="auto">
            <a:xfrm>
              <a:off x="20829588" y="7599363"/>
              <a:ext cx="161925" cy="223838"/>
            </a:xfrm>
            <a:prstGeom prst="rect">
              <a:avLst/>
            </a:prstGeom>
            <a:solidFill>
              <a:srgbClr val="F7E1D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283147"/>
                </a:solidFill>
                <a:latin typeface="Calibri"/>
              </a:endParaRPr>
            </a:p>
          </p:txBody>
        </p:sp>
        <p:sp>
          <p:nvSpPr>
            <p:cNvPr id="290" name="Freeform 281">
              <a:extLst>
                <a:ext uri="{FF2B5EF4-FFF2-40B4-BE49-F238E27FC236}">
                  <a16:creationId xmlns:a16="http://schemas.microsoft.com/office/drawing/2014/main" id="{B6A9459C-8F03-44DE-80AF-922C75A19F7A}"/>
                </a:ext>
              </a:extLst>
            </p:cNvPr>
            <p:cNvSpPr>
              <a:spLocks/>
            </p:cNvSpPr>
            <p:nvPr/>
          </p:nvSpPr>
          <p:spPr bwMode="auto">
            <a:xfrm>
              <a:off x="20991513" y="7786688"/>
              <a:ext cx="681038" cy="798513"/>
            </a:xfrm>
            <a:custGeom>
              <a:avLst/>
              <a:gdLst>
                <a:gd name="T0" fmla="*/ 22 w 251"/>
                <a:gd name="T1" fmla="*/ 25 h 294"/>
                <a:gd name="T2" fmla="*/ 66 w 251"/>
                <a:gd name="T3" fmla="*/ 10 h 294"/>
                <a:gd name="T4" fmla="*/ 90 w 251"/>
                <a:gd name="T5" fmla="*/ 44 h 294"/>
                <a:gd name="T6" fmla="*/ 92 w 251"/>
                <a:gd name="T7" fmla="*/ 217 h 294"/>
                <a:gd name="T8" fmla="*/ 251 w 251"/>
                <a:gd name="T9" fmla="*/ 147 h 294"/>
                <a:gd name="T10" fmla="*/ 245 w 251"/>
                <a:gd name="T11" fmla="*/ 190 h 294"/>
                <a:gd name="T12" fmla="*/ 78 w 251"/>
                <a:gd name="T13" fmla="*/ 288 h 294"/>
                <a:gd name="T14" fmla="*/ 50 w 251"/>
                <a:gd name="T15" fmla="*/ 279 h 294"/>
                <a:gd name="T16" fmla="*/ 22 w 251"/>
                <a:gd name="T17" fmla="*/ 25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1" h="294">
                  <a:moveTo>
                    <a:pt x="22" y="25"/>
                  </a:moveTo>
                  <a:cubicBezTo>
                    <a:pt x="34" y="5"/>
                    <a:pt x="49" y="0"/>
                    <a:pt x="66" y="10"/>
                  </a:cubicBezTo>
                  <a:cubicBezTo>
                    <a:pt x="79" y="17"/>
                    <a:pt x="87" y="30"/>
                    <a:pt x="90" y="44"/>
                  </a:cubicBezTo>
                  <a:cubicBezTo>
                    <a:pt x="97" y="81"/>
                    <a:pt x="97" y="142"/>
                    <a:pt x="92" y="217"/>
                  </a:cubicBezTo>
                  <a:cubicBezTo>
                    <a:pt x="251" y="147"/>
                    <a:pt x="251" y="147"/>
                    <a:pt x="251" y="147"/>
                  </a:cubicBezTo>
                  <a:cubicBezTo>
                    <a:pt x="245" y="190"/>
                    <a:pt x="245" y="190"/>
                    <a:pt x="245" y="190"/>
                  </a:cubicBezTo>
                  <a:cubicBezTo>
                    <a:pt x="78" y="288"/>
                    <a:pt x="78" y="288"/>
                    <a:pt x="78" y="288"/>
                  </a:cubicBezTo>
                  <a:cubicBezTo>
                    <a:pt x="67" y="294"/>
                    <a:pt x="54" y="289"/>
                    <a:pt x="50" y="279"/>
                  </a:cubicBezTo>
                  <a:cubicBezTo>
                    <a:pt x="16" y="200"/>
                    <a:pt x="0" y="117"/>
                    <a:pt x="22" y="25"/>
                  </a:cubicBezTo>
                  <a:close/>
                </a:path>
              </a:pathLst>
            </a:custGeom>
            <a:solidFill>
              <a:srgbClr val="FEEC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283147"/>
                </a:solidFill>
                <a:latin typeface="Calibri"/>
              </a:endParaRPr>
            </a:p>
          </p:txBody>
        </p:sp>
        <p:sp>
          <p:nvSpPr>
            <p:cNvPr id="291" name="Freeform 282">
              <a:extLst>
                <a:ext uri="{FF2B5EF4-FFF2-40B4-BE49-F238E27FC236}">
                  <a16:creationId xmlns:a16="http://schemas.microsoft.com/office/drawing/2014/main" id="{7761D860-3662-4A32-82CC-A1B673EE119A}"/>
                </a:ext>
              </a:extLst>
            </p:cNvPr>
            <p:cNvSpPr>
              <a:spLocks/>
            </p:cNvSpPr>
            <p:nvPr/>
          </p:nvSpPr>
          <p:spPr bwMode="auto">
            <a:xfrm>
              <a:off x="20558125" y="7773988"/>
              <a:ext cx="708025" cy="1109663"/>
            </a:xfrm>
            <a:custGeom>
              <a:avLst/>
              <a:gdLst>
                <a:gd name="T0" fmla="*/ 0 w 261"/>
                <a:gd name="T1" fmla="*/ 409 h 409"/>
                <a:gd name="T2" fmla="*/ 33 w 261"/>
                <a:gd name="T3" fmla="*/ 19 h 409"/>
                <a:gd name="T4" fmla="*/ 223 w 261"/>
                <a:gd name="T5" fmla="*/ 11 h 409"/>
                <a:gd name="T6" fmla="*/ 212 w 261"/>
                <a:gd name="T7" fmla="*/ 261 h 409"/>
                <a:gd name="T8" fmla="*/ 0 w 261"/>
                <a:gd name="T9" fmla="*/ 409 h 409"/>
              </a:gdLst>
              <a:ahLst/>
              <a:cxnLst>
                <a:cxn ang="0">
                  <a:pos x="T0" y="T1"/>
                </a:cxn>
                <a:cxn ang="0">
                  <a:pos x="T2" y="T3"/>
                </a:cxn>
                <a:cxn ang="0">
                  <a:pos x="T4" y="T5"/>
                </a:cxn>
                <a:cxn ang="0">
                  <a:pos x="T6" y="T7"/>
                </a:cxn>
                <a:cxn ang="0">
                  <a:pos x="T8" y="T9"/>
                </a:cxn>
              </a:cxnLst>
              <a:rect l="0" t="0" r="r" b="b"/>
              <a:pathLst>
                <a:path w="261" h="409">
                  <a:moveTo>
                    <a:pt x="0" y="409"/>
                  </a:moveTo>
                  <a:cubicBezTo>
                    <a:pt x="43" y="266"/>
                    <a:pt x="62" y="132"/>
                    <a:pt x="33" y="19"/>
                  </a:cubicBezTo>
                  <a:cubicBezTo>
                    <a:pt x="98" y="2"/>
                    <a:pt x="161" y="0"/>
                    <a:pt x="223" y="11"/>
                  </a:cubicBezTo>
                  <a:cubicBezTo>
                    <a:pt x="261" y="94"/>
                    <a:pt x="239" y="177"/>
                    <a:pt x="212" y="261"/>
                  </a:cubicBezTo>
                  <a:lnTo>
                    <a:pt x="0" y="409"/>
                  </a:lnTo>
                  <a:close/>
                </a:path>
              </a:pathLst>
            </a:custGeom>
            <a:solidFill>
              <a:srgbClr val="4D4D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283147"/>
                </a:solidFill>
                <a:latin typeface="Calibri"/>
              </a:endParaRPr>
            </a:p>
          </p:txBody>
        </p:sp>
        <p:sp>
          <p:nvSpPr>
            <p:cNvPr id="292" name="Freeform 283">
              <a:extLst>
                <a:ext uri="{FF2B5EF4-FFF2-40B4-BE49-F238E27FC236}">
                  <a16:creationId xmlns:a16="http://schemas.microsoft.com/office/drawing/2014/main" id="{53A94A41-596C-43E8-8BD7-01FB3B1F0F5D}"/>
                </a:ext>
              </a:extLst>
            </p:cNvPr>
            <p:cNvSpPr>
              <a:spLocks/>
            </p:cNvSpPr>
            <p:nvPr/>
          </p:nvSpPr>
          <p:spPr bwMode="auto">
            <a:xfrm>
              <a:off x="20504150" y="7804150"/>
              <a:ext cx="682625" cy="803275"/>
            </a:xfrm>
            <a:custGeom>
              <a:avLst/>
              <a:gdLst>
                <a:gd name="T0" fmla="*/ 23 w 252"/>
                <a:gd name="T1" fmla="*/ 27 h 296"/>
                <a:gd name="T2" fmla="*/ 85 w 252"/>
                <a:gd name="T3" fmla="*/ 28 h 296"/>
                <a:gd name="T4" fmla="*/ 93 w 252"/>
                <a:gd name="T5" fmla="*/ 219 h 296"/>
                <a:gd name="T6" fmla="*/ 252 w 252"/>
                <a:gd name="T7" fmla="*/ 150 h 296"/>
                <a:gd name="T8" fmla="*/ 246 w 252"/>
                <a:gd name="T9" fmla="*/ 193 h 296"/>
                <a:gd name="T10" fmla="*/ 78 w 252"/>
                <a:gd name="T11" fmla="*/ 290 h 296"/>
                <a:gd name="T12" fmla="*/ 51 w 252"/>
                <a:gd name="T13" fmla="*/ 281 h 296"/>
                <a:gd name="T14" fmla="*/ 23 w 252"/>
                <a:gd name="T15" fmla="*/ 27 h 29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2" h="296">
                  <a:moveTo>
                    <a:pt x="23" y="27"/>
                  </a:moveTo>
                  <a:cubicBezTo>
                    <a:pt x="39" y="1"/>
                    <a:pt x="60" y="0"/>
                    <a:pt x="85" y="28"/>
                  </a:cubicBezTo>
                  <a:cubicBezTo>
                    <a:pt x="98" y="60"/>
                    <a:pt x="99" y="130"/>
                    <a:pt x="93" y="219"/>
                  </a:cubicBezTo>
                  <a:cubicBezTo>
                    <a:pt x="252" y="150"/>
                    <a:pt x="252" y="150"/>
                    <a:pt x="252" y="150"/>
                  </a:cubicBezTo>
                  <a:cubicBezTo>
                    <a:pt x="246" y="193"/>
                    <a:pt x="246" y="193"/>
                    <a:pt x="246" y="193"/>
                  </a:cubicBezTo>
                  <a:cubicBezTo>
                    <a:pt x="78" y="290"/>
                    <a:pt x="78" y="290"/>
                    <a:pt x="78" y="290"/>
                  </a:cubicBezTo>
                  <a:cubicBezTo>
                    <a:pt x="68" y="296"/>
                    <a:pt x="55" y="292"/>
                    <a:pt x="51" y="281"/>
                  </a:cubicBezTo>
                  <a:cubicBezTo>
                    <a:pt x="16" y="203"/>
                    <a:pt x="0" y="120"/>
                    <a:pt x="23" y="27"/>
                  </a:cubicBezTo>
                  <a:close/>
                </a:path>
              </a:pathLst>
            </a:custGeom>
            <a:solidFill>
              <a:srgbClr val="FEEC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283147"/>
                </a:solidFill>
                <a:latin typeface="Calibri"/>
              </a:endParaRPr>
            </a:p>
          </p:txBody>
        </p:sp>
        <p:sp>
          <p:nvSpPr>
            <p:cNvPr id="293" name="Freeform 284">
              <a:extLst>
                <a:ext uri="{FF2B5EF4-FFF2-40B4-BE49-F238E27FC236}">
                  <a16:creationId xmlns:a16="http://schemas.microsoft.com/office/drawing/2014/main" id="{26196039-A361-4313-AD69-E2AEC23EFD5E}"/>
                </a:ext>
              </a:extLst>
            </p:cNvPr>
            <p:cNvSpPr>
              <a:spLocks/>
            </p:cNvSpPr>
            <p:nvPr/>
          </p:nvSpPr>
          <p:spPr bwMode="auto">
            <a:xfrm>
              <a:off x="21121688" y="7954963"/>
              <a:ext cx="742950" cy="396875"/>
            </a:xfrm>
            <a:custGeom>
              <a:avLst/>
              <a:gdLst>
                <a:gd name="T0" fmla="*/ 3 w 274"/>
                <a:gd name="T1" fmla="*/ 128 h 146"/>
                <a:gd name="T2" fmla="*/ 51 w 274"/>
                <a:gd name="T3" fmla="*/ 8 h 146"/>
                <a:gd name="T4" fmla="*/ 63 w 274"/>
                <a:gd name="T5" fmla="*/ 0 h 146"/>
                <a:gd name="T6" fmla="*/ 259 w 274"/>
                <a:gd name="T7" fmla="*/ 1 h 146"/>
                <a:gd name="T8" fmla="*/ 272 w 274"/>
                <a:gd name="T9" fmla="*/ 17 h 146"/>
                <a:gd name="T10" fmla="*/ 238 w 274"/>
                <a:gd name="T11" fmla="*/ 122 h 146"/>
                <a:gd name="T12" fmla="*/ 226 w 274"/>
                <a:gd name="T13" fmla="*/ 131 h 146"/>
                <a:gd name="T14" fmla="*/ 16 w 274"/>
                <a:gd name="T15" fmla="*/ 145 h 146"/>
                <a:gd name="T16" fmla="*/ 3 w 274"/>
                <a:gd name="T17" fmla="*/ 128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4" h="146">
                  <a:moveTo>
                    <a:pt x="3" y="128"/>
                  </a:moveTo>
                  <a:cubicBezTo>
                    <a:pt x="51" y="8"/>
                    <a:pt x="51" y="8"/>
                    <a:pt x="51" y="8"/>
                  </a:cubicBezTo>
                  <a:cubicBezTo>
                    <a:pt x="53" y="3"/>
                    <a:pt x="58" y="0"/>
                    <a:pt x="63" y="0"/>
                  </a:cubicBezTo>
                  <a:cubicBezTo>
                    <a:pt x="259" y="1"/>
                    <a:pt x="259" y="1"/>
                    <a:pt x="259" y="1"/>
                  </a:cubicBezTo>
                  <a:cubicBezTo>
                    <a:pt x="268" y="1"/>
                    <a:pt x="274" y="9"/>
                    <a:pt x="272" y="17"/>
                  </a:cubicBezTo>
                  <a:cubicBezTo>
                    <a:pt x="238" y="122"/>
                    <a:pt x="238" y="122"/>
                    <a:pt x="238" y="122"/>
                  </a:cubicBezTo>
                  <a:cubicBezTo>
                    <a:pt x="236" y="127"/>
                    <a:pt x="232" y="130"/>
                    <a:pt x="226" y="131"/>
                  </a:cubicBezTo>
                  <a:cubicBezTo>
                    <a:pt x="16" y="145"/>
                    <a:pt x="16" y="145"/>
                    <a:pt x="16" y="145"/>
                  </a:cubicBezTo>
                  <a:cubicBezTo>
                    <a:pt x="6" y="146"/>
                    <a:pt x="0" y="136"/>
                    <a:pt x="3" y="128"/>
                  </a:cubicBezTo>
                  <a:close/>
                </a:path>
              </a:pathLst>
            </a:custGeom>
            <a:solidFill>
              <a:srgbClr val="C7D0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283147"/>
                </a:solidFill>
                <a:latin typeface="Calibri"/>
              </a:endParaRPr>
            </a:p>
          </p:txBody>
        </p:sp>
        <p:sp>
          <p:nvSpPr>
            <p:cNvPr id="294" name="Freeform 285">
              <a:extLst>
                <a:ext uri="{FF2B5EF4-FFF2-40B4-BE49-F238E27FC236}">
                  <a16:creationId xmlns:a16="http://schemas.microsoft.com/office/drawing/2014/main" id="{353B886B-33CD-4E35-867F-678C11AEF1AE}"/>
                </a:ext>
              </a:extLst>
            </p:cNvPr>
            <p:cNvSpPr>
              <a:spLocks/>
            </p:cNvSpPr>
            <p:nvPr/>
          </p:nvSpPr>
          <p:spPr bwMode="auto">
            <a:xfrm>
              <a:off x="21151850" y="7974013"/>
              <a:ext cx="679450" cy="358775"/>
            </a:xfrm>
            <a:custGeom>
              <a:avLst/>
              <a:gdLst>
                <a:gd name="T0" fmla="*/ 4 w 251"/>
                <a:gd name="T1" fmla="*/ 116 h 132"/>
                <a:gd name="T2" fmla="*/ 47 w 251"/>
                <a:gd name="T3" fmla="*/ 7 h 132"/>
                <a:gd name="T4" fmla="*/ 58 w 251"/>
                <a:gd name="T5" fmla="*/ 0 h 132"/>
                <a:gd name="T6" fmla="*/ 238 w 251"/>
                <a:gd name="T7" fmla="*/ 0 h 132"/>
                <a:gd name="T8" fmla="*/ 249 w 251"/>
                <a:gd name="T9" fmla="*/ 15 h 132"/>
                <a:gd name="T10" fmla="*/ 218 w 251"/>
                <a:gd name="T11" fmla="*/ 111 h 132"/>
                <a:gd name="T12" fmla="*/ 208 w 251"/>
                <a:gd name="T13" fmla="*/ 119 h 132"/>
                <a:gd name="T14" fmla="*/ 15 w 251"/>
                <a:gd name="T15" fmla="*/ 132 h 132"/>
                <a:gd name="T16" fmla="*/ 4 w 251"/>
                <a:gd name="T17" fmla="*/ 116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1" h="132">
                  <a:moveTo>
                    <a:pt x="4" y="116"/>
                  </a:moveTo>
                  <a:cubicBezTo>
                    <a:pt x="47" y="7"/>
                    <a:pt x="47" y="7"/>
                    <a:pt x="47" y="7"/>
                  </a:cubicBezTo>
                  <a:cubicBezTo>
                    <a:pt x="49" y="2"/>
                    <a:pt x="53" y="0"/>
                    <a:pt x="58" y="0"/>
                  </a:cubicBezTo>
                  <a:cubicBezTo>
                    <a:pt x="238" y="0"/>
                    <a:pt x="238" y="0"/>
                    <a:pt x="238" y="0"/>
                  </a:cubicBezTo>
                  <a:cubicBezTo>
                    <a:pt x="246" y="0"/>
                    <a:pt x="251" y="8"/>
                    <a:pt x="249" y="15"/>
                  </a:cubicBezTo>
                  <a:cubicBezTo>
                    <a:pt x="218" y="111"/>
                    <a:pt x="218" y="111"/>
                    <a:pt x="218" y="111"/>
                  </a:cubicBezTo>
                  <a:cubicBezTo>
                    <a:pt x="217" y="115"/>
                    <a:pt x="213" y="118"/>
                    <a:pt x="208" y="119"/>
                  </a:cubicBezTo>
                  <a:cubicBezTo>
                    <a:pt x="15" y="132"/>
                    <a:pt x="15" y="132"/>
                    <a:pt x="15" y="132"/>
                  </a:cubicBezTo>
                  <a:cubicBezTo>
                    <a:pt x="7" y="132"/>
                    <a:pt x="0" y="124"/>
                    <a:pt x="4" y="116"/>
                  </a:cubicBezTo>
                  <a:close/>
                </a:path>
              </a:pathLst>
            </a:custGeom>
            <a:solidFill>
              <a:srgbClr val="CFD8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283147"/>
                </a:solidFill>
                <a:latin typeface="Calibri"/>
              </a:endParaRPr>
            </a:p>
          </p:txBody>
        </p:sp>
        <p:sp>
          <p:nvSpPr>
            <p:cNvPr id="295" name="Oval 286">
              <a:extLst>
                <a:ext uri="{FF2B5EF4-FFF2-40B4-BE49-F238E27FC236}">
                  <a16:creationId xmlns:a16="http://schemas.microsoft.com/office/drawing/2014/main" id="{5F4B3712-0CA0-4FF2-85D5-A9556BE52AE2}"/>
                </a:ext>
              </a:extLst>
            </p:cNvPr>
            <p:cNvSpPr>
              <a:spLocks noChangeArrowheads="1"/>
            </p:cNvSpPr>
            <p:nvPr/>
          </p:nvSpPr>
          <p:spPr bwMode="auto">
            <a:xfrm>
              <a:off x="21489988" y="8080375"/>
              <a:ext cx="65088" cy="61913"/>
            </a:xfrm>
            <a:prstGeom prst="ellipse">
              <a:avLst/>
            </a:pr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283147"/>
                </a:solidFill>
                <a:latin typeface="Calibri"/>
              </a:endParaRPr>
            </a:p>
          </p:txBody>
        </p:sp>
        <p:sp>
          <p:nvSpPr>
            <p:cNvPr id="296" name="Freeform 287">
              <a:extLst>
                <a:ext uri="{FF2B5EF4-FFF2-40B4-BE49-F238E27FC236}">
                  <a16:creationId xmlns:a16="http://schemas.microsoft.com/office/drawing/2014/main" id="{BE862730-2635-4B78-AC3F-E53240529859}"/>
                </a:ext>
              </a:extLst>
            </p:cNvPr>
            <p:cNvSpPr>
              <a:spLocks/>
            </p:cNvSpPr>
            <p:nvPr/>
          </p:nvSpPr>
          <p:spPr bwMode="auto">
            <a:xfrm>
              <a:off x="21972588" y="9250363"/>
              <a:ext cx="230188" cy="279400"/>
            </a:xfrm>
            <a:custGeom>
              <a:avLst/>
              <a:gdLst>
                <a:gd name="T0" fmla="*/ 0 w 145"/>
                <a:gd name="T1" fmla="*/ 20 h 176"/>
                <a:gd name="T2" fmla="*/ 24 w 145"/>
                <a:gd name="T3" fmla="*/ 133 h 176"/>
                <a:gd name="T4" fmla="*/ 43 w 145"/>
                <a:gd name="T5" fmla="*/ 176 h 176"/>
                <a:gd name="T6" fmla="*/ 145 w 145"/>
                <a:gd name="T7" fmla="*/ 162 h 176"/>
                <a:gd name="T8" fmla="*/ 87 w 145"/>
                <a:gd name="T9" fmla="*/ 126 h 176"/>
                <a:gd name="T10" fmla="*/ 77 w 145"/>
                <a:gd name="T11" fmla="*/ 0 h 176"/>
                <a:gd name="T12" fmla="*/ 0 w 145"/>
                <a:gd name="T13" fmla="*/ 20 h 176"/>
              </a:gdLst>
              <a:ahLst/>
              <a:cxnLst>
                <a:cxn ang="0">
                  <a:pos x="T0" y="T1"/>
                </a:cxn>
                <a:cxn ang="0">
                  <a:pos x="T2" y="T3"/>
                </a:cxn>
                <a:cxn ang="0">
                  <a:pos x="T4" y="T5"/>
                </a:cxn>
                <a:cxn ang="0">
                  <a:pos x="T6" y="T7"/>
                </a:cxn>
                <a:cxn ang="0">
                  <a:pos x="T8" y="T9"/>
                </a:cxn>
                <a:cxn ang="0">
                  <a:pos x="T10" y="T11"/>
                </a:cxn>
                <a:cxn ang="0">
                  <a:pos x="T12" y="T13"/>
                </a:cxn>
              </a:cxnLst>
              <a:rect l="0" t="0" r="r" b="b"/>
              <a:pathLst>
                <a:path w="145" h="176">
                  <a:moveTo>
                    <a:pt x="0" y="20"/>
                  </a:moveTo>
                  <a:lnTo>
                    <a:pt x="24" y="133"/>
                  </a:lnTo>
                  <a:lnTo>
                    <a:pt x="43" y="176"/>
                  </a:lnTo>
                  <a:lnTo>
                    <a:pt x="145" y="162"/>
                  </a:lnTo>
                  <a:lnTo>
                    <a:pt x="87" y="126"/>
                  </a:lnTo>
                  <a:lnTo>
                    <a:pt x="77" y="0"/>
                  </a:lnTo>
                  <a:lnTo>
                    <a:pt x="0" y="20"/>
                  </a:lnTo>
                  <a:close/>
                </a:path>
              </a:pathLst>
            </a:custGeom>
            <a:solidFill>
              <a:srgbClr val="1B146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283147"/>
                </a:solidFill>
                <a:latin typeface="Calibri"/>
              </a:endParaRPr>
            </a:p>
          </p:txBody>
        </p:sp>
        <p:sp>
          <p:nvSpPr>
            <p:cNvPr id="297" name="Freeform 288">
              <a:extLst>
                <a:ext uri="{FF2B5EF4-FFF2-40B4-BE49-F238E27FC236}">
                  <a16:creationId xmlns:a16="http://schemas.microsoft.com/office/drawing/2014/main" id="{5AE57F6C-4899-487B-8128-2F46CBA98859}"/>
                </a:ext>
              </a:extLst>
            </p:cNvPr>
            <p:cNvSpPr>
              <a:spLocks/>
            </p:cNvSpPr>
            <p:nvPr/>
          </p:nvSpPr>
          <p:spPr bwMode="auto">
            <a:xfrm>
              <a:off x="20780375" y="8126413"/>
              <a:ext cx="1319213" cy="1158875"/>
            </a:xfrm>
            <a:custGeom>
              <a:avLst/>
              <a:gdLst>
                <a:gd name="T0" fmla="*/ 399 w 487"/>
                <a:gd name="T1" fmla="*/ 53 h 427"/>
                <a:gd name="T2" fmla="*/ 487 w 487"/>
                <a:gd name="T3" fmla="*/ 422 h 427"/>
                <a:gd name="T4" fmla="*/ 438 w 487"/>
                <a:gd name="T5" fmla="*/ 427 h 427"/>
                <a:gd name="T6" fmla="*/ 337 w 487"/>
                <a:gd name="T7" fmla="*/ 221 h 427"/>
                <a:gd name="T8" fmla="*/ 277 w 487"/>
                <a:gd name="T9" fmla="*/ 271 h 427"/>
                <a:gd name="T10" fmla="*/ 159 w 487"/>
                <a:gd name="T11" fmla="*/ 390 h 427"/>
                <a:gd name="T12" fmla="*/ 132 w 487"/>
                <a:gd name="T13" fmla="*/ 404 h 427"/>
                <a:gd name="T14" fmla="*/ 19 w 487"/>
                <a:gd name="T15" fmla="*/ 382 h 427"/>
                <a:gd name="T16" fmla="*/ 18 w 487"/>
                <a:gd name="T17" fmla="*/ 266 h 427"/>
                <a:gd name="T18" fmla="*/ 336 w 487"/>
                <a:gd name="T19" fmla="*/ 9 h 427"/>
                <a:gd name="T20" fmla="*/ 399 w 487"/>
                <a:gd name="T21" fmla="*/ 53 h 4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87" h="427">
                  <a:moveTo>
                    <a:pt x="399" y="53"/>
                  </a:moveTo>
                  <a:cubicBezTo>
                    <a:pt x="425" y="136"/>
                    <a:pt x="436" y="228"/>
                    <a:pt x="487" y="422"/>
                  </a:cubicBezTo>
                  <a:cubicBezTo>
                    <a:pt x="438" y="427"/>
                    <a:pt x="438" y="427"/>
                    <a:pt x="438" y="427"/>
                  </a:cubicBezTo>
                  <a:cubicBezTo>
                    <a:pt x="361" y="289"/>
                    <a:pt x="337" y="224"/>
                    <a:pt x="337" y="221"/>
                  </a:cubicBezTo>
                  <a:cubicBezTo>
                    <a:pt x="330" y="216"/>
                    <a:pt x="290" y="260"/>
                    <a:pt x="277" y="271"/>
                  </a:cubicBezTo>
                  <a:cubicBezTo>
                    <a:pt x="159" y="390"/>
                    <a:pt x="159" y="390"/>
                    <a:pt x="159" y="390"/>
                  </a:cubicBezTo>
                  <a:cubicBezTo>
                    <a:pt x="152" y="398"/>
                    <a:pt x="142" y="403"/>
                    <a:pt x="132" y="404"/>
                  </a:cubicBezTo>
                  <a:cubicBezTo>
                    <a:pt x="76" y="413"/>
                    <a:pt x="37" y="406"/>
                    <a:pt x="19" y="382"/>
                  </a:cubicBezTo>
                  <a:cubicBezTo>
                    <a:pt x="1" y="359"/>
                    <a:pt x="0" y="320"/>
                    <a:pt x="18" y="266"/>
                  </a:cubicBezTo>
                  <a:cubicBezTo>
                    <a:pt x="144" y="116"/>
                    <a:pt x="219" y="34"/>
                    <a:pt x="336" y="9"/>
                  </a:cubicBezTo>
                  <a:cubicBezTo>
                    <a:pt x="371" y="0"/>
                    <a:pt x="378" y="10"/>
                    <a:pt x="399" y="53"/>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283147"/>
                </a:solidFill>
                <a:latin typeface="Calibri"/>
              </a:endParaRPr>
            </a:p>
          </p:txBody>
        </p:sp>
        <p:sp>
          <p:nvSpPr>
            <p:cNvPr id="298" name="Freeform 289">
              <a:extLst>
                <a:ext uri="{FF2B5EF4-FFF2-40B4-BE49-F238E27FC236}">
                  <a16:creationId xmlns:a16="http://schemas.microsoft.com/office/drawing/2014/main" id="{2EF46C49-3E76-4CAF-9F38-ABEB3B5DBFA8}"/>
                </a:ext>
              </a:extLst>
            </p:cNvPr>
            <p:cNvSpPr>
              <a:spLocks/>
            </p:cNvSpPr>
            <p:nvPr/>
          </p:nvSpPr>
          <p:spPr bwMode="auto">
            <a:xfrm>
              <a:off x="20832763" y="8501063"/>
              <a:ext cx="860425" cy="746125"/>
            </a:xfrm>
            <a:custGeom>
              <a:avLst/>
              <a:gdLst>
                <a:gd name="T0" fmla="*/ 318 w 318"/>
                <a:gd name="T1" fmla="*/ 82 h 275"/>
                <a:gd name="T2" fmla="*/ 258 w 318"/>
                <a:gd name="T3" fmla="*/ 133 h 275"/>
                <a:gd name="T4" fmla="*/ 140 w 318"/>
                <a:gd name="T5" fmla="*/ 252 h 275"/>
                <a:gd name="T6" fmla="*/ 113 w 318"/>
                <a:gd name="T7" fmla="*/ 266 h 275"/>
                <a:gd name="T8" fmla="*/ 0 w 318"/>
                <a:gd name="T9" fmla="*/ 244 h 275"/>
                <a:gd name="T10" fmla="*/ 121 w 318"/>
                <a:gd name="T11" fmla="*/ 198 h 275"/>
                <a:gd name="T12" fmla="*/ 306 w 318"/>
                <a:gd name="T13" fmla="*/ 0 h 275"/>
                <a:gd name="T14" fmla="*/ 318 w 318"/>
                <a:gd name="T15" fmla="*/ 82 h 2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8" h="275">
                  <a:moveTo>
                    <a:pt x="318" y="82"/>
                  </a:moveTo>
                  <a:cubicBezTo>
                    <a:pt x="311" y="78"/>
                    <a:pt x="271" y="122"/>
                    <a:pt x="258" y="133"/>
                  </a:cubicBezTo>
                  <a:cubicBezTo>
                    <a:pt x="140" y="252"/>
                    <a:pt x="140" y="252"/>
                    <a:pt x="140" y="252"/>
                  </a:cubicBezTo>
                  <a:cubicBezTo>
                    <a:pt x="133" y="260"/>
                    <a:pt x="123" y="265"/>
                    <a:pt x="113" y="266"/>
                  </a:cubicBezTo>
                  <a:cubicBezTo>
                    <a:pt x="57" y="275"/>
                    <a:pt x="18" y="268"/>
                    <a:pt x="0" y="244"/>
                  </a:cubicBezTo>
                  <a:cubicBezTo>
                    <a:pt x="8" y="246"/>
                    <a:pt x="60" y="256"/>
                    <a:pt x="121" y="198"/>
                  </a:cubicBezTo>
                  <a:cubicBezTo>
                    <a:pt x="186" y="135"/>
                    <a:pt x="306" y="0"/>
                    <a:pt x="306" y="0"/>
                  </a:cubicBezTo>
                  <a:cubicBezTo>
                    <a:pt x="306" y="0"/>
                    <a:pt x="318" y="86"/>
                    <a:pt x="318" y="82"/>
                  </a:cubicBez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283147"/>
                </a:solidFill>
                <a:latin typeface="Calibri"/>
              </a:endParaRPr>
            </a:p>
          </p:txBody>
        </p:sp>
        <p:sp>
          <p:nvSpPr>
            <p:cNvPr id="299" name="Freeform 290">
              <a:extLst>
                <a:ext uri="{FF2B5EF4-FFF2-40B4-BE49-F238E27FC236}">
                  <a16:creationId xmlns:a16="http://schemas.microsoft.com/office/drawing/2014/main" id="{4E82E78C-7610-4EFE-BD38-5FAB806E1E60}"/>
                </a:ext>
              </a:extLst>
            </p:cNvPr>
            <p:cNvSpPr>
              <a:spLocks/>
            </p:cNvSpPr>
            <p:nvPr/>
          </p:nvSpPr>
          <p:spPr bwMode="auto">
            <a:xfrm>
              <a:off x="21339175" y="9263063"/>
              <a:ext cx="196850" cy="269875"/>
            </a:xfrm>
            <a:custGeom>
              <a:avLst/>
              <a:gdLst>
                <a:gd name="T0" fmla="*/ 0 w 124"/>
                <a:gd name="T1" fmla="*/ 11 h 170"/>
                <a:gd name="T2" fmla="*/ 7 w 124"/>
                <a:gd name="T3" fmla="*/ 125 h 170"/>
                <a:gd name="T4" fmla="*/ 20 w 124"/>
                <a:gd name="T5" fmla="*/ 170 h 170"/>
                <a:gd name="T6" fmla="*/ 124 w 124"/>
                <a:gd name="T7" fmla="*/ 170 h 170"/>
                <a:gd name="T8" fmla="*/ 71 w 124"/>
                <a:gd name="T9" fmla="*/ 127 h 170"/>
                <a:gd name="T10" fmla="*/ 78 w 124"/>
                <a:gd name="T11" fmla="*/ 0 h 170"/>
                <a:gd name="T12" fmla="*/ 0 w 124"/>
                <a:gd name="T13" fmla="*/ 11 h 170"/>
              </a:gdLst>
              <a:ahLst/>
              <a:cxnLst>
                <a:cxn ang="0">
                  <a:pos x="T0" y="T1"/>
                </a:cxn>
                <a:cxn ang="0">
                  <a:pos x="T2" y="T3"/>
                </a:cxn>
                <a:cxn ang="0">
                  <a:pos x="T4" y="T5"/>
                </a:cxn>
                <a:cxn ang="0">
                  <a:pos x="T6" y="T7"/>
                </a:cxn>
                <a:cxn ang="0">
                  <a:pos x="T8" y="T9"/>
                </a:cxn>
                <a:cxn ang="0">
                  <a:pos x="T10" y="T11"/>
                </a:cxn>
                <a:cxn ang="0">
                  <a:pos x="T12" y="T13"/>
                </a:cxn>
              </a:cxnLst>
              <a:rect l="0" t="0" r="r" b="b"/>
              <a:pathLst>
                <a:path w="124" h="170">
                  <a:moveTo>
                    <a:pt x="0" y="11"/>
                  </a:moveTo>
                  <a:lnTo>
                    <a:pt x="7" y="125"/>
                  </a:lnTo>
                  <a:lnTo>
                    <a:pt x="20" y="170"/>
                  </a:lnTo>
                  <a:lnTo>
                    <a:pt x="124" y="170"/>
                  </a:lnTo>
                  <a:lnTo>
                    <a:pt x="71" y="127"/>
                  </a:lnTo>
                  <a:lnTo>
                    <a:pt x="78" y="0"/>
                  </a:lnTo>
                  <a:lnTo>
                    <a:pt x="0" y="11"/>
                  </a:lnTo>
                  <a:close/>
                </a:path>
              </a:pathLst>
            </a:custGeom>
            <a:solidFill>
              <a:srgbClr val="1B146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283147"/>
                </a:solidFill>
                <a:latin typeface="Calibri"/>
              </a:endParaRPr>
            </a:p>
          </p:txBody>
        </p:sp>
        <p:sp>
          <p:nvSpPr>
            <p:cNvPr id="300" name="Freeform 291">
              <a:extLst>
                <a:ext uri="{FF2B5EF4-FFF2-40B4-BE49-F238E27FC236}">
                  <a16:creationId xmlns:a16="http://schemas.microsoft.com/office/drawing/2014/main" id="{07C318D1-4192-40F4-AB04-E832815B52CF}"/>
                </a:ext>
              </a:extLst>
            </p:cNvPr>
            <p:cNvSpPr>
              <a:spLocks/>
            </p:cNvSpPr>
            <p:nvPr/>
          </p:nvSpPr>
          <p:spPr bwMode="auto">
            <a:xfrm>
              <a:off x="20508913" y="8121650"/>
              <a:ext cx="1176338" cy="1158875"/>
            </a:xfrm>
            <a:custGeom>
              <a:avLst/>
              <a:gdLst>
                <a:gd name="T0" fmla="*/ 434 w 434"/>
                <a:gd name="T1" fmla="*/ 54 h 427"/>
                <a:gd name="T2" fmla="*/ 352 w 434"/>
                <a:gd name="T3" fmla="*/ 421 h 427"/>
                <a:gd name="T4" fmla="*/ 303 w 434"/>
                <a:gd name="T5" fmla="*/ 427 h 427"/>
                <a:gd name="T6" fmla="*/ 306 w 434"/>
                <a:gd name="T7" fmla="*/ 274 h 427"/>
                <a:gd name="T8" fmla="*/ 305 w 434"/>
                <a:gd name="T9" fmla="*/ 262 h 427"/>
                <a:gd name="T10" fmla="*/ 274 w 434"/>
                <a:gd name="T11" fmla="*/ 273 h 427"/>
                <a:gd name="T12" fmla="*/ 157 w 434"/>
                <a:gd name="T13" fmla="*/ 391 h 427"/>
                <a:gd name="T14" fmla="*/ 130 w 434"/>
                <a:gd name="T15" fmla="*/ 406 h 427"/>
                <a:gd name="T16" fmla="*/ 16 w 434"/>
                <a:gd name="T17" fmla="*/ 383 h 427"/>
                <a:gd name="T18" fmla="*/ 5 w 434"/>
                <a:gd name="T19" fmla="*/ 310 h 427"/>
                <a:gd name="T20" fmla="*/ 37 w 434"/>
                <a:gd name="T21" fmla="*/ 242 h 427"/>
                <a:gd name="T22" fmla="*/ 379 w 434"/>
                <a:gd name="T23" fmla="*/ 9 h 427"/>
                <a:gd name="T24" fmla="*/ 434 w 434"/>
                <a:gd name="T25" fmla="*/ 54 h 4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34" h="427">
                  <a:moveTo>
                    <a:pt x="434" y="54"/>
                  </a:moveTo>
                  <a:cubicBezTo>
                    <a:pt x="430" y="158"/>
                    <a:pt x="394" y="288"/>
                    <a:pt x="352" y="421"/>
                  </a:cubicBezTo>
                  <a:cubicBezTo>
                    <a:pt x="303" y="427"/>
                    <a:pt x="303" y="427"/>
                    <a:pt x="303" y="427"/>
                  </a:cubicBezTo>
                  <a:cubicBezTo>
                    <a:pt x="307" y="368"/>
                    <a:pt x="310" y="313"/>
                    <a:pt x="306" y="274"/>
                  </a:cubicBezTo>
                  <a:cubicBezTo>
                    <a:pt x="306" y="270"/>
                    <a:pt x="305" y="266"/>
                    <a:pt x="305" y="262"/>
                  </a:cubicBezTo>
                  <a:cubicBezTo>
                    <a:pt x="299" y="258"/>
                    <a:pt x="288" y="262"/>
                    <a:pt x="274" y="273"/>
                  </a:cubicBezTo>
                  <a:cubicBezTo>
                    <a:pt x="157" y="391"/>
                    <a:pt x="157" y="391"/>
                    <a:pt x="157" y="391"/>
                  </a:cubicBezTo>
                  <a:cubicBezTo>
                    <a:pt x="149" y="399"/>
                    <a:pt x="140" y="404"/>
                    <a:pt x="130" y="406"/>
                  </a:cubicBezTo>
                  <a:cubicBezTo>
                    <a:pt x="73" y="415"/>
                    <a:pt x="35" y="407"/>
                    <a:pt x="16" y="383"/>
                  </a:cubicBezTo>
                  <a:cubicBezTo>
                    <a:pt x="4" y="367"/>
                    <a:pt x="0" y="343"/>
                    <a:pt x="5" y="310"/>
                  </a:cubicBezTo>
                  <a:cubicBezTo>
                    <a:pt x="9" y="285"/>
                    <a:pt x="20" y="261"/>
                    <a:pt x="37" y="242"/>
                  </a:cubicBezTo>
                  <a:cubicBezTo>
                    <a:pt x="155" y="108"/>
                    <a:pt x="269" y="32"/>
                    <a:pt x="379" y="9"/>
                  </a:cubicBezTo>
                  <a:cubicBezTo>
                    <a:pt x="414" y="0"/>
                    <a:pt x="433" y="13"/>
                    <a:pt x="434" y="5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283147"/>
                </a:solidFill>
                <a:latin typeface="Calibri"/>
              </a:endParaRPr>
            </a:p>
          </p:txBody>
        </p:sp>
        <p:sp>
          <p:nvSpPr>
            <p:cNvPr id="301" name="Freeform 292">
              <a:extLst>
                <a:ext uri="{FF2B5EF4-FFF2-40B4-BE49-F238E27FC236}">
                  <a16:creationId xmlns:a16="http://schemas.microsoft.com/office/drawing/2014/main" id="{ACAF3E27-F8A6-41FB-9935-CDF4C78A06C3}"/>
                </a:ext>
              </a:extLst>
            </p:cNvPr>
            <p:cNvSpPr>
              <a:spLocks/>
            </p:cNvSpPr>
            <p:nvPr/>
          </p:nvSpPr>
          <p:spPr bwMode="auto">
            <a:xfrm>
              <a:off x="20553363" y="8582025"/>
              <a:ext cx="785813" cy="665163"/>
            </a:xfrm>
            <a:custGeom>
              <a:avLst/>
              <a:gdLst>
                <a:gd name="T0" fmla="*/ 290 w 290"/>
                <a:gd name="T1" fmla="*/ 104 h 245"/>
                <a:gd name="T2" fmla="*/ 289 w 290"/>
                <a:gd name="T3" fmla="*/ 92 h 245"/>
                <a:gd name="T4" fmla="*/ 258 w 290"/>
                <a:gd name="T5" fmla="*/ 103 h 245"/>
                <a:gd name="T6" fmla="*/ 141 w 290"/>
                <a:gd name="T7" fmla="*/ 221 h 245"/>
                <a:gd name="T8" fmla="*/ 114 w 290"/>
                <a:gd name="T9" fmla="*/ 236 h 245"/>
                <a:gd name="T10" fmla="*/ 0 w 290"/>
                <a:gd name="T11" fmla="*/ 213 h 245"/>
                <a:gd name="T12" fmla="*/ 121 w 290"/>
                <a:gd name="T13" fmla="*/ 167 h 245"/>
                <a:gd name="T14" fmla="*/ 288 w 290"/>
                <a:gd name="T15" fmla="*/ 0 h 245"/>
                <a:gd name="T16" fmla="*/ 290 w 290"/>
                <a:gd name="T17" fmla="*/ 104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0" h="245">
                  <a:moveTo>
                    <a:pt x="290" y="104"/>
                  </a:moveTo>
                  <a:cubicBezTo>
                    <a:pt x="290" y="100"/>
                    <a:pt x="289" y="96"/>
                    <a:pt x="289" y="92"/>
                  </a:cubicBezTo>
                  <a:cubicBezTo>
                    <a:pt x="283" y="88"/>
                    <a:pt x="272" y="92"/>
                    <a:pt x="258" y="103"/>
                  </a:cubicBezTo>
                  <a:cubicBezTo>
                    <a:pt x="141" y="221"/>
                    <a:pt x="141" y="221"/>
                    <a:pt x="141" y="221"/>
                  </a:cubicBezTo>
                  <a:cubicBezTo>
                    <a:pt x="133" y="229"/>
                    <a:pt x="124" y="234"/>
                    <a:pt x="114" y="236"/>
                  </a:cubicBezTo>
                  <a:cubicBezTo>
                    <a:pt x="57" y="245"/>
                    <a:pt x="19" y="237"/>
                    <a:pt x="0" y="213"/>
                  </a:cubicBezTo>
                  <a:cubicBezTo>
                    <a:pt x="8" y="215"/>
                    <a:pt x="61" y="225"/>
                    <a:pt x="121" y="167"/>
                  </a:cubicBezTo>
                  <a:cubicBezTo>
                    <a:pt x="187" y="105"/>
                    <a:pt x="288" y="0"/>
                    <a:pt x="288" y="0"/>
                  </a:cubicBezTo>
                  <a:lnTo>
                    <a:pt x="290" y="104"/>
                  </a:ln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283147"/>
                </a:solidFill>
                <a:latin typeface="Calibri"/>
              </a:endParaRPr>
            </a:p>
          </p:txBody>
        </p:sp>
        <p:sp>
          <p:nvSpPr>
            <p:cNvPr id="302" name="Freeform 293">
              <a:extLst>
                <a:ext uri="{FF2B5EF4-FFF2-40B4-BE49-F238E27FC236}">
                  <a16:creationId xmlns:a16="http://schemas.microsoft.com/office/drawing/2014/main" id="{C823A42D-4317-4D9F-8207-CA810C043538}"/>
                </a:ext>
              </a:extLst>
            </p:cNvPr>
            <p:cNvSpPr>
              <a:spLocks/>
            </p:cNvSpPr>
            <p:nvPr/>
          </p:nvSpPr>
          <p:spPr bwMode="auto">
            <a:xfrm>
              <a:off x="20726400" y="7188200"/>
              <a:ext cx="401638" cy="493713"/>
            </a:xfrm>
            <a:custGeom>
              <a:avLst/>
              <a:gdLst>
                <a:gd name="T0" fmla="*/ 55 w 148"/>
                <a:gd name="T1" fmla="*/ 0 h 182"/>
                <a:gd name="T2" fmla="*/ 145 w 148"/>
                <a:gd name="T3" fmla="*/ 11 h 182"/>
                <a:gd name="T4" fmla="*/ 146 w 148"/>
                <a:gd name="T5" fmla="*/ 99 h 182"/>
                <a:gd name="T6" fmla="*/ 120 w 148"/>
                <a:gd name="T7" fmla="*/ 181 h 182"/>
                <a:gd name="T8" fmla="*/ 47 w 148"/>
                <a:gd name="T9" fmla="*/ 161 h 182"/>
                <a:gd name="T10" fmla="*/ 0 w 148"/>
                <a:gd name="T11" fmla="*/ 141 h 182"/>
                <a:gd name="T12" fmla="*/ 6 w 148"/>
                <a:gd name="T13" fmla="*/ 20 h 182"/>
                <a:gd name="T14" fmla="*/ 55 w 148"/>
                <a:gd name="T15" fmla="*/ 0 h 18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8" h="182">
                  <a:moveTo>
                    <a:pt x="55" y="0"/>
                  </a:moveTo>
                  <a:cubicBezTo>
                    <a:pt x="55" y="0"/>
                    <a:pt x="144" y="13"/>
                    <a:pt x="145" y="11"/>
                  </a:cubicBezTo>
                  <a:cubicBezTo>
                    <a:pt x="146" y="5"/>
                    <a:pt x="148" y="85"/>
                    <a:pt x="146" y="99"/>
                  </a:cubicBezTo>
                  <a:cubicBezTo>
                    <a:pt x="141" y="135"/>
                    <a:pt x="132" y="161"/>
                    <a:pt x="120" y="181"/>
                  </a:cubicBezTo>
                  <a:cubicBezTo>
                    <a:pt x="90" y="182"/>
                    <a:pt x="66" y="175"/>
                    <a:pt x="47" y="161"/>
                  </a:cubicBezTo>
                  <a:cubicBezTo>
                    <a:pt x="0" y="141"/>
                    <a:pt x="0" y="141"/>
                    <a:pt x="0" y="141"/>
                  </a:cubicBezTo>
                  <a:cubicBezTo>
                    <a:pt x="6" y="20"/>
                    <a:pt x="6" y="20"/>
                    <a:pt x="6" y="20"/>
                  </a:cubicBezTo>
                  <a:lnTo>
                    <a:pt x="55" y="0"/>
                  </a:lnTo>
                  <a:close/>
                </a:path>
              </a:pathLst>
            </a:custGeom>
            <a:solidFill>
              <a:srgbClr val="FEEC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283147"/>
                </a:solidFill>
                <a:latin typeface="Calibri"/>
              </a:endParaRPr>
            </a:p>
          </p:txBody>
        </p:sp>
        <p:sp>
          <p:nvSpPr>
            <p:cNvPr id="303" name="Freeform 294">
              <a:extLst>
                <a:ext uri="{FF2B5EF4-FFF2-40B4-BE49-F238E27FC236}">
                  <a16:creationId xmlns:a16="http://schemas.microsoft.com/office/drawing/2014/main" id="{589E76F8-6E61-449B-A2F5-E140ECB64AD4}"/>
                </a:ext>
              </a:extLst>
            </p:cNvPr>
            <p:cNvSpPr>
              <a:spLocks/>
            </p:cNvSpPr>
            <p:nvPr/>
          </p:nvSpPr>
          <p:spPr bwMode="auto">
            <a:xfrm>
              <a:off x="20224750" y="7038975"/>
              <a:ext cx="992188" cy="1014413"/>
            </a:xfrm>
            <a:custGeom>
              <a:avLst/>
              <a:gdLst>
                <a:gd name="T0" fmla="*/ 315 w 366"/>
                <a:gd name="T1" fmla="*/ 12 h 374"/>
                <a:gd name="T2" fmla="*/ 283 w 366"/>
                <a:gd name="T3" fmla="*/ 23 h 374"/>
                <a:gd name="T4" fmla="*/ 235 w 366"/>
                <a:gd name="T5" fmla="*/ 0 h 374"/>
                <a:gd name="T6" fmla="*/ 174 w 366"/>
                <a:gd name="T7" fmla="*/ 45 h 374"/>
                <a:gd name="T8" fmla="*/ 162 w 366"/>
                <a:gd name="T9" fmla="*/ 44 h 374"/>
                <a:gd name="T10" fmla="*/ 99 w 366"/>
                <a:gd name="T11" fmla="*/ 107 h 374"/>
                <a:gd name="T12" fmla="*/ 100 w 366"/>
                <a:gd name="T13" fmla="*/ 116 h 374"/>
                <a:gd name="T14" fmla="*/ 28 w 366"/>
                <a:gd name="T15" fmla="*/ 193 h 374"/>
                <a:gd name="T16" fmla="*/ 31 w 366"/>
                <a:gd name="T17" fmla="*/ 214 h 374"/>
                <a:gd name="T18" fmla="*/ 0 w 366"/>
                <a:gd name="T19" fmla="*/ 282 h 374"/>
                <a:gd name="T20" fmla="*/ 92 w 366"/>
                <a:gd name="T21" fmla="*/ 374 h 374"/>
                <a:gd name="T22" fmla="*/ 179 w 366"/>
                <a:gd name="T23" fmla="*/ 311 h 374"/>
                <a:gd name="T24" fmla="*/ 196 w 366"/>
                <a:gd name="T25" fmla="*/ 314 h 374"/>
                <a:gd name="T26" fmla="*/ 259 w 366"/>
                <a:gd name="T27" fmla="*/ 251 h 374"/>
                <a:gd name="T28" fmla="*/ 226 w 366"/>
                <a:gd name="T29" fmla="*/ 195 h 374"/>
                <a:gd name="T30" fmla="*/ 250 w 366"/>
                <a:gd name="T31" fmla="*/ 146 h 374"/>
                <a:gd name="T32" fmla="*/ 246 w 366"/>
                <a:gd name="T33" fmla="*/ 125 h 374"/>
                <a:gd name="T34" fmla="*/ 283 w 366"/>
                <a:gd name="T35" fmla="*/ 104 h 374"/>
                <a:gd name="T36" fmla="*/ 315 w 366"/>
                <a:gd name="T37" fmla="*/ 115 h 374"/>
                <a:gd name="T38" fmla="*/ 366 w 366"/>
                <a:gd name="T39" fmla="*/ 64 h 374"/>
                <a:gd name="T40" fmla="*/ 315 w 366"/>
                <a:gd name="T41" fmla="*/ 12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66" h="374">
                  <a:moveTo>
                    <a:pt x="315" y="12"/>
                  </a:moveTo>
                  <a:cubicBezTo>
                    <a:pt x="303" y="12"/>
                    <a:pt x="292" y="16"/>
                    <a:pt x="283" y="23"/>
                  </a:cubicBezTo>
                  <a:cubicBezTo>
                    <a:pt x="272" y="9"/>
                    <a:pt x="254" y="0"/>
                    <a:pt x="235" y="0"/>
                  </a:cubicBezTo>
                  <a:cubicBezTo>
                    <a:pt x="206" y="0"/>
                    <a:pt x="182" y="19"/>
                    <a:pt x="174" y="45"/>
                  </a:cubicBezTo>
                  <a:cubicBezTo>
                    <a:pt x="170" y="44"/>
                    <a:pt x="166" y="44"/>
                    <a:pt x="162" y="44"/>
                  </a:cubicBezTo>
                  <a:cubicBezTo>
                    <a:pt x="128" y="44"/>
                    <a:pt x="99" y="72"/>
                    <a:pt x="99" y="107"/>
                  </a:cubicBezTo>
                  <a:cubicBezTo>
                    <a:pt x="99" y="110"/>
                    <a:pt x="100" y="113"/>
                    <a:pt x="100" y="116"/>
                  </a:cubicBezTo>
                  <a:cubicBezTo>
                    <a:pt x="60" y="119"/>
                    <a:pt x="28" y="152"/>
                    <a:pt x="28" y="193"/>
                  </a:cubicBezTo>
                  <a:cubicBezTo>
                    <a:pt x="28" y="200"/>
                    <a:pt x="29" y="207"/>
                    <a:pt x="31" y="214"/>
                  </a:cubicBezTo>
                  <a:cubicBezTo>
                    <a:pt x="12" y="230"/>
                    <a:pt x="0" y="255"/>
                    <a:pt x="0" y="282"/>
                  </a:cubicBezTo>
                  <a:cubicBezTo>
                    <a:pt x="0" y="333"/>
                    <a:pt x="41" y="374"/>
                    <a:pt x="92" y="374"/>
                  </a:cubicBezTo>
                  <a:cubicBezTo>
                    <a:pt x="133" y="374"/>
                    <a:pt x="167" y="348"/>
                    <a:pt x="179" y="311"/>
                  </a:cubicBezTo>
                  <a:cubicBezTo>
                    <a:pt x="184" y="313"/>
                    <a:pt x="190" y="314"/>
                    <a:pt x="196" y="314"/>
                  </a:cubicBezTo>
                  <a:cubicBezTo>
                    <a:pt x="231" y="314"/>
                    <a:pt x="259" y="285"/>
                    <a:pt x="259" y="251"/>
                  </a:cubicBezTo>
                  <a:cubicBezTo>
                    <a:pt x="259" y="227"/>
                    <a:pt x="245" y="206"/>
                    <a:pt x="226" y="195"/>
                  </a:cubicBezTo>
                  <a:cubicBezTo>
                    <a:pt x="240" y="184"/>
                    <a:pt x="250" y="166"/>
                    <a:pt x="250" y="146"/>
                  </a:cubicBezTo>
                  <a:cubicBezTo>
                    <a:pt x="250" y="138"/>
                    <a:pt x="249" y="131"/>
                    <a:pt x="246" y="125"/>
                  </a:cubicBezTo>
                  <a:cubicBezTo>
                    <a:pt x="261" y="122"/>
                    <a:pt x="273" y="114"/>
                    <a:pt x="283" y="104"/>
                  </a:cubicBezTo>
                  <a:cubicBezTo>
                    <a:pt x="291" y="111"/>
                    <a:pt x="303" y="115"/>
                    <a:pt x="315" y="115"/>
                  </a:cubicBezTo>
                  <a:cubicBezTo>
                    <a:pt x="343" y="115"/>
                    <a:pt x="366" y="92"/>
                    <a:pt x="366" y="64"/>
                  </a:cubicBezTo>
                  <a:cubicBezTo>
                    <a:pt x="366" y="35"/>
                    <a:pt x="343" y="12"/>
                    <a:pt x="315" y="12"/>
                  </a:cubicBezTo>
                  <a:close/>
                </a:path>
              </a:pathLst>
            </a:custGeom>
            <a:solidFill>
              <a:srgbClr val="DD60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283147"/>
                </a:solidFill>
                <a:latin typeface="Calibri"/>
              </a:endParaRPr>
            </a:p>
          </p:txBody>
        </p:sp>
        <p:sp>
          <p:nvSpPr>
            <p:cNvPr id="304" name="Rectangle 295">
              <a:extLst>
                <a:ext uri="{FF2B5EF4-FFF2-40B4-BE49-F238E27FC236}">
                  <a16:creationId xmlns:a16="http://schemas.microsoft.com/office/drawing/2014/main" id="{FCA1C195-75DF-4692-90B7-E1B5D06CFEF7}"/>
                </a:ext>
              </a:extLst>
            </p:cNvPr>
            <p:cNvSpPr>
              <a:spLocks noChangeArrowheads="1"/>
            </p:cNvSpPr>
            <p:nvPr/>
          </p:nvSpPr>
          <p:spPr bwMode="auto">
            <a:xfrm>
              <a:off x="20412075" y="9193213"/>
              <a:ext cx="866775" cy="352425"/>
            </a:xfrm>
            <a:prstGeom prst="rect">
              <a:avLst/>
            </a:prstGeom>
            <a:solidFill>
              <a:srgbClr val="9CB6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283147"/>
                </a:solidFill>
                <a:latin typeface="Calibri"/>
              </a:endParaRPr>
            </a:p>
          </p:txBody>
        </p:sp>
        <p:sp>
          <p:nvSpPr>
            <p:cNvPr id="305" name="Rectangle 296">
              <a:extLst>
                <a:ext uri="{FF2B5EF4-FFF2-40B4-BE49-F238E27FC236}">
                  <a16:creationId xmlns:a16="http://schemas.microsoft.com/office/drawing/2014/main" id="{83F38094-8BFD-4E74-8F0C-D9C1A5613183}"/>
                </a:ext>
              </a:extLst>
            </p:cNvPr>
            <p:cNvSpPr>
              <a:spLocks noChangeArrowheads="1"/>
            </p:cNvSpPr>
            <p:nvPr/>
          </p:nvSpPr>
          <p:spPr bwMode="auto">
            <a:xfrm>
              <a:off x="20932775" y="9193213"/>
              <a:ext cx="346075" cy="352425"/>
            </a:xfrm>
            <a:prstGeom prst="rect">
              <a:avLst/>
            </a:prstGeom>
            <a:solidFill>
              <a:srgbClr val="6E99F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283147"/>
                </a:solidFill>
                <a:latin typeface="Calibri"/>
              </a:endParaRPr>
            </a:p>
          </p:txBody>
        </p:sp>
      </p:grpSp>
      <p:sp>
        <p:nvSpPr>
          <p:cNvPr id="427" name="Freeform: Shape 426">
            <a:extLst>
              <a:ext uri="{FF2B5EF4-FFF2-40B4-BE49-F238E27FC236}">
                <a16:creationId xmlns:a16="http://schemas.microsoft.com/office/drawing/2014/main" id="{092789C6-9CC1-4D72-977D-90A21138728B}"/>
              </a:ext>
            </a:extLst>
          </p:cNvPr>
          <p:cNvSpPr>
            <a:spLocks/>
          </p:cNvSpPr>
          <p:nvPr/>
        </p:nvSpPr>
        <p:spPr bwMode="auto">
          <a:xfrm>
            <a:off x="4502262" y="-11596"/>
            <a:ext cx="7693114" cy="6883662"/>
          </a:xfrm>
          <a:custGeom>
            <a:avLst/>
            <a:gdLst>
              <a:gd name="connsiteX0" fmla="*/ 6290878 w 14557829"/>
              <a:gd name="connsiteY0" fmla="*/ 1974298 h 13716000"/>
              <a:gd name="connsiteX1" fmla="*/ 4511539 w 14557829"/>
              <a:gd name="connsiteY1" fmla="*/ 2703779 h 13716000"/>
              <a:gd name="connsiteX2" fmla="*/ 3920226 w 14557829"/>
              <a:gd name="connsiteY2" fmla="*/ 2936133 h 13716000"/>
              <a:gd name="connsiteX3" fmla="*/ 3806824 w 14557829"/>
              <a:gd name="connsiteY3" fmla="*/ 2936133 h 13716000"/>
              <a:gd name="connsiteX4" fmla="*/ 1970784 w 14557829"/>
              <a:gd name="connsiteY4" fmla="*/ 4862503 h 13716000"/>
              <a:gd name="connsiteX5" fmla="*/ 2057186 w 14557829"/>
              <a:gd name="connsiteY5" fmla="*/ 5413666 h 13716000"/>
              <a:gd name="connsiteX6" fmla="*/ 1870882 w 14557829"/>
              <a:gd name="connsiteY6" fmla="*/ 6399817 h 13716000"/>
              <a:gd name="connsiteX7" fmla="*/ 1430772 w 14557829"/>
              <a:gd name="connsiteY7" fmla="*/ 7637233 h 13716000"/>
              <a:gd name="connsiteX8" fmla="*/ 3412616 w 14557829"/>
              <a:gd name="connsiteY8" fmla="*/ 8896262 h 13716000"/>
              <a:gd name="connsiteX9" fmla="*/ 3431516 w 14557829"/>
              <a:gd name="connsiteY9" fmla="*/ 8896262 h 13716000"/>
              <a:gd name="connsiteX10" fmla="*/ 3958028 w 14557829"/>
              <a:gd name="connsiteY10" fmla="*/ 9201564 h 13716000"/>
              <a:gd name="connsiteX11" fmla="*/ 5318857 w 14557829"/>
              <a:gd name="connsiteY11" fmla="*/ 10774001 h 13716000"/>
              <a:gd name="connsiteX12" fmla="*/ 7200799 w 14557829"/>
              <a:gd name="connsiteY12" fmla="*/ 10147188 h 13716000"/>
              <a:gd name="connsiteX13" fmla="*/ 8793832 w 14557829"/>
              <a:gd name="connsiteY13" fmla="*/ 10041818 h 13716000"/>
              <a:gd name="connsiteX14" fmla="*/ 9933257 w 14557829"/>
              <a:gd name="connsiteY14" fmla="*/ 10892879 h 13716000"/>
              <a:gd name="connsiteX15" fmla="*/ 13027525 w 14557829"/>
              <a:gd name="connsiteY15" fmla="*/ 9450128 h 13716000"/>
              <a:gd name="connsiteX16" fmla="*/ 13103126 w 14557829"/>
              <a:gd name="connsiteY16" fmla="*/ 8180291 h 13716000"/>
              <a:gd name="connsiteX17" fmla="*/ 12549614 w 14557829"/>
              <a:gd name="connsiteY17" fmla="*/ 6016164 h 13716000"/>
              <a:gd name="connsiteX18" fmla="*/ 10767575 w 14557829"/>
              <a:gd name="connsiteY18" fmla="*/ 3360312 h 13716000"/>
              <a:gd name="connsiteX19" fmla="*/ 10632572 w 14557829"/>
              <a:gd name="connsiteY19" fmla="*/ 3363014 h 13716000"/>
              <a:gd name="connsiteX20" fmla="*/ 10243764 w 14557829"/>
              <a:gd name="connsiteY20" fmla="*/ 3209012 h 13716000"/>
              <a:gd name="connsiteX21" fmla="*/ 8907235 w 14557829"/>
              <a:gd name="connsiteY21" fmla="*/ 2655147 h 13716000"/>
              <a:gd name="connsiteX22" fmla="*/ 8488726 w 14557829"/>
              <a:gd name="connsiteY22" fmla="*/ 2701078 h 13716000"/>
              <a:gd name="connsiteX23" fmla="*/ 7916314 w 14557829"/>
              <a:gd name="connsiteY23" fmla="*/ 2563287 h 13716000"/>
              <a:gd name="connsiteX24" fmla="*/ 6290878 w 14557829"/>
              <a:gd name="connsiteY24" fmla="*/ 1974298 h 13716000"/>
              <a:gd name="connsiteX25" fmla="*/ 0 w 14557829"/>
              <a:gd name="connsiteY25" fmla="*/ 0 h 13716000"/>
              <a:gd name="connsiteX26" fmla="*/ 14557829 w 14557829"/>
              <a:gd name="connsiteY26" fmla="*/ 0 h 13716000"/>
              <a:gd name="connsiteX27" fmla="*/ 14557829 w 14557829"/>
              <a:gd name="connsiteY27" fmla="*/ 13716000 h 13716000"/>
              <a:gd name="connsiteX28" fmla="*/ 0 w 14557829"/>
              <a:gd name="connsiteY28" fmla="*/ 13716000 h 13716000"/>
              <a:gd name="connsiteX0" fmla="*/ 10532137 w 18799088"/>
              <a:gd name="connsiteY0" fmla="*/ 1974298 h 13716000"/>
              <a:gd name="connsiteX1" fmla="*/ 8752798 w 18799088"/>
              <a:gd name="connsiteY1" fmla="*/ 2703779 h 13716000"/>
              <a:gd name="connsiteX2" fmla="*/ 8161485 w 18799088"/>
              <a:gd name="connsiteY2" fmla="*/ 2936133 h 13716000"/>
              <a:gd name="connsiteX3" fmla="*/ 8048083 w 18799088"/>
              <a:gd name="connsiteY3" fmla="*/ 2936133 h 13716000"/>
              <a:gd name="connsiteX4" fmla="*/ 6212043 w 18799088"/>
              <a:gd name="connsiteY4" fmla="*/ 4862503 h 13716000"/>
              <a:gd name="connsiteX5" fmla="*/ 6298445 w 18799088"/>
              <a:gd name="connsiteY5" fmla="*/ 5413666 h 13716000"/>
              <a:gd name="connsiteX6" fmla="*/ 6112141 w 18799088"/>
              <a:gd name="connsiteY6" fmla="*/ 6399817 h 13716000"/>
              <a:gd name="connsiteX7" fmla="*/ 5672031 w 18799088"/>
              <a:gd name="connsiteY7" fmla="*/ 7637233 h 13716000"/>
              <a:gd name="connsiteX8" fmla="*/ 7653875 w 18799088"/>
              <a:gd name="connsiteY8" fmla="*/ 8896262 h 13716000"/>
              <a:gd name="connsiteX9" fmla="*/ 7672775 w 18799088"/>
              <a:gd name="connsiteY9" fmla="*/ 8896262 h 13716000"/>
              <a:gd name="connsiteX10" fmla="*/ 8199287 w 18799088"/>
              <a:gd name="connsiteY10" fmla="*/ 9201564 h 13716000"/>
              <a:gd name="connsiteX11" fmla="*/ 9560116 w 18799088"/>
              <a:gd name="connsiteY11" fmla="*/ 10774001 h 13716000"/>
              <a:gd name="connsiteX12" fmla="*/ 11442058 w 18799088"/>
              <a:gd name="connsiteY12" fmla="*/ 10147188 h 13716000"/>
              <a:gd name="connsiteX13" fmla="*/ 13035091 w 18799088"/>
              <a:gd name="connsiteY13" fmla="*/ 10041818 h 13716000"/>
              <a:gd name="connsiteX14" fmla="*/ 14174516 w 18799088"/>
              <a:gd name="connsiteY14" fmla="*/ 10892879 h 13716000"/>
              <a:gd name="connsiteX15" fmla="*/ 17268784 w 18799088"/>
              <a:gd name="connsiteY15" fmla="*/ 9450128 h 13716000"/>
              <a:gd name="connsiteX16" fmla="*/ 17344385 w 18799088"/>
              <a:gd name="connsiteY16" fmla="*/ 8180291 h 13716000"/>
              <a:gd name="connsiteX17" fmla="*/ 16790873 w 18799088"/>
              <a:gd name="connsiteY17" fmla="*/ 6016164 h 13716000"/>
              <a:gd name="connsiteX18" fmla="*/ 15008834 w 18799088"/>
              <a:gd name="connsiteY18" fmla="*/ 3360312 h 13716000"/>
              <a:gd name="connsiteX19" fmla="*/ 14873831 w 18799088"/>
              <a:gd name="connsiteY19" fmla="*/ 3363014 h 13716000"/>
              <a:gd name="connsiteX20" fmla="*/ 14485023 w 18799088"/>
              <a:gd name="connsiteY20" fmla="*/ 3209012 h 13716000"/>
              <a:gd name="connsiteX21" fmla="*/ 13148494 w 18799088"/>
              <a:gd name="connsiteY21" fmla="*/ 2655147 h 13716000"/>
              <a:gd name="connsiteX22" fmla="*/ 12729985 w 18799088"/>
              <a:gd name="connsiteY22" fmla="*/ 2701078 h 13716000"/>
              <a:gd name="connsiteX23" fmla="*/ 12157573 w 18799088"/>
              <a:gd name="connsiteY23" fmla="*/ 2563287 h 13716000"/>
              <a:gd name="connsiteX24" fmla="*/ 10532137 w 18799088"/>
              <a:gd name="connsiteY24" fmla="*/ 1974298 h 13716000"/>
              <a:gd name="connsiteX25" fmla="*/ 0 w 18799088"/>
              <a:gd name="connsiteY25" fmla="*/ 19455 h 13716000"/>
              <a:gd name="connsiteX26" fmla="*/ 18799088 w 18799088"/>
              <a:gd name="connsiteY26" fmla="*/ 0 h 13716000"/>
              <a:gd name="connsiteX27" fmla="*/ 18799088 w 18799088"/>
              <a:gd name="connsiteY27" fmla="*/ 13716000 h 13716000"/>
              <a:gd name="connsiteX28" fmla="*/ 4241259 w 18799088"/>
              <a:gd name="connsiteY28" fmla="*/ 13716000 h 13716000"/>
              <a:gd name="connsiteX29" fmla="*/ 0 w 18799088"/>
              <a:gd name="connsiteY29" fmla="*/ 19455 h 13716000"/>
              <a:gd name="connsiteX0" fmla="*/ 10609959 w 18876910"/>
              <a:gd name="connsiteY0" fmla="*/ 1974298 h 13716000"/>
              <a:gd name="connsiteX1" fmla="*/ 8830620 w 18876910"/>
              <a:gd name="connsiteY1" fmla="*/ 2703779 h 13716000"/>
              <a:gd name="connsiteX2" fmla="*/ 8239307 w 18876910"/>
              <a:gd name="connsiteY2" fmla="*/ 2936133 h 13716000"/>
              <a:gd name="connsiteX3" fmla="*/ 8125905 w 18876910"/>
              <a:gd name="connsiteY3" fmla="*/ 2936133 h 13716000"/>
              <a:gd name="connsiteX4" fmla="*/ 6289865 w 18876910"/>
              <a:gd name="connsiteY4" fmla="*/ 4862503 h 13716000"/>
              <a:gd name="connsiteX5" fmla="*/ 6376267 w 18876910"/>
              <a:gd name="connsiteY5" fmla="*/ 5413666 h 13716000"/>
              <a:gd name="connsiteX6" fmla="*/ 6189963 w 18876910"/>
              <a:gd name="connsiteY6" fmla="*/ 6399817 h 13716000"/>
              <a:gd name="connsiteX7" fmla="*/ 5749853 w 18876910"/>
              <a:gd name="connsiteY7" fmla="*/ 7637233 h 13716000"/>
              <a:gd name="connsiteX8" fmla="*/ 7731697 w 18876910"/>
              <a:gd name="connsiteY8" fmla="*/ 8896262 h 13716000"/>
              <a:gd name="connsiteX9" fmla="*/ 7750597 w 18876910"/>
              <a:gd name="connsiteY9" fmla="*/ 8896262 h 13716000"/>
              <a:gd name="connsiteX10" fmla="*/ 8277109 w 18876910"/>
              <a:gd name="connsiteY10" fmla="*/ 9201564 h 13716000"/>
              <a:gd name="connsiteX11" fmla="*/ 9637938 w 18876910"/>
              <a:gd name="connsiteY11" fmla="*/ 10774001 h 13716000"/>
              <a:gd name="connsiteX12" fmla="*/ 11519880 w 18876910"/>
              <a:gd name="connsiteY12" fmla="*/ 10147188 h 13716000"/>
              <a:gd name="connsiteX13" fmla="*/ 13112913 w 18876910"/>
              <a:gd name="connsiteY13" fmla="*/ 10041818 h 13716000"/>
              <a:gd name="connsiteX14" fmla="*/ 14252338 w 18876910"/>
              <a:gd name="connsiteY14" fmla="*/ 10892879 h 13716000"/>
              <a:gd name="connsiteX15" fmla="*/ 17346606 w 18876910"/>
              <a:gd name="connsiteY15" fmla="*/ 9450128 h 13716000"/>
              <a:gd name="connsiteX16" fmla="*/ 17422207 w 18876910"/>
              <a:gd name="connsiteY16" fmla="*/ 8180291 h 13716000"/>
              <a:gd name="connsiteX17" fmla="*/ 16868695 w 18876910"/>
              <a:gd name="connsiteY17" fmla="*/ 6016164 h 13716000"/>
              <a:gd name="connsiteX18" fmla="*/ 15086656 w 18876910"/>
              <a:gd name="connsiteY18" fmla="*/ 3360312 h 13716000"/>
              <a:gd name="connsiteX19" fmla="*/ 14951653 w 18876910"/>
              <a:gd name="connsiteY19" fmla="*/ 3363014 h 13716000"/>
              <a:gd name="connsiteX20" fmla="*/ 14562845 w 18876910"/>
              <a:gd name="connsiteY20" fmla="*/ 3209012 h 13716000"/>
              <a:gd name="connsiteX21" fmla="*/ 13226316 w 18876910"/>
              <a:gd name="connsiteY21" fmla="*/ 2655147 h 13716000"/>
              <a:gd name="connsiteX22" fmla="*/ 12807807 w 18876910"/>
              <a:gd name="connsiteY22" fmla="*/ 2701078 h 13716000"/>
              <a:gd name="connsiteX23" fmla="*/ 12235395 w 18876910"/>
              <a:gd name="connsiteY23" fmla="*/ 2563287 h 13716000"/>
              <a:gd name="connsiteX24" fmla="*/ 10609959 w 18876910"/>
              <a:gd name="connsiteY24" fmla="*/ 1974298 h 13716000"/>
              <a:gd name="connsiteX25" fmla="*/ 77822 w 18876910"/>
              <a:gd name="connsiteY25" fmla="*/ 19455 h 13716000"/>
              <a:gd name="connsiteX26" fmla="*/ 18876910 w 18876910"/>
              <a:gd name="connsiteY26" fmla="*/ 0 h 13716000"/>
              <a:gd name="connsiteX27" fmla="*/ 18876910 w 18876910"/>
              <a:gd name="connsiteY27" fmla="*/ 13716000 h 13716000"/>
              <a:gd name="connsiteX28" fmla="*/ 0 w 18876910"/>
              <a:gd name="connsiteY28" fmla="*/ 13716000 h 13716000"/>
              <a:gd name="connsiteX29" fmla="*/ 77822 w 18876910"/>
              <a:gd name="connsiteY29" fmla="*/ 19455 h 13716000"/>
              <a:gd name="connsiteX0" fmla="*/ 10532137 w 18799088"/>
              <a:gd name="connsiteY0" fmla="*/ 1974298 h 13745028"/>
              <a:gd name="connsiteX1" fmla="*/ 8752798 w 18799088"/>
              <a:gd name="connsiteY1" fmla="*/ 2703779 h 13745028"/>
              <a:gd name="connsiteX2" fmla="*/ 8161485 w 18799088"/>
              <a:gd name="connsiteY2" fmla="*/ 2936133 h 13745028"/>
              <a:gd name="connsiteX3" fmla="*/ 8048083 w 18799088"/>
              <a:gd name="connsiteY3" fmla="*/ 2936133 h 13745028"/>
              <a:gd name="connsiteX4" fmla="*/ 6212043 w 18799088"/>
              <a:gd name="connsiteY4" fmla="*/ 4862503 h 13745028"/>
              <a:gd name="connsiteX5" fmla="*/ 6298445 w 18799088"/>
              <a:gd name="connsiteY5" fmla="*/ 5413666 h 13745028"/>
              <a:gd name="connsiteX6" fmla="*/ 6112141 w 18799088"/>
              <a:gd name="connsiteY6" fmla="*/ 6399817 h 13745028"/>
              <a:gd name="connsiteX7" fmla="*/ 5672031 w 18799088"/>
              <a:gd name="connsiteY7" fmla="*/ 7637233 h 13745028"/>
              <a:gd name="connsiteX8" fmla="*/ 7653875 w 18799088"/>
              <a:gd name="connsiteY8" fmla="*/ 8896262 h 13745028"/>
              <a:gd name="connsiteX9" fmla="*/ 7672775 w 18799088"/>
              <a:gd name="connsiteY9" fmla="*/ 8896262 h 13745028"/>
              <a:gd name="connsiteX10" fmla="*/ 8199287 w 18799088"/>
              <a:gd name="connsiteY10" fmla="*/ 9201564 h 13745028"/>
              <a:gd name="connsiteX11" fmla="*/ 9560116 w 18799088"/>
              <a:gd name="connsiteY11" fmla="*/ 10774001 h 13745028"/>
              <a:gd name="connsiteX12" fmla="*/ 11442058 w 18799088"/>
              <a:gd name="connsiteY12" fmla="*/ 10147188 h 13745028"/>
              <a:gd name="connsiteX13" fmla="*/ 13035091 w 18799088"/>
              <a:gd name="connsiteY13" fmla="*/ 10041818 h 13745028"/>
              <a:gd name="connsiteX14" fmla="*/ 14174516 w 18799088"/>
              <a:gd name="connsiteY14" fmla="*/ 10892879 h 13745028"/>
              <a:gd name="connsiteX15" fmla="*/ 17268784 w 18799088"/>
              <a:gd name="connsiteY15" fmla="*/ 9450128 h 13745028"/>
              <a:gd name="connsiteX16" fmla="*/ 17344385 w 18799088"/>
              <a:gd name="connsiteY16" fmla="*/ 8180291 h 13745028"/>
              <a:gd name="connsiteX17" fmla="*/ 16790873 w 18799088"/>
              <a:gd name="connsiteY17" fmla="*/ 6016164 h 13745028"/>
              <a:gd name="connsiteX18" fmla="*/ 15008834 w 18799088"/>
              <a:gd name="connsiteY18" fmla="*/ 3360312 h 13745028"/>
              <a:gd name="connsiteX19" fmla="*/ 14873831 w 18799088"/>
              <a:gd name="connsiteY19" fmla="*/ 3363014 h 13745028"/>
              <a:gd name="connsiteX20" fmla="*/ 14485023 w 18799088"/>
              <a:gd name="connsiteY20" fmla="*/ 3209012 h 13745028"/>
              <a:gd name="connsiteX21" fmla="*/ 13148494 w 18799088"/>
              <a:gd name="connsiteY21" fmla="*/ 2655147 h 13745028"/>
              <a:gd name="connsiteX22" fmla="*/ 12729985 w 18799088"/>
              <a:gd name="connsiteY22" fmla="*/ 2701078 h 13745028"/>
              <a:gd name="connsiteX23" fmla="*/ 12157573 w 18799088"/>
              <a:gd name="connsiteY23" fmla="*/ 2563287 h 13745028"/>
              <a:gd name="connsiteX24" fmla="*/ 10532137 w 18799088"/>
              <a:gd name="connsiteY24" fmla="*/ 1974298 h 13745028"/>
              <a:gd name="connsiteX25" fmla="*/ 0 w 18799088"/>
              <a:gd name="connsiteY25" fmla="*/ 19455 h 13745028"/>
              <a:gd name="connsiteX26" fmla="*/ 18799088 w 18799088"/>
              <a:gd name="connsiteY26" fmla="*/ 0 h 13745028"/>
              <a:gd name="connsiteX27" fmla="*/ 18799088 w 18799088"/>
              <a:gd name="connsiteY27" fmla="*/ 13716000 h 13745028"/>
              <a:gd name="connsiteX28" fmla="*/ 3521721 w 18799088"/>
              <a:gd name="connsiteY28" fmla="*/ 13745028 h 13745028"/>
              <a:gd name="connsiteX29" fmla="*/ 0 w 18799088"/>
              <a:gd name="connsiteY29" fmla="*/ 19455 h 13745028"/>
              <a:gd name="connsiteX0" fmla="*/ 7121280 w 15388231"/>
              <a:gd name="connsiteY0" fmla="*/ 1998386 h 13769116"/>
              <a:gd name="connsiteX1" fmla="*/ 5341941 w 15388231"/>
              <a:gd name="connsiteY1" fmla="*/ 2727867 h 13769116"/>
              <a:gd name="connsiteX2" fmla="*/ 4750628 w 15388231"/>
              <a:gd name="connsiteY2" fmla="*/ 2960221 h 13769116"/>
              <a:gd name="connsiteX3" fmla="*/ 4637226 w 15388231"/>
              <a:gd name="connsiteY3" fmla="*/ 2960221 h 13769116"/>
              <a:gd name="connsiteX4" fmla="*/ 2801186 w 15388231"/>
              <a:gd name="connsiteY4" fmla="*/ 4886591 h 13769116"/>
              <a:gd name="connsiteX5" fmla="*/ 2887588 w 15388231"/>
              <a:gd name="connsiteY5" fmla="*/ 5437754 h 13769116"/>
              <a:gd name="connsiteX6" fmla="*/ 2701284 w 15388231"/>
              <a:gd name="connsiteY6" fmla="*/ 6423905 h 13769116"/>
              <a:gd name="connsiteX7" fmla="*/ 2261174 w 15388231"/>
              <a:gd name="connsiteY7" fmla="*/ 7661321 h 13769116"/>
              <a:gd name="connsiteX8" fmla="*/ 4243018 w 15388231"/>
              <a:gd name="connsiteY8" fmla="*/ 8920350 h 13769116"/>
              <a:gd name="connsiteX9" fmla="*/ 4261918 w 15388231"/>
              <a:gd name="connsiteY9" fmla="*/ 8920350 h 13769116"/>
              <a:gd name="connsiteX10" fmla="*/ 4788430 w 15388231"/>
              <a:gd name="connsiteY10" fmla="*/ 9225652 h 13769116"/>
              <a:gd name="connsiteX11" fmla="*/ 6149259 w 15388231"/>
              <a:gd name="connsiteY11" fmla="*/ 10798089 h 13769116"/>
              <a:gd name="connsiteX12" fmla="*/ 8031201 w 15388231"/>
              <a:gd name="connsiteY12" fmla="*/ 10171276 h 13769116"/>
              <a:gd name="connsiteX13" fmla="*/ 9624234 w 15388231"/>
              <a:gd name="connsiteY13" fmla="*/ 10065906 h 13769116"/>
              <a:gd name="connsiteX14" fmla="*/ 10763659 w 15388231"/>
              <a:gd name="connsiteY14" fmla="*/ 10916967 h 13769116"/>
              <a:gd name="connsiteX15" fmla="*/ 13857927 w 15388231"/>
              <a:gd name="connsiteY15" fmla="*/ 9474216 h 13769116"/>
              <a:gd name="connsiteX16" fmla="*/ 13933528 w 15388231"/>
              <a:gd name="connsiteY16" fmla="*/ 8204379 h 13769116"/>
              <a:gd name="connsiteX17" fmla="*/ 13380016 w 15388231"/>
              <a:gd name="connsiteY17" fmla="*/ 6040252 h 13769116"/>
              <a:gd name="connsiteX18" fmla="*/ 11597977 w 15388231"/>
              <a:gd name="connsiteY18" fmla="*/ 3384400 h 13769116"/>
              <a:gd name="connsiteX19" fmla="*/ 11462974 w 15388231"/>
              <a:gd name="connsiteY19" fmla="*/ 3387102 h 13769116"/>
              <a:gd name="connsiteX20" fmla="*/ 11074166 w 15388231"/>
              <a:gd name="connsiteY20" fmla="*/ 3233100 h 13769116"/>
              <a:gd name="connsiteX21" fmla="*/ 9737637 w 15388231"/>
              <a:gd name="connsiteY21" fmla="*/ 2679235 h 13769116"/>
              <a:gd name="connsiteX22" fmla="*/ 9319128 w 15388231"/>
              <a:gd name="connsiteY22" fmla="*/ 2725166 h 13769116"/>
              <a:gd name="connsiteX23" fmla="*/ 8746716 w 15388231"/>
              <a:gd name="connsiteY23" fmla="*/ 2587375 h 13769116"/>
              <a:gd name="connsiteX24" fmla="*/ 7121280 w 15388231"/>
              <a:gd name="connsiteY24" fmla="*/ 1998386 h 13769116"/>
              <a:gd name="connsiteX25" fmla="*/ 0 w 15388231"/>
              <a:gd name="connsiteY25" fmla="*/ 0 h 13769116"/>
              <a:gd name="connsiteX26" fmla="*/ 15388231 w 15388231"/>
              <a:gd name="connsiteY26" fmla="*/ 24088 h 13769116"/>
              <a:gd name="connsiteX27" fmla="*/ 15388231 w 15388231"/>
              <a:gd name="connsiteY27" fmla="*/ 13740088 h 13769116"/>
              <a:gd name="connsiteX28" fmla="*/ 110864 w 15388231"/>
              <a:gd name="connsiteY28" fmla="*/ 13769116 h 13769116"/>
              <a:gd name="connsiteX29" fmla="*/ 0 w 15388231"/>
              <a:gd name="connsiteY29" fmla="*/ 0 h 13769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5388231" h="13769116">
                <a:moveTo>
                  <a:pt x="7121280" y="1998386"/>
                </a:moveTo>
                <a:cubicBezTo>
                  <a:pt x="6430065" y="1998386"/>
                  <a:pt x="5800952" y="2276670"/>
                  <a:pt x="5341941" y="2727867"/>
                </a:cubicBezTo>
                <a:cubicBezTo>
                  <a:pt x="5185338" y="2881869"/>
                  <a:pt x="4972034" y="2965624"/>
                  <a:pt x="4750628" y="2960221"/>
                </a:cubicBezTo>
                <a:lnTo>
                  <a:pt x="4637226" y="2960221"/>
                </a:lnTo>
                <a:cubicBezTo>
                  <a:pt x="3600404" y="2995344"/>
                  <a:pt x="2787686" y="3849107"/>
                  <a:pt x="2801186" y="4886591"/>
                </a:cubicBezTo>
                <a:cubicBezTo>
                  <a:pt x="2801186" y="5078417"/>
                  <a:pt x="2833587" y="5262138"/>
                  <a:pt x="2887588" y="5437754"/>
                </a:cubicBezTo>
                <a:cubicBezTo>
                  <a:pt x="2992890" y="5778179"/>
                  <a:pt x="2930789" y="6151025"/>
                  <a:pt x="2701284" y="6423905"/>
                </a:cubicBezTo>
                <a:cubicBezTo>
                  <a:pt x="2423178" y="6758926"/>
                  <a:pt x="2255774" y="7191211"/>
                  <a:pt x="2261174" y="7661321"/>
                </a:cubicBezTo>
                <a:cubicBezTo>
                  <a:pt x="2271975" y="8709612"/>
                  <a:pt x="3195395" y="8920350"/>
                  <a:pt x="4243018" y="8920350"/>
                </a:cubicBezTo>
                <a:lnTo>
                  <a:pt x="4261918" y="8920350"/>
                </a:lnTo>
                <a:cubicBezTo>
                  <a:pt x="4480623" y="8917649"/>
                  <a:pt x="4680427" y="9036528"/>
                  <a:pt x="4788430" y="9225652"/>
                </a:cubicBezTo>
                <a:cubicBezTo>
                  <a:pt x="5223139" y="9998362"/>
                  <a:pt x="5252839" y="10487384"/>
                  <a:pt x="6149259" y="10798089"/>
                </a:cubicBezTo>
                <a:cubicBezTo>
                  <a:pt x="7210382" y="11168233"/>
                  <a:pt x="7755795" y="10476577"/>
                  <a:pt x="8031201" y="10171276"/>
                </a:cubicBezTo>
                <a:cubicBezTo>
                  <a:pt x="8479410" y="9674148"/>
                  <a:pt x="9078823" y="9733587"/>
                  <a:pt x="9624234" y="10065906"/>
                </a:cubicBezTo>
                <a:cubicBezTo>
                  <a:pt x="9918541" y="10244224"/>
                  <a:pt x="10180446" y="10690018"/>
                  <a:pt x="10763659" y="10916967"/>
                </a:cubicBezTo>
                <a:cubicBezTo>
                  <a:pt x="12008386" y="11403288"/>
                  <a:pt x="13482618" y="10687316"/>
                  <a:pt x="13857927" y="9474216"/>
                </a:cubicBezTo>
                <a:cubicBezTo>
                  <a:pt x="13928128" y="9249968"/>
                  <a:pt x="13787725" y="8388100"/>
                  <a:pt x="13933528" y="8204379"/>
                </a:cubicBezTo>
                <a:cubicBezTo>
                  <a:pt x="14333137" y="7696444"/>
                  <a:pt x="13380016" y="6737311"/>
                  <a:pt x="13380016" y="6040252"/>
                </a:cubicBezTo>
                <a:cubicBezTo>
                  <a:pt x="13380016" y="4397568"/>
                  <a:pt x="12975007" y="3895037"/>
                  <a:pt x="11597977" y="3384400"/>
                </a:cubicBezTo>
                <a:cubicBezTo>
                  <a:pt x="11554776" y="3368190"/>
                  <a:pt x="11508875" y="3384400"/>
                  <a:pt x="11462974" y="3387102"/>
                </a:cubicBezTo>
                <a:cubicBezTo>
                  <a:pt x="11317171" y="3392506"/>
                  <a:pt x="11176768" y="3338470"/>
                  <a:pt x="11074166" y="3233100"/>
                </a:cubicBezTo>
                <a:cubicBezTo>
                  <a:pt x="10733959" y="2889974"/>
                  <a:pt x="10261448" y="2679235"/>
                  <a:pt x="9737637" y="2679235"/>
                </a:cubicBezTo>
                <a:cubicBezTo>
                  <a:pt x="9594534" y="2679235"/>
                  <a:pt x="9454131" y="2695446"/>
                  <a:pt x="9319128" y="2725166"/>
                </a:cubicBezTo>
                <a:cubicBezTo>
                  <a:pt x="9116624" y="2771096"/>
                  <a:pt x="8906019" y="2719762"/>
                  <a:pt x="8746716" y="2587375"/>
                </a:cubicBezTo>
                <a:cubicBezTo>
                  <a:pt x="8306606" y="2219932"/>
                  <a:pt x="7739594" y="1998386"/>
                  <a:pt x="7121280" y="1998386"/>
                </a:cubicBezTo>
                <a:close/>
                <a:moveTo>
                  <a:pt x="0" y="0"/>
                </a:moveTo>
                <a:lnTo>
                  <a:pt x="15388231" y="24088"/>
                </a:lnTo>
                <a:lnTo>
                  <a:pt x="15388231" y="13740088"/>
                </a:lnTo>
                <a:lnTo>
                  <a:pt x="110864" y="13769116"/>
                </a:lnTo>
                <a:cubicBezTo>
                  <a:pt x="110864" y="9197116"/>
                  <a:pt x="0" y="4572000"/>
                  <a:pt x="0" y="0"/>
                </a:cubicBezTo>
                <a:close/>
              </a:path>
            </a:pathLst>
          </a:custGeom>
          <a:solidFill>
            <a:schemeClr val="bg1"/>
          </a:solidFill>
          <a:ln>
            <a:noFill/>
          </a:ln>
          <a:effectLst>
            <a:outerShdw blurRad="393700" sx="93000" sy="93000" algn="ctr" rotWithShape="0">
              <a:srgbClr val="8FBAF9">
                <a:alpha val="23000"/>
              </a:srgbClr>
            </a:outerShdw>
          </a:effectLst>
        </p:spPr>
        <p:txBody>
          <a:bodyPr vert="horz" wrap="square" lIns="45714" tIns="22857" rIns="45714" bIns="22857" numCol="1" anchor="t" anchorCtr="0" compatLnSpc="1">
            <a:prstTxWarp prst="textNoShape">
              <a:avLst/>
            </a:prstTxWarp>
          </a:bodyPr>
          <a:lstStyle/>
          <a:p>
            <a:pPr defTabSz="228554">
              <a:defRPr/>
            </a:pPr>
            <a:endParaRPr lang="en-US" sz="900">
              <a:solidFill>
                <a:srgbClr val="283147"/>
              </a:solidFill>
              <a:latin typeface="Calibri"/>
            </a:endParaRPr>
          </a:p>
        </p:txBody>
      </p:sp>
      <p:grpSp>
        <p:nvGrpSpPr>
          <p:cNvPr id="422" name="Group 421">
            <a:extLst>
              <a:ext uri="{FF2B5EF4-FFF2-40B4-BE49-F238E27FC236}">
                <a16:creationId xmlns:a16="http://schemas.microsoft.com/office/drawing/2014/main" id="{6839D08B-4A85-4427-9437-2FCDF24F689E}"/>
              </a:ext>
            </a:extLst>
          </p:cNvPr>
          <p:cNvGrpSpPr/>
          <p:nvPr/>
        </p:nvGrpSpPr>
        <p:grpSpPr>
          <a:xfrm>
            <a:off x="4860651" y="2102476"/>
            <a:ext cx="1845229" cy="2269829"/>
            <a:chOff x="-3175" y="4805363"/>
            <a:chExt cx="3690938" cy="4540250"/>
          </a:xfrm>
        </p:grpSpPr>
        <p:sp>
          <p:nvSpPr>
            <p:cNvPr id="342" name="Freeform 333">
              <a:extLst>
                <a:ext uri="{FF2B5EF4-FFF2-40B4-BE49-F238E27FC236}">
                  <a16:creationId xmlns:a16="http://schemas.microsoft.com/office/drawing/2014/main" id="{997CF1D9-8EA8-47A5-811B-7867E976BA6D}"/>
                </a:ext>
              </a:extLst>
            </p:cNvPr>
            <p:cNvSpPr>
              <a:spLocks/>
            </p:cNvSpPr>
            <p:nvPr/>
          </p:nvSpPr>
          <p:spPr bwMode="auto">
            <a:xfrm>
              <a:off x="1273175" y="8672513"/>
              <a:ext cx="265113" cy="295275"/>
            </a:xfrm>
            <a:custGeom>
              <a:avLst/>
              <a:gdLst>
                <a:gd name="T0" fmla="*/ 0 w 167"/>
                <a:gd name="T1" fmla="*/ 159 h 186"/>
                <a:gd name="T2" fmla="*/ 33 w 167"/>
                <a:gd name="T3" fmla="*/ 186 h 186"/>
                <a:gd name="T4" fmla="*/ 167 w 167"/>
                <a:gd name="T5" fmla="*/ 27 h 186"/>
                <a:gd name="T6" fmla="*/ 133 w 167"/>
                <a:gd name="T7" fmla="*/ 0 h 186"/>
                <a:gd name="T8" fmla="*/ 0 w 167"/>
                <a:gd name="T9" fmla="*/ 159 h 186"/>
              </a:gdLst>
              <a:ahLst/>
              <a:cxnLst>
                <a:cxn ang="0">
                  <a:pos x="T0" y="T1"/>
                </a:cxn>
                <a:cxn ang="0">
                  <a:pos x="T2" y="T3"/>
                </a:cxn>
                <a:cxn ang="0">
                  <a:pos x="T4" y="T5"/>
                </a:cxn>
                <a:cxn ang="0">
                  <a:pos x="T6" y="T7"/>
                </a:cxn>
                <a:cxn ang="0">
                  <a:pos x="T8" y="T9"/>
                </a:cxn>
              </a:cxnLst>
              <a:rect l="0" t="0" r="r" b="b"/>
              <a:pathLst>
                <a:path w="167" h="186">
                  <a:moveTo>
                    <a:pt x="0" y="159"/>
                  </a:moveTo>
                  <a:lnTo>
                    <a:pt x="33" y="186"/>
                  </a:lnTo>
                  <a:lnTo>
                    <a:pt x="167" y="27"/>
                  </a:lnTo>
                  <a:lnTo>
                    <a:pt x="133" y="0"/>
                  </a:lnTo>
                  <a:lnTo>
                    <a:pt x="0" y="159"/>
                  </a:lnTo>
                  <a:close/>
                </a:path>
              </a:pathLst>
            </a:custGeom>
            <a:solidFill>
              <a:srgbClr val="FFAB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283147"/>
                </a:solidFill>
                <a:latin typeface="Calibri"/>
              </a:endParaRPr>
            </a:p>
          </p:txBody>
        </p:sp>
        <p:sp>
          <p:nvSpPr>
            <p:cNvPr id="343" name="Freeform 334">
              <a:extLst>
                <a:ext uri="{FF2B5EF4-FFF2-40B4-BE49-F238E27FC236}">
                  <a16:creationId xmlns:a16="http://schemas.microsoft.com/office/drawing/2014/main" id="{4130EFD5-E7BB-439A-823B-58EE146EDF4B}"/>
                </a:ext>
              </a:extLst>
            </p:cNvPr>
            <p:cNvSpPr>
              <a:spLocks/>
            </p:cNvSpPr>
            <p:nvPr/>
          </p:nvSpPr>
          <p:spPr bwMode="auto">
            <a:xfrm>
              <a:off x="1184275" y="8869363"/>
              <a:ext cx="298450" cy="347663"/>
            </a:xfrm>
            <a:custGeom>
              <a:avLst/>
              <a:gdLst>
                <a:gd name="T0" fmla="*/ 87 w 110"/>
                <a:gd name="T1" fmla="*/ 119 h 128"/>
                <a:gd name="T2" fmla="*/ 16 w 110"/>
                <a:gd name="T3" fmla="*/ 55 h 128"/>
                <a:gd name="T4" fmla="*/ 14 w 110"/>
                <a:gd name="T5" fmla="*/ 54 h 128"/>
                <a:gd name="T6" fmla="*/ 10 w 110"/>
                <a:gd name="T7" fmla="*/ 50 h 128"/>
                <a:gd name="T8" fmla="*/ 9 w 110"/>
                <a:gd name="T9" fmla="*/ 15 h 128"/>
                <a:gd name="T10" fmla="*/ 18 w 110"/>
                <a:gd name="T11" fmla="*/ 6 h 128"/>
                <a:gd name="T12" fmla="*/ 37 w 110"/>
                <a:gd name="T13" fmla="*/ 8 h 128"/>
                <a:gd name="T14" fmla="*/ 69 w 110"/>
                <a:gd name="T15" fmla="*/ 32 h 128"/>
                <a:gd name="T16" fmla="*/ 76 w 110"/>
                <a:gd name="T17" fmla="*/ 45 h 128"/>
                <a:gd name="T18" fmla="*/ 106 w 110"/>
                <a:gd name="T19" fmla="*/ 103 h 128"/>
                <a:gd name="T20" fmla="*/ 109 w 110"/>
                <a:gd name="T21" fmla="*/ 113 h 128"/>
                <a:gd name="T22" fmla="*/ 107 w 110"/>
                <a:gd name="T23" fmla="*/ 118 h 128"/>
                <a:gd name="T24" fmla="*/ 87 w 110"/>
                <a:gd name="T25" fmla="*/ 119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0" h="128">
                  <a:moveTo>
                    <a:pt x="87" y="119"/>
                  </a:moveTo>
                  <a:cubicBezTo>
                    <a:pt x="71" y="93"/>
                    <a:pt x="46" y="72"/>
                    <a:pt x="16" y="55"/>
                  </a:cubicBezTo>
                  <a:cubicBezTo>
                    <a:pt x="15" y="55"/>
                    <a:pt x="14" y="54"/>
                    <a:pt x="14" y="54"/>
                  </a:cubicBezTo>
                  <a:cubicBezTo>
                    <a:pt x="10" y="50"/>
                    <a:pt x="10" y="50"/>
                    <a:pt x="10" y="50"/>
                  </a:cubicBezTo>
                  <a:cubicBezTo>
                    <a:pt x="0" y="41"/>
                    <a:pt x="0" y="25"/>
                    <a:pt x="9" y="15"/>
                  </a:cubicBezTo>
                  <a:cubicBezTo>
                    <a:pt x="18" y="6"/>
                    <a:pt x="18" y="6"/>
                    <a:pt x="18" y="6"/>
                  </a:cubicBezTo>
                  <a:cubicBezTo>
                    <a:pt x="24" y="0"/>
                    <a:pt x="33" y="1"/>
                    <a:pt x="37" y="8"/>
                  </a:cubicBezTo>
                  <a:cubicBezTo>
                    <a:pt x="43" y="18"/>
                    <a:pt x="54" y="26"/>
                    <a:pt x="69" y="32"/>
                  </a:cubicBezTo>
                  <a:cubicBezTo>
                    <a:pt x="74" y="34"/>
                    <a:pt x="77" y="39"/>
                    <a:pt x="76" y="45"/>
                  </a:cubicBezTo>
                  <a:cubicBezTo>
                    <a:pt x="73" y="64"/>
                    <a:pt x="88" y="84"/>
                    <a:pt x="106" y="103"/>
                  </a:cubicBezTo>
                  <a:cubicBezTo>
                    <a:pt x="108" y="106"/>
                    <a:pt x="110" y="109"/>
                    <a:pt x="109" y="113"/>
                  </a:cubicBezTo>
                  <a:cubicBezTo>
                    <a:pt x="109" y="115"/>
                    <a:pt x="108" y="117"/>
                    <a:pt x="107" y="118"/>
                  </a:cubicBezTo>
                  <a:cubicBezTo>
                    <a:pt x="104" y="127"/>
                    <a:pt x="92" y="128"/>
                    <a:pt x="87" y="119"/>
                  </a:cubicBezTo>
                  <a:close/>
                </a:path>
              </a:pathLst>
            </a:custGeom>
            <a:solidFill>
              <a:srgbClr val="6666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283147"/>
                </a:solidFill>
                <a:latin typeface="Calibri"/>
              </a:endParaRPr>
            </a:p>
          </p:txBody>
        </p:sp>
        <p:sp>
          <p:nvSpPr>
            <p:cNvPr id="344" name="Freeform 335">
              <a:extLst>
                <a:ext uri="{FF2B5EF4-FFF2-40B4-BE49-F238E27FC236}">
                  <a16:creationId xmlns:a16="http://schemas.microsoft.com/office/drawing/2014/main" id="{C63CBE74-D87D-44EF-A88F-D662097B1260}"/>
                </a:ext>
              </a:extLst>
            </p:cNvPr>
            <p:cNvSpPr>
              <a:spLocks/>
            </p:cNvSpPr>
            <p:nvPr/>
          </p:nvSpPr>
          <p:spPr bwMode="auto">
            <a:xfrm>
              <a:off x="2620963" y="8875713"/>
              <a:ext cx="85725" cy="333375"/>
            </a:xfrm>
            <a:custGeom>
              <a:avLst/>
              <a:gdLst>
                <a:gd name="T0" fmla="*/ 0 w 54"/>
                <a:gd name="T1" fmla="*/ 207 h 210"/>
                <a:gd name="T2" fmla="*/ 42 w 54"/>
                <a:gd name="T3" fmla="*/ 210 h 210"/>
                <a:gd name="T4" fmla="*/ 54 w 54"/>
                <a:gd name="T5" fmla="*/ 2 h 210"/>
                <a:gd name="T6" fmla="*/ 11 w 54"/>
                <a:gd name="T7" fmla="*/ 0 h 210"/>
                <a:gd name="T8" fmla="*/ 0 w 54"/>
                <a:gd name="T9" fmla="*/ 207 h 210"/>
              </a:gdLst>
              <a:ahLst/>
              <a:cxnLst>
                <a:cxn ang="0">
                  <a:pos x="T0" y="T1"/>
                </a:cxn>
                <a:cxn ang="0">
                  <a:pos x="T2" y="T3"/>
                </a:cxn>
                <a:cxn ang="0">
                  <a:pos x="T4" y="T5"/>
                </a:cxn>
                <a:cxn ang="0">
                  <a:pos x="T6" y="T7"/>
                </a:cxn>
                <a:cxn ang="0">
                  <a:pos x="T8" y="T9"/>
                </a:cxn>
              </a:cxnLst>
              <a:rect l="0" t="0" r="r" b="b"/>
              <a:pathLst>
                <a:path w="54" h="210">
                  <a:moveTo>
                    <a:pt x="0" y="207"/>
                  </a:moveTo>
                  <a:lnTo>
                    <a:pt x="42" y="210"/>
                  </a:lnTo>
                  <a:lnTo>
                    <a:pt x="54" y="2"/>
                  </a:lnTo>
                  <a:lnTo>
                    <a:pt x="11" y="0"/>
                  </a:lnTo>
                  <a:lnTo>
                    <a:pt x="0" y="207"/>
                  </a:lnTo>
                  <a:close/>
                </a:path>
              </a:pathLst>
            </a:custGeom>
            <a:solidFill>
              <a:srgbClr val="FFAB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283147"/>
                </a:solidFill>
                <a:latin typeface="Calibri"/>
              </a:endParaRPr>
            </a:p>
          </p:txBody>
        </p:sp>
        <p:sp>
          <p:nvSpPr>
            <p:cNvPr id="345" name="Freeform 336">
              <a:extLst>
                <a:ext uri="{FF2B5EF4-FFF2-40B4-BE49-F238E27FC236}">
                  <a16:creationId xmlns:a16="http://schemas.microsoft.com/office/drawing/2014/main" id="{C8E75A0A-BF78-44A1-AD58-ED9C463C4797}"/>
                </a:ext>
              </a:extLst>
            </p:cNvPr>
            <p:cNvSpPr>
              <a:spLocks/>
            </p:cNvSpPr>
            <p:nvPr/>
          </p:nvSpPr>
          <p:spPr bwMode="auto">
            <a:xfrm>
              <a:off x="2555875" y="9163050"/>
              <a:ext cx="388938" cy="182563"/>
            </a:xfrm>
            <a:custGeom>
              <a:avLst/>
              <a:gdLst>
                <a:gd name="T0" fmla="*/ 126 w 144"/>
                <a:gd name="T1" fmla="*/ 63 h 67"/>
                <a:gd name="T2" fmla="*/ 31 w 144"/>
                <a:gd name="T3" fmla="*/ 54 h 67"/>
                <a:gd name="T4" fmla="*/ 28 w 144"/>
                <a:gd name="T5" fmla="*/ 54 h 67"/>
                <a:gd name="T6" fmla="*/ 23 w 144"/>
                <a:gd name="T7" fmla="*/ 53 h 67"/>
                <a:gd name="T8" fmla="*/ 2 w 144"/>
                <a:gd name="T9" fmla="*/ 26 h 67"/>
                <a:gd name="T10" fmla="*/ 3 w 144"/>
                <a:gd name="T11" fmla="*/ 12 h 67"/>
                <a:gd name="T12" fmla="*/ 20 w 144"/>
                <a:gd name="T13" fmla="*/ 3 h 67"/>
                <a:gd name="T14" fmla="*/ 60 w 144"/>
                <a:gd name="T15" fmla="*/ 4 h 67"/>
                <a:gd name="T16" fmla="*/ 73 w 144"/>
                <a:gd name="T17" fmla="*/ 9 h 67"/>
                <a:gd name="T18" fmla="*/ 132 w 144"/>
                <a:gd name="T19" fmla="*/ 39 h 67"/>
                <a:gd name="T20" fmla="*/ 140 w 144"/>
                <a:gd name="T21" fmla="*/ 45 h 67"/>
                <a:gd name="T22" fmla="*/ 142 w 144"/>
                <a:gd name="T23" fmla="*/ 50 h 67"/>
                <a:gd name="T24" fmla="*/ 126 w 144"/>
                <a:gd name="T25" fmla="*/ 63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4" h="67">
                  <a:moveTo>
                    <a:pt x="126" y="63"/>
                  </a:moveTo>
                  <a:cubicBezTo>
                    <a:pt x="97" y="52"/>
                    <a:pt x="65" y="50"/>
                    <a:pt x="31" y="54"/>
                  </a:cubicBezTo>
                  <a:cubicBezTo>
                    <a:pt x="30" y="54"/>
                    <a:pt x="29" y="54"/>
                    <a:pt x="28" y="54"/>
                  </a:cubicBezTo>
                  <a:cubicBezTo>
                    <a:pt x="23" y="53"/>
                    <a:pt x="23" y="53"/>
                    <a:pt x="23" y="53"/>
                  </a:cubicBezTo>
                  <a:cubicBezTo>
                    <a:pt x="10" y="51"/>
                    <a:pt x="0" y="39"/>
                    <a:pt x="2" y="26"/>
                  </a:cubicBezTo>
                  <a:cubicBezTo>
                    <a:pt x="3" y="12"/>
                    <a:pt x="3" y="12"/>
                    <a:pt x="3" y="12"/>
                  </a:cubicBezTo>
                  <a:cubicBezTo>
                    <a:pt x="4" y="4"/>
                    <a:pt x="12" y="0"/>
                    <a:pt x="20" y="3"/>
                  </a:cubicBezTo>
                  <a:cubicBezTo>
                    <a:pt x="31" y="8"/>
                    <a:pt x="44" y="8"/>
                    <a:pt x="60" y="4"/>
                  </a:cubicBezTo>
                  <a:cubicBezTo>
                    <a:pt x="65" y="2"/>
                    <a:pt x="70" y="5"/>
                    <a:pt x="73" y="9"/>
                  </a:cubicBezTo>
                  <a:cubicBezTo>
                    <a:pt x="82" y="27"/>
                    <a:pt x="105" y="34"/>
                    <a:pt x="132" y="39"/>
                  </a:cubicBezTo>
                  <a:cubicBezTo>
                    <a:pt x="135" y="39"/>
                    <a:pt x="138" y="42"/>
                    <a:pt x="140" y="45"/>
                  </a:cubicBezTo>
                  <a:cubicBezTo>
                    <a:pt x="141" y="47"/>
                    <a:pt x="141" y="48"/>
                    <a:pt x="142" y="50"/>
                  </a:cubicBezTo>
                  <a:cubicBezTo>
                    <a:pt x="144" y="59"/>
                    <a:pt x="135" y="67"/>
                    <a:pt x="126" y="63"/>
                  </a:cubicBezTo>
                  <a:close/>
                </a:path>
              </a:pathLst>
            </a:custGeom>
            <a:solidFill>
              <a:srgbClr val="6666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283147"/>
                </a:solidFill>
                <a:latin typeface="Calibri"/>
              </a:endParaRPr>
            </a:p>
          </p:txBody>
        </p:sp>
        <p:sp>
          <p:nvSpPr>
            <p:cNvPr id="346" name="Freeform 337">
              <a:extLst>
                <a:ext uri="{FF2B5EF4-FFF2-40B4-BE49-F238E27FC236}">
                  <a16:creationId xmlns:a16="http://schemas.microsoft.com/office/drawing/2014/main" id="{12FC052A-E7C3-4F68-9768-02AE7AB13F5E}"/>
                </a:ext>
              </a:extLst>
            </p:cNvPr>
            <p:cNvSpPr>
              <a:spLocks/>
            </p:cNvSpPr>
            <p:nvPr/>
          </p:nvSpPr>
          <p:spPr bwMode="auto">
            <a:xfrm>
              <a:off x="1338263" y="6511925"/>
              <a:ext cx="1490663" cy="2363788"/>
            </a:xfrm>
            <a:custGeom>
              <a:avLst/>
              <a:gdLst>
                <a:gd name="T0" fmla="*/ 358 w 550"/>
                <a:gd name="T1" fmla="*/ 520 h 871"/>
                <a:gd name="T2" fmla="*/ 550 w 550"/>
                <a:gd name="T3" fmla="*/ 151 h 871"/>
                <a:gd name="T4" fmla="*/ 287 w 550"/>
                <a:gd name="T5" fmla="*/ 0 h 871"/>
                <a:gd name="T6" fmla="*/ 225 w 550"/>
                <a:gd name="T7" fmla="*/ 466 h 871"/>
                <a:gd name="T8" fmla="*/ 0 w 550"/>
                <a:gd name="T9" fmla="*/ 836 h 871"/>
                <a:gd name="T10" fmla="*/ 36 w 550"/>
                <a:gd name="T11" fmla="*/ 871 h 871"/>
                <a:gd name="T12" fmla="*/ 358 w 550"/>
                <a:gd name="T13" fmla="*/ 520 h 871"/>
                <a:gd name="T14" fmla="*/ 357 w 550"/>
                <a:gd name="T15" fmla="*/ 520 h 871"/>
                <a:gd name="T16" fmla="*/ 358 w 550"/>
                <a:gd name="T17" fmla="*/ 520 h 8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50" h="871">
                  <a:moveTo>
                    <a:pt x="358" y="520"/>
                  </a:moveTo>
                  <a:cubicBezTo>
                    <a:pt x="440" y="427"/>
                    <a:pt x="550" y="303"/>
                    <a:pt x="550" y="151"/>
                  </a:cubicBezTo>
                  <a:cubicBezTo>
                    <a:pt x="287" y="0"/>
                    <a:pt x="287" y="0"/>
                    <a:pt x="287" y="0"/>
                  </a:cubicBezTo>
                  <a:cubicBezTo>
                    <a:pt x="190" y="168"/>
                    <a:pt x="210" y="342"/>
                    <a:pt x="225" y="466"/>
                  </a:cubicBezTo>
                  <a:cubicBezTo>
                    <a:pt x="167" y="490"/>
                    <a:pt x="90" y="663"/>
                    <a:pt x="0" y="836"/>
                  </a:cubicBezTo>
                  <a:cubicBezTo>
                    <a:pt x="36" y="871"/>
                    <a:pt x="36" y="871"/>
                    <a:pt x="36" y="871"/>
                  </a:cubicBezTo>
                  <a:cubicBezTo>
                    <a:pt x="358" y="520"/>
                    <a:pt x="358" y="520"/>
                    <a:pt x="358" y="520"/>
                  </a:cubicBezTo>
                  <a:cubicBezTo>
                    <a:pt x="357" y="520"/>
                    <a:pt x="357" y="520"/>
                    <a:pt x="357" y="520"/>
                  </a:cubicBezTo>
                  <a:lnTo>
                    <a:pt x="358" y="520"/>
                  </a:ln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283147"/>
                </a:solidFill>
                <a:latin typeface="Calibri"/>
              </a:endParaRPr>
            </a:p>
          </p:txBody>
        </p:sp>
        <p:sp>
          <p:nvSpPr>
            <p:cNvPr id="347" name="Freeform 338">
              <a:extLst>
                <a:ext uri="{FF2B5EF4-FFF2-40B4-BE49-F238E27FC236}">
                  <a16:creationId xmlns:a16="http://schemas.microsoft.com/office/drawing/2014/main" id="{E8CC962E-DEA7-4327-A12C-527B4BD88403}"/>
                </a:ext>
              </a:extLst>
            </p:cNvPr>
            <p:cNvSpPr>
              <a:spLocks/>
            </p:cNvSpPr>
            <p:nvPr/>
          </p:nvSpPr>
          <p:spPr bwMode="auto">
            <a:xfrm>
              <a:off x="1966913" y="6726238"/>
              <a:ext cx="1027113" cy="2328863"/>
            </a:xfrm>
            <a:custGeom>
              <a:avLst/>
              <a:gdLst>
                <a:gd name="T0" fmla="*/ 304 w 379"/>
                <a:gd name="T1" fmla="*/ 0 h 858"/>
                <a:gd name="T2" fmla="*/ 1 w 379"/>
                <a:gd name="T3" fmla="*/ 0 h 858"/>
                <a:gd name="T4" fmla="*/ 188 w 379"/>
                <a:gd name="T5" fmla="*/ 447 h 858"/>
                <a:gd name="T6" fmla="*/ 236 w 379"/>
                <a:gd name="T7" fmla="*/ 853 h 858"/>
                <a:gd name="T8" fmla="*/ 287 w 379"/>
                <a:gd name="T9" fmla="*/ 858 h 858"/>
                <a:gd name="T10" fmla="*/ 321 w 379"/>
                <a:gd name="T11" fmla="*/ 415 h 858"/>
                <a:gd name="T12" fmla="*/ 321 w 379"/>
                <a:gd name="T13" fmla="*/ 415 h 858"/>
                <a:gd name="T14" fmla="*/ 304 w 379"/>
                <a:gd name="T15" fmla="*/ 0 h 85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9" h="858">
                  <a:moveTo>
                    <a:pt x="304" y="0"/>
                  </a:moveTo>
                  <a:cubicBezTo>
                    <a:pt x="1" y="0"/>
                    <a:pt x="1" y="0"/>
                    <a:pt x="1" y="0"/>
                  </a:cubicBezTo>
                  <a:cubicBezTo>
                    <a:pt x="0" y="202"/>
                    <a:pt x="112" y="347"/>
                    <a:pt x="188" y="447"/>
                  </a:cubicBezTo>
                  <a:cubicBezTo>
                    <a:pt x="148" y="491"/>
                    <a:pt x="197" y="653"/>
                    <a:pt x="236" y="853"/>
                  </a:cubicBezTo>
                  <a:cubicBezTo>
                    <a:pt x="287" y="858"/>
                    <a:pt x="287" y="858"/>
                    <a:pt x="287" y="858"/>
                  </a:cubicBezTo>
                  <a:cubicBezTo>
                    <a:pt x="321" y="415"/>
                    <a:pt x="321" y="415"/>
                    <a:pt x="321" y="415"/>
                  </a:cubicBezTo>
                  <a:cubicBezTo>
                    <a:pt x="321" y="415"/>
                    <a:pt x="321" y="415"/>
                    <a:pt x="321" y="415"/>
                  </a:cubicBezTo>
                  <a:cubicBezTo>
                    <a:pt x="346" y="294"/>
                    <a:pt x="379" y="132"/>
                    <a:pt x="304" y="0"/>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283147"/>
                </a:solidFill>
                <a:latin typeface="Calibri"/>
              </a:endParaRPr>
            </a:p>
          </p:txBody>
        </p:sp>
        <p:sp>
          <p:nvSpPr>
            <p:cNvPr id="348" name="Freeform 339">
              <a:extLst>
                <a:ext uri="{FF2B5EF4-FFF2-40B4-BE49-F238E27FC236}">
                  <a16:creationId xmlns:a16="http://schemas.microsoft.com/office/drawing/2014/main" id="{EC2AF1F2-2DC0-4954-9BDA-47C339171962}"/>
                </a:ext>
              </a:extLst>
            </p:cNvPr>
            <p:cNvSpPr>
              <a:spLocks/>
            </p:cNvSpPr>
            <p:nvPr/>
          </p:nvSpPr>
          <p:spPr bwMode="auto">
            <a:xfrm>
              <a:off x="3468688" y="4908550"/>
              <a:ext cx="84138" cy="290513"/>
            </a:xfrm>
            <a:custGeom>
              <a:avLst/>
              <a:gdLst>
                <a:gd name="T0" fmla="*/ 31 w 31"/>
                <a:gd name="T1" fmla="*/ 1 h 107"/>
                <a:gd name="T2" fmla="*/ 27 w 31"/>
                <a:gd name="T3" fmla="*/ 1 h 107"/>
                <a:gd name="T4" fmla="*/ 3 w 31"/>
                <a:gd name="T5" fmla="*/ 23 h 107"/>
                <a:gd name="T6" fmla="*/ 1 w 31"/>
                <a:gd name="T7" fmla="*/ 95 h 107"/>
                <a:gd name="T8" fmla="*/ 12 w 31"/>
                <a:gd name="T9" fmla="*/ 107 h 107"/>
                <a:gd name="T10" fmla="*/ 15 w 31"/>
                <a:gd name="T11" fmla="*/ 107 h 107"/>
                <a:gd name="T12" fmla="*/ 27 w 31"/>
                <a:gd name="T13" fmla="*/ 96 h 107"/>
                <a:gd name="T14" fmla="*/ 31 w 31"/>
                <a:gd name="T15" fmla="*/ 1 h 10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 h="107">
                  <a:moveTo>
                    <a:pt x="31" y="1"/>
                  </a:moveTo>
                  <a:cubicBezTo>
                    <a:pt x="27" y="1"/>
                    <a:pt x="27" y="1"/>
                    <a:pt x="27" y="1"/>
                  </a:cubicBezTo>
                  <a:cubicBezTo>
                    <a:pt x="14" y="0"/>
                    <a:pt x="3" y="10"/>
                    <a:pt x="3" y="23"/>
                  </a:cubicBezTo>
                  <a:cubicBezTo>
                    <a:pt x="1" y="95"/>
                    <a:pt x="1" y="95"/>
                    <a:pt x="1" y="95"/>
                  </a:cubicBezTo>
                  <a:cubicBezTo>
                    <a:pt x="0" y="101"/>
                    <a:pt x="5" y="107"/>
                    <a:pt x="12" y="107"/>
                  </a:cubicBezTo>
                  <a:cubicBezTo>
                    <a:pt x="15" y="107"/>
                    <a:pt x="15" y="107"/>
                    <a:pt x="15" y="107"/>
                  </a:cubicBezTo>
                  <a:cubicBezTo>
                    <a:pt x="22" y="107"/>
                    <a:pt x="27" y="102"/>
                    <a:pt x="27" y="96"/>
                  </a:cubicBezTo>
                  <a:lnTo>
                    <a:pt x="31" y="1"/>
                  </a:lnTo>
                  <a:close/>
                </a:path>
              </a:pathLst>
            </a:custGeom>
            <a:solidFill>
              <a:srgbClr val="26C6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283147"/>
                </a:solidFill>
                <a:latin typeface="Calibri"/>
              </a:endParaRPr>
            </a:p>
          </p:txBody>
        </p:sp>
        <p:sp>
          <p:nvSpPr>
            <p:cNvPr id="349" name="Freeform 340">
              <a:extLst>
                <a:ext uri="{FF2B5EF4-FFF2-40B4-BE49-F238E27FC236}">
                  <a16:creationId xmlns:a16="http://schemas.microsoft.com/office/drawing/2014/main" id="{F59F581B-875E-4F5A-936D-ED37E6081318}"/>
                </a:ext>
              </a:extLst>
            </p:cNvPr>
            <p:cNvSpPr>
              <a:spLocks/>
            </p:cNvSpPr>
            <p:nvPr/>
          </p:nvSpPr>
          <p:spPr bwMode="auto">
            <a:xfrm>
              <a:off x="3506788" y="4873625"/>
              <a:ext cx="84138" cy="363538"/>
            </a:xfrm>
            <a:custGeom>
              <a:avLst/>
              <a:gdLst>
                <a:gd name="T0" fmla="*/ 21 w 31"/>
                <a:gd name="T1" fmla="*/ 0 h 134"/>
                <a:gd name="T2" fmla="*/ 14 w 31"/>
                <a:gd name="T3" fmla="*/ 0 h 134"/>
                <a:gd name="T4" fmla="*/ 4 w 31"/>
                <a:gd name="T5" fmla="*/ 9 h 134"/>
                <a:gd name="T6" fmla="*/ 0 w 31"/>
                <a:gd name="T7" fmla="*/ 121 h 134"/>
                <a:gd name="T8" fmla="*/ 11 w 31"/>
                <a:gd name="T9" fmla="*/ 133 h 134"/>
                <a:gd name="T10" fmla="*/ 15 w 31"/>
                <a:gd name="T11" fmla="*/ 133 h 134"/>
                <a:gd name="T12" fmla="*/ 27 w 31"/>
                <a:gd name="T13" fmla="*/ 122 h 134"/>
                <a:gd name="T14" fmla="*/ 30 w 31"/>
                <a:gd name="T15" fmla="*/ 10 h 134"/>
                <a:gd name="T16" fmla="*/ 21 w 31"/>
                <a:gd name="T17" fmla="*/ 0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134">
                  <a:moveTo>
                    <a:pt x="21" y="0"/>
                  </a:moveTo>
                  <a:cubicBezTo>
                    <a:pt x="14" y="0"/>
                    <a:pt x="14" y="0"/>
                    <a:pt x="14" y="0"/>
                  </a:cubicBezTo>
                  <a:cubicBezTo>
                    <a:pt x="8" y="0"/>
                    <a:pt x="4" y="4"/>
                    <a:pt x="4" y="9"/>
                  </a:cubicBezTo>
                  <a:cubicBezTo>
                    <a:pt x="0" y="121"/>
                    <a:pt x="0" y="121"/>
                    <a:pt x="0" y="121"/>
                  </a:cubicBezTo>
                  <a:cubicBezTo>
                    <a:pt x="0" y="128"/>
                    <a:pt x="5" y="133"/>
                    <a:pt x="11" y="133"/>
                  </a:cubicBezTo>
                  <a:cubicBezTo>
                    <a:pt x="15" y="133"/>
                    <a:pt x="15" y="133"/>
                    <a:pt x="15" y="133"/>
                  </a:cubicBezTo>
                  <a:cubicBezTo>
                    <a:pt x="21" y="134"/>
                    <a:pt x="26" y="129"/>
                    <a:pt x="27" y="122"/>
                  </a:cubicBezTo>
                  <a:cubicBezTo>
                    <a:pt x="30" y="10"/>
                    <a:pt x="30" y="10"/>
                    <a:pt x="30" y="10"/>
                  </a:cubicBezTo>
                  <a:cubicBezTo>
                    <a:pt x="31" y="5"/>
                    <a:pt x="27" y="0"/>
                    <a:pt x="21" y="0"/>
                  </a:cubicBezTo>
                  <a:close/>
                </a:path>
              </a:pathLst>
            </a:custGeom>
            <a:solidFill>
              <a:srgbClr val="0727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283147"/>
                </a:solidFill>
                <a:latin typeface="Calibri"/>
              </a:endParaRPr>
            </a:p>
          </p:txBody>
        </p:sp>
        <p:sp>
          <p:nvSpPr>
            <p:cNvPr id="350" name="Freeform 341">
              <a:extLst>
                <a:ext uri="{FF2B5EF4-FFF2-40B4-BE49-F238E27FC236}">
                  <a16:creationId xmlns:a16="http://schemas.microsoft.com/office/drawing/2014/main" id="{238BD3C1-3DC3-4405-8D91-3436BB9BA416}"/>
                </a:ext>
              </a:extLst>
            </p:cNvPr>
            <p:cNvSpPr>
              <a:spLocks/>
            </p:cNvSpPr>
            <p:nvPr/>
          </p:nvSpPr>
          <p:spPr bwMode="auto">
            <a:xfrm>
              <a:off x="1184275" y="7100888"/>
              <a:ext cx="150813" cy="163513"/>
            </a:xfrm>
            <a:custGeom>
              <a:avLst/>
              <a:gdLst>
                <a:gd name="T0" fmla="*/ 49 w 95"/>
                <a:gd name="T1" fmla="*/ 103 h 103"/>
                <a:gd name="T2" fmla="*/ 0 w 95"/>
                <a:gd name="T3" fmla="*/ 70 h 103"/>
                <a:gd name="T4" fmla="*/ 46 w 95"/>
                <a:gd name="T5" fmla="*/ 0 h 103"/>
                <a:gd name="T6" fmla="*/ 95 w 95"/>
                <a:gd name="T7" fmla="*/ 31 h 103"/>
                <a:gd name="T8" fmla="*/ 49 w 95"/>
                <a:gd name="T9" fmla="*/ 103 h 103"/>
              </a:gdLst>
              <a:ahLst/>
              <a:cxnLst>
                <a:cxn ang="0">
                  <a:pos x="T0" y="T1"/>
                </a:cxn>
                <a:cxn ang="0">
                  <a:pos x="T2" y="T3"/>
                </a:cxn>
                <a:cxn ang="0">
                  <a:pos x="T4" y="T5"/>
                </a:cxn>
                <a:cxn ang="0">
                  <a:pos x="T6" y="T7"/>
                </a:cxn>
                <a:cxn ang="0">
                  <a:pos x="T8" y="T9"/>
                </a:cxn>
              </a:cxnLst>
              <a:rect l="0" t="0" r="r" b="b"/>
              <a:pathLst>
                <a:path w="95" h="103">
                  <a:moveTo>
                    <a:pt x="49" y="103"/>
                  </a:moveTo>
                  <a:lnTo>
                    <a:pt x="0" y="70"/>
                  </a:lnTo>
                  <a:lnTo>
                    <a:pt x="46" y="0"/>
                  </a:lnTo>
                  <a:lnTo>
                    <a:pt x="95" y="31"/>
                  </a:lnTo>
                  <a:lnTo>
                    <a:pt x="49" y="103"/>
                  </a:lnTo>
                  <a:close/>
                </a:path>
              </a:pathLst>
            </a:custGeom>
            <a:solidFill>
              <a:srgbClr val="FFAB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283147"/>
                </a:solidFill>
                <a:latin typeface="Calibri"/>
              </a:endParaRPr>
            </a:p>
          </p:txBody>
        </p:sp>
        <p:sp>
          <p:nvSpPr>
            <p:cNvPr id="351" name="Freeform 342">
              <a:extLst>
                <a:ext uri="{FF2B5EF4-FFF2-40B4-BE49-F238E27FC236}">
                  <a16:creationId xmlns:a16="http://schemas.microsoft.com/office/drawing/2014/main" id="{1A117F2F-5645-454F-B918-C7E3BD1DFDEC}"/>
                </a:ext>
              </a:extLst>
            </p:cNvPr>
            <p:cNvSpPr>
              <a:spLocks/>
            </p:cNvSpPr>
            <p:nvPr/>
          </p:nvSpPr>
          <p:spPr bwMode="auto">
            <a:xfrm>
              <a:off x="1751013" y="5491163"/>
              <a:ext cx="747713" cy="876300"/>
            </a:xfrm>
            <a:custGeom>
              <a:avLst/>
              <a:gdLst>
                <a:gd name="T0" fmla="*/ 0 w 276"/>
                <a:gd name="T1" fmla="*/ 262 h 323"/>
                <a:gd name="T2" fmla="*/ 39 w 276"/>
                <a:gd name="T3" fmla="*/ 305 h 323"/>
                <a:gd name="T4" fmla="*/ 80 w 276"/>
                <a:gd name="T5" fmla="*/ 323 h 323"/>
                <a:gd name="T6" fmla="*/ 111 w 276"/>
                <a:gd name="T7" fmla="*/ 316 h 323"/>
                <a:gd name="T8" fmla="*/ 273 w 276"/>
                <a:gd name="T9" fmla="*/ 83 h 323"/>
                <a:gd name="T10" fmla="*/ 272 w 276"/>
                <a:gd name="T11" fmla="*/ 51 h 323"/>
                <a:gd name="T12" fmla="*/ 265 w 276"/>
                <a:gd name="T13" fmla="*/ 37 h 323"/>
                <a:gd name="T14" fmla="*/ 180 w 276"/>
                <a:gd name="T15" fmla="*/ 26 h 323"/>
                <a:gd name="T16" fmla="*/ 46 w 276"/>
                <a:gd name="T17" fmla="*/ 182 h 323"/>
                <a:gd name="T18" fmla="*/ 8 w 276"/>
                <a:gd name="T19" fmla="*/ 245 h 323"/>
                <a:gd name="T20" fmla="*/ 0 w 276"/>
                <a:gd name="T21" fmla="*/ 262 h 3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6" h="323">
                  <a:moveTo>
                    <a:pt x="0" y="262"/>
                  </a:moveTo>
                  <a:cubicBezTo>
                    <a:pt x="13" y="282"/>
                    <a:pt x="26" y="296"/>
                    <a:pt x="39" y="305"/>
                  </a:cubicBezTo>
                  <a:cubicBezTo>
                    <a:pt x="52" y="315"/>
                    <a:pt x="66" y="320"/>
                    <a:pt x="80" y="323"/>
                  </a:cubicBezTo>
                  <a:cubicBezTo>
                    <a:pt x="90" y="321"/>
                    <a:pt x="101" y="319"/>
                    <a:pt x="111" y="316"/>
                  </a:cubicBezTo>
                  <a:cubicBezTo>
                    <a:pt x="179" y="292"/>
                    <a:pt x="235" y="224"/>
                    <a:pt x="273" y="83"/>
                  </a:cubicBezTo>
                  <a:cubicBezTo>
                    <a:pt x="276" y="72"/>
                    <a:pt x="275" y="61"/>
                    <a:pt x="272" y="51"/>
                  </a:cubicBezTo>
                  <a:cubicBezTo>
                    <a:pt x="270" y="46"/>
                    <a:pt x="268" y="41"/>
                    <a:pt x="265" y="37"/>
                  </a:cubicBezTo>
                  <a:cubicBezTo>
                    <a:pt x="248" y="5"/>
                    <a:pt x="205" y="0"/>
                    <a:pt x="180" y="26"/>
                  </a:cubicBezTo>
                  <a:cubicBezTo>
                    <a:pt x="127" y="80"/>
                    <a:pt x="80" y="133"/>
                    <a:pt x="46" y="182"/>
                  </a:cubicBezTo>
                  <a:cubicBezTo>
                    <a:pt x="30" y="204"/>
                    <a:pt x="17" y="225"/>
                    <a:pt x="8" y="245"/>
                  </a:cubicBezTo>
                  <a:cubicBezTo>
                    <a:pt x="5" y="251"/>
                    <a:pt x="3" y="256"/>
                    <a:pt x="0" y="262"/>
                  </a:cubicBezTo>
                  <a:close/>
                </a:path>
              </a:pathLst>
            </a:custGeom>
            <a:solidFill>
              <a:srgbClr val="4646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283147"/>
                </a:solidFill>
                <a:latin typeface="Calibri"/>
              </a:endParaRPr>
            </a:p>
          </p:txBody>
        </p:sp>
        <p:sp>
          <p:nvSpPr>
            <p:cNvPr id="352" name="Freeform 343">
              <a:extLst>
                <a:ext uri="{FF2B5EF4-FFF2-40B4-BE49-F238E27FC236}">
                  <a16:creationId xmlns:a16="http://schemas.microsoft.com/office/drawing/2014/main" id="{97F8FC86-47ED-46FD-A650-E106A062D5BF}"/>
                </a:ext>
              </a:extLst>
            </p:cNvPr>
            <p:cNvSpPr>
              <a:spLocks/>
            </p:cNvSpPr>
            <p:nvPr/>
          </p:nvSpPr>
          <p:spPr bwMode="auto">
            <a:xfrm>
              <a:off x="1216025" y="6064250"/>
              <a:ext cx="876300" cy="1136650"/>
            </a:xfrm>
            <a:custGeom>
              <a:avLst/>
              <a:gdLst>
                <a:gd name="T0" fmla="*/ 0 w 323"/>
                <a:gd name="T1" fmla="*/ 392 h 419"/>
                <a:gd name="T2" fmla="*/ 38 w 323"/>
                <a:gd name="T3" fmla="*/ 419 h 419"/>
                <a:gd name="T4" fmla="*/ 257 w 323"/>
                <a:gd name="T5" fmla="*/ 174 h 419"/>
                <a:gd name="T6" fmla="*/ 308 w 323"/>
                <a:gd name="T7" fmla="*/ 105 h 419"/>
                <a:gd name="T8" fmla="*/ 321 w 323"/>
                <a:gd name="T9" fmla="*/ 58 h 419"/>
                <a:gd name="T10" fmla="*/ 240 w 323"/>
                <a:gd name="T11" fmla="*/ 0 h 419"/>
                <a:gd name="T12" fmla="*/ 237 w 323"/>
                <a:gd name="T13" fmla="*/ 1 h 419"/>
                <a:gd name="T14" fmla="*/ 237 w 323"/>
                <a:gd name="T15" fmla="*/ 1 h 419"/>
                <a:gd name="T16" fmla="*/ 205 w 323"/>
                <a:gd name="T17" fmla="*/ 34 h 419"/>
                <a:gd name="T18" fmla="*/ 0 w 323"/>
                <a:gd name="T19" fmla="*/ 392 h 4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3" h="419">
                  <a:moveTo>
                    <a:pt x="0" y="392"/>
                  </a:moveTo>
                  <a:cubicBezTo>
                    <a:pt x="38" y="419"/>
                    <a:pt x="38" y="419"/>
                    <a:pt x="38" y="419"/>
                  </a:cubicBezTo>
                  <a:cubicBezTo>
                    <a:pt x="107" y="330"/>
                    <a:pt x="197" y="244"/>
                    <a:pt x="257" y="174"/>
                  </a:cubicBezTo>
                  <a:cubicBezTo>
                    <a:pt x="279" y="148"/>
                    <a:pt x="297" y="125"/>
                    <a:pt x="308" y="105"/>
                  </a:cubicBezTo>
                  <a:cubicBezTo>
                    <a:pt x="318" y="87"/>
                    <a:pt x="323" y="71"/>
                    <a:pt x="321" y="58"/>
                  </a:cubicBezTo>
                  <a:cubicBezTo>
                    <a:pt x="240" y="0"/>
                    <a:pt x="240" y="0"/>
                    <a:pt x="240" y="0"/>
                  </a:cubicBezTo>
                  <a:cubicBezTo>
                    <a:pt x="239" y="0"/>
                    <a:pt x="238" y="0"/>
                    <a:pt x="237" y="1"/>
                  </a:cubicBezTo>
                  <a:cubicBezTo>
                    <a:pt x="237" y="1"/>
                    <a:pt x="237" y="1"/>
                    <a:pt x="237" y="1"/>
                  </a:cubicBezTo>
                  <a:cubicBezTo>
                    <a:pt x="228" y="5"/>
                    <a:pt x="217" y="16"/>
                    <a:pt x="205" y="34"/>
                  </a:cubicBezTo>
                  <a:cubicBezTo>
                    <a:pt x="159" y="102"/>
                    <a:pt x="90" y="255"/>
                    <a:pt x="0" y="392"/>
                  </a:cubicBezTo>
                  <a:close/>
                </a:path>
              </a:pathLst>
            </a:custGeom>
            <a:solidFill>
              <a:srgbClr val="4646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283147"/>
                </a:solidFill>
                <a:latin typeface="Calibri"/>
              </a:endParaRPr>
            </a:p>
          </p:txBody>
        </p:sp>
        <p:sp>
          <p:nvSpPr>
            <p:cNvPr id="353" name="Freeform 344">
              <a:extLst>
                <a:ext uri="{FF2B5EF4-FFF2-40B4-BE49-F238E27FC236}">
                  <a16:creationId xmlns:a16="http://schemas.microsoft.com/office/drawing/2014/main" id="{CC8D708F-EE8B-4040-8CBD-D2A561F83882}"/>
                </a:ext>
              </a:extLst>
            </p:cNvPr>
            <p:cNvSpPr>
              <a:spLocks/>
            </p:cNvSpPr>
            <p:nvPr/>
          </p:nvSpPr>
          <p:spPr bwMode="auto">
            <a:xfrm>
              <a:off x="1847850" y="5491163"/>
              <a:ext cx="650875" cy="1044575"/>
            </a:xfrm>
            <a:custGeom>
              <a:avLst/>
              <a:gdLst>
                <a:gd name="T0" fmla="*/ 0 w 240"/>
                <a:gd name="T1" fmla="*/ 261 h 385"/>
                <a:gd name="T2" fmla="*/ 3 w 240"/>
                <a:gd name="T3" fmla="*/ 305 h 385"/>
                <a:gd name="T4" fmla="*/ 24 w 240"/>
                <a:gd name="T5" fmla="*/ 385 h 385"/>
                <a:gd name="T6" fmla="*/ 75 w 240"/>
                <a:gd name="T7" fmla="*/ 316 h 385"/>
                <a:gd name="T8" fmla="*/ 237 w 240"/>
                <a:gd name="T9" fmla="*/ 83 h 385"/>
                <a:gd name="T10" fmla="*/ 236 w 240"/>
                <a:gd name="T11" fmla="*/ 51 h 385"/>
                <a:gd name="T12" fmla="*/ 229 w 240"/>
                <a:gd name="T13" fmla="*/ 37 h 385"/>
                <a:gd name="T14" fmla="*/ 144 w 240"/>
                <a:gd name="T15" fmla="*/ 26 h 385"/>
                <a:gd name="T16" fmla="*/ 10 w 240"/>
                <a:gd name="T17" fmla="*/ 182 h 385"/>
                <a:gd name="T18" fmla="*/ 4 w 240"/>
                <a:gd name="T19" fmla="*/ 212 h 385"/>
                <a:gd name="T20" fmla="*/ 4 w 240"/>
                <a:gd name="T21" fmla="*/ 212 h 385"/>
                <a:gd name="T22" fmla="*/ 0 w 240"/>
                <a:gd name="T23" fmla="*/ 261 h 3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0" h="385">
                  <a:moveTo>
                    <a:pt x="0" y="261"/>
                  </a:moveTo>
                  <a:cubicBezTo>
                    <a:pt x="0" y="276"/>
                    <a:pt x="1" y="291"/>
                    <a:pt x="3" y="305"/>
                  </a:cubicBezTo>
                  <a:cubicBezTo>
                    <a:pt x="7" y="333"/>
                    <a:pt x="14" y="360"/>
                    <a:pt x="24" y="385"/>
                  </a:cubicBezTo>
                  <a:cubicBezTo>
                    <a:pt x="46" y="359"/>
                    <a:pt x="64" y="336"/>
                    <a:pt x="75" y="316"/>
                  </a:cubicBezTo>
                  <a:cubicBezTo>
                    <a:pt x="143" y="292"/>
                    <a:pt x="199" y="224"/>
                    <a:pt x="237" y="83"/>
                  </a:cubicBezTo>
                  <a:cubicBezTo>
                    <a:pt x="240" y="72"/>
                    <a:pt x="239" y="61"/>
                    <a:pt x="236" y="51"/>
                  </a:cubicBezTo>
                  <a:cubicBezTo>
                    <a:pt x="234" y="46"/>
                    <a:pt x="232" y="41"/>
                    <a:pt x="229" y="37"/>
                  </a:cubicBezTo>
                  <a:cubicBezTo>
                    <a:pt x="212" y="5"/>
                    <a:pt x="169" y="0"/>
                    <a:pt x="144" y="26"/>
                  </a:cubicBezTo>
                  <a:cubicBezTo>
                    <a:pt x="91" y="80"/>
                    <a:pt x="44" y="133"/>
                    <a:pt x="10" y="182"/>
                  </a:cubicBezTo>
                  <a:cubicBezTo>
                    <a:pt x="7" y="192"/>
                    <a:pt x="5" y="202"/>
                    <a:pt x="4" y="212"/>
                  </a:cubicBezTo>
                  <a:cubicBezTo>
                    <a:pt x="4" y="212"/>
                    <a:pt x="4" y="212"/>
                    <a:pt x="4" y="212"/>
                  </a:cubicBezTo>
                  <a:cubicBezTo>
                    <a:pt x="2" y="228"/>
                    <a:pt x="0" y="244"/>
                    <a:pt x="0" y="261"/>
                  </a:cubicBezTo>
                  <a:close/>
                </a:path>
              </a:pathLst>
            </a:custGeom>
            <a:solidFill>
              <a:srgbClr val="3838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283147"/>
                </a:solidFill>
                <a:latin typeface="Calibri"/>
              </a:endParaRPr>
            </a:p>
          </p:txBody>
        </p:sp>
        <p:sp>
          <p:nvSpPr>
            <p:cNvPr id="354" name="Freeform 345">
              <a:extLst>
                <a:ext uri="{FF2B5EF4-FFF2-40B4-BE49-F238E27FC236}">
                  <a16:creationId xmlns:a16="http://schemas.microsoft.com/office/drawing/2014/main" id="{0B17C801-A328-411F-AC30-94468C545B0F}"/>
                </a:ext>
              </a:extLst>
            </p:cNvPr>
            <p:cNvSpPr>
              <a:spLocks/>
            </p:cNvSpPr>
            <p:nvPr/>
          </p:nvSpPr>
          <p:spPr bwMode="auto">
            <a:xfrm>
              <a:off x="1085850" y="7161213"/>
              <a:ext cx="209550" cy="280988"/>
            </a:xfrm>
            <a:custGeom>
              <a:avLst/>
              <a:gdLst>
                <a:gd name="T0" fmla="*/ 6 w 77"/>
                <a:gd name="T1" fmla="*/ 96 h 104"/>
                <a:gd name="T2" fmla="*/ 6 w 77"/>
                <a:gd name="T3" fmla="*/ 96 h 104"/>
                <a:gd name="T4" fmla="*/ 2 w 77"/>
                <a:gd name="T5" fmla="*/ 84 h 104"/>
                <a:gd name="T6" fmla="*/ 37 w 77"/>
                <a:gd name="T7" fmla="*/ 7 h 104"/>
                <a:gd name="T8" fmla="*/ 49 w 77"/>
                <a:gd name="T9" fmla="*/ 2 h 104"/>
                <a:gd name="T10" fmla="*/ 65 w 77"/>
                <a:gd name="T11" fmla="*/ 9 h 104"/>
                <a:gd name="T12" fmla="*/ 72 w 77"/>
                <a:gd name="T13" fmla="*/ 35 h 104"/>
                <a:gd name="T14" fmla="*/ 61 w 77"/>
                <a:gd name="T15" fmla="*/ 63 h 104"/>
                <a:gd name="T16" fmla="*/ 6 w 77"/>
                <a:gd name="T17" fmla="*/ 96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104">
                  <a:moveTo>
                    <a:pt x="6" y="96"/>
                  </a:moveTo>
                  <a:cubicBezTo>
                    <a:pt x="6" y="96"/>
                    <a:pt x="6" y="96"/>
                    <a:pt x="6" y="96"/>
                  </a:cubicBezTo>
                  <a:cubicBezTo>
                    <a:pt x="2" y="94"/>
                    <a:pt x="0" y="89"/>
                    <a:pt x="2" y="84"/>
                  </a:cubicBezTo>
                  <a:cubicBezTo>
                    <a:pt x="37" y="7"/>
                    <a:pt x="37" y="7"/>
                    <a:pt x="37" y="7"/>
                  </a:cubicBezTo>
                  <a:cubicBezTo>
                    <a:pt x="39" y="2"/>
                    <a:pt x="45" y="0"/>
                    <a:pt x="49" y="2"/>
                  </a:cubicBezTo>
                  <a:cubicBezTo>
                    <a:pt x="65" y="9"/>
                    <a:pt x="65" y="9"/>
                    <a:pt x="65" y="9"/>
                  </a:cubicBezTo>
                  <a:cubicBezTo>
                    <a:pt x="74" y="13"/>
                    <a:pt x="77" y="24"/>
                    <a:pt x="72" y="35"/>
                  </a:cubicBezTo>
                  <a:cubicBezTo>
                    <a:pt x="61" y="63"/>
                    <a:pt x="61" y="63"/>
                    <a:pt x="61" y="63"/>
                  </a:cubicBezTo>
                  <a:cubicBezTo>
                    <a:pt x="51" y="84"/>
                    <a:pt x="24" y="104"/>
                    <a:pt x="6" y="96"/>
                  </a:cubicBezTo>
                  <a:close/>
                </a:path>
              </a:pathLst>
            </a:custGeom>
            <a:solidFill>
              <a:srgbClr val="FFAB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283147"/>
                </a:solidFill>
                <a:latin typeface="Calibri"/>
              </a:endParaRPr>
            </a:p>
          </p:txBody>
        </p:sp>
        <p:sp>
          <p:nvSpPr>
            <p:cNvPr id="355" name="Freeform 346">
              <a:extLst>
                <a:ext uri="{FF2B5EF4-FFF2-40B4-BE49-F238E27FC236}">
                  <a16:creationId xmlns:a16="http://schemas.microsoft.com/office/drawing/2014/main" id="{0EA631BF-34EC-410C-83AF-206EC82DDD63}"/>
                </a:ext>
              </a:extLst>
            </p:cNvPr>
            <p:cNvSpPr>
              <a:spLocks/>
            </p:cNvSpPr>
            <p:nvPr/>
          </p:nvSpPr>
          <p:spPr bwMode="auto">
            <a:xfrm>
              <a:off x="1962150" y="6208713"/>
              <a:ext cx="584200" cy="612775"/>
            </a:xfrm>
            <a:custGeom>
              <a:avLst/>
              <a:gdLst>
                <a:gd name="T0" fmla="*/ 216 w 216"/>
                <a:gd name="T1" fmla="*/ 215 h 226"/>
                <a:gd name="T2" fmla="*/ 3 w 216"/>
                <a:gd name="T3" fmla="*/ 191 h 226"/>
                <a:gd name="T4" fmla="*/ 4 w 216"/>
                <a:gd name="T5" fmla="*/ 0 h 226"/>
                <a:gd name="T6" fmla="*/ 216 w 216"/>
                <a:gd name="T7" fmla="*/ 215 h 226"/>
              </a:gdLst>
              <a:ahLst/>
              <a:cxnLst>
                <a:cxn ang="0">
                  <a:pos x="T0" y="T1"/>
                </a:cxn>
                <a:cxn ang="0">
                  <a:pos x="T2" y="T3"/>
                </a:cxn>
                <a:cxn ang="0">
                  <a:pos x="T4" y="T5"/>
                </a:cxn>
                <a:cxn ang="0">
                  <a:pos x="T6" y="T7"/>
                </a:cxn>
              </a:cxnLst>
              <a:rect l="0" t="0" r="r" b="b"/>
              <a:pathLst>
                <a:path w="216" h="226">
                  <a:moveTo>
                    <a:pt x="216" y="215"/>
                  </a:moveTo>
                  <a:cubicBezTo>
                    <a:pt x="146" y="226"/>
                    <a:pt x="75" y="217"/>
                    <a:pt x="3" y="191"/>
                  </a:cubicBezTo>
                  <a:cubicBezTo>
                    <a:pt x="0" y="125"/>
                    <a:pt x="0" y="61"/>
                    <a:pt x="4" y="0"/>
                  </a:cubicBezTo>
                  <a:cubicBezTo>
                    <a:pt x="29" y="105"/>
                    <a:pt x="111" y="189"/>
                    <a:pt x="216" y="215"/>
                  </a:cubicBezTo>
                  <a:close/>
                </a:path>
              </a:pathLst>
            </a:custGeom>
            <a:solidFill>
              <a:srgbClr val="4444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283147"/>
                </a:solidFill>
                <a:latin typeface="Calibri"/>
              </a:endParaRPr>
            </a:p>
          </p:txBody>
        </p:sp>
        <p:sp>
          <p:nvSpPr>
            <p:cNvPr id="356" name="Freeform 347">
              <a:extLst>
                <a:ext uri="{FF2B5EF4-FFF2-40B4-BE49-F238E27FC236}">
                  <a16:creationId xmlns:a16="http://schemas.microsoft.com/office/drawing/2014/main" id="{755D1A38-691A-4586-B893-ED30B0AD9DCE}"/>
                </a:ext>
              </a:extLst>
            </p:cNvPr>
            <p:cNvSpPr>
              <a:spLocks/>
            </p:cNvSpPr>
            <p:nvPr/>
          </p:nvSpPr>
          <p:spPr bwMode="auto">
            <a:xfrm>
              <a:off x="1973263" y="5421313"/>
              <a:ext cx="887413" cy="1370013"/>
            </a:xfrm>
            <a:custGeom>
              <a:avLst/>
              <a:gdLst>
                <a:gd name="T0" fmla="*/ 0 w 328"/>
                <a:gd name="T1" fmla="*/ 290 h 505"/>
                <a:gd name="T2" fmla="*/ 97 w 328"/>
                <a:gd name="T3" fmla="*/ 3 h 505"/>
                <a:gd name="T4" fmla="*/ 99 w 328"/>
                <a:gd name="T5" fmla="*/ 0 h 505"/>
                <a:gd name="T6" fmla="*/ 168 w 328"/>
                <a:gd name="T7" fmla="*/ 0 h 505"/>
                <a:gd name="T8" fmla="*/ 210 w 328"/>
                <a:gd name="T9" fmla="*/ 35 h 505"/>
                <a:gd name="T10" fmla="*/ 302 w 328"/>
                <a:gd name="T11" fmla="*/ 481 h 505"/>
                <a:gd name="T12" fmla="*/ 212 w 328"/>
                <a:gd name="T13" fmla="*/ 505 h 505"/>
                <a:gd name="T14" fmla="*/ 0 w 328"/>
                <a:gd name="T15" fmla="*/ 290 h 50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8" h="505">
                  <a:moveTo>
                    <a:pt x="0" y="290"/>
                  </a:moveTo>
                  <a:cubicBezTo>
                    <a:pt x="9" y="178"/>
                    <a:pt x="35" y="78"/>
                    <a:pt x="97" y="3"/>
                  </a:cubicBezTo>
                  <a:cubicBezTo>
                    <a:pt x="97" y="2"/>
                    <a:pt x="98" y="1"/>
                    <a:pt x="99" y="0"/>
                  </a:cubicBezTo>
                  <a:cubicBezTo>
                    <a:pt x="168" y="0"/>
                    <a:pt x="168" y="0"/>
                    <a:pt x="168" y="0"/>
                  </a:cubicBezTo>
                  <a:cubicBezTo>
                    <a:pt x="179" y="12"/>
                    <a:pt x="200" y="23"/>
                    <a:pt x="210" y="35"/>
                  </a:cubicBezTo>
                  <a:cubicBezTo>
                    <a:pt x="328" y="179"/>
                    <a:pt x="328" y="330"/>
                    <a:pt x="302" y="481"/>
                  </a:cubicBezTo>
                  <a:cubicBezTo>
                    <a:pt x="272" y="493"/>
                    <a:pt x="242" y="501"/>
                    <a:pt x="212" y="505"/>
                  </a:cubicBezTo>
                  <a:cubicBezTo>
                    <a:pt x="107" y="479"/>
                    <a:pt x="25" y="395"/>
                    <a:pt x="0" y="290"/>
                  </a:cubicBezTo>
                  <a:close/>
                </a:path>
              </a:pathLst>
            </a:custGeom>
            <a:solidFill>
              <a:srgbClr val="4D4D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283147"/>
                </a:solidFill>
                <a:latin typeface="Calibri"/>
              </a:endParaRPr>
            </a:p>
          </p:txBody>
        </p:sp>
        <p:sp>
          <p:nvSpPr>
            <p:cNvPr id="357" name="Freeform 348">
              <a:extLst>
                <a:ext uri="{FF2B5EF4-FFF2-40B4-BE49-F238E27FC236}">
                  <a16:creationId xmlns:a16="http://schemas.microsoft.com/office/drawing/2014/main" id="{B836BE8B-8040-406B-BF97-F97BA48C17B1}"/>
                </a:ext>
              </a:extLst>
            </p:cNvPr>
            <p:cNvSpPr>
              <a:spLocks/>
            </p:cNvSpPr>
            <p:nvPr/>
          </p:nvSpPr>
          <p:spPr bwMode="auto">
            <a:xfrm>
              <a:off x="2230438" y="4935538"/>
              <a:ext cx="384175" cy="588963"/>
            </a:xfrm>
            <a:custGeom>
              <a:avLst/>
              <a:gdLst>
                <a:gd name="T0" fmla="*/ 141 w 142"/>
                <a:gd name="T1" fmla="*/ 81 h 217"/>
                <a:gd name="T2" fmla="*/ 110 w 142"/>
                <a:gd name="T3" fmla="*/ 0 h 217"/>
                <a:gd name="T4" fmla="*/ 104 w 142"/>
                <a:gd name="T5" fmla="*/ 1 h 217"/>
                <a:gd name="T6" fmla="*/ 104 w 142"/>
                <a:gd name="T7" fmla="*/ 1 h 217"/>
                <a:gd name="T8" fmla="*/ 0 w 142"/>
                <a:gd name="T9" fmla="*/ 19 h 217"/>
                <a:gd name="T10" fmla="*/ 8 w 142"/>
                <a:gd name="T11" fmla="*/ 68 h 217"/>
                <a:gd name="T12" fmla="*/ 4 w 142"/>
                <a:gd name="T13" fmla="*/ 68 h 217"/>
                <a:gd name="T14" fmla="*/ 4 w 142"/>
                <a:gd name="T15" fmla="*/ 179 h 217"/>
                <a:gd name="T16" fmla="*/ 4 w 142"/>
                <a:gd name="T17" fmla="*/ 179 h 217"/>
                <a:gd name="T18" fmla="*/ 2 w 142"/>
                <a:gd name="T19" fmla="*/ 182 h 217"/>
                <a:gd name="T20" fmla="*/ 51 w 142"/>
                <a:gd name="T21" fmla="*/ 205 h 217"/>
                <a:gd name="T22" fmla="*/ 115 w 142"/>
                <a:gd name="T23" fmla="*/ 214 h 217"/>
                <a:gd name="T24" fmla="*/ 73 w 142"/>
                <a:gd name="T25" fmla="*/ 179 h 217"/>
                <a:gd name="T26" fmla="*/ 73 w 142"/>
                <a:gd name="T27" fmla="*/ 128 h 217"/>
                <a:gd name="T28" fmla="*/ 117 w 142"/>
                <a:gd name="T29" fmla="*/ 140 h 217"/>
                <a:gd name="T30" fmla="*/ 128 w 142"/>
                <a:gd name="T31" fmla="*/ 128 h 217"/>
                <a:gd name="T32" fmla="*/ 127 w 142"/>
                <a:gd name="T33" fmla="*/ 124 h 217"/>
                <a:gd name="T34" fmla="*/ 124 w 142"/>
                <a:gd name="T35" fmla="*/ 115 h 217"/>
                <a:gd name="T36" fmla="*/ 120 w 142"/>
                <a:gd name="T37" fmla="*/ 101 h 217"/>
                <a:gd name="T38" fmla="*/ 119 w 142"/>
                <a:gd name="T39" fmla="*/ 96 h 217"/>
                <a:gd name="T40" fmla="*/ 118 w 142"/>
                <a:gd name="T41" fmla="*/ 92 h 217"/>
                <a:gd name="T42" fmla="*/ 117 w 142"/>
                <a:gd name="T43" fmla="*/ 91 h 217"/>
                <a:gd name="T44" fmla="*/ 117 w 142"/>
                <a:gd name="T45" fmla="*/ 91 h 217"/>
                <a:gd name="T46" fmla="*/ 137 w 142"/>
                <a:gd name="T47" fmla="*/ 87 h 217"/>
                <a:gd name="T48" fmla="*/ 141 w 142"/>
                <a:gd name="T49" fmla="*/ 81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42" h="217">
                  <a:moveTo>
                    <a:pt x="141" y="81"/>
                  </a:moveTo>
                  <a:cubicBezTo>
                    <a:pt x="110" y="0"/>
                    <a:pt x="110" y="0"/>
                    <a:pt x="110" y="0"/>
                  </a:cubicBezTo>
                  <a:cubicBezTo>
                    <a:pt x="104" y="1"/>
                    <a:pt x="104" y="1"/>
                    <a:pt x="104" y="1"/>
                  </a:cubicBezTo>
                  <a:cubicBezTo>
                    <a:pt x="104" y="1"/>
                    <a:pt x="104" y="1"/>
                    <a:pt x="104" y="1"/>
                  </a:cubicBezTo>
                  <a:cubicBezTo>
                    <a:pt x="0" y="19"/>
                    <a:pt x="0" y="19"/>
                    <a:pt x="0" y="19"/>
                  </a:cubicBezTo>
                  <a:cubicBezTo>
                    <a:pt x="8" y="68"/>
                    <a:pt x="8" y="68"/>
                    <a:pt x="8" y="68"/>
                  </a:cubicBezTo>
                  <a:cubicBezTo>
                    <a:pt x="4" y="68"/>
                    <a:pt x="4" y="68"/>
                    <a:pt x="4" y="68"/>
                  </a:cubicBezTo>
                  <a:cubicBezTo>
                    <a:pt x="4" y="179"/>
                    <a:pt x="4" y="179"/>
                    <a:pt x="4" y="179"/>
                  </a:cubicBezTo>
                  <a:cubicBezTo>
                    <a:pt x="4" y="179"/>
                    <a:pt x="4" y="179"/>
                    <a:pt x="4" y="179"/>
                  </a:cubicBezTo>
                  <a:cubicBezTo>
                    <a:pt x="3" y="180"/>
                    <a:pt x="2" y="181"/>
                    <a:pt x="2" y="182"/>
                  </a:cubicBezTo>
                  <a:cubicBezTo>
                    <a:pt x="13" y="190"/>
                    <a:pt x="30" y="199"/>
                    <a:pt x="51" y="205"/>
                  </a:cubicBezTo>
                  <a:cubicBezTo>
                    <a:pt x="78" y="214"/>
                    <a:pt x="102" y="217"/>
                    <a:pt x="115" y="214"/>
                  </a:cubicBezTo>
                  <a:cubicBezTo>
                    <a:pt x="105" y="202"/>
                    <a:pt x="84" y="191"/>
                    <a:pt x="73" y="179"/>
                  </a:cubicBezTo>
                  <a:cubicBezTo>
                    <a:pt x="73" y="128"/>
                    <a:pt x="73" y="128"/>
                    <a:pt x="73" y="128"/>
                  </a:cubicBezTo>
                  <a:cubicBezTo>
                    <a:pt x="117" y="140"/>
                    <a:pt x="117" y="140"/>
                    <a:pt x="117" y="140"/>
                  </a:cubicBezTo>
                  <a:cubicBezTo>
                    <a:pt x="125" y="143"/>
                    <a:pt x="131" y="135"/>
                    <a:pt x="128" y="128"/>
                  </a:cubicBezTo>
                  <a:cubicBezTo>
                    <a:pt x="128" y="127"/>
                    <a:pt x="127" y="126"/>
                    <a:pt x="127" y="124"/>
                  </a:cubicBezTo>
                  <a:cubicBezTo>
                    <a:pt x="126" y="121"/>
                    <a:pt x="125" y="118"/>
                    <a:pt x="124" y="115"/>
                  </a:cubicBezTo>
                  <a:cubicBezTo>
                    <a:pt x="122" y="110"/>
                    <a:pt x="121" y="106"/>
                    <a:pt x="120" y="101"/>
                  </a:cubicBezTo>
                  <a:cubicBezTo>
                    <a:pt x="119" y="99"/>
                    <a:pt x="119" y="98"/>
                    <a:pt x="119" y="96"/>
                  </a:cubicBezTo>
                  <a:cubicBezTo>
                    <a:pt x="118" y="95"/>
                    <a:pt x="118" y="94"/>
                    <a:pt x="118" y="92"/>
                  </a:cubicBezTo>
                  <a:cubicBezTo>
                    <a:pt x="118" y="92"/>
                    <a:pt x="117" y="91"/>
                    <a:pt x="117" y="91"/>
                  </a:cubicBezTo>
                  <a:cubicBezTo>
                    <a:pt x="117" y="91"/>
                    <a:pt x="117" y="91"/>
                    <a:pt x="117" y="91"/>
                  </a:cubicBezTo>
                  <a:cubicBezTo>
                    <a:pt x="137" y="87"/>
                    <a:pt x="137" y="87"/>
                    <a:pt x="137" y="87"/>
                  </a:cubicBezTo>
                  <a:cubicBezTo>
                    <a:pt x="140" y="87"/>
                    <a:pt x="142" y="84"/>
                    <a:pt x="141" y="81"/>
                  </a:cubicBezTo>
                  <a:close/>
                </a:path>
              </a:pathLst>
            </a:custGeom>
            <a:solidFill>
              <a:srgbClr val="FF8F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283147"/>
                </a:solidFill>
                <a:latin typeface="Calibri"/>
              </a:endParaRPr>
            </a:p>
          </p:txBody>
        </p:sp>
        <p:sp>
          <p:nvSpPr>
            <p:cNvPr id="358" name="Freeform 349">
              <a:extLst>
                <a:ext uri="{FF2B5EF4-FFF2-40B4-BE49-F238E27FC236}">
                  <a16:creationId xmlns:a16="http://schemas.microsoft.com/office/drawing/2014/main" id="{157853C5-C2A6-4F06-B3B8-F9CDEF1007DA}"/>
                </a:ext>
              </a:extLst>
            </p:cNvPr>
            <p:cNvSpPr>
              <a:spLocks/>
            </p:cNvSpPr>
            <p:nvPr/>
          </p:nvSpPr>
          <p:spPr bwMode="auto">
            <a:xfrm>
              <a:off x="3465513" y="4957763"/>
              <a:ext cx="222250" cy="373063"/>
            </a:xfrm>
            <a:custGeom>
              <a:avLst/>
              <a:gdLst>
                <a:gd name="T0" fmla="*/ 81 w 82"/>
                <a:gd name="T1" fmla="*/ 92 h 138"/>
                <a:gd name="T2" fmla="*/ 66 w 82"/>
                <a:gd name="T3" fmla="*/ 9 h 138"/>
                <a:gd name="T4" fmla="*/ 56 w 82"/>
                <a:gd name="T5" fmla="*/ 1 h 138"/>
                <a:gd name="T6" fmla="*/ 30 w 82"/>
                <a:gd name="T7" fmla="*/ 59 h 138"/>
                <a:gd name="T8" fmla="*/ 30 w 82"/>
                <a:gd name="T9" fmla="*/ 63 h 138"/>
                <a:gd name="T10" fmla="*/ 18 w 82"/>
                <a:gd name="T11" fmla="*/ 55 h 138"/>
                <a:gd name="T12" fmla="*/ 4 w 82"/>
                <a:gd name="T13" fmla="*/ 58 h 138"/>
                <a:gd name="T14" fmla="*/ 3 w 82"/>
                <a:gd name="T15" fmla="*/ 60 h 138"/>
                <a:gd name="T16" fmla="*/ 6 w 82"/>
                <a:gd name="T17" fmla="*/ 73 h 138"/>
                <a:gd name="T18" fmla="*/ 37 w 82"/>
                <a:gd name="T19" fmla="*/ 94 h 138"/>
                <a:gd name="T20" fmla="*/ 27 w 82"/>
                <a:gd name="T21" fmla="*/ 127 h 138"/>
                <a:gd name="T22" fmla="*/ 60 w 82"/>
                <a:gd name="T23" fmla="*/ 138 h 138"/>
                <a:gd name="T24" fmla="*/ 70 w 82"/>
                <a:gd name="T25" fmla="*/ 104 h 138"/>
                <a:gd name="T26" fmla="*/ 74 w 82"/>
                <a:gd name="T27" fmla="*/ 103 h 138"/>
                <a:gd name="T28" fmla="*/ 81 w 82"/>
                <a:gd name="T29" fmla="*/ 9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2" h="138">
                  <a:moveTo>
                    <a:pt x="81" y="92"/>
                  </a:moveTo>
                  <a:cubicBezTo>
                    <a:pt x="66" y="9"/>
                    <a:pt x="66" y="9"/>
                    <a:pt x="66" y="9"/>
                  </a:cubicBezTo>
                  <a:cubicBezTo>
                    <a:pt x="65" y="4"/>
                    <a:pt x="60" y="0"/>
                    <a:pt x="56" y="1"/>
                  </a:cubicBezTo>
                  <a:cubicBezTo>
                    <a:pt x="37" y="5"/>
                    <a:pt x="26" y="37"/>
                    <a:pt x="30" y="59"/>
                  </a:cubicBezTo>
                  <a:cubicBezTo>
                    <a:pt x="30" y="63"/>
                    <a:pt x="30" y="63"/>
                    <a:pt x="30" y="63"/>
                  </a:cubicBezTo>
                  <a:cubicBezTo>
                    <a:pt x="18" y="55"/>
                    <a:pt x="18" y="55"/>
                    <a:pt x="18" y="55"/>
                  </a:cubicBezTo>
                  <a:cubicBezTo>
                    <a:pt x="13" y="52"/>
                    <a:pt x="7" y="53"/>
                    <a:pt x="4" y="58"/>
                  </a:cubicBezTo>
                  <a:cubicBezTo>
                    <a:pt x="3" y="60"/>
                    <a:pt x="3" y="60"/>
                    <a:pt x="3" y="60"/>
                  </a:cubicBezTo>
                  <a:cubicBezTo>
                    <a:pt x="0" y="64"/>
                    <a:pt x="1" y="70"/>
                    <a:pt x="6" y="73"/>
                  </a:cubicBezTo>
                  <a:cubicBezTo>
                    <a:pt x="37" y="94"/>
                    <a:pt x="37" y="94"/>
                    <a:pt x="37" y="94"/>
                  </a:cubicBezTo>
                  <a:cubicBezTo>
                    <a:pt x="27" y="127"/>
                    <a:pt x="27" y="127"/>
                    <a:pt x="27" y="127"/>
                  </a:cubicBezTo>
                  <a:cubicBezTo>
                    <a:pt x="60" y="138"/>
                    <a:pt x="60" y="138"/>
                    <a:pt x="60" y="138"/>
                  </a:cubicBezTo>
                  <a:cubicBezTo>
                    <a:pt x="70" y="104"/>
                    <a:pt x="70" y="104"/>
                    <a:pt x="70" y="104"/>
                  </a:cubicBezTo>
                  <a:cubicBezTo>
                    <a:pt x="74" y="103"/>
                    <a:pt x="74" y="103"/>
                    <a:pt x="74" y="103"/>
                  </a:cubicBezTo>
                  <a:cubicBezTo>
                    <a:pt x="79" y="102"/>
                    <a:pt x="82" y="97"/>
                    <a:pt x="81" y="92"/>
                  </a:cubicBezTo>
                  <a:close/>
                </a:path>
              </a:pathLst>
            </a:custGeom>
            <a:solidFill>
              <a:srgbClr val="FFAB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283147"/>
                </a:solidFill>
                <a:latin typeface="Calibri"/>
              </a:endParaRPr>
            </a:p>
          </p:txBody>
        </p:sp>
        <p:sp>
          <p:nvSpPr>
            <p:cNvPr id="359" name="Freeform 350">
              <a:extLst>
                <a:ext uri="{FF2B5EF4-FFF2-40B4-BE49-F238E27FC236}">
                  <a16:creationId xmlns:a16="http://schemas.microsoft.com/office/drawing/2014/main" id="{47362DCC-DB7C-4BFB-B707-482D45281555}"/>
                </a:ext>
              </a:extLst>
            </p:cNvPr>
            <p:cNvSpPr>
              <a:spLocks/>
            </p:cNvSpPr>
            <p:nvPr/>
          </p:nvSpPr>
          <p:spPr bwMode="auto">
            <a:xfrm>
              <a:off x="896938" y="7212013"/>
              <a:ext cx="466725" cy="287338"/>
            </a:xfrm>
            <a:custGeom>
              <a:avLst/>
              <a:gdLst>
                <a:gd name="T0" fmla="*/ 9 w 172"/>
                <a:gd name="T1" fmla="*/ 52 h 106"/>
                <a:gd name="T2" fmla="*/ 0 w 172"/>
                <a:gd name="T3" fmla="*/ 42 h 106"/>
                <a:gd name="T4" fmla="*/ 10 w 172"/>
                <a:gd name="T5" fmla="*/ 34 h 106"/>
                <a:gd name="T6" fmla="*/ 113 w 172"/>
                <a:gd name="T7" fmla="*/ 15 h 106"/>
                <a:gd name="T8" fmla="*/ 172 w 172"/>
                <a:gd name="T9" fmla="*/ 106 h 106"/>
                <a:gd name="T10" fmla="*/ 160 w 172"/>
                <a:gd name="T11" fmla="*/ 106 h 106"/>
                <a:gd name="T12" fmla="*/ 108 w 172"/>
                <a:gd name="T13" fmla="*/ 27 h 106"/>
                <a:gd name="T14" fmla="*/ 19 w 172"/>
                <a:gd name="T15" fmla="*/ 44 h 106"/>
                <a:gd name="T16" fmla="*/ 9 w 172"/>
                <a:gd name="T17" fmla="*/ 52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2" h="106">
                  <a:moveTo>
                    <a:pt x="9" y="52"/>
                  </a:moveTo>
                  <a:cubicBezTo>
                    <a:pt x="0" y="42"/>
                    <a:pt x="0" y="42"/>
                    <a:pt x="0" y="42"/>
                  </a:cubicBezTo>
                  <a:cubicBezTo>
                    <a:pt x="10" y="34"/>
                    <a:pt x="10" y="34"/>
                    <a:pt x="10" y="34"/>
                  </a:cubicBezTo>
                  <a:cubicBezTo>
                    <a:pt x="41" y="7"/>
                    <a:pt x="80" y="0"/>
                    <a:pt x="113" y="15"/>
                  </a:cubicBezTo>
                  <a:cubicBezTo>
                    <a:pt x="148" y="30"/>
                    <a:pt x="170" y="64"/>
                    <a:pt x="172" y="106"/>
                  </a:cubicBezTo>
                  <a:cubicBezTo>
                    <a:pt x="160" y="106"/>
                    <a:pt x="160" y="106"/>
                    <a:pt x="160" y="106"/>
                  </a:cubicBezTo>
                  <a:cubicBezTo>
                    <a:pt x="158" y="69"/>
                    <a:pt x="139" y="40"/>
                    <a:pt x="108" y="27"/>
                  </a:cubicBezTo>
                  <a:cubicBezTo>
                    <a:pt x="79" y="14"/>
                    <a:pt x="45" y="20"/>
                    <a:pt x="19" y="44"/>
                  </a:cubicBezTo>
                  <a:lnTo>
                    <a:pt x="9" y="52"/>
                  </a:lnTo>
                  <a:close/>
                </a:path>
              </a:pathLst>
            </a:custGeom>
            <a:solidFill>
              <a:srgbClr val="160E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283147"/>
                </a:solidFill>
                <a:latin typeface="Calibri"/>
              </a:endParaRPr>
            </a:p>
          </p:txBody>
        </p:sp>
        <p:sp>
          <p:nvSpPr>
            <p:cNvPr id="360" name="Freeform 351">
              <a:extLst>
                <a:ext uri="{FF2B5EF4-FFF2-40B4-BE49-F238E27FC236}">
                  <a16:creationId xmlns:a16="http://schemas.microsoft.com/office/drawing/2014/main" id="{79865C7C-ECD5-42F8-96CD-A49CFB9B8DB9}"/>
                </a:ext>
              </a:extLst>
            </p:cNvPr>
            <p:cNvSpPr>
              <a:spLocks/>
            </p:cNvSpPr>
            <p:nvPr/>
          </p:nvSpPr>
          <p:spPr bwMode="auto">
            <a:xfrm>
              <a:off x="-3175" y="7235825"/>
              <a:ext cx="1590675" cy="1512888"/>
            </a:xfrm>
            <a:custGeom>
              <a:avLst/>
              <a:gdLst>
                <a:gd name="T0" fmla="*/ 881 w 1002"/>
                <a:gd name="T1" fmla="*/ 953 h 953"/>
                <a:gd name="T2" fmla="*/ 0 w 1002"/>
                <a:gd name="T3" fmla="*/ 629 h 953"/>
                <a:gd name="T4" fmla="*/ 26 w 1002"/>
                <a:gd name="T5" fmla="*/ 592 h 953"/>
                <a:gd name="T6" fmla="*/ 434 w 1002"/>
                <a:gd name="T7" fmla="*/ 0 h 953"/>
                <a:gd name="T8" fmla="*/ 1002 w 1002"/>
                <a:gd name="T9" fmla="*/ 207 h 953"/>
                <a:gd name="T10" fmla="*/ 881 w 1002"/>
                <a:gd name="T11" fmla="*/ 953 h 953"/>
              </a:gdLst>
              <a:ahLst/>
              <a:cxnLst>
                <a:cxn ang="0">
                  <a:pos x="T0" y="T1"/>
                </a:cxn>
                <a:cxn ang="0">
                  <a:pos x="T2" y="T3"/>
                </a:cxn>
                <a:cxn ang="0">
                  <a:pos x="T4" y="T5"/>
                </a:cxn>
                <a:cxn ang="0">
                  <a:pos x="T6" y="T7"/>
                </a:cxn>
                <a:cxn ang="0">
                  <a:pos x="T8" y="T9"/>
                </a:cxn>
                <a:cxn ang="0">
                  <a:pos x="T10" y="T11"/>
                </a:cxn>
              </a:cxnLst>
              <a:rect l="0" t="0" r="r" b="b"/>
              <a:pathLst>
                <a:path w="1002" h="953">
                  <a:moveTo>
                    <a:pt x="881" y="953"/>
                  </a:moveTo>
                  <a:lnTo>
                    <a:pt x="0" y="629"/>
                  </a:lnTo>
                  <a:lnTo>
                    <a:pt x="26" y="592"/>
                  </a:lnTo>
                  <a:lnTo>
                    <a:pt x="434" y="0"/>
                  </a:lnTo>
                  <a:lnTo>
                    <a:pt x="1002" y="207"/>
                  </a:lnTo>
                  <a:lnTo>
                    <a:pt x="881" y="953"/>
                  </a:lnTo>
                  <a:close/>
                </a:path>
              </a:pathLst>
            </a:custGeom>
            <a:solidFill>
              <a:srgbClr val="2215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283147"/>
                </a:solidFill>
                <a:latin typeface="Calibri"/>
              </a:endParaRPr>
            </a:p>
          </p:txBody>
        </p:sp>
        <p:sp>
          <p:nvSpPr>
            <p:cNvPr id="361" name="Freeform 352">
              <a:extLst>
                <a:ext uri="{FF2B5EF4-FFF2-40B4-BE49-F238E27FC236}">
                  <a16:creationId xmlns:a16="http://schemas.microsoft.com/office/drawing/2014/main" id="{37E16689-5137-4355-BA66-D409DC541457}"/>
                </a:ext>
              </a:extLst>
            </p:cNvPr>
            <p:cNvSpPr>
              <a:spLocks/>
            </p:cNvSpPr>
            <p:nvPr/>
          </p:nvSpPr>
          <p:spPr bwMode="auto">
            <a:xfrm>
              <a:off x="815975" y="7637463"/>
              <a:ext cx="280988" cy="282575"/>
            </a:xfrm>
            <a:custGeom>
              <a:avLst/>
              <a:gdLst>
                <a:gd name="T0" fmla="*/ 95 w 104"/>
                <a:gd name="T1" fmla="*/ 68 h 104"/>
                <a:gd name="T2" fmla="*/ 36 w 104"/>
                <a:gd name="T3" fmla="*/ 95 h 104"/>
                <a:gd name="T4" fmla="*/ 9 w 104"/>
                <a:gd name="T5" fmla="*/ 36 h 104"/>
                <a:gd name="T6" fmla="*/ 68 w 104"/>
                <a:gd name="T7" fmla="*/ 9 h 104"/>
                <a:gd name="T8" fmla="*/ 95 w 104"/>
                <a:gd name="T9" fmla="*/ 68 h 104"/>
              </a:gdLst>
              <a:ahLst/>
              <a:cxnLst>
                <a:cxn ang="0">
                  <a:pos x="T0" y="T1"/>
                </a:cxn>
                <a:cxn ang="0">
                  <a:pos x="T2" y="T3"/>
                </a:cxn>
                <a:cxn ang="0">
                  <a:pos x="T4" y="T5"/>
                </a:cxn>
                <a:cxn ang="0">
                  <a:pos x="T6" y="T7"/>
                </a:cxn>
                <a:cxn ang="0">
                  <a:pos x="T8" y="T9"/>
                </a:cxn>
              </a:cxnLst>
              <a:rect l="0" t="0" r="r" b="b"/>
              <a:pathLst>
                <a:path w="104" h="104">
                  <a:moveTo>
                    <a:pt x="95" y="68"/>
                  </a:moveTo>
                  <a:cubicBezTo>
                    <a:pt x="86" y="91"/>
                    <a:pt x="60" y="104"/>
                    <a:pt x="36" y="95"/>
                  </a:cubicBezTo>
                  <a:cubicBezTo>
                    <a:pt x="13" y="86"/>
                    <a:pt x="0" y="60"/>
                    <a:pt x="9" y="36"/>
                  </a:cubicBezTo>
                  <a:cubicBezTo>
                    <a:pt x="18" y="12"/>
                    <a:pt x="44" y="0"/>
                    <a:pt x="68" y="9"/>
                  </a:cubicBezTo>
                  <a:cubicBezTo>
                    <a:pt x="91" y="18"/>
                    <a:pt x="104" y="44"/>
                    <a:pt x="95" y="68"/>
                  </a:cubicBezTo>
                  <a:close/>
                </a:path>
              </a:pathLst>
            </a:custGeom>
            <a:solidFill>
              <a:srgbClr val="160E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283147"/>
                </a:solidFill>
                <a:latin typeface="Calibri"/>
              </a:endParaRPr>
            </a:p>
          </p:txBody>
        </p:sp>
        <p:sp>
          <p:nvSpPr>
            <p:cNvPr id="362" name="Freeform 353">
              <a:extLst>
                <a:ext uri="{FF2B5EF4-FFF2-40B4-BE49-F238E27FC236}">
                  <a16:creationId xmlns:a16="http://schemas.microsoft.com/office/drawing/2014/main" id="{29A623D9-29B5-4797-87CB-7D4240F6C327}"/>
                </a:ext>
              </a:extLst>
            </p:cNvPr>
            <p:cNvSpPr>
              <a:spLocks/>
            </p:cNvSpPr>
            <p:nvPr/>
          </p:nvSpPr>
          <p:spPr bwMode="auto">
            <a:xfrm>
              <a:off x="-3175" y="7537450"/>
              <a:ext cx="1590675" cy="1211263"/>
            </a:xfrm>
            <a:custGeom>
              <a:avLst/>
              <a:gdLst>
                <a:gd name="T0" fmla="*/ 516 w 587"/>
                <a:gd name="T1" fmla="*/ 446 h 446"/>
                <a:gd name="T2" fmla="*/ 0 w 587"/>
                <a:gd name="T3" fmla="*/ 257 h 446"/>
                <a:gd name="T4" fmla="*/ 15 w 587"/>
                <a:gd name="T5" fmla="*/ 235 h 446"/>
                <a:gd name="T6" fmla="*/ 559 w 587"/>
                <a:gd name="T7" fmla="*/ 0 h 446"/>
                <a:gd name="T8" fmla="*/ 587 w 587"/>
                <a:gd name="T9" fmla="*/ 10 h 446"/>
                <a:gd name="T10" fmla="*/ 516 w 587"/>
                <a:gd name="T11" fmla="*/ 446 h 446"/>
              </a:gdLst>
              <a:ahLst/>
              <a:cxnLst>
                <a:cxn ang="0">
                  <a:pos x="T0" y="T1"/>
                </a:cxn>
                <a:cxn ang="0">
                  <a:pos x="T2" y="T3"/>
                </a:cxn>
                <a:cxn ang="0">
                  <a:pos x="T4" y="T5"/>
                </a:cxn>
                <a:cxn ang="0">
                  <a:pos x="T6" y="T7"/>
                </a:cxn>
                <a:cxn ang="0">
                  <a:pos x="T8" y="T9"/>
                </a:cxn>
                <a:cxn ang="0">
                  <a:pos x="T10" y="T11"/>
                </a:cxn>
              </a:cxnLst>
              <a:rect l="0" t="0" r="r" b="b"/>
              <a:pathLst>
                <a:path w="587" h="446">
                  <a:moveTo>
                    <a:pt x="516" y="446"/>
                  </a:moveTo>
                  <a:cubicBezTo>
                    <a:pt x="0" y="257"/>
                    <a:pt x="0" y="257"/>
                    <a:pt x="0" y="257"/>
                  </a:cubicBezTo>
                  <a:cubicBezTo>
                    <a:pt x="15" y="235"/>
                    <a:pt x="15" y="235"/>
                    <a:pt x="15" y="235"/>
                  </a:cubicBezTo>
                  <a:cubicBezTo>
                    <a:pt x="579" y="441"/>
                    <a:pt x="559" y="0"/>
                    <a:pt x="559" y="0"/>
                  </a:cubicBezTo>
                  <a:cubicBezTo>
                    <a:pt x="587" y="10"/>
                    <a:pt x="587" y="10"/>
                    <a:pt x="587" y="10"/>
                  </a:cubicBezTo>
                  <a:lnTo>
                    <a:pt x="516" y="446"/>
                  </a:lnTo>
                  <a:close/>
                </a:path>
              </a:pathLst>
            </a:custGeom>
            <a:solidFill>
              <a:srgbClr val="160E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283147"/>
                </a:solidFill>
                <a:latin typeface="Calibri"/>
              </a:endParaRPr>
            </a:p>
          </p:txBody>
        </p:sp>
        <p:sp>
          <p:nvSpPr>
            <p:cNvPr id="363" name="Freeform 354">
              <a:extLst>
                <a:ext uri="{FF2B5EF4-FFF2-40B4-BE49-F238E27FC236}">
                  <a16:creationId xmlns:a16="http://schemas.microsoft.com/office/drawing/2014/main" id="{BA3F62F6-FE90-4881-8BF1-12DDCBAB2F54}"/>
                </a:ext>
              </a:extLst>
            </p:cNvPr>
            <p:cNvSpPr>
              <a:spLocks/>
            </p:cNvSpPr>
            <p:nvPr/>
          </p:nvSpPr>
          <p:spPr bwMode="auto">
            <a:xfrm>
              <a:off x="1227138" y="7234238"/>
              <a:ext cx="103188" cy="146050"/>
            </a:xfrm>
            <a:custGeom>
              <a:avLst/>
              <a:gdLst>
                <a:gd name="T0" fmla="*/ 0 w 38"/>
                <a:gd name="T1" fmla="*/ 8 h 54"/>
                <a:gd name="T2" fmla="*/ 20 w 38"/>
                <a:gd name="T3" fmla="*/ 0 h 54"/>
                <a:gd name="T4" fmla="*/ 36 w 38"/>
                <a:gd name="T5" fmla="*/ 39 h 54"/>
                <a:gd name="T6" fmla="*/ 31 w 38"/>
                <a:gd name="T7" fmla="*/ 51 h 54"/>
                <a:gd name="T8" fmla="*/ 28 w 38"/>
                <a:gd name="T9" fmla="*/ 52 h 54"/>
                <a:gd name="T10" fmla="*/ 16 w 38"/>
                <a:gd name="T11" fmla="*/ 47 h 54"/>
                <a:gd name="T12" fmla="*/ 0 w 38"/>
                <a:gd name="T13" fmla="*/ 8 h 54"/>
              </a:gdLst>
              <a:ahLst/>
              <a:cxnLst>
                <a:cxn ang="0">
                  <a:pos x="T0" y="T1"/>
                </a:cxn>
                <a:cxn ang="0">
                  <a:pos x="T2" y="T3"/>
                </a:cxn>
                <a:cxn ang="0">
                  <a:pos x="T4" y="T5"/>
                </a:cxn>
                <a:cxn ang="0">
                  <a:pos x="T6" y="T7"/>
                </a:cxn>
                <a:cxn ang="0">
                  <a:pos x="T8" y="T9"/>
                </a:cxn>
                <a:cxn ang="0">
                  <a:pos x="T10" y="T11"/>
                </a:cxn>
                <a:cxn ang="0">
                  <a:pos x="T12" y="T13"/>
                </a:cxn>
              </a:cxnLst>
              <a:rect l="0" t="0" r="r" b="b"/>
              <a:pathLst>
                <a:path w="38" h="54">
                  <a:moveTo>
                    <a:pt x="0" y="8"/>
                  </a:moveTo>
                  <a:cubicBezTo>
                    <a:pt x="20" y="0"/>
                    <a:pt x="20" y="0"/>
                    <a:pt x="20" y="0"/>
                  </a:cubicBezTo>
                  <a:cubicBezTo>
                    <a:pt x="36" y="39"/>
                    <a:pt x="36" y="39"/>
                    <a:pt x="36" y="39"/>
                  </a:cubicBezTo>
                  <a:cubicBezTo>
                    <a:pt x="38" y="43"/>
                    <a:pt x="36" y="49"/>
                    <a:pt x="31" y="51"/>
                  </a:cubicBezTo>
                  <a:cubicBezTo>
                    <a:pt x="28" y="52"/>
                    <a:pt x="28" y="52"/>
                    <a:pt x="28" y="52"/>
                  </a:cubicBezTo>
                  <a:cubicBezTo>
                    <a:pt x="24" y="54"/>
                    <a:pt x="18" y="52"/>
                    <a:pt x="16" y="47"/>
                  </a:cubicBezTo>
                  <a:lnTo>
                    <a:pt x="0" y="8"/>
                  </a:lnTo>
                  <a:close/>
                </a:path>
              </a:pathLst>
            </a:custGeom>
            <a:solidFill>
              <a:srgbClr val="FFAB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283147"/>
                </a:solidFill>
                <a:latin typeface="Calibri"/>
              </a:endParaRPr>
            </a:p>
          </p:txBody>
        </p:sp>
        <p:sp>
          <p:nvSpPr>
            <p:cNvPr id="364" name="Freeform 355">
              <a:extLst>
                <a:ext uri="{FF2B5EF4-FFF2-40B4-BE49-F238E27FC236}">
                  <a16:creationId xmlns:a16="http://schemas.microsoft.com/office/drawing/2014/main" id="{FA5512F3-319B-4176-9B8F-CB9BAF815490}"/>
                </a:ext>
              </a:extLst>
            </p:cNvPr>
            <p:cNvSpPr>
              <a:spLocks noEditPoints="1"/>
            </p:cNvSpPr>
            <p:nvPr/>
          </p:nvSpPr>
          <p:spPr bwMode="auto">
            <a:xfrm>
              <a:off x="2200275" y="4805363"/>
              <a:ext cx="411163" cy="517525"/>
            </a:xfrm>
            <a:custGeom>
              <a:avLst/>
              <a:gdLst>
                <a:gd name="T0" fmla="*/ 138 w 152"/>
                <a:gd name="T1" fmla="*/ 172 h 191"/>
                <a:gd name="T2" fmla="*/ 135 w 152"/>
                <a:gd name="T3" fmla="*/ 163 h 191"/>
                <a:gd name="T4" fmla="*/ 131 w 152"/>
                <a:gd name="T5" fmla="*/ 149 h 191"/>
                <a:gd name="T6" fmla="*/ 130 w 152"/>
                <a:gd name="T7" fmla="*/ 144 h 191"/>
                <a:gd name="T8" fmla="*/ 129 w 152"/>
                <a:gd name="T9" fmla="*/ 140 h 191"/>
                <a:gd name="T10" fmla="*/ 127 w 152"/>
                <a:gd name="T11" fmla="*/ 139 h 191"/>
                <a:gd name="T12" fmla="*/ 79 w 152"/>
                <a:gd name="T13" fmla="*/ 103 h 191"/>
                <a:gd name="T14" fmla="*/ 81 w 152"/>
                <a:gd name="T15" fmla="*/ 82 h 191"/>
                <a:gd name="T16" fmla="*/ 73 w 152"/>
                <a:gd name="T17" fmla="*/ 64 h 191"/>
                <a:gd name="T18" fmla="*/ 118 w 152"/>
                <a:gd name="T19" fmla="*/ 56 h 191"/>
                <a:gd name="T20" fmla="*/ 149 w 152"/>
                <a:gd name="T21" fmla="*/ 13 h 191"/>
                <a:gd name="T22" fmla="*/ 127 w 152"/>
                <a:gd name="T23" fmla="*/ 16 h 191"/>
                <a:gd name="T24" fmla="*/ 124 w 152"/>
                <a:gd name="T25" fmla="*/ 0 h 191"/>
                <a:gd name="T26" fmla="*/ 59 w 152"/>
                <a:gd name="T27" fmla="*/ 27 h 191"/>
                <a:gd name="T28" fmla="*/ 51 w 152"/>
                <a:gd name="T29" fmla="*/ 30 h 191"/>
                <a:gd name="T30" fmla="*/ 34 w 152"/>
                <a:gd name="T31" fmla="*/ 33 h 191"/>
                <a:gd name="T32" fmla="*/ 4 w 152"/>
                <a:gd name="T33" fmla="*/ 75 h 191"/>
                <a:gd name="T34" fmla="*/ 2 w 152"/>
                <a:gd name="T35" fmla="*/ 95 h 191"/>
                <a:gd name="T36" fmla="*/ 20 w 152"/>
                <a:gd name="T37" fmla="*/ 122 h 191"/>
                <a:gd name="T38" fmla="*/ 48 w 152"/>
                <a:gd name="T39" fmla="*/ 128 h 191"/>
                <a:gd name="T40" fmla="*/ 49 w 152"/>
                <a:gd name="T41" fmla="*/ 128 h 191"/>
                <a:gd name="T42" fmla="*/ 55 w 152"/>
                <a:gd name="T43" fmla="*/ 154 h 191"/>
                <a:gd name="T44" fmla="*/ 71 w 152"/>
                <a:gd name="T45" fmla="*/ 172 h 191"/>
                <a:gd name="T46" fmla="*/ 128 w 152"/>
                <a:gd name="T47" fmla="*/ 188 h 191"/>
                <a:gd name="T48" fmla="*/ 139 w 152"/>
                <a:gd name="T49" fmla="*/ 176 h 191"/>
                <a:gd name="T50" fmla="*/ 138 w 152"/>
                <a:gd name="T51" fmla="*/ 172 h 191"/>
                <a:gd name="T52" fmla="*/ 59 w 152"/>
                <a:gd name="T53" fmla="*/ 115 h 191"/>
                <a:gd name="T54" fmla="*/ 52 w 152"/>
                <a:gd name="T55" fmla="*/ 98 h 191"/>
                <a:gd name="T56" fmla="*/ 70 w 152"/>
                <a:gd name="T57" fmla="*/ 96 h 191"/>
                <a:gd name="T58" fmla="*/ 77 w 152"/>
                <a:gd name="T59" fmla="*/ 113 h 191"/>
                <a:gd name="T60" fmla="*/ 59 w 152"/>
                <a:gd name="T61" fmla="*/ 115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52" h="191">
                  <a:moveTo>
                    <a:pt x="138" y="172"/>
                  </a:moveTo>
                  <a:cubicBezTo>
                    <a:pt x="137" y="169"/>
                    <a:pt x="136" y="166"/>
                    <a:pt x="135" y="163"/>
                  </a:cubicBezTo>
                  <a:cubicBezTo>
                    <a:pt x="133" y="158"/>
                    <a:pt x="132" y="154"/>
                    <a:pt x="131" y="149"/>
                  </a:cubicBezTo>
                  <a:cubicBezTo>
                    <a:pt x="130" y="147"/>
                    <a:pt x="130" y="146"/>
                    <a:pt x="130" y="144"/>
                  </a:cubicBezTo>
                  <a:cubicBezTo>
                    <a:pt x="129" y="143"/>
                    <a:pt x="129" y="142"/>
                    <a:pt x="129" y="140"/>
                  </a:cubicBezTo>
                  <a:cubicBezTo>
                    <a:pt x="128" y="140"/>
                    <a:pt x="128" y="139"/>
                    <a:pt x="127" y="139"/>
                  </a:cubicBezTo>
                  <a:cubicBezTo>
                    <a:pt x="114" y="136"/>
                    <a:pt x="92" y="127"/>
                    <a:pt x="79" y="103"/>
                  </a:cubicBezTo>
                  <a:cubicBezTo>
                    <a:pt x="81" y="96"/>
                    <a:pt x="82" y="89"/>
                    <a:pt x="81" y="82"/>
                  </a:cubicBezTo>
                  <a:cubicBezTo>
                    <a:pt x="80" y="75"/>
                    <a:pt x="77" y="69"/>
                    <a:pt x="73" y="64"/>
                  </a:cubicBezTo>
                  <a:cubicBezTo>
                    <a:pt x="118" y="56"/>
                    <a:pt x="118" y="56"/>
                    <a:pt x="118" y="56"/>
                  </a:cubicBezTo>
                  <a:cubicBezTo>
                    <a:pt x="139" y="52"/>
                    <a:pt x="152" y="33"/>
                    <a:pt x="149" y="13"/>
                  </a:cubicBezTo>
                  <a:cubicBezTo>
                    <a:pt x="127" y="16"/>
                    <a:pt x="127" y="16"/>
                    <a:pt x="127" y="16"/>
                  </a:cubicBezTo>
                  <a:cubicBezTo>
                    <a:pt x="128" y="11"/>
                    <a:pt x="127" y="5"/>
                    <a:pt x="124" y="0"/>
                  </a:cubicBezTo>
                  <a:cubicBezTo>
                    <a:pt x="59" y="27"/>
                    <a:pt x="59" y="27"/>
                    <a:pt x="59" y="27"/>
                  </a:cubicBezTo>
                  <a:cubicBezTo>
                    <a:pt x="57" y="28"/>
                    <a:pt x="54" y="29"/>
                    <a:pt x="51" y="30"/>
                  </a:cubicBezTo>
                  <a:cubicBezTo>
                    <a:pt x="34" y="33"/>
                    <a:pt x="34" y="33"/>
                    <a:pt x="34" y="33"/>
                  </a:cubicBezTo>
                  <a:cubicBezTo>
                    <a:pt x="14" y="36"/>
                    <a:pt x="0" y="55"/>
                    <a:pt x="4" y="75"/>
                  </a:cubicBezTo>
                  <a:cubicBezTo>
                    <a:pt x="1" y="82"/>
                    <a:pt x="1" y="88"/>
                    <a:pt x="2" y="95"/>
                  </a:cubicBezTo>
                  <a:cubicBezTo>
                    <a:pt x="4" y="107"/>
                    <a:pt x="11" y="117"/>
                    <a:pt x="20" y="122"/>
                  </a:cubicBezTo>
                  <a:cubicBezTo>
                    <a:pt x="28" y="127"/>
                    <a:pt x="38" y="130"/>
                    <a:pt x="48" y="128"/>
                  </a:cubicBezTo>
                  <a:cubicBezTo>
                    <a:pt x="49" y="128"/>
                    <a:pt x="49" y="128"/>
                    <a:pt x="49" y="128"/>
                  </a:cubicBezTo>
                  <a:cubicBezTo>
                    <a:pt x="55" y="154"/>
                    <a:pt x="55" y="154"/>
                    <a:pt x="55" y="154"/>
                  </a:cubicBezTo>
                  <a:cubicBezTo>
                    <a:pt x="57" y="163"/>
                    <a:pt x="63" y="170"/>
                    <a:pt x="71" y="172"/>
                  </a:cubicBezTo>
                  <a:cubicBezTo>
                    <a:pt x="128" y="188"/>
                    <a:pt x="128" y="188"/>
                    <a:pt x="128" y="188"/>
                  </a:cubicBezTo>
                  <a:cubicBezTo>
                    <a:pt x="136" y="191"/>
                    <a:pt x="142" y="183"/>
                    <a:pt x="139" y="176"/>
                  </a:cubicBezTo>
                  <a:cubicBezTo>
                    <a:pt x="139" y="175"/>
                    <a:pt x="138" y="174"/>
                    <a:pt x="138" y="172"/>
                  </a:cubicBezTo>
                  <a:close/>
                  <a:moveTo>
                    <a:pt x="59" y="115"/>
                  </a:moveTo>
                  <a:cubicBezTo>
                    <a:pt x="52" y="110"/>
                    <a:pt x="50" y="103"/>
                    <a:pt x="52" y="98"/>
                  </a:cubicBezTo>
                  <a:cubicBezTo>
                    <a:pt x="55" y="89"/>
                    <a:pt x="65" y="86"/>
                    <a:pt x="70" y="96"/>
                  </a:cubicBezTo>
                  <a:cubicBezTo>
                    <a:pt x="74" y="102"/>
                    <a:pt x="77" y="108"/>
                    <a:pt x="77" y="113"/>
                  </a:cubicBezTo>
                  <a:cubicBezTo>
                    <a:pt x="78" y="119"/>
                    <a:pt x="66" y="119"/>
                    <a:pt x="59" y="115"/>
                  </a:cubicBezTo>
                  <a:close/>
                </a:path>
              </a:pathLst>
            </a:custGeom>
            <a:solidFill>
              <a:srgbClr val="5953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283147"/>
                </a:solidFill>
                <a:latin typeface="Calibri"/>
              </a:endParaRPr>
            </a:p>
          </p:txBody>
        </p:sp>
        <p:sp>
          <p:nvSpPr>
            <p:cNvPr id="365" name="Freeform 356">
              <a:extLst>
                <a:ext uri="{FF2B5EF4-FFF2-40B4-BE49-F238E27FC236}">
                  <a16:creationId xmlns:a16="http://schemas.microsoft.com/office/drawing/2014/main" id="{96C2D3D9-3E4E-49BC-AB87-8A55504F0026}"/>
                </a:ext>
              </a:extLst>
            </p:cNvPr>
            <p:cNvSpPr>
              <a:spLocks/>
            </p:cNvSpPr>
            <p:nvPr/>
          </p:nvSpPr>
          <p:spPr bwMode="auto">
            <a:xfrm>
              <a:off x="2181225" y="5241925"/>
              <a:ext cx="1460500" cy="1090613"/>
            </a:xfrm>
            <a:custGeom>
              <a:avLst/>
              <a:gdLst>
                <a:gd name="T0" fmla="*/ 505 w 539"/>
                <a:gd name="T1" fmla="*/ 0 h 402"/>
                <a:gd name="T2" fmla="*/ 260 w 539"/>
                <a:gd name="T3" fmla="*/ 216 h 402"/>
                <a:gd name="T4" fmla="*/ 89 w 539"/>
                <a:gd name="T5" fmla="*/ 113 h 402"/>
                <a:gd name="T6" fmla="*/ 57 w 539"/>
                <a:gd name="T7" fmla="*/ 111 h 402"/>
                <a:gd name="T8" fmla="*/ 43 w 539"/>
                <a:gd name="T9" fmla="*/ 116 h 402"/>
                <a:gd name="T10" fmla="*/ 23 w 539"/>
                <a:gd name="T11" fmla="*/ 201 h 402"/>
                <a:gd name="T12" fmla="*/ 241 w 539"/>
                <a:gd name="T13" fmla="*/ 402 h 402"/>
                <a:gd name="T14" fmla="*/ 270 w 539"/>
                <a:gd name="T15" fmla="*/ 385 h 402"/>
                <a:gd name="T16" fmla="*/ 271 w 539"/>
                <a:gd name="T17" fmla="*/ 384 h 402"/>
                <a:gd name="T18" fmla="*/ 288 w 539"/>
                <a:gd name="T19" fmla="*/ 368 h 402"/>
                <a:gd name="T20" fmla="*/ 539 w 539"/>
                <a:gd name="T21" fmla="*/ 32 h 402"/>
                <a:gd name="T22" fmla="*/ 505 w 539"/>
                <a:gd name="T23" fmla="*/ 0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39" h="402">
                  <a:moveTo>
                    <a:pt x="505" y="0"/>
                  </a:moveTo>
                  <a:cubicBezTo>
                    <a:pt x="426" y="80"/>
                    <a:pt x="328" y="154"/>
                    <a:pt x="260" y="216"/>
                  </a:cubicBezTo>
                  <a:cubicBezTo>
                    <a:pt x="225" y="178"/>
                    <a:pt x="170" y="144"/>
                    <a:pt x="89" y="113"/>
                  </a:cubicBezTo>
                  <a:cubicBezTo>
                    <a:pt x="79" y="109"/>
                    <a:pt x="68" y="109"/>
                    <a:pt x="57" y="111"/>
                  </a:cubicBezTo>
                  <a:cubicBezTo>
                    <a:pt x="52" y="113"/>
                    <a:pt x="47" y="114"/>
                    <a:pt x="43" y="116"/>
                  </a:cubicBezTo>
                  <a:cubicBezTo>
                    <a:pt x="9" y="130"/>
                    <a:pt x="0" y="173"/>
                    <a:pt x="23" y="201"/>
                  </a:cubicBezTo>
                  <a:cubicBezTo>
                    <a:pt x="101" y="291"/>
                    <a:pt x="175" y="368"/>
                    <a:pt x="241" y="402"/>
                  </a:cubicBezTo>
                  <a:cubicBezTo>
                    <a:pt x="252" y="397"/>
                    <a:pt x="262" y="391"/>
                    <a:pt x="270" y="385"/>
                  </a:cubicBezTo>
                  <a:cubicBezTo>
                    <a:pt x="270" y="384"/>
                    <a:pt x="270" y="384"/>
                    <a:pt x="271" y="384"/>
                  </a:cubicBezTo>
                  <a:cubicBezTo>
                    <a:pt x="277" y="379"/>
                    <a:pt x="283" y="373"/>
                    <a:pt x="288" y="368"/>
                  </a:cubicBezTo>
                  <a:cubicBezTo>
                    <a:pt x="341" y="310"/>
                    <a:pt x="430" y="161"/>
                    <a:pt x="539" y="32"/>
                  </a:cubicBezTo>
                  <a:lnTo>
                    <a:pt x="505" y="0"/>
                  </a:lnTo>
                  <a:close/>
                </a:path>
              </a:pathLst>
            </a:custGeom>
            <a:solidFill>
              <a:srgbClr val="4646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283147"/>
                </a:solidFill>
                <a:latin typeface="Calibri"/>
              </a:endParaRPr>
            </a:p>
          </p:txBody>
        </p:sp>
      </p:grpSp>
      <p:sp>
        <p:nvSpPr>
          <p:cNvPr id="447" name="TextBox 446">
            <a:extLst>
              <a:ext uri="{FF2B5EF4-FFF2-40B4-BE49-F238E27FC236}">
                <a16:creationId xmlns:a16="http://schemas.microsoft.com/office/drawing/2014/main" id="{B6F17440-5A24-43F9-95A4-30C3477140A6}"/>
              </a:ext>
            </a:extLst>
          </p:cNvPr>
          <p:cNvSpPr txBox="1"/>
          <p:nvPr/>
        </p:nvSpPr>
        <p:spPr>
          <a:xfrm>
            <a:off x="818772" y="722416"/>
            <a:ext cx="3705189" cy="923073"/>
          </a:xfrm>
          <a:prstGeom prst="rect">
            <a:avLst/>
          </a:prstGeom>
          <a:noFill/>
        </p:spPr>
        <p:txBody>
          <a:bodyPr wrap="square" rtlCol="0">
            <a:spAutoFit/>
          </a:bodyPr>
          <a:lstStyle/>
          <a:p>
            <a:pPr algn="ctr" defTabSz="228554">
              <a:defRPr/>
            </a:pPr>
            <a:r>
              <a:rPr lang="en-US" sz="2699" b="1" dirty="0">
                <a:solidFill>
                  <a:schemeClr val="accent3"/>
                </a:solidFill>
                <a:latin typeface="Century Gothic"/>
              </a:rPr>
              <a:t>3-2 </a:t>
            </a:r>
            <a:r>
              <a:rPr lang="en-US" sz="2699" b="1" dirty="0" err="1">
                <a:solidFill>
                  <a:schemeClr val="accent3"/>
                </a:solidFill>
                <a:latin typeface="Century Gothic"/>
              </a:rPr>
              <a:t>Conséquences</a:t>
            </a:r>
            <a:r>
              <a:rPr lang="en-US" sz="2699" b="1" dirty="0">
                <a:solidFill>
                  <a:schemeClr val="accent3"/>
                </a:solidFill>
                <a:latin typeface="Century Gothic"/>
              </a:rPr>
              <a:t> </a:t>
            </a:r>
            <a:r>
              <a:rPr lang="en-US" sz="2699" b="1" dirty="0" err="1">
                <a:solidFill>
                  <a:schemeClr val="accent3"/>
                </a:solidFill>
                <a:latin typeface="Century Gothic"/>
              </a:rPr>
              <a:t>imprévues</a:t>
            </a:r>
            <a:endParaRPr lang="en-US" sz="2699" b="1" dirty="0">
              <a:solidFill>
                <a:schemeClr val="accent3"/>
              </a:solidFill>
              <a:latin typeface="Century Gothic"/>
            </a:endParaRPr>
          </a:p>
        </p:txBody>
      </p:sp>
      <p:sp>
        <p:nvSpPr>
          <p:cNvPr id="448" name="TextBox 447">
            <a:extLst>
              <a:ext uri="{FF2B5EF4-FFF2-40B4-BE49-F238E27FC236}">
                <a16:creationId xmlns:a16="http://schemas.microsoft.com/office/drawing/2014/main" id="{34C0EA64-144B-4EED-B18A-83A72D34573E}"/>
              </a:ext>
            </a:extLst>
          </p:cNvPr>
          <p:cNvSpPr txBox="1"/>
          <p:nvPr/>
        </p:nvSpPr>
        <p:spPr>
          <a:xfrm>
            <a:off x="205099" y="2155707"/>
            <a:ext cx="4740889" cy="3716210"/>
          </a:xfrm>
          <a:prstGeom prst="rect">
            <a:avLst/>
          </a:prstGeom>
          <a:noFill/>
        </p:spPr>
        <p:txBody>
          <a:bodyPr wrap="square" rtlCol="0">
            <a:spAutoFit/>
          </a:bodyPr>
          <a:lstStyle/>
          <a:p>
            <a:pPr defTabSz="228554">
              <a:lnSpc>
                <a:spcPct val="150000"/>
              </a:lnSpc>
              <a:defRPr/>
            </a:pPr>
            <a:r>
              <a:rPr lang="en-US" sz="1320" spc="-100" dirty="0">
                <a:solidFill>
                  <a:srgbClr val="FFFFFF"/>
                </a:solidFill>
                <a:latin typeface="Open Sans Light" panose="020B0306030504020204" pitchFamily="34" charset="0"/>
                <a:ea typeface="Open Sans Light" panose="020B0306030504020204" pitchFamily="34" charset="0"/>
                <a:cs typeface="Open Sans Light" panose="020B0306030504020204" pitchFamily="34" charset="0"/>
              </a:rPr>
              <a:t>Malgrès ses  nombreux aventages, la transition numérique peut devenir très dangereux pour nos démocraties. En effet  si cette derniere devient une obligation (que ca soit une loi ou un phénomene de sociétée) pour toute personne et entreprise, toutes les données et administration numérisées seront stockées et analysées </a:t>
            </a:r>
            <a:r>
              <a:rPr lang="en-US" sz="1320" spc="-100" dirty="0" err="1">
                <a:solidFill>
                  <a:srgbClr val="FFFFFF"/>
                </a:solidFill>
                <a:latin typeface="Open Sans Light" panose="020B0306030504020204" pitchFamily="34" charset="0"/>
                <a:ea typeface="Open Sans Light" panose="020B0306030504020204" pitchFamily="34" charset="0"/>
                <a:cs typeface="Open Sans Light" panose="020B0306030504020204" pitchFamily="34" charset="0"/>
              </a:rPr>
              <a:t>en</a:t>
            </a:r>
            <a:r>
              <a:rPr lang="en-US" sz="1320" spc="-100" dirty="0">
                <a:solidFill>
                  <a:srgbClr val="FFFFFF"/>
                </a:solidFill>
                <a:latin typeface="Open Sans Light" panose="020B0306030504020204" pitchFamily="34" charset="0"/>
                <a:ea typeface="Open Sans Light" panose="020B0306030504020204" pitchFamily="34" charset="0"/>
                <a:cs typeface="Open Sans Light" panose="020B0306030504020204" pitchFamily="34" charset="0"/>
              </a:rPr>
              <a:t> permanence. </a:t>
            </a:r>
          </a:p>
          <a:p>
            <a:pPr defTabSz="228554">
              <a:lnSpc>
                <a:spcPct val="150000"/>
              </a:lnSpc>
              <a:defRPr/>
            </a:pPr>
            <a:endParaRPr lang="en-US" sz="1320" spc="-100" dirty="0">
              <a:solidFill>
                <a:srgbClr val="FFFFFF"/>
              </a:solidFill>
              <a:latin typeface="Open Sans Light" panose="020B0306030504020204" pitchFamily="34" charset="0"/>
              <a:ea typeface="Open Sans Light" panose="020B0306030504020204" pitchFamily="34" charset="0"/>
              <a:cs typeface="Open Sans Light" panose="020B0306030504020204" pitchFamily="34" charset="0"/>
            </a:endParaRPr>
          </a:p>
          <a:p>
            <a:pPr defTabSz="228554">
              <a:lnSpc>
                <a:spcPct val="150000"/>
              </a:lnSpc>
              <a:defRPr/>
            </a:pPr>
            <a:r>
              <a:rPr lang="en-US" sz="1320" spc="-100" dirty="0">
                <a:solidFill>
                  <a:srgbClr val="FFFFFF"/>
                </a:solidFill>
                <a:latin typeface="Open Sans Light" panose="020B0306030504020204" pitchFamily="34" charset="0"/>
                <a:ea typeface="Open Sans Light" panose="020B0306030504020204" pitchFamily="34" charset="0"/>
                <a:cs typeface="Open Sans Light" panose="020B0306030504020204" pitchFamily="34" charset="0"/>
              </a:rPr>
              <a:t>Ce qui pose  un probleme dans le respect de la vie privée car absolument tout sera traqué et les individus ou groupes qui auront le controle de ces données auront par extension le controle du monde entier. De plus il sera </a:t>
            </a:r>
            <a:r>
              <a:rPr lang="en-US" sz="1320" spc="-100" dirty="0" err="1">
                <a:solidFill>
                  <a:srgbClr val="FFFFFF"/>
                </a:solidFill>
                <a:latin typeface="Open Sans Light" panose="020B0306030504020204" pitchFamily="34" charset="0"/>
                <a:ea typeface="Open Sans Light" panose="020B0306030504020204" pitchFamily="34" charset="0"/>
                <a:cs typeface="Open Sans Light" panose="020B0306030504020204" pitchFamily="34" charset="0"/>
              </a:rPr>
              <a:t>mandatoire</a:t>
            </a:r>
            <a:r>
              <a:rPr lang="en-US" sz="1320" spc="-100" dirty="0">
                <a:solidFill>
                  <a:srgbClr val="FFFFFF"/>
                </a:solidFill>
                <a:latin typeface="Open Sans Light" panose="020B0306030504020204" pitchFamily="34" charset="0"/>
                <a:ea typeface="Open Sans Light" panose="020B0306030504020204" pitchFamily="34" charset="0"/>
                <a:cs typeface="Open Sans Light" panose="020B0306030504020204" pitchFamily="34" charset="0"/>
              </a:rPr>
              <a:t> de </a:t>
            </a:r>
            <a:r>
              <a:rPr lang="en-US" sz="1320" spc="-100" dirty="0" err="1">
                <a:solidFill>
                  <a:srgbClr val="FFFFFF"/>
                </a:solidFill>
                <a:latin typeface="Open Sans Light" panose="020B0306030504020204" pitchFamily="34" charset="0"/>
                <a:ea typeface="Open Sans Light" panose="020B0306030504020204" pitchFamily="34" charset="0"/>
                <a:cs typeface="Open Sans Light" panose="020B0306030504020204" pitchFamily="34" charset="0"/>
              </a:rPr>
              <a:t>s’identifier</a:t>
            </a:r>
            <a:r>
              <a:rPr lang="en-US" sz="1320" spc="-100" dirty="0">
                <a:solidFill>
                  <a:srgbClr val="FFFFFF"/>
                </a:solidFill>
                <a:latin typeface="Open Sans Light" panose="020B0306030504020204" pitchFamily="34" charset="0"/>
                <a:ea typeface="Open Sans Light" panose="020B0306030504020204" pitchFamily="34" charset="0"/>
                <a:cs typeface="Open Sans Light" panose="020B0306030504020204" pitchFamily="34" charset="0"/>
              </a:rPr>
              <a:t> pour pouvoir faire le </a:t>
            </a:r>
            <a:r>
              <a:rPr lang="en-US" sz="1320" spc="-100" dirty="0" err="1">
                <a:solidFill>
                  <a:srgbClr val="FFFFFF"/>
                </a:solidFill>
                <a:latin typeface="Open Sans Light" panose="020B0306030504020204" pitchFamily="34" charset="0"/>
                <a:ea typeface="Open Sans Light" panose="020B0306030504020204" pitchFamily="34" charset="0"/>
                <a:cs typeface="Open Sans Light" panose="020B0306030504020204" pitchFamily="34" charset="0"/>
              </a:rPr>
              <a:t>moindre</a:t>
            </a:r>
            <a:r>
              <a:rPr lang="en-US" sz="1320" spc="-100" dirty="0">
                <a:solidFill>
                  <a:srgbClr val="FFFFFF"/>
                </a:solidFill>
                <a:latin typeface="Open Sans Light" panose="020B0306030504020204" pitchFamily="34" charset="0"/>
                <a:ea typeface="Open Sans Light" panose="020B0306030504020204" pitchFamily="34" charset="0"/>
                <a:cs typeface="Open Sans Light" panose="020B0306030504020204" pitchFamily="34" charset="0"/>
              </a:rPr>
              <a:t> </a:t>
            </a:r>
            <a:r>
              <a:rPr lang="en-US" sz="1320" spc="-100" dirty="0" err="1">
                <a:solidFill>
                  <a:srgbClr val="FFFFFF"/>
                </a:solidFill>
                <a:latin typeface="Open Sans Light" panose="020B0306030504020204" pitchFamily="34" charset="0"/>
                <a:ea typeface="Open Sans Light" panose="020B0306030504020204" pitchFamily="34" charset="0"/>
                <a:cs typeface="Open Sans Light" panose="020B0306030504020204" pitchFamily="34" charset="0"/>
              </a:rPr>
              <a:t>paiment</a:t>
            </a:r>
            <a:r>
              <a:rPr lang="en-US" sz="1320" spc="-100" dirty="0">
                <a:solidFill>
                  <a:srgbClr val="FFFFFF"/>
                </a:solidFill>
                <a:latin typeface="Open Sans Light" panose="020B0306030504020204" pitchFamily="34" charset="0"/>
                <a:ea typeface="Open Sans Light" panose="020B0306030504020204" pitchFamily="34" charset="0"/>
                <a:cs typeface="Open Sans Light" panose="020B0306030504020204" pitchFamily="34" charset="0"/>
              </a:rPr>
              <a:t>, a </a:t>
            </a:r>
            <a:r>
              <a:rPr lang="en-US" sz="1320" spc="-100" dirty="0" err="1">
                <a:solidFill>
                  <a:srgbClr val="FFFFFF"/>
                </a:solidFill>
                <a:latin typeface="Open Sans Light" panose="020B0306030504020204" pitchFamily="34" charset="0"/>
                <a:ea typeface="Open Sans Light" panose="020B0306030504020204" pitchFamily="34" charset="0"/>
                <a:cs typeface="Open Sans Light" panose="020B0306030504020204" pitchFamily="34" charset="0"/>
              </a:rPr>
              <a:t>l’instar</a:t>
            </a:r>
            <a:r>
              <a:rPr lang="en-US" sz="1320" spc="-100" dirty="0">
                <a:solidFill>
                  <a:srgbClr val="FFFFFF"/>
                </a:solidFill>
                <a:latin typeface="Open Sans Light" panose="020B0306030504020204" pitchFamily="34" charset="0"/>
                <a:ea typeface="Open Sans Light" panose="020B0306030504020204" pitchFamily="34" charset="0"/>
                <a:cs typeface="Open Sans Light" panose="020B0306030504020204" pitchFamily="34" charset="0"/>
              </a:rPr>
              <a:t> des dictatures </a:t>
            </a:r>
            <a:r>
              <a:rPr lang="en-US" sz="1320" spc="-100" dirty="0" err="1">
                <a:solidFill>
                  <a:srgbClr val="FFFFFF"/>
                </a:solidFill>
                <a:latin typeface="Open Sans Light" panose="020B0306030504020204" pitchFamily="34" charset="0"/>
                <a:ea typeface="Open Sans Light" panose="020B0306030504020204" pitchFamily="34" charset="0"/>
                <a:cs typeface="Open Sans Light" panose="020B0306030504020204" pitchFamily="34" charset="0"/>
              </a:rPr>
              <a:t>modernes</a:t>
            </a:r>
            <a:r>
              <a:rPr lang="en-US" sz="1320" spc="-100" dirty="0">
                <a:solidFill>
                  <a:srgbClr val="FFFFFF"/>
                </a:solidFill>
                <a:latin typeface="Open Sans Light" panose="020B0306030504020204" pitchFamily="34" charset="0"/>
                <a:ea typeface="Open Sans Light" panose="020B0306030504020204" pitchFamily="34" charset="0"/>
                <a:cs typeface="Open Sans Light" panose="020B0306030504020204" pitchFamily="34" charset="0"/>
              </a:rPr>
              <a:t> tells que la </a:t>
            </a:r>
            <a:r>
              <a:rPr lang="en-US" sz="1320" spc="-100" dirty="0" err="1">
                <a:solidFill>
                  <a:srgbClr val="FFFFFF"/>
                </a:solidFill>
                <a:latin typeface="Open Sans Light" panose="020B0306030504020204" pitchFamily="34" charset="0"/>
                <a:ea typeface="Open Sans Light" panose="020B0306030504020204" pitchFamily="34" charset="0"/>
                <a:cs typeface="Open Sans Light" panose="020B0306030504020204" pitchFamily="34" charset="0"/>
              </a:rPr>
              <a:t>république</a:t>
            </a:r>
            <a:r>
              <a:rPr lang="en-US" sz="1320" spc="-100" dirty="0">
                <a:solidFill>
                  <a:srgbClr val="FFFFFF"/>
                </a:solidFill>
                <a:latin typeface="Open Sans Light" panose="020B0306030504020204" pitchFamily="34" charset="0"/>
                <a:ea typeface="Open Sans Light" panose="020B0306030504020204" pitchFamily="34" charset="0"/>
                <a:cs typeface="Open Sans Light" panose="020B0306030504020204" pitchFamily="34" charset="0"/>
              </a:rPr>
              <a:t> Populaire de Chine, mais a une </a:t>
            </a:r>
            <a:r>
              <a:rPr lang="en-US" sz="1320" spc="-100" dirty="0" err="1">
                <a:solidFill>
                  <a:srgbClr val="FFFFFF"/>
                </a:solidFill>
                <a:latin typeface="Open Sans Light" panose="020B0306030504020204" pitchFamily="34" charset="0"/>
                <a:ea typeface="Open Sans Light" panose="020B0306030504020204" pitchFamily="34" charset="0"/>
                <a:cs typeface="Open Sans Light" panose="020B0306030504020204" pitchFamily="34" charset="0"/>
              </a:rPr>
              <a:t>ampleur</a:t>
            </a:r>
            <a:r>
              <a:rPr lang="en-US" sz="1320" spc="-100" dirty="0">
                <a:solidFill>
                  <a:srgbClr val="FFFFFF"/>
                </a:solidFill>
                <a:latin typeface="Open Sans Light" panose="020B0306030504020204" pitchFamily="34" charset="0"/>
                <a:ea typeface="Open Sans Light" panose="020B0306030504020204" pitchFamily="34" charset="0"/>
                <a:cs typeface="Open Sans Light" panose="020B0306030504020204" pitchFamily="34" charset="0"/>
              </a:rPr>
              <a:t> </a:t>
            </a:r>
            <a:r>
              <a:rPr lang="en-US" sz="1320" spc="-100" dirty="0" err="1">
                <a:solidFill>
                  <a:srgbClr val="FFFFFF"/>
                </a:solidFill>
                <a:latin typeface="Open Sans Light" panose="020B0306030504020204" pitchFamily="34" charset="0"/>
                <a:ea typeface="Open Sans Light" panose="020B0306030504020204" pitchFamily="34" charset="0"/>
                <a:cs typeface="Open Sans Light" panose="020B0306030504020204" pitchFamily="34" charset="0"/>
              </a:rPr>
              <a:t>mondiale</a:t>
            </a:r>
            <a:endParaRPr lang="en-US" sz="1320" spc="-100" dirty="0">
              <a:solidFill>
                <a:srgbClr val="FFFFFF"/>
              </a:solidFill>
              <a:latin typeface="Open Sans Light" panose="020B0306030504020204" pitchFamily="34" charset="0"/>
              <a:ea typeface="Open Sans Light" panose="020B0306030504020204" pitchFamily="34" charset="0"/>
              <a:cs typeface="Open Sans Light" panose="020B0306030504020204" pitchFamily="34" charset="0"/>
            </a:endParaRPr>
          </a:p>
        </p:txBody>
      </p:sp>
      <p:pic>
        <p:nvPicPr>
          <p:cNvPr id="3" name="Image 2">
            <a:extLst>
              <a:ext uri="{FF2B5EF4-FFF2-40B4-BE49-F238E27FC236}">
                <a16:creationId xmlns:a16="http://schemas.microsoft.com/office/drawing/2014/main" id="{B076EF27-43A8-3C0C-8F5C-C294846506F0}"/>
              </a:ext>
            </a:extLst>
          </p:cNvPr>
          <p:cNvPicPr>
            <a:picLocks noChangeAspect="1"/>
          </p:cNvPicPr>
          <p:nvPr/>
        </p:nvPicPr>
        <p:blipFill>
          <a:blip r:embed="rId2"/>
          <a:stretch>
            <a:fillRect/>
          </a:stretch>
        </p:blipFill>
        <p:spPr>
          <a:xfrm>
            <a:off x="754" y="6135583"/>
            <a:ext cx="1676400" cy="721969"/>
          </a:xfrm>
          <a:prstGeom prst="rect">
            <a:avLst/>
          </a:prstGeom>
        </p:spPr>
      </p:pic>
      <p:sp>
        <p:nvSpPr>
          <p:cNvPr id="4" name="ZoneTexte 3">
            <a:extLst>
              <a:ext uri="{FF2B5EF4-FFF2-40B4-BE49-F238E27FC236}">
                <a16:creationId xmlns:a16="http://schemas.microsoft.com/office/drawing/2014/main" id="{9AB1A2FF-9E23-DEF0-9F40-0EC2A8DD9FA1}"/>
              </a:ext>
            </a:extLst>
          </p:cNvPr>
          <p:cNvSpPr txBox="1"/>
          <p:nvPr/>
        </p:nvSpPr>
        <p:spPr>
          <a:xfrm>
            <a:off x="101421" y="6441898"/>
            <a:ext cx="394871" cy="369332"/>
          </a:xfrm>
          <a:prstGeom prst="rect">
            <a:avLst/>
          </a:prstGeom>
          <a:noFill/>
        </p:spPr>
        <p:txBody>
          <a:bodyPr wrap="square" rtlCol="0">
            <a:spAutoFit/>
          </a:bodyPr>
          <a:lstStyle/>
          <a:p>
            <a:r>
              <a:rPr lang="fr-FR" dirty="0">
                <a:latin typeface="Open Sans" panose="020B0606030504020204" pitchFamily="34" charset="0"/>
                <a:ea typeface="Open Sans" panose="020B0606030504020204" pitchFamily="34" charset="0"/>
                <a:cs typeface="Open Sans" panose="020B0606030504020204" pitchFamily="34" charset="0"/>
              </a:rPr>
              <a:t>7</a:t>
            </a:r>
          </a:p>
        </p:txBody>
      </p:sp>
    </p:spTree>
    <p:extLst>
      <p:ext uri="{BB962C8B-B14F-4D97-AF65-F5344CB8AC3E}">
        <p14:creationId xmlns:p14="http://schemas.microsoft.com/office/powerpoint/2010/main" val="3979654489"/>
      </p:ext>
    </p:extLst>
  </p:cSld>
  <p:clrMapOvr>
    <a:overrideClrMapping bg1="dk1" tx1="lt1" bg2="dk2" tx2="lt2" accent1="accent1" accent2="accent2" accent3="accent3" accent4="accent4" accent5="accent5" accent6="accent6" hlink="hlink" folHlink="folHlink"/>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0"/>
                                  </p:stCondLst>
                                  <p:childTnLst>
                                    <p:set>
                                      <p:cBhvr>
                                        <p:cTn id="6" dur="1" fill="hold">
                                          <p:stCondLst>
                                            <p:cond delay="0"/>
                                          </p:stCondLst>
                                        </p:cTn>
                                        <p:tgtEl>
                                          <p:spTgt spid="427"/>
                                        </p:tgtEl>
                                        <p:attrNameLst>
                                          <p:attrName>style.visibility</p:attrName>
                                        </p:attrNameLst>
                                      </p:cBhvr>
                                      <p:to>
                                        <p:strVal val="visible"/>
                                      </p:to>
                                    </p:set>
                                    <p:anim calcmode="lin" valueType="num">
                                      <p:cBhvr additive="base">
                                        <p:cTn id="7" dur="1500" fill="hold"/>
                                        <p:tgtEl>
                                          <p:spTgt spid="427"/>
                                        </p:tgtEl>
                                        <p:attrNameLst>
                                          <p:attrName>ppt_x</p:attrName>
                                        </p:attrNameLst>
                                      </p:cBhvr>
                                      <p:tavLst>
                                        <p:tav tm="0">
                                          <p:val>
                                            <p:strVal val="1+#ppt_w/2"/>
                                          </p:val>
                                        </p:tav>
                                        <p:tav tm="100000">
                                          <p:val>
                                            <p:strVal val="#ppt_x"/>
                                          </p:val>
                                        </p:tav>
                                      </p:tavLst>
                                    </p:anim>
                                    <p:anim calcmode="lin" valueType="num">
                                      <p:cBhvr additive="base">
                                        <p:cTn id="8" dur="1500" fill="hold"/>
                                        <p:tgtEl>
                                          <p:spTgt spid="427"/>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100"/>
                                  </p:stCondLst>
                                  <p:childTnLst>
                                    <p:set>
                                      <p:cBhvr>
                                        <p:cTn id="10" dur="1" fill="hold">
                                          <p:stCondLst>
                                            <p:cond delay="0"/>
                                          </p:stCondLst>
                                        </p:cTn>
                                        <p:tgtEl>
                                          <p:spTgt spid="426"/>
                                        </p:tgtEl>
                                        <p:attrNameLst>
                                          <p:attrName>style.visibility</p:attrName>
                                        </p:attrNameLst>
                                      </p:cBhvr>
                                      <p:to>
                                        <p:strVal val="visible"/>
                                      </p:to>
                                    </p:set>
                                    <p:anim calcmode="lin" valueType="num">
                                      <p:cBhvr additive="base">
                                        <p:cTn id="11" dur="1500" fill="hold"/>
                                        <p:tgtEl>
                                          <p:spTgt spid="426"/>
                                        </p:tgtEl>
                                        <p:attrNameLst>
                                          <p:attrName>ppt_x</p:attrName>
                                        </p:attrNameLst>
                                      </p:cBhvr>
                                      <p:tavLst>
                                        <p:tav tm="0">
                                          <p:val>
                                            <p:strVal val="1+#ppt_w/2"/>
                                          </p:val>
                                        </p:tav>
                                        <p:tav tm="100000">
                                          <p:val>
                                            <p:strVal val="#ppt_x"/>
                                          </p:val>
                                        </p:tav>
                                      </p:tavLst>
                                    </p:anim>
                                    <p:anim calcmode="lin" valueType="num">
                                      <p:cBhvr additive="base">
                                        <p:cTn id="12" dur="1500" fill="hold"/>
                                        <p:tgtEl>
                                          <p:spTgt spid="426"/>
                                        </p:tgtEl>
                                        <p:attrNameLst>
                                          <p:attrName>ppt_y</p:attrName>
                                        </p:attrNameLst>
                                      </p:cBhvr>
                                      <p:tavLst>
                                        <p:tav tm="0">
                                          <p:val>
                                            <p:strVal val="#ppt_y"/>
                                          </p:val>
                                        </p:tav>
                                        <p:tav tm="100000">
                                          <p:val>
                                            <p:strVal val="#ppt_y"/>
                                          </p:val>
                                        </p:tav>
                                      </p:tavLst>
                                    </p:anim>
                                  </p:childTnLst>
                                </p:cTn>
                              </p:par>
                              <p:par>
                                <p:cTn id="13" presetID="2" presetClass="entr" presetSubtype="2" decel="100000" fill="hold" grpId="0" nodeType="withEffect">
                                  <p:stCondLst>
                                    <p:cond delay="200"/>
                                  </p:stCondLst>
                                  <p:childTnLst>
                                    <p:set>
                                      <p:cBhvr>
                                        <p:cTn id="14" dur="1" fill="hold">
                                          <p:stCondLst>
                                            <p:cond delay="0"/>
                                          </p:stCondLst>
                                        </p:cTn>
                                        <p:tgtEl>
                                          <p:spTgt spid="425"/>
                                        </p:tgtEl>
                                        <p:attrNameLst>
                                          <p:attrName>style.visibility</p:attrName>
                                        </p:attrNameLst>
                                      </p:cBhvr>
                                      <p:to>
                                        <p:strVal val="visible"/>
                                      </p:to>
                                    </p:set>
                                    <p:anim calcmode="lin" valueType="num">
                                      <p:cBhvr additive="base">
                                        <p:cTn id="15" dur="1500" fill="hold"/>
                                        <p:tgtEl>
                                          <p:spTgt spid="425"/>
                                        </p:tgtEl>
                                        <p:attrNameLst>
                                          <p:attrName>ppt_x</p:attrName>
                                        </p:attrNameLst>
                                      </p:cBhvr>
                                      <p:tavLst>
                                        <p:tav tm="0">
                                          <p:val>
                                            <p:strVal val="1+#ppt_w/2"/>
                                          </p:val>
                                        </p:tav>
                                        <p:tav tm="100000">
                                          <p:val>
                                            <p:strVal val="#ppt_x"/>
                                          </p:val>
                                        </p:tav>
                                      </p:tavLst>
                                    </p:anim>
                                    <p:anim calcmode="lin" valueType="num">
                                      <p:cBhvr additive="base">
                                        <p:cTn id="16" dur="1500" fill="hold"/>
                                        <p:tgtEl>
                                          <p:spTgt spid="425"/>
                                        </p:tgtEl>
                                        <p:attrNameLst>
                                          <p:attrName>ppt_y</p:attrName>
                                        </p:attrNameLst>
                                      </p:cBhvr>
                                      <p:tavLst>
                                        <p:tav tm="0">
                                          <p:val>
                                            <p:strVal val="#ppt_y"/>
                                          </p:val>
                                        </p:tav>
                                        <p:tav tm="100000">
                                          <p:val>
                                            <p:strVal val="#ppt_y"/>
                                          </p:val>
                                        </p:tav>
                                      </p:tavLst>
                                    </p:anim>
                                  </p:childTnLst>
                                </p:cTn>
                              </p:par>
                              <p:par>
                                <p:cTn id="17" presetID="2" presetClass="entr" presetSubtype="2" decel="100000" fill="hold" nodeType="withEffect">
                                  <p:stCondLst>
                                    <p:cond delay="750"/>
                                  </p:stCondLst>
                                  <p:childTnLst>
                                    <p:set>
                                      <p:cBhvr>
                                        <p:cTn id="18" dur="1" fill="hold">
                                          <p:stCondLst>
                                            <p:cond delay="0"/>
                                          </p:stCondLst>
                                        </p:cTn>
                                        <p:tgtEl>
                                          <p:spTgt spid="422"/>
                                        </p:tgtEl>
                                        <p:attrNameLst>
                                          <p:attrName>style.visibility</p:attrName>
                                        </p:attrNameLst>
                                      </p:cBhvr>
                                      <p:to>
                                        <p:strVal val="visible"/>
                                      </p:to>
                                    </p:set>
                                    <p:anim calcmode="lin" valueType="num">
                                      <p:cBhvr additive="base">
                                        <p:cTn id="19" dur="1000" fill="hold"/>
                                        <p:tgtEl>
                                          <p:spTgt spid="422"/>
                                        </p:tgtEl>
                                        <p:attrNameLst>
                                          <p:attrName>ppt_x</p:attrName>
                                        </p:attrNameLst>
                                      </p:cBhvr>
                                      <p:tavLst>
                                        <p:tav tm="0">
                                          <p:val>
                                            <p:strVal val="1+#ppt_w/2"/>
                                          </p:val>
                                        </p:tav>
                                        <p:tav tm="100000">
                                          <p:val>
                                            <p:strVal val="#ppt_x"/>
                                          </p:val>
                                        </p:tav>
                                      </p:tavLst>
                                    </p:anim>
                                    <p:anim calcmode="lin" valueType="num">
                                      <p:cBhvr additive="base">
                                        <p:cTn id="20" dur="1000" fill="hold"/>
                                        <p:tgtEl>
                                          <p:spTgt spid="422"/>
                                        </p:tgtEl>
                                        <p:attrNameLst>
                                          <p:attrName>ppt_y</p:attrName>
                                        </p:attrNameLst>
                                      </p:cBhvr>
                                      <p:tavLst>
                                        <p:tav tm="0">
                                          <p:val>
                                            <p:strVal val="#ppt_y"/>
                                          </p:val>
                                        </p:tav>
                                        <p:tav tm="100000">
                                          <p:val>
                                            <p:strVal val="#ppt_y"/>
                                          </p:val>
                                        </p:tav>
                                      </p:tavLst>
                                    </p:anim>
                                  </p:childTnLst>
                                </p:cTn>
                              </p:par>
                              <p:par>
                                <p:cTn id="21" presetID="2" presetClass="entr" presetSubtype="2" decel="100000" fill="hold" nodeType="withEffect">
                                  <p:stCondLst>
                                    <p:cond delay="900"/>
                                  </p:stCondLst>
                                  <p:childTnLst>
                                    <p:set>
                                      <p:cBhvr>
                                        <p:cTn id="22" dur="1" fill="hold">
                                          <p:stCondLst>
                                            <p:cond delay="0"/>
                                          </p:stCondLst>
                                        </p:cTn>
                                        <p:tgtEl>
                                          <p:spTgt spid="421"/>
                                        </p:tgtEl>
                                        <p:attrNameLst>
                                          <p:attrName>style.visibility</p:attrName>
                                        </p:attrNameLst>
                                      </p:cBhvr>
                                      <p:to>
                                        <p:strVal val="visible"/>
                                      </p:to>
                                    </p:set>
                                    <p:anim calcmode="lin" valueType="num">
                                      <p:cBhvr additive="base">
                                        <p:cTn id="23" dur="1000" fill="hold"/>
                                        <p:tgtEl>
                                          <p:spTgt spid="421"/>
                                        </p:tgtEl>
                                        <p:attrNameLst>
                                          <p:attrName>ppt_x</p:attrName>
                                        </p:attrNameLst>
                                      </p:cBhvr>
                                      <p:tavLst>
                                        <p:tav tm="0">
                                          <p:val>
                                            <p:strVal val="1+#ppt_w/2"/>
                                          </p:val>
                                        </p:tav>
                                        <p:tav tm="100000">
                                          <p:val>
                                            <p:strVal val="#ppt_x"/>
                                          </p:val>
                                        </p:tav>
                                      </p:tavLst>
                                    </p:anim>
                                    <p:anim calcmode="lin" valueType="num">
                                      <p:cBhvr additive="base">
                                        <p:cTn id="24" dur="1000" fill="hold"/>
                                        <p:tgtEl>
                                          <p:spTgt spid="421"/>
                                        </p:tgtEl>
                                        <p:attrNameLst>
                                          <p:attrName>ppt_y</p:attrName>
                                        </p:attrNameLst>
                                      </p:cBhvr>
                                      <p:tavLst>
                                        <p:tav tm="0">
                                          <p:val>
                                            <p:strVal val="#ppt_y"/>
                                          </p:val>
                                        </p:tav>
                                        <p:tav tm="100000">
                                          <p:val>
                                            <p:strVal val="#ppt_y"/>
                                          </p:val>
                                        </p:tav>
                                      </p:tavLst>
                                    </p:anim>
                                  </p:childTnLst>
                                </p:cTn>
                              </p:par>
                              <p:par>
                                <p:cTn id="25" presetID="2" presetClass="entr" presetSubtype="2" decel="100000" fill="hold" nodeType="withEffect">
                                  <p:stCondLst>
                                    <p:cond delay="1200"/>
                                  </p:stCondLst>
                                  <p:childTnLst>
                                    <p:set>
                                      <p:cBhvr>
                                        <p:cTn id="26" dur="1" fill="hold">
                                          <p:stCondLst>
                                            <p:cond delay="0"/>
                                          </p:stCondLst>
                                        </p:cTn>
                                        <p:tgtEl>
                                          <p:spTgt spid="420"/>
                                        </p:tgtEl>
                                        <p:attrNameLst>
                                          <p:attrName>style.visibility</p:attrName>
                                        </p:attrNameLst>
                                      </p:cBhvr>
                                      <p:to>
                                        <p:strVal val="visible"/>
                                      </p:to>
                                    </p:set>
                                    <p:anim calcmode="lin" valueType="num">
                                      <p:cBhvr additive="base">
                                        <p:cTn id="27" dur="1000" fill="hold"/>
                                        <p:tgtEl>
                                          <p:spTgt spid="420"/>
                                        </p:tgtEl>
                                        <p:attrNameLst>
                                          <p:attrName>ppt_x</p:attrName>
                                        </p:attrNameLst>
                                      </p:cBhvr>
                                      <p:tavLst>
                                        <p:tav tm="0">
                                          <p:val>
                                            <p:strVal val="1+#ppt_w/2"/>
                                          </p:val>
                                        </p:tav>
                                        <p:tav tm="100000">
                                          <p:val>
                                            <p:strVal val="#ppt_x"/>
                                          </p:val>
                                        </p:tav>
                                      </p:tavLst>
                                    </p:anim>
                                    <p:anim calcmode="lin" valueType="num">
                                      <p:cBhvr additive="base">
                                        <p:cTn id="28" dur="1000" fill="hold"/>
                                        <p:tgtEl>
                                          <p:spTgt spid="420"/>
                                        </p:tgtEl>
                                        <p:attrNameLst>
                                          <p:attrName>ppt_y</p:attrName>
                                        </p:attrNameLst>
                                      </p:cBhvr>
                                      <p:tavLst>
                                        <p:tav tm="0">
                                          <p:val>
                                            <p:strVal val="#ppt_y"/>
                                          </p:val>
                                        </p:tav>
                                        <p:tav tm="100000">
                                          <p:val>
                                            <p:strVal val="#ppt_y"/>
                                          </p:val>
                                        </p:tav>
                                      </p:tavLst>
                                    </p:anim>
                                  </p:childTnLst>
                                </p:cTn>
                              </p:par>
                              <p:par>
                                <p:cTn id="29" presetID="2" presetClass="entr" presetSubtype="2" decel="100000" fill="hold" nodeType="withEffect">
                                  <p:stCondLst>
                                    <p:cond delay="1500"/>
                                  </p:stCondLst>
                                  <p:childTnLst>
                                    <p:set>
                                      <p:cBhvr>
                                        <p:cTn id="30" dur="1" fill="hold">
                                          <p:stCondLst>
                                            <p:cond delay="0"/>
                                          </p:stCondLst>
                                        </p:cTn>
                                        <p:tgtEl>
                                          <p:spTgt spid="417"/>
                                        </p:tgtEl>
                                        <p:attrNameLst>
                                          <p:attrName>style.visibility</p:attrName>
                                        </p:attrNameLst>
                                      </p:cBhvr>
                                      <p:to>
                                        <p:strVal val="visible"/>
                                      </p:to>
                                    </p:set>
                                    <p:anim calcmode="lin" valueType="num">
                                      <p:cBhvr additive="base">
                                        <p:cTn id="31" dur="1000" fill="hold"/>
                                        <p:tgtEl>
                                          <p:spTgt spid="417"/>
                                        </p:tgtEl>
                                        <p:attrNameLst>
                                          <p:attrName>ppt_x</p:attrName>
                                        </p:attrNameLst>
                                      </p:cBhvr>
                                      <p:tavLst>
                                        <p:tav tm="0">
                                          <p:val>
                                            <p:strVal val="1+#ppt_w/2"/>
                                          </p:val>
                                        </p:tav>
                                        <p:tav tm="100000">
                                          <p:val>
                                            <p:strVal val="#ppt_x"/>
                                          </p:val>
                                        </p:tav>
                                      </p:tavLst>
                                    </p:anim>
                                    <p:anim calcmode="lin" valueType="num">
                                      <p:cBhvr additive="base">
                                        <p:cTn id="32" dur="1000" fill="hold"/>
                                        <p:tgtEl>
                                          <p:spTgt spid="417"/>
                                        </p:tgtEl>
                                        <p:attrNameLst>
                                          <p:attrName>ppt_y</p:attrName>
                                        </p:attrNameLst>
                                      </p:cBhvr>
                                      <p:tavLst>
                                        <p:tav tm="0">
                                          <p:val>
                                            <p:strVal val="#ppt_y"/>
                                          </p:val>
                                        </p:tav>
                                        <p:tav tm="100000">
                                          <p:val>
                                            <p:strVal val="#ppt_y"/>
                                          </p:val>
                                        </p:tav>
                                      </p:tavLst>
                                    </p:anim>
                                  </p:childTnLst>
                                </p:cTn>
                              </p:par>
                              <p:par>
                                <p:cTn id="33" presetID="2" presetClass="entr" presetSubtype="2" decel="100000" fill="hold" nodeType="withEffect">
                                  <p:stCondLst>
                                    <p:cond delay="1700"/>
                                  </p:stCondLst>
                                  <p:childTnLst>
                                    <p:set>
                                      <p:cBhvr>
                                        <p:cTn id="34" dur="1" fill="hold">
                                          <p:stCondLst>
                                            <p:cond delay="0"/>
                                          </p:stCondLst>
                                        </p:cTn>
                                        <p:tgtEl>
                                          <p:spTgt spid="424"/>
                                        </p:tgtEl>
                                        <p:attrNameLst>
                                          <p:attrName>style.visibility</p:attrName>
                                        </p:attrNameLst>
                                      </p:cBhvr>
                                      <p:to>
                                        <p:strVal val="visible"/>
                                      </p:to>
                                    </p:set>
                                    <p:anim calcmode="lin" valueType="num">
                                      <p:cBhvr additive="base">
                                        <p:cTn id="35" dur="1000" fill="hold"/>
                                        <p:tgtEl>
                                          <p:spTgt spid="424"/>
                                        </p:tgtEl>
                                        <p:attrNameLst>
                                          <p:attrName>ppt_x</p:attrName>
                                        </p:attrNameLst>
                                      </p:cBhvr>
                                      <p:tavLst>
                                        <p:tav tm="0">
                                          <p:val>
                                            <p:strVal val="1+#ppt_w/2"/>
                                          </p:val>
                                        </p:tav>
                                        <p:tav tm="100000">
                                          <p:val>
                                            <p:strVal val="#ppt_x"/>
                                          </p:val>
                                        </p:tav>
                                      </p:tavLst>
                                    </p:anim>
                                    <p:anim calcmode="lin" valueType="num">
                                      <p:cBhvr additive="base">
                                        <p:cTn id="36" dur="1000" fill="hold"/>
                                        <p:tgtEl>
                                          <p:spTgt spid="424"/>
                                        </p:tgtEl>
                                        <p:attrNameLst>
                                          <p:attrName>ppt_y</p:attrName>
                                        </p:attrNameLst>
                                      </p:cBhvr>
                                      <p:tavLst>
                                        <p:tav tm="0">
                                          <p:val>
                                            <p:strVal val="#ppt_y"/>
                                          </p:val>
                                        </p:tav>
                                        <p:tav tm="100000">
                                          <p:val>
                                            <p:strVal val="#ppt_y"/>
                                          </p:val>
                                        </p:tav>
                                      </p:tavLst>
                                    </p:anim>
                                  </p:childTnLst>
                                </p:cTn>
                              </p:par>
                              <p:par>
                                <p:cTn id="37" presetID="2" presetClass="entr" presetSubtype="2" decel="100000" fill="hold" nodeType="withEffect">
                                  <p:stCondLst>
                                    <p:cond delay="1800"/>
                                  </p:stCondLst>
                                  <p:childTnLst>
                                    <p:set>
                                      <p:cBhvr>
                                        <p:cTn id="38" dur="1" fill="hold">
                                          <p:stCondLst>
                                            <p:cond delay="0"/>
                                          </p:stCondLst>
                                        </p:cTn>
                                        <p:tgtEl>
                                          <p:spTgt spid="423"/>
                                        </p:tgtEl>
                                        <p:attrNameLst>
                                          <p:attrName>style.visibility</p:attrName>
                                        </p:attrNameLst>
                                      </p:cBhvr>
                                      <p:to>
                                        <p:strVal val="visible"/>
                                      </p:to>
                                    </p:set>
                                    <p:anim calcmode="lin" valueType="num">
                                      <p:cBhvr additive="base">
                                        <p:cTn id="39" dur="1000" fill="hold"/>
                                        <p:tgtEl>
                                          <p:spTgt spid="423"/>
                                        </p:tgtEl>
                                        <p:attrNameLst>
                                          <p:attrName>ppt_x</p:attrName>
                                        </p:attrNameLst>
                                      </p:cBhvr>
                                      <p:tavLst>
                                        <p:tav tm="0">
                                          <p:val>
                                            <p:strVal val="1+#ppt_w/2"/>
                                          </p:val>
                                        </p:tav>
                                        <p:tav tm="100000">
                                          <p:val>
                                            <p:strVal val="#ppt_x"/>
                                          </p:val>
                                        </p:tav>
                                      </p:tavLst>
                                    </p:anim>
                                    <p:anim calcmode="lin" valueType="num">
                                      <p:cBhvr additive="base">
                                        <p:cTn id="40" dur="1000" fill="hold"/>
                                        <p:tgtEl>
                                          <p:spTgt spid="423"/>
                                        </p:tgtEl>
                                        <p:attrNameLst>
                                          <p:attrName>ppt_y</p:attrName>
                                        </p:attrNameLst>
                                      </p:cBhvr>
                                      <p:tavLst>
                                        <p:tav tm="0">
                                          <p:val>
                                            <p:strVal val="#ppt_y"/>
                                          </p:val>
                                        </p:tav>
                                        <p:tav tm="100000">
                                          <p:val>
                                            <p:strVal val="#ppt_y"/>
                                          </p:val>
                                        </p:tav>
                                      </p:tavLst>
                                    </p:anim>
                                  </p:childTnLst>
                                </p:cTn>
                              </p:par>
                              <p:par>
                                <p:cTn id="41" presetID="2" presetClass="entr" presetSubtype="2" decel="100000" fill="hold" nodeType="withEffect">
                                  <p:stCondLst>
                                    <p:cond delay="2000"/>
                                  </p:stCondLst>
                                  <p:childTnLst>
                                    <p:set>
                                      <p:cBhvr>
                                        <p:cTn id="42" dur="1" fill="hold">
                                          <p:stCondLst>
                                            <p:cond delay="0"/>
                                          </p:stCondLst>
                                        </p:cTn>
                                        <p:tgtEl>
                                          <p:spTgt spid="419"/>
                                        </p:tgtEl>
                                        <p:attrNameLst>
                                          <p:attrName>style.visibility</p:attrName>
                                        </p:attrNameLst>
                                      </p:cBhvr>
                                      <p:to>
                                        <p:strVal val="visible"/>
                                      </p:to>
                                    </p:set>
                                    <p:anim calcmode="lin" valueType="num">
                                      <p:cBhvr additive="base">
                                        <p:cTn id="43" dur="1000" fill="hold"/>
                                        <p:tgtEl>
                                          <p:spTgt spid="419"/>
                                        </p:tgtEl>
                                        <p:attrNameLst>
                                          <p:attrName>ppt_x</p:attrName>
                                        </p:attrNameLst>
                                      </p:cBhvr>
                                      <p:tavLst>
                                        <p:tav tm="0">
                                          <p:val>
                                            <p:strVal val="1+#ppt_w/2"/>
                                          </p:val>
                                        </p:tav>
                                        <p:tav tm="100000">
                                          <p:val>
                                            <p:strVal val="#ppt_x"/>
                                          </p:val>
                                        </p:tav>
                                      </p:tavLst>
                                    </p:anim>
                                    <p:anim calcmode="lin" valueType="num">
                                      <p:cBhvr additive="base">
                                        <p:cTn id="44" dur="1000" fill="hold"/>
                                        <p:tgtEl>
                                          <p:spTgt spid="419"/>
                                        </p:tgtEl>
                                        <p:attrNameLst>
                                          <p:attrName>ppt_y</p:attrName>
                                        </p:attrNameLst>
                                      </p:cBhvr>
                                      <p:tavLst>
                                        <p:tav tm="0">
                                          <p:val>
                                            <p:strVal val="#ppt_y"/>
                                          </p:val>
                                        </p:tav>
                                        <p:tav tm="100000">
                                          <p:val>
                                            <p:strVal val="#ppt_y"/>
                                          </p:val>
                                        </p:tav>
                                      </p:tavLst>
                                    </p:anim>
                                  </p:childTnLst>
                                </p:cTn>
                              </p:par>
                              <p:par>
                                <p:cTn id="45" presetID="2" presetClass="entr" presetSubtype="2" decel="100000" fill="hold" nodeType="withEffect">
                                  <p:stCondLst>
                                    <p:cond delay="2200"/>
                                  </p:stCondLst>
                                  <p:childTnLst>
                                    <p:set>
                                      <p:cBhvr>
                                        <p:cTn id="46" dur="1" fill="hold">
                                          <p:stCondLst>
                                            <p:cond delay="0"/>
                                          </p:stCondLst>
                                        </p:cTn>
                                        <p:tgtEl>
                                          <p:spTgt spid="416"/>
                                        </p:tgtEl>
                                        <p:attrNameLst>
                                          <p:attrName>style.visibility</p:attrName>
                                        </p:attrNameLst>
                                      </p:cBhvr>
                                      <p:to>
                                        <p:strVal val="visible"/>
                                      </p:to>
                                    </p:set>
                                    <p:anim calcmode="lin" valueType="num">
                                      <p:cBhvr additive="base">
                                        <p:cTn id="47" dur="1000" fill="hold"/>
                                        <p:tgtEl>
                                          <p:spTgt spid="416"/>
                                        </p:tgtEl>
                                        <p:attrNameLst>
                                          <p:attrName>ppt_x</p:attrName>
                                        </p:attrNameLst>
                                      </p:cBhvr>
                                      <p:tavLst>
                                        <p:tav tm="0">
                                          <p:val>
                                            <p:strVal val="1+#ppt_w/2"/>
                                          </p:val>
                                        </p:tav>
                                        <p:tav tm="100000">
                                          <p:val>
                                            <p:strVal val="#ppt_x"/>
                                          </p:val>
                                        </p:tav>
                                      </p:tavLst>
                                    </p:anim>
                                    <p:anim calcmode="lin" valueType="num">
                                      <p:cBhvr additive="base">
                                        <p:cTn id="48" dur="1000" fill="hold"/>
                                        <p:tgtEl>
                                          <p:spTgt spid="416"/>
                                        </p:tgtEl>
                                        <p:attrNameLst>
                                          <p:attrName>ppt_y</p:attrName>
                                        </p:attrNameLst>
                                      </p:cBhvr>
                                      <p:tavLst>
                                        <p:tav tm="0">
                                          <p:val>
                                            <p:strVal val="#ppt_y"/>
                                          </p:val>
                                        </p:tav>
                                        <p:tav tm="100000">
                                          <p:val>
                                            <p:strVal val="#ppt_y"/>
                                          </p:val>
                                        </p:tav>
                                      </p:tavLst>
                                    </p:anim>
                                  </p:childTnLst>
                                </p:cTn>
                              </p:par>
                              <p:par>
                                <p:cTn id="49" presetID="2" presetClass="entr" presetSubtype="4" decel="100000" fill="hold" grpId="0" nodeType="withEffect">
                                  <p:stCondLst>
                                    <p:cond delay="100"/>
                                  </p:stCondLst>
                                  <p:childTnLst>
                                    <p:set>
                                      <p:cBhvr>
                                        <p:cTn id="50" dur="1" fill="hold">
                                          <p:stCondLst>
                                            <p:cond delay="0"/>
                                          </p:stCondLst>
                                        </p:cTn>
                                        <p:tgtEl>
                                          <p:spTgt spid="447"/>
                                        </p:tgtEl>
                                        <p:attrNameLst>
                                          <p:attrName>style.visibility</p:attrName>
                                        </p:attrNameLst>
                                      </p:cBhvr>
                                      <p:to>
                                        <p:strVal val="visible"/>
                                      </p:to>
                                    </p:set>
                                    <p:anim calcmode="lin" valueType="num">
                                      <p:cBhvr additive="base">
                                        <p:cTn id="51" dur="1000" fill="hold"/>
                                        <p:tgtEl>
                                          <p:spTgt spid="447"/>
                                        </p:tgtEl>
                                        <p:attrNameLst>
                                          <p:attrName>ppt_x</p:attrName>
                                        </p:attrNameLst>
                                      </p:cBhvr>
                                      <p:tavLst>
                                        <p:tav tm="0">
                                          <p:val>
                                            <p:strVal val="#ppt_x"/>
                                          </p:val>
                                        </p:tav>
                                        <p:tav tm="100000">
                                          <p:val>
                                            <p:strVal val="#ppt_x"/>
                                          </p:val>
                                        </p:tav>
                                      </p:tavLst>
                                    </p:anim>
                                    <p:anim calcmode="lin" valueType="num">
                                      <p:cBhvr additive="base">
                                        <p:cTn id="52" dur="1000" fill="hold"/>
                                        <p:tgtEl>
                                          <p:spTgt spid="447"/>
                                        </p:tgtEl>
                                        <p:attrNameLst>
                                          <p:attrName>ppt_y</p:attrName>
                                        </p:attrNameLst>
                                      </p:cBhvr>
                                      <p:tavLst>
                                        <p:tav tm="0">
                                          <p:val>
                                            <p:strVal val="1+#ppt_h/2"/>
                                          </p:val>
                                        </p:tav>
                                        <p:tav tm="100000">
                                          <p:val>
                                            <p:strVal val="#ppt_y"/>
                                          </p:val>
                                        </p:tav>
                                      </p:tavLst>
                                    </p:anim>
                                  </p:childTnLst>
                                </p:cTn>
                              </p:par>
                              <p:par>
                                <p:cTn id="53" presetID="2" presetClass="entr" presetSubtype="4" decel="100000" fill="hold" grpId="0" nodeType="withEffect">
                                  <p:stCondLst>
                                    <p:cond delay="200"/>
                                  </p:stCondLst>
                                  <p:childTnLst>
                                    <p:set>
                                      <p:cBhvr>
                                        <p:cTn id="54" dur="1" fill="hold">
                                          <p:stCondLst>
                                            <p:cond delay="0"/>
                                          </p:stCondLst>
                                        </p:cTn>
                                        <p:tgtEl>
                                          <p:spTgt spid="448"/>
                                        </p:tgtEl>
                                        <p:attrNameLst>
                                          <p:attrName>style.visibility</p:attrName>
                                        </p:attrNameLst>
                                      </p:cBhvr>
                                      <p:to>
                                        <p:strVal val="visible"/>
                                      </p:to>
                                    </p:set>
                                    <p:anim calcmode="lin" valueType="num">
                                      <p:cBhvr additive="base">
                                        <p:cTn id="55" dur="1000" fill="hold"/>
                                        <p:tgtEl>
                                          <p:spTgt spid="448"/>
                                        </p:tgtEl>
                                        <p:attrNameLst>
                                          <p:attrName>ppt_x</p:attrName>
                                        </p:attrNameLst>
                                      </p:cBhvr>
                                      <p:tavLst>
                                        <p:tav tm="0">
                                          <p:val>
                                            <p:strVal val="#ppt_x"/>
                                          </p:val>
                                        </p:tav>
                                        <p:tav tm="100000">
                                          <p:val>
                                            <p:strVal val="#ppt_x"/>
                                          </p:val>
                                        </p:tav>
                                      </p:tavLst>
                                    </p:anim>
                                    <p:anim calcmode="lin" valueType="num">
                                      <p:cBhvr additive="base">
                                        <p:cTn id="56" dur="1000" fill="hold"/>
                                        <p:tgtEl>
                                          <p:spTgt spid="44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5" grpId="0" animBg="1"/>
      <p:bldP spid="426" grpId="0" animBg="1"/>
      <p:bldP spid="427" grpId="0" animBg="1"/>
      <p:bldP spid="447" grpId="0"/>
      <p:bldP spid="448"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Freeform 5">
            <a:extLst>
              <a:ext uri="{FF2B5EF4-FFF2-40B4-BE49-F238E27FC236}">
                <a16:creationId xmlns:a16="http://schemas.microsoft.com/office/drawing/2014/main" id="{2D94DB27-B0DE-4EE0-B1C7-C8551881D99D}"/>
              </a:ext>
            </a:extLst>
          </p:cNvPr>
          <p:cNvSpPr>
            <a:spLocks/>
          </p:cNvSpPr>
          <p:nvPr/>
        </p:nvSpPr>
        <p:spPr bwMode="auto">
          <a:xfrm>
            <a:off x="7101075" y="4786533"/>
            <a:ext cx="4309184" cy="536902"/>
          </a:xfrm>
          <a:custGeom>
            <a:avLst/>
            <a:gdLst>
              <a:gd name="T0" fmla="*/ 71 w 2468"/>
              <a:gd name="T1" fmla="*/ 261 h 307"/>
              <a:gd name="T2" fmla="*/ 73 w 2468"/>
              <a:gd name="T3" fmla="*/ 136 h 307"/>
              <a:gd name="T4" fmla="*/ 1721 w 2468"/>
              <a:gd name="T5" fmla="*/ 131 h 307"/>
              <a:gd name="T6" fmla="*/ 499 w 2468"/>
              <a:gd name="T7" fmla="*/ 201 h 307"/>
              <a:gd name="T8" fmla="*/ 71 w 2468"/>
              <a:gd name="T9" fmla="*/ 261 h 307"/>
            </a:gdLst>
            <a:ahLst/>
            <a:cxnLst>
              <a:cxn ang="0">
                <a:pos x="T0" y="T1"/>
              </a:cxn>
              <a:cxn ang="0">
                <a:pos x="T2" y="T3"/>
              </a:cxn>
              <a:cxn ang="0">
                <a:pos x="T4" y="T5"/>
              </a:cxn>
              <a:cxn ang="0">
                <a:pos x="T6" y="T7"/>
              </a:cxn>
              <a:cxn ang="0">
                <a:pos x="T8" y="T9"/>
              </a:cxn>
            </a:cxnLst>
            <a:rect l="0" t="0" r="r" b="b"/>
            <a:pathLst>
              <a:path w="2468" h="307">
                <a:moveTo>
                  <a:pt x="71" y="261"/>
                </a:moveTo>
                <a:cubicBezTo>
                  <a:pt x="0" y="249"/>
                  <a:pt x="2" y="147"/>
                  <a:pt x="73" y="136"/>
                </a:cubicBezTo>
                <a:cubicBezTo>
                  <a:pt x="416" y="85"/>
                  <a:pt x="1163" y="0"/>
                  <a:pt x="1721" y="131"/>
                </a:cubicBezTo>
                <a:cubicBezTo>
                  <a:pt x="2468" y="307"/>
                  <a:pt x="706" y="144"/>
                  <a:pt x="499" y="201"/>
                </a:cubicBezTo>
                <a:cubicBezTo>
                  <a:pt x="359" y="239"/>
                  <a:pt x="208" y="286"/>
                  <a:pt x="71" y="261"/>
                </a:cubicBezTo>
                <a:close/>
              </a:path>
            </a:pathLst>
          </a:custGeom>
          <a:solidFill>
            <a:srgbClr val="E7EBF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Calibri"/>
            </a:endParaRPr>
          </a:p>
        </p:txBody>
      </p:sp>
      <p:sp>
        <p:nvSpPr>
          <p:cNvPr id="10" name="Freeform 6">
            <a:extLst>
              <a:ext uri="{FF2B5EF4-FFF2-40B4-BE49-F238E27FC236}">
                <a16:creationId xmlns:a16="http://schemas.microsoft.com/office/drawing/2014/main" id="{AAFBE45B-644C-463A-9682-0EB3DBFD92FA}"/>
              </a:ext>
            </a:extLst>
          </p:cNvPr>
          <p:cNvSpPr>
            <a:spLocks/>
          </p:cNvSpPr>
          <p:nvPr/>
        </p:nvSpPr>
        <p:spPr bwMode="auto">
          <a:xfrm>
            <a:off x="6063937" y="1517106"/>
            <a:ext cx="3090460" cy="3361967"/>
          </a:xfrm>
          <a:custGeom>
            <a:avLst/>
            <a:gdLst>
              <a:gd name="T0" fmla="*/ 1770 w 1770"/>
              <a:gd name="T1" fmla="*/ 1057 h 1923"/>
              <a:gd name="T2" fmla="*/ 989 w 1770"/>
              <a:gd name="T3" fmla="*/ 1839 h 1923"/>
              <a:gd name="T4" fmla="*/ 208 w 1770"/>
              <a:gd name="T5" fmla="*/ 1057 h 1923"/>
              <a:gd name="T6" fmla="*/ 989 w 1770"/>
              <a:gd name="T7" fmla="*/ 276 h 1923"/>
              <a:gd name="T8" fmla="*/ 1770 w 1770"/>
              <a:gd name="T9" fmla="*/ 1057 h 1923"/>
            </a:gdLst>
            <a:ahLst/>
            <a:cxnLst>
              <a:cxn ang="0">
                <a:pos x="T0" y="T1"/>
              </a:cxn>
              <a:cxn ang="0">
                <a:pos x="T2" y="T3"/>
              </a:cxn>
              <a:cxn ang="0">
                <a:pos x="T4" y="T5"/>
              </a:cxn>
              <a:cxn ang="0">
                <a:pos x="T6" y="T7"/>
              </a:cxn>
              <a:cxn ang="0">
                <a:pos x="T8" y="T9"/>
              </a:cxn>
            </a:cxnLst>
            <a:rect l="0" t="0" r="r" b="b"/>
            <a:pathLst>
              <a:path w="1770" h="1923">
                <a:moveTo>
                  <a:pt x="1770" y="1057"/>
                </a:moveTo>
                <a:cubicBezTo>
                  <a:pt x="1770" y="1489"/>
                  <a:pt x="1412" y="1923"/>
                  <a:pt x="989" y="1839"/>
                </a:cubicBezTo>
                <a:cubicBezTo>
                  <a:pt x="822" y="1805"/>
                  <a:pt x="385" y="1510"/>
                  <a:pt x="208" y="1057"/>
                </a:cubicBezTo>
                <a:cubicBezTo>
                  <a:pt x="0" y="524"/>
                  <a:pt x="623" y="0"/>
                  <a:pt x="989" y="276"/>
                </a:cubicBezTo>
                <a:cubicBezTo>
                  <a:pt x="1334" y="536"/>
                  <a:pt x="1770" y="626"/>
                  <a:pt x="1770" y="1057"/>
                </a:cubicBezTo>
                <a:close/>
              </a:path>
            </a:pathLst>
          </a:custGeom>
          <a:solidFill>
            <a:srgbClr val="E7EBF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Calibri"/>
            </a:endParaRPr>
          </a:p>
        </p:txBody>
      </p:sp>
      <p:sp>
        <p:nvSpPr>
          <p:cNvPr id="11" name="Freeform 7">
            <a:extLst>
              <a:ext uri="{FF2B5EF4-FFF2-40B4-BE49-F238E27FC236}">
                <a16:creationId xmlns:a16="http://schemas.microsoft.com/office/drawing/2014/main" id="{9F05C245-C00A-403D-80B6-ABE3340C3F1F}"/>
              </a:ext>
            </a:extLst>
          </p:cNvPr>
          <p:cNvSpPr>
            <a:spLocks/>
          </p:cNvSpPr>
          <p:nvPr/>
        </p:nvSpPr>
        <p:spPr bwMode="auto">
          <a:xfrm>
            <a:off x="7820436" y="1686470"/>
            <a:ext cx="2994429" cy="3245856"/>
          </a:xfrm>
          <a:custGeom>
            <a:avLst/>
            <a:gdLst>
              <a:gd name="T0" fmla="*/ 903 w 1715"/>
              <a:gd name="T1" fmla="*/ 1821 h 1856"/>
              <a:gd name="T2" fmla="*/ 33 w 1715"/>
              <a:gd name="T3" fmla="*/ 1141 h 1856"/>
              <a:gd name="T4" fmla="*/ 713 w 1715"/>
              <a:gd name="T5" fmla="*/ 271 h 1856"/>
              <a:gd name="T6" fmla="*/ 1584 w 1715"/>
              <a:gd name="T7" fmla="*/ 951 h 1856"/>
              <a:gd name="T8" fmla="*/ 903 w 1715"/>
              <a:gd name="T9" fmla="*/ 1821 h 1856"/>
            </a:gdLst>
            <a:ahLst/>
            <a:cxnLst>
              <a:cxn ang="0">
                <a:pos x="T0" y="T1"/>
              </a:cxn>
              <a:cxn ang="0">
                <a:pos x="T2" y="T3"/>
              </a:cxn>
              <a:cxn ang="0">
                <a:pos x="T4" y="T5"/>
              </a:cxn>
              <a:cxn ang="0">
                <a:pos x="T6" y="T7"/>
              </a:cxn>
              <a:cxn ang="0">
                <a:pos x="T8" y="T9"/>
              </a:cxn>
            </a:cxnLst>
            <a:rect l="0" t="0" r="r" b="b"/>
            <a:pathLst>
              <a:path w="1715" h="1856">
                <a:moveTo>
                  <a:pt x="903" y="1821"/>
                </a:moveTo>
                <a:cubicBezTo>
                  <a:pt x="473" y="1793"/>
                  <a:pt x="0" y="1571"/>
                  <a:pt x="33" y="1141"/>
                </a:cubicBezTo>
                <a:cubicBezTo>
                  <a:pt x="46" y="971"/>
                  <a:pt x="285" y="501"/>
                  <a:pt x="713" y="271"/>
                </a:cubicBezTo>
                <a:cubicBezTo>
                  <a:pt x="1217" y="0"/>
                  <a:pt x="1499" y="500"/>
                  <a:pt x="1584" y="951"/>
                </a:cubicBezTo>
                <a:cubicBezTo>
                  <a:pt x="1715" y="1649"/>
                  <a:pt x="1425" y="1856"/>
                  <a:pt x="903" y="1821"/>
                </a:cubicBezTo>
                <a:close/>
              </a:path>
            </a:pathLst>
          </a:custGeom>
          <a:solidFill>
            <a:srgbClr val="E7EBF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Calibri"/>
            </a:endParaRPr>
          </a:p>
        </p:txBody>
      </p:sp>
      <p:grpSp>
        <p:nvGrpSpPr>
          <p:cNvPr id="71" name="Group 70">
            <a:extLst>
              <a:ext uri="{FF2B5EF4-FFF2-40B4-BE49-F238E27FC236}">
                <a16:creationId xmlns:a16="http://schemas.microsoft.com/office/drawing/2014/main" id="{FA5D33E0-FEB6-49E3-8C13-CAD53612F2CD}"/>
              </a:ext>
            </a:extLst>
          </p:cNvPr>
          <p:cNvGrpSpPr/>
          <p:nvPr/>
        </p:nvGrpSpPr>
        <p:grpSpPr>
          <a:xfrm>
            <a:off x="6117565" y="2389374"/>
            <a:ext cx="1708109" cy="2080997"/>
            <a:chOff x="11088688" y="6592888"/>
            <a:chExt cx="2566988" cy="3127375"/>
          </a:xfrm>
          <a:solidFill>
            <a:schemeClr val="accent4"/>
          </a:solidFill>
        </p:grpSpPr>
        <p:sp>
          <p:nvSpPr>
            <p:cNvPr id="72" name="Freeform 203">
              <a:extLst>
                <a:ext uri="{FF2B5EF4-FFF2-40B4-BE49-F238E27FC236}">
                  <a16:creationId xmlns:a16="http://schemas.microsoft.com/office/drawing/2014/main" id="{E7B2793D-76FC-484B-864A-6F0AF7C53C5A}"/>
                </a:ext>
              </a:extLst>
            </p:cNvPr>
            <p:cNvSpPr>
              <a:spLocks noEditPoints="1"/>
            </p:cNvSpPr>
            <p:nvPr/>
          </p:nvSpPr>
          <p:spPr bwMode="auto">
            <a:xfrm>
              <a:off x="11202988" y="6592888"/>
              <a:ext cx="2452688" cy="3127375"/>
            </a:xfrm>
            <a:custGeom>
              <a:avLst/>
              <a:gdLst>
                <a:gd name="T0" fmla="*/ 498 w 772"/>
                <a:gd name="T1" fmla="*/ 58 h 983"/>
                <a:gd name="T2" fmla="*/ 511 w 772"/>
                <a:gd name="T3" fmla="*/ 248 h 983"/>
                <a:gd name="T4" fmla="*/ 486 w 772"/>
                <a:gd name="T5" fmla="*/ 125 h 983"/>
                <a:gd name="T6" fmla="*/ 309 w 772"/>
                <a:gd name="T7" fmla="*/ 26 h 983"/>
                <a:gd name="T8" fmla="*/ 347 w 772"/>
                <a:gd name="T9" fmla="*/ 195 h 983"/>
                <a:gd name="T10" fmla="*/ 239 w 772"/>
                <a:gd name="T11" fmla="*/ 15 h 983"/>
                <a:gd name="T12" fmla="*/ 216 w 772"/>
                <a:gd name="T13" fmla="*/ 139 h 983"/>
                <a:gd name="T14" fmla="*/ 155 w 772"/>
                <a:gd name="T15" fmla="*/ 94 h 983"/>
                <a:gd name="T16" fmla="*/ 0 w 772"/>
                <a:gd name="T17" fmla="*/ 67 h 983"/>
                <a:gd name="T18" fmla="*/ 24 w 772"/>
                <a:gd name="T19" fmla="*/ 215 h 983"/>
                <a:gd name="T20" fmla="*/ 162 w 772"/>
                <a:gd name="T21" fmla="*/ 237 h 983"/>
                <a:gd name="T22" fmla="*/ 33 w 772"/>
                <a:gd name="T23" fmla="*/ 241 h 983"/>
                <a:gd name="T24" fmla="*/ 233 w 772"/>
                <a:gd name="T25" fmla="*/ 336 h 983"/>
                <a:gd name="T26" fmla="*/ 117 w 772"/>
                <a:gd name="T27" fmla="*/ 380 h 983"/>
                <a:gd name="T28" fmla="*/ 344 w 772"/>
                <a:gd name="T29" fmla="*/ 442 h 983"/>
                <a:gd name="T30" fmla="*/ 293 w 772"/>
                <a:gd name="T31" fmla="*/ 510 h 983"/>
                <a:gd name="T32" fmla="*/ 411 w 772"/>
                <a:gd name="T33" fmla="*/ 490 h 983"/>
                <a:gd name="T34" fmla="*/ 402 w 772"/>
                <a:gd name="T35" fmla="*/ 543 h 983"/>
                <a:gd name="T36" fmla="*/ 513 w 772"/>
                <a:gd name="T37" fmla="*/ 501 h 983"/>
                <a:gd name="T38" fmla="*/ 611 w 772"/>
                <a:gd name="T39" fmla="*/ 534 h 983"/>
                <a:gd name="T40" fmla="*/ 772 w 772"/>
                <a:gd name="T41" fmla="*/ 978 h 983"/>
                <a:gd name="T42" fmla="*/ 519 w 772"/>
                <a:gd name="T43" fmla="*/ 385 h 983"/>
                <a:gd name="T44" fmla="*/ 675 w 772"/>
                <a:gd name="T45" fmla="*/ 248 h 983"/>
                <a:gd name="T46" fmla="*/ 206 w 772"/>
                <a:gd name="T47" fmla="*/ 229 h 983"/>
                <a:gd name="T48" fmla="*/ 229 w 772"/>
                <a:gd name="T49" fmla="*/ 227 h 983"/>
                <a:gd name="T50" fmla="*/ 259 w 772"/>
                <a:gd name="T51" fmla="*/ 150 h 983"/>
                <a:gd name="T52" fmla="*/ 243 w 772"/>
                <a:gd name="T53" fmla="*/ 164 h 983"/>
                <a:gd name="T54" fmla="*/ 271 w 772"/>
                <a:gd name="T55" fmla="*/ 305 h 983"/>
                <a:gd name="T56" fmla="*/ 297 w 772"/>
                <a:gd name="T57" fmla="*/ 329 h 983"/>
                <a:gd name="T58" fmla="*/ 359 w 772"/>
                <a:gd name="T59" fmla="*/ 407 h 983"/>
                <a:gd name="T60" fmla="*/ 397 w 772"/>
                <a:gd name="T61" fmla="*/ 347 h 983"/>
                <a:gd name="T62" fmla="*/ 405 w 772"/>
                <a:gd name="T63" fmla="*/ 235 h 983"/>
                <a:gd name="T64" fmla="*/ 414 w 772"/>
                <a:gd name="T65" fmla="*/ 188 h 9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72" h="983">
                  <a:moveTo>
                    <a:pt x="606" y="119"/>
                  </a:moveTo>
                  <a:cubicBezTo>
                    <a:pt x="578" y="79"/>
                    <a:pt x="508" y="53"/>
                    <a:pt x="498" y="58"/>
                  </a:cubicBezTo>
                  <a:cubicBezTo>
                    <a:pt x="488" y="63"/>
                    <a:pt x="490" y="86"/>
                    <a:pt x="506" y="131"/>
                  </a:cubicBezTo>
                  <a:cubicBezTo>
                    <a:pt x="522" y="177"/>
                    <a:pt x="516" y="220"/>
                    <a:pt x="511" y="248"/>
                  </a:cubicBezTo>
                  <a:cubicBezTo>
                    <a:pt x="506" y="277"/>
                    <a:pt x="485" y="266"/>
                    <a:pt x="479" y="257"/>
                  </a:cubicBezTo>
                  <a:cubicBezTo>
                    <a:pt x="474" y="247"/>
                    <a:pt x="490" y="158"/>
                    <a:pt x="486" y="125"/>
                  </a:cubicBezTo>
                  <a:cubicBezTo>
                    <a:pt x="481" y="93"/>
                    <a:pt x="420" y="33"/>
                    <a:pt x="392" y="17"/>
                  </a:cubicBezTo>
                  <a:cubicBezTo>
                    <a:pt x="365" y="0"/>
                    <a:pt x="301" y="13"/>
                    <a:pt x="309" y="26"/>
                  </a:cubicBezTo>
                  <a:cubicBezTo>
                    <a:pt x="317" y="38"/>
                    <a:pt x="365" y="154"/>
                    <a:pt x="370" y="187"/>
                  </a:cubicBezTo>
                  <a:cubicBezTo>
                    <a:pt x="376" y="220"/>
                    <a:pt x="357" y="212"/>
                    <a:pt x="347" y="195"/>
                  </a:cubicBezTo>
                  <a:cubicBezTo>
                    <a:pt x="336" y="179"/>
                    <a:pt x="305" y="69"/>
                    <a:pt x="294" y="48"/>
                  </a:cubicBezTo>
                  <a:cubicBezTo>
                    <a:pt x="284" y="27"/>
                    <a:pt x="266" y="20"/>
                    <a:pt x="239" y="15"/>
                  </a:cubicBezTo>
                  <a:cubicBezTo>
                    <a:pt x="212" y="9"/>
                    <a:pt x="148" y="49"/>
                    <a:pt x="148" y="49"/>
                  </a:cubicBezTo>
                  <a:cubicBezTo>
                    <a:pt x="158" y="59"/>
                    <a:pt x="205" y="124"/>
                    <a:pt x="216" y="139"/>
                  </a:cubicBezTo>
                  <a:cubicBezTo>
                    <a:pt x="227" y="154"/>
                    <a:pt x="241" y="181"/>
                    <a:pt x="226" y="182"/>
                  </a:cubicBezTo>
                  <a:cubicBezTo>
                    <a:pt x="211" y="183"/>
                    <a:pt x="184" y="141"/>
                    <a:pt x="155" y="94"/>
                  </a:cubicBezTo>
                  <a:cubicBezTo>
                    <a:pt x="127" y="46"/>
                    <a:pt x="96" y="49"/>
                    <a:pt x="75" y="48"/>
                  </a:cubicBezTo>
                  <a:cubicBezTo>
                    <a:pt x="47" y="47"/>
                    <a:pt x="19" y="57"/>
                    <a:pt x="0" y="67"/>
                  </a:cubicBezTo>
                  <a:cubicBezTo>
                    <a:pt x="0" y="103"/>
                    <a:pt x="4" y="140"/>
                    <a:pt x="13" y="176"/>
                  </a:cubicBezTo>
                  <a:cubicBezTo>
                    <a:pt x="16" y="189"/>
                    <a:pt x="20" y="203"/>
                    <a:pt x="24" y="215"/>
                  </a:cubicBezTo>
                  <a:cubicBezTo>
                    <a:pt x="32" y="217"/>
                    <a:pt x="41" y="219"/>
                    <a:pt x="51" y="219"/>
                  </a:cubicBezTo>
                  <a:cubicBezTo>
                    <a:pt x="106" y="222"/>
                    <a:pt x="156" y="224"/>
                    <a:pt x="162" y="237"/>
                  </a:cubicBezTo>
                  <a:cubicBezTo>
                    <a:pt x="169" y="251"/>
                    <a:pt x="139" y="251"/>
                    <a:pt x="120" y="250"/>
                  </a:cubicBezTo>
                  <a:cubicBezTo>
                    <a:pt x="99" y="249"/>
                    <a:pt x="65" y="248"/>
                    <a:pt x="33" y="241"/>
                  </a:cubicBezTo>
                  <a:cubicBezTo>
                    <a:pt x="50" y="284"/>
                    <a:pt x="73" y="324"/>
                    <a:pt x="101" y="360"/>
                  </a:cubicBezTo>
                  <a:cubicBezTo>
                    <a:pt x="142" y="353"/>
                    <a:pt x="217" y="335"/>
                    <a:pt x="233" y="336"/>
                  </a:cubicBezTo>
                  <a:cubicBezTo>
                    <a:pt x="253" y="338"/>
                    <a:pt x="269" y="350"/>
                    <a:pt x="237" y="361"/>
                  </a:cubicBezTo>
                  <a:cubicBezTo>
                    <a:pt x="218" y="368"/>
                    <a:pt x="161" y="374"/>
                    <a:pt x="117" y="380"/>
                  </a:cubicBezTo>
                  <a:cubicBezTo>
                    <a:pt x="152" y="421"/>
                    <a:pt x="193" y="455"/>
                    <a:pt x="238" y="482"/>
                  </a:cubicBezTo>
                  <a:cubicBezTo>
                    <a:pt x="310" y="442"/>
                    <a:pt x="336" y="442"/>
                    <a:pt x="344" y="442"/>
                  </a:cubicBezTo>
                  <a:cubicBezTo>
                    <a:pt x="355" y="442"/>
                    <a:pt x="375" y="456"/>
                    <a:pt x="352" y="474"/>
                  </a:cubicBezTo>
                  <a:cubicBezTo>
                    <a:pt x="332" y="490"/>
                    <a:pt x="327" y="496"/>
                    <a:pt x="293" y="510"/>
                  </a:cubicBezTo>
                  <a:cubicBezTo>
                    <a:pt x="315" y="519"/>
                    <a:pt x="337" y="527"/>
                    <a:pt x="361" y="534"/>
                  </a:cubicBezTo>
                  <a:cubicBezTo>
                    <a:pt x="384" y="508"/>
                    <a:pt x="411" y="490"/>
                    <a:pt x="411" y="490"/>
                  </a:cubicBezTo>
                  <a:cubicBezTo>
                    <a:pt x="431" y="475"/>
                    <a:pt x="417" y="507"/>
                    <a:pt x="417" y="507"/>
                  </a:cubicBezTo>
                  <a:cubicBezTo>
                    <a:pt x="402" y="543"/>
                    <a:pt x="402" y="543"/>
                    <a:pt x="402" y="543"/>
                  </a:cubicBezTo>
                  <a:cubicBezTo>
                    <a:pt x="439" y="549"/>
                    <a:pt x="477" y="552"/>
                    <a:pt x="515" y="549"/>
                  </a:cubicBezTo>
                  <a:cubicBezTo>
                    <a:pt x="519" y="534"/>
                    <a:pt x="519" y="517"/>
                    <a:pt x="513" y="501"/>
                  </a:cubicBezTo>
                  <a:cubicBezTo>
                    <a:pt x="497" y="457"/>
                    <a:pt x="498" y="411"/>
                    <a:pt x="505" y="403"/>
                  </a:cubicBezTo>
                  <a:cubicBezTo>
                    <a:pt x="505" y="403"/>
                    <a:pt x="555" y="443"/>
                    <a:pt x="611" y="534"/>
                  </a:cubicBezTo>
                  <a:cubicBezTo>
                    <a:pt x="667" y="626"/>
                    <a:pt x="730" y="771"/>
                    <a:pt x="756" y="983"/>
                  </a:cubicBezTo>
                  <a:cubicBezTo>
                    <a:pt x="772" y="978"/>
                    <a:pt x="772" y="978"/>
                    <a:pt x="772" y="978"/>
                  </a:cubicBezTo>
                  <a:cubicBezTo>
                    <a:pt x="772" y="978"/>
                    <a:pt x="741" y="721"/>
                    <a:pt x="632" y="528"/>
                  </a:cubicBezTo>
                  <a:cubicBezTo>
                    <a:pt x="601" y="473"/>
                    <a:pt x="564" y="423"/>
                    <a:pt x="519" y="385"/>
                  </a:cubicBezTo>
                  <a:cubicBezTo>
                    <a:pt x="522" y="376"/>
                    <a:pt x="562" y="352"/>
                    <a:pt x="607" y="345"/>
                  </a:cubicBezTo>
                  <a:cubicBezTo>
                    <a:pt x="653" y="338"/>
                    <a:pt x="675" y="296"/>
                    <a:pt x="675" y="248"/>
                  </a:cubicBezTo>
                  <a:cubicBezTo>
                    <a:pt x="675" y="200"/>
                    <a:pt x="633" y="159"/>
                    <a:pt x="606" y="119"/>
                  </a:cubicBezTo>
                  <a:close/>
                  <a:moveTo>
                    <a:pt x="206" y="229"/>
                  </a:moveTo>
                  <a:cubicBezTo>
                    <a:pt x="192" y="225"/>
                    <a:pt x="200" y="218"/>
                    <a:pt x="205" y="218"/>
                  </a:cubicBezTo>
                  <a:cubicBezTo>
                    <a:pt x="209" y="217"/>
                    <a:pt x="229" y="227"/>
                    <a:pt x="229" y="227"/>
                  </a:cubicBezTo>
                  <a:cubicBezTo>
                    <a:pt x="229" y="227"/>
                    <a:pt x="220" y="233"/>
                    <a:pt x="206" y="229"/>
                  </a:cubicBezTo>
                  <a:close/>
                  <a:moveTo>
                    <a:pt x="259" y="150"/>
                  </a:moveTo>
                  <a:cubicBezTo>
                    <a:pt x="265" y="156"/>
                    <a:pt x="270" y="197"/>
                    <a:pt x="270" y="197"/>
                  </a:cubicBezTo>
                  <a:cubicBezTo>
                    <a:pt x="270" y="197"/>
                    <a:pt x="251" y="189"/>
                    <a:pt x="243" y="164"/>
                  </a:cubicBezTo>
                  <a:cubicBezTo>
                    <a:pt x="235" y="138"/>
                    <a:pt x="253" y="144"/>
                    <a:pt x="259" y="150"/>
                  </a:cubicBezTo>
                  <a:close/>
                  <a:moveTo>
                    <a:pt x="271" y="305"/>
                  </a:moveTo>
                  <a:cubicBezTo>
                    <a:pt x="280" y="294"/>
                    <a:pt x="326" y="284"/>
                    <a:pt x="326" y="284"/>
                  </a:cubicBezTo>
                  <a:cubicBezTo>
                    <a:pt x="326" y="284"/>
                    <a:pt x="336" y="310"/>
                    <a:pt x="297" y="329"/>
                  </a:cubicBezTo>
                  <a:cubicBezTo>
                    <a:pt x="257" y="348"/>
                    <a:pt x="262" y="316"/>
                    <a:pt x="271" y="305"/>
                  </a:cubicBezTo>
                  <a:close/>
                  <a:moveTo>
                    <a:pt x="359" y="407"/>
                  </a:moveTo>
                  <a:cubicBezTo>
                    <a:pt x="323" y="432"/>
                    <a:pt x="323" y="400"/>
                    <a:pt x="330" y="388"/>
                  </a:cubicBezTo>
                  <a:cubicBezTo>
                    <a:pt x="336" y="375"/>
                    <a:pt x="397" y="347"/>
                    <a:pt x="397" y="347"/>
                  </a:cubicBezTo>
                  <a:cubicBezTo>
                    <a:pt x="397" y="347"/>
                    <a:pt x="395" y="382"/>
                    <a:pt x="359" y="407"/>
                  </a:cubicBezTo>
                  <a:close/>
                  <a:moveTo>
                    <a:pt x="405" y="235"/>
                  </a:moveTo>
                  <a:cubicBezTo>
                    <a:pt x="405" y="235"/>
                    <a:pt x="390" y="221"/>
                    <a:pt x="393" y="194"/>
                  </a:cubicBezTo>
                  <a:cubicBezTo>
                    <a:pt x="396" y="168"/>
                    <a:pt x="411" y="180"/>
                    <a:pt x="414" y="188"/>
                  </a:cubicBezTo>
                  <a:cubicBezTo>
                    <a:pt x="416" y="196"/>
                    <a:pt x="405" y="235"/>
                    <a:pt x="405" y="23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Calibri"/>
              </a:endParaRPr>
            </a:p>
          </p:txBody>
        </p:sp>
        <p:sp>
          <p:nvSpPr>
            <p:cNvPr id="73" name="Freeform 204">
              <a:extLst>
                <a:ext uri="{FF2B5EF4-FFF2-40B4-BE49-F238E27FC236}">
                  <a16:creationId xmlns:a16="http://schemas.microsoft.com/office/drawing/2014/main" id="{A73557BD-DBF8-4D86-B22F-40617AC68284}"/>
                </a:ext>
              </a:extLst>
            </p:cNvPr>
            <p:cNvSpPr>
              <a:spLocks/>
            </p:cNvSpPr>
            <p:nvPr/>
          </p:nvSpPr>
          <p:spPr bwMode="auto">
            <a:xfrm>
              <a:off x="11088688" y="6807201"/>
              <a:ext cx="190500" cy="469900"/>
            </a:xfrm>
            <a:custGeom>
              <a:avLst/>
              <a:gdLst>
                <a:gd name="T0" fmla="*/ 49 w 60"/>
                <a:gd name="T1" fmla="*/ 109 h 148"/>
                <a:gd name="T2" fmla="*/ 60 w 60"/>
                <a:gd name="T3" fmla="*/ 148 h 148"/>
                <a:gd name="T4" fmla="*/ 7 w 60"/>
                <a:gd name="T5" fmla="*/ 104 h 148"/>
                <a:gd name="T6" fmla="*/ 11 w 60"/>
                <a:gd name="T7" fmla="*/ 15 h 148"/>
                <a:gd name="T8" fmla="*/ 12 w 60"/>
                <a:gd name="T9" fmla="*/ 14 h 148"/>
                <a:gd name="T10" fmla="*/ 36 w 60"/>
                <a:gd name="T11" fmla="*/ 0 h 148"/>
                <a:gd name="T12" fmla="*/ 49 w 60"/>
                <a:gd name="T13" fmla="*/ 109 h 148"/>
              </a:gdLst>
              <a:ahLst/>
              <a:cxnLst>
                <a:cxn ang="0">
                  <a:pos x="T0" y="T1"/>
                </a:cxn>
                <a:cxn ang="0">
                  <a:pos x="T2" y="T3"/>
                </a:cxn>
                <a:cxn ang="0">
                  <a:pos x="T4" y="T5"/>
                </a:cxn>
                <a:cxn ang="0">
                  <a:pos x="T6" y="T7"/>
                </a:cxn>
                <a:cxn ang="0">
                  <a:pos x="T8" y="T9"/>
                </a:cxn>
                <a:cxn ang="0">
                  <a:pos x="T10" y="T11"/>
                </a:cxn>
                <a:cxn ang="0">
                  <a:pos x="T12" y="T13"/>
                </a:cxn>
              </a:cxnLst>
              <a:rect l="0" t="0" r="r" b="b"/>
              <a:pathLst>
                <a:path w="60" h="148">
                  <a:moveTo>
                    <a:pt x="49" y="109"/>
                  </a:moveTo>
                  <a:cubicBezTo>
                    <a:pt x="52" y="122"/>
                    <a:pt x="56" y="136"/>
                    <a:pt x="60" y="148"/>
                  </a:cubicBezTo>
                  <a:cubicBezTo>
                    <a:pt x="23" y="139"/>
                    <a:pt x="12" y="116"/>
                    <a:pt x="7" y="104"/>
                  </a:cubicBezTo>
                  <a:cubicBezTo>
                    <a:pt x="0" y="87"/>
                    <a:pt x="12" y="31"/>
                    <a:pt x="11" y="15"/>
                  </a:cubicBezTo>
                  <a:cubicBezTo>
                    <a:pt x="12" y="14"/>
                    <a:pt x="12" y="14"/>
                    <a:pt x="12" y="14"/>
                  </a:cubicBezTo>
                  <a:cubicBezTo>
                    <a:pt x="12" y="14"/>
                    <a:pt x="21" y="7"/>
                    <a:pt x="36" y="0"/>
                  </a:cubicBezTo>
                  <a:cubicBezTo>
                    <a:pt x="36" y="36"/>
                    <a:pt x="40" y="73"/>
                    <a:pt x="49" y="10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Calibri"/>
              </a:endParaRPr>
            </a:p>
          </p:txBody>
        </p:sp>
        <p:sp>
          <p:nvSpPr>
            <p:cNvPr id="74" name="Freeform 205">
              <a:extLst>
                <a:ext uri="{FF2B5EF4-FFF2-40B4-BE49-F238E27FC236}">
                  <a16:creationId xmlns:a16="http://schemas.microsoft.com/office/drawing/2014/main" id="{1D68B175-DE4D-46BD-AE08-8DE12623604E}"/>
                </a:ext>
              </a:extLst>
            </p:cNvPr>
            <p:cNvSpPr>
              <a:spLocks/>
            </p:cNvSpPr>
            <p:nvPr/>
          </p:nvSpPr>
          <p:spPr bwMode="auto">
            <a:xfrm>
              <a:off x="11177588" y="7308851"/>
              <a:ext cx="346075" cy="442913"/>
            </a:xfrm>
            <a:custGeom>
              <a:avLst/>
              <a:gdLst>
                <a:gd name="T0" fmla="*/ 109 w 109"/>
                <a:gd name="T1" fmla="*/ 135 h 139"/>
                <a:gd name="T2" fmla="*/ 87 w 109"/>
                <a:gd name="T3" fmla="*/ 138 h 139"/>
                <a:gd name="T4" fmla="*/ 31 w 109"/>
                <a:gd name="T5" fmla="*/ 106 h 139"/>
                <a:gd name="T6" fmla="*/ 0 w 109"/>
                <a:gd name="T7" fmla="*/ 0 h 139"/>
                <a:gd name="T8" fmla="*/ 41 w 109"/>
                <a:gd name="T9" fmla="*/ 16 h 139"/>
                <a:gd name="T10" fmla="*/ 109 w 109"/>
                <a:gd name="T11" fmla="*/ 135 h 139"/>
              </a:gdLst>
              <a:ahLst/>
              <a:cxnLst>
                <a:cxn ang="0">
                  <a:pos x="T0" y="T1"/>
                </a:cxn>
                <a:cxn ang="0">
                  <a:pos x="T2" y="T3"/>
                </a:cxn>
                <a:cxn ang="0">
                  <a:pos x="T4" y="T5"/>
                </a:cxn>
                <a:cxn ang="0">
                  <a:pos x="T6" y="T7"/>
                </a:cxn>
                <a:cxn ang="0">
                  <a:pos x="T8" y="T9"/>
                </a:cxn>
                <a:cxn ang="0">
                  <a:pos x="T10" y="T11"/>
                </a:cxn>
              </a:cxnLst>
              <a:rect l="0" t="0" r="r" b="b"/>
              <a:pathLst>
                <a:path w="109" h="139">
                  <a:moveTo>
                    <a:pt x="109" y="135"/>
                  </a:moveTo>
                  <a:cubicBezTo>
                    <a:pt x="99" y="137"/>
                    <a:pt x="91" y="138"/>
                    <a:pt x="87" y="138"/>
                  </a:cubicBezTo>
                  <a:cubicBezTo>
                    <a:pt x="63" y="139"/>
                    <a:pt x="44" y="130"/>
                    <a:pt x="31" y="106"/>
                  </a:cubicBezTo>
                  <a:cubicBezTo>
                    <a:pt x="9" y="68"/>
                    <a:pt x="0" y="0"/>
                    <a:pt x="0" y="0"/>
                  </a:cubicBezTo>
                  <a:cubicBezTo>
                    <a:pt x="12" y="7"/>
                    <a:pt x="26" y="13"/>
                    <a:pt x="41" y="16"/>
                  </a:cubicBezTo>
                  <a:cubicBezTo>
                    <a:pt x="58" y="59"/>
                    <a:pt x="81" y="99"/>
                    <a:pt x="109" y="13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Calibri"/>
              </a:endParaRPr>
            </a:p>
          </p:txBody>
        </p:sp>
        <p:sp>
          <p:nvSpPr>
            <p:cNvPr id="75" name="Freeform 206">
              <a:extLst>
                <a:ext uri="{FF2B5EF4-FFF2-40B4-BE49-F238E27FC236}">
                  <a16:creationId xmlns:a16="http://schemas.microsoft.com/office/drawing/2014/main" id="{76ED3D97-67F7-4266-B2C5-F8DA18DC6F73}"/>
                </a:ext>
              </a:extLst>
            </p:cNvPr>
            <p:cNvSpPr>
              <a:spLocks/>
            </p:cNvSpPr>
            <p:nvPr/>
          </p:nvSpPr>
          <p:spPr bwMode="auto">
            <a:xfrm>
              <a:off x="11358563" y="7802563"/>
              <a:ext cx="601663" cy="495300"/>
            </a:xfrm>
            <a:custGeom>
              <a:avLst/>
              <a:gdLst>
                <a:gd name="T0" fmla="*/ 189 w 189"/>
                <a:gd name="T1" fmla="*/ 102 h 156"/>
                <a:gd name="T2" fmla="*/ 130 w 189"/>
                <a:gd name="T3" fmla="*/ 138 h 156"/>
                <a:gd name="T4" fmla="*/ 49 w 189"/>
                <a:gd name="T5" fmla="*/ 89 h 156"/>
                <a:gd name="T6" fmla="*/ 16 w 189"/>
                <a:gd name="T7" fmla="*/ 12 h 156"/>
                <a:gd name="T8" fmla="*/ 68 w 189"/>
                <a:gd name="T9" fmla="*/ 0 h 156"/>
                <a:gd name="T10" fmla="*/ 189 w 189"/>
                <a:gd name="T11" fmla="*/ 102 h 156"/>
              </a:gdLst>
              <a:ahLst/>
              <a:cxnLst>
                <a:cxn ang="0">
                  <a:pos x="T0" y="T1"/>
                </a:cxn>
                <a:cxn ang="0">
                  <a:pos x="T2" y="T3"/>
                </a:cxn>
                <a:cxn ang="0">
                  <a:pos x="T4" y="T5"/>
                </a:cxn>
                <a:cxn ang="0">
                  <a:pos x="T6" y="T7"/>
                </a:cxn>
                <a:cxn ang="0">
                  <a:pos x="T8" y="T9"/>
                </a:cxn>
                <a:cxn ang="0">
                  <a:pos x="T10" y="T11"/>
                </a:cxn>
              </a:cxnLst>
              <a:rect l="0" t="0" r="r" b="b"/>
              <a:pathLst>
                <a:path w="189" h="156">
                  <a:moveTo>
                    <a:pt x="189" y="102"/>
                  </a:moveTo>
                  <a:cubicBezTo>
                    <a:pt x="172" y="111"/>
                    <a:pt x="153" y="123"/>
                    <a:pt x="130" y="138"/>
                  </a:cubicBezTo>
                  <a:cubicBezTo>
                    <a:pt x="102" y="156"/>
                    <a:pt x="79" y="121"/>
                    <a:pt x="49" y="89"/>
                  </a:cubicBezTo>
                  <a:cubicBezTo>
                    <a:pt x="27" y="66"/>
                    <a:pt x="0" y="33"/>
                    <a:pt x="16" y="12"/>
                  </a:cubicBezTo>
                  <a:cubicBezTo>
                    <a:pt x="20" y="8"/>
                    <a:pt x="41" y="4"/>
                    <a:pt x="68" y="0"/>
                  </a:cubicBezTo>
                  <a:cubicBezTo>
                    <a:pt x="103" y="41"/>
                    <a:pt x="144" y="75"/>
                    <a:pt x="189" y="10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Calibri"/>
              </a:endParaRPr>
            </a:p>
          </p:txBody>
        </p:sp>
        <p:sp>
          <p:nvSpPr>
            <p:cNvPr id="76" name="Freeform 207">
              <a:extLst>
                <a:ext uri="{FF2B5EF4-FFF2-40B4-BE49-F238E27FC236}">
                  <a16:creationId xmlns:a16="http://schemas.microsoft.com/office/drawing/2014/main" id="{38C1FF2C-1723-4EDE-82DD-677769A1E9E5}"/>
                </a:ext>
              </a:extLst>
            </p:cNvPr>
            <p:cNvSpPr>
              <a:spLocks/>
            </p:cNvSpPr>
            <p:nvPr/>
          </p:nvSpPr>
          <p:spPr bwMode="auto">
            <a:xfrm>
              <a:off x="11896726" y="8215313"/>
              <a:ext cx="454025" cy="322263"/>
            </a:xfrm>
            <a:custGeom>
              <a:avLst/>
              <a:gdLst>
                <a:gd name="T0" fmla="*/ 143 w 143"/>
                <a:gd name="T1" fmla="*/ 24 h 101"/>
                <a:gd name="T2" fmla="*/ 106 w 143"/>
                <a:gd name="T3" fmla="*/ 84 h 101"/>
                <a:gd name="T4" fmla="*/ 87 w 143"/>
                <a:gd name="T5" fmla="*/ 100 h 101"/>
                <a:gd name="T6" fmla="*/ 4 w 143"/>
                <a:gd name="T7" fmla="*/ 43 h 101"/>
                <a:gd name="T8" fmla="*/ 59 w 143"/>
                <a:gd name="T9" fmla="*/ 6 h 101"/>
                <a:gd name="T10" fmla="*/ 75 w 143"/>
                <a:gd name="T11" fmla="*/ 0 h 101"/>
                <a:gd name="T12" fmla="*/ 143 w 143"/>
                <a:gd name="T13" fmla="*/ 24 h 101"/>
              </a:gdLst>
              <a:ahLst/>
              <a:cxnLst>
                <a:cxn ang="0">
                  <a:pos x="T0" y="T1"/>
                </a:cxn>
                <a:cxn ang="0">
                  <a:pos x="T2" y="T3"/>
                </a:cxn>
                <a:cxn ang="0">
                  <a:pos x="T4" y="T5"/>
                </a:cxn>
                <a:cxn ang="0">
                  <a:pos x="T6" y="T7"/>
                </a:cxn>
                <a:cxn ang="0">
                  <a:pos x="T8" y="T9"/>
                </a:cxn>
                <a:cxn ang="0">
                  <a:pos x="T10" y="T11"/>
                </a:cxn>
                <a:cxn ang="0">
                  <a:pos x="T12" y="T13"/>
                </a:cxn>
              </a:cxnLst>
              <a:rect l="0" t="0" r="r" b="b"/>
              <a:pathLst>
                <a:path w="143" h="101">
                  <a:moveTo>
                    <a:pt x="143" y="24"/>
                  </a:moveTo>
                  <a:cubicBezTo>
                    <a:pt x="125" y="42"/>
                    <a:pt x="109" y="63"/>
                    <a:pt x="106" y="84"/>
                  </a:cubicBezTo>
                  <a:cubicBezTo>
                    <a:pt x="105" y="94"/>
                    <a:pt x="97" y="101"/>
                    <a:pt x="87" y="100"/>
                  </a:cubicBezTo>
                  <a:cubicBezTo>
                    <a:pt x="57" y="96"/>
                    <a:pt x="0" y="85"/>
                    <a:pt x="4" y="43"/>
                  </a:cubicBezTo>
                  <a:cubicBezTo>
                    <a:pt x="4" y="32"/>
                    <a:pt x="14" y="23"/>
                    <a:pt x="59" y="6"/>
                  </a:cubicBezTo>
                  <a:cubicBezTo>
                    <a:pt x="65" y="4"/>
                    <a:pt x="70" y="2"/>
                    <a:pt x="75" y="0"/>
                  </a:cubicBezTo>
                  <a:cubicBezTo>
                    <a:pt x="97" y="9"/>
                    <a:pt x="119" y="17"/>
                    <a:pt x="143"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Calibri"/>
              </a:endParaRPr>
            </a:p>
          </p:txBody>
        </p:sp>
        <p:sp>
          <p:nvSpPr>
            <p:cNvPr id="77" name="Freeform 208">
              <a:extLst>
                <a:ext uri="{FF2B5EF4-FFF2-40B4-BE49-F238E27FC236}">
                  <a16:creationId xmlns:a16="http://schemas.microsoft.com/office/drawing/2014/main" id="{99A4B97C-64FA-48EE-9E97-8BE65A3E0CDC}"/>
                </a:ext>
              </a:extLst>
            </p:cNvPr>
            <p:cNvSpPr>
              <a:spLocks/>
            </p:cNvSpPr>
            <p:nvPr/>
          </p:nvSpPr>
          <p:spPr bwMode="auto">
            <a:xfrm>
              <a:off x="12395201" y="8320088"/>
              <a:ext cx="444500" cy="242888"/>
            </a:xfrm>
            <a:custGeom>
              <a:avLst/>
              <a:gdLst>
                <a:gd name="T0" fmla="*/ 140 w 140"/>
                <a:gd name="T1" fmla="*/ 6 h 76"/>
                <a:gd name="T2" fmla="*/ 87 w 140"/>
                <a:gd name="T3" fmla="*/ 64 h 76"/>
                <a:gd name="T4" fmla="*/ 24 w 140"/>
                <a:gd name="T5" fmla="*/ 76 h 76"/>
                <a:gd name="T6" fmla="*/ 6 w 140"/>
                <a:gd name="T7" fmla="*/ 49 h 76"/>
                <a:gd name="T8" fmla="*/ 27 w 140"/>
                <a:gd name="T9" fmla="*/ 0 h 76"/>
                <a:gd name="T10" fmla="*/ 140 w 140"/>
                <a:gd name="T11" fmla="*/ 6 h 76"/>
              </a:gdLst>
              <a:ahLst/>
              <a:cxnLst>
                <a:cxn ang="0">
                  <a:pos x="T0" y="T1"/>
                </a:cxn>
                <a:cxn ang="0">
                  <a:pos x="T2" y="T3"/>
                </a:cxn>
                <a:cxn ang="0">
                  <a:pos x="T4" y="T5"/>
                </a:cxn>
                <a:cxn ang="0">
                  <a:pos x="T6" y="T7"/>
                </a:cxn>
                <a:cxn ang="0">
                  <a:pos x="T8" y="T9"/>
                </a:cxn>
                <a:cxn ang="0">
                  <a:pos x="T10" y="T11"/>
                </a:cxn>
              </a:cxnLst>
              <a:rect l="0" t="0" r="r" b="b"/>
              <a:pathLst>
                <a:path w="140" h="76">
                  <a:moveTo>
                    <a:pt x="140" y="6"/>
                  </a:moveTo>
                  <a:cubicBezTo>
                    <a:pt x="133" y="31"/>
                    <a:pt x="114" y="52"/>
                    <a:pt x="87" y="64"/>
                  </a:cubicBezTo>
                  <a:cubicBezTo>
                    <a:pt x="65" y="73"/>
                    <a:pt x="44" y="76"/>
                    <a:pt x="24" y="76"/>
                  </a:cubicBezTo>
                  <a:cubicBezTo>
                    <a:pt x="9" y="76"/>
                    <a:pt x="0" y="62"/>
                    <a:pt x="6" y="49"/>
                  </a:cubicBezTo>
                  <a:cubicBezTo>
                    <a:pt x="27" y="0"/>
                    <a:pt x="27" y="0"/>
                    <a:pt x="27" y="0"/>
                  </a:cubicBezTo>
                  <a:cubicBezTo>
                    <a:pt x="64" y="6"/>
                    <a:pt x="102" y="9"/>
                    <a:pt x="140"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Calibri"/>
              </a:endParaRPr>
            </a:p>
          </p:txBody>
        </p:sp>
      </p:grpSp>
      <p:grpSp>
        <p:nvGrpSpPr>
          <p:cNvPr id="78" name="Group 77">
            <a:extLst>
              <a:ext uri="{FF2B5EF4-FFF2-40B4-BE49-F238E27FC236}">
                <a16:creationId xmlns:a16="http://schemas.microsoft.com/office/drawing/2014/main" id="{E194FB91-0480-4F3F-ACEF-735219E88B58}"/>
              </a:ext>
            </a:extLst>
          </p:cNvPr>
          <p:cNvGrpSpPr/>
          <p:nvPr/>
        </p:nvGrpSpPr>
        <p:grpSpPr>
          <a:xfrm>
            <a:off x="5984332" y="3870286"/>
            <a:ext cx="1894025" cy="1307754"/>
            <a:chOff x="10701338" y="8021638"/>
            <a:chExt cx="2846388" cy="1965326"/>
          </a:xfrm>
          <a:solidFill>
            <a:schemeClr val="accent3"/>
          </a:solidFill>
        </p:grpSpPr>
        <p:sp>
          <p:nvSpPr>
            <p:cNvPr id="79" name="Freeform 201">
              <a:extLst>
                <a:ext uri="{FF2B5EF4-FFF2-40B4-BE49-F238E27FC236}">
                  <a16:creationId xmlns:a16="http://schemas.microsoft.com/office/drawing/2014/main" id="{FE670AE4-8C81-4737-8C57-0A25DD8B4657}"/>
                </a:ext>
              </a:extLst>
            </p:cNvPr>
            <p:cNvSpPr>
              <a:spLocks/>
            </p:cNvSpPr>
            <p:nvPr/>
          </p:nvSpPr>
          <p:spPr bwMode="auto">
            <a:xfrm>
              <a:off x="10701338" y="8021638"/>
              <a:ext cx="2846388" cy="1965325"/>
            </a:xfrm>
            <a:custGeom>
              <a:avLst/>
              <a:gdLst>
                <a:gd name="T0" fmla="*/ 896 w 896"/>
                <a:gd name="T1" fmla="*/ 441 h 618"/>
                <a:gd name="T2" fmla="*/ 885 w 896"/>
                <a:gd name="T3" fmla="*/ 446 h 618"/>
                <a:gd name="T4" fmla="*/ 753 w 896"/>
                <a:gd name="T5" fmla="*/ 325 h 618"/>
                <a:gd name="T6" fmla="*/ 753 w 896"/>
                <a:gd name="T7" fmla="*/ 325 h 618"/>
                <a:gd name="T8" fmla="*/ 581 w 896"/>
                <a:gd name="T9" fmla="*/ 314 h 618"/>
                <a:gd name="T10" fmla="*/ 484 w 896"/>
                <a:gd name="T11" fmla="*/ 305 h 618"/>
                <a:gd name="T12" fmla="*/ 2 w 896"/>
                <a:gd name="T13" fmla="*/ 618 h 618"/>
                <a:gd name="T14" fmla="*/ 0 w 896"/>
                <a:gd name="T15" fmla="*/ 617 h 618"/>
                <a:gd name="T16" fmla="*/ 53 w 896"/>
                <a:gd name="T17" fmla="*/ 398 h 618"/>
                <a:gd name="T18" fmla="*/ 156 w 896"/>
                <a:gd name="T19" fmla="*/ 352 h 618"/>
                <a:gd name="T20" fmla="*/ 190 w 896"/>
                <a:gd name="T21" fmla="*/ 316 h 618"/>
                <a:gd name="T22" fmla="*/ 76 w 896"/>
                <a:gd name="T23" fmla="*/ 346 h 618"/>
                <a:gd name="T24" fmla="*/ 156 w 896"/>
                <a:gd name="T25" fmla="*/ 227 h 618"/>
                <a:gd name="T26" fmla="*/ 256 w 896"/>
                <a:gd name="T27" fmla="*/ 219 h 618"/>
                <a:gd name="T28" fmla="*/ 330 w 896"/>
                <a:gd name="T29" fmla="*/ 260 h 618"/>
                <a:gd name="T30" fmla="*/ 333 w 896"/>
                <a:gd name="T31" fmla="*/ 214 h 618"/>
                <a:gd name="T32" fmla="*/ 203 w 896"/>
                <a:gd name="T33" fmla="*/ 183 h 618"/>
                <a:gd name="T34" fmla="*/ 295 w 896"/>
                <a:gd name="T35" fmla="*/ 87 h 618"/>
                <a:gd name="T36" fmla="*/ 399 w 896"/>
                <a:gd name="T37" fmla="*/ 89 h 618"/>
                <a:gd name="T38" fmla="*/ 454 w 896"/>
                <a:gd name="T39" fmla="*/ 111 h 618"/>
                <a:gd name="T40" fmla="*/ 452 w 896"/>
                <a:gd name="T41" fmla="*/ 81 h 618"/>
                <a:gd name="T42" fmla="*/ 350 w 896"/>
                <a:gd name="T43" fmla="*/ 52 h 618"/>
                <a:gd name="T44" fmla="*/ 452 w 896"/>
                <a:gd name="T45" fmla="*/ 3 h 618"/>
                <a:gd name="T46" fmla="*/ 613 w 896"/>
                <a:gd name="T47" fmla="*/ 51 h 618"/>
                <a:gd name="T48" fmla="*/ 722 w 896"/>
                <a:gd name="T49" fmla="*/ 42 h 618"/>
                <a:gd name="T50" fmla="*/ 756 w 896"/>
                <a:gd name="T51" fmla="*/ 69 h 618"/>
                <a:gd name="T52" fmla="*/ 708 w 896"/>
                <a:gd name="T53" fmla="*/ 132 h 618"/>
                <a:gd name="T54" fmla="*/ 741 w 896"/>
                <a:gd name="T55" fmla="*/ 159 h 618"/>
                <a:gd name="T56" fmla="*/ 783 w 896"/>
                <a:gd name="T57" fmla="*/ 66 h 618"/>
                <a:gd name="T58" fmla="*/ 866 w 896"/>
                <a:gd name="T59" fmla="*/ 180 h 618"/>
                <a:gd name="T60" fmla="*/ 791 w 896"/>
                <a:gd name="T61" fmla="*/ 305 h 618"/>
                <a:gd name="T62" fmla="*/ 770 w 896"/>
                <a:gd name="T63" fmla="*/ 316 h 618"/>
                <a:gd name="T64" fmla="*/ 896 w 896"/>
                <a:gd name="T65" fmla="*/ 441 h 6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896" h="618">
                  <a:moveTo>
                    <a:pt x="896" y="441"/>
                  </a:moveTo>
                  <a:cubicBezTo>
                    <a:pt x="885" y="446"/>
                    <a:pt x="885" y="446"/>
                    <a:pt x="885" y="446"/>
                  </a:cubicBezTo>
                  <a:cubicBezTo>
                    <a:pt x="830" y="345"/>
                    <a:pt x="753" y="325"/>
                    <a:pt x="753" y="325"/>
                  </a:cubicBezTo>
                  <a:cubicBezTo>
                    <a:pt x="753" y="325"/>
                    <a:pt x="753" y="325"/>
                    <a:pt x="753" y="325"/>
                  </a:cubicBezTo>
                  <a:cubicBezTo>
                    <a:pt x="748" y="325"/>
                    <a:pt x="670" y="311"/>
                    <a:pt x="581" y="314"/>
                  </a:cubicBezTo>
                  <a:cubicBezTo>
                    <a:pt x="550" y="308"/>
                    <a:pt x="517" y="305"/>
                    <a:pt x="484" y="305"/>
                  </a:cubicBezTo>
                  <a:cubicBezTo>
                    <a:pt x="269" y="305"/>
                    <a:pt x="84" y="433"/>
                    <a:pt x="2" y="618"/>
                  </a:cubicBezTo>
                  <a:cubicBezTo>
                    <a:pt x="1" y="618"/>
                    <a:pt x="1" y="618"/>
                    <a:pt x="0" y="617"/>
                  </a:cubicBezTo>
                  <a:cubicBezTo>
                    <a:pt x="0" y="617"/>
                    <a:pt x="29" y="425"/>
                    <a:pt x="53" y="398"/>
                  </a:cubicBezTo>
                  <a:cubicBezTo>
                    <a:pt x="77" y="372"/>
                    <a:pt x="66" y="359"/>
                    <a:pt x="156" y="352"/>
                  </a:cubicBezTo>
                  <a:cubicBezTo>
                    <a:pt x="247" y="345"/>
                    <a:pt x="202" y="318"/>
                    <a:pt x="190" y="316"/>
                  </a:cubicBezTo>
                  <a:cubicBezTo>
                    <a:pt x="178" y="313"/>
                    <a:pt x="114" y="320"/>
                    <a:pt x="76" y="346"/>
                  </a:cubicBezTo>
                  <a:cubicBezTo>
                    <a:pt x="76" y="346"/>
                    <a:pt x="94" y="273"/>
                    <a:pt x="156" y="227"/>
                  </a:cubicBezTo>
                  <a:cubicBezTo>
                    <a:pt x="217" y="180"/>
                    <a:pt x="240" y="209"/>
                    <a:pt x="256" y="219"/>
                  </a:cubicBezTo>
                  <a:cubicBezTo>
                    <a:pt x="272" y="228"/>
                    <a:pt x="311" y="263"/>
                    <a:pt x="330" y="260"/>
                  </a:cubicBezTo>
                  <a:cubicBezTo>
                    <a:pt x="348" y="258"/>
                    <a:pt x="360" y="233"/>
                    <a:pt x="333" y="214"/>
                  </a:cubicBezTo>
                  <a:cubicBezTo>
                    <a:pt x="306" y="195"/>
                    <a:pt x="224" y="178"/>
                    <a:pt x="203" y="183"/>
                  </a:cubicBezTo>
                  <a:cubicBezTo>
                    <a:pt x="203" y="183"/>
                    <a:pt x="256" y="101"/>
                    <a:pt x="295" y="87"/>
                  </a:cubicBezTo>
                  <a:cubicBezTo>
                    <a:pt x="333" y="74"/>
                    <a:pt x="358" y="70"/>
                    <a:pt x="399" y="89"/>
                  </a:cubicBezTo>
                  <a:cubicBezTo>
                    <a:pt x="439" y="109"/>
                    <a:pt x="441" y="112"/>
                    <a:pt x="454" y="111"/>
                  </a:cubicBezTo>
                  <a:cubicBezTo>
                    <a:pt x="468" y="109"/>
                    <a:pt x="473" y="94"/>
                    <a:pt x="452" y="81"/>
                  </a:cubicBezTo>
                  <a:cubicBezTo>
                    <a:pt x="430" y="69"/>
                    <a:pt x="375" y="51"/>
                    <a:pt x="350" y="52"/>
                  </a:cubicBezTo>
                  <a:cubicBezTo>
                    <a:pt x="350" y="52"/>
                    <a:pt x="371" y="6"/>
                    <a:pt x="452" y="3"/>
                  </a:cubicBezTo>
                  <a:cubicBezTo>
                    <a:pt x="533" y="0"/>
                    <a:pt x="599" y="40"/>
                    <a:pt x="613" y="51"/>
                  </a:cubicBezTo>
                  <a:cubicBezTo>
                    <a:pt x="626" y="62"/>
                    <a:pt x="689" y="32"/>
                    <a:pt x="722" y="42"/>
                  </a:cubicBezTo>
                  <a:cubicBezTo>
                    <a:pt x="755" y="52"/>
                    <a:pt x="759" y="61"/>
                    <a:pt x="756" y="69"/>
                  </a:cubicBezTo>
                  <a:cubicBezTo>
                    <a:pt x="753" y="77"/>
                    <a:pt x="708" y="121"/>
                    <a:pt x="708" y="132"/>
                  </a:cubicBezTo>
                  <a:cubicBezTo>
                    <a:pt x="707" y="143"/>
                    <a:pt x="709" y="171"/>
                    <a:pt x="741" y="159"/>
                  </a:cubicBezTo>
                  <a:cubicBezTo>
                    <a:pt x="772" y="147"/>
                    <a:pt x="737" y="111"/>
                    <a:pt x="783" y="66"/>
                  </a:cubicBezTo>
                  <a:cubicBezTo>
                    <a:pt x="830" y="21"/>
                    <a:pt x="873" y="147"/>
                    <a:pt x="866" y="180"/>
                  </a:cubicBezTo>
                  <a:cubicBezTo>
                    <a:pt x="858" y="213"/>
                    <a:pt x="821" y="291"/>
                    <a:pt x="791" y="305"/>
                  </a:cubicBezTo>
                  <a:cubicBezTo>
                    <a:pt x="781" y="310"/>
                    <a:pt x="775" y="313"/>
                    <a:pt x="770" y="316"/>
                  </a:cubicBezTo>
                  <a:cubicBezTo>
                    <a:pt x="868" y="353"/>
                    <a:pt x="896" y="441"/>
                    <a:pt x="896" y="4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Calibri"/>
              </a:endParaRPr>
            </a:p>
          </p:txBody>
        </p:sp>
        <p:sp>
          <p:nvSpPr>
            <p:cNvPr id="80" name="Freeform 202">
              <a:extLst>
                <a:ext uri="{FF2B5EF4-FFF2-40B4-BE49-F238E27FC236}">
                  <a16:creationId xmlns:a16="http://schemas.microsoft.com/office/drawing/2014/main" id="{0C661C0C-F572-432C-BF49-6A5C07999174}"/>
                </a:ext>
              </a:extLst>
            </p:cNvPr>
            <p:cNvSpPr>
              <a:spLocks/>
            </p:cNvSpPr>
            <p:nvPr/>
          </p:nvSpPr>
          <p:spPr bwMode="auto">
            <a:xfrm>
              <a:off x="10707688" y="8991601"/>
              <a:ext cx="1839913" cy="995363"/>
            </a:xfrm>
            <a:custGeom>
              <a:avLst/>
              <a:gdLst>
                <a:gd name="T0" fmla="*/ 579 w 579"/>
                <a:gd name="T1" fmla="*/ 9 h 313"/>
                <a:gd name="T2" fmla="*/ 442 w 579"/>
                <a:gd name="T3" fmla="*/ 32 h 313"/>
                <a:gd name="T4" fmla="*/ 229 w 579"/>
                <a:gd name="T5" fmla="*/ 164 h 313"/>
                <a:gd name="T6" fmla="*/ 151 w 579"/>
                <a:gd name="T7" fmla="*/ 263 h 313"/>
                <a:gd name="T8" fmla="*/ 145 w 579"/>
                <a:gd name="T9" fmla="*/ 266 h 313"/>
                <a:gd name="T10" fmla="*/ 194 w 579"/>
                <a:gd name="T11" fmla="*/ 176 h 313"/>
                <a:gd name="T12" fmla="*/ 135 w 579"/>
                <a:gd name="T13" fmla="*/ 271 h 313"/>
                <a:gd name="T14" fmla="*/ 0 w 579"/>
                <a:gd name="T15" fmla="*/ 313 h 313"/>
                <a:gd name="T16" fmla="*/ 482 w 579"/>
                <a:gd name="T17" fmla="*/ 0 h 313"/>
                <a:gd name="T18" fmla="*/ 579 w 579"/>
                <a:gd name="T19" fmla="*/ 9 h 3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79" h="313">
                  <a:moveTo>
                    <a:pt x="579" y="9"/>
                  </a:moveTo>
                  <a:cubicBezTo>
                    <a:pt x="533" y="10"/>
                    <a:pt x="484" y="17"/>
                    <a:pt x="442" y="32"/>
                  </a:cubicBezTo>
                  <a:cubicBezTo>
                    <a:pt x="317" y="78"/>
                    <a:pt x="240" y="150"/>
                    <a:pt x="229" y="164"/>
                  </a:cubicBezTo>
                  <a:cubicBezTo>
                    <a:pt x="217" y="177"/>
                    <a:pt x="182" y="247"/>
                    <a:pt x="151" y="263"/>
                  </a:cubicBezTo>
                  <a:cubicBezTo>
                    <a:pt x="149" y="264"/>
                    <a:pt x="147" y="265"/>
                    <a:pt x="145" y="266"/>
                  </a:cubicBezTo>
                  <a:cubicBezTo>
                    <a:pt x="164" y="233"/>
                    <a:pt x="205" y="166"/>
                    <a:pt x="194" y="176"/>
                  </a:cubicBezTo>
                  <a:cubicBezTo>
                    <a:pt x="183" y="186"/>
                    <a:pt x="150" y="243"/>
                    <a:pt x="135" y="271"/>
                  </a:cubicBezTo>
                  <a:cubicBezTo>
                    <a:pt x="95" y="288"/>
                    <a:pt x="18" y="313"/>
                    <a:pt x="0" y="313"/>
                  </a:cubicBezTo>
                  <a:cubicBezTo>
                    <a:pt x="82" y="128"/>
                    <a:pt x="267" y="0"/>
                    <a:pt x="482" y="0"/>
                  </a:cubicBezTo>
                  <a:cubicBezTo>
                    <a:pt x="515" y="0"/>
                    <a:pt x="548" y="3"/>
                    <a:pt x="579"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Calibri"/>
              </a:endParaRPr>
            </a:p>
          </p:txBody>
        </p:sp>
      </p:grpSp>
      <p:grpSp>
        <p:nvGrpSpPr>
          <p:cNvPr id="81" name="Group 80">
            <a:extLst>
              <a:ext uri="{FF2B5EF4-FFF2-40B4-BE49-F238E27FC236}">
                <a16:creationId xmlns:a16="http://schemas.microsoft.com/office/drawing/2014/main" id="{B5A1648E-1E85-4235-8F0A-53725AF836C9}"/>
              </a:ext>
            </a:extLst>
          </p:cNvPr>
          <p:cNvGrpSpPr/>
          <p:nvPr/>
        </p:nvGrpSpPr>
        <p:grpSpPr>
          <a:xfrm>
            <a:off x="7106173" y="3165889"/>
            <a:ext cx="935921" cy="1391204"/>
            <a:chOff x="12350751" y="7454901"/>
            <a:chExt cx="1406525" cy="2090737"/>
          </a:xfrm>
        </p:grpSpPr>
        <p:sp>
          <p:nvSpPr>
            <p:cNvPr id="82" name="Freeform 209">
              <a:extLst>
                <a:ext uri="{FF2B5EF4-FFF2-40B4-BE49-F238E27FC236}">
                  <a16:creationId xmlns:a16="http://schemas.microsoft.com/office/drawing/2014/main" id="{E23059F1-8B90-4090-B750-E829B5A75F97}"/>
                </a:ext>
              </a:extLst>
            </p:cNvPr>
            <p:cNvSpPr>
              <a:spLocks/>
            </p:cNvSpPr>
            <p:nvPr/>
          </p:nvSpPr>
          <p:spPr bwMode="auto">
            <a:xfrm>
              <a:off x="12595226" y="7593013"/>
              <a:ext cx="1162050" cy="1952625"/>
            </a:xfrm>
            <a:custGeom>
              <a:avLst/>
              <a:gdLst>
                <a:gd name="T0" fmla="*/ 175 w 366"/>
                <a:gd name="T1" fmla="*/ 399 h 614"/>
                <a:gd name="T2" fmla="*/ 215 w 366"/>
                <a:gd name="T3" fmla="*/ 448 h 614"/>
                <a:gd name="T4" fmla="*/ 359 w 366"/>
                <a:gd name="T5" fmla="*/ 403 h 614"/>
                <a:gd name="T6" fmla="*/ 191 w 366"/>
                <a:gd name="T7" fmla="*/ 459 h 614"/>
                <a:gd name="T8" fmla="*/ 231 w 366"/>
                <a:gd name="T9" fmla="*/ 599 h 614"/>
                <a:gd name="T10" fmla="*/ 230 w 366"/>
                <a:gd name="T11" fmla="*/ 614 h 614"/>
                <a:gd name="T12" fmla="*/ 195 w 366"/>
                <a:gd name="T13" fmla="*/ 501 h 614"/>
                <a:gd name="T14" fmla="*/ 172 w 366"/>
                <a:gd name="T15" fmla="*/ 505 h 614"/>
                <a:gd name="T16" fmla="*/ 87 w 366"/>
                <a:gd name="T17" fmla="*/ 496 h 614"/>
                <a:gd name="T18" fmla="*/ 195 w 366"/>
                <a:gd name="T19" fmla="*/ 499 h 614"/>
                <a:gd name="T20" fmla="*/ 179 w 366"/>
                <a:gd name="T21" fmla="*/ 446 h 614"/>
                <a:gd name="T22" fmla="*/ 66 w 366"/>
                <a:gd name="T23" fmla="*/ 469 h 614"/>
                <a:gd name="T24" fmla="*/ 161 w 366"/>
                <a:gd name="T25" fmla="*/ 447 h 614"/>
                <a:gd name="T26" fmla="*/ 167 w 366"/>
                <a:gd name="T27" fmla="*/ 394 h 614"/>
                <a:gd name="T28" fmla="*/ 32 w 366"/>
                <a:gd name="T29" fmla="*/ 410 h 614"/>
                <a:gd name="T30" fmla="*/ 144 w 366"/>
                <a:gd name="T31" fmla="*/ 395 h 614"/>
                <a:gd name="T32" fmla="*/ 155 w 366"/>
                <a:gd name="T33" fmla="*/ 346 h 614"/>
                <a:gd name="T34" fmla="*/ 12 w 366"/>
                <a:gd name="T35" fmla="*/ 353 h 614"/>
                <a:gd name="T36" fmla="*/ 126 w 366"/>
                <a:gd name="T37" fmla="*/ 343 h 614"/>
                <a:gd name="T38" fmla="*/ 143 w 366"/>
                <a:gd name="T39" fmla="*/ 296 h 614"/>
                <a:gd name="T40" fmla="*/ 0 w 366"/>
                <a:gd name="T41" fmla="*/ 275 h 614"/>
                <a:gd name="T42" fmla="*/ 1 w 366"/>
                <a:gd name="T43" fmla="*/ 230 h 614"/>
                <a:gd name="T44" fmla="*/ 143 w 366"/>
                <a:gd name="T45" fmla="*/ 293 h 614"/>
                <a:gd name="T46" fmla="*/ 115 w 366"/>
                <a:gd name="T47" fmla="*/ 239 h 614"/>
                <a:gd name="T48" fmla="*/ 27 w 366"/>
                <a:gd name="T49" fmla="*/ 123 h 614"/>
                <a:gd name="T50" fmla="*/ 132 w 366"/>
                <a:gd name="T51" fmla="*/ 248 h 614"/>
                <a:gd name="T52" fmla="*/ 67 w 366"/>
                <a:gd name="T53" fmla="*/ 50 h 614"/>
                <a:gd name="T54" fmla="*/ 121 w 366"/>
                <a:gd name="T55" fmla="*/ 167 h 614"/>
                <a:gd name="T56" fmla="*/ 140 w 366"/>
                <a:gd name="T57" fmla="*/ 201 h 614"/>
                <a:gd name="T58" fmla="*/ 211 w 366"/>
                <a:gd name="T59" fmla="*/ 2 h 614"/>
                <a:gd name="T60" fmla="*/ 133 w 366"/>
                <a:gd name="T61" fmla="*/ 220 h 614"/>
                <a:gd name="T62" fmla="*/ 162 w 366"/>
                <a:gd name="T63" fmla="*/ 269 h 614"/>
                <a:gd name="T64" fmla="*/ 307 w 366"/>
                <a:gd name="T65" fmla="*/ 60 h 614"/>
                <a:gd name="T66" fmla="*/ 147 w 366"/>
                <a:gd name="T67" fmla="*/ 285 h 614"/>
                <a:gd name="T68" fmla="*/ 176 w 366"/>
                <a:gd name="T69" fmla="*/ 295 h 614"/>
                <a:gd name="T70" fmla="*/ 343 w 366"/>
                <a:gd name="T71" fmla="*/ 180 h 614"/>
                <a:gd name="T72" fmla="*/ 155 w 366"/>
                <a:gd name="T73" fmla="*/ 316 h 614"/>
                <a:gd name="T74" fmla="*/ 185 w 366"/>
                <a:gd name="T75" fmla="*/ 348 h 614"/>
                <a:gd name="T76" fmla="*/ 344 w 366"/>
                <a:gd name="T77" fmla="*/ 277 h 614"/>
                <a:gd name="T78" fmla="*/ 165 w 366"/>
                <a:gd name="T79" fmla="*/ 360 h 614"/>
                <a:gd name="T80" fmla="*/ 193 w 366"/>
                <a:gd name="T81" fmla="*/ 390 h 614"/>
                <a:gd name="T82" fmla="*/ 365 w 366"/>
                <a:gd name="T83" fmla="*/ 354 h 6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66" h="614">
                  <a:moveTo>
                    <a:pt x="195" y="392"/>
                  </a:moveTo>
                  <a:cubicBezTo>
                    <a:pt x="189" y="395"/>
                    <a:pt x="182" y="397"/>
                    <a:pt x="175" y="399"/>
                  </a:cubicBezTo>
                  <a:cubicBezTo>
                    <a:pt x="180" y="418"/>
                    <a:pt x="185" y="438"/>
                    <a:pt x="190" y="457"/>
                  </a:cubicBezTo>
                  <a:cubicBezTo>
                    <a:pt x="199" y="455"/>
                    <a:pt x="208" y="452"/>
                    <a:pt x="215" y="448"/>
                  </a:cubicBezTo>
                  <a:cubicBezTo>
                    <a:pt x="257" y="404"/>
                    <a:pt x="340" y="402"/>
                    <a:pt x="358" y="401"/>
                  </a:cubicBezTo>
                  <a:cubicBezTo>
                    <a:pt x="359" y="401"/>
                    <a:pt x="360" y="402"/>
                    <a:pt x="359" y="403"/>
                  </a:cubicBezTo>
                  <a:cubicBezTo>
                    <a:pt x="294" y="465"/>
                    <a:pt x="229" y="454"/>
                    <a:pt x="216" y="451"/>
                  </a:cubicBezTo>
                  <a:cubicBezTo>
                    <a:pt x="208" y="454"/>
                    <a:pt x="200" y="457"/>
                    <a:pt x="191" y="459"/>
                  </a:cubicBezTo>
                  <a:cubicBezTo>
                    <a:pt x="191" y="459"/>
                    <a:pt x="191" y="459"/>
                    <a:pt x="190" y="459"/>
                  </a:cubicBezTo>
                  <a:cubicBezTo>
                    <a:pt x="204" y="509"/>
                    <a:pt x="218" y="558"/>
                    <a:pt x="231" y="599"/>
                  </a:cubicBezTo>
                  <a:cubicBezTo>
                    <a:pt x="233" y="603"/>
                    <a:pt x="234" y="608"/>
                    <a:pt x="236" y="612"/>
                  </a:cubicBezTo>
                  <a:cubicBezTo>
                    <a:pt x="230" y="614"/>
                    <a:pt x="230" y="614"/>
                    <a:pt x="230" y="614"/>
                  </a:cubicBezTo>
                  <a:cubicBezTo>
                    <a:pt x="228" y="608"/>
                    <a:pt x="226" y="602"/>
                    <a:pt x="223" y="595"/>
                  </a:cubicBezTo>
                  <a:cubicBezTo>
                    <a:pt x="214" y="567"/>
                    <a:pt x="205" y="535"/>
                    <a:pt x="195" y="501"/>
                  </a:cubicBezTo>
                  <a:cubicBezTo>
                    <a:pt x="195" y="502"/>
                    <a:pt x="194" y="502"/>
                    <a:pt x="193" y="502"/>
                  </a:cubicBezTo>
                  <a:cubicBezTo>
                    <a:pt x="186" y="504"/>
                    <a:pt x="178" y="505"/>
                    <a:pt x="172" y="505"/>
                  </a:cubicBezTo>
                  <a:cubicBezTo>
                    <a:pt x="166" y="510"/>
                    <a:pt x="146" y="522"/>
                    <a:pt x="117" y="527"/>
                  </a:cubicBezTo>
                  <a:cubicBezTo>
                    <a:pt x="106" y="517"/>
                    <a:pt x="96" y="507"/>
                    <a:pt x="87" y="496"/>
                  </a:cubicBezTo>
                  <a:cubicBezTo>
                    <a:pt x="115" y="491"/>
                    <a:pt x="147" y="490"/>
                    <a:pt x="173" y="503"/>
                  </a:cubicBezTo>
                  <a:cubicBezTo>
                    <a:pt x="179" y="502"/>
                    <a:pt x="187" y="501"/>
                    <a:pt x="195" y="499"/>
                  </a:cubicBezTo>
                  <a:cubicBezTo>
                    <a:pt x="190" y="481"/>
                    <a:pt x="185" y="464"/>
                    <a:pt x="180" y="446"/>
                  </a:cubicBezTo>
                  <a:cubicBezTo>
                    <a:pt x="180" y="446"/>
                    <a:pt x="180" y="446"/>
                    <a:pt x="179" y="446"/>
                  </a:cubicBezTo>
                  <a:cubicBezTo>
                    <a:pt x="172" y="448"/>
                    <a:pt x="165" y="449"/>
                    <a:pt x="159" y="450"/>
                  </a:cubicBezTo>
                  <a:cubicBezTo>
                    <a:pt x="149" y="456"/>
                    <a:pt x="114" y="473"/>
                    <a:pt x="66" y="469"/>
                  </a:cubicBezTo>
                  <a:cubicBezTo>
                    <a:pt x="59" y="458"/>
                    <a:pt x="52" y="448"/>
                    <a:pt x="46" y="436"/>
                  </a:cubicBezTo>
                  <a:cubicBezTo>
                    <a:pt x="80" y="430"/>
                    <a:pt x="127" y="428"/>
                    <a:pt x="161" y="447"/>
                  </a:cubicBezTo>
                  <a:cubicBezTo>
                    <a:pt x="166" y="446"/>
                    <a:pt x="173" y="445"/>
                    <a:pt x="180" y="443"/>
                  </a:cubicBezTo>
                  <a:cubicBezTo>
                    <a:pt x="175" y="427"/>
                    <a:pt x="171" y="410"/>
                    <a:pt x="167" y="394"/>
                  </a:cubicBezTo>
                  <a:cubicBezTo>
                    <a:pt x="157" y="396"/>
                    <a:pt x="148" y="397"/>
                    <a:pt x="141" y="397"/>
                  </a:cubicBezTo>
                  <a:cubicBezTo>
                    <a:pt x="129" y="403"/>
                    <a:pt x="87" y="420"/>
                    <a:pt x="32" y="410"/>
                  </a:cubicBezTo>
                  <a:cubicBezTo>
                    <a:pt x="28" y="400"/>
                    <a:pt x="23" y="389"/>
                    <a:pt x="20" y="378"/>
                  </a:cubicBezTo>
                  <a:cubicBezTo>
                    <a:pt x="58" y="374"/>
                    <a:pt x="109" y="374"/>
                    <a:pt x="144" y="395"/>
                  </a:cubicBezTo>
                  <a:cubicBezTo>
                    <a:pt x="150" y="394"/>
                    <a:pt x="158" y="393"/>
                    <a:pt x="166" y="391"/>
                  </a:cubicBezTo>
                  <a:cubicBezTo>
                    <a:pt x="163" y="376"/>
                    <a:pt x="159" y="361"/>
                    <a:pt x="155" y="346"/>
                  </a:cubicBezTo>
                  <a:cubicBezTo>
                    <a:pt x="146" y="347"/>
                    <a:pt x="137" y="347"/>
                    <a:pt x="129" y="346"/>
                  </a:cubicBezTo>
                  <a:cubicBezTo>
                    <a:pt x="123" y="349"/>
                    <a:pt x="74" y="368"/>
                    <a:pt x="12" y="353"/>
                  </a:cubicBezTo>
                  <a:cubicBezTo>
                    <a:pt x="9" y="342"/>
                    <a:pt x="7" y="331"/>
                    <a:pt x="5" y="319"/>
                  </a:cubicBezTo>
                  <a:cubicBezTo>
                    <a:pt x="43" y="317"/>
                    <a:pt x="93" y="321"/>
                    <a:pt x="126" y="343"/>
                  </a:cubicBezTo>
                  <a:cubicBezTo>
                    <a:pt x="134" y="344"/>
                    <a:pt x="144" y="345"/>
                    <a:pt x="155" y="344"/>
                  </a:cubicBezTo>
                  <a:cubicBezTo>
                    <a:pt x="151" y="327"/>
                    <a:pt x="147" y="311"/>
                    <a:pt x="143" y="296"/>
                  </a:cubicBezTo>
                  <a:cubicBezTo>
                    <a:pt x="137" y="296"/>
                    <a:pt x="130" y="296"/>
                    <a:pt x="125" y="295"/>
                  </a:cubicBezTo>
                  <a:cubicBezTo>
                    <a:pt x="107" y="298"/>
                    <a:pt x="57" y="300"/>
                    <a:pt x="0" y="275"/>
                  </a:cubicBezTo>
                  <a:cubicBezTo>
                    <a:pt x="0" y="270"/>
                    <a:pt x="0" y="265"/>
                    <a:pt x="0" y="260"/>
                  </a:cubicBezTo>
                  <a:cubicBezTo>
                    <a:pt x="0" y="250"/>
                    <a:pt x="0" y="240"/>
                    <a:pt x="1" y="230"/>
                  </a:cubicBezTo>
                  <a:cubicBezTo>
                    <a:pt x="47" y="240"/>
                    <a:pt x="100" y="258"/>
                    <a:pt x="131" y="293"/>
                  </a:cubicBezTo>
                  <a:cubicBezTo>
                    <a:pt x="135" y="293"/>
                    <a:pt x="139" y="294"/>
                    <a:pt x="143" y="293"/>
                  </a:cubicBezTo>
                  <a:cubicBezTo>
                    <a:pt x="139" y="278"/>
                    <a:pt x="136" y="264"/>
                    <a:pt x="133" y="251"/>
                  </a:cubicBezTo>
                  <a:cubicBezTo>
                    <a:pt x="126" y="247"/>
                    <a:pt x="120" y="243"/>
                    <a:pt x="115" y="239"/>
                  </a:cubicBezTo>
                  <a:cubicBezTo>
                    <a:pt x="103" y="237"/>
                    <a:pt x="53" y="224"/>
                    <a:pt x="13" y="163"/>
                  </a:cubicBezTo>
                  <a:cubicBezTo>
                    <a:pt x="17" y="149"/>
                    <a:pt x="21" y="136"/>
                    <a:pt x="27" y="123"/>
                  </a:cubicBezTo>
                  <a:cubicBezTo>
                    <a:pt x="60" y="148"/>
                    <a:pt x="103" y="186"/>
                    <a:pt x="117" y="237"/>
                  </a:cubicBezTo>
                  <a:cubicBezTo>
                    <a:pt x="121" y="241"/>
                    <a:pt x="126" y="244"/>
                    <a:pt x="132" y="248"/>
                  </a:cubicBezTo>
                  <a:cubicBezTo>
                    <a:pt x="124" y="210"/>
                    <a:pt x="118" y="182"/>
                    <a:pt x="115" y="170"/>
                  </a:cubicBezTo>
                  <a:cubicBezTo>
                    <a:pt x="104" y="156"/>
                    <a:pt x="74" y="113"/>
                    <a:pt x="67" y="50"/>
                  </a:cubicBezTo>
                  <a:cubicBezTo>
                    <a:pt x="77" y="36"/>
                    <a:pt x="88" y="22"/>
                    <a:pt x="100" y="10"/>
                  </a:cubicBezTo>
                  <a:cubicBezTo>
                    <a:pt x="117" y="54"/>
                    <a:pt x="134" y="117"/>
                    <a:pt x="121" y="167"/>
                  </a:cubicBezTo>
                  <a:cubicBezTo>
                    <a:pt x="123" y="175"/>
                    <a:pt x="127" y="193"/>
                    <a:pt x="132" y="216"/>
                  </a:cubicBezTo>
                  <a:cubicBezTo>
                    <a:pt x="135" y="211"/>
                    <a:pt x="138" y="206"/>
                    <a:pt x="140" y="201"/>
                  </a:cubicBezTo>
                  <a:cubicBezTo>
                    <a:pt x="128" y="120"/>
                    <a:pt x="194" y="21"/>
                    <a:pt x="208" y="2"/>
                  </a:cubicBezTo>
                  <a:cubicBezTo>
                    <a:pt x="209" y="0"/>
                    <a:pt x="211" y="1"/>
                    <a:pt x="211" y="2"/>
                  </a:cubicBezTo>
                  <a:cubicBezTo>
                    <a:pt x="224" y="127"/>
                    <a:pt x="153" y="194"/>
                    <a:pt x="142" y="203"/>
                  </a:cubicBezTo>
                  <a:cubicBezTo>
                    <a:pt x="140" y="208"/>
                    <a:pt x="137" y="214"/>
                    <a:pt x="133" y="220"/>
                  </a:cubicBezTo>
                  <a:cubicBezTo>
                    <a:pt x="137" y="238"/>
                    <a:pt x="141" y="259"/>
                    <a:pt x="147" y="282"/>
                  </a:cubicBezTo>
                  <a:cubicBezTo>
                    <a:pt x="153" y="278"/>
                    <a:pt x="158" y="273"/>
                    <a:pt x="162" y="269"/>
                  </a:cubicBezTo>
                  <a:cubicBezTo>
                    <a:pt x="172" y="187"/>
                    <a:pt x="285" y="74"/>
                    <a:pt x="304" y="58"/>
                  </a:cubicBezTo>
                  <a:cubicBezTo>
                    <a:pt x="305" y="58"/>
                    <a:pt x="307" y="59"/>
                    <a:pt x="307" y="60"/>
                  </a:cubicBezTo>
                  <a:cubicBezTo>
                    <a:pt x="286" y="179"/>
                    <a:pt x="187" y="254"/>
                    <a:pt x="166" y="269"/>
                  </a:cubicBezTo>
                  <a:cubicBezTo>
                    <a:pt x="161" y="274"/>
                    <a:pt x="155" y="280"/>
                    <a:pt x="147" y="285"/>
                  </a:cubicBezTo>
                  <a:cubicBezTo>
                    <a:pt x="150" y="294"/>
                    <a:pt x="152" y="303"/>
                    <a:pt x="154" y="313"/>
                  </a:cubicBezTo>
                  <a:cubicBezTo>
                    <a:pt x="162" y="307"/>
                    <a:pt x="170" y="301"/>
                    <a:pt x="176" y="295"/>
                  </a:cubicBezTo>
                  <a:cubicBezTo>
                    <a:pt x="213" y="222"/>
                    <a:pt x="318" y="185"/>
                    <a:pt x="341" y="177"/>
                  </a:cubicBezTo>
                  <a:cubicBezTo>
                    <a:pt x="342" y="177"/>
                    <a:pt x="343" y="178"/>
                    <a:pt x="343" y="180"/>
                  </a:cubicBezTo>
                  <a:cubicBezTo>
                    <a:pt x="281" y="291"/>
                    <a:pt x="187" y="299"/>
                    <a:pt x="175" y="299"/>
                  </a:cubicBezTo>
                  <a:cubicBezTo>
                    <a:pt x="169" y="305"/>
                    <a:pt x="162" y="311"/>
                    <a:pt x="155" y="316"/>
                  </a:cubicBezTo>
                  <a:cubicBezTo>
                    <a:pt x="158" y="329"/>
                    <a:pt x="161" y="343"/>
                    <a:pt x="165" y="358"/>
                  </a:cubicBezTo>
                  <a:cubicBezTo>
                    <a:pt x="172" y="355"/>
                    <a:pt x="179" y="352"/>
                    <a:pt x="185" y="348"/>
                  </a:cubicBezTo>
                  <a:cubicBezTo>
                    <a:pt x="227" y="292"/>
                    <a:pt x="323" y="278"/>
                    <a:pt x="343" y="275"/>
                  </a:cubicBezTo>
                  <a:cubicBezTo>
                    <a:pt x="344" y="275"/>
                    <a:pt x="345" y="276"/>
                    <a:pt x="344" y="277"/>
                  </a:cubicBezTo>
                  <a:cubicBezTo>
                    <a:pt x="278" y="357"/>
                    <a:pt x="202" y="352"/>
                    <a:pt x="187" y="350"/>
                  </a:cubicBezTo>
                  <a:cubicBezTo>
                    <a:pt x="180" y="354"/>
                    <a:pt x="173" y="358"/>
                    <a:pt x="165" y="360"/>
                  </a:cubicBezTo>
                  <a:cubicBezTo>
                    <a:pt x="168" y="372"/>
                    <a:pt x="171" y="384"/>
                    <a:pt x="174" y="396"/>
                  </a:cubicBezTo>
                  <a:cubicBezTo>
                    <a:pt x="181" y="395"/>
                    <a:pt x="187" y="393"/>
                    <a:pt x="193" y="390"/>
                  </a:cubicBezTo>
                  <a:cubicBezTo>
                    <a:pt x="245" y="343"/>
                    <a:pt x="343" y="350"/>
                    <a:pt x="364" y="352"/>
                  </a:cubicBezTo>
                  <a:cubicBezTo>
                    <a:pt x="365" y="352"/>
                    <a:pt x="366" y="354"/>
                    <a:pt x="365" y="354"/>
                  </a:cubicBezTo>
                  <a:cubicBezTo>
                    <a:pt x="284" y="417"/>
                    <a:pt x="211" y="397"/>
                    <a:pt x="195" y="392"/>
                  </a:cubicBezTo>
                  <a:close/>
                </a:path>
              </a:pathLst>
            </a:custGeom>
            <a:solidFill>
              <a:srgbClr val="ACB2F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Calibri"/>
              </a:endParaRPr>
            </a:p>
          </p:txBody>
        </p:sp>
        <p:sp>
          <p:nvSpPr>
            <p:cNvPr id="83" name="Freeform 210">
              <a:extLst>
                <a:ext uri="{FF2B5EF4-FFF2-40B4-BE49-F238E27FC236}">
                  <a16:creationId xmlns:a16="http://schemas.microsoft.com/office/drawing/2014/main" id="{B4E4B5A2-33F5-44CD-8193-1C855CAFEA52}"/>
                </a:ext>
              </a:extLst>
            </p:cNvPr>
            <p:cNvSpPr>
              <a:spLocks/>
            </p:cNvSpPr>
            <p:nvPr/>
          </p:nvSpPr>
          <p:spPr bwMode="auto">
            <a:xfrm>
              <a:off x="12538076" y="7897813"/>
              <a:ext cx="142875" cy="212725"/>
            </a:xfrm>
            <a:custGeom>
              <a:avLst/>
              <a:gdLst>
                <a:gd name="T0" fmla="*/ 0 w 45"/>
                <a:gd name="T1" fmla="*/ 3 h 67"/>
                <a:gd name="T2" fmla="*/ 3 w 45"/>
                <a:gd name="T3" fmla="*/ 1 h 67"/>
                <a:gd name="T4" fmla="*/ 45 w 45"/>
                <a:gd name="T5" fmla="*/ 27 h 67"/>
                <a:gd name="T6" fmla="*/ 31 w 45"/>
                <a:gd name="T7" fmla="*/ 67 h 67"/>
                <a:gd name="T8" fmla="*/ 0 w 45"/>
                <a:gd name="T9" fmla="*/ 3 h 67"/>
              </a:gdLst>
              <a:ahLst/>
              <a:cxnLst>
                <a:cxn ang="0">
                  <a:pos x="T0" y="T1"/>
                </a:cxn>
                <a:cxn ang="0">
                  <a:pos x="T2" y="T3"/>
                </a:cxn>
                <a:cxn ang="0">
                  <a:pos x="T4" y="T5"/>
                </a:cxn>
                <a:cxn ang="0">
                  <a:pos x="T6" y="T7"/>
                </a:cxn>
                <a:cxn ang="0">
                  <a:pos x="T8" y="T9"/>
                </a:cxn>
              </a:cxnLst>
              <a:rect l="0" t="0" r="r" b="b"/>
              <a:pathLst>
                <a:path w="45" h="67">
                  <a:moveTo>
                    <a:pt x="0" y="3"/>
                  </a:moveTo>
                  <a:cubicBezTo>
                    <a:pt x="0" y="2"/>
                    <a:pt x="1" y="0"/>
                    <a:pt x="3" y="1"/>
                  </a:cubicBezTo>
                  <a:cubicBezTo>
                    <a:pt x="10" y="5"/>
                    <a:pt x="26" y="14"/>
                    <a:pt x="45" y="27"/>
                  </a:cubicBezTo>
                  <a:cubicBezTo>
                    <a:pt x="39" y="40"/>
                    <a:pt x="35" y="53"/>
                    <a:pt x="31" y="67"/>
                  </a:cubicBezTo>
                  <a:cubicBezTo>
                    <a:pt x="20" y="50"/>
                    <a:pt x="9" y="29"/>
                    <a:pt x="0" y="3"/>
                  </a:cubicBezTo>
                  <a:close/>
                </a:path>
              </a:pathLst>
            </a:custGeom>
            <a:solidFill>
              <a:srgbClr val="828F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Calibri"/>
              </a:endParaRPr>
            </a:p>
          </p:txBody>
        </p:sp>
        <p:sp>
          <p:nvSpPr>
            <p:cNvPr id="84" name="Freeform 211">
              <a:extLst>
                <a:ext uri="{FF2B5EF4-FFF2-40B4-BE49-F238E27FC236}">
                  <a16:creationId xmlns:a16="http://schemas.microsoft.com/office/drawing/2014/main" id="{82B24D42-2289-4840-BF01-CCBBEF048354}"/>
                </a:ext>
              </a:extLst>
            </p:cNvPr>
            <p:cNvSpPr>
              <a:spLocks/>
            </p:cNvSpPr>
            <p:nvPr/>
          </p:nvSpPr>
          <p:spPr bwMode="auto">
            <a:xfrm>
              <a:off x="12499976" y="8794751"/>
              <a:ext cx="196850" cy="101600"/>
            </a:xfrm>
            <a:custGeom>
              <a:avLst/>
              <a:gdLst>
                <a:gd name="T0" fmla="*/ 62 w 62"/>
                <a:gd name="T1" fmla="*/ 32 h 32"/>
                <a:gd name="T2" fmla="*/ 2 w 62"/>
                <a:gd name="T3" fmla="*/ 11 h 32"/>
                <a:gd name="T4" fmla="*/ 2 w 62"/>
                <a:gd name="T5" fmla="*/ 8 h 32"/>
                <a:gd name="T6" fmla="*/ 50 w 62"/>
                <a:gd name="T7" fmla="*/ 0 h 32"/>
                <a:gd name="T8" fmla="*/ 62 w 62"/>
                <a:gd name="T9" fmla="*/ 32 h 32"/>
              </a:gdLst>
              <a:ahLst/>
              <a:cxnLst>
                <a:cxn ang="0">
                  <a:pos x="T0" y="T1"/>
                </a:cxn>
                <a:cxn ang="0">
                  <a:pos x="T2" y="T3"/>
                </a:cxn>
                <a:cxn ang="0">
                  <a:pos x="T4" y="T5"/>
                </a:cxn>
                <a:cxn ang="0">
                  <a:pos x="T6" y="T7"/>
                </a:cxn>
                <a:cxn ang="0">
                  <a:pos x="T8" y="T9"/>
                </a:cxn>
              </a:cxnLst>
              <a:rect l="0" t="0" r="r" b="b"/>
              <a:pathLst>
                <a:path w="62" h="32">
                  <a:moveTo>
                    <a:pt x="62" y="32"/>
                  </a:moveTo>
                  <a:cubicBezTo>
                    <a:pt x="43" y="29"/>
                    <a:pt x="23" y="22"/>
                    <a:pt x="2" y="11"/>
                  </a:cubicBezTo>
                  <a:cubicBezTo>
                    <a:pt x="0" y="10"/>
                    <a:pt x="1" y="9"/>
                    <a:pt x="2" y="8"/>
                  </a:cubicBezTo>
                  <a:cubicBezTo>
                    <a:pt x="10" y="6"/>
                    <a:pt x="27" y="3"/>
                    <a:pt x="50" y="0"/>
                  </a:cubicBezTo>
                  <a:cubicBezTo>
                    <a:pt x="53" y="11"/>
                    <a:pt x="58" y="22"/>
                    <a:pt x="62" y="32"/>
                  </a:cubicBezTo>
                  <a:close/>
                </a:path>
              </a:pathLst>
            </a:custGeom>
            <a:solidFill>
              <a:srgbClr val="828F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Calibri"/>
              </a:endParaRPr>
            </a:p>
          </p:txBody>
        </p:sp>
        <p:sp>
          <p:nvSpPr>
            <p:cNvPr id="85" name="Freeform 212">
              <a:extLst>
                <a:ext uri="{FF2B5EF4-FFF2-40B4-BE49-F238E27FC236}">
                  <a16:creationId xmlns:a16="http://schemas.microsoft.com/office/drawing/2014/main" id="{221022D4-32FE-456B-B243-12F6A66E845D}"/>
                </a:ext>
              </a:extLst>
            </p:cNvPr>
            <p:cNvSpPr>
              <a:spLocks/>
            </p:cNvSpPr>
            <p:nvPr/>
          </p:nvSpPr>
          <p:spPr bwMode="auto">
            <a:xfrm>
              <a:off x="12674601" y="9169401"/>
              <a:ext cx="292100" cy="111125"/>
            </a:xfrm>
            <a:custGeom>
              <a:avLst/>
              <a:gdLst>
                <a:gd name="T0" fmla="*/ 92 w 92"/>
                <a:gd name="T1" fmla="*/ 31 h 35"/>
                <a:gd name="T2" fmla="*/ 1 w 92"/>
                <a:gd name="T3" fmla="*/ 20 h 35"/>
                <a:gd name="T4" fmla="*/ 1 w 92"/>
                <a:gd name="T5" fmla="*/ 17 h 35"/>
                <a:gd name="T6" fmla="*/ 62 w 92"/>
                <a:gd name="T7" fmla="*/ 0 h 35"/>
                <a:gd name="T8" fmla="*/ 92 w 92"/>
                <a:gd name="T9" fmla="*/ 31 h 35"/>
              </a:gdLst>
              <a:ahLst/>
              <a:cxnLst>
                <a:cxn ang="0">
                  <a:pos x="T0" y="T1"/>
                </a:cxn>
                <a:cxn ang="0">
                  <a:pos x="T2" y="T3"/>
                </a:cxn>
                <a:cxn ang="0">
                  <a:pos x="T4" y="T5"/>
                </a:cxn>
                <a:cxn ang="0">
                  <a:pos x="T6" y="T7"/>
                </a:cxn>
                <a:cxn ang="0">
                  <a:pos x="T8" y="T9"/>
                </a:cxn>
              </a:cxnLst>
              <a:rect l="0" t="0" r="r" b="b"/>
              <a:pathLst>
                <a:path w="92" h="35">
                  <a:moveTo>
                    <a:pt x="92" y="31"/>
                  </a:moveTo>
                  <a:cubicBezTo>
                    <a:pt x="68" y="35"/>
                    <a:pt x="38" y="34"/>
                    <a:pt x="1" y="20"/>
                  </a:cubicBezTo>
                  <a:cubicBezTo>
                    <a:pt x="0" y="19"/>
                    <a:pt x="0" y="17"/>
                    <a:pt x="1" y="17"/>
                  </a:cubicBezTo>
                  <a:cubicBezTo>
                    <a:pt x="10" y="13"/>
                    <a:pt x="34" y="4"/>
                    <a:pt x="62" y="0"/>
                  </a:cubicBezTo>
                  <a:cubicBezTo>
                    <a:pt x="71" y="11"/>
                    <a:pt x="81" y="21"/>
                    <a:pt x="92" y="31"/>
                  </a:cubicBezTo>
                  <a:close/>
                </a:path>
              </a:pathLst>
            </a:custGeom>
            <a:solidFill>
              <a:srgbClr val="828F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Calibri"/>
              </a:endParaRPr>
            </a:p>
          </p:txBody>
        </p:sp>
        <p:sp>
          <p:nvSpPr>
            <p:cNvPr id="86" name="Freeform 213">
              <a:extLst>
                <a:ext uri="{FF2B5EF4-FFF2-40B4-BE49-F238E27FC236}">
                  <a16:creationId xmlns:a16="http://schemas.microsoft.com/office/drawing/2014/main" id="{9511BA98-9CD6-4571-81E2-06A676A64BEE}"/>
                </a:ext>
              </a:extLst>
            </p:cNvPr>
            <p:cNvSpPr>
              <a:spLocks/>
            </p:cNvSpPr>
            <p:nvPr/>
          </p:nvSpPr>
          <p:spPr bwMode="auto">
            <a:xfrm>
              <a:off x="12598401" y="8978901"/>
              <a:ext cx="206375" cy="104775"/>
            </a:xfrm>
            <a:custGeom>
              <a:avLst/>
              <a:gdLst>
                <a:gd name="T0" fmla="*/ 65 w 65"/>
                <a:gd name="T1" fmla="*/ 33 h 33"/>
                <a:gd name="T2" fmla="*/ 1 w 65"/>
                <a:gd name="T3" fmla="*/ 14 h 33"/>
                <a:gd name="T4" fmla="*/ 1 w 65"/>
                <a:gd name="T5" fmla="*/ 11 h 33"/>
                <a:gd name="T6" fmla="*/ 45 w 65"/>
                <a:gd name="T7" fmla="*/ 0 h 33"/>
                <a:gd name="T8" fmla="*/ 65 w 65"/>
                <a:gd name="T9" fmla="*/ 33 h 33"/>
              </a:gdLst>
              <a:ahLst/>
              <a:cxnLst>
                <a:cxn ang="0">
                  <a:pos x="T0" y="T1"/>
                </a:cxn>
                <a:cxn ang="0">
                  <a:pos x="T2" y="T3"/>
                </a:cxn>
                <a:cxn ang="0">
                  <a:pos x="T4" y="T5"/>
                </a:cxn>
                <a:cxn ang="0">
                  <a:pos x="T6" y="T7"/>
                </a:cxn>
                <a:cxn ang="0">
                  <a:pos x="T8" y="T9"/>
                </a:cxn>
              </a:cxnLst>
              <a:rect l="0" t="0" r="r" b="b"/>
              <a:pathLst>
                <a:path w="65" h="33">
                  <a:moveTo>
                    <a:pt x="65" y="33"/>
                  </a:moveTo>
                  <a:cubicBezTo>
                    <a:pt x="45" y="31"/>
                    <a:pt x="24" y="25"/>
                    <a:pt x="1" y="14"/>
                  </a:cubicBezTo>
                  <a:cubicBezTo>
                    <a:pt x="0" y="13"/>
                    <a:pt x="0" y="11"/>
                    <a:pt x="1" y="11"/>
                  </a:cubicBezTo>
                  <a:cubicBezTo>
                    <a:pt x="8" y="9"/>
                    <a:pt x="24" y="4"/>
                    <a:pt x="45" y="0"/>
                  </a:cubicBezTo>
                  <a:cubicBezTo>
                    <a:pt x="51" y="12"/>
                    <a:pt x="58" y="22"/>
                    <a:pt x="65" y="33"/>
                  </a:cubicBezTo>
                  <a:close/>
                </a:path>
              </a:pathLst>
            </a:custGeom>
            <a:solidFill>
              <a:srgbClr val="828F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Calibri"/>
              </a:endParaRPr>
            </a:p>
          </p:txBody>
        </p:sp>
        <p:sp>
          <p:nvSpPr>
            <p:cNvPr id="87" name="Freeform 214">
              <a:extLst>
                <a:ext uri="{FF2B5EF4-FFF2-40B4-BE49-F238E27FC236}">
                  <a16:creationId xmlns:a16="http://schemas.microsoft.com/office/drawing/2014/main" id="{DAE3B45C-7D69-4F8E-81C1-20DA4B6730C0}"/>
                </a:ext>
              </a:extLst>
            </p:cNvPr>
            <p:cNvSpPr>
              <a:spLocks/>
            </p:cNvSpPr>
            <p:nvPr/>
          </p:nvSpPr>
          <p:spPr bwMode="auto">
            <a:xfrm>
              <a:off x="12798426" y="7454901"/>
              <a:ext cx="114300" cy="296863"/>
            </a:xfrm>
            <a:custGeom>
              <a:avLst/>
              <a:gdLst>
                <a:gd name="T0" fmla="*/ 3 w 36"/>
                <a:gd name="T1" fmla="*/ 93 h 93"/>
                <a:gd name="T2" fmla="*/ 9 w 36"/>
                <a:gd name="T3" fmla="*/ 2 h 93"/>
                <a:gd name="T4" fmla="*/ 12 w 36"/>
                <a:gd name="T5" fmla="*/ 1 h 93"/>
                <a:gd name="T6" fmla="*/ 36 w 36"/>
                <a:gd name="T7" fmla="*/ 53 h 93"/>
                <a:gd name="T8" fmla="*/ 3 w 36"/>
                <a:gd name="T9" fmla="*/ 93 h 93"/>
              </a:gdLst>
              <a:ahLst/>
              <a:cxnLst>
                <a:cxn ang="0">
                  <a:pos x="T0" y="T1"/>
                </a:cxn>
                <a:cxn ang="0">
                  <a:pos x="T2" y="T3"/>
                </a:cxn>
                <a:cxn ang="0">
                  <a:pos x="T4" y="T5"/>
                </a:cxn>
                <a:cxn ang="0">
                  <a:pos x="T6" y="T7"/>
                </a:cxn>
                <a:cxn ang="0">
                  <a:pos x="T8" y="T9"/>
                </a:cxn>
              </a:cxnLst>
              <a:rect l="0" t="0" r="r" b="b"/>
              <a:pathLst>
                <a:path w="36" h="93">
                  <a:moveTo>
                    <a:pt x="3" y="93"/>
                  </a:moveTo>
                  <a:cubicBezTo>
                    <a:pt x="0" y="66"/>
                    <a:pt x="1" y="35"/>
                    <a:pt x="9" y="2"/>
                  </a:cubicBezTo>
                  <a:cubicBezTo>
                    <a:pt x="10" y="0"/>
                    <a:pt x="12" y="0"/>
                    <a:pt x="12" y="1"/>
                  </a:cubicBezTo>
                  <a:cubicBezTo>
                    <a:pt x="16" y="9"/>
                    <a:pt x="26" y="28"/>
                    <a:pt x="36" y="53"/>
                  </a:cubicBezTo>
                  <a:cubicBezTo>
                    <a:pt x="24" y="65"/>
                    <a:pt x="13" y="79"/>
                    <a:pt x="3" y="93"/>
                  </a:cubicBezTo>
                  <a:close/>
                </a:path>
              </a:pathLst>
            </a:custGeom>
            <a:solidFill>
              <a:srgbClr val="828F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Calibri"/>
              </a:endParaRPr>
            </a:p>
          </p:txBody>
        </p:sp>
        <p:sp>
          <p:nvSpPr>
            <p:cNvPr id="88" name="Freeform 215">
              <a:extLst>
                <a:ext uri="{FF2B5EF4-FFF2-40B4-BE49-F238E27FC236}">
                  <a16:creationId xmlns:a16="http://schemas.microsoft.com/office/drawing/2014/main" id="{0C0683DD-3D0A-4FB9-9203-125F673F29DF}"/>
                </a:ext>
              </a:extLst>
            </p:cNvPr>
            <p:cNvSpPr>
              <a:spLocks/>
            </p:cNvSpPr>
            <p:nvPr/>
          </p:nvSpPr>
          <p:spPr bwMode="auto">
            <a:xfrm>
              <a:off x="12350751" y="8288338"/>
              <a:ext cx="247650" cy="177800"/>
            </a:xfrm>
            <a:custGeom>
              <a:avLst/>
              <a:gdLst>
                <a:gd name="T0" fmla="*/ 77 w 78"/>
                <a:gd name="T1" fmla="*/ 56 h 56"/>
                <a:gd name="T2" fmla="*/ 1 w 78"/>
                <a:gd name="T3" fmla="*/ 2 h 56"/>
                <a:gd name="T4" fmla="*/ 2 w 78"/>
                <a:gd name="T5" fmla="*/ 0 h 56"/>
                <a:gd name="T6" fmla="*/ 78 w 78"/>
                <a:gd name="T7" fmla="*/ 11 h 56"/>
                <a:gd name="T8" fmla="*/ 77 w 78"/>
                <a:gd name="T9" fmla="*/ 41 h 56"/>
                <a:gd name="T10" fmla="*/ 77 w 78"/>
                <a:gd name="T11" fmla="*/ 56 h 56"/>
              </a:gdLst>
              <a:ahLst/>
              <a:cxnLst>
                <a:cxn ang="0">
                  <a:pos x="T0" y="T1"/>
                </a:cxn>
                <a:cxn ang="0">
                  <a:pos x="T2" y="T3"/>
                </a:cxn>
                <a:cxn ang="0">
                  <a:pos x="T4" y="T5"/>
                </a:cxn>
                <a:cxn ang="0">
                  <a:pos x="T6" y="T7"/>
                </a:cxn>
                <a:cxn ang="0">
                  <a:pos x="T8" y="T9"/>
                </a:cxn>
                <a:cxn ang="0">
                  <a:pos x="T10" y="T11"/>
                </a:cxn>
              </a:cxnLst>
              <a:rect l="0" t="0" r="r" b="b"/>
              <a:pathLst>
                <a:path w="78" h="56">
                  <a:moveTo>
                    <a:pt x="77" y="56"/>
                  </a:moveTo>
                  <a:cubicBezTo>
                    <a:pt x="52" y="45"/>
                    <a:pt x="26" y="28"/>
                    <a:pt x="1" y="2"/>
                  </a:cubicBezTo>
                  <a:cubicBezTo>
                    <a:pt x="0" y="1"/>
                    <a:pt x="1" y="0"/>
                    <a:pt x="2" y="0"/>
                  </a:cubicBezTo>
                  <a:cubicBezTo>
                    <a:pt x="13" y="0"/>
                    <a:pt x="43" y="3"/>
                    <a:pt x="78" y="11"/>
                  </a:cubicBezTo>
                  <a:cubicBezTo>
                    <a:pt x="77" y="21"/>
                    <a:pt x="77" y="31"/>
                    <a:pt x="77" y="41"/>
                  </a:cubicBezTo>
                  <a:cubicBezTo>
                    <a:pt x="77" y="46"/>
                    <a:pt x="77" y="51"/>
                    <a:pt x="77" y="56"/>
                  </a:cubicBezTo>
                  <a:close/>
                </a:path>
              </a:pathLst>
            </a:custGeom>
            <a:solidFill>
              <a:srgbClr val="828F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Calibri"/>
              </a:endParaRPr>
            </a:p>
          </p:txBody>
        </p:sp>
        <p:sp>
          <p:nvSpPr>
            <p:cNvPr id="89" name="Freeform 216">
              <a:extLst>
                <a:ext uri="{FF2B5EF4-FFF2-40B4-BE49-F238E27FC236}">
                  <a16:creationId xmlns:a16="http://schemas.microsoft.com/office/drawing/2014/main" id="{9792A5D4-2176-4A1F-AFC7-4E045EA5EE3C}"/>
                </a:ext>
              </a:extLst>
            </p:cNvPr>
            <p:cNvSpPr>
              <a:spLocks/>
            </p:cNvSpPr>
            <p:nvPr/>
          </p:nvSpPr>
          <p:spPr bwMode="auto">
            <a:xfrm>
              <a:off x="12433301" y="8607426"/>
              <a:ext cx="200025" cy="107950"/>
            </a:xfrm>
            <a:custGeom>
              <a:avLst/>
              <a:gdLst>
                <a:gd name="T0" fmla="*/ 63 w 63"/>
                <a:gd name="T1" fmla="*/ 34 h 34"/>
                <a:gd name="T2" fmla="*/ 1 w 63"/>
                <a:gd name="T3" fmla="*/ 9 h 34"/>
                <a:gd name="T4" fmla="*/ 2 w 63"/>
                <a:gd name="T5" fmla="*/ 6 h 34"/>
                <a:gd name="T6" fmla="*/ 56 w 63"/>
                <a:gd name="T7" fmla="*/ 0 h 34"/>
                <a:gd name="T8" fmla="*/ 63 w 63"/>
                <a:gd name="T9" fmla="*/ 34 h 34"/>
              </a:gdLst>
              <a:ahLst/>
              <a:cxnLst>
                <a:cxn ang="0">
                  <a:pos x="T0" y="T1"/>
                </a:cxn>
                <a:cxn ang="0">
                  <a:pos x="T2" y="T3"/>
                </a:cxn>
                <a:cxn ang="0">
                  <a:pos x="T4" y="T5"/>
                </a:cxn>
                <a:cxn ang="0">
                  <a:pos x="T6" y="T7"/>
                </a:cxn>
                <a:cxn ang="0">
                  <a:pos x="T8" y="T9"/>
                </a:cxn>
              </a:cxnLst>
              <a:rect l="0" t="0" r="r" b="b"/>
              <a:pathLst>
                <a:path w="63" h="34">
                  <a:moveTo>
                    <a:pt x="63" y="34"/>
                  </a:moveTo>
                  <a:cubicBezTo>
                    <a:pt x="44" y="30"/>
                    <a:pt x="23" y="22"/>
                    <a:pt x="1" y="9"/>
                  </a:cubicBezTo>
                  <a:cubicBezTo>
                    <a:pt x="0" y="8"/>
                    <a:pt x="0" y="6"/>
                    <a:pt x="2" y="6"/>
                  </a:cubicBezTo>
                  <a:cubicBezTo>
                    <a:pt x="10" y="4"/>
                    <a:pt x="31" y="1"/>
                    <a:pt x="56" y="0"/>
                  </a:cubicBezTo>
                  <a:cubicBezTo>
                    <a:pt x="58" y="12"/>
                    <a:pt x="60" y="23"/>
                    <a:pt x="63" y="34"/>
                  </a:cubicBezTo>
                  <a:close/>
                </a:path>
              </a:pathLst>
            </a:custGeom>
            <a:solidFill>
              <a:srgbClr val="828F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Calibri"/>
              </a:endParaRPr>
            </a:p>
          </p:txBody>
        </p:sp>
      </p:grpSp>
      <p:grpSp>
        <p:nvGrpSpPr>
          <p:cNvPr id="90" name="Group 89">
            <a:extLst>
              <a:ext uri="{FF2B5EF4-FFF2-40B4-BE49-F238E27FC236}">
                <a16:creationId xmlns:a16="http://schemas.microsoft.com/office/drawing/2014/main" id="{EEA1AC60-20B5-4FED-B159-0B144C353DE0}"/>
              </a:ext>
            </a:extLst>
          </p:cNvPr>
          <p:cNvGrpSpPr/>
          <p:nvPr/>
        </p:nvGrpSpPr>
        <p:grpSpPr>
          <a:xfrm>
            <a:off x="8968249" y="1615550"/>
            <a:ext cx="1945785" cy="3387695"/>
            <a:chOff x="15813088" y="4310063"/>
            <a:chExt cx="2924175" cy="5091113"/>
          </a:xfrm>
          <a:solidFill>
            <a:schemeClr val="accent5"/>
          </a:solidFill>
        </p:grpSpPr>
        <p:sp>
          <p:nvSpPr>
            <p:cNvPr id="91" name="Freeform 217">
              <a:extLst>
                <a:ext uri="{FF2B5EF4-FFF2-40B4-BE49-F238E27FC236}">
                  <a16:creationId xmlns:a16="http://schemas.microsoft.com/office/drawing/2014/main" id="{5517F037-66D9-4886-85A8-1E639B253913}"/>
                </a:ext>
              </a:extLst>
            </p:cNvPr>
            <p:cNvSpPr>
              <a:spLocks/>
            </p:cNvSpPr>
            <p:nvPr/>
          </p:nvSpPr>
          <p:spPr bwMode="auto">
            <a:xfrm>
              <a:off x="15813088" y="4310063"/>
              <a:ext cx="2924175" cy="5091113"/>
            </a:xfrm>
            <a:custGeom>
              <a:avLst/>
              <a:gdLst>
                <a:gd name="T0" fmla="*/ 901 w 920"/>
                <a:gd name="T1" fmla="*/ 584 h 1601"/>
                <a:gd name="T2" fmla="*/ 722 w 920"/>
                <a:gd name="T3" fmla="*/ 786 h 1601"/>
                <a:gd name="T4" fmla="*/ 694 w 920"/>
                <a:gd name="T5" fmla="*/ 814 h 1601"/>
                <a:gd name="T6" fmla="*/ 847 w 920"/>
                <a:gd name="T7" fmla="*/ 816 h 1601"/>
                <a:gd name="T8" fmla="*/ 611 w 920"/>
                <a:gd name="T9" fmla="*/ 979 h 1601"/>
                <a:gd name="T10" fmla="*/ 494 w 920"/>
                <a:gd name="T11" fmla="*/ 950 h 1601"/>
                <a:gd name="T12" fmla="*/ 605 w 920"/>
                <a:gd name="T13" fmla="*/ 990 h 1601"/>
                <a:gd name="T14" fmla="*/ 713 w 920"/>
                <a:gd name="T15" fmla="*/ 1027 h 1601"/>
                <a:gd name="T16" fmla="*/ 570 w 920"/>
                <a:gd name="T17" fmla="*/ 1048 h 1601"/>
                <a:gd name="T18" fmla="*/ 443 w 920"/>
                <a:gd name="T19" fmla="*/ 1020 h 1601"/>
                <a:gd name="T20" fmla="*/ 555 w 920"/>
                <a:gd name="T21" fmla="*/ 1071 h 1601"/>
                <a:gd name="T22" fmla="*/ 578 w 920"/>
                <a:gd name="T23" fmla="*/ 1236 h 1601"/>
                <a:gd name="T24" fmla="*/ 539 w 920"/>
                <a:gd name="T25" fmla="*/ 1277 h 1601"/>
                <a:gd name="T26" fmla="*/ 540 w 920"/>
                <a:gd name="T27" fmla="*/ 1322 h 1601"/>
                <a:gd name="T28" fmla="*/ 496 w 920"/>
                <a:gd name="T29" fmla="*/ 1404 h 1601"/>
                <a:gd name="T30" fmla="*/ 148 w 920"/>
                <a:gd name="T31" fmla="*/ 1550 h 1601"/>
                <a:gd name="T32" fmla="*/ 102 w 920"/>
                <a:gd name="T33" fmla="*/ 1590 h 1601"/>
                <a:gd name="T34" fmla="*/ 135 w 920"/>
                <a:gd name="T35" fmla="*/ 1491 h 1601"/>
                <a:gd name="T36" fmla="*/ 117 w 920"/>
                <a:gd name="T37" fmla="*/ 1444 h 1601"/>
                <a:gd name="T38" fmla="*/ 152 w 920"/>
                <a:gd name="T39" fmla="*/ 1255 h 1601"/>
                <a:gd name="T40" fmla="*/ 193 w 920"/>
                <a:gd name="T41" fmla="*/ 1250 h 1601"/>
                <a:gd name="T42" fmla="*/ 38 w 920"/>
                <a:gd name="T43" fmla="*/ 1063 h 1601"/>
                <a:gd name="T44" fmla="*/ 66 w 920"/>
                <a:gd name="T45" fmla="*/ 973 h 1601"/>
                <a:gd name="T46" fmla="*/ 190 w 920"/>
                <a:gd name="T47" fmla="*/ 1074 h 1601"/>
                <a:gd name="T48" fmla="*/ 72 w 920"/>
                <a:gd name="T49" fmla="*/ 960 h 1601"/>
                <a:gd name="T50" fmla="*/ 201 w 920"/>
                <a:gd name="T51" fmla="*/ 1019 h 1601"/>
                <a:gd name="T52" fmla="*/ 237 w 920"/>
                <a:gd name="T53" fmla="*/ 1024 h 1601"/>
                <a:gd name="T54" fmla="*/ 154 w 920"/>
                <a:gd name="T55" fmla="*/ 809 h 1601"/>
                <a:gd name="T56" fmla="*/ 319 w 920"/>
                <a:gd name="T57" fmla="*/ 870 h 1601"/>
                <a:gd name="T58" fmla="*/ 350 w 920"/>
                <a:gd name="T59" fmla="*/ 887 h 1601"/>
                <a:gd name="T60" fmla="*/ 316 w 920"/>
                <a:gd name="T61" fmla="*/ 561 h 1601"/>
                <a:gd name="T62" fmla="*/ 426 w 920"/>
                <a:gd name="T63" fmla="*/ 661 h 1601"/>
                <a:gd name="T64" fmla="*/ 425 w 920"/>
                <a:gd name="T65" fmla="*/ 309 h 1601"/>
                <a:gd name="T66" fmla="*/ 525 w 920"/>
                <a:gd name="T67" fmla="*/ 396 h 1601"/>
                <a:gd name="T68" fmla="*/ 444 w 920"/>
                <a:gd name="T69" fmla="*/ 278 h 1601"/>
                <a:gd name="T70" fmla="*/ 549 w 920"/>
                <a:gd name="T71" fmla="*/ 303 h 1601"/>
                <a:gd name="T72" fmla="*/ 523 w 920"/>
                <a:gd name="T73" fmla="*/ 192 h 1601"/>
                <a:gd name="T74" fmla="*/ 719 w 920"/>
                <a:gd name="T75" fmla="*/ 0 h 1601"/>
                <a:gd name="T76" fmla="*/ 906 w 920"/>
                <a:gd name="T77" fmla="*/ 292 h 1601"/>
                <a:gd name="T78" fmla="*/ 823 w 920"/>
                <a:gd name="T79" fmla="*/ 365 h 1601"/>
                <a:gd name="T80" fmla="*/ 811 w 920"/>
                <a:gd name="T81" fmla="*/ 387 h 1601"/>
                <a:gd name="T82" fmla="*/ 914 w 920"/>
                <a:gd name="T83" fmla="*/ 344 h 1601"/>
                <a:gd name="T84" fmla="*/ 918 w 920"/>
                <a:gd name="T85" fmla="*/ 385 h 1601"/>
                <a:gd name="T86" fmla="*/ 826 w 920"/>
                <a:gd name="T87" fmla="*/ 445 h 1601"/>
                <a:gd name="T88" fmla="*/ 783 w 920"/>
                <a:gd name="T89" fmla="*/ 479 h 1601"/>
                <a:gd name="T90" fmla="*/ 920 w 920"/>
                <a:gd name="T91" fmla="*/ 433 h 16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920" h="1601">
                  <a:moveTo>
                    <a:pt x="920" y="433"/>
                  </a:moveTo>
                  <a:cubicBezTo>
                    <a:pt x="919" y="484"/>
                    <a:pt x="909" y="536"/>
                    <a:pt x="901" y="584"/>
                  </a:cubicBezTo>
                  <a:cubicBezTo>
                    <a:pt x="892" y="640"/>
                    <a:pt x="884" y="696"/>
                    <a:pt x="869" y="751"/>
                  </a:cubicBezTo>
                  <a:cubicBezTo>
                    <a:pt x="853" y="762"/>
                    <a:pt x="796" y="798"/>
                    <a:pt x="722" y="786"/>
                  </a:cubicBezTo>
                  <a:cubicBezTo>
                    <a:pt x="712" y="785"/>
                    <a:pt x="701" y="782"/>
                    <a:pt x="690" y="779"/>
                  </a:cubicBezTo>
                  <a:cubicBezTo>
                    <a:pt x="587" y="745"/>
                    <a:pt x="659" y="809"/>
                    <a:pt x="694" y="814"/>
                  </a:cubicBezTo>
                  <a:cubicBezTo>
                    <a:pt x="697" y="815"/>
                    <a:pt x="702" y="815"/>
                    <a:pt x="706" y="815"/>
                  </a:cubicBezTo>
                  <a:cubicBezTo>
                    <a:pt x="744" y="816"/>
                    <a:pt x="819" y="801"/>
                    <a:pt x="847" y="816"/>
                  </a:cubicBezTo>
                  <a:cubicBezTo>
                    <a:pt x="819" y="883"/>
                    <a:pt x="777" y="943"/>
                    <a:pt x="733" y="1001"/>
                  </a:cubicBezTo>
                  <a:cubicBezTo>
                    <a:pt x="717" y="999"/>
                    <a:pt x="664" y="990"/>
                    <a:pt x="611" y="979"/>
                  </a:cubicBezTo>
                  <a:cubicBezTo>
                    <a:pt x="576" y="971"/>
                    <a:pt x="540" y="962"/>
                    <a:pt x="514" y="953"/>
                  </a:cubicBezTo>
                  <a:cubicBezTo>
                    <a:pt x="507" y="950"/>
                    <a:pt x="499" y="949"/>
                    <a:pt x="494" y="950"/>
                  </a:cubicBezTo>
                  <a:cubicBezTo>
                    <a:pt x="487" y="951"/>
                    <a:pt x="488" y="957"/>
                    <a:pt x="543" y="973"/>
                  </a:cubicBezTo>
                  <a:cubicBezTo>
                    <a:pt x="563" y="979"/>
                    <a:pt x="584" y="985"/>
                    <a:pt x="605" y="990"/>
                  </a:cubicBezTo>
                  <a:cubicBezTo>
                    <a:pt x="652" y="1001"/>
                    <a:pt x="697" y="1009"/>
                    <a:pt x="723" y="1014"/>
                  </a:cubicBezTo>
                  <a:cubicBezTo>
                    <a:pt x="720" y="1018"/>
                    <a:pt x="716" y="1023"/>
                    <a:pt x="713" y="1027"/>
                  </a:cubicBezTo>
                  <a:cubicBezTo>
                    <a:pt x="704" y="1038"/>
                    <a:pt x="696" y="1049"/>
                    <a:pt x="688" y="1060"/>
                  </a:cubicBezTo>
                  <a:cubicBezTo>
                    <a:pt x="660" y="1059"/>
                    <a:pt x="614" y="1055"/>
                    <a:pt x="570" y="1048"/>
                  </a:cubicBezTo>
                  <a:cubicBezTo>
                    <a:pt x="530" y="1042"/>
                    <a:pt x="492" y="1033"/>
                    <a:pt x="466" y="1021"/>
                  </a:cubicBezTo>
                  <a:cubicBezTo>
                    <a:pt x="459" y="1017"/>
                    <a:pt x="450" y="1017"/>
                    <a:pt x="443" y="1020"/>
                  </a:cubicBezTo>
                  <a:cubicBezTo>
                    <a:pt x="432" y="1025"/>
                    <a:pt x="430" y="1035"/>
                    <a:pt x="488" y="1054"/>
                  </a:cubicBezTo>
                  <a:cubicBezTo>
                    <a:pt x="509" y="1061"/>
                    <a:pt x="532" y="1067"/>
                    <a:pt x="555" y="1071"/>
                  </a:cubicBezTo>
                  <a:cubicBezTo>
                    <a:pt x="597" y="1079"/>
                    <a:pt x="638" y="1084"/>
                    <a:pt x="668" y="1087"/>
                  </a:cubicBezTo>
                  <a:cubicBezTo>
                    <a:pt x="634" y="1134"/>
                    <a:pt x="604" y="1183"/>
                    <a:pt x="578" y="1236"/>
                  </a:cubicBezTo>
                  <a:cubicBezTo>
                    <a:pt x="570" y="1252"/>
                    <a:pt x="563" y="1268"/>
                    <a:pt x="556" y="1284"/>
                  </a:cubicBezTo>
                  <a:cubicBezTo>
                    <a:pt x="550" y="1282"/>
                    <a:pt x="544" y="1280"/>
                    <a:pt x="539" y="1277"/>
                  </a:cubicBezTo>
                  <a:cubicBezTo>
                    <a:pt x="510" y="1266"/>
                    <a:pt x="480" y="1260"/>
                    <a:pt x="460" y="1264"/>
                  </a:cubicBezTo>
                  <a:cubicBezTo>
                    <a:pt x="438" y="1268"/>
                    <a:pt x="435" y="1282"/>
                    <a:pt x="540" y="1322"/>
                  </a:cubicBezTo>
                  <a:cubicBezTo>
                    <a:pt x="538" y="1325"/>
                    <a:pt x="537" y="1328"/>
                    <a:pt x="535" y="1332"/>
                  </a:cubicBezTo>
                  <a:cubicBezTo>
                    <a:pt x="525" y="1356"/>
                    <a:pt x="516" y="1385"/>
                    <a:pt x="496" y="1404"/>
                  </a:cubicBezTo>
                  <a:cubicBezTo>
                    <a:pt x="466" y="1434"/>
                    <a:pt x="328" y="1550"/>
                    <a:pt x="185" y="1488"/>
                  </a:cubicBezTo>
                  <a:cubicBezTo>
                    <a:pt x="168" y="1504"/>
                    <a:pt x="156" y="1528"/>
                    <a:pt x="148" y="1550"/>
                  </a:cubicBezTo>
                  <a:cubicBezTo>
                    <a:pt x="137" y="1577"/>
                    <a:pt x="133" y="1601"/>
                    <a:pt x="133" y="1601"/>
                  </a:cubicBezTo>
                  <a:cubicBezTo>
                    <a:pt x="102" y="1590"/>
                    <a:pt x="102" y="1590"/>
                    <a:pt x="102" y="1590"/>
                  </a:cubicBezTo>
                  <a:cubicBezTo>
                    <a:pt x="126" y="1563"/>
                    <a:pt x="134" y="1535"/>
                    <a:pt x="135" y="1511"/>
                  </a:cubicBezTo>
                  <a:cubicBezTo>
                    <a:pt x="136" y="1504"/>
                    <a:pt x="136" y="1497"/>
                    <a:pt x="135" y="1491"/>
                  </a:cubicBezTo>
                  <a:cubicBezTo>
                    <a:pt x="133" y="1467"/>
                    <a:pt x="125" y="1451"/>
                    <a:pt x="125" y="1451"/>
                  </a:cubicBezTo>
                  <a:cubicBezTo>
                    <a:pt x="122" y="1449"/>
                    <a:pt x="120" y="1447"/>
                    <a:pt x="117" y="1444"/>
                  </a:cubicBezTo>
                  <a:cubicBezTo>
                    <a:pt x="0" y="1340"/>
                    <a:pt x="0" y="1243"/>
                    <a:pt x="17" y="1158"/>
                  </a:cubicBezTo>
                  <a:cubicBezTo>
                    <a:pt x="52" y="1181"/>
                    <a:pt x="101" y="1229"/>
                    <a:pt x="152" y="1255"/>
                  </a:cubicBezTo>
                  <a:cubicBezTo>
                    <a:pt x="203" y="1282"/>
                    <a:pt x="214" y="1269"/>
                    <a:pt x="210" y="1263"/>
                  </a:cubicBezTo>
                  <a:cubicBezTo>
                    <a:pt x="207" y="1258"/>
                    <a:pt x="200" y="1254"/>
                    <a:pt x="193" y="1250"/>
                  </a:cubicBezTo>
                  <a:cubicBezTo>
                    <a:pt x="141" y="1227"/>
                    <a:pt x="58" y="1170"/>
                    <a:pt x="20" y="1143"/>
                  </a:cubicBezTo>
                  <a:cubicBezTo>
                    <a:pt x="26" y="1115"/>
                    <a:pt x="33" y="1088"/>
                    <a:pt x="38" y="1063"/>
                  </a:cubicBezTo>
                  <a:cubicBezTo>
                    <a:pt x="38" y="1062"/>
                    <a:pt x="38" y="1062"/>
                    <a:pt x="38" y="1061"/>
                  </a:cubicBezTo>
                  <a:cubicBezTo>
                    <a:pt x="44" y="1031"/>
                    <a:pt x="54" y="1002"/>
                    <a:pt x="66" y="973"/>
                  </a:cubicBezTo>
                  <a:cubicBezTo>
                    <a:pt x="90" y="997"/>
                    <a:pt x="118" y="1023"/>
                    <a:pt x="144" y="1046"/>
                  </a:cubicBezTo>
                  <a:cubicBezTo>
                    <a:pt x="188" y="1083"/>
                    <a:pt x="193" y="1081"/>
                    <a:pt x="190" y="1074"/>
                  </a:cubicBezTo>
                  <a:cubicBezTo>
                    <a:pt x="188" y="1069"/>
                    <a:pt x="183" y="1064"/>
                    <a:pt x="177" y="1059"/>
                  </a:cubicBezTo>
                  <a:cubicBezTo>
                    <a:pt x="146" y="1036"/>
                    <a:pt x="105" y="995"/>
                    <a:pt x="72" y="960"/>
                  </a:cubicBezTo>
                  <a:cubicBezTo>
                    <a:pt x="82" y="936"/>
                    <a:pt x="95" y="912"/>
                    <a:pt x="108" y="889"/>
                  </a:cubicBezTo>
                  <a:cubicBezTo>
                    <a:pt x="130" y="926"/>
                    <a:pt x="164" y="981"/>
                    <a:pt x="201" y="1019"/>
                  </a:cubicBezTo>
                  <a:cubicBezTo>
                    <a:pt x="239" y="1060"/>
                    <a:pt x="247" y="1054"/>
                    <a:pt x="246" y="1043"/>
                  </a:cubicBezTo>
                  <a:cubicBezTo>
                    <a:pt x="246" y="1036"/>
                    <a:pt x="242" y="1029"/>
                    <a:pt x="237" y="1024"/>
                  </a:cubicBezTo>
                  <a:cubicBezTo>
                    <a:pt x="197" y="992"/>
                    <a:pt x="147" y="908"/>
                    <a:pt x="122" y="863"/>
                  </a:cubicBezTo>
                  <a:cubicBezTo>
                    <a:pt x="133" y="845"/>
                    <a:pt x="144" y="826"/>
                    <a:pt x="154" y="809"/>
                  </a:cubicBezTo>
                  <a:cubicBezTo>
                    <a:pt x="170" y="780"/>
                    <a:pt x="188" y="752"/>
                    <a:pt x="207" y="725"/>
                  </a:cubicBezTo>
                  <a:cubicBezTo>
                    <a:pt x="229" y="757"/>
                    <a:pt x="275" y="820"/>
                    <a:pt x="319" y="870"/>
                  </a:cubicBezTo>
                  <a:cubicBezTo>
                    <a:pt x="358" y="913"/>
                    <a:pt x="363" y="911"/>
                    <a:pt x="361" y="904"/>
                  </a:cubicBezTo>
                  <a:cubicBezTo>
                    <a:pt x="360" y="899"/>
                    <a:pt x="356" y="892"/>
                    <a:pt x="350" y="887"/>
                  </a:cubicBezTo>
                  <a:cubicBezTo>
                    <a:pt x="304" y="842"/>
                    <a:pt x="234" y="741"/>
                    <a:pt x="216" y="712"/>
                  </a:cubicBezTo>
                  <a:cubicBezTo>
                    <a:pt x="250" y="663"/>
                    <a:pt x="285" y="613"/>
                    <a:pt x="316" y="561"/>
                  </a:cubicBezTo>
                  <a:cubicBezTo>
                    <a:pt x="344" y="587"/>
                    <a:pt x="375" y="658"/>
                    <a:pt x="395" y="679"/>
                  </a:cubicBezTo>
                  <a:cubicBezTo>
                    <a:pt x="420" y="705"/>
                    <a:pt x="513" y="726"/>
                    <a:pt x="426" y="661"/>
                  </a:cubicBezTo>
                  <a:cubicBezTo>
                    <a:pt x="356" y="609"/>
                    <a:pt x="347" y="532"/>
                    <a:pt x="346" y="504"/>
                  </a:cubicBezTo>
                  <a:cubicBezTo>
                    <a:pt x="376" y="441"/>
                    <a:pt x="393" y="371"/>
                    <a:pt x="425" y="309"/>
                  </a:cubicBezTo>
                  <a:cubicBezTo>
                    <a:pt x="450" y="330"/>
                    <a:pt x="481" y="377"/>
                    <a:pt x="495" y="391"/>
                  </a:cubicBezTo>
                  <a:cubicBezTo>
                    <a:pt x="512" y="408"/>
                    <a:pt x="584" y="439"/>
                    <a:pt x="525" y="396"/>
                  </a:cubicBezTo>
                  <a:cubicBezTo>
                    <a:pt x="482" y="365"/>
                    <a:pt x="456" y="309"/>
                    <a:pt x="444" y="278"/>
                  </a:cubicBezTo>
                  <a:cubicBezTo>
                    <a:pt x="444" y="278"/>
                    <a:pt x="444" y="278"/>
                    <a:pt x="444" y="278"/>
                  </a:cubicBezTo>
                  <a:cubicBezTo>
                    <a:pt x="457" y="260"/>
                    <a:pt x="475" y="239"/>
                    <a:pt x="497" y="217"/>
                  </a:cubicBezTo>
                  <a:cubicBezTo>
                    <a:pt x="516" y="234"/>
                    <a:pt x="536" y="287"/>
                    <a:pt x="549" y="303"/>
                  </a:cubicBezTo>
                  <a:cubicBezTo>
                    <a:pt x="565" y="322"/>
                    <a:pt x="635" y="358"/>
                    <a:pt x="579" y="311"/>
                  </a:cubicBezTo>
                  <a:cubicBezTo>
                    <a:pt x="539" y="277"/>
                    <a:pt x="526" y="222"/>
                    <a:pt x="523" y="192"/>
                  </a:cubicBezTo>
                  <a:cubicBezTo>
                    <a:pt x="556" y="161"/>
                    <a:pt x="594" y="131"/>
                    <a:pt x="627" y="111"/>
                  </a:cubicBezTo>
                  <a:cubicBezTo>
                    <a:pt x="697" y="69"/>
                    <a:pt x="719" y="0"/>
                    <a:pt x="719" y="0"/>
                  </a:cubicBezTo>
                  <a:cubicBezTo>
                    <a:pt x="740" y="23"/>
                    <a:pt x="800" y="72"/>
                    <a:pt x="854" y="156"/>
                  </a:cubicBezTo>
                  <a:cubicBezTo>
                    <a:pt x="885" y="206"/>
                    <a:pt x="899" y="249"/>
                    <a:pt x="906" y="292"/>
                  </a:cubicBezTo>
                  <a:cubicBezTo>
                    <a:pt x="906" y="292"/>
                    <a:pt x="906" y="292"/>
                    <a:pt x="906" y="292"/>
                  </a:cubicBezTo>
                  <a:cubicBezTo>
                    <a:pt x="905" y="294"/>
                    <a:pt x="872" y="341"/>
                    <a:pt x="823" y="365"/>
                  </a:cubicBezTo>
                  <a:cubicBezTo>
                    <a:pt x="810" y="371"/>
                    <a:pt x="797" y="375"/>
                    <a:pt x="782" y="377"/>
                  </a:cubicBezTo>
                  <a:cubicBezTo>
                    <a:pt x="709" y="387"/>
                    <a:pt x="788" y="394"/>
                    <a:pt x="811" y="387"/>
                  </a:cubicBezTo>
                  <a:cubicBezTo>
                    <a:pt x="815" y="386"/>
                    <a:pt x="819" y="384"/>
                    <a:pt x="824" y="381"/>
                  </a:cubicBezTo>
                  <a:cubicBezTo>
                    <a:pt x="852" y="367"/>
                    <a:pt x="897" y="334"/>
                    <a:pt x="914" y="344"/>
                  </a:cubicBezTo>
                  <a:cubicBezTo>
                    <a:pt x="914" y="344"/>
                    <a:pt x="914" y="344"/>
                    <a:pt x="914" y="344"/>
                  </a:cubicBezTo>
                  <a:cubicBezTo>
                    <a:pt x="915" y="357"/>
                    <a:pt x="917" y="371"/>
                    <a:pt x="918" y="385"/>
                  </a:cubicBezTo>
                  <a:cubicBezTo>
                    <a:pt x="918" y="385"/>
                    <a:pt x="918" y="386"/>
                    <a:pt x="919" y="387"/>
                  </a:cubicBezTo>
                  <a:cubicBezTo>
                    <a:pt x="906" y="397"/>
                    <a:pt x="868" y="424"/>
                    <a:pt x="826" y="445"/>
                  </a:cubicBezTo>
                  <a:cubicBezTo>
                    <a:pt x="802" y="457"/>
                    <a:pt x="777" y="466"/>
                    <a:pt x="754" y="469"/>
                  </a:cubicBezTo>
                  <a:cubicBezTo>
                    <a:pt x="681" y="479"/>
                    <a:pt x="759" y="486"/>
                    <a:pt x="783" y="479"/>
                  </a:cubicBezTo>
                  <a:cubicBezTo>
                    <a:pt x="790" y="477"/>
                    <a:pt x="807" y="470"/>
                    <a:pt x="826" y="463"/>
                  </a:cubicBezTo>
                  <a:cubicBezTo>
                    <a:pt x="858" y="450"/>
                    <a:pt x="900" y="434"/>
                    <a:pt x="920" y="4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Calibri"/>
              </a:endParaRPr>
            </a:p>
          </p:txBody>
        </p:sp>
        <p:sp>
          <p:nvSpPr>
            <p:cNvPr id="92" name="Freeform 218">
              <a:extLst>
                <a:ext uri="{FF2B5EF4-FFF2-40B4-BE49-F238E27FC236}">
                  <a16:creationId xmlns:a16="http://schemas.microsoft.com/office/drawing/2014/main" id="{FEE87E37-C43B-4FB2-88D6-34EF28460167}"/>
                </a:ext>
              </a:extLst>
            </p:cNvPr>
            <p:cNvSpPr>
              <a:spLocks/>
            </p:cNvSpPr>
            <p:nvPr/>
          </p:nvSpPr>
          <p:spPr bwMode="auto">
            <a:xfrm>
              <a:off x="16240126" y="7716838"/>
              <a:ext cx="1697038" cy="1522413"/>
            </a:xfrm>
            <a:custGeom>
              <a:avLst/>
              <a:gdLst>
                <a:gd name="T0" fmla="*/ 421 w 534"/>
                <a:gd name="T1" fmla="*/ 0 h 479"/>
                <a:gd name="T2" fmla="*/ 534 w 534"/>
                <a:gd name="T3" fmla="*/ 16 h 479"/>
                <a:gd name="T4" fmla="*/ 444 w 534"/>
                <a:gd name="T5" fmla="*/ 165 h 479"/>
                <a:gd name="T6" fmla="*/ 422 w 534"/>
                <a:gd name="T7" fmla="*/ 213 h 479"/>
                <a:gd name="T8" fmla="*/ 405 w 534"/>
                <a:gd name="T9" fmla="*/ 206 h 479"/>
                <a:gd name="T10" fmla="*/ 326 w 534"/>
                <a:gd name="T11" fmla="*/ 193 h 479"/>
                <a:gd name="T12" fmla="*/ 406 w 534"/>
                <a:gd name="T13" fmla="*/ 251 h 479"/>
                <a:gd name="T14" fmla="*/ 401 w 534"/>
                <a:gd name="T15" fmla="*/ 261 h 479"/>
                <a:gd name="T16" fmla="*/ 362 w 534"/>
                <a:gd name="T17" fmla="*/ 333 h 479"/>
                <a:gd name="T18" fmla="*/ 51 w 534"/>
                <a:gd name="T19" fmla="*/ 417 h 479"/>
                <a:gd name="T20" fmla="*/ 14 w 534"/>
                <a:gd name="T21" fmla="*/ 479 h 479"/>
                <a:gd name="T22" fmla="*/ 1 w 534"/>
                <a:gd name="T23" fmla="*/ 440 h 479"/>
                <a:gd name="T24" fmla="*/ 1 w 534"/>
                <a:gd name="T25" fmla="*/ 420 h 479"/>
                <a:gd name="T26" fmla="*/ 54 w 534"/>
                <a:gd name="T27" fmla="*/ 391 h 479"/>
                <a:gd name="T28" fmla="*/ 271 w 534"/>
                <a:gd name="T29" fmla="*/ 247 h 479"/>
                <a:gd name="T30" fmla="*/ 421 w 534"/>
                <a:gd name="T31" fmla="*/ 0 h 4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34" h="479">
                  <a:moveTo>
                    <a:pt x="421" y="0"/>
                  </a:moveTo>
                  <a:cubicBezTo>
                    <a:pt x="463" y="8"/>
                    <a:pt x="504" y="13"/>
                    <a:pt x="534" y="16"/>
                  </a:cubicBezTo>
                  <a:cubicBezTo>
                    <a:pt x="500" y="63"/>
                    <a:pt x="470" y="112"/>
                    <a:pt x="444" y="165"/>
                  </a:cubicBezTo>
                  <a:cubicBezTo>
                    <a:pt x="436" y="181"/>
                    <a:pt x="429" y="197"/>
                    <a:pt x="422" y="213"/>
                  </a:cubicBezTo>
                  <a:cubicBezTo>
                    <a:pt x="416" y="211"/>
                    <a:pt x="410" y="209"/>
                    <a:pt x="405" y="206"/>
                  </a:cubicBezTo>
                  <a:cubicBezTo>
                    <a:pt x="376" y="195"/>
                    <a:pt x="346" y="189"/>
                    <a:pt x="326" y="193"/>
                  </a:cubicBezTo>
                  <a:cubicBezTo>
                    <a:pt x="304" y="197"/>
                    <a:pt x="301" y="211"/>
                    <a:pt x="406" y="251"/>
                  </a:cubicBezTo>
                  <a:cubicBezTo>
                    <a:pt x="404" y="254"/>
                    <a:pt x="403" y="257"/>
                    <a:pt x="401" y="261"/>
                  </a:cubicBezTo>
                  <a:cubicBezTo>
                    <a:pt x="391" y="285"/>
                    <a:pt x="382" y="314"/>
                    <a:pt x="362" y="333"/>
                  </a:cubicBezTo>
                  <a:cubicBezTo>
                    <a:pt x="332" y="363"/>
                    <a:pt x="194" y="479"/>
                    <a:pt x="51" y="417"/>
                  </a:cubicBezTo>
                  <a:cubicBezTo>
                    <a:pt x="34" y="433"/>
                    <a:pt x="22" y="457"/>
                    <a:pt x="14" y="479"/>
                  </a:cubicBezTo>
                  <a:cubicBezTo>
                    <a:pt x="9" y="468"/>
                    <a:pt x="4" y="454"/>
                    <a:pt x="1" y="440"/>
                  </a:cubicBezTo>
                  <a:cubicBezTo>
                    <a:pt x="0" y="433"/>
                    <a:pt x="0" y="426"/>
                    <a:pt x="1" y="420"/>
                  </a:cubicBezTo>
                  <a:cubicBezTo>
                    <a:pt x="4" y="401"/>
                    <a:pt x="17" y="388"/>
                    <a:pt x="54" y="391"/>
                  </a:cubicBezTo>
                  <a:cubicBezTo>
                    <a:pt x="152" y="401"/>
                    <a:pt x="249" y="302"/>
                    <a:pt x="271" y="247"/>
                  </a:cubicBezTo>
                  <a:cubicBezTo>
                    <a:pt x="284" y="217"/>
                    <a:pt x="344" y="126"/>
                    <a:pt x="42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Calibri"/>
              </a:endParaRPr>
            </a:p>
          </p:txBody>
        </p:sp>
        <p:sp>
          <p:nvSpPr>
            <p:cNvPr id="93" name="Freeform 219">
              <a:extLst>
                <a:ext uri="{FF2B5EF4-FFF2-40B4-BE49-F238E27FC236}">
                  <a16:creationId xmlns:a16="http://schemas.microsoft.com/office/drawing/2014/main" id="{E7F47DB9-4370-458B-B3E4-BA6D5683E0ED}"/>
                </a:ext>
              </a:extLst>
            </p:cNvPr>
            <p:cNvSpPr>
              <a:spLocks/>
            </p:cNvSpPr>
            <p:nvPr/>
          </p:nvSpPr>
          <p:spPr bwMode="auto">
            <a:xfrm>
              <a:off x="17624426" y="7458076"/>
              <a:ext cx="487363" cy="223838"/>
            </a:xfrm>
            <a:custGeom>
              <a:avLst/>
              <a:gdLst>
                <a:gd name="T0" fmla="*/ 35 w 153"/>
                <a:gd name="T1" fmla="*/ 0 h 70"/>
                <a:gd name="T2" fmla="*/ 153 w 153"/>
                <a:gd name="T3" fmla="*/ 24 h 70"/>
                <a:gd name="T4" fmla="*/ 143 w 153"/>
                <a:gd name="T5" fmla="*/ 37 h 70"/>
                <a:gd name="T6" fmla="*/ 118 w 153"/>
                <a:gd name="T7" fmla="*/ 70 h 70"/>
                <a:gd name="T8" fmla="*/ 0 w 153"/>
                <a:gd name="T9" fmla="*/ 58 h 70"/>
                <a:gd name="T10" fmla="*/ 35 w 153"/>
                <a:gd name="T11" fmla="*/ 0 h 70"/>
              </a:gdLst>
              <a:ahLst/>
              <a:cxnLst>
                <a:cxn ang="0">
                  <a:pos x="T0" y="T1"/>
                </a:cxn>
                <a:cxn ang="0">
                  <a:pos x="T2" y="T3"/>
                </a:cxn>
                <a:cxn ang="0">
                  <a:pos x="T4" y="T5"/>
                </a:cxn>
                <a:cxn ang="0">
                  <a:pos x="T6" y="T7"/>
                </a:cxn>
                <a:cxn ang="0">
                  <a:pos x="T8" y="T9"/>
                </a:cxn>
                <a:cxn ang="0">
                  <a:pos x="T10" y="T11"/>
                </a:cxn>
              </a:cxnLst>
              <a:rect l="0" t="0" r="r" b="b"/>
              <a:pathLst>
                <a:path w="153" h="70">
                  <a:moveTo>
                    <a:pt x="35" y="0"/>
                  </a:moveTo>
                  <a:cubicBezTo>
                    <a:pt x="82" y="11"/>
                    <a:pt x="127" y="19"/>
                    <a:pt x="153" y="24"/>
                  </a:cubicBezTo>
                  <a:cubicBezTo>
                    <a:pt x="150" y="28"/>
                    <a:pt x="146" y="33"/>
                    <a:pt x="143" y="37"/>
                  </a:cubicBezTo>
                  <a:cubicBezTo>
                    <a:pt x="134" y="48"/>
                    <a:pt x="126" y="59"/>
                    <a:pt x="118" y="70"/>
                  </a:cubicBezTo>
                  <a:cubicBezTo>
                    <a:pt x="90" y="69"/>
                    <a:pt x="44" y="65"/>
                    <a:pt x="0" y="58"/>
                  </a:cubicBezTo>
                  <a:cubicBezTo>
                    <a:pt x="11" y="39"/>
                    <a:pt x="23" y="20"/>
                    <a:pt x="3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Calibri"/>
              </a:endParaRPr>
            </a:p>
          </p:txBody>
        </p:sp>
        <p:sp>
          <p:nvSpPr>
            <p:cNvPr id="94" name="Freeform 220">
              <a:extLst>
                <a:ext uri="{FF2B5EF4-FFF2-40B4-BE49-F238E27FC236}">
                  <a16:creationId xmlns:a16="http://schemas.microsoft.com/office/drawing/2014/main" id="{1ACC6236-1031-4284-B0FB-81EB048A43C4}"/>
                </a:ext>
              </a:extLst>
            </p:cNvPr>
            <p:cNvSpPr>
              <a:spLocks/>
            </p:cNvSpPr>
            <p:nvPr/>
          </p:nvSpPr>
          <p:spPr bwMode="auto">
            <a:xfrm>
              <a:off x="17754601" y="6858001"/>
              <a:ext cx="750888" cy="635000"/>
            </a:xfrm>
            <a:custGeom>
              <a:avLst/>
              <a:gdLst>
                <a:gd name="T0" fmla="*/ 236 w 236"/>
                <a:gd name="T1" fmla="*/ 15 h 200"/>
                <a:gd name="T2" fmla="*/ 122 w 236"/>
                <a:gd name="T3" fmla="*/ 200 h 200"/>
                <a:gd name="T4" fmla="*/ 0 w 236"/>
                <a:gd name="T5" fmla="*/ 178 h 200"/>
                <a:gd name="T6" fmla="*/ 95 w 236"/>
                <a:gd name="T7" fmla="*/ 14 h 200"/>
                <a:gd name="T8" fmla="*/ 236 w 236"/>
                <a:gd name="T9" fmla="*/ 15 h 200"/>
              </a:gdLst>
              <a:ahLst/>
              <a:cxnLst>
                <a:cxn ang="0">
                  <a:pos x="T0" y="T1"/>
                </a:cxn>
                <a:cxn ang="0">
                  <a:pos x="T2" y="T3"/>
                </a:cxn>
                <a:cxn ang="0">
                  <a:pos x="T4" y="T5"/>
                </a:cxn>
                <a:cxn ang="0">
                  <a:pos x="T6" y="T7"/>
                </a:cxn>
                <a:cxn ang="0">
                  <a:pos x="T8" y="T9"/>
                </a:cxn>
              </a:cxnLst>
              <a:rect l="0" t="0" r="r" b="b"/>
              <a:pathLst>
                <a:path w="236" h="200">
                  <a:moveTo>
                    <a:pt x="236" y="15"/>
                  </a:moveTo>
                  <a:cubicBezTo>
                    <a:pt x="208" y="82"/>
                    <a:pt x="166" y="142"/>
                    <a:pt x="122" y="200"/>
                  </a:cubicBezTo>
                  <a:cubicBezTo>
                    <a:pt x="106" y="198"/>
                    <a:pt x="53" y="189"/>
                    <a:pt x="0" y="178"/>
                  </a:cubicBezTo>
                  <a:cubicBezTo>
                    <a:pt x="31" y="127"/>
                    <a:pt x="63" y="72"/>
                    <a:pt x="95" y="14"/>
                  </a:cubicBezTo>
                  <a:cubicBezTo>
                    <a:pt x="133" y="15"/>
                    <a:pt x="208" y="0"/>
                    <a:pt x="236" y="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Calibri"/>
              </a:endParaRPr>
            </a:p>
          </p:txBody>
        </p:sp>
        <p:sp>
          <p:nvSpPr>
            <p:cNvPr id="95" name="Freeform 221">
              <a:extLst>
                <a:ext uri="{FF2B5EF4-FFF2-40B4-BE49-F238E27FC236}">
                  <a16:creationId xmlns:a16="http://schemas.microsoft.com/office/drawing/2014/main" id="{0A4528EB-4BD7-4647-B82E-9BFFCF2308D4}"/>
                </a:ext>
              </a:extLst>
            </p:cNvPr>
            <p:cNvSpPr>
              <a:spLocks/>
            </p:cNvSpPr>
            <p:nvPr/>
          </p:nvSpPr>
          <p:spPr bwMode="auto">
            <a:xfrm>
              <a:off x="18099088" y="4310063"/>
              <a:ext cx="593725" cy="1160463"/>
            </a:xfrm>
            <a:custGeom>
              <a:avLst/>
              <a:gdLst>
                <a:gd name="T0" fmla="*/ 104 w 187"/>
                <a:gd name="T1" fmla="*/ 365 h 365"/>
                <a:gd name="T2" fmla="*/ 0 w 187"/>
                <a:gd name="T3" fmla="*/ 0 h 365"/>
                <a:gd name="T4" fmla="*/ 135 w 187"/>
                <a:gd name="T5" fmla="*/ 156 h 365"/>
                <a:gd name="T6" fmla="*/ 187 w 187"/>
                <a:gd name="T7" fmla="*/ 292 h 365"/>
                <a:gd name="T8" fmla="*/ 187 w 187"/>
                <a:gd name="T9" fmla="*/ 292 h 365"/>
                <a:gd name="T10" fmla="*/ 104 w 187"/>
                <a:gd name="T11" fmla="*/ 365 h 365"/>
              </a:gdLst>
              <a:ahLst/>
              <a:cxnLst>
                <a:cxn ang="0">
                  <a:pos x="T0" y="T1"/>
                </a:cxn>
                <a:cxn ang="0">
                  <a:pos x="T2" y="T3"/>
                </a:cxn>
                <a:cxn ang="0">
                  <a:pos x="T4" y="T5"/>
                </a:cxn>
                <a:cxn ang="0">
                  <a:pos x="T6" y="T7"/>
                </a:cxn>
                <a:cxn ang="0">
                  <a:pos x="T8" y="T9"/>
                </a:cxn>
                <a:cxn ang="0">
                  <a:pos x="T10" y="T11"/>
                </a:cxn>
              </a:cxnLst>
              <a:rect l="0" t="0" r="r" b="b"/>
              <a:pathLst>
                <a:path w="187" h="365">
                  <a:moveTo>
                    <a:pt x="104" y="365"/>
                  </a:moveTo>
                  <a:cubicBezTo>
                    <a:pt x="85" y="166"/>
                    <a:pt x="0" y="0"/>
                    <a:pt x="0" y="0"/>
                  </a:cubicBezTo>
                  <a:cubicBezTo>
                    <a:pt x="21" y="23"/>
                    <a:pt x="81" y="72"/>
                    <a:pt x="135" y="156"/>
                  </a:cubicBezTo>
                  <a:cubicBezTo>
                    <a:pt x="166" y="206"/>
                    <a:pt x="180" y="249"/>
                    <a:pt x="187" y="292"/>
                  </a:cubicBezTo>
                  <a:cubicBezTo>
                    <a:pt x="187" y="292"/>
                    <a:pt x="187" y="292"/>
                    <a:pt x="187" y="292"/>
                  </a:cubicBezTo>
                  <a:cubicBezTo>
                    <a:pt x="186" y="294"/>
                    <a:pt x="153" y="341"/>
                    <a:pt x="104" y="36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Calibri"/>
              </a:endParaRPr>
            </a:p>
          </p:txBody>
        </p:sp>
        <p:sp>
          <p:nvSpPr>
            <p:cNvPr id="96" name="Freeform 222">
              <a:extLst>
                <a:ext uri="{FF2B5EF4-FFF2-40B4-BE49-F238E27FC236}">
                  <a16:creationId xmlns:a16="http://schemas.microsoft.com/office/drawing/2014/main" id="{655A2FEF-71B9-49FB-82CC-B5F2E7416D48}"/>
                </a:ext>
              </a:extLst>
            </p:cNvPr>
            <p:cNvSpPr>
              <a:spLocks/>
            </p:cNvSpPr>
            <p:nvPr/>
          </p:nvSpPr>
          <p:spPr bwMode="auto">
            <a:xfrm>
              <a:off x="18108613" y="5688013"/>
              <a:ext cx="628650" cy="1160463"/>
            </a:xfrm>
            <a:custGeom>
              <a:avLst/>
              <a:gdLst>
                <a:gd name="T0" fmla="*/ 198 w 198"/>
                <a:gd name="T1" fmla="*/ 0 h 365"/>
                <a:gd name="T2" fmla="*/ 179 w 198"/>
                <a:gd name="T3" fmla="*/ 151 h 365"/>
                <a:gd name="T4" fmla="*/ 147 w 198"/>
                <a:gd name="T5" fmla="*/ 318 h 365"/>
                <a:gd name="T6" fmla="*/ 0 w 198"/>
                <a:gd name="T7" fmla="*/ 353 h 365"/>
                <a:gd name="T8" fmla="*/ 45 w 198"/>
                <a:gd name="T9" fmla="*/ 269 h 365"/>
                <a:gd name="T10" fmla="*/ 104 w 198"/>
                <a:gd name="T11" fmla="*/ 30 h 365"/>
                <a:gd name="T12" fmla="*/ 198 w 198"/>
                <a:gd name="T13" fmla="*/ 0 h 365"/>
              </a:gdLst>
              <a:ahLst/>
              <a:cxnLst>
                <a:cxn ang="0">
                  <a:pos x="T0" y="T1"/>
                </a:cxn>
                <a:cxn ang="0">
                  <a:pos x="T2" y="T3"/>
                </a:cxn>
                <a:cxn ang="0">
                  <a:pos x="T4" y="T5"/>
                </a:cxn>
                <a:cxn ang="0">
                  <a:pos x="T6" y="T7"/>
                </a:cxn>
                <a:cxn ang="0">
                  <a:pos x="T8" y="T9"/>
                </a:cxn>
                <a:cxn ang="0">
                  <a:pos x="T10" y="T11"/>
                </a:cxn>
                <a:cxn ang="0">
                  <a:pos x="T12" y="T13"/>
                </a:cxn>
              </a:cxnLst>
              <a:rect l="0" t="0" r="r" b="b"/>
              <a:pathLst>
                <a:path w="198" h="365">
                  <a:moveTo>
                    <a:pt x="198" y="0"/>
                  </a:moveTo>
                  <a:cubicBezTo>
                    <a:pt x="197" y="51"/>
                    <a:pt x="187" y="103"/>
                    <a:pt x="179" y="151"/>
                  </a:cubicBezTo>
                  <a:cubicBezTo>
                    <a:pt x="170" y="207"/>
                    <a:pt x="162" y="263"/>
                    <a:pt x="147" y="318"/>
                  </a:cubicBezTo>
                  <a:cubicBezTo>
                    <a:pt x="131" y="329"/>
                    <a:pt x="74" y="365"/>
                    <a:pt x="0" y="353"/>
                  </a:cubicBezTo>
                  <a:cubicBezTo>
                    <a:pt x="15" y="326"/>
                    <a:pt x="30" y="298"/>
                    <a:pt x="45" y="269"/>
                  </a:cubicBezTo>
                  <a:cubicBezTo>
                    <a:pt x="84" y="193"/>
                    <a:pt x="101" y="110"/>
                    <a:pt x="104" y="30"/>
                  </a:cubicBezTo>
                  <a:cubicBezTo>
                    <a:pt x="136" y="17"/>
                    <a:pt x="178" y="1"/>
                    <a:pt x="19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Calibri"/>
              </a:endParaRPr>
            </a:p>
          </p:txBody>
        </p:sp>
        <p:sp>
          <p:nvSpPr>
            <p:cNvPr id="97" name="Freeform 223">
              <a:extLst>
                <a:ext uri="{FF2B5EF4-FFF2-40B4-BE49-F238E27FC236}">
                  <a16:creationId xmlns:a16="http://schemas.microsoft.com/office/drawing/2014/main" id="{00EEE055-99CB-48E2-9F59-1A385C73777B}"/>
                </a:ext>
              </a:extLst>
            </p:cNvPr>
            <p:cNvSpPr>
              <a:spLocks/>
            </p:cNvSpPr>
            <p:nvPr/>
          </p:nvSpPr>
          <p:spPr bwMode="auto">
            <a:xfrm>
              <a:off x="18432463" y="5372101"/>
              <a:ext cx="301625" cy="354013"/>
            </a:xfrm>
            <a:custGeom>
              <a:avLst/>
              <a:gdLst>
                <a:gd name="T0" fmla="*/ 90 w 95"/>
                <a:gd name="T1" fmla="*/ 10 h 111"/>
                <a:gd name="T2" fmla="*/ 90 w 95"/>
                <a:gd name="T3" fmla="*/ 10 h 111"/>
                <a:gd name="T4" fmla="*/ 94 w 95"/>
                <a:gd name="T5" fmla="*/ 51 h 111"/>
                <a:gd name="T6" fmla="*/ 95 w 95"/>
                <a:gd name="T7" fmla="*/ 53 h 111"/>
                <a:gd name="T8" fmla="*/ 2 w 95"/>
                <a:gd name="T9" fmla="*/ 111 h 111"/>
                <a:gd name="T10" fmla="*/ 0 w 95"/>
                <a:gd name="T11" fmla="*/ 47 h 111"/>
                <a:gd name="T12" fmla="*/ 90 w 95"/>
                <a:gd name="T13" fmla="*/ 10 h 111"/>
              </a:gdLst>
              <a:ahLst/>
              <a:cxnLst>
                <a:cxn ang="0">
                  <a:pos x="T0" y="T1"/>
                </a:cxn>
                <a:cxn ang="0">
                  <a:pos x="T2" y="T3"/>
                </a:cxn>
                <a:cxn ang="0">
                  <a:pos x="T4" y="T5"/>
                </a:cxn>
                <a:cxn ang="0">
                  <a:pos x="T6" y="T7"/>
                </a:cxn>
                <a:cxn ang="0">
                  <a:pos x="T8" y="T9"/>
                </a:cxn>
                <a:cxn ang="0">
                  <a:pos x="T10" y="T11"/>
                </a:cxn>
                <a:cxn ang="0">
                  <a:pos x="T12" y="T13"/>
                </a:cxn>
              </a:cxnLst>
              <a:rect l="0" t="0" r="r" b="b"/>
              <a:pathLst>
                <a:path w="95" h="111">
                  <a:moveTo>
                    <a:pt x="90" y="10"/>
                  </a:moveTo>
                  <a:cubicBezTo>
                    <a:pt x="90" y="10"/>
                    <a:pt x="90" y="10"/>
                    <a:pt x="90" y="10"/>
                  </a:cubicBezTo>
                  <a:cubicBezTo>
                    <a:pt x="91" y="23"/>
                    <a:pt x="93" y="37"/>
                    <a:pt x="94" y="51"/>
                  </a:cubicBezTo>
                  <a:cubicBezTo>
                    <a:pt x="94" y="51"/>
                    <a:pt x="94" y="52"/>
                    <a:pt x="95" y="53"/>
                  </a:cubicBezTo>
                  <a:cubicBezTo>
                    <a:pt x="82" y="63"/>
                    <a:pt x="44" y="90"/>
                    <a:pt x="2" y="111"/>
                  </a:cubicBezTo>
                  <a:cubicBezTo>
                    <a:pt x="2" y="89"/>
                    <a:pt x="1" y="68"/>
                    <a:pt x="0" y="47"/>
                  </a:cubicBezTo>
                  <a:cubicBezTo>
                    <a:pt x="28" y="33"/>
                    <a:pt x="73" y="0"/>
                    <a:pt x="90"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Calibri"/>
              </a:endParaRPr>
            </a:p>
          </p:txBody>
        </p:sp>
      </p:grpSp>
      <p:grpSp>
        <p:nvGrpSpPr>
          <p:cNvPr id="67" name="Group 66">
            <a:extLst>
              <a:ext uri="{FF2B5EF4-FFF2-40B4-BE49-F238E27FC236}">
                <a16:creationId xmlns:a16="http://schemas.microsoft.com/office/drawing/2014/main" id="{109E73D9-BCC1-4633-B14D-F18B86D2255E}"/>
              </a:ext>
            </a:extLst>
          </p:cNvPr>
          <p:cNvGrpSpPr/>
          <p:nvPr/>
        </p:nvGrpSpPr>
        <p:grpSpPr>
          <a:xfrm>
            <a:off x="7758452" y="1604407"/>
            <a:ext cx="1693642" cy="3446649"/>
            <a:chOff x="19080163" y="3538538"/>
            <a:chExt cx="3079750" cy="6267450"/>
          </a:xfrm>
        </p:grpSpPr>
        <p:sp>
          <p:nvSpPr>
            <p:cNvPr id="12" name="Freeform 8">
              <a:extLst>
                <a:ext uri="{FF2B5EF4-FFF2-40B4-BE49-F238E27FC236}">
                  <a16:creationId xmlns:a16="http://schemas.microsoft.com/office/drawing/2014/main" id="{A8B570B0-C749-4F4D-B1E7-201C0B14221E}"/>
                </a:ext>
              </a:extLst>
            </p:cNvPr>
            <p:cNvSpPr>
              <a:spLocks/>
            </p:cNvSpPr>
            <p:nvPr/>
          </p:nvSpPr>
          <p:spPr bwMode="auto">
            <a:xfrm>
              <a:off x="19080163" y="3538538"/>
              <a:ext cx="3079750" cy="6267450"/>
            </a:xfrm>
            <a:custGeom>
              <a:avLst/>
              <a:gdLst>
                <a:gd name="T0" fmla="*/ 828 w 970"/>
                <a:gd name="T1" fmla="*/ 1971 h 1971"/>
                <a:gd name="T2" fmla="*/ 142 w 970"/>
                <a:gd name="T3" fmla="*/ 1971 h 1971"/>
                <a:gd name="T4" fmla="*/ 0 w 970"/>
                <a:gd name="T5" fmla="*/ 1829 h 1971"/>
                <a:gd name="T6" fmla="*/ 0 w 970"/>
                <a:gd name="T7" fmla="*/ 142 h 1971"/>
                <a:gd name="T8" fmla="*/ 142 w 970"/>
                <a:gd name="T9" fmla="*/ 0 h 1971"/>
                <a:gd name="T10" fmla="*/ 828 w 970"/>
                <a:gd name="T11" fmla="*/ 0 h 1971"/>
                <a:gd name="T12" fmla="*/ 970 w 970"/>
                <a:gd name="T13" fmla="*/ 142 h 1971"/>
                <a:gd name="T14" fmla="*/ 970 w 970"/>
                <a:gd name="T15" fmla="*/ 1829 h 1971"/>
                <a:gd name="T16" fmla="*/ 828 w 970"/>
                <a:gd name="T17" fmla="*/ 1971 h 19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70" h="1971">
                  <a:moveTo>
                    <a:pt x="828" y="1971"/>
                  </a:moveTo>
                  <a:cubicBezTo>
                    <a:pt x="142" y="1971"/>
                    <a:pt x="142" y="1971"/>
                    <a:pt x="142" y="1971"/>
                  </a:cubicBezTo>
                  <a:cubicBezTo>
                    <a:pt x="64" y="1971"/>
                    <a:pt x="0" y="1908"/>
                    <a:pt x="0" y="1829"/>
                  </a:cubicBezTo>
                  <a:cubicBezTo>
                    <a:pt x="0" y="142"/>
                    <a:pt x="0" y="142"/>
                    <a:pt x="0" y="142"/>
                  </a:cubicBezTo>
                  <a:cubicBezTo>
                    <a:pt x="0" y="64"/>
                    <a:pt x="64" y="0"/>
                    <a:pt x="142" y="0"/>
                  </a:cubicBezTo>
                  <a:cubicBezTo>
                    <a:pt x="828" y="0"/>
                    <a:pt x="828" y="0"/>
                    <a:pt x="828" y="0"/>
                  </a:cubicBezTo>
                  <a:cubicBezTo>
                    <a:pt x="906" y="0"/>
                    <a:pt x="970" y="64"/>
                    <a:pt x="970" y="142"/>
                  </a:cubicBezTo>
                  <a:cubicBezTo>
                    <a:pt x="970" y="1829"/>
                    <a:pt x="970" y="1829"/>
                    <a:pt x="970" y="1829"/>
                  </a:cubicBezTo>
                  <a:cubicBezTo>
                    <a:pt x="970" y="1908"/>
                    <a:pt x="906" y="1971"/>
                    <a:pt x="828" y="1971"/>
                  </a:cubicBezTo>
                  <a:close/>
                </a:path>
              </a:pathLst>
            </a:custGeom>
            <a:solidFill>
              <a:srgbClr val="BFCCF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Calibri"/>
              </a:endParaRPr>
            </a:p>
          </p:txBody>
        </p:sp>
        <p:sp>
          <p:nvSpPr>
            <p:cNvPr id="13" name="Freeform 9">
              <a:extLst>
                <a:ext uri="{FF2B5EF4-FFF2-40B4-BE49-F238E27FC236}">
                  <a16:creationId xmlns:a16="http://schemas.microsoft.com/office/drawing/2014/main" id="{C66CC254-15C5-4FC2-9477-BAAAF3E484DA}"/>
                </a:ext>
              </a:extLst>
            </p:cNvPr>
            <p:cNvSpPr>
              <a:spLocks/>
            </p:cNvSpPr>
            <p:nvPr/>
          </p:nvSpPr>
          <p:spPr bwMode="auto">
            <a:xfrm>
              <a:off x="19140488" y="3598863"/>
              <a:ext cx="2952750" cy="6146800"/>
            </a:xfrm>
            <a:custGeom>
              <a:avLst/>
              <a:gdLst>
                <a:gd name="T0" fmla="*/ 810 w 930"/>
                <a:gd name="T1" fmla="*/ 1933 h 1933"/>
                <a:gd name="T2" fmla="*/ 121 w 930"/>
                <a:gd name="T3" fmla="*/ 1933 h 1933"/>
                <a:gd name="T4" fmla="*/ 0 w 930"/>
                <a:gd name="T5" fmla="*/ 1812 h 1933"/>
                <a:gd name="T6" fmla="*/ 0 w 930"/>
                <a:gd name="T7" fmla="*/ 121 h 1933"/>
                <a:gd name="T8" fmla="*/ 121 w 930"/>
                <a:gd name="T9" fmla="*/ 0 h 1933"/>
                <a:gd name="T10" fmla="*/ 810 w 930"/>
                <a:gd name="T11" fmla="*/ 0 h 1933"/>
                <a:gd name="T12" fmla="*/ 930 w 930"/>
                <a:gd name="T13" fmla="*/ 121 h 1933"/>
                <a:gd name="T14" fmla="*/ 930 w 930"/>
                <a:gd name="T15" fmla="*/ 1812 h 1933"/>
                <a:gd name="T16" fmla="*/ 810 w 930"/>
                <a:gd name="T17" fmla="*/ 1933 h 19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0" h="1933">
                  <a:moveTo>
                    <a:pt x="810" y="1933"/>
                  </a:moveTo>
                  <a:cubicBezTo>
                    <a:pt x="121" y="1933"/>
                    <a:pt x="121" y="1933"/>
                    <a:pt x="121" y="1933"/>
                  </a:cubicBezTo>
                  <a:cubicBezTo>
                    <a:pt x="54" y="1933"/>
                    <a:pt x="0" y="1879"/>
                    <a:pt x="0" y="1812"/>
                  </a:cubicBezTo>
                  <a:cubicBezTo>
                    <a:pt x="0" y="121"/>
                    <a:pt x="0" y="121"/>
                    <a:pt x="0" y="121"/>
                  </a:cubicBezTo>
                  <a:cubicBezTo>
                    <a:pt x="0" y="54"/>
                    <a:pt x="54" y="0"/>
                    <a:pt x="121" y="0"/>
                  </a:cubicBezTo>
                  <a:cubicBezTo>
                    <a:pt x="810" y="0"/>
                    <a:pt x="810" y="0"/>
                    <a:pt x="810" y="0"/>
                  </a:cubicBezTo>
                  <a:cubicBezTo>
                    <a:pt x="877" y="0"/>
                    <a:pt x="930" y="54"/>
                    <a:pt x="930" y="121"/>
                  </a:cubicBezTo>
                  <a:cubicBezTo>
                    <a:pt x="930" y="1812"/>
                    <a:pt x="930" y="1812"/>
                    <a:pt x="930" y="1812"/>
                  </a:cubicBezTo>
                  <a:cubicBezTo>
                    <a:pt x="930" y="1879"/>
                    <a:pt x="877" y="1933"/>
                    <a:pt x="810" y="1933"/>
                  </a:cubicBezTo>
                  <a:close/>
                </a:path>
              </a:pathLst>
            </a:custGeom>
            <a:solidFill>
              <a:srgbClr val="1B079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Calibri"/>
              </a:endParaRPr>
            </a:p>
          </p:txBody>
        </p:sp>
        <p:sp>
          <p:nvSpPr>
            <p:cNvPr id="14" name="Freeform 10">
              <a:extLst>
                <a:ext uri="{FF2B5EF4-FFF2-40B4-BE49-F238E27FC236}">
                  <a16:creationId xmlns:a16="http://schemas.microsoft.com/office/drawing/2014/main" id="{88687973-96BC-4EAD-A048-B14A8EC9E32D}"/>
                </a:ext>
              </a:extLst>
            </p:cNvPr>
            <p:cNvSpPr>
              <a:spLocks/>
            </p:cNvSpPr>
            <p:nvPr/>
          </p:nvSpPr>
          <p:spPr bwMode="auto">
            <a:xfrm>
              <a:off x="19245263" y="3706813"/>
              <a:ext cx="2740025" cy="5921375"/>
            </a:xfrm>
            <a:custGeom>
              <a:avLst/>
              <a:gdLst>
                <a:gd name="T0" fmla="*/ 666 w 863"/>
                <a:gd name="T1" fmla="*/ 21 h 1862"/>
                <a:gd name="T2" fmla="*/ 666 w 863"/>
                <a:gd name="T3" fmla="*/ 28 h 1862"/>
                <a:gd name="T4" fmla="*/ 621 w 863"/>
                <a:gd name="T5" fmla="*/ 72 h 1862"/>
                <a:gd name="T6" fmla="*/ 241 w 863"/>
                <a:gd name="T7" fmla="*/ 72 h 1862"/>
                <a:gd name="T8" fmla="*/ 196 w 863"/>
                <a:gd name="T9" fmla="*/ 28 h 1862"/>
                <a:gd name="T10" fmla="*/ 196 w 863"/>
                <a:gd name="T11" fmla="*/ 21 h 1862"/>
                <a:gd name="T12" fmla="*/ 175 w 863"/>
                <a:gd name="T13" fmla="*/ 0 h 1862"/>
                <a:gd name="T14" fmla="*/ 93 w 863"/>
                <a:gd name="T15" fmla="*/ 0 h 1862"/>
                <a:gd name="T16" fmla="*/ 0 w 863"/>
                <a:gd name="T17" fmla="*/ 93 h 1862"/>
                <a:gd name="T18" fmla="*/ 0 w 863"/>
                <a:gd name="T19" fmla="*/ 1769 h 1862"/>
                <a:gd name="T20" fmla="*/ 93 w 863"/>
                <a:gd name="T21" fmla="*/ 1862 h 1862"/>
                <a:gd name="T22" fmla="*/ 769 w 863"/>
                <a:gd name="T23" fmla="*/ 1862 h 1862"/>
                <a:gd name="T24" fmla="*/ 863 w 863"/>
                <a:gd name="T25" fmla="*/ 1769 h 1862"/>
                <a:gd name="T26" fmla="*/ 863 w 863"/>
                <a:gd name="T27" fmla="*/ 93 h 1862"/>
                <a:gd name="T28" fmla="*/ 769 w 863"/>
                <a:gd name="T29" fmla="*/ 0 h 1862"/>
                <a:gd name="T30" fmla="*/ 687 w 863"/>
                <a:gd name="T31" fmla="*/ 0 h 1862"/>
                <a:gd name="T32" fmla="*/ 666 w 863"/>
                <a:gd name="T33" fmla="*/ 21 h 1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63" h="1862">
                  <a:moveTo>
                    <a:pt x="666" y="21"/>
                  </a:moveTo>
                  <a:cubicBezTo>
                    <a:pt x="666" y="28"/>
                    <a:pt x="666" y="28"/>
                    <a:pt x="666" y="28"/>
                  </a:cubicBezTo>
                  <a:cubicBezTo>
                    <a:pt x="666" y="52"/>
                    <a:pt x="646" y="72"/>
                    <a:pt x="621" y="72"/>
                  </a:cubicBezTo>
                  <a:cubicBezTo>
                    <a:pt x="241" y="72"/>
                    <a:pt x="241" y="72"/>
                    <a:pt x="241" y="72"/>
                  </a:cubicBezTo>
                  <a:cubicBezTo>
                    <a:pt x="216" y="72"/>
                    <a:pt x="196" y="52"/>
                    <a:pt x="196" y="28"/>
                  </a:cubicBezTo>
                  <a:cubicBezTo>
                    <a:pt x="196" y="21"/>
                    <a:pt x="196" y="21"/>
                    <a:pt x="196" y="21"/>
                  </a:cubicBezTo>
                  <a:cubicBezTo>
                    <a:pt x="196" y="9"/>
                    <a:pt x="187" y="0"/>
                    <a:pt x="175" y="0"/>
                  </a:cubicBezTo>
                  <a:cubicBezTo>
                    <a:pt x="93" y="0"/>
                    <a:pt x="93" y="0"/>
                    <a:pt x="93" y="0"/>
                  </a:cubicBezTo>
                  <a:cubicBezTo>
                    <a:pt x="41" y="0"/>
                    <a:pt x="0" y="42"/>
                    <a:pt x="0" y="93"/>
                  </a:cubicBezTo>
                  <a:cubicBezTo>
                    <a:pt x="0" y="1769"/>
                    <a:pt x="0" y="1769"/>
                    <a:pt x="0" y="1769"/>
                  </a:cubicBezTo>
                  <a:cubicBezTo>
                    <a:pt x="0" y="1820"/>
                    <a:pt x="41" y="1862"/>
                    <a:pt x="93" y="1862"/>
                  </a:cubicBezTo>
                  <a:cubicBezTo>
                    <a:pt x="769" y="1862"/>
                    <a:pt x="769" y="1862"/>
                    <a:pt x="769" y="1862"/>
                  </a:cubicBezTo>
                  <a:cubicBezTo>
                    <a:pt x="821" y="1862"/>
                    <a:pt x="863" y="1820"/>
                    <a:pt x="863" y="1769"/>
                  </a:cubicBezTo>
                  <a:cubicBezTo>
                    <a:pt x="863" y="93"/>
                    <a:pt x="863" y="93"/>
                    <a:pt x="863" y="93"/>
                  </a:cubicBezTo>
                  <a:cubicBezTo>
                    <a:pt x="863" y="42"/>
                    <a:pt x="821" y="0"/>
                    <a:pt x="769" y="0"/>
                  </a:cubicBezTo>
                  <a:cubicBezTo>
                    <a:pt x="687" y="0"/>
                    <a:pt x="687" y="0"/>
                    <a:pt x="687" y="0"/>
                  </a:cubicBezTo>
                  <a:cubicBezTo>
                    <a:pt x="675" y="0"/>
                    <a:pt x="666" y="9"/>
                    <a:pt x="666" y="21"/>
                  </a:cubicBezTo>
                  <a:close/>
                </a:path>
              </a:pathLst>
            </a:custGeom>
            <a:solidFill>
              <a:srgbClr val="BFCCF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Calibri"/>
              </a:endParaRPr>
            </a:p>
          </p:txBody>
        </p:sp>
        <p:sp>
          <p:nvSpPr>
            <p:cNvPr id="15" name="Freeform 11">
              <a:extLst>
                <a:ext uri="{FF2B5EF4-FFF2-40B4-BE49-F238E27FC236}">
                  <a16:creationId xmlns:a16="http://schemas.microsoft.com/office/drawing/2014/main" id="{9D671272-ACC7-429F-8669-9B7D425602DF}"/>
                </a:ext>
              </a:extLst>
            </p:cNvPr>
            <p:cNvSpPr>
              <a:spLocks/>
            </p:cNvSpPr>
            <p:nvPr/>
          </p:nvSpPr>
          <p:spPr bwMode="auto">
            <a:xfrm>
              <a:off x="20413663" y="3763963"/>
              <a:ext cx="400050" cy="63500"/>
            </a:xfrm>
            <a:custGeom>
              <a:avLst/>
              <a:gdLst>
                <a:gd name="T0" fmla="*/ 116 w 126"/>
                <a:gd name="T1" fmla="*/ 20 h 20"/>
                <a:gd name="T2" fmla="*/ 10 w 126"/>
                <a:gd name="T3" fmla="*/ 20 h 20"/>
                <a:gd name="T4" fmla="*/ 0 w 126"/>
                <a:gd name="T5" fmla="*/ 10 h 20"/>
                <a:gd name="T6" fmla="*/ 0 w 126"/>
                <a:gd name="T7" fmla="*/ 10 h 20"/>
                <a:gd name="T8" fmla="*/ 10 w 126"/>
                <a:gd name="T9" fmla="*/ 0 h 20"/>
                <a:gd name="T10" fmla="*/ 116 w 126"/>
                <a:gd name="T11" fmla="*/ 0 h 20"/>
                <a:gd name="T12" fmla="*/ 126 w 126"/>
                <a:gd name="T13" fmla="*/ 10 h 20"/>
                <a:gd name="T14" fmla="*/ 126 w 126"/>
                <a:gd name="T15" fmla="*/ 10 h 20"/>
                <a:gd name="T16" fmla="*/ 116 w 126"/>
                <a:gd name="T17"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6" h="20">
                  <a:moveTo>
                    <a:pt x="116" y="20"/>
                  </a:moveTo>
                  <a:cubicBezTo>
                    <a:pt x="10" y="20"/>
                    <a:pt x="10" y="20"/>
                    <a:pt x="10" y="20"/>
                  </a:cubicBezTo>
                  <a:cubicBezTo>
                    <a:pt x="4" y="20"/>
                    <a:pt x="0" y="16"/>
                    <a:pt x="0" y="10"/>
                  </a:cubicBezTo>
                  <a:cubicBezTo>
                    <a:pt x="0" y="10"/>
                    <a:pt x="0" y="10"/>
                    <a:pt x="0" y="10"/>
                  </a:cubicBezTo>
                  <a:cubicBezTo>
                    <a:pt x="0" y="5"/>
                    <a:pt x="4" y="0"/>
                    <a:pt x="10" y="0"/>
                  </a:cubicBezTo>
                  <a:cubicBezTo>
                    <a:pt x="116" y="0"/>
                    <a:pt x="116" y="0"/>
                    <a:pt x="116" y="0"/>
                  </a:cubicBezTo>
                  <a:cubicBezTo>
                    <a:pt x="122" y="0"/>
                    <a:pt x="126" y="5"/>
                    <a:pt x="126" y="10"/>
                  </a:cubicBezTo>
                  <a:cubicBezTo>
                    <a:pt x="126" y="10"/>
                    <a:pt x="126" y="10"/>
                    <a:pt x="126" y="10"/>
                  </a:cubicBezTo>
                  <a:cubicBezTo>
                    <a:pt x="126" y="16"/>
                    <a:pt x="122" y="20"/>
                    <a:pt x="116" y="20"/>
                  </a:cubicBezTo>
                  <a:close/>
                </a:path>
              </a:pathLst>
            </a:custGeom>
            <a:solidFill>
              <a:srgbClr val="BFCCF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Calibri"/>
              </a:endParaRPr>
            </a:p>
          </p:txBody>
        </p:sp>
        <p:sp>
          <p:nvSpPr>
            <p:cNvPr id="16" name="Oval 12">
              <a:extLst>
                <a:ext uri="{FF2B5EF4-FFF2-40B4-BE49-F238E27FC236}">
                  <a16:creationId xmlns:a16="http://schemas.microsoft.com/office/drawing/2014/main" id="{60376E3F-895F-4F8C-B93E-AF3D0504A761}"/>
                </a:ext>
              </a:extLst>
            </p:cNvPr>
            <p:cNvSpPr>
              <a:spLocks noChangeArrowheads="1"/>
            </p:cNvSpPr>
            <p:nvPr/>
          </p:nvSpPr>
          <p:spPr bwMode="auto">
            <a:xfrm>
              <a:off x="20893088" y="3738563"/>
              <a:ext cx="114300" cy="114300"/>
            </a:xfrm>
            <a:prstGeom prst="ellipse">
              <a:avLst/>
            </a:prstGeom>
            <a:solidFill>
              <a:srgbClr val="BFCCF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Calibri"/>
              </a:endParaRPr>
            </a:p>
          </p:txBody>
        </p:sp>
      </p:grpSp>
      <p:grpSp>
        <p:nvGrpSpPr>
          <p:cNvPr id="68" name="Group 67">
            <a:extLst>
              <a:ext uri="{FF2B5EF4-FFF2-40B4-BE49-F238E27FC236}">
                <a16:creationId xmlns:a16="http://schemas.microsoft.com/office/drawing/2014/main" id="{DF6105FD-5E14-4E55-AB32-E65C840976F8}"/>
              </a:ext>
            </a:extLst>
          </p:cNvPr>
          <p:cNvGrpSpPr/>
          <p:nvPr/>
        </p:nvGrpSpPr>
        <p:grpSpPr>
          <a:xfrm>
            <a:off x="7981070" y="1949246"/>
            <a:ext cx="1248406" cy="2870461"/>
            <a:chOff x="2227263" y="4165601"/>
            <a:chExt cx="2270125" cy="5219700"/>
          </a:xfrm>
        </p:grpSpPr>
        <p:sp>
          <p:nvSpPr>
            <p:cNvPr id="17" name="Freeform 13">
              <a:extLst>
                <a:ext uri="{FF2B5EF4-FFF2-40B4-BE49-F238E27FC236}">
                  <a16:creationId xmlns:a16="http://schemas.microsoft.com/office/drawing/2014/main" id="{AF7E8146-FEF9-4DF1-8E59-7E4A43DABE74}"/>
                </a:ext>
              </a:extLst>
            </p:cNvPr>
            <p:cNvSpPr>
              <a:spLocks/>
            </p:cNvSpPr>
            <p:nvPr/>
          </p:nvSpPr>
          <p:spPr bwMode="auto">
            <a:xfrm>
              <a:off x="2227263" y="4165601"/>
              <a:ext cx="2270125" cy="5219700"/>
            </a:xfrm>
            <a:custGeom>
              <a:avLst/>
              <a:gdLst>
                <a:gd name="T0" fmla="*/ 625 w 715"/>
                <a:gd name="T1" fmla="*/ 1642 h 1642"/>
                <a:gd name="T2" fmla="*/ 90 w 715"/>
                <a:gd name="T3" fmla="*/ 1642 h 1642"/>
                <a:gd name="T4" fmla="*/ 0 w 715"/>
                <a:gd name="T5" fmla="*/ 1552 h 1642"/>
                <a:gd name="T6" fmla="*/ 0 w 715"/>
                <a:gd name="T7" fmla="*/ 89 h 1642"/>
                <a:gd name="T8" fmla="*/ 90 w 715"/>
                <a:gd name="T9" fmla="*/ 0 h 1642"/>
                <a:gd name="T10" fmla="*/ 625 w 715"/>
                <a:gd name="T11" fmla="*/ 0 h 1642"/>
                <a:gd name="T12" fmla="*/ 715 w 715"/>
                <a:gd name="T13" fmla="*/ 89 h 1642"/>
                <a:gd name="T14" fmla="*/ 715 w 715"/>
                <a:gd name="T15" fmla="*/ 1552 h 1642"/>
                <a:gd name="T16" fmla="*/ 625 w 715"/>
                <a:gd name="T17" fmla="*/ 1642 h 16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15" h="1642">
                  <a:moveTo>
                    <a:pt x="625" y="1642"/>
                  </a:moveTo>
                  <a:cubicBezTo>
                    <a:pt x="90" y="1642"/>
                    <a:pt x="90" y="1642"/>
                    <a:pt x="90" y="1642"/>
                  </a:cubicBezTo>
                  <a:cubicBezTo>
                    <a:pt x="40" y="1642"/>
                    <a:pt x="0" y="1602"/>
                    <a:pt x="0" y="1552"/>
                  </a:cubicBezTo>
                  <a:cubicBezTo>
                    <a:pt x="0" y="89"/>
                    <a:pt x="0" y="89"/>
                    <a:pt x="0" y="89"/>
                  </a:cubicBezTo>
                  <a:cubicBezTo>
                    <a:pt x="0" y="40"/>
                    <a:pt x="40" y="0"/>
                    <a:pt x="90" y="0"/>
                  </a:cubicBezTo>
                  <a:cubicBezTo>
                    <a:pt x="625" y="0"/>
                    <a:pt x="625" y="0"/>
                    <a:pt x="625" y="0"/>
                  </a:cubicBezTo>
                  <a:cubicBezTo>
                    <a:pt x="675" y="0"/>
                    <a:pt x="715" y="40"/>
                    <a:pt x="715" y="89"/>
                  </a:cubicBezTo>
                  <a:cubicBezTo>
                    <a:pt x="715" y="1552"/>
                    <a:pt x="715" y="1552"/>
                    <a:pt x="715" y="1552"/>
                  </a:cubicBezTo>
                  <a:cubicBezTo>
                    <a:pt x="715" y="1602"/>
                    <a:pt x="675" y="1642"/>
                    <a:pt x="625" y="1642"/>
                  </a:cubicBezTo>
                  <a:close/>
                </a:path>
              </a:pathLst>
            </a:custGeom>
            <a:solidFill>
              <a:srgbClr val="A6B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Calibri"/>
              </a:endParaRPr>
            </a:p>
          </p:txBody>
        </p:sp>
        <p:sp>
          <p:nvSpPr>
            <p:cNvPr id="18" name="Freeform 14">
              <a:extLst>
                <a:ext uri="{FF2B5EF4-FFF2-40B4-BE49-F238E27FC236}">
                  <a16:creationId xmlns:a16="http://schemas.microsoft.com/office/drawing/2014/main" id="{6CF5177F-2964-48E0-8358-202C82EABF4B}"/>
                </a:ext>
              </a:extLst>
            </p:cNvPr>
            <p:cNvSpPr>
              <a:spLocks/>
            </p:cNvSpPr>
            <p:nvPr/>
          </p:nvSpPr>
          <p:spPr bwMode="auto">
            <a:xfrm>
              <a:off x="2963863" y="7277101"/>
              <a:ext cx="796925" cy="141288"/>
            </a:xfrm>
            <a:custGeom>
              <a:avLst/>
              <a:gdLst>
                <a:gd name="T0" fmla="*/ 229 w 251"/>
                <a:gd name="T1" fmla="*/ 44 h 44"/>
                <a:gd name="T2" fmla="*/ 22 w 251"/>
                <a:gd name="T3" fmla="*/ 44 h 44"/>
                <a:gd name="T4" fmla="*/ 0 w 251"/>
                <a:gd name="T5" fmla="*/ 22 h 44"/>
                <a:gd name="T6" fmla="*/ 0 w 251"/>
                <a:gd name="T7" fmla="*/ 22 h 44"/>
                <a:gd name="T8" fmla="*/ 22 w 251"/>
                <a:gd name="T9" fmla="*/ 0 h 44"/>
                <a:gd name="T10" fmla="*/ 229 w 251"/>
                <a:gd name="T11" fmla="*/ 0 h 44"/>
                <a:gd name="T12" fmla="*/ 251 w 251"/>
                <a:gd name="T13" fmla="*/ 22 h 44"/>
                <a:gd name="T14" fmla="*/ 251 w 251"/>
                <a:gd name="T15" fmla="*/ 22 h 44"/>
                <a:gd name="T16" fmla="*/ 229 w 251"/>
                <a:gd name="T17" fmla="*/ 4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1" h="44">
                  <a:moveTo>
                    <a:pt x="229" y="44"/>
                  </a:moveTo>
                  <a:cubicBezTo>
                    <a:pt x="22" y="44"/>
                    <a:pt x="22" y="44"/>
                    <a:pt x="22" y="44"/>
                  </a:cubicBezTo>
                  <a:cubicBezTo>
                    <a:pt x="10" y="44"/>
                    <a:pt x="0" y="34"/>
                    <a:pt x="0" y="22"/>
                  </a:cubicBezTo>
                  <a:cubicBezTo>
                    <a:pt x="0" y="22"/>
                    <a:pt x="0" y="22"/>
                    <a:pt x="0" y="22"/>
                  </a:cubicBezTo>
                  <a:cubicBezTo>
                    <a:pt x="0" y="10"/>
                    <a:pt x="10" y="0"/>
                    <a:pt x="22" y="0"/>
                  </a:cubicBezTo>
                  <a:cubicBezTo>
                    <a:pt x="229" y="0"/>
                    <a:pt x="229" y="0"/>
                    <a:pt x="229" y="0"/>
                  </a:cubicBezTo>
                  <a:cubicBezTo>
                    <a:pt x="241" y="0"/>
                    <a:pt x="251" y="10"/>
                    <a:pt x="251" y="22"/>
                  </a:cubicBezTo>
                  <a:cubicBezTo>
                    <a:pt x="251" y="22"/>
                    <a:pt x="251" y="22"/>
                    <a:pt x="251" y="22"/>
                  </a:cubicBezTo>
                  <a:cubicBezTo>
                    <a:pt x="251" y="34"/>
                    <a:pt x="241" y="44"/>
                    <a:pt x="229" y="44"/>
                  </a:cubicBezTo>
                  <a:close/>
                </a:path>
              </a:pathLst>
            </a:custGeom>
            <a:solidFill>
              <a:srgbClr val="7181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Calibri"/>
              </a:endParaRPr>
            </a:p>
          </p:txBody>
        </p:sp>
        <p:sp>
          <p:nvSpPr>
            <p:cNvPr id="19" name="Oval 15">
              <a:extLst>
                <a:ext uri="{FF2B5EF4-FFF2-40B4-BE49-F238E27FC236}">
                  <a16:creationId xmlns:a16="http://schemas.microsoft.com/office/drawing/2014/main" id="{AFBC99D0-D697-4D69-ACB7-EA666C513003}"/>
                </a:ext>
              </a:extLst>
            </p:cNvPr>
            <p:cNvSpPr>
              <a:spLocks noChangeArrowheads="1"/>
            </p:cNvSpPr>
            <p:nvPr/>
          </p:nvSpPr>
          <p:spPr bwMode="auto">
            <a:xfrm>
              <a:off x="2951163" y="4768851"/>
              <a:ext cx="822325" cy="820738"/>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Calibri"/>
              </a:endParaRPr>
            </a:p>
          </p:txBody>
        </p:sp>
        <p:sp>
          <p:nvSpPr>
            <p:cNvPr id="20" name="Freeform 16">
              <a:extLst>
                <a:ext uri="{FF2B5EF4-FFF2-40B4-BE49-F238E27FC236}">
                  <a16:creationId xmlns:a16="http://schemas.microsoft.com/office/drawing/2014/main" id="{2B9BC249-411D-421F-9C8F-D751872C9E89}"/>
                </a:ext>
              </a:extLst>
            </p:cNvPr>
            <p:cNvSpPr>
              <a:spLocks/>
            </p:cNvSpPr>
            <p:nvPr/>
          </p:nvSpPr>
          <p:spPr bwMode="auto">
            <a:xfrm>
              <a:off x="3116263" y="5180013"/>
              <a:ext cx="492125" cy="295275"/>
            </a:xfrm>
            <a:custGeom>
              <a:avLst/>
              <a:gdLst>
                <a:gd name="T0" fmla="*/ 146 w 155"/>
                <a:gd name="T1" fmla="*/ 93 h 93"/>
                <a:gd name="T2" fmla="*/ 9 w 155"/>
                <a:gd name="T3" fmla="*/ 93 h 93"/>
                <a:gd name="T4" fmla="*/ 0 w 155"/>
                <a:gd name="T5" fmla="*/ 84 h 93"/>
                <a:gd name="T6" fmla="*/ 0 w 155"/>
                <a:gd name="T7" fmla="*/ 53 h 93"/>
                <a:gd name="T8" fmla="*/ 53 w 155"/>
                <a:gd name="T9" fmla="*/ 0 h 93"/>
                <a:gd name="T10" fmla="*/ 102 w 155"/>
                <a:gd name="T11" fmla="*/ 0 h 93"/>
                <a:gd name="T12" fmla="*/ 155 w 155"/>
                <a:gd name="T13" fmla="*/ 53 h 93"/>
                <a:gd name="T14" fmla="*/ 155 w 155"/>
                <a:gd name="T15" fmla="*/ 84 h 93"/>
                <a:gd name="T16" fmla="*/ 146 w 155"/>
                <a:gd name="T17" fmla="*/ 93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5" h="93">
                  <a:moveTo>
                    <a:pt x="146" y="93"/>
                  </a:moveTo>
                  <a:cubicBezTo>
                    <a:pt x="9" y="93"/>
                    <a:pt x="9" y="93"/>
                    <a:pt x="9" y="93"/>
                  </a:cubicBezTo>
                  <a:cubicBezTo>
                    <a:pt x="4" y="93"/>
                    <a:pt x="0" y="89"/>
                    <a:pt x="0" y="84"/>
                  </a:cubicBezTo>
                  <a:cubicBezTo>
                    <a:pt x="0" y="53"/>
                    <a:pt x="0" y="53"/>
                    <a:pt x="0" y="53"/>
                  </a:cubicBezTo>
                  <a:cubicBezTo>
                    <a:pt x="0" y="24"/>
                    <a:pt x="24" y="0"/>
                    <a:pt x="53" y="0"/>
                  </a:cubicBezTo>
                  <a:cubicBezTo>
                    <a:pt x="102" y="0"/>
                    <a:pt x="102" y="0"/>
                    <a:pt x="102" y="0"/>
                  </a:cubicBezTo>
                  <a:cubicBezTo>
                    <a:pt x="131" y="0"/>
                    <a:pt x="155" y="24"/>
                    <a:pt x="155" y="53"/>
                  </a:cubicBezTo>
                  <a:cubicBezTo>
                    <a:pt x="155" y="84"/>
                    <a:pt x="155" y="84"/>
                    <a:pt x="155" y="84"/>
                  </a:cubicBezTo>
                  <a:cubicBezTo>
                    <a:pt x="155" y="89"/>
                    <a:pt x="151" y="93"/>
                    <a:pt x="146" y="93"/>
                  </a:cubicBezTo>
                  <a:close/>
                </a:path>
              </a:pathLst>
            </a:custGeom>
            <a:solidFill>
              <a:srgbClr val="7181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Calibri"/>
              </a:endParaRPr>
            </a:p>
          </p:txBody>
        </p:sp>
        <p:sp>
          <p:nvSpPr>
            <p:cNvPr id="21" name="Freeform 17">
              <a:extLst>
                <a:ext uri="{FF2B5EF4-FFF2-40B4-BE49-F238E27FC236}">
                  <a16:creationId xmlns:a16="http://schemas.microsoft.com/office/drawing/2014/main" id="{9013BE27-9301-4464-8294-201FD07518A7}"/>
                </a:ext>
              </a:extLst>
            </p:cNvPr>
            <p:cNvSpPr>
              <a:spLocks/>
            </p:cNvSpPr>
            <p:nvPr/>
          </p:nvSpPr>
          <p:spPr bwMode="auto">
            <a:xfrm>
              <a:off x="3208338" y="4826001"/>
              <a:ext cx="307975" cy="338138"/>
            </a:xfrm>
            <a:custGeom>
              <a:avLst/>
              <a:gdLst>
                <a:gd name="T0" fmla="*/ 61 w 97"/>
                <a:gd name="T1" fmla="*/ 106 h 106"/>
                <a:gd name="T2" fmla="*/ 34 w 97"/>
                <a:gd name="T3" fmla="*/ 106 h 106"/>
                <a:gd name="T4" fmla="*/ 0 w 97"/>
                <a:gd name="T5" fmla="*/ 72 h 106"/>
                <a:gd name="T6" fmla="*/ 0 w 97"/>
                <a:gd name="T7" fmla="*/ 48 h 106"/>
                <a:gd name="T8" fmla="*/ 48 w 97"/>
                <a:gd name="T9" fmla="*/ 0 h 106"/>
                <a:gd name="T10" fmla="*/ 49 w 97"/>
                <a:gd name="T11" fmla="*/ 0 h 106"/>
                <a:gd name="T12" fmla="*/ 97 w 97"/>
                <a:gd name="T13" fmla="*/ 48 h 106"/>
                <a:gd name="T14" fmla="*/ 97 w 97"/>
                <a:gd name="T15" fmla="*/ 70 h 106"/>
                <a:gd name="T16" fmla="*/ 61 w 97"/>
                <a:gd name="T17" fmla="*/ 106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7" h="106">
                  <a:moveTo>
                    <a:pt x="61" y="106"/>
                  </a:moveTo>
                  <a:cubicBezTo>
                    <a:pt x="34" y="106"/>
                    <a:pt x="34" y="106"/>
                    <a:pt x="34" y="106"/>
                  </a:cubicBezTo>
                  <a:cubicBezTo>
                    <a:pt x="15" y="106"/>
                    <a:pt x="0" y="91"/>
                    <a:pt x="0" y="72"/>
                  </a:cubicBezTo>
                  <a:cubicBezTo>
                    <a:pt x="0" y="48"/>
                    <a:pt x="0" y="48"/>
                    <a:pt x="0" y="48"/>
                  </a:cubicBezTo>
                  <a:cubicBezTo>
                    <a:pt x="0" y="22"/>
                    <a:pt x="21" y="0"/>
                    <a:pt x="48" y="0"/>
                  </a:cubicBezTo>
                  <a:cubicBezTo>
                    <a:pt x="49" y="0"/>
                    <a:pt x="49" y="0"/>
                    <a:pt x="49" y="0"/>
                  </a:cubicBezTo>
                  <a:cubicBezTo>
                    <a:pt x="76" y="0"/>
                    <a:pt x="97" y="22"/>
                    <a:pt x="97" y="48"/>
                  </a:cubicBezTo>
                  <a:cubicBezTo>
                    <a:pt x="97" y="70"/>
                    <a:pt x="97" y="70"/>
                    <a:pt x="97" y="70"/>
                  </a:cubicBezTo>
                  <a:cubicBezTo>
                    <a:pt x="97" y="90"/>
                    <a:pt x="81" y="106"/>
                    <a:pt x="61" y="106"/>
                  </a:cubicBezTo>
                  <a:close/>
                </a:path>
              </a:pathLst>
            </a:custGeom>
            <a:solidFill>
              <a:srgbClr val="FDC1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Calibri"/>
              </a:endParaRPr>
            </a:p>
          </p:txBody>
        </p:sp>
        <p:sp>
          <p:nvSpPr>
            <p:cNvPr id="22" name="Freeform 18">
              <a:extLst>
                <a:ext uri="{FF2B5EF4-FFF2-40B4-BE49-F238E27FC236}">
                  <a16:creationId xmlns:a16="http://schemas.microsoft.com/office/drawing/2014/main" id="{768AB36C-4A3A-4D64-BCDE-F94BC11357D0}"/>
                </a:ext>
              </a:extLst>
            </p:cNvPr>
            <p:cNvSpPr>
              <a:spLocks/>
            </p:cNvSpPr>
            <p:nvPr/>
          </p:nvSpPr>
          <p:spPr bwMode="auto">
            <a:xfrm>
              <a:off x="3313113" y="5138738"/>
              <a:ext cx="92075" cy="114300"/>
            </a:xfrm>
            <a:custGeom>
              <a:avLst/>
              <a:gdLst>
                <a:gd name="T0" fmla="*/ 15 w 29"/>
                <a:gd name="T1" fmla="*/ 36 h 36"/>
                <a:gd name="T2" fmla="*/ 15 w 29"/>
                <a:gd name="T3" fmla="*/ 36 h 36"/>
                <a:gd name="T4" fmla="*/ 0 w 29"/>
                <a:gd name="T5" fmla="*/ 21 h 36"/>
                <a:gd name="T6" fmla="*/ 0 w 29"/>
                <a:gd name="T7" fmla="*/ 0 h 36"/>
                <a:gd name="T8" fmla="*/ 29 w 29"/>
                <a:gd name="T9" fmla="*/ 0 h 36"/>
                <a:gd name="T10" fmla="*/ 29 w 29"/>
                <a:gd name="T11" fmla="*/ 21 h 36"/>
                <a:gd name="T12" fmla="*/ 15 w 29"/>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29" h="36">
                  <a:moveTo>
                    <a:pt x="15" y="36"/>
                  </a:moveTo>
                  <a:cubicBezTo>
                    <a:pt x="15" y="36"/>
                    <a:pt x="15" y="36"/>
                    <a:pt x="15" y="36"/>
                  </a:cubicBezTo>
                  <a:cubicBezTo>
                    <a:pt x="7" y="36"/>
                    <a:pt x="0" y="29"/>
                    <a:pt x="0" y="21"/>
                  </a:cubicBezTo>
                  <a:cubicBezTo>
                    <a:pt x="0" y="0"/>
                    <a:pt x="0" y="0"/>
                    <a:pt x="0" y="0"/>
                  </a:cubicBezTo>
                  <a:cubicBezTo>
                    <a:pt x="29" y="0"/>
                    <a:pt x="29" y="0"/>
                    <a:pt x="29" y="0"/>
                  </a:cubicBezTo>
                  <a:cubicBezTo>
                    <a:pt x="29" y="21"/>
                    <a:pt x="29" y="21"/>
                    <a:pt x="29" y="21"/>
                  </a:cubicBezTo>
                  <a:cubicBezTo>
                    <a:pt x="29" y="29"/>
                    <a:pt x="23" y="36"/>
                    <a:pt x="15" y="36"/>
                  </a:cubicBezTo>
                  <a:close/>
                </a:path>
              </a:pathLst>
            </a:custGeom>
            <a:solidFill>
              <a:srgbClr val="FDC1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Calibri"/>
              </a:endParaRPr>
            </a:p>
          </p:txBody>
        </p:sp>
        <p:sp>
          <p:nvSpPr>
            <p:cNvPr id="23" name="Freeform 19">
              <a:extLst>
                <a:ext uri="{FF2B5EF4-FFF2-40B4-BE49-F238E27FC236}">
                  <a16:creationId xmlns:a16="http://schemas.microsoft.com/office/drawing/2014/main" id="{D5AD1387-A4B5-4A42-A812-164AEFC14486}"/>
                </a:ext>
              </a:extLst>
            </p:cNvPr>
            <p:cNvSpPr>
              <a:spLocks/>
            </p:cNvSpPr>
            <p:nvPr/>
          </p:nvSpPr>
          <p:spPr bwMode="auto">
            <a:xfrm>
              <a:off x="3182938" y="4797426"/>
              <a:ext cx="358775" cy="209550"/>
            </a:xfrm>
            <a:custGeom>
              <a:avLst/>
              <a:gdLst>
                <a:gd name="T0" fmla="*/ 101 w 113"/>
                <a:gd name="T1" fmla="*/ 30 h 66"/>
                <a:gd name="T2" fmla="*/ 83 w 113"/>
                <a:gd name="T3" fmla="*/ 12 h 66"/>
                <a:gd name="T4" fmla="*/ 81 w 113"/>
                <a:gd name="T5" fmla="*/ 12 h 66"/>
                <a:gd name="T6" fmla="*/ 55 w 113"/>
                <a:gd name="T7" fmla="*/ 0 h 66"/>
                <a:gd name="T8" fmla="*/ 32 w 113"/>
                <a:gd name="T9" fmla="*/ 10 h 66"/>
                <a:gd name="T10" fmla="*/ 31 w 113"/>
                <a:gd name="T11" fmla="*/ 10 h 66"/>
                <a:gd name="T12" fmla="*/ 12 w 113"/>
                <a:gd name="T13" fmla="*/ 27 h 66"/>
                <a:gd name="T14" fmla="*/ 0 w 113"/>
                <a:gd name="T15" fmla="*/ 44 h 66"/>
                <a:gd name="T16" fmla="*/ 19 w 113"/>
                <a:gd name="T17" fmla="*/ 63 h 66"/>
                <a:gd name="T18" fmla="*/ 33 w 113"/>
                <a:gd name="T19" fmla="*/ 56 h 66"/>
                <a:gd name="T20" fmla="*/ 55 w 113"/>
                <a:gd name="T21" fmla="*/ 66 h 66"/>
                <a:gd name="T22" fmla="*/ 79 w 113"/>
                <a:gd name="T23" fmla="*/ 56 h 66"/>
                <a:gd name="T24" fmla="*/ 94 w 113"/>
                <a:gd name="T25" fmla="*/ 65 h 66"/>
                <a:gd name="T26" fmla="*/ 113 w 113"/>
                <a:gd name="T27" fmla="*/ 47 h 66"/>
                <a:gd name="T28" fmla="*/ 101 w 113"/>
                <a:gd name="T29" fmla="*/ 3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13" h="66">
                  <a:moveTo>
                    <a:pt x="101" y="30"/>
                  </a:moveTo>
                  <a:cubicBezTo>
                    <a:pt x="101" y="20"/>
                    <a:pt x="93" y="12"/>
                    <a:pt x="83" y="12"/>
                  </a:cubicBezTo>
                  <a:cubicBezTo>
                    <a:pt x="82" y="12"/>
                    <a:pt x="82" y="12"/>
                    <a:pt x="81" y="12"/>
                  </a:cubicBezTo>
                  <a:cubicBezTo>
                    <a:pt x="75" y="5"/>
                    <a:pt x="66" y="0"/>
                    <a:pt x="55" y="0"/>
                  </a:cubicBezTo>
                  <a:cubicBezTo>
                    <a:pt x="46" y="0"/>
                    <a:pt x="38" y="4"/>
                    <a:pt x="32" y="10"/>
                  </a:cubicBezTo>
                  <a:cubicBezTo>
                    <a:pt x="31" y="10"/>
                    <a:pt x="31" y="10"/>
                    <a:pt x="31" y="10"/>
                  </a:cubicBezTo>
                  <a:cubicBezTo>
                    <a:pt x="21" y="10"/>
                    <a:pt x="13" y="18"/>
                    <a:pt x="12" y="27"/>
                  </a:cubicBezTo>
                  <a:cubicBezTo>
                    <a:pt x="5" y="30"/>
                    <a:pt x="0" y="36"/>
                    <a:pt x="0" y="44"/>
                  </a:cubicBezTo>
                  <a:cubicBezTo>
                    <a:pt x="0" y="55"/>
                    <a:pt x="8" y="63"/>
                    <a:pt x="19" y="63"/>
                  </a:cubicBezTo>
                  <a:cubicBezTo>
                    <a:pt x="24" y="63"/>
                    <a:pt x="29" y="60"/>
                    <a:pt x="33" y="56"/>
                  </a:cubicBezTo>
                  <a:cubicBezTo>
                    <a:pt x="38" y="62"/>
                    <a:pt x="47" y="66"/>
                    <a:pt x="55" y="66"/>
                  </a:cubicBezTo>
                  <a:cubicBezTo>
                    <a:pt x="64" y="66"/>
                    <a:pt x="73" y="62"/>
                    <a:pt x="79" y="56"/>
                  </a:cubicBezTo>
                  <a:cubicBezTo>
                    <a:pt x="82" y="62"/>
                    <a:pt x="88" y="65"/>
                    <a:pt x="94" y="65"/>
                  </a:cubicBezTo>
                  <a:cubicBezTo>
                    <a:pt x="104" y="65"/>
                    <a:pt x="113" y="57"/>
                    <a:pt x="113" y="47"/>
                  </a:cubicBezTo>
                  <a:cubicBezTo>
                    <a:pt x="113" y="39"/>
                    <a:pt x="108" y="32"/>
                    <a:pt x="101" y="30"/>
                  </a:cubicBezTo>
                  <a:close/>
                </a:path>
              </a:pathLst>
            </a:custGeom>
            <a:solidFill>
              <a:srgbClr val="FF70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Calibri"/>
              </a:endParaRPr>
            </a:p>
          </p:txBody>
        </p:sp>
        <p:sp>
          <p:nvSpPr>
            <p:cNvPr id="24" name="Freeform 20">
              <a:extLst>
                <a:ext uri="{FF2B5EF4-FFF2-40B4-BE49-F238E27FC236}">
                  <a16:creationId xmlns:a16="http://schemas.microsoft.com/office/drawing/2014/main" id="{A300AE59-54A0-45D9-B1B5-30FF2E20B0A3}"/>
                </a:ext>
              </a:extLst>
            </p:cNvPr>
            <p:cNvSpPr>
              <a:spLocks/>
            </p:cNvSpPr>
            <p:nvPr/>
          </p:nvSpPr>
          <p:spPr bwMode="auto">
            <a:xfrm>
              <a:off x="2963863" y="5653088"/>
              <a:ext cx="796925" cy="136525"/>
            </a:xfrm>
            <a:custGeom>
              <a:avLst/>
              <a:gdLst>
                <a:gd name="T0" fmla="*/ 229 w 251"/>
                <a:gd name="T1" fmla="*/ 43 h 43"/>
                <a:gd name="T2" fmla="*/ 22 w 251"/>
                <a:gd name="T3" fmla="*/ 43 h 43"/>
                <a:gd name="T4" fmla="*/ 0 w 251"/>
                <a:gd name="T5" fmla="*/ 22 h 43"/>
                <a:gd name="T6" fmla="*/ 0 w 251"/>
                <a:gd name="T7" fmla="*/ 22 h 43"/>
                <a:gd name="T8" fmla="*/ 22 w 251"/>
                <a:gd name="T9" fmla="*/ 0 h 43"/>
                <a:gd name="T10" fmla="*/ 229 w 251"/>
                <a:gd name="T11" fmla="*/ 0 h 43"/>
                <a:gd name="T12" fmla="*/ 251 w 251"/>
                <a:gd name="T13" fmla="*/ 22 h 43"/>
                <a:gd name="T14" fmla="*/ 251 w 251"/>
                <a:gd name="T15" fmla="*/ 22 h 43"/>
                <a:gd name="T16" fmla="*/ 229 w 251"/>
                <a:gd name="T17" fmla="*/ 4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1" h="43">
                  <a:moveTo>
                    <a:pt x="229" y="43"/>
                  </a:moveTo>
                  <a:cubicBezTo>
                    <a:pt x="22" y="43"/>
                    <a:pt x="22" y="43"/>
                    <a:pt x="22" y="43"/>
                  </a:cubicBezTo>
                  <a:cubicBezTo>
                    <a:pt x="10" y="43"/>
                    <a:pt x="0" y="34"/>
                    <a:pt x="0" y="22"/>
                  </a:cubicBezTo>
                  <a:cubicBezTo>
                    <a:pt x="0" y="22"/>
                    <a:pt x="0" y="22"/>
                    <a:pt x="0" y="22"/>
                  </a:cubicBezTo>
                  <a:cubicBezTo>
                    <a:pt x="0" y="10"/>
                    <a:pt x="10" y="0"/>
                    <a:pt x="22" y="0"/>
                  </a:cubicBezTo>
                  <a:cubicBezTo>
                    <a:pt x="229" y="0"/>
                    <a:pt x="229" y="0"/>
                    <a:pt x="229" y="0"/>
                  </a:cubicBezTo>
                  <a:cubicBezTo>
                    <a:pt x="241" y="0"/>
                    <a:pt x="251" y="10"/>
                    <a:pt x="251" y="22"/>
                  </a:cubicBezTo>
                  <a:cubicBezTo>
                    <a:pt x="251" y="22"/>
                    <a:pt x="251" y="22"/>
                    <a:pt x="251" y="22"/>
                  </a:cubicBezTo>
                  <a:cubicBezTo>
                    <a:pt x="251" y="34"/>
                    <a:pt x="241" y="43"/>
                    <a:pt x="229" y="43"/>
                  </a:cubicBezTo>
                  <a:close/>
                </a:path>
              </a:pathLst>
            </a:custGeom>
            <a:solidFill>
              <a:srgbClr val="7181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Calibri"/>
              </a:endParaRPr>
            </a:p>
          </p:txBody>
        </p:sp>
        <p:sp>
          <p:nvSpPr>
            <p:cNvPr id="25" name="Freeform 21">
              <a:extLst>
                <a:ext uri="{FF2B5EF4-FFF2-40B4-BE49-F238E27FC236}">
                  <a16:creationId xmlns:a16="http://schemas.microsoft.com/office/drawing/2014/main" id="{EAA572A5-865B-45AA-8043-6E16A8557D9E}"/>
                </a:ext>
              </a:extLst>
            </p:cNvPr>
            <p:cNvSpPr>
              <a:spLocks/>
            </p:cNvSpPr>
            <p:nvPr/>
          </p:nvSpPr>
          <p:spPr bwMode="auto">
            <a:xfrm>
              <a:off x="3141663" y="5853113"/>
              <a:ext cx="752475" cy="50800"/>
            </a:xfrm>
            <a:custGeom>
              <a:avLst/>
              <a:gdLst>
                <a:gd name="T0" fmla="*/ 229 w 237"/>
                <a:gd name="T1" fmla="*/ 16 h 16"/>
                <a:gd name="T2" fmla="*/ 8 w 237"/>
                <a:gd name="T3" fmla="*/ 16 h 16"/>
                <a:gd name="T4" fmla="*/ 0 w 237"/>
                <a:gd name="T5" fmla="*/ 8 h 16"/>
                <a:gd name="T6" fmla="*/ 0 w 237"/>
                <a:gd name="T7" fmla="*/ 8 h 16"/>
                <a:gd name="T8" fmla="*/ 8 w 237"/>
                <a:gd name="T9" fmla="*/ 0 h 16"/>
                <a:gd name="T10" fmla="*/ 229 w 237"/>
                <a:gd name="T11" fmla="*/ 0 h 16"/>
                <a:gd name="T12" fmla="*/ 237 w 237"/>
                <a:gd name="T13" fmla="*/ 8 h 16"/>
                <a:gd name="T14" fmla="*/ 237 w 237"/>
                <a:gd name="T15" fmla="*/ 8 h 16"/>
                <a:gd name="T16" fmla="*/ 229 w 237"/>
                <a:gd name="T17"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7" h="16">
                  <a:moveTo>
                    <a:pt x="229" y="16"/>
                  </a:moveTo>
                  <a:cubicBezTo>
                    <a:pt x="8" y="16"/>
                    <a:pt x="8" y="16"/>
                    <a:pt x="8" y="16"/>
                  </a:cubicBezTo>
                  <a:cubicBezTo>
                    <a:pt x="4" y="16"/>
                    <a:pt x="0" y="12"/>
                    <a:pt x="0" y="8"/>
                  </a:cubicBezTo>
                  <a:cubicBezTo>
                    <a:pt x="0" y="8"/>
                    <a:pt x="0" y="8"/>
                    <a:pt x="0" y="8"/>
                  </a:cubicBezTo>
                  <a:cubicBezTo>
                    <a:pt x="0" y="3"/>
                    <a:pt x="4" y="0"/>
                    <a:pt x="8" y="0"/>
                  </a:cubicBezTo>
                  <a:cubicBezTo>
                    <a:pt x="229" y="0"/>
                    <a:pt x="229" y="0"/>
                    <a:pt x="229" y="0"/>
                  </a:cubicBezTo>
                  <a:cubicBezTo>
                    <a:pt x="233" y="0"/>
                    <a:pt x="237" y="3"/>
                    <a:pt x="237" y="8"/>
                  </a:cubicBezTo>
                  <a:cubicBezTo>
                    <a:pt x="237" y="8"/>
                    <a:pt x="237" y="8"/>
                    <a:pt x="237" y="8"/>
                  </a:cubicBezTo>
                  <a:cubicBezTo>
                    <a:pt x="237" y="12"/>
                    <a:pt x="233" y="16"/>
                    <a:pt x="229" y="16"/>
                  </a:cubicBezTo>
                  <a:close/>
                </a:path>
              </a:pathLst>
            </a:custGeom>
            <a:solidFill>
              <a:srgbClr val="7181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Calibri"/>
              </a:endParaRPr>
            </a:p>
          </p:txBody>
        </p:sp>
        <p:sp>
          <p:nvSpPr>
            <p:cNvPr id="26" name="Freeform 22">
              <a:extLst>
                <a:ext uri="{FF2B5EF4-FFF2-40B4-BE49-F238E27FC236}">
                  <a16:creationId xmlns:a16="http://schemas.microsoft.com/office/drawing/2014/main" id="{158CEC4F-3C30-49CF-B7C4-8B00A486C401}"/>
                </a:ext>
              </a:extLst>
            </p:cNvPr>
            <p:cNvSpPr>
              <a:spLocks/>
            </p:cNvSpPr>
            <p:nvPr/>
          </p:nvSpPr>
          <p:spPr bwMode="auto">
            <a:xfrm>
              <a:off x="2830513" y="5853113"/>
              <a:ext cx="139700" cy="50800"/>
            </a:xfrm>
            <a:custGeom>
              <a:avLst/>
              <a:gdLst>
                <a:gd name="T0" fmla="*/ 36 w 44"/>
                <a:gd name="T1" fmla="*/ 16 h 16"/>
                <a:gd name="T2" fmla="*/ 8 w 44"/>
                <a:gd name="T3" fmla="*/ 16 h 16"/>
                <a:gd name="T4" fmla="*/ 0 w 44"/>
                <a:gd name="T5" fmla="*/ 8 h 16"/>
                <a:gd name="T6" fmla="*/ 0 w 44"/>
                <a:gd name="T7" fmla="*/ 8 h 16"/>
                <a:gd name="T8" fmla="*/ 8 w 44"/>
                <a:gd name="T9" fmla="*/ 0 h 16"/>
                <a:gd name="T10" fmla="*/ 36 w 44"/>
                <a:gd name="T11" fmla="*/ 0 h 16"/>
                <a:gd name="T12" fmla="*/ 44 w 44"/>
                <a:gd name="T13" fmla="*/ 8 h 16"/>
                <a:gd name="T14" fmla="*/ 44 w 44"/>
                <a:gd name="T15" fmla="*/ 8 h 16"/>
                <a:gd name="T16" fmla="*/ 36 w 44"/>
                <a:gd name="T17"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16">
                  <a:moveTo>
                    <a:pt x="36" y="16"/>
                  </a:moveTo>
                  <a:cubicBezTo>
                    <a:pt x="8" y="16"/>
                    <a:pt x="8" y="16"/>
                    <a:pt x="8" y="16"/>
                  </a:cubicBezTo>
                  <a:cubicBezTo>
                    <a:pt x="4" y="16"/>
                    <a:pt x="0" y="12"/>
                    <a:pt x="0" y="8"/>
                  </a:cubicBezTo>
                  <a:cubicBezTo>
                    <a:pt x="0" y="8"/>
                    <a:pt x="0" y="8"/>
                    <a:pt x="0" y="8"/>
                  </a:cubicBezTo>
                  <a:cubicBezTo>
                    <a:pt x="0" y="3"/>
                    <a:pt x="4" y="0"/>
                    <a:pt x="8" y="0"/>
                  </a:cubicBezTo>
                  <a:cubicBezTo>
                    <a:pt x="36" y="0"/>
                    <a:pt x="36" y="0"/>
                    <a:pt x="36" y="0"/>
                  </a:cubicBezTo>
                  <a:cubicBezTo>
                    <a:pt x="40" y="0"/>
                    <a:pt x="44" y="3"/>
                    <a:pt x="44" y="8"/>
                  </a:cubicBezTo>
                  <a:cubicBezTo>
                    <a:pt x="44" y="8"/>
                    <a:pt x="44" y="8"/>
                    <a:pt x="44" y="8"/>
                  </a:cubicBezTo>
                  <a:cubicBezTo>
                    <a:pt x="44" y="12"/>
                    <a:pt x="40" y="16"/>
                    <a:pt x="36" y="16"/>
                  </a:cubicBezTo>
                  <a:close/>
                </a:path>
              </a:pathLst>
            </a:custGeom>
            <a:solidFill>
              <a:srgbClr val="7181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Calibri"/>
              </a:endParaRPr>
            </a:p>
          </p:txBody>
        </p:sp>
        <p:sp>
          <p:nvSpPr>
            <p:cNvPr id="27" name="Freeform 23">
              <a:extLst>
                <a:ext uri="{FF2B5EF4-FFF2-40B4-BE49-F238E27FC236}">
                  <a16:creationId xmlns:a16="http://schemas.microsoft.com/office/drawing/2014/main" id="{23A0161E-9EA1-4F43-BB51-968E898446D7}"/>
                </a:ext>
              </a:extLst>
            </p:cNvPr>
            <p:cNvSpPr>
              <a:spLocks/>
            </p:cNvSpPr>
            <p:nvPr/>
          </p:nvSpPr>
          <p:spPr bwMode="auto">
            <a:xfrm>
              <a:off x="3008313" y="5853113"/>
              <a:ext cx="95250" cy="50800"/>
            </a:xfrm>
            <a:custGeom>
              <a:avLst/>
              <a:gdLst>
                <a:gd name="T0" fmla="*/ 22 w 30"/>
                <a:gd name="T1" fmla="*/ 16 h 16"/>
                <a:gd name="T2" fmla="*/ 8 w 30"/>
                <a:gd name="T3" fmla="*/ 16 h 16"/>
                <a:gd name="T4" fmla="*/ 0 w 30"/>
                <a:gd name="T5" fmla="*/ 8 h 16"/>
                <a:gd name="T6" fmla="*/ 0 w 30"/>
                <a:gd name="T7" fmla="*/ 8 h 16"/>
                <a:gd name="T8" fmla="*/ 8 w 30"/>
                <a:gd name="T9" fmla="*/ 0 h 16"/>
                <a:gd name="T10" fmla="*/ 22 w 30"/>
                <a:gd name="T11" fmla="*/ 0 h 16"/>
                <a:gd name="T12" fmla="*/ 30 w 30"/>
                <a:gd name="T13" fmla="*/ 8 h 16"/>
                <a:gd name="T14" fmla="*/ 30 w 30"/>
                <a:gd name="T15" fmla="*/ 8 h 16"/>
                <a:gd name="T16" fmla="*/ 22 w 30"/>
                <a:gd name="T17"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16">
                  <a:moveTo>
                    <a:pt x="22" y="16"/>
                  </a:moveTo>
                  <a:cubicBezTo>
                    <a:pt x="8" y="16"/>
                    <a:pt x="8" y="16"/>
                    <a:pt x="8" y="16"/>
                  </a:cubicBezTo>
                  <a:cubicBezTo>
                    <a:pt x="3" y="16"/>
                    <a:pt x="0" y="12"/>
                    <a:pt x="0" y="8"/>
                  </a:cubicBezTo>
                  <a:cubicBezTo>
                    <a:pt x="0" y="8"/>
                    <a:pt x="0" y="8"/>
                    <a:pt x="0" y="8"/>
                  </a:cubicBezTo>
                  <a:cubicBezTo>
                    <a:pt x="0" y="3"/>
                    <a:pt x="3" y="0"/>
                    <a:pt x="8" y="0"/>
                  </a:cubicBezTo>
                  <a:cubicBezTo>
                    <a:pt x="22" y="0"/>
                    <a:pt x="22" y="0"/>
                    <a:pt x="22" y="0"/>
                  </a:cubicBezTo>
                  <a:cubicBezTo>
                    <a:pt x="27" y="0"/>
                    <a:pt x="30" y="3"/>
                    <a:pt x="30" y="8"/>
                  </a:cubicBezTo>
                  <a:cubicBezTo>
                    <a:pt x="30" y="8"/>
                    <a:pt x="30" y="8"/>
                    <a:pt x="30" y="8"/>
                  </a:cubicBezTo>
                  <a:cubicBezTo>
                    <a:pt x="30" y="12"/>
                    <a:pt x="27" y="16"/>
                    <a:pt x="22" y="16"/>
                  </a:cubicBezTo>
                  <a:close/>
                </a:path>
              </a:pathLst>
            </a:custGeom>
            <a:solidFill>
              <a:srgbClr val="7181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Calibri"/>
              </a:endParaRPr>
            </a:p>
          </p:txBody>
        </p:sp>
        <p:sp>
          <p:nvSpPr>
            <p:cNvPr id="28" name="Freeform 24">
              <a:extLst>
                <a:ext uri="{FF2B5EF4-FFF2-40B4-BE49-F238E27FC236}">
                  <a16:creationId xmlns:a16="http://schemas.microsoft.com/office/drawing/2014/main" id="{14D37F6B-EBFD-48F2-9F4C-6706004EEA16}"/>
                </a:ext>
              </a:extLst>
            </p:cNvPr>
            <p:cNvSpPr>
              <a:spLocks/>
            </p:cNvSpPr>
            <p:nvPr/>
          </p:nvSpPr>
          <p:spPr bwMode="auto">
            <a:xfrm>
              <a:off x="3141663" y="8975726"/>
              <a:ext cx="752475" cy="50800"/>
            </a:xfrm>
            <a:custGeom>
              <a:avLst/>
              <a:gdLst>
                <a:gd name="T0" fmla="*/ 229 w 237"/>
                <a:gd name="T1" fmla="*/ 16 h 16"/>
                <a:gd name="T2" fmla="*/ 8 w 237"/>
                <a:gd name="T3" fmla="*/ 16 h 16"/>
                <a:gd name="T4" fmla="*/ 0 w 237"/>
                <a:gd name="T5" fmla="*/ 8 h 16"/>
                <a:gd name="T6" fmla="*/ 0 w 237"/>
                <a:gd name="T7" fmla="*/ 8 h 16"/>
                <a:gd name="T8" fmla="*/ 8 w 237"/>
                <a:gd name="T9" fmla="*/ 0 h 16"/>
                <a:gd name="T10" fmla="*/ 229 w 237"/>
                <a:gd name="T11" fmla="*/ 0 h 16"/>
                <a:gd name="T12" fmla="*/ 237 w 237"/>
                <a:gd name="T13" fmla="*/ 8 h 16"/>
                <a:gd name="T14" fmla="*/ 237 w 237"/>
                <a:gd name="T15" fmla="*/ 8 h 16"/>
                <a:gd name="T16" fmla="*/ 229 w 237"/>
                <a:gd name="T17"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7" h="16">
                  <a:moveTo>
                    <a:pt x="229" y="16"/>
                  </a:moveTo>
                  <a:cubicBezTo>
                    <a:pt x="8" y="16"/>
                    <a:pt x="8" y="16"/>
                    <a:pt x="8" y="16"/>
                  </a:cubicBezTo>
                  <a:cubicBezTo>
                    <a:pt x="4" y="16"/>
                    <a:pt x="0" y="12"/>
                    <a:pt x="0" y="8"/>
                  </a:cubicBezTo>
                  <a:cubicBezTo>
                    <a:pt x="0" y="8"/>
                    <a:pt x="0" y="8"/>
                    <a:pt x="0" y="8"/>
                  </a:cubicBezTo>
                  <a:cubicBezTo>
                    <a:pt x="0" y="4"/>
                    <a:pt x="4" y="0"/>
                    <a:pt x="8" y="0"/>
                  </a:cubicBezTo>
                  <a:cubicBezTo>
                    <a:pt x="229" y="0"/>
                    <a:pt x="229" y="0"/>
                    <a:pt x="229" y="0"/>
                  </a:cubicBezTo>
                  <a:cubicBezTo>
                    <a:pt x="233" y="0"/>
                    <a:pt x="237" y="4"/>
                    <a:pt x="237" y="8"/>
                  </a:cubicBezTo>
                  <a:cubicBezTo>
                    <a:pt x="237" y="8"/>
                    <a:pt x="237" y="8"/>
                    <a:pt x="237" y="8"/>
                  </a:cubicBezTo>
                  <a:cubicBezTo>
                    <a:pt x="237" y="12"/>
                    <a:pt x="233" y="16"/>
                    <a:pt x="229" y="16"/>
                  </a:cubicBezTo>
                  <a:close/>
                </a:path>
              </a:pathLst>
            </a:custGeom>
            <a:solidFill>
              <a:srgbClr val="7181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Calibri"/>
              </a:endParaRPr>
            </a:p>
          </p:txBody>
        </p:sp>
        <p:sp>
          <p:nvSpPr>
            <p:cNvPr id="29" name="Freeform 25">
              <a:extLst>
                <a:ext uri="{FF2B5EF4-FFF2-40B4-BE49-F238E27FC236}">
                  <a16:creationId xmlns:a16="http://schemas.microsoft.com/office/drawing/2014/main" id="{A79DD9FA-82B8-43A7-829B-99B985341E3B}"/>
                </a:ext>
              </a:extLst>
            </p:cNvPr>
            <p:cNvSpPr>
              <a:spLocks/>
            </p:cNvSpPr>
            <p:nvPr/>
          </p:nvSpPr>
          <p:spPr bwMode="auto">
            <a:xfrm>
              <a:off x="2830513" y="8975726"/>
              <a:ext cx="139700" cy="50800"/>
            </a:xfrm>
            <a:custGeom>
              <a:avLst/>
              <a:gdLst>
                <a:gd name="T0" fmla="*/ 36 w 44"/>
                <a:gd name="T1" fmla="*/ 16 h 16"/>
                <a:gd name="T2" fmla="*/ 8 w 44"/>
                <a:gd name="T3" fmla="*/ 16 h 16"/>
                <a:gd name="T4" fmla="*/ 0 w 44"/>
                <a:gd name="T5" fmla="*/ 8 h 16"/>
                <a:gd name="T6" fmla="*/ 0 w 44"/>
                <a:gd name="T7" fmla="*/ 8 h 16"/>
                <a:gd name="T8" fmla="*/ 8 w 44"/>
                <a:gd name="T9" fmla="*/ 0 h 16"/>
                <a:gd name="T10" fmla="*/ 36 w 44"/>
                <a:gd name="T11" fmla="*/ 0 h 16"/>
                <a:gd name="T12" fmla="*/ 44 w 44"/>
                <a:gd name="T13" fmla="*/ 8 h 16"/>
                <a:gd name="T14" fmla="*/ 44 w 44"/>
                <a:gd name="T15" fmla="*/ 8 h 16"/>
                <a:gd name="T16" fmla="*/ 36 w 44"/>
                <a:gd name="T17"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16">
                  <a:moveTo>
                    <a:pt x="36" y="16"/>
                  </a:moveTo>
                  <a:cubicBezTo>
                    <a:pt x="8" y="16"/>
                    <a:pt x="8" y="16"/>
                    <a:pt x="8" y="16"/>
                  </a:cubicBezTo>
                  <a:cubicBezTo>
                    <a:pt x="4" y="16"/>
                    <a:pt x="0" y="12"/>
                    <a:pt x="0" y="8"/>
                  </a:cubicBezTo>
                  <a:cubicBezTo>
                    <a:pt x="0" y="8"/>
                    <a:pt x="0" y="8"/>
                    <a:pt x="0" y="8"/>
                  </a:cubicBezTo>
                  <a:cubicBezTo>
                    <a:pt x="0" y="4"/>
                    <a:pt x="4" y="0"/>
                    <a:pt x="8" y="0"/>
                  </a:cubicBezTo>
                  <a:cubicBezTo>
                    <a:pt x="36" y="0"/>
                    <a:pt x="36" y="0"/>
                    <a:pt x="36" y="0"/>
                  </a:cubicBezTo>
                  <a:cubicBezTo>
                    <a:pt x="40" y="0"/>
                    <a:pt x="44" y="4"/>
                    <a:pt x="44" y="8"/>
                  </a:cubicBezTo>
                  <a:cubicBezTo>
                    <a:pt x="44" y="8"/>
                    <a:pt x="44" y="8"/>
                    <a:pt x="44" y="8"/>
                  </a:cubicBezTo>
                  <a:cubicBezTo>
                    <a:pt x="44" y="12"/>
                    <a:pt x="40" y="16"/>
                    <a:pt x="36" y="16"/>
                  </a:cubicBezTo>
                  <a:close/>
                </a:path>
              </a:pathLst>
            </a:custGeom>
            <a:solidFill>
              <a:srgbClr val="7181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Calibri"/>
              </a:endParaRPr>
            </a:p>
          </p:txBody>
        </p:sp>
        <p:sp>
          <p:nvSpPr>
            <p:cNvPr id="30" name="Freeform 26">
              <a:extLst>
                <a:ext uri="{FF2B5EF4-FFF2-40B4-BE49-F238E27FC236}">
                  <a16:creationId xmlns:a16="http://schemas.microsoft.com/office/drawing/2014/main" id="{350302AB-0FFB-447A-BE60-42D029059CAD}"/>
                </a:ext>
              </a:extLst>
            </p:cNvPr>
            <p:cNvSpPr>
              <a:spLocks/>
            </p:cNvSpPr>
            <p:nvPr/>
          </p:nvSpPr>
          <p:spPr bwMode="auto">
            <a:xfrm>
              <a:off x="3008313" y="8975726"/>
              <a:ext cx="95250" cy="50800"/>
            </a:xfrm>
            <a:custGeom>
              <a:avLst/>
              <a:gdLst>
                <a:gd name="T0" fmla="*/ 22 w 30"/>
                <a:gd name="T1" fmla="*/ 16 h 16"/>
                <a:gd name="T2" fmla="*/ 8 w 30"/>
                <a:gd name="T3" fmla="*/ 16 h 16"/>
                <a:gd name="T4" fmla="*/ 0 w 30"/>
                <a:gd name="T5" fmla="*/ 8 h 16"/>
                <a:gd name="T6" fmla="*/ 0 w 30"/>
                <a:gd name="T7" fmla="*/ 8 h 16"/>
                <a:gd name="T8" fmla="*/ 8 w 30"/>
                <a:gd name="T9" fmla="*/ 0 h 16"/>
                <a:gd name="T10" fmla="*/ 22 w 30"/>
                <a:gd name="T11" fmla="*/ 0 h 16"/>
                <a:gd name="T12" fmla="*/ 30 w 30"/>
                <a:gd name="T13" fmla="*/ 8 h 16"/>
                <a:gd name="T14" fmla="*/ 30 w 30"/>
                <a:gd name="T15" fmla="*/ 8 h 16"/>
                <a:gd name="T16" fmla="*/ 22 w 30"/>
                <a:gd name="T17"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16">
                  <a:moveTo>
                    <a:pt x="22" y="16"/>
                  </a:moveTo>
                  <a:cubicBezTo>
                    <a:pt x="8" y="16"/>
                    <a:pt x="8" y="16"/>
                    <a:pt x="8" y="16"/>
                  </a:cubicBezTo>
                  <a:cubicBezTo>
                    <a:pt x="3" y="16"/>
                    <a:pt x="0" y="12"/>
                    <a:pt x="0" y="8"/>
                  </a:cubicBezTo>
                  <a:cubicBezTo>
                    <a:pt x="0" y="8"/>
                    <a:pt x="0" y="8"/>
                    <a:pt x="0" y="8"/>
                  </a:cubicBezTo>
                  <a:cubicBezTo>
                    <a:pt x="0" y="4"/>
                    <a:pt x="3" y="0"/>
                    <a:pt x="8" y="0"/>
                  </a:cubicBezTo>
                  <a:cubicBezTo>
                    <a:pt x="22" y="0"/>
                    <a:pt x="22" y="0"/>
                    <a:pt x="22" y="0"/>
                  </a:cubicBezTo>
                  <a:cubicBezTo>
                    <a:pt x="27" y="0"/>
                    <a:pt x="30" y="4"/>
                    <a:pt x="30" y="8"/>
                  </a:cubicBezTo>
                  <a:cubicBezTo>
                    <a:pt x="30" y="8"/>
                    <a:pt x="30" y="8"/>
                    <a:pt x="30" y="8"/>
                  </a:cubicBezTo>
                  <a:cubicBezTo>
                    <a:pt x="30" y="12"/>
                    <a:pt x="27" y="16"/>
                    <a:pt x="22" y="16"/>
                  </a:cubicBezTo>
                  <a:close/>
                </a:path>
              </a:pathLst>
            </a:custGeom>
            <a:solidFill>
              <a:srgbClr val="7181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Calibri"/>
              </a:endParaRPr>
            </a:p>
          </p:txBody>
        </p:sp>
        <p:sp>
          <p:nvSpPr>
            <p:cNvPr id="31" name="Freeform 27">
              <a:extLst>
                <a:ext uri="{FF2B5EF4-FFF2-40B4-BE49-F238E27FC236}">
                  <a16:creationId xmlns:a16="http://schemas.microsoft.com/office/drawing/2014/main" id="{4F3D3E54-2ED5-404A-9C68-2385763475D4}"/>
                </a:ext>
              </a:extLst>
            </p:cNvPr>
            <p:cNvSpPr>
              <a:spLocks/>
            </p:cNvSpPr>
            <p:nvPr/>
          </p:nvSpPr>
          <p:spPr bwMode="auto">
            <a:xfrm>
              <a:off x="2551113" y="6692901"/>
              <a:ext cx="1622425" cy="187325"/>
            </a:xfrm>
            <a:custGeom>
              <a:avLst/>
              <a:gdLst>
                <a:gd name="T0" fmla="*/ 482 w 511"/>
                <a:gd name="T1" fmla="*/ 59 h 59"/>
                <a:gd name="T2" fmla="*/ 29 w 511"/>
                <a:gd name="T3" fmla="*/ 59 h 59"/>
                <a:gd name="T4" fmla="*/ 0 w 511"/>
                <a:gd name="T5" fmla="*/ 30 h 59"/>
                <a:gd name="T6" fmla="*/ 0 w 511"/>
                <a:gd name="T7" fmla="*/ 30 h 59"/>
                <a:gd name="T8" fmla="*/ 29 w 511"/>
                <a:gd name="T9" fmla="*/ 0 h 59"/>
                <a:gd name="T10" fmla="*/ 482 w 511"/>
                <a:gd name="T11" fmla="*/ 0 h 59"/>
                <a:gd name="T12" fmla="*/ 511 w 511"/>
                <a:gd name="T13" fmla="*/ 30 h 59"/>
                <a:gd name="T14" fmla="*/ 511 w 511"/>
                <a:gd name="T15" fmla="*/ 30 h 59"/>
                <a:gd name="T16" fmla="*/ 482 w 511"/>
                <a:gd name="T17" fmla="*/ 59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11" h="59">
                  <a:moveTo>
                    <a:pt x="482" y="59"/>
                  </a:moveTo>
                  <a:cubicBezTo>
                    <a:pt x="29" y="59"/>
                    <a:pt x="29" y="59"/>
                    <a:pt x="29" y="59"/>
                  </a:cubicBezTo>
                  <a:cubicBezTo>
                    <a:pt x="13" y="59"/>
                    <a:pt x="0" y="46"/>
                    <a:pt x="0" y="30"/>
                  </a:cubicBezTo>
                  <a:cubicBezTo>
                    <a:pt x="0" y="30"/>
                    <a:pt x="0" y="30"/>
                    <a:pt x="0" y="30"/>
                  </a:cubicBezTo>
                  <a:cubicBezTo>
                    <a:pt x="0" y="13"/>
                    <a:pt x="13" y="0"/>
                    <a:pt x="29" y="0"/>
                  </a:cubicBezTo>
                  <a:cubicBezTo>
                    <a:pt x="482" y="0"/>
                    <a:pt x="482" y="0"/>
                    <a:pt x="482" y="0"/>
                  </a:cubicBezTo>
                  <a:cubicBezTo>
                    <a:pt x="498" y="0"/>
                    <a:pt x="511" y="13"/>
                    <a:pt x="511" y="30"/>
                  </a:cubicBezTo>
                  <a:cubicBezTo>
                    <a:pt x="511" y="30"/>
                    <a:pt x="511" y="30"/>
                    <a:pt x="511" y="30"/>
                  </a:cubicBezTo>
                  <a:cubicBezTo>
                    <a:pt x="511" y="46"/>
                    <a:pt x="498" y="59"/>
                    <a:pt x="482" y="5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Calibri"/>
              </a:endParaRPr>
            </a:p>
          </p:txBody>
        </p:sp>
        <p:sp>
          <p:nvSpPr>
            <p:cNvPr id="32" name="Freeform 28">
              <a:extLst>
                <a:ext uri="{FF2B5EF4-FFF2-40B4-BE49-F238E27FC236}">
                  <a16:creationId xmlns:a16="http://schemas.microsoft.com/office/drawing/2014/main" id="{5A65E5D9-5E92-4DDC-9940-19A97E68B4DB}"/>
                </a:ext>
              </a:extLst>
            </p:cNvPr>
            <p:cNvSpPr>
              <a:spLocks/>
            </p:cNvSpPr>
            <p:nvPr/>
          </p:nvSpPr>
          <p:spPr bwMode="auto">
            <a:xfrm>
              <a:off x="2551113" y="6956426"/>
              <a:ext cx="1622425" cy="187325"/>
            </a:xfrm>
            <a:custGeom>
              <a:avLst/>
              <a:gdLst>
                <a:gd name="T0" fmla="*/ 482 w 511"/>
                <a:gd name="T1" fmla="*/ 59 h 59"/>
                <a:gd name="T2" fmla="*/ 29 w 511"/>
                <a:gd name="T3" fmla="*/ 59 h 59"/>
                <a:gd name="T4" fmla="*/ 0 w 511"/>
                <a:gd name="T5" fmla="*/ 29 h 59"/>
                <a:gd name="T6" fmla="*/ 0 w 511"/>
                <a:gd name="T7" fmla="*/ 29 h 59"/>
                <a:gd name="T8" fmla="*/ 29 w 511"/>
                <a:gd name="T9" fmla="*/ 0 h 59"/>
                <a:gd name="T10" fmla="*/ 482 w 511"/>
                <a:gd name="T11" fmla="*/ 0 h 59"/>
                <a:gd name="T12" fmla="*/ 511 w 511"/>
                <a:gd name="T13" fmla="*/ 29 h 59"/>
                <a:gd name="T14" fmla="*/ 511 w 511"/>
                <a:gd name="T15" fmla="*/ 29 h 59"/>
                <a:gd name="T16" fmla="*/ 482 w 511"/>
                <a:gd name="T17" fmla="*/ 59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11" h="59">
                  <a:moveTo>
                    <a:pt x="482" y="59"/>
                  </a:moveTo>
                  <a:cubicBezTo>
                    <a:pt x="29" y="59"/>
                    <a:pt x="29" y="59"/>
                    <a:pt x="29" y="59"/>
                  </a:cubicBezTo>
                  <a:cubicBezTo>
                    <a:pt x="13" y="59"/>
                    <a:pt x="0" y="46"/>
                    <a:pt x="0" y="29"/>
                  </a:cubicBezTo>
                  <a:cubicBezTo>
                    <a:pt x="0" y="29"/>
                    <a:pt x="0" y="29"/>
                    <a:pt x="0" y="29"/>
                  </a:cubicBezTo>
                  <a:cubicBezTo>
                    <a:pt x="0" y="13"/>
                    <a:pt x="13" y="0"/>
                    <a:pt x="29" y="0"/>
                  </a:cubicBezTo>
                  <a:cubicBezTo>
                    <a:pt x="482" y="0"/>
                    <a:pt x="482" y="0"/>
                    <a:pt x="482" y="0"/>
                  </a:cubicBezTo>
                  <a:cubicBezTo>
                    <a:pt x="498" y="0"/>
                    <a:pt x="511" y="13"/>
                    <a:pt x="511" y="29"/>
                  </a:cubicBezTo>
                  <a:cubicBezTo>
                    <a:pt x="511" y="29"/>
                    <a:pt x="511" y="29"/>
                    <a:pt x="511" y="29"/>
                  </a:cubicBezTo>
                  <a:cubicBezTo>
                    <a:pt x="511" y="46"/>
                    <a:pt x="498" y="59"/>
                    <a:pt x="482" y="5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Calibri"/>
              </a:endParaRPr>
            </a:p>
          </p:txBody>
        </p:sp>
      </p:grpSp>
      <p:grpSp>
        <p:nvGrpSpPr>
          <p:cNvPr id="69" name="Group 68">
            <a:extLst>
              <a:ext uri="{FF2B5EF4-FFF2-40B4-BE49-F238E27FC236}">
                <a16:creationId xmlns:a16="http://schemas.microsoft.com/office/drawing/2014/main" id="{3002E270-C70D-47BD-94F7-D707102201A2}"/>
              </a:ext>
            </a:extLst>
          </p:cNvPr>
          <p:cNvGrpSpPr/>
          <p:nvPr/>
        </p:nvGrpSpPr>
        <p:grpSpPr>
          <a:xfrm>
            <a:off x="7102821" y="2384006"/>
            <a:ext cx="804917" cy="2541336"/>
            <a:chOff x="5386388" y="4956176"/>
            <a:chExt cx="1463675" cy="4621213"/>
          </a:xfrm>
        </p:grpSpPr>
        <p:sp>
          <p:nvSpPr>
            <p:cNvPr id="33" name="Freeform 29">
              <a:extLst>
                <a:ext uri="{FF2B5EF4-FFF2-40B4-BE49-F238E27FC236}">
                  <a16:creationId xmlns:a16="http://schemas.microsoft.com/office/drawing/2014/main" id="{AD6A496B-57F2-4624-B00D-F99947F4EF24}"/>
                </a:ext>
              </a:extLst>
            </p:cNvPr>
            <p:cNvSpPr>
              <a:spLocks/>
            </p:cNvSpPr>
            <p:nvPr/>
          </p:nvSpPr>
          <p:spPr bwMode="auto">
            <a:xfrm>
              <a:off x="5700713" y="5999163"/>
              <a:ext cx="107950" cy="123825"/>
            </a:xfrm>
            <a:custGeom>
              <a:avLst/>
              <a:gdLst>
                <a:gd name="T0" fmla="*/ 68 w 68"/>
                <a:gd name="T1" fmla="*/ 60 h 78"/>
                <a:gd name="T2" fmla="*/ 48 w 68"/>
                <a:gd name="T3" fmla="*/ 74 h 78"/>
                <a:gd name="T4" fmla="*/ 42 w 68"/>
                <a:gd name="T5" fmla="*/ 78 h 78"/>
                <a:gd name="T6" fmla="*/ 0 w 68"/>
                <a:gd name="T7" fmla="*/ 18 h 78"/>
                <a:gd name="T8" fmla="*/ 6 w 68"/>
                <a:gd name="T9" fmla="*/ 14 h 78"/>
                <a:gd name="T10" fmla="*/ 26 w 68"/>
                <a:gd name="T11" fmla="*/ 0 h 78"/>
                <a:gd name="T12" fmla="*/ 68 w 68"/>
                <a:gd name="T13" fmla="*/ 60 h 78"/>
              </a:gdLst>
              <a:ahLst/>
              <a:cxnLst>
                <a:cxn ang="0">
                  <a:pos x="T0" y="T1"/>
                </a:cxn>
                <a:cxn ang="0">
                  <a:pos x="T2" y="T3"/>
                </a:cxn>
                <a:cxn ang="0">
                  <a:pos x="T4" y="T5"/>
                </a:cxn>
                <a:cxn ang="0">
                  <a:pos x="T6" y="T7"/>
                </a:cxn>
                <a:cxn ang="0">
                  <a:pos x="T8" y="T9"/>
                </a:cxn>
                <a:cxn ang="0">
                  <a:pos x="T10" y="T11"/>
                </a:cxn>
                <a:cxn ang="0">
                  <a:pos x="T12" y="T13"/>
                </a:cxn>
              </a:cxnLst>
              <a:rect l="0" t="0" r="r" b="b"/>
              <a:pathLst>
                <a:path w="68" h="78">
                  <a:moveTo>
                    <a:pt x="68" y="60"/>
                  </a:moveTo>
                  <a:lnTo>
                    <a:pt x="48" y="74"/>
                  </a:lnTo>
                  <a:lnTo>
                    <a:pt x="42" y="78"/>
                  </a:lnTo>
                  <a:lnTo>
                    <a:pt x="0" y="18"/>
                  </a:lnTo>
                  <a:lnTo>
                    <a:pt x="6" y="14"/>
                  </a:lnTo>
                  <a:lnTo>
                    <a:pt x="26" y="0"/>
                  </a:lnTo>
                  <a:lnTo>
                    <a:pt x="68" y="60"/>
                  </a:lnTo>
                  <a:close/>
                </a:path>
              </a:pathLst>
            </a:custGeom>
            <a:solidFill>
              <a:srgbClr val="FBCCB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Calibri"/>
              </a:endParaRPr>
            </a:p>
          </p:txBody>
        </p:sp>
        <p:sp>
          <p:nvSpPr>
            <p:cNvPr id="34" name="Freeform 30">
              <a:extLst>
                <a:ext uri="{FF2B5EF4-FFF2-40B4-BE49-F238E27FC236}">
                  <a16:creationId xmlns:a16="http://schemas.microsoft.com/office/drawing/2014/main" id="{42DE25FB-FC55-4458-B9D2-FA7980F67A2D}"/>
                </a:ext>
              </a:extLst>
            </p:cNvPr>
            <p:cNvSpPr>
              <a:spLocks/>
            </p:cNvSpPr>
            <p:nvPr/>
          </p:nvSpPr>
          <p:spPr bwMode="auto">
            <a:xfrm>
              <a:off x="5700713" y="6021388"/>
              <a:ext cx="76200" cy="101600"/>
            </a:xfrm>
            <a:custGeom>
              <a:avLst/>
              <a:gdLst>
                <a:gd name="T0" fmla="*/ 48 w 48"/>
                <a:gd name="T1" fmla="*/ 60 h 64"/>
                <a:gd name="T2" fmla="*/ 42 w 48"/>
                <a:gd name="T3" fmla="*/ 64 h 64"/>
                <a:gd name="T4" fmla="*/ 0 w 48"/>
                <a:gd name="T5" fmla="*/ 4 h 64"/>
                <a:gd name="T6" fmla="*/ 6 w 48"/>
                <a:gd name="T7" fmla="*/ 0 h 64"/>
                <a:gd name="T8" fmla="*/ 48 w 48"/>
                <a:gd name="T9" fmla="*/ 60 h 64"/>
              </a:gdLst>
              <a:ahLst/>
              <a:cxnLst>
                <a:cxn ang="0">
                  <a:pos x="T0" y="T1"/>
                </a:cxn>
                <a:cxn ang="0">
                  <a:pos x="T2" y="T3"/>
                </a:cxn>
                <a:cxn ang="0">
                  <a:pos x="T4" y="T5"/>
                </a:cxn>
                <a:cxn ang="0">
                  <a:pos x="T6" y="T7"/>
                </a:cxn>
                <a:cxn ang="0">
                  <a:pos x="T8" y="T9"/>
                </a:cxn>
              </a:cxnLst>
              <a:rect l="0" t="0" r="r" b="b"/>
              <a:pathLst>
                <a:path w="48" h="64">
                  <a:moveTo>
                    <a:pt x="48" y="60"/>
                  </a:moveTo>
                  <a:lnTo>
                    <a:pt x="42" y="64"/>
                  </a:lnTo>
                  <a:lnTo>
                    <a:pt x="0" y="4"/>
                  </a:lnTo>
                  <a:lnTo>
                    <a:pt x="6" y="0"/>
                  </a:lnTo>
                  <a:lnTo>
                    <a:pt x="48" y="60"/>
                  </a:lnTo>
                  <a:close/>
                </a:path>
              </a:pathLst>
            </a:custGeom>
            <a:solidFill>
              <a:srgbClr val="F6B6A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Calibri"/>
              </a:endParaRPr>
            </a:p>
          </p:txBody>
        </p:sp>
        <p:sp>
          <p:nvSpPr>
            <p:cNvPr id="35" name="Freeform 31">
              <a:extLst>
                <a:ext uri="{FF2B5EF4-FFF2-40B4-BE49-F238E27FC236}">
                  <a16:creationId xmlns:a16="http://schemas.microsoft.com/office/drawing/2014/main" id="{7784A117-9785-4758-BA43-08FBFCA0BB10}"/>
                </a:ext>
              </a:extLst>
            </p:cNvPr>
            <p:cNvSpPr>
              <a:spLocks/>
            </p:cNvSpPr>
            <p:nvPr/>
          </p:nvSpPr>
          <p:spPr bwMode="auto">
            <a:xfrm>
              <a:off x="5722938" y="5878513"/>
              <a:ext cx="76200" cy="120650"/>
            </a:xfrm>
            <a:custGeom>
              <a:avLst/>
              <a:gdLst>
                <a:gd name="T0" fmla="*/ 23 w 24"/>
                <a:gd name="T1" fmla="*/ 10 h 38"/>
                <a:gd name="T2" fmla="*/ 16 w 24"/>
                <a:gd name="T3" fmla="*/ 38 h 38"/>
                <a:gd name="T4" fmla="*/ 13 w 24"/>
                <a:gd name="T5" fmla="*/ 38 h 38"/>
                <a:gd name="T6" fmla="*/ 0 w 24"/>
                <a:gd name="T7" fmla="*/ 35 h 38"/>
                <a:gd name="T8" fmla="*/ 7 w 24"/>
                <a:gd name="T9" fmla="*/ 6 h 38"/>
                <a:gd name="T10" fmla="*/ 15 w 24"/>
                <a:gd name="T11" fmla="*/ 0 h 38"/>
                <a:gd name="T12" fmla="*/ 17 w 24"/>
                <a:gd name="T13" fmla="*/ 0 h 38"/>
                <a:gd name="T14" fmla="*/ 18 w 24"/>
                <a:gd name="T15" fmla="*/ 0 h 38"/>
                <a:gd name="T16" fmla="*/ 23 w 24"/>
                <a:gd name="T17" fmla="*/ 1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 h="38">
                  <a:moveTo>
                    <a:pt x="23" y="10"/>
                  </a:moveTo>
                  <a:cubicBezTo>
                    <a:pt x="16" y="38"/>
                    <a:pt x="16" y="38"/>
                    <a:pt x="16" y="38"/>
                  </a:cubicBezTo>
                  <a:cubicBezTo>
                    <a:pt x="13" y="38"/>
                    <a:pt x="13" y="38"/>
                    <a:pt x="13" y="38"/>
                  </a:cubicBezTo>
                  <a:cubicBezTo>
                    <a:pt x="0" y="35"/>
                    <a:pt x="0" y="35"/>
                    <a:pt x="0" y="35"/>
                  </a:cubicBezTo>
                  <a:cubicBezTo>
                    <a:pt x="7" y="6"/>
                    <a:pt x="7" y="6"/>
                    <a:pt x="7" y="6"/>
                  </a:cubicBezTo>
                  <a:cubicBezTo>
                    <a:pt x="8" y="2"/>
                    <a:pt x="11" y="0"/>
                    <a:pt x="15" y="0"/>
                  </a:cubicBezTo>
                  <a:cubicBezTo>
                    <a:pt x="15" y="0"/>
                    <a:pt x="16" y="0"/>
                    <a:pt x="17" y="0"/>
                  </a:cubicBezTo>
                  <a:cubicBezTo>
                    <a:pt x="17" y="0"/>
                    <a:pt x="17" y="0"/>
                    <a:pt x="18" y="0"/>
                  </a:cubicBezTo>
                  <a:cubicBezTo>
                    <a:pt x="21" y="1"/>
                    <a:pt x="24" y="5"/>
                    <a:pt x="23" y="10"/>
                  </a:cubicBezTo>
                  <a:close/>
                </a:path>
              </a:pathLst>
            </a:custGeom>
            <a:solidFill>
              <a:srgbClr val="FBCCB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Calibri"/>
              </a:endParaRPr>
            </a:p>
          </p:txBody>
        </p:sp>
        <p:sp>
          <p:nvSpPr>
            <p:cNvPr id="36" name="Freeform 32">
              <a:extLst>
                <a:ext uri="{FF2B5EF4-FFF2-40B4-BE49-F238E27FC236}">
                  <a16:creationId xmlns:a16="http://schemas.microsoft.com/office/drawing/2014/main" id="{4680B75D-F385-4C62-B618-9E6F21220006}"/>
                </a:ext>
              </a:extLst>
            </p:cNvPr>
            <p:cNvSpPr>
              <a:spLocks/>
            </p:cNvSpPr>
            <p:nvPr/>
          </p:nvSpPr>
          <p:spPr bwMode="auto">
            <a:xfrm>
              <a:off x="5764213" y="5878513"/>
              <a:ext cx="34925" cy="120650"/>
            </a:xfrm>
            <a:custGeom>
              <a:avLst/>
              <a:gdLst>
                <a:gd name="T0" fmla="*/ 10 w 11"/>
                <a:gd name="T1" fmla="*/ 10 h 38"/>
                <a:gd name="T2" fmla="*/ 3 w 11"/>
                <a:gd name="T3" fmla="*/ 38 h 38"/>
                <a:gd name="T4" fmla="*/ 0 w 11"/>
                <a:gd name="T5" fmla="*/ 38 h 38"/>
                <a:gd name="T6" fmla="*/ 5 w 11"/>
                <a:gd name="T7" fmla="*/ 0 h 38"/>
                <a:gd name="T8" fmla="*/ 10 w 11"/>
                <a:gd name="T9" fmla="*/ 10 h 38"/>
              </a:gdLst>
              <a:ahLst/>
              <a:cxnLst>
                <a:cxn ang="0">
                  <a:pos x="T0" y="T1"/>
                </a:cxn>
                <a:cxn ang="0">
                  <a:pos x="T2" y="T3"/>
                </a:cxn>
                <a:cxn ang="0">
                  <a:pos x="T4" y="T5"/>
                </a:cxn>
                <a:cxn ang="0">
                  <a:pos x="T6" y="T7"/>
                </a:cxn>
                <a:cxn ang="0">
                  <a:pos x="T8" y="T9"/>
                </a:cxn>
              </a:cxnLst>
              <a:rect l="0" t="0" r="r" b="b"/>
              <a:pathLst>
                <a:path w="11" h="38">
                  <a:moveTo>
                    <a:pt x="10" y="10"/>
                  </a:moveTo>
                  <a:cubicBezTo>
                    <a:pt x="3" y="38"/>
                    <a:pt x="3" y="38"/>
                    <a:pt x="3" y="38"/>
                  </a:cubicBezTo>
                  <a:cubicBezTo>
                    <a:pt x="0" y="38"/>
                    <a:pt x="0" y="38"/>
                    <a:pt x="0" y="38"/>
                  </a:cubicBezTo>
                  <a:cubicBezTo>
                    <a:pt x="7" y="5"/>
                    <a:pt x="5" y="0"/>
                    <a:pt x="5" y="0"/>
                  </a:cubicBezTo>
                  <a:cubicBezTo>
                    <a:pt x="8" y="1"/>
                    <a:pt x="11" y="5"/>
                    <a:pt x="10" y="10"/>
                  </a:cubicBezTo>
                  <a:close/>
                </a:path>
              </a:pathLst>
            </a:custGeom>
            <a:solidFill>
              <a:srgbClr val="F6B6A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Calibri"/>
              </a:endParaRPr>
            </a:p>
          </p:txBody>
        </p:sp>
        <p:sp>
          <p:nvSpPr>
            <p:cNvPr id="37" name="Freeform 33">
              <a:extLst>
                <a:ext uri="{FF2B5EF4-FFF2-40B4-BE49-F238E27FC236}">
                  <a16:creationId xmlns:a16="http://schemas.microsoft.com/office/drawing/2014/main" id="{D78504E9-3F0B-4E67-A43E-4A893E7E8BE4}"/>
                </a:ext>
              </a:extLst>
            </p:cNvPr>
            <p:cNvSpPr>
              <a:spLocks/>
            </p:cNvSpPr>
            <p:nvPr/>
          </p:nvSpPr>
          <p:spPr bwMode="auto">
            <a:xfrm>
              <a:off x="5621338" y="5767388"/>
              <a:ext cx="139700" cy="190500"/>
            </a:xfrm>
            <a:custGeom>
              <a:avLst/>
              <a:gdLst>
                <a:gd name="T0" fmla="*/ 38 w 44"/>
                <a:gd name="T1" fmla="*/ 60 h 60"/>
                <a:gd name="T2" fmla="*/ 40 w 44"/>
                <a:gd name="T3" fmla="*/ 59 h 60"/>
                <a:gd name="T4" fmla="*/ 42 w 44"/>
                <a:gd name="T5" fmla="*/ 47 h 60"/>
                <a:gd name="T6" fmla="*/ 10 w 44"/>
                <a:gd name="T7" fmla="*/ 3 h 60"/>
                <a:gd name="T8" fmla="*/ 4 w 44"/>
                <a:gd name="T9" fmla="*/ 2 h 60"/>
                <a:gd name="T10" fmla="*/ 2 w 44"/>
                <a:gd name="T11" fmla="*/ 3 h 60"/>
                <a:gd name="T12" fmla="*/ 1 w 44"/>
                <a:gd name="T13" fmla="*/ 9 h 60"/>
                <a:gd name="T14" fmla="*/ 38 w 44"/>
                <a:gd name="T15" fmla="*/ 60 h 6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4" h="60">
                  <a:moveTo>
                    <a:pt x="38" y="60"/>
                  </a:moveTo>
                  <a:cubicBezTo>
                    <a:pt x="40" y="59"/>
                    <a:pt x="40" y="59"/>
                    <a:pt x="40" y="59"/>
                  </a:cubicBezTo>
                  <a:cubicBezTo>
                    <a:pt x="44" y="56"/>
                    <a:pt x="44" y="50"/>
                    <a:pt x="42" y="47"/>
                  </a:cubicBezTo>
                  <a:cubicBezTo>
                    <a:pt x="10" y="3"/>
                    <a:pt x="10" y="3"/>
                    <a:pt x="10" y="3"/>
                  </a:cubicBezTo>
                  <a:cubicBezTo>
                    <a:pt x="8" y="1"/>
                    <a:pt x="6" y="0"/>
                    <a:pt x="4" y="2"/>
                  </a:cubicBezTo>
                  <a:cubicBezTo>
                    <a:pt x="2" y="3"/>
                    <a:pt x="2" y="3"/>
                    <a:pt x="2" y="3"/>
                  </a:cubicBezTo>
                  <a:cubicBezTo>
                    <a:pt x="0" y="4"/>
                    <a:pt x="0" y="7"/>
                    <a:pt x="1" y="9"/>
                  </a:cubicBezTo>
                  <a:lnTo>
                    <a:pt x="38" y="60"/>
                  </a:lnTo>
                  <a:close/>
                </a:path>
              </a:pathLst>
            </a:custGeom>
            <a:solidFill>
              <a:srgbClr val="26C6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Calibri"/>
              </a:endParaRPr>
            </a:p>
          </p:txBody>
        </p:sp>
        <p:sp>
          <p:nvSpPr>
            <p:cNvPr id="38" name="Freeform 34">
              <a:extLst>
                <a:ext uri="{FF2B5EF4-FFF2-40B4-BE49-F238E27FC236}">
                  <a16:creationId xmlns:a16="http://schemas.microsoft.com/office/drawing/2014/main" id="{BC97FB9F-3E50-4C32-BB87-93A89FE5EF64}"/>
                </a:ext>
              </a:extLst>
            </p:cNvPr>
            <p:cNvSpPr>
              <a:spLocks/>
            </p:cNvSpPr>
            <p:nvPr/>
          </p:nvSpPr>
          <p:spPr bwMode="auto">
            <a:xfrm>
              <a:off x="5595938" y="5757863"/>
              <a:ext cx="174625" cy="228600"/>
            </a:xfrm>
            <a:custGeom>
              <a:avLst/>
              <a:gdLst>
                <a:gd name="T0" fmla="*/ 51 w 55"/>
                <a:gd name="T1" fmla="*/ 71 h 72"/>
                <a:gd name="T2" fmla="*/ 53 w 55"/>
                <a:gd name="T3" fmla="*/ 69 h 72"/>
                <a:gd name="T4" fmla="*/ 54 w 55"/>
                <a:gd name="T5" fmla="*/ 64 h 72"/>
                <a:gd name="T6" fmla="*/ 9 w 55"/>
                <a:gd name="T7" fmla="*/ 2 h 72"/>
                <a:gd name="T8" fmla="*/ 3 w 55"/>
                <a:gd name="T9" fmla="*/ 1 h 72"/>
                <a:gd name="T10" fmla="*/ 2 w 55"/>
                <a:gd name="T11" fmla="*/ 2 h 72"/>
                <a:gd name="T12" fmla="*/ 1 w 55"/>
                <a:gd name="T13" fmla="*/ 8 h 72"/>
                <a:gd name="T14" fmla="*/ 46 w 55"/>
                <a:gd name="T15" fmla="*/ 70 h 72"/>
                <a:gd name="T16" fmla="*/ 51 w 55"/>
                <a:gd name="T17" fmla="*/ 71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5" h="72">
                  <a:moveTo>
                    <a:pt x="51" y="71"/>
                  </a:moveTo>
                  <a:cubicBezTo>
                    <a:pt x="53" y="69"/>
                    <a:pt x="53" y="69"/>
                    <a:pt x="53" y="69"/>
                  </a:cubicBezTo>
                  <a:cubicBezTo>
                    <a:pt x="55" y="68"/>
                    <a:pt x="55" y="65"/>
                    <a:pt x="54" y="64"/>
                  </a:cubicBezTo>
                  <a:cubicBezTo>
                    <a:pt x="9" y="2"/>
                    <a:pt x="9" y="2"/>
                    <a:pt x="9" y="2"/>
                  </a:cubicBezTo>
                  <a:cubicBezTo>
                    <a:pt x="8" y="0"/>
                    <a:pt x="5" y="0"/>
                    <a:pt x="3" y="1"/>
                  </a:cubicBezTo>
                  <a:cubicBezTo>
                    <a:pt x="2" y="2"/>
                    <a:pt x="2" y="2"/>
                    <a:pt x="2" y="2"/>
                  </a:cubicBezTo>
                  <a:cubicBezTo>
                    <a:pt x="0" y="4"/>
                    <a:pt x="0" y="6"/>
                    <a:pt x="1" y="8"/>
                  </a:cubicBezTo>
                  <a:cubicBezTo>
                    <a:pt x="46" y="70"/>
                    <a:pt x="46" y="70"/>
                    <a:pt x="46" y="70"/>
                  </a:cubicBezTo>
                  <a:cubicBezTo>
                    <a:pt x="47" y="71"/>
                    <a:pt x="49" y="72"/>
                    <a:pt x="51" y="71"/>
                  </a:cubicBezTo>
                  <a:close/>
                </a:path>
              </a:pathLst>
            </a:custGeom>
            <a:solidFill>
              <a:srgbClr val="0727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Calibri"/>
              </a:endParaRPr>
            </a:p>
          </p:txBody>
        </p:sp>
        <p:sp>
          <p:nvSpPr>
            <p:cNvPr id="39" name="Freeform 35">
              <a:extLst>
                <a:ext uri="{FF2B5EF4-FFF2-40B4-BE49-F238E27FC236}">
                  <a16:creationId xmlns:a16="http://schemas.microsoft.com/office/drawing/2014/main" id="{79ED5740-34ED-450E-9346-0BB1E442512E}"/>
                </a:ext>
              </a:extLst>
            </p:cNvPr>
            <p:cNvSpPr>
              <a:spLocks/>
            </p:cNvSpPr>
            <p:nvPr/>
          </p:nvSpPr>
          <p:spPr bwMode="auto">
            <a:xfrm>
              <a:off x="5586413" y="5840413"/>
              <a:ext cx="196850" cy="231775"/>
            </a:xfrm>
            <a:custGeom>
              <a:avLst/>
              <a:gdLst>
                <a:gd name="T0" fmla="*/ 55 w 62"/>
                <a:gd name="T1" fmla="*/ 64 h 73"/>
                <a:gd name="T2" fmla="*/ 46 w 62"/>
                <a:gd name="T3" fmla="*/ 70 h 73"/>
                <a:gd name="T4" fmla="*/ 44 w 62"/>
                <a:gd name="T5" fmla="*/ 71 h 73"/>
                <a:gd name="T6" fmla="*/ 35 w 62"/>
                <a:gd name="T7" fmla="*/ 68 h 73"/>
                <a:gd name="T8" fmla="*/ 2 w 62"/>
                <a:gd name="T9" fmla="*/ 17 h 73"/>
                <a:gd name="T10" fmla="*/ 3 w 62"/>
                <a:gd name="T11" fmla="*/ 7 h 73"/>
                <a:gd name="T12" fmla="*/ 46 w 62"/>
                <a:gd name="T13" fmla="*/ 25 h 73"/>
                <a:gd name="T14" fmla="*/ 58 w 62"/>
                <a:gd name="T15" fmla="*/ 45 h 73"/>
                <a:gd name="T16" fmla="*/ 55 w 62"/>
                <a:gd name="T17" fmla="*/ 64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 h="73">
                  <a:moveTo>
                    <a:pt x="55" y="64"/>
                  </a:moveTo>
                  <a:cubicBezTo>
                    <a:pt x="46" y="70"/>
                    <a:pt x="46" y="70"/>
                    <a:pt x="46" y="70"/>
                  </a:cubicBezTo>
                  <a:cubicBezTo>
                    <a:pt x="44" y="71"/>
                    <a:pt x="44" y="71"/>
                    <a:pt x="44" y="71"/>
                  </a:cubicBezTo>
                  <a:cubicBezTo>
                    <a:pt x="41" y="73"/>
                    <a:pt x="37" y="72"/>
                    <a:pt x="35" y="68"/>
                  </a:cubicBezTo>
                  <a:cubicBezTo>
                    <a:pt x="2" y="17"/>
                    <a:pt x="2" y="17"/>
                    <a:pt x="2" y="17"/>
                  </a:cubicBezTo>
                  <a:cubicBezTo>
                    <a:pt x="0" y="13"/>
                    <a:pt x="0" y="9"/>
                    <a:pt x="3" y="7"/>
                  </a:cubicBezTo>
                  <a:cubicBezTo>
                    <a:pt x="15" y="0"/>
                    <a:pt x="37" y="12"/>
                    <a:pt x="46" y="25"/>
                  </a:cubicBezTo>
                  <a:cubicBezTo>
                    <a:pt x="58" y="45"/>
                    <a:pt x="58" y="45"/>
                    <a:pt x="58" y="45"/>
                  </a:cubicBezTo>
                  <a:cubicBezTo>
                    <a:pt x="62" y="52"/>
                    <a:pt x="61" y="60"/>
                    <a:pt x="55" y="64"/>
                  </a:cubicBezTo>
                  <a:close/>
                </a:path>
              </a:pathLst>
            </a:custGeom>
            <a:solidFill>
              <a:srgbClr val="FBCCB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Calibri"/>
              </a:endParaRPr>
            </a:p>
          </p:txBody>
        </p:sp>
        <p:sp>
          <p:nvSpPr>
            <p:cNvPr id="40" name="Freeform 36">
              <a:extLst>
                <a:ext uri="{FF2B5EF4-FFF2-40B4-BE49-F238E27FC236}">
                  <a16:creationId xmlns:a16="http://schemas.microsoft.com/office/drawing/2014/main" id="{698087C4-408F-470C-8226-5A23780F449E}"/>
                </a:ext>
              </a:extLst>
            </p:cNvPr>
            <p:cNvSpPr>
              <a:spLocks/>
            </p:cNvSpPr>
            <p:nvPr/>
          </p:nvSpPr>
          <p:spPr bwMode="auto">
            <a:xfrm>
              <a:off x="5586413" y="5853113"/>
              <a:ext cx="146050" cy="219075"/>
            </a:xfrm>
            <a:custGeom>
              <a:avLst/>
              <a:gdLst>
                <a:gd name="T0" fmla="*/ 46 w 46"/>
                <a:gd name="T1" fmla="*/ 66 h 69"/>
                <a:gd name="T2" fmla="*/ 44 w 46"/>
                <a:gd name="T3" fmla="*/ 67 h 69"/>
                <a:gd name="T4" fmla="*/ 35 w 46"/>
                <a:gd name="T5" fmla="*/ 64 h 69"/>
                <a:gd name="T6" fmla="*/ 2 w 46"/>
                <a:gd name="T7" fmla="*/ 13 h 69"/>
                <a:gd name="T8" fmla="*/ 3 w 46"/>
                <a:gd name="T9" fmla="*/ 3 h 69"/>
                <a:gd name="T10" fmla="*/ 46 w 46"/>
                <a:gd name="T11" fmla="*/ 66 h 69"/>
              </a:gdLst>
              <a:ahLst/>
              <a:cxnLst>
                <a:cxn ang="0">
                  <a:pos x="T0" y="T1"/>
                </a:cxn>
                <a:cxn ang="0">
                  <a:pos x="T2" y="T3"/>
                </a:cxn>
                <a:cxn ang="0">
                  <a:pos x="T4" y="T5"/>
                </a:cxn>
                <a:cxn ang="0">
                  <a:pos x="T6" y="T7"/>
                </a:cxn>
                <a:cxn ang="0">
                  <a:pos x="T8" y="T9"/>
                </a:cxn>
                <a:cxn ang="0">
                  <a:pos x="T10" y="T11"/>
                </a:cxn>
              </a:cxnLst>
              <a:rect l="0" t="0" r="r" b="b"/>
              <a:pathLst>
                <a:path w="46" h="69">
                  <a:moveTo>
                    <a:pt x="46" y="66"/>
                  </a:moveTo>
                  <a:cubicBezTo>
                    <a:pt x="44" y="67"/>
                    <a:pt x="44" y="67"/>
                    <a:pt x="44" y="67"/>
                  </a:cubicBezTo>
                  <a:cubicBezTo>
                    <a:pt x="41" y="69"/>
                    <a:pt x="37" y="68"/>
                    <a:pt x="35" y="64"/>
                  </a:cubicBezTo>
                  <a:cubicBezTo>
                    <a:pt x="2" y="13"/>
                    <a:pt x="2" y="13"/>
                    <a:pt x="2" y="13"/>
                  </a:cubicBezTo>
                  <a:cubicBezTo>
                    <a:pt x="0" y="9"/>
                    <a:pt x="0" y="5"/>
                    <a:pt x="3" y="3"/>
                  </a:cubicBezTo>
                  <a:cubicBezTo>
                    <a:pt x="7" y="0"/>
                    <a:pt x="25" y="46"/>
                    <a:pt x="46" y="66"/>
                  </a:cubicBezTo>
                  <a:close/>
                </a:path>
              </a:pathLst>
            </a:custGeom>
            <a:solidFill>
              <a:srgbClr val="F6B6A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Calibri"/>
              </a:endParaRPr>
            </a:p>
          </p:txBody>
        </p:sp>
        <p:sp>
          <p:nvSpPr>
            <p:cNvPr id="41" name="Freeform 37">
              <a:extLst>
                <a:ext uri="{FF2B5EF4-FFF2-40B4-BE49-F238E27FC236}">
                  <a16:creationId xmlns:a16="http://schemas.microsoft.com/office/drawing/2014/main" id="{27B2467D-A336-43F8-8C3F-F420BFA274AA}"/>
                </a:ext>
              </a:extLst>
            </p:cNvPr>
            <p:cNvSpPr>
              <a:spLocks/>
            </p:cNvSpPr>
            <p:nvPr/>
          </p:nvSpPr>
          <p:spPr bwMode="auto">
            <a:xfrm>
              <a:off x="5738813" y="5843588"/>
              <a:ext cx="733425" cy="684213"/>
            </a:xfrm>
            <a:custGeom>
              <a:avLst/>
              <a:gdLst>
                <a:gd name="T0" fmla="*/ 231 w 231"/>
                <a:gd name="T1" fmla="*/ 25 h 215"/>
                <a:gd name="T2" fmla="*/ 148 w 231"/>
                <a:gd name="T3" fmla="*/ 202 h 215"/>
                <a:gd name="T4" fmla="*/ 146 w 231"/>
                <a:gd name="T5" fmla="*/ 206 h 215"/>
                <a:gd name="T6" fmla="*/ 116 w 231"/>
                <a:gd name="T7" fmla="*/ 206 h 215"/>
                <a:gd name="T8" fmla="*/ 112 w 231"/>
                <a:gd name="T9" fmla="*/ 203 h 215"/>
                <a:gd name="T10" fmla="*/ 0 w 231"/>
                <a:gd name="T11" fmla="*/ 88 h 215"/>
                <a:gd name="T12" fmla="*/ 24 w 231"/>
                <a:gd name="T13" fmla="*/ 76 h 215"/>
                <a:gd name="T14" fmla="*/ 106 w 231"/>
                <a:gd name="T15" fmla="*/ 139 h 215"/>
                <a:gd name="T16" fmla="*/ 130 w 231"/>
                <a:gd name="T17" fmla="*/ 152 h 215"/>
                <a:gd name="T18" fmla="*/ 146 w 231"/>
                <a:gd name="T19" fmla="*/ 118 h 215"/>
                <a:gd name="T20" fmla="*/ 201 w 231"/>
                <a:gd name="T21" fmla="*/ 0 h 215"/>
                <a:gd name="T22" fmla="*/ 231 w 231"/>
                <a:gd name="T23" fmla="*/ 25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1" h="215">
                  <a:moveTo>
                    <a:pt x="231" y="25"/>
                  </a:moveTo>
                  <a:cubicBezTo>
                    <a:pt x="148" y="202"/>
                    <a:pt x="148" y="202"/>
                    <a:pt x="148" y="202"/>
                  </a:cubicBezTo>
                  <a:cubicBezTo>
                    <a:pt x="146" y="206"/>
                    <a:pt x="146" y="206"/>
                    <a:pt x="146" y="206"/>
                  </a:cubicBezTo>
                  <a:cubicBezTo>
                    <a:pt x="135" y="215"/>
                    <a:pt x="125" y="213"/>
                    <a:pt x="116" y="206"/>
                  </a:cubicBezTo>
                  <a:cubicBezTo>
                    <a:pt x="115" y="205"/>
                    <a:pt x="113" y="204"/>
                    <a:pt x="112" y="203"/>
                  </a:cubicBezTo>
                  <a:cubicBezTo>
                    <a:pt x="81" y="175"/>
                    <a:pt x="43" y="135"/>
                    <a:pt x="0" y="88"/>
                  </a:cubicBezTo>
                  <a:cubicBezTo>
                    <a:pt x="24" y="76"/>
                    <a:pt x="24" y="76"/>
                    <a:pt x="24" y="76"/>
                  </a:cubicBezTo>
                  <a:cubicBezTo>
                    <a:pt x="53" y="101"/>
                    <a:pt x="80" y="124"/>
                    <a:pt x="106" y="139"/>
                  </a:cubicBezTo>
                  <a:cubicBezTo>
                    <a:pt x="114" y="144"/>
                    <a:pt x="122" y="148"/>
                    <a:pt x="130" y="152"/>
                  </a:cubicBezTo>
                  <a:cubicBezTo>
                    <a:pt x="146" y="118"/>
                    <a:pt x="146" y="118"/>
                    <a:pt x="146" y="118"/>
                  </a:cubicBezTo>
                  <a:cubicBezTo>
                    <a:pt x="201" y="0"/>
                    <a:pt x="201" y="0"/>
                    <a:pt x="201" y="0"/>
                  </a:cubicBezTo>
                  <a:lnTo>
                    <a:pt x="231" y="25"/>
                  </a:lnTo>
                  <a:close/>
                </a:path>
              </a:pathLst>
            </a:custGeom>
            <a:solidFill>
              <a:srgbClr val="4949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Calibri"/>
              </a:endParaRPr>
            </a:p>
          </p:txBody>
        </p:sp>
        <p:sp>
          <p:nvSpPr>
            <p:cNvPr id="42" name="Freeform 38">
              <a:extLst>
                <a:ext uri="{FF2B5EF4-FFF2-40B4-BE49-F238E27FC236}">
                  <a16:creationId xmlns:a16="http://schemas.microsoft.com/office/drawing/2014/main" id="{DCBE8CCD-1F8B-4098-896C-A27AF32E1913}"/>
                </a:ext>
              </a:extLst>
            </p:cNvPr>
            <p:cNvSpPr>
              <a:spLocks/>
            </p:cNvSpPr>
            <p:nvPr/>
          </p:nvSpPr>
          <p:spPr bwMode="auto">
            <a:xfrm>
              <a:off x="6049963" y="6218238"/>
              <a:ext cx="158750" cy="309563"/>
            </a:xfrm>
            <a:custGeom>
              <a:avLst/>
              <a:gdLst>
                <a:gd name="T0" fmla="*/ 50 w 50"/>
                <a:gd name="T1" fmla="*/ 84 h 97"/>
                <a:gd name="T2" fmla="*/ 48 w 50"/>
                <a:gd name="T3" fmla="*/ 88 h 97"/>
                <a:gd name="T4" fmla="*/ 18 w 50"/>
                <a:gd name="T5" fmla="*/ 88 h 97"/>
                <a:gd name="T6" fmla="*/ 14 w 50"/>
                <a:gd name="T7" fmla="*/ 85 h 97"/>
                <a:gd name="T8" fmla="*/ 8 w 50"/>
                <a:gd name="T9" fmla="*/ 21 h 97"/>
                <a:gd name="T10" fmla="*/ 8 w 50"/>
                <a:gd name="T11" fmla="*/ 21 h 97"/>
                <a:gd name="T12" fmla="*/ 32 w 50"/>
                <a:gd name="T13" fmla="*/ 34 h 97"/>
                <a:gd name="T14" fmla="*/ 48 w 50"/>
                <a:gd name="T15" fmla="*/ 0 h 97"/>
                <a:gd name="T16" fmla="*/ 49 w 50"/>
                <a:gd name="T17" fmla="*/ 0 h 97"/>
                <a:gd name="T18" fmla="*/ 50 w 50"/>
                <a:gd name="T19" fmla="*/ 84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 h="97">
                  <a:moveTo>
                    <a:pt x="50" y="84"/>
                  </a:moveTo>
                  <a:cubicBezTo>
                    <a:pt x="48" y="88"/>
                    <a:pt x="48" y="88"/>
                    <a:pt x="48" y="88"/>
                  </a:cubicBezTo>
                  <a:cubicBezTo>
                    <a:pt x="37" y="97"/>
                    <a:pt x="27" y="95"/>
                    <a:pt x="18" y="88"/>
                  </a:cubicBezTo>
                  <a:cubicBezTo>
                    <a:pt x="17" y="87"/>
                    <a:pt x="15" y="86"/>
                    <a:pt x="14" y="85"/>
                  </a:cubicBezTo>
                  <a:cubicBezTo>
                    <a:pt x="2" y="64"/>
                    <a:pt x="0" y="43"/>
                    <a:pt x="8" y="21"/>
                  </a:cubicBezTo>
                  <a:cubicBezTo>
                    <a:pt x="8" y="21"/>
                    <a:pt x="8" y="21"/>
                    <a:pt x="8" y="21"/>
                  </a:cubicBezTo>
                  <a:cubicBezTo>
                    <a:pt x="16" y="26"/>
                    <a:pt x="24" y="30"/>
                    <a:pt x="32" y="34"/>
                  </a:cubicBezTo>
                  <a:cubicBezTo>
                    <a:pt x="48" y="0"/>
                    <a:pt x="48" y="0"/>
                    <a:pt x="48" y="0"/>
                  </a:cubicBezTo>
                  <a:cubicBezTo>
                    <a:pt x="49" y="0"/>
                    <a:pt x="49" y="0"/>
                    <a:pt x="49" y="0"/>
                  </a:cubicBezTo>
                  <a:lnTo>
                    <a:pt x="50" y="84"/>
                  </a:lnTo>
                  <a:close/>
                </a:path>
              </a:pathLst>
            </a:custGeom>
            <a:solidFill>
              <a:srgbClr val="3434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Calibri"/>
              </a:endParaRPr>
            </a:p>
          </p:txBody>
        </p:sp>
        <p:sp>
          <p:nvSpPr>
            <p:cNvPr id="43" name="Freeform 39">
              <a:extLst>
                <a:ext uri="{FF2B5EF4-FFF2-40B4-BE49-F238E27FC236}">
                  <a16:creationId xmlns:a16="http://schemas.microsoft.com/office/drawing/2014/main" id="{2A676CDA-5CA3-4731-8FE0-30EAB21CA452}"/>
                </a:ext>
              </a:extLst>
            </p:cNvPr>
            <p:cNvSpPr>
              <a:spLocks/>
            </p:cNvSpPr>
            <p:nvPr/>
          </p:nvSpPr>
          <p:spPr bwMode="auto">
            <a:xfrm>
              <a:off x="6421438" y="5595938"/>
              <a:ext cx="174625" cy="215900"/>
            </a:xfrm>
            <a:custGeom>
              <a:avLst/>
              <a:gdLst>
                <a:gd name="T0" fmla="*/ 110 w 110"/>
                <a:gd name="T1" fmla="*/ 0 h 136"/>
                <a:gd name="T2" fmla="*/ 110 w 110"/>
                <a:gd name="T3" fmla="*/ 136 h 136"/>
                <a:gd name="T4" fmla="*/ 18 w 110"/>
                <a:gd name="T5" fmla="*/ 136 h 136"/>
                <a:gd name="T6" fmla="*/ 16 w 110"/>
                <a:gd name="T7" fmla="*/ 92 h 136"/>
                <a:gd name="T8" fmla="*/ 14 w 110"/>
                <a:gd name="T9" fmla="*/ 66 h 136"/>
                <a:gd name="T10" fmla="*/ 12 w 110"/>
                <a:gd name="T11" fmla="*/ 44 h 136"/>
                <a:gd name="T12" fmla="*/ 0 w 110"/>
                <a:gd name="T13" fmla="*/ 18 h 136"/>
                <a:gd name="T14" fmla="*/ 110 w 110"/>
                <a:gd name="T15" fmla="*/ 0 h 13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0" h="136">
                  <a:moveTo>
                    <a:pt x="110" y="0"/>
                  </a:moveTo>
                  <a:lnTo>
                    <a:pt x="110" y="136"/>
                  </a:lnTo>
                  <a:lnTo>
                    <a:pt x="18" y="136"/>
                  </a:lnTo>
                  <a:lnTo>
                    <a:pt x="16" y="92"/>
                  </a:lnTo>
                  <a:lnTo>
                    <a:pt x="14" y="66"/>
                  </a:lnTo>
                  <a:lnTo>
                    <a:pt x="12" y="44"/>
                  </a:lnTo>
                  <a:lnTo>
                    <a:pt x="0" y="18"/>
                  </a:lnTo>
                  <a:lnTo>
                    <a:pt x="110" y="0"/>
                  </a:lnTo>
                  <a:close/>
                </a:path>
              </a:pathLst>
            </a:custGeom>
            <a:solidFill>
              <a:srgbClr val="FBCCB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Calibri"/>
              </a:endParaRPr>
            </a:p>
          </p:txBody>
        </p:sp>
        <p:sp>
          <p:nvSpPr>
            <p:cNvPr id="44" name="Freeform 40">
              <a:extLst>
                <a:ext uri="{FF2B5EF4-FFF2-40B4-BE49-F238E27FC236}">
                  <a16:creationId xmlns:a16="http://schemas.microsoft.com/office/drawing/2014/main" id="{A633B410-4CF8-4EFE-B8EC-FEDF240CA372}"/>
                </a:ext>
              </a:extLst>
            </p:cNvPr>
            <p:cNvSpPr>
              <a:spLocks/>
            </p:cNvSpPr>
            <p:nvPr/>
          </p:nvSpPr>
          <p:spPr bwMode="auto">
            <a:xfrm>
              <a:off x="6421438" y="5595938"/>
              <a:ext cx="174625" cy="146050"/>
            </a:xfrm>
            <a:custGeom>
              <a:avLst/>
              <a:gdLst>
                <a:gd name="T0" fmla="*/ 55 w 55"/>
                <a:gd name="T1" fmla="*/ 0 h 46"/>
                <a:gd name="T2" fmla="*/ 55 w 55"/>
                <a:gd name="T3" fmla="*/ 17 h 46"/>
                <a:gd name="T4" fmla="*/ 8 w 55"/>
                <a:gd name="T5" fmla="*/ 46 h 46"/>
                <a:gd name="T6" fmla="*/ 7 w 55"/>
                <a:gd name="T7" fmla="*/ 33 h 46"/>
                <a:gd name="T8" fmla="*/ 6 w 55"/>
                <a:gd name="T9" fmla="*/ 22 h 46"/>
                <a:gd name="T10" fmla="*/ 0 w 55"/>
                <a:gd name="T11" fmla="*/ 9 h 46"/>
                <a:gd name="T12" fmla="*/ 55 w 55"/>
                <a:gd name="T13" fmla="*/ 0 h 46"/>
              </a:gdLst>
              <a:ahLst/>
              <a:cxnLst>
                <a:cxn ang="0">
                  <a:pos x="T0" y="T1"/>
                </a:cxn>
                <a:cxn ang="0">
                  <a:pos x="T2" y="T3"/>
                </a:cxn>
                <a:cxn ang="0">
                  <a:pos x="T4" y="T5"/>
                </a:cxn>
                <a:cxn ang="0">
                  <a:pos x="T6" y="T7"/>
                </a:cxn>
                <a:cxn ang="0">
                  <a:pos x="T8" y="T9"/>
                </a:cxn>
                <a:cxn ang="0">
                  <a:pos x="T10" y="T11"/>
                </a:cxn>
                <a:cxn ang="0">
                  <a:pos x="T12" y="T13"/>
                </a:cxn>
              </a:cxnLst>
              <a:rect l="0" t="0" r="r" b="b"/>
              <a:pathLst>
                <a:path w="55" h="46">
                  <a:moveTo>
                    <a:pt x="55" y="0"/>
                  </a:moveTo>
                  <a:cubicBezTo>
                    <a:pt x="55" y="17"/>
                    <a:pt x="55" y="17"/>
                    <a:pt x="55" y="17"/>
                  </a:cubicBezTo>
                  <a:cubicBezTo>
                    <a:pt x="39" y="17"/>
                    <a:pt x="8" y="46"/>
                    <a:pt x="8" y="46"/>
                  </a:cubicBezTo>
                  <a:cubicBezTo>
                    <a:pt x="7" y="33"/>
                    <a:pt x="7" y="33"/>
                    <a:pt x="7" y="33"/>
                  </a:cubicBezTo>
                  <a:cubicBezTo>
                    <a:pt x="6" y="22"/>
                    <a:pt x="6" y="22"/>
                    <a:pt x="6" y="22"/>
                  </a:cubicBezTo>
                  <a:cubicBezTo>
                    <a:pt x="0" y="9"/>
                    <a:pt x="0" y="9"/>
                    <a:pt x="0" y="9"/>
                  </a:cubicBezTo>
                  <a:lnTo>
                    <a:pt x="55" y="0"/>
                  </a:lnTo>
                  <a:close/>
                </a:path>
              </a:pathLst>
            </a:custGeom>
            <a:solidFill>
              <a:srgbClr val="F6B6A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Calibri"/>
              </a:endParaRPr>
            </a:p>
          </p:txBody>
        </p:sp>
        <p:sp>
          <p:nvSpPr>
            <p:cNvPr id="45" name="Freeform 41">
              <a:extLst>
                <a:ext uri="{FF2B5EF4-FFF2-40B4-BE49-F238E27FC236}">
                  <a16:creationId xmlns:a16="http://schemas.microsoft.com/office/drawing/2014/main" id="{07A9C5E7-1987-402E-BDC4-337FD2B3F924}"/>
                </a:ext>
              </a:extLst>
            </p:cNvPr>
            <p:cNvSpPr>
              <a:spLocks/>
            </p:cNvSpPr>
            <p:nvPr/>
          </p:nvSpPr>
          <p:spPr bwMode="auto">
            <a:xfrm>
              <a:off x="6224588" y="9245601"/>
              <a:ext cx="339725" cy="285750"/>
            </a:xfrm>
            <a:custGeom>
              <a:avLst/>
              <a:gdLst>
                <a:gd name="T0" fmla="*/ 76 w 107"/>
                <a:gd name="T1" fmla="*/ 0 h 90"/>
                <a:gd name="T2" fmla="*/ 76 w 107"/>
                <a:gd name="T3" fmla="*/ 17 h 90"/>
                <a:gd name="T4" fmla="*/ 0 w 107"/>
                <a:gd name="T5" fmla="*/ 67 h 90"/>
                <a:gd name="T6" fmla="*/ 11 w 107"/>
                <a:gd name="T7" fmla="*/ 79 h 90"/>
                <a:gd name="T8" fmla="*/ 107 w 107"/>
                <a:gd name="T9" fmla="*/ 31 h 90"/>
                <a:gd name="T10" fmla="*/ 104 w 107"/>
                <a:gd name="T11" fmla="*/ 0 h 90"/>
                <a:gd name="T12" fmla="*/ 76 w 107"/>
                <a:gd name="T13" fmla="*/ 0 h 90"/>
              </a:gdLst>
              <a:ahLst/>
              <a:cxnLst>
                <a:cxn ang="0">
                  <a:pos x="T0" y="T1"/>
                </a:cxn>
                <a:cxn ang="0">
                  <a:pos x="T2" y="T3"/>
                </a:cxn>
                <a:cxn ang="0">
                  <a:pos x="T4" y="T5"/>
                </a:cxn>
                <a:cxn ang="0">
                  <a:pos x="T6" y="T7"/>
                </a:cxn>
                <a:cxn ang="0">
                  <a:pos x="T8" y="T9"/>
                </a:cxn>
                <a:cxn ang="0">
                  <a:pos x="T10" y="T11"/>
                </a:cxn>
                <a:cxn ang="0">
                  <a:pos x="T12" y="T13"/>
                </a:cxn>
              </a:cxnLst>
              <a:rect l="0" t="0" r="r" b="b"/>
              <a:pathLst>
                <a:path w="107" h="90">
                  <a:moveTo>
                    <a:pt x="76" y="0"/>
                  </a:moveTo>
                  <a:cubicBezTo>
                    <a:pt x="76" y="17"/>
                    <a:pt x="76" y="17"/>
                    <a:pt x="76" y="17"/>
                  </a:cubicBezTo>
                  <a:cubicBezTo>
                    <a:pt x="0" y="67"/>
                    <a:pt x="0" y="67"/>
                    <a:pt x="0" y="67"/>
                  </a:cubicBezTo>
                  <a:cubicBezTo>
                    <a:pt x="11" y="79"/>
                    <a:pt x="11" y="79"/>
                    <a:pt x="11" y="79"/>
                  </a:cubicBezTo>
                  <a:cubicBezTo>
                    <a:pt x="11" y="79"/>
                    <a:pt x="51" y="90"/>
                    <a:pt x="107" y="31"/>
                  </a:cubicBezTo>
                  <a:cubicBezTo>
                    <a:pt x="104" y="0"/>
                    <a:pt x="104" y="0"/>
                    <a:pt x="104" y="0"/>
                  </a:cubicBezTo>
                  <a:lnTo>
                    <a:pt x="76" y="0"/>
                  </a:lnTo>
                  <a:close/>
                </a:path>
              </a:pathLst>
            </a:custGeom>
            <a:solidFill>
              <a:srgbClr val="FBCCB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Calibri"/>
              </a:endParaRPr>
            </a:p>
          </p:txBody>
        </p:sp>
        <p:sp>
          <p:nvSpPr>
            <p:cNvPr id="46" name="Freeform 42">
              <a:extLst>
                <a:ext uri="{FF2B5EF4-FFF2-40B4-BE49-F238E27FC236}">
                  <a16:creationId xmlns:a16="http://schemas.microsoft.com/office/drawing/2014/main" id="{68B17EAE-EA75-43DC-8EC2-2810EBB64158}"/>
                </a:ext>
              </a:extLst>
            </p:cNvPr>
            <p:cNvSpPr>
              <a:spLocks/>
            </p:cNvSpPr>
            <p:nvPr/>
          </p:nvSpPr>
          <p:spPr bwMode="auto">
            <a:xfrm>
              <a:off x="6097588" y="9324976"/>
              <a:ext cx="539750" cy="252413"/>
            </a:xfrm>
            <a:custGeom>
              <a:avLst/>
              <a:gdLst>
                <a:gd name="T0" fmla="*/ 0 w 170"/>
                <a:gd name="T1" fmla="*/ 59 h 79"/>
                <a:gd name="T2" fmla="*/ 40 w 170"/>
                <a:gd name="T3" fmla="*/ 40 h 79"/>
                <a:gd name="T4" fmla="*/ 85 w 170"/>
                <a:gd name="T5" fmla="*/ 45 h 79"/>
                <a:gd name="T6" fmla="*/ 150 w 170"/>
                <a:gd name="T7" fmla="*/ 0 h 79"/>
                <a:gd name="T8" fmla="*/ 150 w 170"/>
                <a:gd name="T9" fmla="*/ 40 h 79"/>
                <a:gd name="T10" fmla="*/ 65 w 170"/>
                <a:gd name="T11" fmla="*/ 74 h 79"/>
                <a:gd name="T12" fmla="*/ 0 w 170"/>
                <a:gd name="T13" fmla="*/ 59 h 79"/>
              </a:gdLst>
              <a:ahLst/>
              <a:cxnLst>
                <a:cxn ang="0">
                  <a:pos x="T0" y="T1"/>
                </a:cxn>
                <a:cxn ang="0">
                  <a:pos x="T2" y="T3"/>
                </a:cxn>
                <a:cxn ang="0">
                  <a:pos x="T4" y="T5"/>
                </a:cxn>
                <a:cxn ang="0">
                  <a:pos x="T6" y="T7"/>
                </a:cxn>
                <a:cxn ang="0">
                  <a:pos x="T8" y="T9"/>
                </a:cxn>
                <a:cxn ang="0">
                  <a:pos x="T10" y="T11"/>
                </a:cxn>
                <a:cxn ang="0">
                  <a:pos x="T12" y="T13"/>
                </a:cxn>
              </a:cxnLst>
              <a:rect l="0" t="0" r="r" b="b"/>
              <a:pathLst>
                <a:path w="170" h="79">
                  <a:moveTo>
                    <a:pt x="0" y="59"/>
                  </a:moveTo>
                  <a:cubicBezTo>
                    <a:pt x="7" y="50"/>
                    <a:pt x="20" y="44"/>
                    <a:pt x="40" y="40"/>
                  </a:cubicBezTo>
                  <a:cubicBezTo>
                    <a:pt x="40" y="40"/>
                    <a:pt x="60" y="62"/>
                    <a:pt x="85" y="45"/>
                  </a:cubicBezTo>
                  <a:cubicBezTo>
                    <a:pt x="110" y="28"/>
                    <a:pt x="150" y="0"/>
                    <a:pt x="150" y="0"/>
                  </a:cubicBezTo>
                  <a:cubicBezTo>
                    <a:pt x="150" y="0"/>
                    <a:pt x="170" y="17"/>
                    <a:pt x="150" y="40"/>
                  </a:cubicBezTo>
                  <a:cubicBezTo>
                    <a:pt x="150" y="40"/>
                    <a:pt x="130" y="28"/>
                    <a:pt x="65" y="74"/>
                  </a:cubicBezTo>
                  <a:cubicBezTo>
                    <a:pt x="65" y="74"/>
                    <a:pt x="40" y="79"/>
                    <a:pt x="0" y="59"/>
                  </a:cubicBezTo>
                  <a:close/>
                </a:path>
              </a:pathLst>
            </a:custGeom>
            <a:solidFill>
              <a:srgbClr val="4949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Calibri"/>
              </a:endParaRPr>
            </a:p>
          </p:txBody>
        </p:sp>
        <p:sp>
          <p:nvSpPr>
            <p:cNvPr id="47" name="Freeform 43">
              <a:extLst>
                <a:ext uri="{FF2B5EF4-FFF2-40B4-BE49-F238E27FC236}">
                  <a16:creationId xmlns:a16="http://schemas.microsoft.com/office/drawing/2014/main" id="{DB64E9E9-5990-42E6-BE04-AE5A3F58E85A}"/>
                </a:ext>
              </a:extLst>
            </p:cNvPr>
            <p:cNvSpPr>
              <a:spLocks/>
            </p:cNvSpPr>
            <p:nvPr/>
          </p:nvSpPr>
          <p:spPr bwMode="auto">
            <a:xfrm>
              <a:off x="6535738" y="9439276"/>
              <a:ext cx="38100" cy="120650"/>
            </a:xfrm>
            <a:custGeom>
              <a:avLst/>
              <a:gdLst>
                <a:gd name="T0" fmla="*/ 0 w 12"/>
                <a:gd name="T1" fmla="*/ 3 h 38"/>
                <a:gd name="T2" fmla="*/ 1 w 12"/>
                <a:gd name="T3" fmla="*/ 38 h 38"/>
                <a:gd name="T4" fmla="*/ 6 w 12"/>
                <a:gd name="T5" fmla="*/ 38 h 38"/>
                <a:gd name="T6" fmla="*/ 12 w 12"/>
                <a:gd name="T7" fmla="*/ 4 h 38"/>
                <a:gd name="T8" fmla="*/ 0 w 12"/>
                <a:gd name="T9" fmla="*/ 3 h 38"/>
              </a:gdLst>
              <a:ahLst/>
              <a:cxnLst>
                <a:cxn ang="0">
                  <a:pos x="T0" y="T1"/>
                </a:cxn>
                <a:cxn ang="0">
                  <a:pos x="T2" y="T3"/>
                </a:cxn>
                <a:cxn ang="0">
                  <a:pos x="T4" y="T5"/>
                </a:cxn>
                <a:cxn ang="0">
                  <a:pos x="T6" y="T7"/>
                </a:cxn>
                <a:cxn ang="0">
                  <a:pos x="T8" y="T9"/>
                </a:cxn>
              </a:cxnLst>
              <a:rect l="0" t="0" r="r" b="b"/>
              <a:pathLst>
                <a:path w="12" h="38">
                  <a:moveTo>
                    <a:pt x="0" y="3"/>
                  </a:moveTo>
                  <a:cubicBezTo>
                    <a:pt x="1" y="38"/>
                    <a:pt x="1" y="38"/>
                    <a:pt x="1" y="38"/>
                  </a:cubicBezTo>
                  <a:cubicBezTo>
                    <a:pt x="6" y="38"/>
                    <a:pt x="6" y="38"/>
                    <a:pt x="6" y="38"/>
                  </a:cubicBezTo>
                  <a:cubicBezTo>
                    <a:pt x="12" y="4"/>
                    <a:pt x="12" y="4"/>
                    <a:pt x="12" y="4"/>
                  </a:cubicBezTo>
                  <a:cubicBezTo>
                    <a:pt x="8" y="1"/>
                    <a:pt x="4" y="0"/>
                    <a:pt x="0" y="3"/>
                  </a:cubicBezTo>
                  <a:close/>
                </a:path>
              </a:pathLst>
            </a:custGeom>
            <a:solidFill>
              <a:srgbClr val="4949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Calibri"/>
              </a:endParaRPr>
            </a:p>
          </p:txBody>
        </p:sp>
        <p:sp>
          <p:nvSpPr>
            <p:cNvPr id="48" name="Freeform 44">
              <a:extLst>
                <a:ext uri="{FF2B5EF4-FFF2-40B4-BE49-F238E27FC236}">
                  <a16:creationId xmlns:a16="http://schemas.microsoft.com/office/drawing/2014/main" id="{10B6E110-6F02-45CB-9B25-5F4D4088EB49}"/>
                </a:ext>
              </a:extLst>
            </p:cNvPr>
            <p:cNvSpPr>
              <a:spLocks/>
            </p:cNvSpPr>
            <p:nvPr/>
          </p:nvSpPr>
          <p:spPr bwMode="auto">
            <a:xfrm>
              <a:off x="6396038" y="8154988"/>
              <a:ext cx="206375" cy="395288"/>
            </a:xfrm>
            <a:custGeom>
              <a:avLst/>
              <a:gdLst>
                <a:gd name="T0" fmla="*/ 0 w 65"/>
                <a:gd name="T1" fmla="*/ 24 h 124"/>
                <a:gd name="T2" fmla="*/ 15 w 65"/>
                <a:gd name="T3" fmla="*/ 33 h 124"/>
                <a:gd name="T4" fmla="*/ 20 w 65"/>
                <a:gd name="T5" fmla="*/ 124 h 124"/>
                <a:gd name="T6" fmla="*/ 35 w 65"/>
                <a:gd name="T7" fmla="*/ 120 h 124"/>
                <a:gd name="T8" fmla="*/ 43 w 65"/>
                <a:gd name="T9" fmla="*/ 13 h 124"/>
                <a:gd name="T10" fmla="*/ 14 w 65"/>
                <a:gd name="T11" fmla="*/ 0 h 124"/>
                <a:gd name="T12" fmla="*/ 0 w 65"/>
                <a:gd name="T13" fmla="*/ 24 h 124"/>
              </a:gdLst>
              <a:ahLst/>
              <a:cxnLst>
                <a:cxn ang="0">
                  <a:pos x="T0" y="T1"/>
                </a:cxn>
                <a:cxn ang="0">
                  <a:pos x="T2" y="T3"/>
                </a:cxn>
                <a:cxn ang="0">
                  <a:pos x="T4" y="T5"/>
                </a:cxn>
                <a:cxn ang="0">
                  <a:pos x="T6" y="T7"/>
                </a:cxn>
                <a:cxn ang="0">
                  <a:pos x="T8" y="T9"/>
                </a:cxn>
                <a:cxn ang="0">
                  <a:pos x="T10" y="T11"/>
                </a:cxn>
                <a:cxn ang="0">
                  <a:pos x="T12" y="T13"/>
                </a:cxn>
              </a:cxnLst>
              <a:rect l="0" t="0" r="r" b="b"/>
              <a:pathLst>
                <a:path w="65" h="124">
                  <a:moveTo>
                    <a:pt x="0" y="24"/>
                  </a:moveTo>
                  <a:cubicBezTo>
                    <a:pt x="15" y="33"/>
                    <a:pt x="15" y="33"/>
                    <a:pt x="15" y="33"/>
                  </a:cubicBezTo>
                  <a:cubicBezTo>
                    <a:pt x="20" y="124"/>
                    <a:pt x="20" y="124"/>
                    <a:pt x="20" y="124"/>
                  </a:cubicBezTo>
                  <a:cubicBezTo>
                    <a:pt x="35" y="120"/>
                    <a:pt x="35" y="120"/>
                    <a:pt x="35" y="120"/>
                  </a:cubicBezTo>
                  <a:cubicBezTo>
                    <a:pt x="35" y="120"/>
                    <a:pt x="65" y="92"/>
                    <a:pt x="43" y="13"/>
                  </a:cubicBezTo>
                  <a:cubicBezTo>
                    <a:pt x="14" y="0"/>
                    <a:pt x="14" y="0"/>
                    <a:pt x="14" y="0"/>
                  </a:cubicBezTo>
                  <a:lnTo>
                    <a:pt x="0" y="24"/>
                  </a:lnTo>
                  <a:close/>
                </a:path>
              </a:pathLst>
            </a:custGeom>
            <a:solidFill>
              <a:srgbClr val="FBCCB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Calibri"/>
              </a:endParaRPr>
            </a:p>
          </p:txBody>
        </p:sp>
        <p:sp>
          <p:nvSpPr>
            <p:cNvPr id="49" name="Freeform 45">
              <a:extLst>
                <a:ext uri="{FF2B5EF4-FFF2-40B4-BE49-F238E27FC236}">
                  <a16:creationId xmlns:a16="http://schemas.microsoft.com/office/drawing/2014/main" id="{EF94C769-02E0-4EC9-A11B-FA75A70E8D68}"/>
                </a:ext>
              </a:extLst>
            </p:cNvPr>
            <p:cNvSpPr>
              <a:spLocks/>
            </p:cNvSpPr>
            <p:nvPr/>
          </p:nvSpPr>
          <p:spPr bwMode="auto">
            <a:xfrm>
              <a:off x="6427788" y="8151813"/>
              <a:ext cx="200025" cy="534988"/>
            </a:xfrm>
            <a:custGeom>
              <a:avLst/>
              <a:gdLst>
                <a:gd name="T0" fmla="*/ 5 w 63"/>
                <a:gd name="T1" fmla="*/ 168 h 168"/>
                <a:gd name="T2" fmla="*/ 8 w 63"/>
                <a:gd name="T3" fmla="*/ 124 h 168"/>
                <a:gd name="T4" fmla="*/ 35 w 63"/>
                <a:gd name="T5" fmla="*/ 88 h 168"/>
                <a:gd name="T6" fmla="*/ 29 w 63"/>
                <a:gd name="T7" fmla="*/ 9 h 168"/>
                <a:gd name="T8" fmla="*/ 63 w 63"/>
                <a:gd name="T9" fmla="*/ 29 h 168"/>
                <a:gd name="T10" fmla="*/ 50 w 63"/>
                <a:gd name="T11" fmla="*/ 119 h 168"/>
                <a:gd name="T12" fmla="*/ 5 w 63"/>
                <a:gd name="T13" fmla="*/ 168 h 168"/>
              </a:gdLst>
              <a:ahLst/>
              <a:cxnLst>
                <a:cxn ang="0">
                  <a:pos x="T0" y="T1"/>
                </a:cxn>
                <a:cxn ang="0">
                  <a:pos x="T2" y="T3"/>
                </a:cxn>
                <a:cxn ang="0">
                  <a:pos x="T4" y="T5"/>
                </a:cxn>
                <a:cxn ang="0">
                  <a:pos x="T6" y="T7"/>
                </a:cxn>
                <a:cxn ang="0">
                  <a:pos x="T8" y="T9"/>
                </a:cxn>
                <a:cxn ang="0">
                  <a:pos x="T10" y="T11"/>
                </a:cxn>
                <a:cxn ang="0">
                  <a:pos x="T12" y="T13"/>
                </a:cxn>
              </a:cxnLst>
              <a:rect l="0" t="0" r="r" b="b"/>
              <a:pathLst>
                <a:path w="63" h="168">
                  <a:moveTo>
                    <a:pt x="5" y="168"/>
                  </a:moveTo>
                  <a:cubicBezTo>
                    <a:pt x="0" y="158"/>
                    <a:pt x="1" y="143"/>
                    <a:pt x="8" y="124"/>
                  </a:cubicBezTo>
                  <a:cubicBezTo>
                    <a:pt x="8" y="124"/>
                    <a:pt x="37" y="118"/>
                    <a:pt x="35" y="88"/>
                  </a:cubicBezTo>
                  <a:cubicBezTo>
                    <a:pt x="34" y="57"/>
                    <a:pt x="29" y="9"/>
                    <a:pt x="29" y="9"/>
                  </a:cubicBezTo>
                  <a:cubicBezTo>
                    <a:pt x="29" y="9"/>
                    <a:pt x="54" y="0"/>
                    <a:pt x="63" y="29"/>
                  </a:cubicBezTo>
                  <a:cubicBezTo>
                    <a:pt x="63" y="29"/>
                    <a:pt x="44" y="40"/>
                    <a:pt x="50" y="119"/>
                  </a:cubicBezTo>
                  <a:cubicBezTo>
                    <a:pt x="50" y="119"/>
                    <a:pt x="42" y="144"/>
                    <a:pt x="5" y="168"/>
                  </a:cubicBezTo>
                  <a:close/>
                </a:path>
              </a:pathLst>
            </a:custGeom>
            <a:solidFill>
              <a:srgbClr val="4949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Calibri"/>
              </a:endParaRPr>
            </a:p>
          </p:txBody>
        </p:sp>
        <p:sp>
          <p:nvSpPr>
            <p:cNvPr id="50" name="Freeform 46">
              <a:extLst>
                <a:ext uri="{FF2B5EF4-FFF2-40B4-BE49-F238E27FC236}">
                  <a16:creationId xmlns:a16="http://schemas.microsoft.com/office/drawing/2014/main" id="{11ABADAA-E63F-4B04-9651-5C69B163F938}"/>
                </a:ext>
              </a:extLst>
            </p:cNvPr>
            <p:cNvSpPr>
              <a:spLocks/>
            </p:cNvSpPr>
            <p:nvPr/>
          </p:nvSpPr>
          <p:spPr bwMode="auto">
            <a:xfrm>
              <a:off x="6605588" y="8243888"/>
              <a:ext cx="107950" cy="85725"/>
            </a:xfrm>
            <a:custGeom>
              <a:avLst/>
              <a:gdLst>
                <a:gd name="T0" fmla="*/ 0 w 34"/>
                <a:gd name="T1" fmla="*/ 10 h 27"/>
                <a:gd name="T2" fmla="*/ 31 w 34"/>
                <a:gd name="T3" fmla="*/ 27 h 27"/>
                <a:gd name="T4" fmla="*/ 34 w 34"/>
                <a:gd name="T5" fmla="*/ 22 h 27"/>
                <a:gd name="T6" fmla="*/ 7 w 34"/>
                <a:gd name="T7" fmla="*/ 0 h 27"/>
                <a:gd name="T8" fmla="*/ 0 w 34"/>
                <a:gd name="T9" fmla="*/ 10 h 27"/>
              </a:gdLst>
              <a:ahLst/>
              <a:cxnLst>
                <a:cxn ang="0">
                  <a:pos x="T0" y="T1"/>
                </a:cxn>
                <a:cxn ang="0">
                  <a:pos x="T2" y="T3"/>
                </a:cxn>
                <a:cxn ang="0">
                  <a:pos x="T4" y="T5"/>
                </a:cxn>
                <a:cxn ang="0">
                  <a:pos x="T6" y="T7"/>
                </a:cxn>
                <a:cxn ang="0">
                  <a:pos x="T8" y="T9"/>
                </a:cxn>
              </a:cxnLst>
              <a:rect l="0" t="0" r="r" b="b"/>
              <a:pathLst>
                <a:path w="34" h="27">
                  <a:moveTo>
                    <a:pt x="0" y="10"/>
                  </a:moveTo>
                  <a:cubicBezTo>
                    <a:pt x="31" y="27"/>
                    <a:pt x="31" y="27"/>
                    <a:pt x="31" y="27"/>
                  </a:cubicBezTo>
                  <a:cubicBezTo>
                    <a:pt x="34" y="22"/>
                    <a:pt x="34" y="22"/>
                    <a:pt x="34" y="22"/>
                  </a:cubicBezTo>
                  <a:cubicBezTo>
                    <a:pt x="7" y="0"/>
                    <a:pt x="7" y="0"/>
                    <a:pt x="7" y="0"/>
                  </a:cubicBezTo>
                  <a:cubicBezTo>
                    <a:pt x="3" y="2"/>
                    <a:pt x="0" y="5"/>
                    <a:pt x="0" y="10"/>
                  </a:cubicBezTo>
                  <a:close/>
                </a:path>
              </a:pathLst>
            </a:custGeom>
            <a:solidFill>
              <a:srgbClr val="4949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Calibri"/>
              </a:endParaRPr>
            </a:p>
          </p:txBody>
        </p:sp>
        <p:sp>
          <p:nvSpPr>
            <p:cNvPr id="51" name="Freeform 47">
              <a:extLst>
                <a:ext uri="{FF2B5EF4-FFF2-40B4-BE49-F238E27FC236}">
                  <a16:creationId xmlns:a16="http://schemas.microsoft.com/office/drawing/2014/main" id="{9EC9DABB-8956-4926-AEB7-D7021A1B532F}"/>
                </a:ext>
              </a:extLst>
            </p:cNvPr>
            <p:cNvSpPr>
              <a:spLocks/>
            </p:cNvSpPr>
            <p:nvPr/>
          </p:nvSpPr>
          <p:spPr bwMode="auto">
            <a:xfrm>
              <a:off x="6059488" y="7077076"/>
              <a:ext cx="587375" cy="2181225"/>
            </a:xfrm>
            <a:custGeom>
              <a:avLst/>
              <a:gdLst>
                <a:gd name="T0" fmla="*/ 167 w 185"/>
                <a:gd name="T1" fmla="*/ 652 h 686"/>
                <a:gd name="T2" fmla="*/ 170 w 185"/>
                <a:gd name="T3" fmla="*/ 686 h 686"/>
                <a:gd name="T4" fmla="*/ 118 w 185"/>
                <a:gd name="T5" fmla="*/ 686 h 686"/>
                <a:gd name="T6" fmla="*/ 23 w 185"/>
                <a:gd name="T7" fmla="*/ 379 h 686"/>
                <a:gd name="T8" fmla="*/ 1 w 185"/>
                <a:gd name="T9" fmla="*/ 318 h 686"/>
                <a:gd name="T10" fmla="*/ 68 w 185"/>
                <a:gd name="T11" fmla="*/ 0 h 686"/>
                <a:gd name="T12" fmla="*/ 185 w 185"/>
                <a:gd name="T13" fmla="*/ 25 h 686"/>
                <a:gd name="T14" fmla="*/ 93 w 185"/>
                <a:gd name="T15" fmla="*/ 336 h 686"/>
                <a:gd name="T16" fmla="*/ 113 w 185"/>
                <a:gd name="T17" fmla="*/ 372 h 686"/>
                <a:gd name="T18" fmla="*/ 140 w 185"/>
                <a:gd name="T19" fmla="*/ 421 h 686"/>
                <a:gd name="T20" fmla="*/ 146 w 185"/>
                <a:gd name="T21" fmla="*/ 441 h 686"/>
                <a:gd name="T22" fmla="*/ 167 w 185"/>
                <a:gd name="T23" fmla="*/ 652 h 6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5" h="686">
                  <a:moveTo>
                    <a:pt x="167" y="652"/>
                  </a:moveTo>
                  <a:cubicBezTo>
                    <a:pt x="170" y="686"/>
                    <a:pt x="170" y="686"/>
                    <a:pt x="170" y="686"/>
                  </a:cubicBezTo>
                  <a:cubicBezTo>
                    <a:pt x="118" y="686"/>
                    <a:pt x="118" y="686"/>
                    <a:pt x="118" y="686"/>
                  </a:cubicBezTo>
                  <a:cubicBezTo>
                    <a:pt x="23" y="379"/>
                    <a:pt x="23" y="379"/>
                    <a:pt x="23" y="379"/>
                  </a:cubicBezTo>
                  <a:cubicBezTo>
                    <a:pt x="7" y="355"/>
                    <a:pt x="0" y="335"/>
                    <a:pt x="1" y="318"/>
                  </a:cubicBezTo>
                  <a:cubicBezTo>
                    <a:pt x="24" y="207"/>
                    <a:pt x="46" y="101"/>
                    <a:pt x="68" y="0"/>
                  </a:cubicBezTo>
                  <a:cubicBezTo>
                    <a:pt x="185" y="25"/>
                    <a:pt x="185" y="25"/>
                    <a:pt x="185" y="25"/>
                  </a:cubicBezTo>
                  <a:cubicBezTo>
                    <a:pt x="169" y="128"/>
                    <a:pt x="138" y="232"/>
                    <a:pt x="93" y="336"/>
                  </a:cubicBezTo>
                  <a:cubicBezTo>
                    <a:pt x="113" y="372"/>
                    <a:pt x="113" y="372"/>
                    <a:pt x="113" y="372"/>
                  </a:cubicBezTo>
                  <a:cubicBezTo>
                    <a:pt x="140" y="421"/>
                    <a:pt x="140" y="421"/>
                    <a:pt x="140" y="421"/>
                  </a:cubicBezTo>
                  <a:cubicBezTo>
                    <a:pt x="143" y="427"/>
                    <a:pt x="146" y="434"/>
                    <a:pt x="146" y="441"/>
                  </a:cubicBezTo>
                  <a:lnTo>
                    <a:pt x="167" y="652"/>
                  </a:lnTo>
                  <a:close/>
                </a:path>
              </a:pathLst>
            </a:custGeom>
            <a:solidFill>
              <a:srgbClr val="FF70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Calibri"/>
              </a:endParaRPr>
            </a:p>
          </p:txBody>
        </p:sp>
        <p:sp>
          <p:nvSpPr>
            <p:cNvPr id="52" name="Freeform 48">
              <a:extLst>
                <a:ext uri="{FF2B5EF4-FFF2-40B4-BE49-F238E27FC236}">
                  <a16:creationId xmlns:a16="http://schemas.microsoft.com/office/drawing/2014/main" id="{3777F6F2-E996-42F1-9102-C8B9CB17AB57}"/>
                </a:ext>
              </a:extLst>
            </p:cNvPr>
            <p:cNvSpPr>
              <a:spLocks/>
            </p:cNvSpPr>
            <p:nvPr/>
          </p:nvSpPr>
          <p:spPr bwMode="auto">
            <a:xfrm>
              <a:off x="6116638" y="5119688"/>
              <a:ext cx="574675" cy="682625"/>
            </a:xfrm>
            <a:custGeom>
              <a:avLst/>
              <a:gdLst>
                <a:gd name="T0" fmla="*/ 0 w 181"/>
                <a:gd name="T1" fmla="*/ 85 h 215"/>
                <a:gd name="T2" fmla="*/ 49 w 181"/>
                <a:gd name="T3" fmla="*/ 0 h 215"/>
                <a:gd name="T4" fmla="*/ 154 w 181"/>
                <a:gd name="T5" fmla="*/ 13 h 215"/>
                <a:gd name="T6" fmla="*/ 181 w 181"/>
                <a:gd name="T7" fmla="*/ 92 h 215"/>
                <a:gd name="T8" fmla="*/ 163 w 181"/>
                <a:gd name="T9" fmla="*/ 150 h 215"/>
                <a:gd name="T10" fmla="*/ 85 w 181"/>
                <a:gd name="T11" fmla="*/ 215 h 215"/>
                <a:gd name="T12" fmla="*/ 39 w 181"/>
                <a:gd name="T13" fmla="*/ 188 h 215"/>
                <a:gd name="T14" fmla="*/ 0 w 181"/>
                <a:gd name="T15" fmla="*/ 85 h 2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1" h="215">
                  <a:moveTo>
                    <a:pt x="0" y="85"/>
                  </a:moveTo>
                  <a:cubicBezTo>
                    <a:pt x="49" y="0"/>
                    <a:pt x="49" y="0"/>
                    <a:pt x="49" y="0"/>
                  </a:cubicBezTo>
                  <a:cubicBezTo>
                    <a:pt x="154" y="13"/>
                    <a:pt x="154" y="13"/>
                    <a:pt x="154" y="13"/>
                  </a:cubicBezTo>
                  <a:cubicBezTo>
                    <a:pt x="181" y="92"/>
                    <a:pt x="181" y="92"/>
                    <a:pt x="181" y="92"/>
                  </a:cubicBezTo>
                  <a:cubicBezTo>
                    <a:pt x="163" y="150"/>
                    <a:pt x="163" y="150"/>
                    <a:pt x="163" y="150"/>
                  </a:cubicBezTo>
                  <a:cubicBezTo>
                    <a:pt x="123" y="163"/>
                    <a:pt x="95" y="178"/>
                    <a:pt x="85" y="215"/>
                  </a:cubicBezTo>
                  <a:cubicBezTo>
                    <a:pt x="70" y="201"/>
                    <a:pt x="55" y="192"/>
                    <a:pt x="39" y="188"/>
                  </a:cubicBezTo>
                  <a:cubicBezTo>
                    <a:pt x="35" y="150"/>
                    <a:pt x="21" y="116"/>
                    <a:pt x="0" y="85"/>
                  </a:cubicBezTo>
                  <a:close/>
                </a:path>
              </a:pathLst>
            </a:custGeom>
            <a:solidFill>
              <a:srgbClr val="FBCCB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Calibri"/>
              </a:endParaRPr>
            </a:p>
          </p:txBody>
        </p:sp>
        <p:sp>
          <p:nvSpPr>
            <p:cNvPr id="53" name="Freeform 49">
              <a:extLst>
                <a:ext uri="{FF2B5EF4-FFF2-40B4-BE49-F238E27FC236}">
                  <a16:creationId xmlns:a16="http://schemas.microsoft.com/office/drawing/2014/main" id="{91F47132-30D4-465B-9FD6-AA7D18933317}"/>
                </a:ext>
              </a:extLst>
            </p:cNvPr>
            <p:cNvSpPr>
              <a:spLocks/>
            </p:cNvSpPr>
            <p:nvPr/>
          </p:nvSpPr>
          <p:spPr bwMode="auto">
            <a:xfrm>
              <a:off x="5386388" y="6978651"/>
              <a:ext cx="1260475" cy="1331913"/>
            </a:xfrm>
            <a:custGeom>
              <a:avLst/>
              <a:gdLst>
                <a:gd name="T0" fmla="*/ 255 w 397"/>
                <a:gd name="T1" fmla="*/ 0 h 419"/>
                <a:gd name="T2" fmla="*/ 70 w 397"/>
                <a:gd name="T3" fmla="*/ 115 h 419"/>
                <a:gd name="T4" fmla="*/ 21 w 397"/>
                <a:gd name="T5" fmla="*/ 162 h 419"/>
                <a:gd name="T6" fmla="*/ 58 w 397"/>
                <a:gd name="T7" fmla="*/ 241 h 419"/>
                <a:gd name="T8" fmla="*/ 321 w 397"/>
                <a:gd name="T9" fmla="*/ 402 h 419"/>
                <a:gd name="T10" fmla="*/ 337 w 397"/>
                <a:gd name="T11" fmla="*/ 419 h 419"/>
                <a:gd name="T12" fmla="*/ 343 w 397"/>
                <a:gd name="T13" fmla="*/ 373 h 419"/>
                <a:gd name="T14" fmla="*/ 214 w 397"/>
                <a:gd name="T15" fmla="*/ 232 h 419"/>
                <a:gd name="T16" fmla="*/ 191 w 397"/>
                <a:gd name="T17" fmla="*/ 215 h 419"/>
                <a:gd name="T18" fmla="*/ 148 w 397"/>
                <a:gd name="T19" fmla="*/ 194 h 419"/>
                <a:gd name="T20" fmla="*/ 397 w 397"/>
                <a:gd name="T21" fmla="*/ 71 h 419"/>
                <a:gd name="T22" fmla="*/ 255 w 397"/>
                <a:gd name="T23" fmla="*/ 0 h 4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97" h="419">
                  <a:moveTo>
                    <a:pt x="255" y="0"/>
                  </a:moveTo>
                  <a:cubicBezTo>
                    <a:pt x="190" y="34"/>
                    <a:pt x="128" y="72"/>
                    <a:pt x="70" y="115"/>
                  </a:cubicBezTo>
                  <a:cubicBezTo>
                    <a:pt x="48" y="128"/>
                    <a:pt x="31" y="143"/>
                    <a:pt x="21" y="162"/>
                  </a:cubicBezTo>
                  <a:cubicBezTo>
                    <a:pt x="0" y="196"/>
                    <a:pt x="16" y="221"/>
                    <a:pt x="58" y="241"/>
                  </a:cubicBezTo>
                  <a:cubicBezTo>
                    <a:pt x="321" y="402"/>
                    <a:pt x="321" y="402"/>
                    <a:pt x="321" y="402"/>
                  </a:cubicBezTo>
                  <a:cubicBezTo>
                    <a:pt x="337" y="419"/>
                    <a:pt x="337" y="419"/>
                    <a:pt x="337" y="419"/>
                  </a:cubicBezTo>
                  <a:cubicBezTo>
                    <a:pt x="343" y="373"/>
                    <a:pt x="343" y="373"/>
                    <a:pt x="343" y="373"/>
                  </a:cubicBezTo>
                  <a:cubicBezTo>
                    <a:pt x="214" y="232"/>
                    <a:pt x="214" y="232"/>
                    <a:pt x="214" y="232"/>
                  </a:cubicBezTo>
                  <a:cubicBezTo>
                    <a:pt x="208" y="225"/>
                    <a:pt x="200" y="219"/>
                    <a:pt x="191" y="215"/>
                  </a:cubicBezTo>
                  <a:cubicBezTo>
                    <a:pt x="148" y="194"/>
                    <a:pt x="148" y="194"/>
                    <a:pt x="148" y="194"/>
                  </a:cubicBezTo>
                  <a:cubicBezTo>
                    <a:pt x="220" y="168"/>
                    <a:pt x="306" y="122"/>
                    <a:pt x="397" y="71"/>
                  </a:cubicBezTo>
                  <a:lnTo>
                    <a:pt x="255" y="0"/>
                  </a:lnTo>
                  <a:close/>
                </a:path>
              </a:pathLst>
            </a:custGeom>
            <a:solidFill>
              <a:srgbClr val="FF70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Calibri"/>
              </a:endParaRPr>
            </a:p>
          </p:txBody>
        </p:sp>
        <p:sp>
          <p:nvSpPr>
            <p:cNvPr id="54" name="Freeform 50">
              <a:extLst>
                <a:ext uri="{FF2B5EF4-FFF2-40B4-BE49-F238E27FC236}">
                  <a16:creationId xmlns:a16="http://schemas.microsoft.com/office/drawing/2014/main" id="{3F985874-FFA6-457D-A1CB-47963EACC02A}"/>
                </a:ext>
              </a:extLst>
            </p:cNvPr>
            <p:cNvSpPr>
              <a:spLocks/>
            </p:cNvSpPr>
            <p:nvPr/>
          </p:nvSpPr>
          <p:spPr bwMode="auto">
            <a:xfrm>
              <a:off x="6094413" y="5795963"/>
              <a:ext cx="606425" cy="1408113"/>
            </a:xfrm>
            <a:custGeom>
              <a:avLst/>
              <a:gdLst>
                <a:gd name="T0" fmla="*/ 174 w 191"/>
                <a:gd name="T1" fmla="*/ 443 h 443"/>
                <a:gd name="T2" fmla="*/ 18 w 191"/>
                <a:gd name="T3" fmla="*/ 379 h 443"/>
                <a:gd name="T4" fmla="*/ 18 w 191"/>
                <a:gd name="T5" fmla="*/ 269 h 443"/>
                <a:gd name="T6" fmla="*/ 2 w 191"/>
                <a:gd name="T7" fmla="*/ 164 h 443"/>
                <a:gd name="T8" fmla="*/ 8 w 191"/>
                <a:gd name="T9" fmla="*/ 130 h 443"/>
                <a:gd name="T10" fmla="*/ 76 w 191"/>
                <a:gd name="T11" fmla="*/ 18 h 443"/>
                <a:gd name="T12" fmla="*/ 90 w 191"/>
                <a:gd name="T13" fmla="*/ 7 h 443"/>
                <a:gd name="T14" fmla="*/ 150 w 191"/>
                <a:gd name="T15" fmla="*/ 2 h 443"/>
                <a:gd name="T16" fmla="*/ 177 w 191"/>
                <a:gd name="T17" fmla="*/ 29 h 443"/>
                <a:gd name="T18" fmla="*/ 177 w 191"/>
                <a:gd name="T19" fmla="*/ 36 h 443"/>
                <a:gd name="T20" fmla="*/ 179 w 191"/>
                <a:gd name="T21" fmla="*/ 54 h 443"/>
                <a:gd name="T22" fmla="*/ 174 w 191"/>
                <a:gd name="T23" fmla="*/ 91 h 443"/>
                <a:gd name="T24" fmla="*/ 154 w 191"/>
                <a:gd name="T25" fmla="*/ 146 h 443"/>
                <a:gd name="T26" fmla="*/ 137 w 191"/>
                <a:gd name="T27" fmla="*/ 235 h 443"/>
                <a:gd name="T28" fmla="*/ 138 w 191"/>
                <a:gd name="T29" fmla="*/ 241 h 443"/>
                <a:gd name="T30" fmla="*/ 144 w 191"/>
                <a:gd name="T31" fmla="*/ 297 h 443"/>
                <a:gd name="T32" fmla="*/ 152 w 191"/>
                <a:gd name="T33" fmla="*/ 319 h 443"/>
                <a:gd name="T34" fmla="*/ 171 w 191"/>
                <a:gd name="T35" fmla="*/ 348 h 443"/>
                <a:gd name="T36" fmla="*/ 174 w 191"/>
                <a:gd name="T37" fmla="*/ 443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91" h="443">
                  <a:moveTo>
                    <a:pt x="174" y="443"/>
                  </a:moveTo>
                  <a:cubicBezTo>
                    <a:pt x="103" y="440"/>
                    <a:pt x="50" y="408"/>
                    <a:pt x="18" y="379"/>
                  </a:cubicBezTo>
                  <a:cubicBezTo>
                    <a:pt x="18" y="269"/>
                    <a:pt x="18" y="269"/>
                    <a:pt x="18" y="269"/>
                  </a:cubicBezTo>
                  <a:cubicBezTo>
                    <a:pt x="2" y="164"/>
                    <a:pt x="2" y="164"/>
                    <a:pt x="2" y="164"/>
                  </a:cubicBezTo>
                  <a:cubicBezTo>
                    <a:pt x="0" y="153"/>
                    <a:pt x="2" y="140"/>
                    <a:pt x="8" y="130"/>
                  </a:cubicBezTo>
                  <a:cubicBezTo>
                    <a:pt x="76" y="18"/>
                    <a:pt x="76" y="18"/>
                    <a:pt x="76" y="18"/>
                  </a:cubicBezTo>
                  <a:cubicBezTo>
                    <a:pt x="79" y="13"/>
                    <a:pt x="84" y="9"/>
                    <a:pt x="90" y="7"/>
                  </a:cubicBezTo>
                  <a:cubicBezTo>
                    <a:pt x="108" y="1"/>
                    <a:pt x="128" y="0"/>
                    <a:pt x="150" y="2"/>
                  </a:cubicBezTo>
                  <a:cubicBezTo>
                    <a:pt x="164" y="3"/>
                    <a:pt x="176" y="15"/>
                    <a:pt x="177" y="29"/>
                  </a:cubicBezTo>
                  <a:cubicBezTo>
                    <a:pt x="177" y="36"/>
                    <a:pt x="177" y="36"/>
                    <a:pt x="177" y="36"/>
                  </a:cubicBezTo>
                  <a:cubicBezTo>
                    <a:pt x="179" y="54"/>
                    <a:pt x="179" y="54"/>
                    <a:pt x="179" y="54"/>
                  </a:cubicBezTo>
                  <a:cubicBezTo>
                    <a:pt x="180" y="66"/>
                    <a:pt x="178" y="79"/>
                    <a:pt x="174" y="91"/>
                  </a:cubicBezTo>
                  <a:cubicBezTo>
                    <a:pt x="154" y="146"/>
                    <a:pt x="154" y="146"/>
                    <a:pt x="154" y="146"/>
                  </a:cubicBezTo>
                  <a:cubicBezTo>
                    <a:pt x="137" y="235"/>
                    <a:pt x="137" y="235"/>
                    <a:pt x="137" y="235"/>
                  </a:cubicBezTo>
                  <a:cubicBezTo>
                    <a:pt x="138" y="241"/>
                    <a:pt x="138" y="241"/>
                    <a:pt x="138" y="241"/>
                  </a:cubicBezTo>
                  <a:cubicBezTo>
                    <a:pt x="144" y="297"/>
                    <a:pt x="144" y="297"/>
                    <a:pt x="144" y="297"/>
                  </a:cubicBezTo>
                  <a:cubicBezTo>
                    <a:pt x="145" y="304"/>
                    <a:pt x="148" y="312"/>
                    <a:pt x="152" y="319"/>
                  </a:cubicBezTo>
                  <a:cubicBezTo>
                    <a:pt x="171" y="348"/>
                    <a:pt x="171" y="348"/>
                    <a:pt x="171" y="348"/>
                  </a:cubicBezTo>
                  <a:cubicBezTo>
                    <a:pt x="191" y="380"/>
                    <a:pt x="188" y="411"/>
                    <a:pt x="174" y="443"/>
                  </a:cubicBezTo>
                  <a:close/>
                </a:path>
              </a:pathLst>
            </a:custGeom>
            <a:solidFill>
              <a:srgbClr val="4949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Calibri"/>
              </a:endParaRPr>
            </a:p>
          </p:txBody>
        </p:sp>
        <p:sp>
          <p:nvSpPr>
            <p:cNvPr id="55" name="Freeform 51">
              <a:extLst>
                <a:ext uri="{FF2B5EF4-FFF2-40B4-BE49-F238E27FC236}">
                  <a16:creationId xmlns:a16="http://schemas.microsoft.com/office/drawing/2014/main" id="{F6C36C2C-482D-4C3E-A252-19866AA90630}"/>
                </a:ext>
              </a:extLst>
            </p:cNvPr>
            <p:cNvSpPr>
              <a:spLocks/>
            </p:cNvSpPr>
            <p:nvPr/>
          </p:nvSpPr>
          <p:spPr bwMode="auto">
            <a:xfrm>
              <a:off x="6008688" y="4956176"/>
              <a:ext cx="841375" cy="661988"/>
            </a:xfrm>
            <a:custGeom>
              <a:avLst/>
              <a:gdLst>
                <a:gd name="T0" fmla="*/ 59 w 265"/>
                <a:gd name="T1" fmla="*/ 45 h 208"/>
                <a:gd name="T2" fmla="*/ 68 w 265"/>
                <a:gd name="T3" fmla="*/ 45 h 208"/>
                <a:gd name="T4" fmla="*/ 136 w 265"/>
                <a:gd name="T5" fmla="*/ 0 h 208"/>
                <a:gd name="T6" fmla="*/ 200 w 265"/>
                <a:gd name="T7" fmla="*/ 39 h 208"/>
                <a:gd name="T8" fmla="*/ 201 w 265"/>
                <a:gd name="T9" fmla="*/ 39 h 208"/>
                <a:gd name="T10" fmla="*/ 265 w 265"/>
                <a:gd name="T11" fmla="*/ 103 h 208"/>
                <a:gd name="T12" fmla="*/ 263 w 265"/>
                <a:gd name="T13" fmla="*/ 120 h 208"/>
                <a:gd name="T14" fmla="*/ 265 w 265"/>
                <a:gd name="T15" fmla="*/ 136 h 208"/>
                <a:gd name="T16" fmla="*/ 201 w 265"/>
                <a:gd name="T17" fmla="*/ 200 h 208"/>
                <a:gd name="T18" fmla="*/ 198 w 265"/>
                <a:gd name="T19" fmla="*/ 200 h 208"/>
                <a:gd name="T20" fmla="*/ 167 w 265"/>
                <a:gd name="T21" fmla="*/ 208 h 208"/>
                <a:gd name="T22" fmla="*/ 103 w 265"/>
                <a:gd name="T23" fmla="*/ 144 h 208"/>
                <a:gd name="T24" fmla="*/ 103 w 265"/>
                <a:gd name="T25" fmla="*/ 142 h 208"/>
                <a:gd name="T26" fmla="*/ 59 w 265"/>
                <a:gd name="T27" fmla="*/ 162 h 208"/>
                <a:gd name="T28" fmla="*/ 0 w 265"/>
                <a:gd name="T29" fmla="*/ 103 h 208"/>
                <a:gd name="T30" fmla="*/ 59 w 265"/>
                <a:gd name="T31" fmla="*/ 45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65" h="208">
                  <a:moveTo>
                    <a:pt x="59" y="45"/>
                  </a:moveTo>
                  <a:cubicBezTo>
                    <a:pt x="62" y="45"/>
                    <a:pt x="65" y="45"/>
                    <a:pt x="68" y="45"/>
                  </a:cubicBezTo>
                  <a:cubicBezTo>
                    <a:pt x="79" y="19"/>
                    <a:pt x="105" y="0"/>
                    <a:pt x="136" y="0"/>
                  </a:cubicBezTo>
                  <a:cubicBezTo>
                    <a:pt x="164" y="0"/>
                    <a:pt x="188" y="16"/>
                    <a:pt x="200" y="39"/>
                  </a:cubicBezTo>
                  <a:cubicBezTo>
                    <a:pt x="201" y="39"/>
                    <a:pt x="201" y="39"/>
                    <a:pt x="201" y="39"/>
                  </a:cubicBezTo>
                  <a:cubicBezTo>
                    <a:pt x="237" y="39"/>
                    <a:pt x="265" y="68"/>
                    <a:pt x="265" y="103"/>
                  </a:cubicBezTo>
                  <a:cubicBezTo>
                    <a:pt x="265" y="109"/>
                    <a:pt x="265" y="115"/>
                    <a:pt x="263" y="120"/>
                  </a:cubicBezTo>
                  <a:cubicBezTo>
                    <a:pt x="265" y="125"/>
                    <a:pt x="265" y="131"/>
                    <a:pt x="265" y="136"/>
                  </a:cubicBezTo>
                  <a:cubicBezTo>
                    <a:pt x="265" y="172"/>
                    <a:pt x="237" y="200"/>
                    <a:pt x="201" y="200"/>
                  </a:cubicBezTo>
                  <a:cubicBezTo>
                    <a:pt x="200" y="200"/>
                    <a:pt x="199" y="200"/>
                    <a:pt x="198" y="200"/>
                  </a:cubicBezTo>
                  <a:cubicBezTo>
                    <a:pt x="189" y="205"/>
                    <a:pt x="178" y="208"/>
                    <a:pt x="167" y="208"/>
                  </a:cubicBezTo>
                  <a:cubicBezTo>
                    <a:pt x="132" y="208"/>
                    <a:pt x="103" y="179"/>
                    <a:pt x="103" y="144"/>
                  </a:cubicBezTo>
                  <a:cubicBezTo>
                    <a:pt x="103" y="143"/>
                    <a:pt x="103" y="142"/>
                    <a:pt x="103" y="142"/>
                  </a:cubicBezTo>
                  <a:cubicBezTo>
                    <a:pt x="93" y="154"/>
                    <a:pt x="77" y="162"/>
                    <a:pt x="59" y="162"/>
                  </a:cubicBezTo>
                  <a:cubicBezTo>
                    <a:pt x="26" y="162"/>
                    <a:pt x="0" y="136"/>
                    <a:pt x="0" y="103"/>
                  </a:cubicBezTo>
                  <a:cubicBezTo>
                    <a:pt x="0" y="71"/>
                    <a:pt x="26" y="45"/>
                    <a:pt x="59" y="45"/>
                  </a:cubicBezTo>
                  <a:close/>
                </a:path>
              </a:pathLst>
            </a:custGeom>
            <a:solidFill>
              <a:srgbClr val="3030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Calibri"/>
              </a:endParaRPr>
            </a:p>
          </p:txBody>
        </p:sp>
        <p:sp>
          <p:nvSpPr>
            <p:cNvPr id="56" name="Freeform 52">
              <a:extLst>
                <a:ext uri="{FF2B5EF4-FFF2-40B4-BE49-F238E27FC236}">
                  <a16:creationId xmlns:a16="http://schemas.microsoft.com/office/drawing/2014/main" id="{04733E71-02ED-4581-9AC8-CE97A75315EC}"/>
                </a:ext>
              </a:extLst>
            </p:cNvPr>
            <p:cNvSpPr>
              <a:spLocks/>
            </p:cNvSpPr>
            <p:nvPr/>
          </p:nvSpPr>
          <p:spPr bwMode="auto">
            <a:xfrm>
              <a:off x="6310313" y="5897563"/>
              <a:ext cx="355600" cy="1116013"/>
            </a:xfrm>
            <a:custGeom>
              <a:avLst/>
              <a:gdLst>
                <a:gd name="T0" fmla="*/ 106 w 112"/>
                <a:gd name="T1" fmla="*/ 59 h 351"/>
                <a:gd name="T2" fmla="*/ 86 w 112"/>
                <a:gd name="T3" fmla="*/ 114 h 351"/>
                <a:gd name="T4" fmla="*/ 69 w 112"/>
                <a:gd name="T5" fmla="*/ 203 h 351"/>
                <a:gd name="T6" fmla="*/ 70 w 112"/>
                <a:gd name="T7" fmla="*/ 209 h 351"/>
                <a:gd name="T8" fmla="*/ 26 w 112"/>
                <a:gd name="T9" fmla="*/ 351 h 351"/>
                <a:gd name="T10" fmla="*/ 0 w 112"/>
                <a:gd name="T11" fmla="*/ 346 h 351"/>
                <a:gd name="T12" fmla="*/ 6 w 112"/>
                <a:gd name="T13" fmla="*/ 246 h 351"/>
                <a:gd name="T14" fmla="*/ 11 w 112"/>
                <a:gd name="T15" fmla="*/ 161 h 351"/>
                <a:gd name="T16" fmla="*/ 6 w 112"/>
                <a:gd name="T17" fmla="*/ 130 h 351"/>
                <a:gd name="T18" fmla="*/ 0 w 112"/>
                <a:gd name="T19" fmla="*/ 103 h 351"/>
                <a:gd name="T20" fmla="*/ 4 w 112"/>
                <a:gd name="T21" fmla="*/ 80 h 351"/>
                <a:gd name="T22" fmla="*/ 34 w 112"/>
                <a:gd name="T23" fmla="*/ 0 h 351"/>
                <a:gd name="T24" fmla="*/ 31 w 112"/>
                <a:gd name="T25" fmla="*/ 21 h 351"/>
                <a:gd name="T26" fmla="*/ 109 w 112"/>
                <a:gd name="T27" fmla="*/ 4 h 351"/>
                <a:gd name="T28" fmla="*/ 111 w 112"/>
                <a:gd name="T29" fmla="*/ 22 h 351"/>
                <a:gd name="T30" fmla="*/ 106 w 112"/>
                <a:gd name="T31" fmla="*/ 59 h 3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2" h="351">
                  <a:moveTo>
                    <a:pt x="106" y="59"/>
                  </a:moveTo>
                  <a:cubicBezTo>
                    <a:pt x="86" y="114"/>
                    <a:pt x="86" y="114"/>
                    <a:pt x="86" y="114"/>
                  </a:cubicBezTo>
                  <a:cubicBezTo>
                    <a:pt x="69" y="203"/>
                    <a:pt x="69" y="203"/>
                    <a:pt x="69" y="203"/>
                  </a:cubicBezTo>
                  <a:cubicBezTo>
                    <a:pt x="70" y="209"/>
                    <a:pt x="70" y="209"/>
                    <a:pt x="70" y="209"/>
                  </a:cubicBezTo>
                  <a:cubicBezTo>
                    <a:pt x="26" y="351"/>
                    <a:pt x="26" y="351"/>
                    <a:pt x="26" y="351"/>
                  </a:cubicBezTo>
                  <a:cubicBezTo>
                    <a:pt x="0" y="346"/>
                    <a:pt x="0" y="346"/>
                    <a:pt x="0" y="346"/>
                  </a:cubicBezTo>
                  <a:cubicBezTo>
                    <a:pt x="6" y="246"/>
                    <a:pt x="6" y="246"/>
                    <a:pt x="6" y="246"/>
                  </a:cubicBezTo>
                  <a:cubicBezTo>
                    <a:pt x="11" y="161"/>
                    <a:pt x="11" y="161"/>
                    <a:pt x="11" y="161"/>
                  </a:cubicBezTo>
                  <a:cubicBezTo>
                    <a:pt x="12" y="151"/>
                    <a:pt x="10" y="140"/>
                    <a:pt x="6" y="130"/>
                  </a:cubicBezTo>
                  <a:cubicBezTo>
                    <a:pt x="2" y="122"/>
                    <a:pt x="0" y="112"/>
                    <a:pt x="0" y="103"/>
                  </a:cubicBezTo>
                  <a:cubicBezTo>
                    <a:pt x="0" y="95"/>
                    <a:pt x="2" y="87"/>
                    <a:pt x="4" y="80"/>
                  </a:cubicBezTo>
                  <a:cubicBezTo>
                    <a:pt x="34" y="0"/>
                    <a:pt x="34" y="0"/>
                    <a:pt x="34" y="0"/>
                  </a:cubicBezTo>
                  <a:cubicBezTo>
                    <a:pt x="31" y="21"/>
                    <a:pt x="31" y="21"/>
                    <a:pt x="31" y="21"/>
                  </a:cubicBezTo>
                  <a:cubicBezTo>
                    <a:pt x="109" y="4"/>
                    <a:pt x="109" y="4"/>
                    <a:pt x="109" y="4"/>
                  </a:cubicBezTo>
                  <a:cubicBezTo>
                    <a:pt x="111" y="22"/>
                    <a:pt x="111" y="22"/>
                    <a:pt x="111" y="22"/>
                  </a:cubicBezTo>
                  <a:cubicBezTo>
                    <a:pt x="112" y="34"/>
                    <a:pt x="110" y="47"/>
                    <a:pt x="106" y="59"/>
                  </a:cubicBezTo>
                  <a:close/>
                </a:path>
              </a:pathLst>
            </a:custGeom>
            <a:solidFill>
              <a:srgbClr val="3434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Calibri"/>
              </a:endParaRPr>
            </a:p>
          </p:txBody>
        </p:sp>
        <p:sp>
          <p:nvSpPr>
            <p:cNvPr id="57" name="Freeform 53">
              <a:extLst>
                <a:ext uri="{FF2B5EF4-FFF2-40B4-BE49-F238E27FC236}">
                  <a16:creationId xmlns:a16="http://schemas.microsoft.com/office/drawing/2014/main" id="{32719AFE-5FBD-445B-BC4F-EA962B2A2D6F}"/>
                </a:ext>
              </a:extLst>
            </p:cNvPr>
            <p:cNvSpPr>
              <a:spLocks/>
            </p:cNvSpPr>
            <p:nvPr/>
          </p:nvSpPr>
          <p:spPr bwMode="auto">
            <a:xfrm>
              <a:off x="5722938" y="7596188"/>
              <a:ext cx="174625" cy="38100"/>
            </a:xfrm>
            <a:custGeom>
              <a:avLst/>
              <a:gdLst>
                <a:gd name="T0" fmla="*/ 84 w 110"/>
                <a:gd name="T1" fmla="*/ 0 h 24"/>
                <a:gd name="T2" fmla="*/ 0 w 110"/>
                <a:gd name="T3" fmla="*/ 24 h 24"/>
                <a:gd name="T4" fmla="*/ 110 w 110"/>
                <a:gd name="T5" fmla="*/ 12 h 24"/>
                <a:gd name="T6" fmla="*/ 84 w 110"/>
                <a:gd name="T7" fmla="*/ 0 h 24"/>
              </a:gdLst>
              <a:ahLst/>
              <a:cxnLst>
                <a:cxn ang="0">
                  <a:pos x="T0" y="T1"/>
                </a:cxn>
                <a:cxn ang="0">
                  <a:pos x="T2" y="T3"/>
                </a:cxn>
                <a:cxn ang="0">
                  <a:pos x="T4" y="T5"/>
                </a:cxn>
                <a:cxn ang="0">
                  <a:pos x="T6" y="T7"/>
                </a:cxn>
              </a:cxnLst>
              <a:rect l="0" t="0" r="r" b="b"/>
              <a:pathLst>
                <a:path w="110" h="24">
                  <a:moveTo>
                    <a:pt x="84" y="0"/>
                  </a:moveTo>
                  <a:lnTo>
                    <a:pt x="0" y="24"/>
                  </a:lnTo>
                  <a:lnTo>
                    <a:pt x="110" y="12"/>
                  </a:lnTo>
                  <a:lnTo>
                    <a:pt x="84" y="0"/>
                  </a:lnTo>
                  <a:close/>
                </a:path>
              </a:pathLst>
            </a:custGeom>
            <a:solidFill>
              <a:srgbClr val="F843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Calibri"/>
              </a:endParaRPr>
            </a:p>
          </p:txBody>
        </p:sp>
        <p:sp>
          <p:nvSpPr>
            <p:cNvPr id="58" name="Freeform 54">
              <a:extLst>
                <a:ext uri="{FF2B5EF4-FFF2-40B4-BE49-F238E27FC236}">
                  <a16:creationId xmlns:a16="http://schemas.microsoft.com/office/drawing/2014/main" id="{52560081-B536-408E-BE12-BFAA599A1FD3}"/>
                </a:ext>
              </a:extLst>
            </p:cNvPr>
            <p:cNvSpPr>
              <a:spLocks/>
            </p:cNvSpPr>
            <p:nvPr/>
          </p:nvSpPr>
          <p:spPr bwMode="auto">
            <a:xfrm>
              <a:off x="6157913" y="7204076"/>
              <a:ext cx="479425" cy="430213"/>
            </a:xfrm>
            <a:custGeom>
              <a:avLst/>
              <a:gdLst>
                <a:gd name="T0" fmla="*/ 302 w 302"/>
                <a:gd name="T1" fmla="*/ 0 h 271"/>
                <a:gd name="T2" fmla="*/ 0 w 302"/>
                <a:gd name="T3" fmla="*/ 271 h 271"/>
                <a:gd name="T4" fmla="*/ 24 w 302"/>
                <a:gd name="T5" fmla="*/ 153 h 271"/>
                <a:gd name="T6" fmla="*/ 302 w 302"/>
                <a:gd name="T7" fmla="*/ 0 h 271"/>
              </a:gdLst>
              <a:ahLst/>
              <a:cxnLst>
                <a:cxn ang="0">
                  <a:pos x="T0" y="T1"/>
                </a:cxn>
                <a:cxn ang="0">
                  <a:pos x="T2" y="T3"/>
                </a:cxn>
                <a:cxn ang="0">
                  <a:pos x="T4" y="T5"/>
                </a:cxn>
                <a:cxn ang="0">
                  <a:pos x="T6" y="T7"/>
                </a:cxn>
              </a:cxnLst>
              <a:rect l="0" t="0" r="r" b="b"/>
              <a:pathLst>
                <a:path w="302" h="271">
                  <a:moveTo>
                    <a:pt x="302" y="0"/>
                  </a:moveTo>
                  <a:lnTo>
                    <a:pt x="0" y="271"/>
                  </a:lnTo>
                  <a:lnTo>
                    <a:pt x="24" y="153"/>
                  </a:lnTo>
                  <a:lnTo>
                    <a:pt x="302" y="0"/>
                  </a:lnTo>
                  <a:close/>
                </a:path>
              </a:pathLst>
            </a:custGeom>
            <a:solidFill>
              <a:srgbClr val="F843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Calibri"/>
              </a:endParaRPr>
            </a:p>
          </p:txBody>
        </p:sp>
        <p:sp>
          <p:nvSpPr>
            <p:cNvPr id="59" name="Freeform 55">
              <a:extLst>
                <a:ext uri="{FF2B5EF4-FFF2-40B4-BE49-F238E27FC236}">
                  <a16:creationId xmlns:a16="http://schemas.microsoft.com/office/drawing/2014/main" id="{207DF656-D59C-4135-A9F7-996A1DC00374}"/>
                </a:ext>
              </a:extLst>
            </p:cNvPr>
            <p:cNvSpPr>
              <a:spLocks/>
            </p:cNvSpPr>
            <p:nvPr/>
          </p:nvSpPr>
          <p:spPr bwMode="auto">
            <a:xfrm>
              <a:off x="6405563" y="8256588"/>
              <a:ext cx="184150" cy="893763"/>
            </a:xfrm>
            <a:custGeom>
              <a:avLst/>
              <a:gdLst>
                <a:gd name="T0" fmla="*/ 58 w 58"/>
                <a:gd name="T1" fmla="*/ 281 h 281"/>
                <a:gd name="T2" fmla="*/ 0 w 58"/>
                <a:gd name="T3" fmla="*/ 0 h 281"/>
                <a:gd name="T4" fmla="*/ 4 w 58"/>
                <a:gd name="T5" fmla="*/ 1 h 281"/>
                <a:gd name="T6" fmla="*/ 31 w 58"/>
                <a:gd name="T7" fmla="*/ 50 h 281"/>
                <a:gd name="T8" fmla="*/ 37 w 58"/>
                <a:gd name="T9" fmla="*/ 70 h 281"/>
                <a:gd name="T10" fmla="*/ 58 w 58"/>
                <a:gd name="T11" fmla="*/ 281 h 281"/>
              </a:gdLst>
              <a:ahLst/>
              <a:cxnLst>
                <a:cxn ang="0">
                  <a:pos x="T0" y="T1"/>
                </a:cxn>
                <a:cxn ang="0">
                  <a:pos x="T2" y="T3"/>
                </a:cxn>
                <a:cxn ang="0">
                  <a:pos x="T4" y="T5"/>
                </a:cxn>
                <a:cxn ang="0">
                  <a:pos x="T6" y="T7"/>
                </a:cxn>
                <a:cxn ang="0">
                  <a:pos x="T8" y="T9"/>
                </a:cxn>
                <a:cxn ang="0">
                  <a:pos x="T10" y="T11"/>
                </a:cxn>
              </a:cxnLst>
              <a:rect l="0" t="0" r="r" b="b"/>
              <a:pathLst>
                <a:path w="58" h="281">
                  <a:moveTo>
                    <a:pt x="58" y="281"/>
                  </a:moveTo>
                  <a:cubicBezTo>
                    <a:pt x="0" y="0"/>
                    <a:pt x="0" y="0"/>
                    <a:pt x="0" y="0"/>
                  </a:cubicBezTo>
                  <a:cubicBezTo>
                    <a:pt x="0" y="0"/>
                    <a:pt x="1" y="1"/>
                    <a:pt x="4" y="1"/>
                  </a:cubicBezTo>
                  <a:cubicBezTo>
                    <a:pt x="31" y="50"/>
                    <a:pt x="31" y="50"/>
                    <a:pt x="31" y="50"/>
                  </a:cubicBezTo>
                  <a:cubicBezTo>
                    <a:pt x="34" y="56"/>
                    <a:pt x="37" y="63"/>
                    <a:pt x="37" y="70"/>
                  </a:cubicBezTo>
                  <a:lnTo>
                    <a:pt x="58" y="281"/>
                  </a:lnTo>
                  <a:close/>
                </a:path>
              </a:pathLst>
            </a:custGeom>
            <a:solidFill>
              <a:srgbClr val="F843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Calibri"/>
              </a:endParaRPr>
            </a:p>
          </p:txBody>
        </p:sp>
        <p:sp>
          <p:nvSpPr>
            <p:cNvPr id="60" name="Freeform 56">
              <a:extLst>
                <a:ext uri="{FF2B5EF4-FFF2-40B4-BE49-F238E27FC236}">
                  <a16:creationId xmlns:a16="http://schemas.microsoft.com/office/drawing/2014/main" id="{EA792330-A193-430B-88FC-92901409B576}"/>
                </a:ext>
              </a:extLst>
            </p:cNvPr>
            <p:cNvSpPr>
              <a:spLocks/>
            </p:cNvSpPr>
            <p:nvPr/>
          </p:nvSpPr>
          <p:spPr bwMode="auto">
            <a:xfrm>
              <a:off x="6281738" y="7073901"/>
              <a:ext cx="79375" cy="114300"/>
            </a:xfrm>
            <a:custGeom>
              <a:avLst/>
              <a:gdLst>
                <a:gd name="T0" fmla="*/ 50 w 50"/>
                <a:gd name="T1" fmla="*/ 8 h 72"/>
                <a:gd name="T2" fmla="*/ 28 w 50"/>
                <a:gd name="T3" fmla="*/ 2 h 72"/>
                <a:gd name="T4" fmla="*/ 22 w 50"/>
                <a:gd name="T5" fmla="*/ 0 h 72"/>
                <a:gd name="T6" fmla="*/ 0 w 50"/>
                <a:gd name="T7" fmla="*/ 62 h 72"/>
                <a:gd name="T8" fmla="*/ 8 w 50"/>
                <a:gd name="T9" fmla="*/ 64 h 72"/>
                <a:gd name="T10" fmla="*/ 28 w 50"/>
                <a:gd name="T11" fmla="*/ 72 h 72"/>
                <a:gd name="T12" fmla="*/ 50 w 50"/>
                <a:gd name="T13" fmla="*/ 8 h 72"/>
              </a:gdLst>
              <a:ahLst/>
              <a:cxnLst>
                <a:cxn ang="0">
                  <a:pos x="T0" y="T1"/>
                </a:cxn>
                <a:cxn ang="0">
                  <a:pos x="T2" y="T3"/>
                </a:cxn>
                <a:cxn ang="0">
                  <a:pos x="T4" y="T5"/>
                </a:cxn>
                <a:cxn ang="0">
                  <a:pos x="T6" y="T7"/>
                </a:cxn>
                <a:cxn ang="0">
                  <a:pos x="T8" y="T9"/>
                </a:cxn>
                <a:cxn ang="0">
                  <a:pos x="T10" y="T11"/>
                </a:cxn>
                <a:cxn ang="0">
                  <a:pos x="T12" y="T13"/>
                </a:cxn>
              </a:cxnLst>
              <a:rect l="0" t="0" r="r" b="b"/>
              <a:pathLst>
                <a:path w="50" h="72">
                  <a:moveTo>
                    <a:pt x="50" y="8"/>
                  </a:moveTo>
                  <a:lnTo>
                    <a:pt x="28" y="2"/>
                  </a:lnTo>
                  <a:lnTo>
                    <a:pt x="22" y="0"/>
                  </a:lnTo>
                  <a:lnTo>
                    <a:pt x="0" y="62"/>
                  </a:lnTo>
                  <a:lnTo>
                    <a:pt x="8" y="64"/>
                  </a:lnTo>
                  <a:lnTo>
                    <a:pt x="28" y="72"/>
                  </a:lnTo>
                  <a:lnTo>
                    <a:pt x="50" y="8"/>
                  </a:lnTo>
                  <a:close/>
                </a:path>
              </a:pathLst>
            </a:custGeom>
            <a:solidFill>
              <a:srgbClr val="FBCCB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Calibri"/>
              </a:endParaRPr>
            </a:p>
          </p:txBody>
        </p:sp>
        <p:sp>
          <p:nvSpPr>
            <p:cNvPr id="61" name="Freeform 57">
              <a:extLst>
                <a:ext uri="{FF2B5EF4-FFF2-40B4-BE49-F238E27FC236}">
                  <a16:creationId xmlns:a16="http://schemas.microsoft.com/office/drawing/2014/main" id="{2BB4387B-6397-456F-9AD9-1E5A2E4CAC33}"/>
                </a:ext>
              </a:extLst>
            </p:cNvPr>
            <p:cNvSpPr>
              <a:spLocks/>
            </p:cNvSpPr>
            <p:nvPr/>
          </p:nvSpPr>
          <p:spPr bwMode="auto">
            <a:xfrm>
              <a:off x="6281738" y="7073901"/>
              <a:ext cx="44450" cy="101600"/>
            </a:xfrm>
            <a:custGeom>
              <a:avLst/>
              <a:gdLst>
                <a:gd name="T0" fmla="*/ 28 w 28"/>
                <a:gd name="T1" fmla="*/ 2 h 64"/>
                <a:gd name="T2" fmla="*/ 22 w 28"/>
                <a:gd name="T3" fmla="*/ 0 h 64"/>
                <a:gd name="T4" fmla="*/ 0 w 28"/>
                <a:gd name="T5" fmla="*/ 62 h 64"/>
                <a:gd name="T6" fmla="*/ 8 w 28"/>
                <a:gd name="T7" fmla="*/ 64 h 64"/>
                <a:gd name="T8" fmla="*/ 28 w 28"/>
                <a:gd name="T9" fmla="*/ 2 h 64"/>
              </a:gdLst>
              <a:ahLst/>
              <a:cxnLst>
                <a:cxn ang="0">
                  <a:pos x="T0" y="T1"/>
                </a:cxn>
                <a:cxn ang="0">
                  <a:pos x="T2" y="T3"/>
                </a:cxn>
                <a:cxn ang="0">
                  <a:pos x="T4" y="T5"/>
                </a:cxn>
                <a:cxn ang="0">
                  <a:pos x="T6" y="T7"/>
                </a:cxn>
                <a:cxn ang="0">
                  <a:pos x="T8" y="T9"/>
                </a:cxn>
              </a:cxnLst>
              <a:rect l="0" t="0" r="r" b="b"/>
              <a:pathLst>
                <a:path w="28" h="64">
                  <a:moveTo>
                    <a:pt x="28" y="2"/>
                  </a:moveTo>
                  <a:lnTo>
                    <a:pt x="22" y="0"/>
                  </a:lnTo>
                  <a:lnTo>
                    <a:pt x="0" y="62"/>
                  </a:lnTo>
                  <a:lnTo>
                    <a:pt x="8" y="64"/>
                  </a:lnTo>
                  <a:lnTo>
                    <a:pt x="28" y="2"/>
                  </a:lnTo>
                  <a:close/>
                </a:path>
              </a:pathLst>
            </a:custGeom>
            <a:solidFill>
              <a:srgbClr val="F6B6A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Calibri"/>
              </a:endParaRPr>
            </a:p>
          </p:txBody>
        </p:sp>
        <p:sp>
          <p:nvSpPr>
            <p:cNvPr id="62" name="Freeform 58">
              <a:extLst>
                <a:ext uri="{FF2B5EF4-FFF2-40B4-BE49-F238E27FC236}">
                  <a16:creationId xmlns:a16="http://schemas.microsoft.com/office/drawing/2014/main" id="{F45A06F4-078B-4584-AB75-479E639B2833}"/>
                </a:ext>
              </a:extLst>
            </p:cNvPr>
            <p:cNvSpPr>
              <a:spLocks/>
            </p:cNvSpPr>
            <p:nvPr/>
          </p:nvSpPr>
          <p:spPr bwMode="auto">
            <a:xfrm>
              <a:off x="6310313" y="7188201"/>
              <a:ext cx="47625" cy="111125"/>
            </a:xfrm>
            <a:custGeom>
              <a:avLst/>
              <a:gdLst>
                <a:gd name="T0" fmla="*/ 15 w 15"/>
                <a:gd name="T1" fmla="*/ 27 h 35"/>
                <a:gd name="T2" fmla="*/ 15 w 15"/>
                <a:gd name="T3" fmla="*/ 0 h 35"/>
                <a:gd name="T4" fmla="*/ 12 w 15"/>
                <a:gd name="T5" fmla="*/ 0 h 35"/>
                <a:gd name="T6" fmla="*/ 0 w 15"/>
                <a:gd name="T7" fmla="*/ 1 h 35"/>
                <a:gd name="T8" fmla="*/ 1 w 15"/>
                <a:gd name="T9" fmla="*/ 28 h 35"/>
                <a:gd name="T10" fmla="*/ 6 w 15"/>
                <a:gd name="T11" fmla="*/ 35 h 35"/>
                <a:gd name="T12" fmla="*/ 8 w 15"/>
                <a:gd name="T13" fmla="*/ 35 h 35"/>
                <a:gd name="T14" fmla="*/ 9 w 15"/>
                <a:gd name="T15" fmla="*/ 35 h 35"/>
                <a:gd name="T16" fmla="*/ 15 w 15"/>
                <a:gd name="T17" fmla="*/ 27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35">
                  <a:moveTo>
                    <a:pt x="15" y="27"/>
                  </a:moveTo>
                  <a:cubicBezTo>
                    <a:pt x="15" y="0"/>
                    <a:pt x="15" y="0"/>
                    <a:pt x="15" y="0"/>
                  </a:cubicBezTo>
                  <a:cubicBezTo>
                    <a:pt x="12" y="0"/>
                    <a:pt x="12" y="0"/>
                    <a:pt x="12" y="0"/>
                  </a:cubicBezTo>
                  <a:cubicBezTo>
                    <a:pt x="0" y="1"/>
                    <a:pt x="0" y="1"/>
                    <a:pt x="0" y="1"/>
                  </a:cubicBezTo>
                  <a:cubicBezTo>
                    <a:pt x="1" y="28"/>
                    <a:pt x="1" y="28"/>
                    <a:pt x="1" y="28"/>
                  </a:cubicBezTo>
                  <a:cubicBezTo>
                    <a:pt x="1" y="31"/>
                    <a:pt x="3" y="34"/>
                    <a:pt x="6" y="35"/>
                  </a:cubicBezTo>
                  <a:cubicBezTo>
                    <a:pt x="7" y="35"/>
                    <a:pt x="8" y="35"/>
                    <a:pt x="8" y="35"/>
                  </a:cubicBezTo>
                  <a:cubicBezTo>
                    <a:pt x="8" y="35"/>
                    <a:pt x="9" y="35"/>
                    <a:pt x="9" y="35"/>
                  </a:cubicBezTo>
                  <a:cubicBezTo>
                    <a:pt x="13" y="34"/>
                    <a:pt x="15" y="31"/>
                    <a:pt x="15" y="27"/>
                  </a:cubicBezTo>
                  <a:close/>
                </a:path>
              </a:pathLst>
            </a:custGeom>
            <a:solidFill>
              <a:srgbClr val="FBCCB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Calibri"/>
              </a:endParaRPr>
            </a:p>
          </p:txBody>
        </p:sp>
        <p:sp>
          <p:nvSpPr>
            <p:cNvPr id="63" name="Freeform 59">
              <a:extLst>
                <a:ext uri="{FF2B5EF4-FFF2-40B4-BE49-F238E27FC236}">
                  <a16:creationId xmlns:a16="http://schemas.microsoft.com/office/drawing/2014/main" id="{BAB505FF-F8E9-496B-B322-CBCB4D736DE7}"/>
                </a:ext>
              </a:extLst>
            </p:cNvPr>
            <p:cNvSpPr>
              <a:spLocks/>
            </p:cNvSpPr>
            <p:nvPr/>
          </p:nvSpPr>
          <p:spPr bwMode="auto">
            <a:xfrm>
              <a:off x="6338888" y="7188201"/>
              <a:ext cx="19050" cy="111125"/>
            </a:xfrm>
            <a:custGeom>
              <a:avLst/>
              <a:gdLst>
                <a:gd name="T0" fmla="*/ 6 w 6"/>
                <a:gd name="T1" fmla="*/ 27 h 35"/>
                <a:gd name="T2" fmla="*/ 6 w 6"/>
                <a:gd name="T3" fmla="*/ 0 h 35"/>
                <a:gd name="T4" fmla="*/ 3 w 6"/>
                <a:gd name="T5" fmla="*/ 0 h 35"/>
                <a:gd name="T6" fmla="*/ 0 w 6"/>
                <a:gd name="T7" fmla="*/ 35 h 35"/>
                <a:gd name="T8" fmla="*/ 6 w 6"/>
                <a:gd name="T9" fmla="*/ 27 h 35"/>
              </a:gdLst>
              <a:ahLst/>
              <a:cxnLst>
                <a:cxn ang="0">
                  <a:pos x="T0" y="T1"/>
                </a:cxn>
                <a:cxn ang="0">
                  <a:pos x="T2" y="T3"/>
                </a:cxn>
                <a:cxn ang="0">
                  <a:pos x="T4" y="T5"/>
                </a:cxn>
                <a:cxn ang="0">
                  <a:pos x="T6" y="T7"/>
                </a:cxn>
                <a:cxn ang="0">
                  <a:pos x="T8" y="T9"/>
                </a:cxn>
              </a:cxnLst>
              <a:rect l="0" t="0" r="r" b="b"/>
              <a:pathLst>
                <a:path w="6" h="35">
                  <a:moveTo>
                    <a:pt x="6" y="27"/>
                  </a:moveTo>
                  <a:cubicBezTo>
                    <a:pt x="6" y="0"/>
                    <a:pt x="6" y="0"/>
                    <a:pt x="6" y="0"/>
                  </a:cubicBezTo>
                  <a:cubicBezTo>
                    <a:pt x="3" y="0"/>
                    <a:pt x="3" y="0"/>
                    <a:pt x="3" y="0"/>
                  </a:cubicBezTo>
                  <a:cubicBezTo>
                    <a:pt x="3" y="31"/>
                    <a:pt x="0" y="35"/>
                    <a:pt x="0" y="35"/>
                  </a:cubicBezTo>
                  <a:cubicBezTo>
                    <a:pt x="4" y="34"/>
                    <a:pt x="6" y="31"/>
                    <a:pt x="6" y="27"/>
                  </a:cubicBezTo>
                  <a:close/>
                </a:path>
              </a:pathLst>
            </a:custGeom>
            <a:solidFill>
              <a:srgbClr val="F6B6A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Calibri"/>
              </a:endParaRPr>
            </a:p>
          </p:txBody>
        </p:sp>
        <p:sp>
          <p:nvSpPr>
            <p:cNvPr id="64" name="Freeform 60">
              <a:extLst>
                <a:ext uri="{FF2B5EF4-FFF2-40B4-BE49-F238E27FC236}">
                  <a16:creationId xmlns:a16="http://schemas.microsoft.com/office/drawing/2014/main" id="{74AFF48E-AD18-4083-9900-C3648BB605E7}"/>
                </a:ext>
              </a:extLst>
            </p:cNvPr>
            <p:cNvSpPr>
              <a:spLocks/>
            </p:cNvSpPr>
            <p:nvPr/>
          </p:nvSpPr>
          <p:spPr bwMode="auto">
            <a:xfrm>
              <a:off x="6218238" y="7127876"/>
              <a:ext cx="142875" cy="230188"/>
            </a:xfrm>
            <a:custGeom>
              <a:avLst/>
              <a:gdLst>
                <a:gd name="T0" fmla="*/ 36 w 45"/>
                <a:gd name="T1" fmla="*/ 5 h 72"/>
                <a:gd name="T2" fmla="*/ 26 w 45"/>
                <a:gd name="T3" fmla="*/ 2 h 72"/>
                <a:gd name="T4" fmla="*/ 25 w 45"/>
                <a:gd name="T5" fmla="*/ 1 h 72"/>
                <a:gd name="T6" fmla="*/ 17 w 45"/>
                <a:gd name="T7" fmla="*/ 6 h 72"/>
                <a:gd name="T8" fmla="*/ 1 w 45"/>
                <a:gd name="T9" fmla="*/ 60 h 72"/>
                <a:gd name="T10" fmla="*/ 4 w 45"/>
                <a:gd name="T11" fmla="*/ 68 h 72"/>
                <a:gd name="T12" fmla="*/ 38 w 45"/>
                <a:gd name="T13" fmla="*/ 41 h 72"/>
                <a:gd name="T14" fmla="*/ 43 w 45"/>
                <a:gd name="T15" fmla="*/ 21 h 72"/>
                <a:gd name="T16" fmla="*/ 36 w 45"/>
                <a:gd name="T17" fmla="*/ 5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72">
                  <a:moveTo>
                    <a:pt x="36" y="5"/>
                  </a:moveTo>
                  <a:cubicBezTo>
                    <a:pt x="26" y="2"/>
                    <a:pt x="26" y="2"/>
                    <a:pt x="26" y="2"/>
                  </a:cubicBezTo>
                  <a:cubicBezTo>
                    <a:pt x="25" y="1"/>
                    <a:pt x="25" y="1"/>
                    <a:pt x="25" y="1"/>
                  </a:cubicBezTo>
                  <a:cubicBezTo>
                    <a:pt x="22" y="0"/>
                    <a:pt x="18" y="2"/>
                    <a:pt x="17" y="6"/>
                  </a:cubicBezTo>
                  <a:cubicBezTo>
                    <a:pt x="1" y="60"/>
                    <a:pt x="1" y="60"/>
                    <a:pt x="1" y="60"/>
                  </a:cubicBezTo>
                  <a:cubicBezTo>
                    <a:pt x="0" y="63"/>
                    <a:pt x="1" y="67"/>
                    <a:pt x="4" y="68"/>
                  </a:cubicBezTo>
                  <a:cubicBezTo>
                    <a:pt x="17" y="72"/>
                    <a:pt x="33" y="56"/>
                    <a:pt x="38" y="41"/>
                  </a:cubicBezTo>
                  <a:cubicBezTo>
                    <a:pt x="43" y="21"/>
                    <a:pt x="43" y="21"/>
                    <a:pt x="43" y="21"/>
                  </a:cubicBezTo>
                  <a:cubicBezTo>
                    <a:pt x="45" y="14"/>
                    <a:pt x="42" y="7"/>
                    <a:pt x="36" y="5"/>
                  </a:cubicBezTo>
                  <a:close/>
                </a:path>
              </a:pathLst>
            </a:custGeom>
            <a:solidFill>
              <a:srgbClr val="FBCCB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Calibri"/>
              </a:endParaRPr>
            </a:p>
          </p:txBody>
        </p:sp>
        <p:sp>
          <p:nvSpPr>
            <p:cNvPr id="65" name="Freeform 61">
              <a:extLst>
                <a:ext uri="{FF2B5EF4-FFF2-40B4-BE49-F238E27FC236}">
                  <a16:creationId xmlns:a16="http://schemas.microsoft.com/office/drawing/2014/main" id="{84C77E45-938D-4C18-9B67-A898F99B8917}"/>
                </a:ext>
              </a:extLst>
            </p:cNvPr>
            <p:cNvSpPr>
              <a:spLocks/>
            </p:cNvSpPr>
            <p:nvPr/>
          </p:nvSpPr>
          <p:spPr bwMode="auto">
            <a:xfrm>
              <a:off x="6218238" y="7127876"/>
              <a:ext cx="82550" cy="223838"/>
            </a:xfrm>
            <a:custGeom>
              <a:avLst/>
              <a:gdLst>
                <a:gd name="T0" fmla="*/ 26 w 26"/>
                <a:gd name="T1" fmla="*/ 2 h 70"/>
                <a:gd name="T2" fmla="*/ 25 w 26"/>
                <a:gd name="T3" fmla="*/ 1 h 70"/>
                <a:gd name="T4" fmla="*/ 17 w 26"/>
                <a:gd name="T5" fmla="*/ 6 h 70"/>
                <a:gd name="T6" fmla="*/ 1 w 26"/>
                <a:gd name="T7" fmla="*/ 60 h 70"/>
                <a:gd name="T8" fmla="*/ 4 w 26"/>
                <a:gd name="T9" fmla="*/ 68 h 70"/>
                <a:gd name="T10" fmla="*/ 26 w 26"/>
                <a:gd name="T11" fmla="*/ 2 h 70"/>
              </a:gdLst>
              <a:ahLst/>
              <a:cxnLst>
                <a:cxn ang="0">
                  <a:pos x="T0" y="T1"/>
                </a:cxn>
                <a:cxn ang="0">
                  <a:pos x="T2" y="T3"/>
                </a:cxn>
                <a:cxn ang="0">
                  <a:pos x="T4" y="T5"/>
                </a:cxn>
                <a:cxn ang="0">
                  <a:pos x="T6" y="T7"/>
                </a:cxn>
                <a:cxn ang="0">
                  <a:pos x="T8" y="T9"/>
                </a:cxn>
                <a:cxn ang="0">
                  <a:pos x="T10" y="T11"/>
                </a:cxn>
              </a:cxnLst>
              <a:rect l="0" t="0" r="r" b="b"/>
              <a:pathLst>
                <a:path w="26" h="70">
                  <a:moveTo>
                    <a:pt x="26" y="2"/>
                  </a:moveTo>
                  <a:cubicBezTo>
                    <a:pt x="25" y="1"/>
                    <a:pt x="25" y="1"/>
                    <a:pt x="25" y="1"/>
                  </a:cubicBezTo>
                  <a:cubicBezTo>
                    <a:pt x="22" y="0"/>
                    <a:pt x="18" y="2"/>
                    <a:pt x="17" y="6"/>
                  </a:cubicBezTo>
                  <a:cubicBezTo>
                    <a:pt x="1" y="60"/>
                    <a:pt x="1" y="60"/>
                    <a:pt x="1" y="60"/>
                  </a:cubicBezTo>
                  <a:cubicBezTo>
                    <a:pt x="0" y="63"/>
                    <a:pt x="1" y="67"/>
                    <a:pt x="4" y="68"/>
                  </a:cubicBezTo>
                  <a:cubicBezTo>
                    <a:pt x="9" y="70"/>
                    <a:pt x="12" y="25"/>
                    <a:pt x="26" y="2"/>
                  </a:cubicBezTo>
                  <a:close/>
                </a:path>
              </a:pathLst>
            </a:custGeom>
            <a:solidFill>
              <a:srgbClr val="F6B6A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Calibri"/>
              </a:endParaRPr>
            </a:p>
          </p:txBody>
        </p:sp>
        <p:sp>
          <p:nvSpPr>
            <p:cNvPr id="66" name="Freeform 62">
              <a:extLst>
                <a:ext uri="{FF2B5EF4-FFF2-40B4-BE49-F238E27FC236}">
                  <a16:creationId xmlns:a16="http://schemas.microsoft.com/office/drawing/2014/main" id="{48A7563D-AC98-4200-A661-E1BCC954A0A0}"/>
                </a:ext>
              </a:extLst>
            </p:cNvPr>
            <p:cNvSpPr>
              <a:spLocks/>
            </p:cNvSpPr>
            <p:nvPr/>
          </p:nvSpPr>
          <p:spPr bwMode="auto">
            <a:xfrm>
              <a:off x="6294438" y="5805488"/>
              <a:ext cx="361950" cy="1309688"/>
            </a:xfrm>
            <a:custGeom>
              <a:avLst/>
              <a:gdLst>
                <a:gd name="T0" fmla="*/ 37 w 114"/>
                <a:gd name="T1" fmla="*/ 39 h 412"/>
                <a:gd name="T2" fmla="*/ 26 w 114"/>
                <a:gd name="T3" fmla="*/ 231 h 412"/>
                <a:gd name="T4" fmla="*/ 0 w 114"/>
                <a:gd name="T5" fmla="*/ 403 h 412"/>
                <a:gd name="T6" fmla="*/ 26 w 114"/>
                <a:gd name="T7" fmla="*/ 412 h 412"/>
                <a:gd name="T8" fmla="*/ 70 w 114"/>
                <a:gd name="T9" fmla="*/ 239 h 412"/>
                <a:gd name="T10" fmla="*/ 114 w 114"/>
                <a:gd name="T11" fmla="*/ 40 h 412"/>
                <a:gd name="T12" fmla="*/ 111 w 114"/>
                <a:gd name="T13" fmla="*/ 26 h 412"/>
                <a:gd name="T14" fmla="*/ 65 w 114"/>
                <a:gd name="T15" fmla="*/ 4 h 412"/>
                <a:gd name="T16" fmla="*/ 37 w 114"/>
                <a:gd name="T17" fmla="*/ 39 h 4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4" h="412">
                  <a:moveTo>
                    <a:pt x="37" y="39"/>
                  </a:moveTo>
                  <a:cubicBezTo>
                    <a:pt x="26" y="231"/>
                    <a:pt x="26" y="231"/>
                    <a:pt x="26" y="231"/>
                  </a:cubicBezTo>
                  <a:cubicBezTo>
                    <a:pt x="26" y="267"/>
                    <a:pt x="13" y="334"/>
                    <a:pt x="0" y="403"/>
                  </a:cubicBezTo>
                  <a:cubicBezTo>
                    <a:pt x="26" y="412"/>
                    <a:pt x="26" y="412"/>
                    <a:pt x="26" y="412"/>
                  </a:cubicBezTo>
                  <a:cubicBezTo>
                    <a:pt x="31" y="368"/>
                    <a:pt x="49" y="306"/>
                    <a:pt x="70" y="239"/>
                  </a:cubicBezTo>
                  <a:cubicBezTo>
                    <a:pt x="92" y="170"/>
                    <a:pt x="110" y="102"/>
                    <a:pt x="114" y="40"/>
                  </a:cubicBezTo>
                  <a:cubicBezTo>
                    <a:pt x="114" y="35"/>
                    <a:pt x="113" y="30"/>
                    <a:pt x="111" y="26"/>
                  </a:cubicBezTo>
                  <a:cubicBezTo>
                    <a:pt x="100" y="7"/>
                    <a:pt x="85" y="0"/>
                    <a:pt x="65" y="4"/>
                  </a:cubicBezTo>
                  <a:cubicBezTo>
                    <a:pt x="49" y="8"/>
                    <a:pt x="37" y="22"/>
                    <a:pt x="37" y="39"/>
                  </a:cubicBezTo>
                  <a:close/>
                </a:path>
              </a:pathLst>
            </a:custGeom>
            <a:solidFill>
              <a:srgbClr val="4949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Calibri"/>
              </a:endParaRPr>
            </a:p>
          </p:txBody>
        </p:sp>
      </p:grpSp>
      <p:sp>
        <p:nvSpPr>
          <p:cNvPr id="99" name="TextBox 98">
            <a:extLst>
              <a:ext uri="{FF2B5EF4-FFF2-40B4-BE49-F238E27FC236}">
                <a16:creationId xmlns:a16="http://schemas.microsoft.com/office/drawing/2014/main" id="{01432B2C-E2F1-4BF5-86C7-3BB6BFAAD969}"/>
              </a:ext>
            </a:extLst>
          </p:cNvPr>
          <p:cNvSpPr txBox="1"/>
          <p:nvPr/>
        </p:nvSpPr>
        <p:spPr>
          <a:xfrm>
            <a:off x="1922429" y="1273309"/>
            <a:ext cx="2804992" cy="553870"/>
          </a:xfrm>
          <a:prstGeom prst="rect">
            <a:avLst/>
          </a:prstGeom>
          <a:noFill/>
          <a:effectLst>
            <a:outerShdw dist="241300" dir="2700000" algn="tl" rotWithShape="0">
              <a:schemeClr val="bg1">
                <a:lumMod val="95000"/>
              </a:schemeClr>
            </a:outerShdw>
          </a:effectLst>
        </p:spPr>
        <p:txBody>
          <a:bodyPr wrap="square" rtlCol="0">
            <a:spAutoFit/>
          </a:bodyPr>
          <a:lstStyle/>
          <a:p>
            <a:pPr algn="ctr" defTabSz="228554">
              <a:defRPr/>
            </a:pPr>
            <a:r>
              <a:rPr lang="en-US" sz="2999" b="1" dirty="0">
                <a:solidFill>
                  <a:schemeClr val="accent3"/>
                </a:solidFill>
                <a:latin typeface="Century Gothic"/>
              </a:rPr>
              <a:t>Conclusion</a:t>
            </a:r>
          </a:p>
        </p:txBody>
      </p:sp>
      <p:sp>
        <p:nvSpPr>
          <p:cNvPr id="100" name="TextBox 99">
            <a:extLst>
              <a:ext uri="{FF2B5EF4-FFF2-40B4-BE49-F238E27FC236}">
                <a16:creationId xmlns:a16="http://schemas.microsoft.com/office/drawing/2014/main" id="{9190EAB9-E70A-4C92-B21C-3E8EB2AC83F1}"/>
              </a:ext>
            </a:extLst>
          </p:cNvPr>
          <p:cNvSpPr txBox="1"/>
          <p:nvPr/>
        </p:nvSpPr>
        <p:spPr>
          <a:xfrm>
            <a:off x="1086545" y="2467806"/>
            <a:ext cx="4471518" cy="3046988"/>
          </a:xfrm>
          <a:prstGeom prst="rect">
            <a:avLst/>
          </a:prstGeom>
          <a:noFill/>
        </p:spPr>
        <p:txBody>
          <a:bodyPr wrap="square" rtlCol="0">
            <a:spAutoFit/>
          </a:bodyPr>
          <a:lstStyle/>
          <a:p>
            <a:pPr defTabSz="228554">
              <a:defRPr/>
            </a:pPr>
            <a:r>
              <a:rPr lang="en-US" sz="2400" dirty="0">
                <a:solidFill>
                  <a:srgbClr val="FFFFFF"/>
                </a:solidFill>
                <a:latin typeface="Open Sans Light" panose="020B0306030504020204" pitchFamily="34" charset="0"/>
                <a:ea typeface="Open Sans Light" panose="020B0306030504020204" pitchFamily="34" charset="0"/>
                <a:cs typeface="Open Sans Light" panose="020B0306030504020204" pitchFamily="34" charset="0"/>
              </a:rPr>
              <a:t>En conclusion, on peut dire que la transition numérique peut apporter énnormements de bénéfices mais elle possède des limites, quelles soient ethiques,  économiques a court terme et environementales</a:t>
            </a:r>
          </a:p>
        </p:txBody>
      </p:sp>
      <p:pic>
        <p:nvPicPr>
          <p:cNvPr id="3" name="Image 2">
            <a:extLst>
              <a:ext uri="{FF2B5EF4-FFF2-40B4-BE49-F238E27FC236}">
                <a16:creationId xmlns:a16="http://schemas.microsoft.com/office/drawing/2014/main" id="{CB81F5B3-023B-FBD6-ACE8-28A9FAF301AC}"/>
              </a:ext>
            </a:extLst>
          </p:cNvPr>
          <p:cNvPicPr>
            <a:picLocks noChangeAspect="1"/>
          </p:cNvPicPr>
          <p:nvPr/>
        </p:nvPicPr>
        <p:blipFill>
          <a:blip r:embed="rId2"/>
          <a:stretch>
            <a:fillRect/>
          </a:stretch>
        </p:blipFill>
        <p:spPr>
          <a:xfrm>
            <a:off x="5124" y="-1856"/>
            <a:ext cx="539641" cy="6859856"/>
          </a:xfrm>
          <a:prstGeom prst="rect">
            <a:avLst/>
          </a:prstGeom>
        </p:spPr>
      </p:pic>
      <p:pic>
        <p:nvPicPr>
          <p:cNvPr id="4" name="Image 3">
            <a:extLst>
              <a:ext uri="{FF2B5EF4-FFF2-40B4-BE49-F238E27FC236}">
                <a16:creationId xmlns:a16="http://schemas.microsoft.com/office/drawing/2014/main" id="{72C544A2-3CF6-0995-BBD9-A00233A18BA8}"/>
              </a:ext>
            </a:extLst>
          </p:cNvPr>
          <p:cNvPicPr>
            <a:picLocks noChangeAspect="1"/>
          </p:cNvPicPr>
          <p:nvPr/>
        </p:nvPicPr>
        <p:blipFill>
          <a:blip r:embed="rId2"/>
          <a:stretch>
            <a:fillRect/>
          </a:stretch>
        </p:blipFill>
        <p:spPr>
          <a:xfrm>
            <a:off x="11641338" y="0"/>
            <a:ext cx="539641" cy="6814404"/>
          </a:xfrm>
          <a:prstGeom prst="rect">
            <a:avLst/>
          </a:prstGeom>
        </p:spPr>
      </p:pic>
      <p:sp>
        <p:nvSpPr>
          <p:cNvPr id="5" name="ZoneTexte 4">
            <a:extLst>
              <a:ext uri="{FF2B5EF4-FFF2-40B4-BE49-F238E27FC236}">
                <a16:creationId xmlns:a16="http://schemas.microsoft.com/office/drawing/2014/main" id="{910D3431-295C-9CDD-A39B-9C1FF11AA503}"/>
              </a:ext>
            </a:extLst>
          </p:cNvPr>
          <p:cNvSpPr txBox="1"/>
          <p:nvPr/>
        </p:nvSpPr>
        <p:spPr>
          <a:xfrm>
            <a:off x="101421" y="6441898"/>
            <a:ext cx="394871" cy="369332"/>
          </a:xfrm>
          <a:prstGeom prst="rect">
            <a:avLst/>
          </a:prstGeom>
          <a:noFill/>
        </p:spPr>
        <p:txBody>
          <a:bodyPr wrap="square" rtlCol="0">
            <a:spAutoFit/>
          </a:bodyPr>
          <a:lstStyle/>
          <a:p>
            <a:r>
              <a:rPr lang="fr-FR" dirty="0">
                <a:latin typeface="Open Sans" panose="020B0606030504020204" pitchFamily="34" charset="0"/>
                <a:ea typeface="Open Sans" panose="020B0606030504020204" pitchFamily="34" charset="0"/>
                <a:cs typeface="Open Sans" panose="020B0606030504020204" pitchFamily="34" charset="0"/>
              </a:rPr>
              <a:t>8</a:t>
            </a:r>
          </a:p>
        </p:txBody>
      </p:sp>
    </p:spTree>
    <p:extLst>
      <p:ext uri="{BB962C8B-B14F-4D97-AF65-F5344CB8AC3E}">
        <p14:creationId xmlns:p14="http://schemas.microsoft.com/office/powerpoint/2010/main" val="980279955"/>
      </p:ext>
    </p:extLst>
  </p:cSld>
  <p:clrMapOvr>
    <a:overrideClrMapping bg1="dk1" tx1="lt1" bg2="dk2" tx2="lt2" accent1="accent1" accent2="accent2" accent3="accent3" accent4="accent4" accent5="accent5" accent6="accent6" hlink="hlink" folHlink="folHlink"/>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100"/>
                                  </p:stCondLst>
                                  <p:childTnLst>
                                    <p:set>
                                      <p:cBhvr>
                                        <p:cTn id="6" dur="1" fill="hold">
                                          <p:stCondLst>
                                            <p:cond delay="0"/>
                                          </p:stCondLst>
                                        </p:cTn>
                                        <p:tgtEl>
                                          <p:spTgt spid="100"/>
                                        </p:tgtEl>
                                        <p:attrNameLst>
                                          <p:attrName>style.visibility</p:attrName>
                                        </p:attrNameLst>
                                      </p:cBhvr>
                                      <p:to>
                                        <p:strVal val="visible"/>
                                      </p:to>
                                    </p:set>
                                    <p:anim calcmode="lin" valueType="num">
                                      <p:cBhvr additive="base">
                                        <p:cTn id="7" dur="1000" fill="hold"/>
                                        <p:tgtEl>
                                          <p:spTgt spid="100"/>
                                        </p:tgtEl>
                                        <p:attrNameLst>
                                          <p:attrName>ppt_x</p:attrName>
                                        </p:attrNameLst>
                                      </p:cBhvr>
                                      <p:tavLst>
                                        <p:tav tm="0">
                                          <p:val>
                                            <p:strVal val="#ppt_x"/>
                                          </p:val>
                                        </p:tav>
                                        <p:tav tm="100000">
                                          <p:val>
                                            <p:strVal val="#ppt_x"/>
                                          </p:val>
                                        </p:tav>
                                      </p:tavLst>
                                    </p:anim>
                                    <p:anim calcmode="lin" valueType="num">
                                      <p:cBhvr additive="base">
                                        <p:cTn id="8" dur="1000" fill="hold"/>
                                        <p:tgtEl>
                                          <p:spTgt spid="100"/>
                                        </p:tgtEl>
                                        <p:attrNameLst>
                                          <p:attrName>ppt_y</p:attrName>
                                        </p:attrNameLst>
                                      </p:cBhvr>
                                      <p:tavLst>
                                        <p:tav tm="0">
                                          <p:val>
                                            <p:strVal val="0-#ppt_h/2"/>
                                          </p:val>
                                        </p:tav>
                                        <p:tav tm="100000">
                                          <p:val>
                                            <p:strVal val="#ppt_y"/>
                                          </p:val>
                                        </p:tav>
                                      </p:tavLst>
                                    </p:anim>
                                  </p:childTnLst>
                                </p:cTn>
                              </p:par>
                              <p:par>
                                <p:cTn id="9" presetID="2" presetClass="entr" presetSubtype="1" decel="100000" fill="hold" grpId="0" nodeType="withEffect">
                                  <p:stCondLst>
                                    <p:cond delay="200"/>
                                  </p:stCondLst>
                                  <p:childTnLst>
                                    <p:set>
                                      <p:cBhvr>
                                        <p:cTn id="10" dur="1" fill="hold">
                                          <p:stCondLst>
                                            <p:cond delay="0"/>
                                          </p:stCondLst>
                                        </p:cTn>
                                        <p:tgtEl>
                                          <p:spTgt spid="99"/>
                                        </p:tgtEl>
                                        <p:attrNameLst>
                                          <p:attrName>style.visibility</p:attrName>
                                        </p:attrNameLst>
                                      </p:cBhvr>
                                      <p:to>
                                        <p:strVal val="visible"/>
                                      </p:to>
                                    </p:set>
                                    <p:anim calcmode="lin" valueType="num">
                                      <p:cBhvr additive="base">
                                        <p:cTn id="11" dur="1000" fill="hold"/>
                                        <p:tgtEl>
                                          <p:spTgt spid="99"/>
                                        </p:tgtEl>
                                        <p:attrNameLst>
                                          <p:attrName>ppt_x</p:attrName>
                                        </p:attrNameLst>
                                      </p:cBhvr>
                                      <p:tavLst>
                                        <p:tav tm="0">
                                          <p:val>
                                            <p:strVal val="#ppt_x"/>
                                          </p:val>
                                        </p:tav>
                                        <p:tav tm="100000">
                                          <p:val>
                                            <p:strVal val="#ppt_x"/>
                                          </p:val>
                                        </p:tav>
                                      </p:tavLst>
                                    </p:anim>
                                    <p:anim calcmode="lin" valueType="num">
                                      <p:cBhvr additive="base">
                                        <p:cTn id="12" dur="1000" fill="hold"/>
                                        <p:tgtEl>
                                          <p:spTgt spid="99"/>
                                        </p:tgtEl>
                                        <p:attrNameLst>
                                          <p:attrName>ppt_y</p:attrName>
                                        </p:attrNameLst>
                                      </p:cBhvr>
                                      <p:tavLst>
                                        <p:tav tm="0">
                                          <p:val>
                                            <p:strVal val="0-#ppt_h/2"/>
                                          </p:val>
                                        </p:tav>
                                        <p:tav tm="100000">
                                          <p:val>
                                            <p:strVal val="#ppt_y"/>
                                          </p:val>
                                        </p:tav>
                                      </p:tavLst>
                                    </p:anim>
                                  </p:childTnLst>
                                </p:cTn>
                              </p:par>
                              <p:par>
                                <p:cTn id="13" presetID="2" presetClass="entr" presetSubtype="4" decel="100000" fill="hold" nodeType="withEffect">
                                  <p:stCondLst>
                                    <p:cond delay="0"/>
                                  </p:stCondLst>
                                  <p:childTnLst>
                                    <p:set>
                                      <p:cBhvr>
                                        <p:cTn id="14" dur="1" fill="hold">
                                          <p:stCondLst>
                                            <p:cond delay="0"/>
                                          </p:stCondLst>
                                        </p:cTn>
                                        <p:tgtEl>
                                          <p:spTgt spid="67"/>
                                        </p:tgtEl>
                                        <p:attrNameLst>
                                          <p:attrName>style.visibility</p:attrName>
                                        </p:attrNameLst>
                                      </p:cBhvr>
                                      <p:to>
                                        <p:strVal val="visible"/>
                                      </p:to>
                                    </p:set>
                                    <p:anim calcmode="lin" valueType="num">
                                      <p:cBhvr additive="base">
                                        <p:cTn id="15" dur="1500" fill="hold"/>
                                        <p:tgtEl>
                                          <p:spTgt spid="67"/>
                                        </p:tgtEl>
                                        <p:attrNameLst>
                                          <p:attrName>ppt_x</p:attrName>
                                        </p:attrNameLst>
                                      </p:cBhvr>
                                      <p:tavLst>
                                        <p:tav tm="0">
                                          <p:val>
                                            <p:strVal val="#ppt_x"/>
                                          </p:val>
                                        </p:tav>
                                        <p:tav tm="100000">
                                          <p:val>
                                            <p:strVal val="#ppt_x"/>
                                          </p:val>
                                        </p:tav>
                                      </p:tavLst>
                                    </p:anim>
                                    <p:anim calcmode="lin" valueType="num">
                                      <p:cBhvr additive="base">
                                        <p:cTn id="16" dur="1500" fill="hold"/>
                                        <p:tgtEl>
                                          <p:spTgt spid="67"/>
                                        </p:tgtEl>
                                        <p:attrNameLst>
                                          <p:attrName>ppt_y</p:attrName>
                                        </p:attrNameLst>
                                      </p:cBhvr>
                                      <p:tavLst>
                                        <p:tav tm="0">
                                          <p:val>
                                            <p:strVal val="1+#ppt_h/2"/>
                                          </p:val>
                                        </p:tav>
                                        <p:tav tm="100000">
                                          <p:val>
                                            <p:strVal val="#ppt_y"/>
                                          </p:val>
                                        </p:tav>
                                      </p:tavLst>
                                    </p:anim>
                                  </p:childTnLst>
                                </p:cTn>
                              </p:par>
                              <p:par>
                                <p:cTn id="17" presetID="2" presetClass="entr" presetSubtype="4" decel="100000" fill="hold" nodeType="withEffect">
                                  <p:stCondLst>
                                    <p:cond delay="0"/>
                                  </p:stCondLst>
                                  <p:childTnLst>
                                    <p:set>
                                      <p:cBhvr>
                                        <p:cTn id="18" dur="1" fill="hold">
                                          <p:stCondLst>
                                            <p:cond delay="0"/>
                                          </p:stCondLst>
                                        </p:cTn>
                                        <p:tgtEl>
                                          <p:spTgt spid="68"/>
                                        </p:tgtEl>
                                        <p:attrNameLst>
                                          <p:attrName>style.visibility</p:attrName>
                                        </p:attrNameLst>
                                      </p:cBhvr>
                                      <p:to>
                                        <p:strVal val="visible"/>
                                      </p:to>
                                    </p:set>
                                    <p:anim calcmode="lin" valueType="num">
                                      <p:cBhvr additive="base">
                                        <p:cTn id="19" dur="1700" fill="hold"/>
                                        <p:tgtEl>
                                          <p:spTgt spid="68"/>
                                        </p:tgtEl>
                                        <p:attrNameLst>
                                          <p:attrName>ppt_x</p:attrName>
                                        </p:attrNameLst>
                                      </p:cBhvr>
                                      <p:tavLst>
                                        <p:tav tm="0">
                                          <p:val>
                                            <p:strVal val="#ppt_x"/>
                                          </p:val>
                                        </p:tav>
                                        <p:tav tm="100000">
                                          <p:val>
                                            <p:strVal val="#ppt_x"/>
                                          </p:val>
                                        </p:tav>
                                      </p:tavLst>
                                    </p:anim>
                                    <p:anim calcmode="lin" valueType="num">
                                      <p:cBhvr additive="base">
                                        <p:cTn id="20" dur="1700" fill="hold"/>
                                        <p:tgtEl>
                                          <p:spTgt spid="68"/>
                                        </p:tgtEl>
                                        <p:attrNameLst>
                                          <p:attrName>ppt_y</p:attrName>
                                        </p:attrNameLst>
                                      </p:cBhvr>
                                      <p:tavLst>
                                        <p:tav tm="0">
                                          <p:val>
                                            <p:strVal val="1+#ppt_h/2"/>
                                          </p:val>
                                        </p:tav>
                                        <p:tav tm="100000">
                                          <p:val>
                                            <p:strVal val="#ppt_y"/>
                                          </p:val>
                                        </p:tav>
                                      </p:tavLst>
                                    </p:anim>
                                  </p:childTnLst>
                                </p:cTn>
                              </p:par>
                              <p:par>
                                <p:cTn id="21" presetID="2" presetClass="entr" presetSubtype="4" decel="100000" fill="hold" nodeType="withEffect">
                                  <p:stCondLst>
                                    <p:cond delay="0"/>
                                  </p:stCondLst>
                                  <p:childTnLst>
                                    <p:set>
                                      <p:cBhvr>
                                        <p:cTn id="22" dur="1" fill="hold">
                                          <p:stCondLst>
                                            <p:cond delay="0"/>
                                          </p:stCondLst>
                                        </p:cTn>
                                        <p:tgtEl>
                                          <p:spTgt spid="69"/>
                                        </p:tgtEl>
                                        <p:attrNameLst>
                                          <p:attrName>style.visibility</p:attrName>
                                        </p:attrNameLst>
                                      </p:cBhvr>
                                      <p:to>
                                        <p:strVal val="visible"/>
                                      </p:to>
                                    </p:set>
                                    <p:anim calcmode="lin" valueType="num">
                                      <p:cBhvr additive="base">
                                        <p:cTn id="23" dur="1900" fill="hold"/>
                                        <p:tgtEl>
                                          <p:spTgt spid="69"/>
                                        </p:tgtEl>
                                        <p:attrNameLst>
                                          <p:attrName>ppt_x</p:attrName>
                                        </p:attrNameLst>
                                      </p:cBhvr>
                                      <p:tavLst>
                                        <p:tav tm="0">
                                          <p:val>
                                            <p:strVal val="#ppt_x"/>
                                          </p:val>
                                        </p:tav>
                                        <p:tav tm="100000">
                                          <p:val>
                                            <p:strVal val="#ppt_x"/>
                                          </p:val>
                                        </p:tav>
                                      </p:tavLst>
                                    </p:anim>
                                    <p:anim calcmode="lin" valueType="num">
                                      <p:cBhvr additive="base">
                                        <p:cTn id="24" dur="1900" fill="hold"/>
                                        <p:tgtEl>
                                          <p:spTgt spid="69"/>
                                        </p:tgtEl>
                                        <p:attrNameLst>
                                          <p:attrName>ppt_y</p:attrName>
                                        </p:attrNameLst>
                                      </p:cBhvr>
                                      <p:tavLst>
                                        <p:tav tm="0">
                                          <p:val>
                                            <p:strVal val="1+#ppt_h/2"/>
                                          </p:val>
                                        </p:tav>
                                        <p:tav tm="100000">
                                          <p:val>
                                            <p:strVal val="#ppt_y"/>
                                          </p:val>
                                        </p:tav>
                                      </p:tavLst>
                                    </p:anim>
                                  </p:childTnLst>
                                </p:cTn>
                              </p:par>
                              <p:par>
                                <p:cTn id="25" presetID="2" presetClass="entr" presetSubtype="4" decel="10000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anim calcmode="lin" valueType="num">
                                      <p:cBhvr additive="base">
                                        <p:cTn id="27" dur="1500" fill="hold"/>
                                        <p:tgtEl>
                                          <p:spTgt spid="10"/>
                                        </p:tgtEl>
                                        <p:attrNameLst>
                                          <p:attrName>ppt_x</p:attrName>
                                        </p:attrNameLst>
                                      </p:cBhvr>
                                      <p:tavLst>
                                        <p:tav tm="0">
                                          <p:val>
                                            <p:strVal val="#ppt_x"/>
                                          </p:val>
                                        </p:tav>
                                        <p:tav tm="100000">
                                          <p:val>
                                            <p:strVal val="#ppt_x"/>
                                          </p:val>
                                        </p:tav>
                                      </p:tavLst>
                                    </p:anim>
                                    <p:anim calcmode="lin" valueType="num">
                                      <p:cBhvr additive="base">
                                        <p:cTn id="28" dur="1500" fill="hold"/>
                                        <p:tgtEl>
                                          <p:spTgt spid="10"/>
                                        </p:tgtEl>
                                        <p:attrNameLst>
                                          <p:attrName>ppt_y</p:attrName>
                                        </p:attrNameLst>
                                      </p:cBhvr>
                                      <p:tavLst>
                                        <p:tav tm="0">
                                          <p:val>
                                            <p:strVal val="1+#ppt_h/2"/>
                                          </p:val>
                                        </p:tav>
                                        <p:tav tm="100000">
                                          <p:val>
                                            <p:strVal val="#ppt_y"/>
                                          </p:val>
                                        </p:tav>
                                      </p:tavLst>
                                    </p:anim>
                                  </p:childTnLst>
                                </p:cTn>
                              </p:par>
                              <p:par>
                                <p:cTn id="29" presetID="2" presetClass="entr" presetSubtype="4" decel="100000" fill="hold" grpId="0" nodeType="withEffect">
                                  <p:stCondLst>
                                    <p:cond delay="0"/>
                                  </p:stCondLst>
                                  <p:childTnLst>
                                    <p:set>
                                      <p:cBhvr>
                                        <p:cTn id="30" dur="1" fill="hold">
                                          <p:stCondLst>
                                            <p:cond delay="0"/>
                                          </p:stCondLst>
                                        </p:cTn>
                                        <p:tgtEl>
                                          <p:spTgt spid="11"/>
                                        </p:tgtEl>
                                        <p:attrNameLst>
                                          <p:attrName>style.visibility</p:attrName>
                                        </p:attrNameLst>
                                      </p:cBhvr>
                                      <p:to>
                                        <p:strVal val="visible"/>
                                      </p:to>
                                    </p:set>
                                    <p:anim calcmode="lin" valueType="num">
                                      <p:cBhvr additive="base">
                                        <p:cTn id="31" dur="1700" fill="hold"/>
                                        <p:tgtEl>
                                          <p:spTgt spid="11"/>
                                        </p:tgtEl>
                                        <p:attrNameLst>
                                          <p:attrName>ppt_x</p:attrName>
                                        </p:attrNameLst>
                                      </p:cBhvr>
                                      <p:tavLst>
                                        <p:tav tm="0">
                                          <p:val>
                                            <p:strVal val="#ppt_x"/>
                                          </p:val>
                                        </p:tav>
                                        <p:tav tm="100000">
                                          <p:val>
                                            <p:strVal val="#ppt_x"/>
                                          </p:val>
                                        </p:tav>
                                      </p:tavLst>
                                    </p:anim>
                                    <p:anim calcmode="lin" valueType="num">
                                      <p:cBhvr additive="base">
                                        <p:cTn id="32" dur="1700" fill="hold"/>
                                        <p:tgtEl>
                                          <p:spTgt spid="11"/>
                                        </p:tgtEl>
                                        <p:attrNameLst>
                                          <p:attrName>ppt_y</p:attrName>
                                        </p:attrNameLst>
                                      </p:cBhvr>
                                      <p:tavLst>
                                        <p:tav tm="0">
                                          <p:val>
                                            <p:strVal val="1+#ppt_h/2"/>
                                          </p:val>
                                        </p:tav>
                                        <p:tav tm="100000">
                                          <p:val>
                                            <p:strVal val="#ppt_y"/>
                                          </p:val>
                                        </p:tav>
                                      </p:tavLst>
                                    </p:anim>
                                  </p:childTnLst>
                                </p:cTn>
                              </p:par>
                              <p:par>
                                <p:cTn id="33" presetID="2" presetClass="entr" presetSubtype="4" decel="100000" fill="hold" grpId="0" nodeType="withEffect">
                                  <p:stCondLst>
                                    <p:cond delay="0"/>
                                  </p:stCondLst>
                                  <p:childTnLst>
                                    <p:set>
                                      <p:cBhvr>
                                        <p:cTn id="34" dur="1" fill="hold">
                                          <p:stCondLst>
                                            <p:cond delay="0"/>
                                          </p:stCondLst>
                                        </p:cTn>
                                        <p:tgtEl>
                                          <p:spTgt spid="9"/>
                                        </p:tgtEl>
                                        <p:attrNameLst>
                                          <p:attrName>style.visibility</p:attrName>
                                        </p:attrNameLst>
                                      </p:cBhvr>
                                      <p:to>
                                        <p:strVal val="visible"/>
                                      </p:to>
                                    </p:set>
                                    <p:anim calcmode="lin" valueType="num">
                                      <p:cBhvr additive="base">
                                        <p:cTn id="35" dur="1500" fill="hold"/>
                                        <p:tgtEl>
                                          <p:spTgt spid="9"/>
                                        </p:tgtEl>
                                        <p:attrNameLst>
                                          <p:attrName>ppt_x</p:attrName>
                                        </p:attrNameLst>
                                      </p:cBhvr>
                                      <p:tavLst>
                                        <p:tav tm="0">
                                          <p:val>
                                            <p:strVal val="#ppt_x"/>
                                          </p:val>
                                        </p:tav>
                                        <p:tav tm="100000">
                                          <p:val>
                                            <p:strVal val="#ppt_x"/>
                                          </p:val>
                                        </p:tav>
                                      </p:tavLst>
                                    </p:anim>
                                    <p:anim calcmode="lin" valueType="num">
                                      <p:cBhvr additive="base">
                                        <p:cTn id="36" dur="1500" fill="hold"/>
                                        <p:tgtEl>
                                          <p:spTgt spid="9"/>
                                        </p:tgtEl>
                                        <p:attrNameLst>
                                          <p:attrName>ppt_y</p:attrName>
                                        </p:attrNameLst>
                                      </p:cBhvr>
                                      <p:tavLst>
                                        <p:tav tm="0">
                                          <p:val>
                                            <p:strVal val="1+#ppt_h/2"/>
                                          </p:val>
                                        </p:tav>
                                        <p:tav tm="100000">
                                          <p:val>
                                            <p:strVal val="#ppt_y"/>
                                          </p:val>
                                        </p:tav>
                                      </p:tavLst>
                                    </p:anim>
                                  </p:childTnLst>
                                </p:cTn>
                              </p:par>
                              <p:par>
                                <p:cTn id="37" presetID="2" presetClass="entr" presetSubtype="4" decel="100000" fill="hold" nodeType="withEffect">
                                  <p:stCondLst>
                                    <p:cond delay="0"/>
                                  </p:stCondLst>
                                  <p:childTnLst>
                                    <p:set>
                                      <p:cBhvr>
                                        <p:cTn id="38" dur="1" fill="hold">
                                          <p:stCondLst>
                                            <p:cond delay="0"/>
                                          </p:stCondLst>
                                        </p:cTn>
                                        <p:tgtEl>
                                          <p:spTgt spid="71"/>
                                        </p:tgtEl>
                                        <p:attrNameLst>
                                          <p:attrName>style.visibility</p:attrName>
                                        </p:attrNameLst>
                                      </p:cBhvr>
                                      <p:to>
                                        <p:strVal val="visible"/>
                                      </p:to>
                                    </p:set>
                                    <p:anim calcmode="lin" valueType="num">
                                      <p:cBhvr additive="base">
                                        <p:cTn id="39" dur="1700" fill="hold"/>
                                        <p:tgtEl>
                                          <p:spTgt spid="71"/>
                                        </p:tgtEl>
                                        <p:attrNameLst>
                                          <p:attrName>ppt_x</p:attrName>
                                        </p:attrNameLst>
                                      </p:cBhvr>
                                      <p:tavLst>
                                        <p:tav tm="0">
                                          <p:val>
                                            <p:strVal val="#ppt_x"/>
                                          </p:val>
                                        </p:tav>
                                        <p:tav tm="100000">
                                          <p:val>
                                            <p:strVal val="#ppt_x"/>
                                          </p:val>
                                        </p:tav>
                                      </p:tavLst>
                                    </p:anim>
                                    <p:anim calcmode="lin" valueType="num">
                                      <p:cBhvr additive="base">
                                        <p:cTn id="40" dur="1700" fill="hold"/>
                                        <p:tgtEl>
                                          <p:spTgt spid="71"/>
                                        </p:tgtEl>
                                        <p:attrNameLst>
                                          <p:attrName>ppt_y</p:attrName>
                                        </p:attrNameLst>
                                      </p:cBhvr>
                                      <p:tavLst>
                                        <p:tav tm="0">
                                          <p:val>
                                            <p:strVal val="1+#ppt_h/2"/>
                                          </p:val>
                                        </p:tav>
                                        <p:tav tm="100000">
                                          <p:val>
                                            <p:strVal val="#ppt_y"/>
                                          </p:val>
                                        </p:tav>
                                      </p:tavLst>
                                    </p:anim>
                                  </p:childTnLst>
                                </p:cTn>
                              </p:par>
                              <p:par>
                                <p:cTn id="41" presetID="2" presetClass="entr" presetSubtype="4" decel="100000" fill="hold" nodeType="withEffect">
                                  <p:stCondLst>
                                    <p:cond delay="0"/>
                                  </p:stCondLst>
                                  <p:childTnLst>
                                    <p:set>
                                      <p:cBhvr>
                                        <p:cTn id="42" dur="1" fill="hold">
                                          <p:stCondLst>
                                            <p:cond delay="0"/>
                                          </p:stCondLst>
                                        </p:cTn>
                                        <p:tgtEl>
                                          <p:spTgt spid="81"/>
                                        </p:tgtEl>
                                        <p:attrNameLst>
                                          <p:attrName>style.visibility</p:attrName>
                                        </p:attrNameLst>
                                      </p:cBhvr>
                                      <p:to>
                                        <p:strVal val="visible"/>
                                      </p:to>
                                    </p:set>
                                    <p:anim calcmode="lin" valueType="num">
                                      <p:cBhvr additive="base">
                                        <p:cTn id="43" dur="1500" fill="hold"/>
                                        <p:tgtEl>
                                          <p:spTgt spid="81"/>
                                        </p:tgtEl>
                                        <p:attrNameLst>
                                          <p:attrName>ppt_x</p:attrName>
                                        </p:attrNameLst>
                                      </p:cBhvr>
                                      <p:tavLst>
                                        <p:tav tm="0">
                                          <p:val>
                                            <p:strVal val="#ppt_x"/>
                                          </p:val>
                                        </p:tav>
                                        <p:tav tm="100000">
                                          <p:val>
                                            <p:strVal val="#ppt_x"/>
                                          </p:val>
                                        </p:tav>
                                      </p:tavLst>
                                    </p:anim>
                                    <p:anim calcmode="lin" valueType="num">
                                      <p:cBhvr additive="base">
                                        <p:cTn id="44" dur="1500" fill="hold"/>
                                        <p:tgtEl>
                                          <p:spTgt spid="81"/>
                                        </p:tgtEl>
                                        <p:attrNameLst>
                                          <p:attrName>ppt_y</p:attrName>
                                        </p:attrNameLst>
                                      </p:cBhvr>
                                      <p:tavLst>
                                        <p:tav tm="0">
                                          <p:val>
                                            <p:strVal val="1+#ppt_h/2"/>
                                          </p:val>
                                        </p:tav>
                                        <p:tav tm="100000">
                                          <p:val>
                                            <p:strVal val="#ppt_y"/>
                                          </p:val>
                                        </p:tav>
                                      </p:tavLst>
                                    </p:anim>
                                  </p:childTnLst>
                                </p:cTn>
                              </p:par>
                              <p:par>
                                <p:cTn id="45" presetID="2" presetClass="entr" presetSubtype="4" decel="100000" fill="hold" nodeType="withEffect">
                                  <p:stCondLst>
                                    <p:cond delay="0"/>
                                  </p:stCondLst>
                                  <p:childTnLst>
                                    <p:set>
                                      <p:cBhvr>
                                        <p:cTn id="46" dur="1" fill="hold">
                                          <p:stCondLst>
                                            <p:cond delay="0"/>
                                          </p:stCondLst>
                                        </p:cTn>
                                        <p:tgtEl>
                                          <p:spTgt spid="78"/>
                                        </p:tgtEl>
                                        <p:attrNameLst>
                                          <p:attrName>style.visibility</p:attrName>
                                        </p:attrNameLst>
                                      </p:cBhvr>
                                      <p:to>
                                        <p:strVal val="visible"/>
                                      </p:to>
                                    </p:set>
                                    <p:anim calcmode="lin" valueType="num">
                                      <p:cBhvr additive="base">
                                        <p:cTn id="47" dur="1500" fill="hold"/>
                                        <p:tgtEl>
                                          <p:spTgt spid="78"/>
                                        </p:tgtEl>
                                        <p:attrNameLst>
                                          <p:attrName>ppt_x</p:attrName>
                                        </p:attrNameLst>
                                      </p:cBhvr>
                                      <p:tavLst>
                                        <p:tav tm="0">
                                          <p:val>
                                            <p:strVal val="#ppt_x"/>
                                          </p:val>
                                        </p:tav>
                                        <p:tav tm="100000">
                                          <p:val>
                                            <p:strVal val="#ppt_x"/>
                                          </p:val>
                                        </p:tav>
                                      </p:tavLst>
                                    </p:anim>
                                    <p:anim calcmode="lin" valueType="num">
                                      <p:cBhvr additive="base">
                                        <p:cTn id="48" dur="1500" fill="hold"/>
                                        <p:tgtEl>
                                          <p:spTgt spid="78"/>
                                        </p:tgtEl>
                                        <p:attrNameLst>
                                          <p:attrName>ppt_y</p:attrName>
                                        </p:attrNameLst>
                                      </p:cBhvr>
                                      <p:tavLst>
                                        <p:tav tm="0">
                                          <p:val>
                                            <p:strVal val="1+#ppt_h/2"/>
                                          </p:val>
                                        </p:tav>
                                        <p:tav tm="100000">
                                          <p:val>
                                            <p:strVal val="#ppt_y"/>
                                          </p:val>
                                        </p:tav>
                                      </p:tavLst>
                                    </p:anim>
                                  </p:childTnLst>
                                </p:cTn>
                              </p:par>
                              <p:par>
                                <p:cTn id="49" presetID="2" presetClass="entr" presetSubtype="4" decel="100000" fill="hold" nodeType="withEffect">
                                  <p:stCondLst>
                                    <p:cond delay="0"/>
                                  </p:stCondLst>
                                  <p:childTnLst>
                                    <p:set>
                                      <p:cBhvr>
                                        <p:cTn id="50" dur="1" fill="hold">
                                          <p:stCondLst>
                                            <p:cond delay="0"/>
                                          </p:stCondLst>
                                        </p:cTn>
                                        <p:tgtEl>
                                          <p:spTgt spid="90"/>
                                        </p:tgtEl>
                                        <p:attrNameLst>
                                          <p:attrName>style.visibility</p:attrName>
                                        </p:attrNameLst>
                                      </p:cBhvr>
                                      <p:to>
                                        <p:strVal val="visible"/>
                                      </p:to>
                                    </p:set>
                                    <p:anim calcmode="lin" valueType="num">
                                      <p:cBhvr additive="base">
                                        <p:cTn id="51" dur="1500" fill="hold"/>
                                        <p:tgtEl>
                                          <p:spTgt spid="90"/>
                                        </p:tgtEl>
                                        <p:attrNameLst>
                                          <p:attrName>ppt_x</p:attrName>
                                        </p:attrNameLst>
                                      </p:cBhvr>
                                      <p:tavLst>
                                        <p:tav tm="0">
                                          <p:val>
                                            <p:strVal val="#ppt_x"/>
                                          </p:val>
                                        </p:tav>
                                        <p:tav tm="100000">
                                          <p:val>
                                            <p:strVal val="#ppt_x"/>
                                          </p:val>
                                        </p:tav>
                                      </p:tavLst>
                                    </p:anim>
                                    <p:anim calcmode="lin" valueType="num">
                                      <p:cBhvr additive="base">
                                        <p:cTn id="52" dur="1500" fill="hold"/>
                                        <p:tgtEl>
                                          <p:spTgt spid="9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99" grpId="0"/>
      <p:bldP spid="100" grpId="0"/>
    </p:bldLst>
  </p:timing>
</p:sld>
</file>

<file path=ppt/theme/_rels/theme11.xml.rels><?xml version="1.0" encoding="UTF-8" standalone="yes"?>
<Relationships xmlns="http://schemas.openxmlformats.org/package/2006/relationships"><Relationship Id="rId1" Type="http://schemas.openxmlformats.org/officeDocument/2006/relationships/image" Target="../media/image3.jpeg"/></Relationships>
</file>

<file path=ppt/theme/_rels/theme5.xml.rels><?xml version="1.0" encoding="UTF-8" standalone="yes"?>
<Relationships xmlns="http://schemas.openxmlformats.org/package/2006/relationships"><Relationship Id="rId1" Type="http://schemas.openxmlformats.org/officeDocument/2006/relationships/image" Target="../media/image3.jpeg"/></Relationships>
</file>

<file path=ppt/theme/_rels/theme7.xml.rels><?xml version="1.0" encoding="UTF-8" standalone="yes"?>
<Relationships xmlns="http://schemas.openxmlformats.org/package/2006/relationships"><Relationship Id="rId1" Type="http://schemas.openxmlformats.org/officeDocument/2006/relationships/image" Target="../media/image3.jpeg"/></Relationships>
</file>

<file path=ppt/theme/_rels/theme8.xml.rels><?xml version="1.0" encoding="UTF-8" standalone="yes"?>
<Relationships xmlns="http://schemas.openxmlformats.org/package/2006/relationships"><Relationship Id="rId1" Type="http://schemas.openxmlformats.org/officeDocument/2006/relationships/image" Target="../media/image3.jpeg"/></Relationships>
</file>

<file path=ppt/theme/_rels/theme9.xml.rels><?xml version="1.0" encoding="UTF-8" standalone="yes"?>
<Relationships xmlns="http://schemas.openxmlformats.org/package/2006/relationships"><Relationship Id="rId1" Type="http://schemas.openxmlformats.org/officeDocument/2006/relationships/image" Target="../media/image3.jpeg"/></Relationships>
</file>

<file path=ppt/theme/theme1.xml><?xml version="1.0" encoding="utf-8"?>
<a:theme xmlns:a="http://schemas.openxmlformats.org/drawingml/2006/main" name="6_Office Theme">
  <a:themeElements>
    <a:clrScheme name="Massive X - Multi Color - 02">
      <a:dk1>
        <a:srgbClr val="172144"/>
      </a:dk1>
      <a:lt1>
        <a:srgbClr val="FFFFFF"/>
      </a:lt1>
      <a:dk2>
        <a:srgbClr val="172144"/>
      </a:dk2>
      <a:lt2>
        <a:srgbClr val="FFFFFF"/>
      </a:lt2>
      <a:accent1>
        <a:srgbClr val="FF2D5E"/>
      </a:accent1>
      <a:accent2>
        <a:srgbClr val="0D0884"/>
      </a:accent2>
      <a:accent3>
        <a:srgbClr val="FCB736"/>
      </a:accent3>
      <a:accent4>
        <a:srgbClr val="FC7033"/>
      </a:accent4>
      <a:accent5>
        <a:srgbClr val="3853F4"/>
      </a:accent5>
      <a:accent6>
        <a:srgbClr val="FF4D9E"/>
      </a:accent6>
      <a:hlink>
        <a:srgbClr val="2F8299"/>
      </a:hlink>
      <a:folHlink>
        <a:srgbClr val="8C8C8C"/>
      </a:folHlink>
    </a:clrScheme>
    <a:fontScheme name="Lymo">
      <a:majorFont>
        <a:latin typeface="Century Gothic"/>
        <a:ea typeface=""/>
        <a:cs typeface=""/>
      </a:majorFont>
      <a:minorFont>
        <a:latin typeface="Calibri"/>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lgn="l">
          <a:defRPr smtClean="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0.xml><?xml version="1.0" encoding="utf-8"?>
<a:theme xmlns:a="http://schemas.openxmlformats.org/drawingml/2006/main" name="8_Office Theme">
  <a:themeElements>
    <a:clrScheme name="Model X">
      <a:dk1>
        <a:srgbClr val="172144"/>
      </a:dk1>
      <a:lt1>
        <a:srgbClr val="FFFFFF"/>
      </a:lt1>
      <a:dk2>
        <a:srgbClr val="19875E"/>
      </a:dk2>
      <a:lt2>
        <a:srgbClr val="007D6B"/>
      </a:lt2>
      <a:accent1>
        <a:srgbClr val="B0C615"/>
      </a:accent1>
      <a:accent2>
        <a:srgbClr val="96BB21"/>
      </a:accent2>
      <a:accent3>
        <a:srgbClr val="7DB12D"/>
      </a:accent3>
      <a:accent4>
        <a:srgbClr val="64A639"/>
      </a:accent4>
      <a:accent5>
        <a:srgbClr val="4B9C46"/>
      </a:accent5>
      <a:accent6>
        <a:srgbClr val="329152"/>
      </a:accent6>
      <a:hlink>
        <a:srgbClr val="2F8299"/>
      </a:hlink>
      <a:folHlink>
        <a:srgbClr val="8C8C8C"/>
      </a:folHlink>
    </a:clrScheme>
    <a:fontScheme name="Lymo">
      <a:majorFont>
        <a:latin typeface="Century Gothic"/>
        <a:ea typeface=""/>
        <a:cs typeface=""/>
      </a:majorFont>
      <a:minorFont>
        <a:latin typeface="Calibri"/>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lgn="l">
          <a:defRPr smtClean="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1.xml><?xml version="1.0" encoding="utf-8"?>
<a:theme xmlns:a="http://schemas.openxmlformats.org/drawingml/2006/main" name="5_Ion">
  <a:themeElements>
    <a:clrScheme name="Model X">
      <a:dk1>
        <a:srgbClr val="172144"/>
      </a:dk1>
      <a:lt1>
        <a:srgbClr val="FFFFFF"/>
      </a:lt1>
      <a:dk2>
        <a:srgbClr val="19875E"/>
      </a:dk2>
      <a:lt2>
        <a:srgbClr val="007D6B"/>
      </a:lt2>
      <a:accent1>
        <a:srgbClr val="B0C615"/>
      </a:accent1>
      <a:accent2>
        <a:srgbClr val="96BB21"/>
      </a:accent2>
      <a:accent3>
        <a:srgbClr val="7DB12D"/>
      </a:accent3>
      <a:accent4>
        <a:srgbClr val="64A639"/>
      </a:accent4>
      <a:accent5>
        <a:srgbClr val="4B9C46"/>
      </a:accent5>
      <a:accent6>
        <a:srgbClr val="329152"/>
      </a:accent6>
      <a:hlink>
        <a:srgbClr val="2F8299"/>
      </a:hlink>
      <a:folHlink>
        <a:srgbClr val="8C8C8C"/>
      </a:folHlink>
    </a:clrScheme>
    <a:fontScheme name="Lymo">
      <a:majorFont>
        <a:latin typeface="Century Gothic"/>
        <a:ea typeface=""/>
        <a:cs typeface=""/>
      </a:majorFont>
      <a:minorFont>
        <a:latin typeface="Calibri"/>
        <a:ea typeface=""/>
        <a:cs typeface=""/>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12.xml><?xml version="1.0" encoding="utf-8"?>
<a:theme xmlns:a="http://schemas.openxmlformats.org/drawingml/2006/main" name="3_Office Theme">
  <a:themeElements>
    <a:clrScheme name="Model X">
      <a:dk1>
        <a:srgbClr val="172144"/>
      </a:dk1>
      <a:lt1>
        <a:srgbClr val="FFFFFF"/>
      </a:lt1>
      <a:dk2>
        <a:srgbClr val="19875E"/>
      </a:dk2>
      <a:lt2>
        <a:srgbClr val="007D6B"/>
      </a:lt2>
      <a:accent1>
        <a:srgbClr val="B0C615"/>
      </a:accent1>
      <a:accent2>
        <a:srgbClr val="96BB21"/>
      </a:accent2>
      <a:accent3>
        <a:srgbClr val="7DB12D"/>
      </a:accent3>
      <a:accent4>
        <a:srgbClr val="64A639"/>
      </a:accent4>
      <a:accent5>
        <a:srgbClr val="4B9C46"/>
      </a:accent5>
      <a:accent6>
        <a:srgbClr val="329152"/>
      </a:accent6>
      <a:hlink>
        <a:srgbClr val="2F8299"/>
      </a:hlink>
      <a:folHlink>
        <a:srgbClr val="8C8C8C"/>
      </a:folHlink>
    </a:clrScheme>
    <a:fontScheme name="Lymo">
      <a:majorFont>
        <a:latin typeface="Century Gothic"/>
        <a:ea typeface=""/>
        <a:cs typeface=""/>
      </a:majorFont>
      <a:minorFont>
        <a:latin typeface="Calibri"/>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lgn="l">
          <a:defRPr smtClean="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7_Office Theme">
  <a:themeElements>
    <a:clrScheme name="Model X">
      <a:dk1>
        <a:srgbClr val="172144"/>
      </a:dk1>
      <a:lt1>
        <a:srgbClr val="FFFFFF"/>
      </a:lt1>
      <a:dk2>
        <a:srgbClr val="19875E"/>
      </a:dk2>
      <a:lt2>
        <a:srgbClr val="007D6B"/>
      </a:lt2>
      <a:accent1>
        <a:srgbClr val="B0C615"/>
      </a:accent1>
      <a:accent2>
        <a:srgbClr val="96BB21"/>
      </a:accent2>
      <a:accent3>
        <a:srgbClr val="7DB12D"/>
      </a:accent3>
      <a:accent4>
        <a:srgbClr val="64A639"/>
      </a:accent4>
      <a:accent5>
        <a:srgbClr val="4B9C46"/>
      </a:accent5>
      <a:accent6>
        <a:srgbClr val="329152"/>
      </a:accent6>
      <a:hlink>
        <a:srgbClr val="2F8299"/>
      </a:hlink>
      <a:folHlink>
        <a:srgbClr val="8C8C8C"/>
      </a:folHlink>
    </a:clrScheme>
    <a:fontScheme name="Lymo">
      <a:majorFont>
        <a:latin typeface="Century Gothic"/>
        <a:ea typeface=""/>
        <a:cs typeface=""/>
      </a:majorFont>
      <a:minorFont>
        <a:latin typeface="Calibri"/>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lgn="l">
          <a:defRPr smtClean="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Layout of version 4.5">
  <a:themeElements>
    <a:clrScheme name="Model X">
      <a:dk1>
        <a:srgbClr val="172144"/>
      </a:dk1>
      <a:lt1>
        <a:srgbClr val="FFFFFF"/>
      </a:lt1>
      <a:dk2>
        <a:srgbClr val="19875E"/>
      </a:dk2>
      <a:lt2>
        <a:srgbClr val="007D6B"/>
      </a:lt2>
      <a:accent1>
        <a:srgbClr val="B0C615"/>
      </a:accent1>
      <a:accent2>
        <a:srgbClr val="96BB21"/>
      </a:accent2>
      <a:accent3>
        <a:srgbClr val="7DB12D"/>
      </a:accent3>
      <a:accent4>
        <a:srgbClr val="64A639"/>
      </a:accent4>
      <a:accent5>
        <a:srgbClr val="4B9C46"/>
      </a:accent5>
      <a:accent6>
        <a:srgbClr val="329152"/>
      </a:accent6>
      <a:hlink>
        <a:srgbClr val="2F8299"/>
      </a:hlink>
      <a:folHlink>
        <a:srgbClr val="8C8C8C"/>
      </a:folHlink>
    </a:clrScheme>
    <a:fontScheme name="Lymo">
      <a:majorFont>
        <a:latin typeface="Century Gothic"/>
        <a:ea typeface=""/>
        <a:cs typeface=""/>
      </a:majorFont>
      <a:minorFont>
        <a:latin typeface="Calibri"/>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lgn="l">
          <a:defRPr smtClean="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1_Office Theme">
  <a:themeElements>
    <a:clrScheme name="Model X">
      <a:dk1>
        <a:srgbClr val="172144"/>
      </a:dk1>
      <a:lt1>
        <a:srgbClr val="FFFFFF"/>
      </a:lt1>
      <a:dk2>
        <a:srgbClr val="19875E"/>
      </a:dk2>
      <a:lt2>
        <a:srgbClr val="007D6B"/>
      </a:lt2>
      <a:accent1>
        <a:srgbClr val="B0C615"/>
      </a:accent1>
      <a:accent2>
        <a:srgbClr val="96BB21"/>
      </a:accent2>
      <a:accent3>
        <a:srgbClr val="7DB12D"/>
      </a:accent3>
      <a:accent4>
        <a:srgbClr val="64A639"/>
      </a:accent4>
      <a:accent5>
        <a:srgbClr val="4B9C46"/>
      </a:accent5>
      <a:accent6>
        <a:srgbClr val="329152"/>
      </a:accent6>
      <a:hlink>
        <a:srgbClr val="2F8299"/>
      </a:hlink>
      <a:folHlink>
        <a:srgbClr val="8C8C8C"/>
      </a:folHlink>
    </a:clrScheme>
    <a:fontScheme name="Lymo">
      <a:majorFont>
        <a:latin typeface="Century Gothic"/>
        <a:ea typeface=""/>
        <a:cs typeface=""/>
      </a:majorFont>
      <a:minorFont>
        <a:latin typeface="Calibri"/>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lgn="l">
          <a:defRPr smtClean="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1_Ion">
  <a:themeElements>
    <a:clrScheme name="Model X">
      <a:dk1>
        <a:srgbClr val="172144"/>
      </a:dk1>
      <a:lt1>
        <a:srgbClr val="FFFFFF"/>
      </a:lt1>
      <a:dk2>
        <a:srgbClr val="19875E"/>
      </a:dk2>
      <a:lt2>
        <a:srgbClr val="007D6B"/>
      </a:lt2>
      <a:accent1>
        <a:srgbClr val="B0C615"/>
      </a:accent1>
      <a:accent2>
        <a:srgbClr val="96BB21"/>
      </a:accent2>
      <a:accent3>
        <a:srgbClr val="7DB12D"/>
      </a:accent3>
      <a:accent4>
        <a:srgbClr val="64A639"/>
      </a:accent4>
      <a:accent5>
        <a:srgbClr val="4B9C46"/>
      </a:accent5>
      <a:accent6>
        <a:srgbClr val="329152"/>
      </a:accent6>
      <a:hlink>
        <a:srgbClr val="2F8299"/>
      </a:hlink>
      <a:folHlink>
        <a:srgbClr val="8C8C8C"/>
      </a:folHlink>
    </a:clrScheme>
    <a:fontScheme name="Model X">
      <a:majorFont>
        <a:latin typeface="Open Sans Light"/>
        <a:ea typeface=""/>
        <a:cs typeface=""/>
      </a:majorFont>
      <a:minorFont>
        <a:latin typeface="Open Sans Light"/>
        <a:ea typeface=""/>
        <a:cs typeface=""/>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6.xml><?xml version="1.0" encoding="utf-8"?>
<a:theme xmlns:a="http://schemas.openxmlformats.org/drawingml/2006/main" name="2_Office Theme">
  <a:themeElements>
    <a:clrScheme name="Model X">
      <a:dk1>
        <a:srgbClr val="172144"/>
      </a:dk1>
      <a:lt1>
        <a:srgbClr val="FFFFFF"/>
      </a:lt1>
      <a:dk2>
        <a:srgbClr val="19875E"/>
      </a:dk2>
      <a:lt2>
        <a:srgbClr val="007D6B"/>
      </a:lt2>
      <a:accent1>
        <a:srgbClr val="B0C615"/>
      </a:accent1>
      <a:accent2>
        <a:srgbClr val="96BB21"/>
      </a:accent2>
      <a:accent3>
        <a:srgbClr val="7DB12D"/>
      </a:accent3>
      <a:accent4>
        <a:srgbClr val="64A639"/>
      </a:accent4>
      <a:accent5>
        <a:srgbClr val="4B9C46"/>
      </a:accent5>
      <a:accent6>
        <a:srgbClr val="329152"/>
      </a:accent6>
      <a:hlink>
        <a:srgbClr val="2F8299"/>
      </a:hlink>
      <a:folHlink>
        <a:srgbClr val="8C8C8C"/>
      </a:folHlink>
    </a:clrScheme>
    <a:fontScheme name="Lymo">
      <a:majorFont>
        <a:latin typeface="Century Gothic"/>
        <a:ea typeface=""/>
        <a:cs typeface=""/>
      </a:majorFont>
      <a:minorFont>
        <a:latin typeface="Calibri"/>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lgn="l">
          <a:defRPr smtClean="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2_Ion">
  <a:themeElements>
    <a:clrScheme name="Model X">
      <a:dk1>
        <a:srgbClr val="172144"/>
      </a:dk1>
      <a:lt1>
        <a:srgbClr val="FFFFFF"/>
      </a:lt1>
      <a:dk2>
        <a:srgbClr val="19875E"/>
      </a:dk2>
      <a:lt2>
        <a:srgbClr val="007D6B"/>
      </a:lt2>
      <a:accent1>
        <a:srgbClr val="B0C615"/>
      </a:accent1>
      <a:accent2>
        <a:srgbClr val="96BB21"/>
      </a:accent2>
      <a:accent3>
        <a:srgbClr val="7DB12D"/>
      </a:accent3>
      <a:accent4>
        <a:srgbClr val="64A639"/>
      </a:accent4>
      <a:accent5>
        <a:srgbClr val="4B9C46"/>
      </a:accent5>
      <a:accent6>
        <a:srgbClr val="329152"/>
      </a:accent6>
      <a:hlink>
        <a:srgbClr val="2F8299"/>
      </a:hlink>
      <a:folHlink>
        <a:srgbClr val="8C8C8C"/>
      </a:folHlink>
    </a:clrScheme>
    <a:fontScheme name="Model X">
      <a:majorFont>
        <a:latin typeface="Open Sans Light"/>
        <a:ea typeface=""/>
        <a:cs typeface=""/>
      </a:majorFont>
      <a:minorFont>
        <a:latin typeface="Open Sans Light"/>
        <a:ea typeface=""/>
        <a:cs typeface=""/>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8.xml><?xml version="1.0" encoding="utf-8"?>
<a:theme xmlns:a="http://schemas.openxmlformats.org/drawingml/2006/main" name="3_Ion">
  <a:themeElements>
    <a:clrScheme name="Model X">
      <a:dk1>
        <a:srgbClr val="172144"/>
      </a:dk1>
      <a:lt1>
        <a:srgbClr val="FFFFFF"/>
      </a:lt1>
      <a:dk2>
        <a:srgbClr val="19875E"/>
      </a:dk2>
      <a:lt2>
        <a:srgbClr val="007D6B"/>
      </a:lt2>
      <a:accent1>
        <a:srgbClr val="B0C615"/>
      </a:accent1>
      <a:accent2>
        <a:srgbClr val="96BB21"/>
      </a:accent2>
      <a:accent3>
        <a:srgbClr val="7DB12D"/>
      </a:accent3>
      <a:accent4>
        <a:srgbClr val="64A639"/>
      </a:accent4>
      <a:accent5>
        <a:srgbClr val="4B9C46"/>
      </a:accent5>
      <a:accent6>
        <a:srgbClr val="329152"/>
      </a:accent6>
      <a:hlink>
        <a:srgbClr val="2F8299"/>
      </a:hlink>
      <a:folHlink>
        <a:srgbClr val="8C8C8C"/>
      </a:folHlink>
    </a:clrScheme>
    <a:fontScheme name="Lymo">
      <a:majorFont>
        <a:latin typeface="Century Gothic"/>
        <a:ea typeface=""/>
        <a:cs typeface=""/>
      </a:majorFont>
      <a:minorFont>
        <a:latin typeface="Calibri"/>
        <a:ea typeface=""/>
        <a:cs typeface=""/>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9.xml><?xml version="1.0" encoding="utf-8"?>
<a:theme xmlns:a="http://schemas.openxmlformats.org/drawingml/2006/main" name="4_Ion">
  <a:themeElements>
    <a:clrScheme name="Model X">
      <a:dk1>
        <a:srgbClr val="172144"/>
      </a:dk1>
      <a:lt1>
        <a:srgbClr val="FFFFFF"/>
      </a:lt1>
      <a:dk2>
        <a:srgbClr val="19875E"/>
      </a:dk2>
      <a:lt2>
        <a:srgbClr val="007D6B"/>
      </a:lt2>
      <a:accent1>
        <a:srgbClr val="B0C615"/>
      </a:accent1>
      <a:accent2>
        <a:srgbClr val="96BB21"/>
      </a:accent2>
      <a:accent3>
        <a:srgbClr val="7DB12D"/>
      </a:accent3>
      <a:accent4>
        <a:srgbClr val="64A639"/>
      </a:accent4>
      <a:accent5>
        <a:srgbClr val="4B9C46"/>
      </a:accent5>
      <a:accent6>
        <a:srgbClr val="329152"/>
      </a:accent6>
      <a:hlink>
        <a:srgbClr val="2F8299"/>
      </a:hlink>
      <a:folHlink>
        <a:srgbClr val="8C8C8C"/>
      </a:folHlink>
    </a:clrScheme>
    <a:fontScheme name="Model X">
      <a:majorFont>
        <a:latin typeface="Open Sans Light"/>
        <a:ea typeface=""/>
        <a:cs typeface=""/>
      </a:majorFont>
      <a:minorFont>
        <a:latin typeface="Open Sans Light"/>
        <a:ea typeface=""/>
        <a:cs typeface=""/>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otalTime>423</TotalTime>
  <Words>539</Words>
  <Application>Microsoft Office PowerPoint</Application>
  <PresentationFormat>Grand écran</PresentationFormat>
  <Paragraphs>79</Paragraphs>
  <Slides>10</Slides>
  <Notes>0</Notes>
  <HiddenSlides>0</HiddenSlides>
  <MMClips>0</MMClips>
  <ScaleCrop>false</ScaleCrop>
  <HeadingPairs>
    <vt:vector size="6" baseType="variant">
      <vt:variant>
        <vt:lpstr>Polices utilisées</vt:lpstr>
      </vt:variant>
      <vt:variant>
        <vt:i4>11</vt:i4>
      </vt:variant>
      <vt:variant>
        <vt:lpstr>Thème</vt:lpstr>
      </vt:variant>
      <vt:variant>
        <vt:i4>12</vt:i4>
      </vt:variant>
      <vt:variant>
        <vt:lpstr>Titres des diapositives</vt:lpstr>
      </vt:variant>
      <vt:variant>
        <vt:i4>10</vt:i4>
      </vt:variant>
    </vt:vector>
  </HeadingPairs>
  <TitlesOfParts>
    <vt:vector size="33" baseType="lpstr">
      <vt:lpstr>Designball-Social-01</vt:lpstr>
      <vt:lpstr>Open Sans Light</vt:lpstr>
      <vt:lpstr>Open Sans Extrabold</vt:lpstr>
      <vt:lpstr>Designball-Electronic-Device-02</vt:lpstr>
      <vt:lpstr>Century Gothic</vt:lpstr>
      <vt:lpstr>Arial</vt:lpstr>
      <vt:lpstr>Designball-Communication-01</vt:lpstr>
      <vt:lpstr>Wingdings 3</vt:lpstr>
      <vt:lpstr>Designball-Finance-01</vt:lpstr>
      <vt:lpstr>Open Sans</vt:lpstr>
      <vt:lpstr>Calibri</vt:lpstr>
      <vt:lpstr>6_Office Theme</vt:lpstr>
      <vt:lpstr>7_Office Theme</vt:lpstr>
      <vt:lpstr>Layout of version 4.5</vt:lpstr>
      <vt:lpstr>1_Office Theme</vt:lpstr>
      <vt:lpstr>1_Ion</vt:lpstr>
      <vt:lpstr>2_Office Theme</vt:lpstr>
      <vt:lpstr>2_Ion</vt:lpstr>
      <vt:lpstr>3_Ion</vt:lpstr>
      <vt:lpstr>4_Ion</vt:lpstr>
      <vt:lpstr>8_Office Theme</vt:lpstr>
      <vt:lpstr>5_Ion</vt:lpstr>
      <vt:lpstr>3_Office Theme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Tom Douaud</dc:creator>
  <cp:lastModifiedBy>Tom Douaud</cp:lastModifiedBy>
  <cp:revision>62</cp:revision>
  <dcterms:created xsi:type="dcterms:W3CDTF">2022-10-01T07:48:55Z</dcterms:created>
  <dcterms:modified xsi:type="dcterms:W3CDTF">2022-10-03T17:56:35Z</dcterms:modified>
</cp:coreProperties>
</file>