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1C6"/>
    <a:srgbClr val="00DC64"/>
    <a:srgbClr val="93CD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24"/>
  </p:normalViewPr>
  <p:slideViewPr>
    <p:cSldViewPr snapToGrid="0" snapToObjects="1">
      <p:cViewPr>
        <p:scale>
          <a:sx n="100" d="100"/>
          <a:sy n="100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B87E6-9EDE-5846-BA72-8CB44693B271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96500-1402-574C-AEF1-08A888E24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9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3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58A3-265D-314F-9EBC-56DB836FF455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E82D-523E-3844-BC61-871424ABD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33400" y="1676400"/>
            <a:ext cx="7252956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92646" y="1991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20459" y="2355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48452" y="2706112"/>
            <a:ext cx="124558" cy="3313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90800" y="18745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04199" y="2359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32191" y="2817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019801" y="30079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d:DeleteCase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20174" y="3469479"/>
            <a:ext cx="0" cy="25503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43974" y="3469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1" y="2709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0851" y="2817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6178" y="2788977"/>
            <a:ext cx="1905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 smtClean="0">
                <a:solidFill>
                  <a:srgbClr val="0070C0"/>
                </a:solidFill>
              </a:rPr>
              <a:t>deletecase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04818" y="33984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05183" y="3946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05400" y="37454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17786" y="3938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400" y="60000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413797" y="20574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500852" y="41905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35052" y="4162200"/>
            <a:ext cx="144008" cy="1629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929049" y="2396058"/>
            <a:ext cx="0" cy="36237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834701" y="42197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29400" y="4219797"/>
            <a:ext cx="22126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6705600" y="4419601"/>
            <a:ext cx="2205301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00851" y="57912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50253" y="3946756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deleteCrimeCase</a:t>
            </a:r>
            <a:r>
              <a:rPr lang="en-US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95152" y="33528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00783" y="25698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</a:t>
            </a:r>
            <a:r>
              <a:rPr lang="en-US" sz="1200" dirty="0" err="1" smtClean="0"/>
              <a:t>deletecase</a:t>
            </a:r>
            <a:r>
              <a:rPr lang="en-US" sz="1200" dirty="0" smtClean="0"/>
              <a:t> </a:t>
            </a:r>
            <a:r>
              <a:rPr lang="en-US" sz="1200" dirty="0"/>
              <a:t>1”)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1212" y="5715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867846" y="5181600"/>
            <a:ext cx="1733561" cy="3146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24923" y="549622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566759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21446" y="3722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962401" y="2625040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10191" y="3352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07548" y="30480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010469" y="3048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07548" y="33528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46983" y="38802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05600" y="528659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260026" y="28682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07119" y="31711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81265" y="3894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6" name="Rectangle 62"/>
          <p:cNvSpPr/>
          <p:nvPr/>
        </p:nvSpPr>
        <p:spPr>
          <a:xfrm>
            <a:off x="10385514" y="205740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129687" y="2396058"/>
            <a:ext cx="0" cy="362374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11048767" y="4724400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79060" y="4744639"/>
            <a:ext cx="43697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37588" y="4432756"/>
            <a:ext cx="23111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post(new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SwapTabEvent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(1))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719018" y="4902419"/>
            <a:ext cx="4405949" cy="6359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38662" y="549622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838200" y="1371600"/>
            <a:ext cx="563880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7257" y="241791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deleteCrimeCase</a:t>
            </a:r>
            <a:r>
              <a:rPr lang="en-US" sz="1200" dirty="0">
                <a:solidFill>
                  <a:srgbClr val="7030A0"/>
                </a:solidFill>
              </a:rPr>
              <a:t>(c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966682" y="1939833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25259" y="22865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653251" y="2633354"/>
            <a:ext cx="152400" cy="12528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2060" y="38862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260" y="2676153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05651" y="2813179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4450" y="2578156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removeCrimeCase</a:t>
            </a:r>
            <a:r>
              <a:rPr lang="en-US" sz="12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2780991" y="1946133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08999" y="22865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3428609" y="2750390"/>
            <a:ext cx="152213" cy="9583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619500" y="2971802"/>
            <a:ext cx="1665021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09181" y="2767311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remove(c)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11920" y="3587643"/>
            <a:ext cx="167260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05651" y="3708697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4315372" y="2374472"/>
            <a:ext cx="2009228" cy="3454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UniqueCrimeCaseList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364562" y="2719944"/>
            <a:ext cx="0" cy="11662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5284520" y="2898177"/>
            <a:ext cx="146997" cy="8105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15863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62000" y="457200"/>
            <a:ext cx="8153400" cy="5867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3457" y="150351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deleteCrimeCase</a:t>
            </a:r>
            <a:r>
              <a:rPr lang="en-US" sz="1200" dirty="0">
                <a:solidFill>
                  <a:srgbClr val="7030A0"/>
                </a:solidFill>
              </a:rPr>
              <a:t>(c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890482" y="1025433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49059" y="13721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566211" y="1718954"/>
            <a:ext cx="138672" cy="41484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5860" y="58674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2060" y="1761753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29451" y="1898779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8250" y="1663756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removeCrimeCase</a:t>
            </a:r>
            <a:r>
              <a:rPr lang="en-US" sz="12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2704791" y="1031733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32799" y="1372193"/>
            <a:ext cx="0" cy="47238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3355886" y="1835990"/>
            <a:ext cx="148736" cy="38921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05200" y="2057406"/>
            <a:ext cx="422857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93981" y="1852911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remove(c)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35720" y="2478485"/>
            <a:ext cx="41980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29451" y="5728114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6785008" y="1460072"/>
            <a:ext cx="2009228" cy="3454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UniqueCrimeCaseList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834198" y="1805544"/>
            <a:ext cx="0" cy="42904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7733770" y="1983777"/>
            <a:ext cx="167383" cy="5007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" name="Rectangle 16"/>
          <p:cNvSpPr/>
          <p:nvPr/>
        </p:nvSpPr>
        <p:spPr>
          <a:xfrm>
            <a:off x="2035201" y="2794849"/>
            <a:ext cx="6423000" cy="25391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62"/>
          <p:cNvSpPr/>
          <p:nvPr/>
        </p:nvSpPr>
        <p:spPr>
          <a:xfrm>
            <a:off x="5809108" y="2945557"/>
            <a:ext cx="1277492" cy="35774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chemeClr val="bg1"/>
                </a:solidFill>
              </a:rPr>
              <a:t>:Investigator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412567" y="3320981"/>
            <a:ext cx="0" cy="277501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2286001" y="3453933"/>
            <a:ext cx="5943600" cy="172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629271" y="3504974"/>
            <a:ext cx="2711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smtClean="0">
                <a:solidFill>
                  <a:schemeClr val="tx1"/>
                </a:solidFill>
              </a:rPr>
              <a:t>[ </a:t>
            </a:r>
            <a:r>
              <a:rPr lang="en-US" sz="1000" dirty="0" err="1" smtClean="0">
                <a:solidFill>
                  <a:schemeClr val="tx1"/>
                </a:solidFill>
              </a:rPr>
              <a:t>c.getCurrentInvestigator</a:t>
            </a:r>
            <a:r>
              <a:rPr lang="en-US" sz="1000" dirty="0" smtClean="0">
                <a:solidFill>
                  <a:schemeClr val="tx1"/>
                </a:solidFill>
              </a:rPr>
              <a:t>().equals(person)</a:t>
            </a:r>
            <a:r>
              <a:rPr lang="en-US" sz="1000" dirty="0" smtClean="0">
                <a:solidFill>
                  <a:schemeClr val="tx1"/>
                </a:solidFill>
              </a:rPr>
              <a:t> ]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32584" y="4151316"/>
            <a:ext cx="136343" cy="73744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478303" y="4262161"/>
            <a:ext cx="1243998" cy="503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721539" y="4223266"/>
            <a:ext cx="168145" cy="5446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TextBox 76"/>
          <p:cNvSpPr txBox="1"/>
          <p:nvPr/>
        </p:nvSpPr>
        <p:spPr>
          <a:xfrm>
            <a:off x="6693981" y="4037047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remove(c)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3516025" y="4151317"/>
            <a:ext cx="2816559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480270" y="3900175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removeCrimeCase</a:t>
            </a:r>
            <a:r>
              <a:rPr lang="en-US" sz="1200" dirty="0">
                <a:solidFill>
                  <a:srgbClr val="7030A0"/>
                </a:solidFill>
              </a:rPr>
              <a:t>(c)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468927" y="4767217"/>
            <a:ext cx="119625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516025" y="4893476"/>
            <a:ext cx="281655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2031904" y="2788778"/>
            <a:ext cx="584200" cy="317500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2286001" y="3448740"/>
            <a:ext cx="649462" cy="316622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break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29270" y="2857446"/>
            <a:ext cx="14322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[ person in persons ]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33400" y="1676400"/>
            <a:ext cx="7252956" cy="4572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92646" y="1991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20459" y="23554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48452" y="2706112"/>
            <a:ext cx="124558" cy="3313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90800" y="18745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04199" y="2359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32191" y="28172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019801" y="30079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d:SelectCase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20174" y="3469479"/>
            <a:ext cx="0" cy="25503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43974" y="34694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1" y="2709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00851" y="28172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6178" y="2788977"/>
            <a:ext cx="1905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 smtClean="0">
                <a:solidFill>
                  <a:srgbClr val="0070C0"/>
                </a:solidFill>
              </a:rPr>
              <a:t>select</a:t>
            </a:r>
            <a:r>
              <a:rPr lang="en-US" sz="1200" dirty="0" err="1">
                <a:solidFill>
                  <a:srgbClr val="0070C0"/>
                </a:solidFill>
              </a:rPr>
              <a:t>c</a:t>
            </a:r>
            <a:r>
              <a:rPr lang="en-US" sz="1200" dirty="0" err="1" smtClean="0">
                <a:solidFill>
                  <a:srgbClr val="0070C0"/>
                </a:solidFill>
              </a:rPr>
              <a:t>ase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04818" y="33984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05183" y="3946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105400" y="37454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17786" y="3938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2400" y="60000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413797" y="20574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500852" y="41905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35052" y="4162200"/>
            <a:ext cx="144008" cy="1629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929049" y="2396058"/>
            <a:ext cx="0" cy="36237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834701" y="42197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29400" y="4219797"/>
            <a:ext cx="22126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6705600" y="4419601"/>
            <a:ext cx="2205301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500851" y="57912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47837" y="3926471"/>
            <a:ext cx="1942179" cy="2237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getFilteredCrimeCaseList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95152" y="33528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00783" y="2569842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</a:t>
            </a:r>
            <a:r>
              <a:rPr lang="en-US" sz="1200" dirty="0" err="1" smtClean="0"/>
              <a:t>selectcase</a:t>
            </a:r>
            <a:r>
              <a:rPr lang="en-US" sz="1200" dirty="0" smtClean="0"/>
              <a:t> </a:t>
            </a:r>
            <a:r>
              <a:rPr lang="en-US" sz="1200" dirty="0"/>
              <a:t>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38662" y="549622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41212" y="5715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867846" y="5181600"/>
            <a:ext cx="1733561" cy="3146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24923" y="549622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705600" y="5667598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21446" y="3722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962401" y="2625040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SelectCaseCommand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10191" y="3352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907548" y="30480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010469" y="3048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907548" y="33528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46983" y="38802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05600" y="5286598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260026" y="28682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307119" y="31711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81265" y="3894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6" name="Rectangle 62"/>
          <p:cNvSpPr/>
          <p:nvPr/>
        </p:nvSpPr>
        <p:spPr>
          <a:xfrm>
            <a:off x="10385514" y="205740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1129687" y="2396058"/>
            <a:ext cx="0" cy="362374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11048767" y="4724400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79060" y="4744639"/>
            <a:ext cx="43697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18236" y="4470855"/>
            <a:ext cx="3630531" cy="215444"/>
          </a:xfrm>
          <a:prstGeom prst="rect">
            <a:avLst/>
          </a:prstGeom>
          <a:solidFill>
            <a:srgbClr val="FFFFFF">
              <a:alpha val="65098"/>
            </a:srgb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post(new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JumpToCrimeCaseListRequestEvent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(1))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719018" y="4902419"/>
            <a:ext cx="4405949" cy="6359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5"/>
          <p:cNvSpPr/>
          <p:nvPr/>
        </p:nvSpPr>
        <p:spPr>
          <a:xfrm>
            <a:off x="6095730" y="1333246"/>
            <a:ext cx="3746770" cy="3213354"/>
          </a:xfrm>
          <a:prstGeom prst="roundRect">
            <a:avLst>
              <a:gd name="adj" fmla="val 3484"/>
            </a:avLst>
          </a:prstGeom>
          <a:solidFill>
            <a:srgbClr val="C8F1C6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00B050"/>
                </a:solidFill>
              </a:rPr>
              <a:t>UI</a:t>
            </a:r>
            <a:endParaRPr lang="en-SG" sz="1200" b="1" dirty="0">
              <a:solidFill>
                <a:srgbClr val="00B05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2725203" y="1333246"/>
            <a:ext cx="1780611" cy="3213354"/>
          </a:xfrm>
          <a:prstGeom prst="roundRect">
            <a:avLst>
              <a:gd name="adj" fmla="val 3484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EventsCenter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408" y="2361255"/>
            <a:ext cx="3039675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post(new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JumpToCrimeCaseListRequestEvent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(1))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853685" y="1901479"/>
            <a:ext cx="1517155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612262" y="2248239"/>
            <a:ext cx="0" cy="159960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540254" y="2594999"/>
            <a:ext cx="143537" cy="16967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35287" y="4266946"/>
            <a:ext cx="2399827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92654" y="2774828"/>
            <a:ext cx="3435853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75547" y="2519240"/>
            <a:ext cx="2857571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>
                <a:solidFill>
                  <a:srgbClr val="00B050"/>
                </a:solidFill>
              </a:rPr>
              <a:t>handleJumpToCrimeCaseListRequestEvent</a:t>
            </a:r>
            <a:r>
              <a:rPr lang="en-US" sz="1000" dirty="0" smtClean="0">
                <a:solidFill>
                  <a:srgbClr val="00B050"/>
                </a:solidFill>
              </a:rPr>
              <a:t>()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6231718" y="1910912"/>
            <a:ext cx="192865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CrimeCaseListPanel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200330" y="2248239"/>
            <a:ext cx="0" cy="213326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7106208" y="2712036"/>
            <a:ext cx="165946" cy="10271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35287" y="2637799"/>
            <a:ext cx="239982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92304" y="4165600"/>
            <a:ext cx="52524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2"/>
          <p:cNvSpPr/>
          <p:nvPr/>
        </p:nvSpPr>
        <p:spPr>
          <a:xfrm>
            <a:off x="8322187" y="1901479"/>
            <a:ext cx="1395688" cy="345472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9001710" y="2258426"/>
            <a:ext cx="0" cy="212307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4" name="Rectangle 33"/>
          <p:cNvSpPr/>
          <p:nvPr/>
        </p:nvSpPr>
        <p:spPr>
          <a:xfrm>
            <a:off x="8921668" y="3949975"/>
            <a:ext cx="146998" cy="21562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92654" y="2959694"/>
            <a:ext cx="341355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92304" y="3415362"/>
            <a:ext cx="3413904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680318" y="3601152"/>
            <a:ext cx="342589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22856" y="3151787"/>
            <a:ext cx="3352800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post(new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CrimeCasePanelSelectionChangedEvent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()))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680318" y="3969484"/>
            <a:ext cx="5241350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14398" y="3761996"/>
            <a:ext cx="3115512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handleCrimeCasePanelSelectionChangedEvent</a:t>
            </a:r>
            <a:r>
              <a:rPr lang="en-US" sz="1000" dirty="0">
                <a:solidFill>
                  <a:srgbClr val="00B050"/>
                </a:solidFill>
              </a:rPr>
              <a:t>()</a:t>
            </a:r>
            <a:endParaRPr 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62000" y="457200"/>
            <a:ext cx="8153400" cy="5867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3457" y="1503510"/>
            <a:ext cx="1589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add</a:t>
            </a:r>
            <a:r>
              <a:rPr lang="en-US" sz="1200" dirty="0" err="1" smtClean="0">
                <a:solidFill>
                  <a:srgbClr val="7030A0"/>
                </a:solidFill>
              </a:rPr>
              <a:t>CrimeCase</a:t>
            </a:r>
            <a:r>
              <a:rPr lang="en-US" sz="1200" dirty="0" smtClean="0">
                <a:solidFill>
                  <a:srgbClr val="7030A0"/>
                </a:solidFill>
              </a:rPr>
              <a:t>(c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Rectangle 62"/>
          <p:cNvSpPr/>
          <p:nvPr/>
        </p:nvSpPr>
        <p:spPr>
          <a:xfrm>
            <a:off x="890482" y="1025433"/>
            <a:ext cx="151715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49059" y="1372193"/>
            <a:ext cx="0" cy="15996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566211" y="1718954"/>
            <a:ext cx="138672" cy="41484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5860" y="5867400"/>
            <a:ext cx="11960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2060" y="1761753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29451" y="1898779"/>
            <a:ext cx="163134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8250" y="1663756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add</a:t>
            </a:r>
            <a:r>
              <a:rPr lang="en-US" sz="1200" dirty="0" err="1" smtClean="0">
                <a:solidFill>
                  <a:srgbClr val="7030A0"/>
                </a:solidFill>
              </a:rPr>
              <a:t>CrimeCase</a:t>
            </a:r>
            <a:r>
              <a:rPr lang="en-US" sz="1200" dirty="0" smtClean="0">
                <a:solidFill>
                  <a:srgbClr val="7030A0"/>
                </a:solidFill>
              </a:rPr>
              <a:t>(c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4" name="Rectangle 62"/>
          <p:cNvSpPr/>
          <p:nvPr/>
        </p:nvSpPr>
        <p:spPr>
          <a:xfrm>
            <a:off x="2704791" y="1031733"/>
            <a:ext cx="144780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32799" y="1372193"/>
            <a:ext cx="0" cy="472380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3355886" y="1835990"/>
            <a:ext cx="148736" cy="389212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05200" y="2057406"/>
            <a:ext cx="4228570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93981" y="1852911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add</a:t>
            </a:r>
            <a:r>
              <a:rPr lang="en-US" sz="1200" dirty="0" smtClean="0">
                <a:solidFill>
                  <a:srgbClr val="7030A0"/>
                </a:solidFill>
              </a:rPr>
              <a:t>(c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35720" y="2478485"/>
            <a:ext cx="41980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29451" y="5728114"/>
            <a:ext cx="16313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6785008" y="1460072"/>
            <a:ext cx="2009228" cy="3454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UniqueCrimeCaseList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834198" y="1805544"/>
            <a:ext cx="0" cy="429045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7733770" y="1983777"/>
            <a:ext cx="167383" cy="5007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" name="Rectangle 16"/>
          <p:cNvSpPr/>
          <p:nvPr/>
        </p:nvSpPr>
        <p:spPr>
          <a:xfrm>
            <a:off x="2035201" y="2794849"/>
            <a:ext cx="6423000" cy="25391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62"/>
          <p:cNvSpPr/>
          <p:nvPr/>
        </p:nvSpPr>
        <p:spPr>
          <a:xfrm>
            <a:off x="5809108" y="2945557"/>
            <a:ext cx="1277492" cy="35774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smtClean="0">
                <a:solidFill>
                  <a:schemeClr val="bg1"/>
                </a:solidFill>
              </a:rPr>
              <a:t>:Investigator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412567" y="3320981"/>
            <a:ext cx="0" cy="277501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2286001" y="3453933"/>
            <a:ext cx="5943600" cy="172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629271" y="3504974"/>
            <a:ext cx="2711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smtClean="0">
                <a:solidFill>
                  <a:schemeClr val="tx1"/>
                </a:solidFill>
              </a:rPr>
              <a:t>[ </a:t>
            </a:r>
            <a:r>
              <a:rPr lang="en-US" sz="1000" dirty="0" err="1" smtClean="0">
                <a:solidFill>
                  <a:schemeClr val="tx1"/>
                </a:solidFill>
              </a:rPr>
              <a:t>c.getCurrentInvestigator</a:t>
            </a:r>
            <a:r>
              <a:rPr lang="en-US" sz="1000" dirty="0" smtClean="0">
                <a:solidFill>
                  <a:schemeClr val="tx1"/>
                </a:solidFill>
              </a:rPr>
              <a:t>().equals(person)</a:t>
            </a:r>
            <a:r>
              <a:rPr lang="en-US" sz="1000" dirty="0" smtClean="0">
                <a:solidFill>
                  <a:schemeClr val="tx1"/>
                </a:solidFill>
              </a:rPr>
              <a:t> ]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32584" y="4151316"/>
            <a:ext cx="136343" cy="73744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478303" y="4262161"/>
            <a:ext cx="1243998" cy="503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721539" y="4223266"/>
            <a:ext cx="168145" cy="5446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TextBox 76"/>
          <p:cNvSpPr txBox="1"/>
          <p:nvPr/>
        </p:nvSpPr>
        <p:spPr>
          <a:xfrm>
            <a:off x="6693981" y="4037047"/>
            <a:ext cx="81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>
                <a:solidFill>
                  <a:srgbClr val="7030A0"/>
                </a:solidFill>
              </a:rPr>
              <a:t>add</a:t>
            </a:r>
            <a:r>
              <a:rPr lang="en-US" sz="1200" dirty="0" smtClean="0">
                <a:solidFill>
                  <a:srgbClr val="7030A0"/>
                </a:solidFill>
              </a:rPr>
              <a:t>(c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3516025" y="4151317"/>
            <a:ext cx="2816559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480270" y="3900175"/>
            <a:ext cx="1716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add</a:t>
            </a:r>
            <a:r>
              <a:rPr lang="en-US" sz="1200" dirty="0" err="1" smtClean="0">
                <a:solidFill>
                  <a:srgbClr val="7030A0"/>
                </a:solidFill>
              </a:rPr>
              <a:t>CrimeCase</a:t>
            </a:r>
            <a:r>
              <a:rPr lang="en-US" sz="1200" dirty="0" smtClean="0">
                <a:solidFill>
                  <a:srgbClr val="7030A0"/>
                </a:solidFill>
              </a:rPr>
              <a:t>(c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468927" y="4767217"/>
            <a:ext cx="119625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516025" y="4893476"/>
            <a:ext cx="281655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2031904" y="2788778"/>
            <a:ext cx="584200" cy="317500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2286001" y="3448740"/>
            <a:ext cx="649462" cy="316622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break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29270" y="2857446"/>
            <a:ext cx="14322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[ person in persons ]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20700" y="419100"/>
            <a:ext cx="7252956" cy="46355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79946" y="7344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07759" y="10981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61542" y="1448812"/>
            <a:ext cx="98767" cy="33227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78100" y="617209"/>
            <a:ext cx="14478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InvestigapptorParser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191499" y="11018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119491" y="15599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007101" y="1750640"/>
            <a:ext cx="13984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d:FindCase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607474" y="2212179"/>
            <a:ext cx="0" cy="26646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31274" y="22121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5901" y="14524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88151" y="15599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23478" y="1582477"/>
            <a:ext cx="1905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 smtClean="0">
                <a:solidFill>
                  <a:srgbClr val="0070C0"/>
                </a:solidFill>
              </a:rPr>
              <a:t>findcases</a:t>
            </a:r>
            <a:endParaRPr lang="en-US" sz="1200" dirty="0">
              <a:solidFill>
                <a:srgbClr val="0070C0"/>
              </a:solidFill>
            </a:endParaRPr>
          </a:p>
          <a:p>
            <a:pPr algn="r"/>
            <a:r>
              <a:rPr lang="en-US" sz="1200" dirty="0" smtClean="0">
                <a:solidFill>
                  <a:srgbClr val="0070C0"/>
                </a:solidFill>
              </a:rPr>
              <a:t>magic”)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092118" y="21411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2483" y="26894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92700" y="24881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05086" y="26811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1051" y="477157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401097" y="8001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88152" y="29332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540500" y="2904900"/>
            <a:ext cx="125860" cy="16798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916349" y="1138758"/>
            <a:ext cx="0" cy="38269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822001" y="296249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16700" y="2962497"/>
            <a:ext cx="221263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6692900" y="3162301"/>
            <a:ext cx="2205301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488151" y="4587653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33678" y="2693318"/>
            <a:ext cx="20934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updateFilteredCrimeCaseList</a:t>
            </a:r>
            <a:r>
              <a:rPr lang="en-US" sz="1100" dirty="0" smtClean="0">
                <a:solidFill>
                  <a:srgbClr val="7030A0"/>
                </a:solidFill>
              </a:rPr>
              <a:t>(p)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82452" y="2095500"/>
            <a:ext cx="10158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/>
              <a:t>parse</a:t>
            </a:r>
            <a:r>
              <a:rPr lang="en-US" sz="1200" smtClean="0"/>
              <a:t>(“magic”)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388083" y="1312542"/>
            <a:ext cx="171653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</a:t>
            </a:r>
            <a:r>
              <a:rPr lang="en-US" sz="1100" dirty="0" smtClean="0"/>
              <a:t>(“</a:t>
            </a:r>
            <a:r>
              <a:rPr lang="en-US" sz="1100" dirty="0" err="1" smtClean="0"/>
              <a:t>find</a:t>
            </a:r>
            <a:r>
              <a:rPr lang="en-US" sz="1100" dirty="0" err="1" smtClean="0"/>
              <a:t>cases</a:t>
            </a:r>
            <a:r>
              <a:rPr lang="en-US" sz="1100" dirty="0" smtClean="0"/>
              <a:t> magic”)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3525962" y="42485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28512" y="447993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855146" y="3936524"/>
            <a:ext cx="1733561" cy="31462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612223" y="425114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92900" y="4422522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08746" y="24656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949701" y="1367740"/>
            <a:ext cx="201641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FindCaseCommand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2891" y="20955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894848" y="17907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4997769" y="17907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894848" y="20955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34283" y="26229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92900" y="4041522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247326" y="1610904"/>
            <a:ext cx="7023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94419" y="19138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68565" y="26374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6" name="Rectangle 62"/>
          <p:cNvSpPr/>
          <p:nvPr/>
        </p:nvSpPr>
        <p:spPr>
          <a:xfrm>
            <a:off x="9548358" y="800100"/>
            <a:ext cx="1478906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10292531" y="1138758"/>
            <a:ext cx="0" cy="3826942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10211611" y="3507927"/>
            <a:ext cx="152400" cy="1998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666360" y="3528166"/>
            <a:ext cx="35452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85118" y="3263850"/>
            <a:ext cx="17920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SwapTabEvent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(1)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/>
          <p:cNvCxnSpPr>
            <a:endCxn id="58" idx="2"/>
          </p:cNvCxnSpPr>
          <p:nvPr/>
        </p:nvCxnSpPr>
        <p:spPr>
          <a:xfrm>
            <a:off x="6666360" y="3685703"/>
            <a:ext cx="3621451" cy="22027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57517" y="203200"/>
            <a:ext cx="8221383" cy="64643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6640" y="954023"/>
            <a:ext cx="16031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updateCrimeCase</a:t>
            </a:r>
            <a:r>
              <a:rPr lang="en-US" sz="1200" dirty="0" smtClean="0">
                <a:solidFill>
                  <a:srgbClr val="7030A0"/>
                </a:solidFill>
              </a:rPr>
              <a:t>(t, e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887070" y="632450"/>
            <a:ext cx="1529805" cy="26194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51972" y="894396"/>
            <a:ext cx="0" cy="12083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1574180" y="1156343"/>
            <a:ext cx="134080" cy="53333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8157" y="6489700"/>
            <a:ext cx="12060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4992" y="1188674"/>
            <a:ext cx="11291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33034" y="1292185"/>
            <a:ext cx="1644942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4624" y="1089246"/>
            <a:ext cx="17308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updateCrimeCase</a:t>
            </a:r>
            <a:r>
              <a:rPr lang="en-US" sz="1100" dirty="0" smtClean="0">
                <a:solidFill>
                  <a:srgbClr val="7030A0"/>
                </a:solidFill>
              </a:rPr>
              <a:t>(t, e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2716507" y="637209"/>
            <a:ext cx="1459872" cy="26194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Investigapptor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50585" y="894396"/>
            <a:ext cx="0" cy="55953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3353772" y="1244752"/>
            <a:ext cx="169235" cy="50991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23589" y="3798371"/>
            <a:ext cx="4263828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18814" y="3556799"/>
            <a:ext cx="13528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setCrimeCase</a:t>
            </a:r>
            <a:r>
              <a:rPr lang="en-US" sz="1100" dirty="0" smtClean="0">
                <a:solidFill>
                  <a:srgbClr val="7030A0"/>
                </a:solidFill>
              </a:rPr>
              <a:t>(t, e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34505" y="4116458"/>
            <a:ext cx="4252913" cy="1852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733034" y="6343908"/>
            <a:ext cx="164494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/>
          <p:cNvSpPr/>
          <p:nvPr/>
        </p:nvSpPr>
        <p:spPr>
          <a:xfrm>
            <a:off x="6830745" y="960781"/>
            <a:ext cx="2025981" cy="2609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200" dirty="0" err="1" smtClean="0">
                <a:solidFill>
                  <a:schemeClr val="bg1"/>
                </a:solidFill>
              </a:rPr>
              <a:t>UniqueCrimeCaseList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888683" y="1221754"/>
            <a:ext cx="0" cy="526794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7787418" y="3756701"/>
            <a:ext cx="168779" cy="3782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455198" y="1884836"/>
            <a:ext cx="0" cy="460486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2041334" y="4411939"/>
            <a:ext cx="6476555" cy="17257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94225" y="4717450"/>
            <a:ext cx="5993158" cy="1305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648695" y="4756007"/>
            <a:ext cx="27340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smtClean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e</a:t>
            </a:r>
            <a:r>
              <a:rPr lang="en-US" sz="1000" dirty="0" err="1" smtClean="0">
                <a:solidFill>
                  <a:schemeClr val="tx1"/>
                </a:solidFill>
              </a:rPr>
              <a:t>.getCurrentInvestigator</a:t>
            </a:r>
            <a:r>
              <a:rPr lang="en-US" sz="1000" dirty="0" smtClean="0">
                <a:solidFill>
                  <a:schemeClr val="tx1"/>
                </a:solidFill>
              </a:rPr>
              <a:t>().equals(person)</a:t>
            </a:r>
            <a:r>
              <a:rPr lang="en-US" sz="1000" dirty="0" smtClean="0">
                <a:solidFill>
                  <a:schemeClr val="tx1"/>
                </a:solidFill>
              </a:rPr>
              <a:t> ]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74548" y="5244261"/>
            <a:ext cx="137480" cy="5570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6521482" y="5327994"/>
            <a:ext cx="1254371" cy="380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775085" y="5298613"/>
            <a:ext cx="169547" cy="4114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6775181" y="5133895"/>
            <a:ext cx="8191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add</a:t>
            </a:r>
            <a:r>
              <a:rPr lang="en-US" sz="1100" dirty="0" smtClean="0">
                <a:solidFill>
                  <a:srgbClr val="7030A0"/>
                </a:solidFill>
              </a:rPr>
              <a:t>(e)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3534505" y="5244262"/>
            <a:ext cx="2840044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489798" y="5018798"/>
            <a:ext cx="17308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add</a:t>
            </a:r>
            <a:r>
              <a:rPr lang="en-US" sz="1100" dirty="0" err="1" smtClean="0">
                <a:solidFill>
                  <a:srgbClr val="7030A0"/>
                </a:solidFill>
              </a:rPr>
              <a:t>CrimeCase</a:t>
            </a:r>
            <a:r>
              <a:rPr lang="en-US" sz="1100" dirty="0" smtClean="0">
                <a:solidFill>
                  <a:srgbClr val="7030A0"/>
                </a:solidFill>
              </a:rPr>
              <a:t>(e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512028" y="5709519"/>
            <a:ext cx="12062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534505" y="5804897"/>
            <a:ext cx="28400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2039304" y="4404336"/>
            <a:ext cx="589071" cy="239843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2294225" y="4713527"/>
            <a:ext cx="654877" cy="239180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break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48694" y="4474902"/>
            <a:ext cx="14441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[ person in persons 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041334" y="1500745"/>
            <a:ext cx="6476555" cy="1918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62"/>
          <p:cNvSpPr/>
          <p:nvPr/>
        </p:nvSpPr>
        <p:spPr>
          <a:xfrm>
            <a:off x="5846708" y="1614592"/>
            <a:ext cx="1288144" cy="27024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 smtClean="0">
                <a:solidFill>
                  <a:schemeClr val="bg1"/>
                </a:solidFill>
              </a:rPr>
              <a:t>:</a:t>
            </a:r>
            <a:r>
              <a:rPr lang="en-SG" sz="1200" dirty="0" smtClean="0">
                <a:solidFill>
                  <a:schemeClr val="bg1"/>
                </a:solidFill>
              </a:rPr>
              <a:t>Investigator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94225" y="1998625"/>
            <a:ext cx="5993158" cy="1305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648695" y="2037182"/>
            <a:ext cx="27340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smtClean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</a:t>
            </a:r>
            <a:r>
              <a:rPr lang="en-US" sz="1000" dirty="0" err="1" smtClean="0">
                <a:solidFill>
                  <a:schemeClr val="tx1"/>
                </a:solidFill>
              </a:rPr>
              <a:t>.getCurrentInvestigator</a:t>
            </a:r>
            <a:r>
              <a:rPr lang="en-US" sz="1000" dirty="0" smtClean="0">
                <a:solidFill>
                  <a:schemeClr val="tx1"/>
                </a:solidFill>
              </a:rPr>
              <a:t>().equals(person)</a:t>
            </a:r>
            <a:r>
              <a:rPr lang="en-US" sz="1000" dirty="0" smtClean="0">
                <a:solidFill>
                  <a:schemeClr val="tx1"/>
                </a:solidFill>
              </a:rPr>
              <a:t> ]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374548" y="2525436"/>
            <a:ext cx="137480" cy="5570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6521482" y="2609169"/>
            <a:ext cx="1254371" cy="380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7775085" y="2579788"/>
            <a:ext cx="169547" cy="41146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7" name="TextBox 116"/>
          <p:cNvSpPr txBox="1"/>
          <p:nvPr/>
        </p:nvSpPr>
        <p:spPr>
          <a:xfrm>
            <a:off x="6775181" y="2415070"/>
            <a:ext cx="8191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remove(t)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3534505" y="2525437"/>
            <a:ext cx="2840044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489798" y="2299973"/>
            <a:ext cx="17308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 smtClean="0">
                <a:solidFill>
                  <a:srgbClr val="7030A0"/>
                </a:solidFill>
              </a:rPr>
              <a:t>deleteCrimeCase</a:t>
            </a:r>
            <a:r>
              <a:rPr lang="en-US" sz="1100" dirty="0" smtClean="0">
                <a:solidFill>
                  <a:srgbClr val="7030A0"/>
                </a:solidFill>
              </a:rPr>
              <a:t>(t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6512028" y="2990694"/>
            <a:ext cx="120622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34505" y="3086072"/>
            <a:ext cx="28400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121"/>
          <p:cNvSpPr/>
          <p:nvPr/>
        </p:nvSpPr>
        <p:spPr>
          <a:xfrm>
            <a:off x="2050709" y="1496159"/>
            <a:ext cx="589071" cy="239843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loop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3" name="Freeform 122"/>
          <p:cNvSpPr/>
          <p:nvPr/>
        </p:nvSpPr>
        <p:spPr>
          <a:xfrm>
            <a:off x="2294225" y="1994702"/>
            <a:ext cx="654877" cy="239180"/>
          </a:xfrm>
          <a:custGeom>
            <a:avLst/>
            <a:gdLst>
              <a:gd name="connsiteX0" fmla="*/ 0 w 584200"/>
              <a:gd name="connsiteY0" fmla="*/ 317500 h 317500"/>
              <a:gd name="connsiteX1" fmla="*/ 508000 w 584200"/>
              <a:gd name="connsiteY1" fmla="*/ 317500 h 317500"/>
              <a:gd name="connsiteX2" fmla="*/ 584200 w 584200"/>
              <a:gd name="connsiteY2" fmla="*/ 241300 h 317500"/>
              <a:gd name="connsiteX3" fmla="*/ 584200 w 584200"/>
              <a:gd name="connsiteY3" fmla="*/ 0 h 317500"/>
              <a:gd name="connsiteX4" fmla="*/ 0 w 584200"/>
              <a:gd name="connsiteY4" fmla="*/ 0 h 317500"/>
              <a:gd name="connsiteX5" fmla="*/ 0 w 584200"/>
              <a:gd name="connsiteY5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00" h="317500">
                <a:moveTo>
                  <a:pt x="0" y="317500"/>
                </a:moveTo>
                <a:lnTo>
                  <a:pt x="508000" y="317500"/>
                </a:lnTo>
                <a:lnTo>
                  <a:pt x="584200" y="241300"/>
                </a:lnTo>
                <a:lnTo>
                  <a:pt x="584200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break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48694" y="1548032"/>
            <a:ext cx="14441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tx1"/>
                </a:solidFill>
              </a:rPr>
              <a:t>[ person in persons ]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69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266</Words>
  <Application>Microsoft Macintosh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leowweiching@outlook.com</dc:creator>
  <cp:lastModifiedBy>leowweiching@outlook.com</cp:lastModifiedBy>
  <cp:revision>25</cp:revision>
  <dcterms:created xsi:type="dcterms:W3CDTF">2018-04-14T08:58:55Z</dcterms:created>
  <dcterms:modified xsi:type="dcterms:W3CDTF">2018-04-14T18:23:49Z</dcterms:modified>
</cp:coreProperties>
</file>