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4610100" cy="3460750"/>
  <p:notesSz cx="4610100" cy="346075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72342" y="1298063"/>
            <a:ext cx="535598" cy="857441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298063"/>
            <a:ext cx="544986" cy="859986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0" y="50"/>
            <a:ext cx="4608195" cy="375285"/>
          </a:xfrm>
          <a:custGeom>
            <a:avLst/>
            <a:gdLst/>
            <a:ahLst/>
            <a:cxnLst/>
            <a:rect l="l" t="t" r="r" b="b"/>
            <a:pathLst>
              <a:path w="4608195" h="375285">
                <a:moveTo>
                  <a:pt x="4608004" y="0"/>
                </a:moveTo>
                <a:lnTo>
                  <a:pt x="0" y="0"/>
                </a:lnTo>
                <a:lnTo>
                  <a:pt x="0" y="375272"/>
                </a:lnTo>
                <a:lnTo>
                  <a:pt x="4608004" y="375272"/>
                </a:lnTo>
                <a:lnTo>
                  <a:pt x="4608004" y="0"/>
                </a:lnTo>
                <a:close/>
              </a:path>
            </a:pathLst>
          </a:custGeom>
          <a:solidFill>
            <a:srgbClr val="74116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2631" y="75460"/>
            <a:ext cx="1460500" cy="2076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521755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45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72342" y="1298063"/>
            <a:ext cx="535598" cy="857441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298063"/>
            <a:ext cx="544986" cy="859986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0" y="50"/>
            <a:ext cx="4608195" cy="375285"/>
          </a:xfrm>
          <a:custGeom>
            <a:avLst/>
            <a:gdLst/>
            <a:ahLst/>
            <a:cxnLst/>
            <a:rect l="l" t="t" r="r" b="b"/>
            <a:pathLst>
              <a:path w="4608195" h="375285">
                <a:moveTo>
                  <a:pt x="4608004" y="0"/>
                </a:moveTo>
                <a:lnTo>
                  <a:pt x="0" y="0"/>
                </a:lnTo>
                <a:lnTo>
                  <a:pt x="0" y="375272"/>
                </a:lnTo>
                <a:lnTo>
                  <a:pt x="4608004" y="375272"/>
                </a:lnTo>
                <a:lnTo>
                  <a:pt x="4608004" y="0"/>
                </a:lnTo>
                <a:close/>
              </a:path>
            </a:pathLst>
          </a:custGeom>
          <a:solidFill>
            <a:srgbClr val="74116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521755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45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521755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45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72342" y="1298063"/>
            <a:ext cx="535598" cy="857441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298063"/>
            <a:ext cx="544986" cy="859986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0" y="50"/>
            <a:ext cx="4608195" cy="375285"/>
          </a:xfrm>
          <a:custGeom>
            <a:avLst/>
            <a:gdLst/>
            <a:ahLst/>
            <a:cxnLst/>
            <a:rect l="l" t="t" r="r" b="b"/>
            <a:pathLst>
              <a:path w="4608195" h="375285">
                <a:moveTo>
                  <a:pt x="4608004" y="0"/>
                </a:moveTo>
                <a:lnTo>
                  <a:pt x="0" y="0"/>
                </a:lnTo>
                <a:lnTo>
                  <a:pt x="0" y="375272"/>
                </a:lnTo>
                <a:lnTo>
                  <a:pt x="4608004" y="375272"/>
                </a:lnTo>
                <a:lnTo>
                  <a:pt x="4608004" y="0"/>
                </a:lnTo>
                <a:close/>
              </a:path>
            </a:pathLst>
          </a:custGeom>
          <a:solidFill>
            <a:srgbClr val="74116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521755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45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521755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45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072342" y="1298063"/>
            <a:ext cx="535598" cy="857441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1298063"/>
            <a:ext cx="544986" cy="85998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2631" y="75460"/>
            <a:ext cx="1093470" cy="2076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7294" y="897266"/>
            <a:ext cx="1879600" cy="901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4402302" y="3177041"/>
            <a:ext cx="137795" cy="1689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521755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45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2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2.xml"/><Relationship Id="rId3" Type="http://schemas.openxmlformats.org/officeDocument/2006/relationships/slide" Target="slide6.xml"/><Relationship Id="rId4" Type="http://schemas.openxmlformats.org/officeDocument/2006/relationships/slide" Target="slide12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6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" Target="slide1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61600" y="375330"/>
            <a:ext cx="1163065" cy="20894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7294" y="848738"/>
            <a:ext cx="196342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90">
                <a:solidFill>
                  <a:srgbClr val="521755"/>
                </a:solidFill>
              </a:rPr>
              <a:t>CUHK</a:t>
            </a:r>
            <a:r>
              <a:rPr dirty="0" sz="1400" spc="-60">
                <a:solidFill>
                  <a:srgbClr val="521755"/>
                </a:solidFill>
              </a:rPr>
              <a:t> </a:t>
            </a:r>
            <a:r>
              <a:rPr dirty="0" sz="1400" spc="-10">
                <a:solidFill>
                  <a:srgbClr val="521755"/>
                </a:solidFill>
              </a:rPr>
              <a:t>Beamer</a:t>
            </a:r>
            <a:r>
              <a:rPr dirty="0" sz="1400" spc="-60">
                <a:solidFill>
                  <a:srgbClr val="521755"/>
                </a:solidFill>
              </a:rPr>
              <a:t> </a:t>
            </a:r>
            <a:r>
              <a:rPr dirty="0" sz="1400" spc="-35">
                <a:solidFill>
                  <a:srgbClr val="521755"/>
                </a:solidFill>
              </a:rPr>
              <a:t>Template</a:t>
            </a:r>
            <a:endParaRPr sz="1400"/>
          </a:p>
        </p:txBody>
      </p:sp>
      <p:sp>
        <p:nvSpPr>
          <p:cNvPr id="4" name="object 4" descr=""/>
          <p:cNvSpPr txBox="1"/>
          <p:nvPr/>
        </p:nvSpPr>
        <p:spPr>
          <a:xfrm>
            <a:off x="347294" y="1173909"/>
            <a:ext cx="336486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60">
                <a:solidFill>
                  <a:srgbClr val="521755"/>
                </a:solidFill>
                <a:latin typeface="Tahoma"/>
                <a:cs typeface="Tahoma"/>
              </a:rPr>
              <a:t>A</a:t>
            </a:r>
            <a:r>
              <a:rPr dirty="0" sz="1200" spc="45">
                <a:solidFill>
                  <a:srgbClr val="521755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521755"/>
                </a:solidFill>
                <a:latin typeface="Tahoma"/>
                <a:cs typeface="Tahoma"/>
              </a:rPr>
              <a:t>Metropolis-based</a:t>
            </a:r>
            <a:r>
              <a:rPr dirty="0" sz="1200" spc="45">
                <a:solidFill>
                  <a:srgbClr val="521755"/>
                </a:solidFill>
                <a:latin typeface="Tahoma"/>
                <a:cs typeface="Tahoma"/>
              </a:rPr>
              <a:t> </a:t>
            </a:r>
            <a:r>
              <a:rPr dirty="0" sz="1200" spc="-10">
                <a:solidFill>
                  <a:srgbClr val="521755"/>
                </a:solidFill>
                <a:latin typeface="Tahoma"/>
                <a:cs typeface="Tahoma"/>
              </a:rPr>
              <a:t>template,</a:t>
            </a:r>
            <a:r>
              <a:rPr dirty="0" sz="1200" spc="50">
                <a:solidFill>
                  <a:srgbClr val="521755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521755"/>
                </a:solidFill>
                <a:latin typeface="Tahoma"/>
                <a:cs typeface="Tahoma"/>
              </a:rPr>
              <a:t>dedicated</a:t>
            </a:r>
            <a:r>
              <a:rPr dirty="0" sz="1200" spc="45">
                <a:solidFill>
                  <a:srgbClr val="521755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521755"/>
                </a:solidFill>
                <a:latin typeface="Tahoma"/>
                <a:cs typeface="Tahoma"/>
              </a:rPr>
              <a:t>for</a:t>
            </a:r>
            <a:r>
              <a:rPr dirty="0" sz="1200" spc="45">
                <a:solidFill>
                  <a:srgbClr val="521755"/>
                </a:solidFill>
                <a:latin typeface="Tahoma"/>
                <a:cs typeface="Tahoma"/>
              </a:rPr>
              <a:t> </a:t>
            </a:r>
            <a:r>
              <a:rPr dirty="0" sz="1200" spc="-20">
                <a:solidFill>
                  <a:srgbClr val="521755"/>
                </a:solidFill>
                <a:latin typeface="Tahoma"/>
                <a:cs typeface="Tahoma"/>
              </a:rPr>
              <a:t>CUHK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359994" y="1607178"/>
            <a:ext cx="3888104" cy="5080"/>
          </a:xfrm>
          <a:custGeom>
            <a:avLst/>
            <a:gdLst/>
            <a:ahLst/>
            <a:cxnLst/>
            <a:rect l="l" t="t" r="r" b="b"/>
            <a:pathLst>
              <a:path w="3888104" h="5080">
                <a:moveTo>
                  <a:pt x="0" y="5060"/>
                </a:moveTo>
                <a:lnTo>
                  <a:pt x="0" y="0"/>
                </a:lnTo>
                <a:lnTo>
                  <a:pt x="3888051" y="0"/>
                </a:lnTo>
                <a:lnTo>
                  <a:pt x="3888051" y="5060"/>
                </a:lnTo>
                <a:lnTo>
                  <a:pt x="0" y="5060"/>
                </a:lnTo>
                <a:close/>
              </a:path>
            </a:pathLst>
          </a:custGeom>
          <a:solidFill>
            <a:srgbClr val="C523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347294" y="1846269"/>
            <a:ext cx="2886710" cy="6794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2018030">
              <a:lnSpc>
                <a:spcPct val="135300"/>
              </a:lnSpc>
              <a:spcBef>
                <a:spcPts val="100"/>
              </a:spcBef>
            </a:pPr>
            <a:r>
              <a:rPr dirty="0" sz="1000">
                <a:solidFill>
                  <a:srgbClr val="521755"/>
                </a:solidFill>
                <a:latin typeface="Tahoma"/>
                <a:cs typeface="Tahoma"/>
              </a:rPr>
              <a:t>Quentin</a:t>
            </a:r>
            <a:r>
              <a:rPr dirty="0" sz="1000" spc="30">
                <a:solidFill>
                  <a:srgbClr val="521755"/>
                </a:solidFill>
                <a:latin typeface="Tahoma"/>
                <a:cs typeface="Tahoma"/>
              </a:rPr>
              <a:t> </a:t>
            </a:r>
            <a:r>
              <a:rPr dirty="0" sz="1000" spc="-25">
                <a:solidFill>
                  <a:srgbClr val="521755"/>
                </a:solidFill>
                <a:latin typeface="Tahoma"/>
                <a:cs typeface="Tahoma"/>
              </a:rPr>
              <a:t>Lam </a:t>
            </a:r>
            <a:r>
              <a:rPr dirty="0" sz="1000" spc="-10">
                <a:solidFill>
                  <a:srgbClr val="521755"/>
                </a:solidFill>
                <a:latin typeface="Tahoma"/>
                <a:cs typeface="Tahoma"/>
              </a:rPr>
              <a:t>August</a:t>
            </a:r>
            <a:r>
              <a:rPr dirty="0" sz="1000" spc="-40">
                <a:solidFill>
                  <a:srgbClr val="521755"/>
                </a:solidFill>
                <a:latin typeface="Tahoma"/>
                <a:cs typeface="Tahoma"/>
              </a:rPr>
              <a:t> </a:t>
            </a:r>
            <a:r>
              <a:rPr dirty="0" sz="1000" spc="-100">
                <a:solidFill>
                  <a:srgbClr val="521755"/>
                </a:solidFill>
                <a:latin typeface="Tahoma"/>
                <a:cs typeface="Tahoma"/>
              </a:rPr>
              <a:t>14,</a:t>
            </a:r>
            <a:r>
              <a:rPr dirty="0" sz="1000" spc="-35">
                <a:solidFill>
                  <a:srgbClr val="521755"/>
                </a:solidFill>
                <a:latin typeface="Tahoma"/>
                <a:cs typeface="Tahoma"/>
              </a:rPr>
              <a:t> </a:t>
            </a:r>
            <a:r>
              <a:rPr dirty="0" sz="1000" spc="-60">
                <a:solidFill>
                  <a:srgbClr val="521755"/>
                </a:solidFill>
                <a:latin typeface="Tahoma"/>
                <a:cs typeface="Tahoma"/>
              </a:rPr>
              <a:t>2024</a:t>
            </a:r>
            <a:endParaRPr sz="1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dirty="0" sz="800">
                <a:solidFill>
                  <a:srgbClr val="521755"/>
                </a:solidFill>
                <a:latin typeface="Tahoma"/>
                <a:cs typeface="Tahoma"/>
              </a:rPr>
              <a:t>Department</a:t>
            </a:r>
            <a:r>
              <a:rPr dirty="0" sz="800" spc="-15">
                <a:solidFill>
                  <a:srgbClr val="521755"/>
                </a:solidFill>
                <a:latin typeface="Tahoma"/>
                <a:cs typeface="Tahoma"/>
              </a:rPr>
              <a:t> </a:t>
            </a:r>
            <a:r>
              <a:rPr dirty="0" sz="800">
                <a:solidFill>
                  <a:srgbClr val="521755"/>
                </a:solidFill>
                <a:latin typeface="Tahoma"/>
                <a:cs typeface="Tahoma"/>
              </a:rPr>
              <a:t>of</a:t>
            </a:r>
            <a:r>
              <a:rPr dirty="0" sz="800" spc="-15">
                <a:solidFill>
                  <a:srgbClr val="521755"/>
                </a:solidFill>
                <a:latin typeface="Tahoma"/>
                <a:cs typeface="Tahoma"/>
              </a:rPr>
              <a:t> </a:t>
            </a:r>
            <a:r>
              <a:rPr dirty="0" sz="800" spc="-20">
                <a:solidFill>
                  <a:srgbClr val="521755"/>
                </a:solidFill>
                <a:latin typeface="Tahoma"/>
                <a:cs typeface="Tahoma"/>
              </a:rPr>
              <a:t>Psychology,</a:t>
            </a:r>
            <a:r>
              <a:rPr dirty="0" sz="800" spc="-15">
                <a:solidFill>
                  <a:srgbClr val="521755"/>
                </a:solidFill>
                <a:latin typeface="Tahoma"/>
                <a:cs typeface="Tahoma"/>
              </a:rPr>
              <a:t> </a:t>
            </a:r>
            <a:r>
              <a:rPr dirty="0" sz="800">
                <a:solidFill>
                  <a:srgbClr val="521755"/>
                </a:solidFill>
                <a:latin typeface="Tahoma"/>
                <a:cs typeface="Tahoma"/>
              </a:rPr>
              <a:t>the</a:t>
            </a:r>
            <a:r>
              <a:rPr dirty="0" sz="800" spc="-15">
                <a:solidFill>
                  <a:srgbClr val="521755"/>
                </a:solidFill>
                <a:latin typeface="Tahoma"/>
                <a:cs typeface="Tahoma"/>
              </a:rPr>
              <a:t> </a:t>
            </a:r>
            <a:r>
              <a:rPr dirty="0" sz="800">
                <a:solidFill>
                  <a:srgbClr val="521755"/>
                </a:solidFill>
                <a:latin typeface="Tahoma"/>
                <a:cs typeface="Tahoma"/>
              </a:rPr>
              <a:t>Chinese</a:t>
            </a:r>
            <a:r>
              <a:rPr dirty="0" sz="800" spc="-15">
                <a:solidFill>
                  <a:srgbClr val="521755"/>
                </a:solidFill>
                <a:latin typeface="Tahoma"/>
                <a:cs typeface="Tahoma"/>
              </a:rPr>
              <a:t> </a:t>
            </a:r>
            <a:r>
              <a:rPr dirty="0" sz="800">
                <a:solidFill>
                  <a:srgbClr val="521755"/>
                </a:solidFill>
                <a:latin typeface="Tahoma"/>
                <a:cs typeface="Tahoma"/>
              </a:rPr>
              <a:t>University</a:t>
            </a:r>
            <a:r>
              <a:rPr dirty="0" sz="800" spc="-15">
                <a:solidFill>
                  <a:srgbClr val="521755"/>
                </a:solidFill>
                <a:latin typeface="Tahoma"/>
                <a:cs typeface="Tahoma"/>
              </a:rPr>
              <a:t> </a:t>
            </a:r>
            <a:r>
              <a:rPr dirty="0" sz="800">
                <a:solidFill>
                  <a:srgbClr val="521755"/>
                </a:solidFill>
                <a:latin typeface="Tahoma"/>
                <a:cs typeface="Tahoma"/>
              </a:rPr>
              <a:t>of</a:t>
            </a:r>
            <a:r>
              <a:rPr dirty="0" sz="800" spc="-15">
                <a:solidFill>
                  <a:srgbClr val="521755"/>
                </a:solidFill>
                <a:latin typeface="Tahoma"/>
                <a:cs typeface="Tahoma"/>
              </a:rPr>
              <a:t> </a:t>
            </a:r>
            <a:r>
              <a:rPr dirty="0" sz="800">
                <a:solidFill>
                  <a:srgbClr val="521755"/>
                </a:solidFill>
                <a:latin typeface="Tahoma"/>
                <a:cs typeface="Tahoma"/>
              </a:rPr>
              <a:t>Hong</a:t>
            </a:r>
            <a:r>
              <a:rPr dirty="0" sz="800" spc="-15">
                <a:solidFill>
                  <a:srgbClr val="521755"/>
                </a:solidFill>
                <a:latin typeface="Tahoma"/>
                <a:cs typeface="Tahoma"/>
              </a:rPr>
              <a:t> </a:t>
            </a:r>
            <a:r>
              <a:rPr dirty="0" sz="800" spc="-20">
                <a:solidFill>
                  <a:srgbClr val="521755"/>
                </a:solidFill>
                <a:latin typeface="Tahoma"/>
                <a:cs typeface="Tahoma"/>
              </a:rPr>
              <a:t>Kong</a:t>
            </a:r>
            <a:endParaRPr sz="8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60"/>
              <a:t>Theorems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47294" y="1117624"/>
            <a:ext cx="1188085" cy="12839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65">
                <a:solidFill>
                  <a:srgbClr val="521755"/>
                </a:solidFill>
                <a:latin typeface="Lucida Sans Unicode"/>
                <a:cs typeface="Lucida Sans Unicode"/>
              </a:rPr>
              <a:t>Theorem</a:t>
            </a:r>
            <a:r>
              <a:rPr dirty="0" sz="1100" spc="-45">
                <a:solidFill>
                  <a:srgbClr val="521755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25">
                <a:solidFill>
                  <a:srgbClr val="521755"/>
                </a:solidFill>
                <a:latin typeface="Lucida Sans Unicode"/>
                <a:cs typeface="Lucida Sans Unicode"/>
              </a:rPr>
              <a:t>1.1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1100" spc="-20" i="1">
                <a:solidFill>
                  <a:srgbClr val="521755"/>
                </a:solidFill>
                <a:latin typeface="Arial"/>
                <a:cs typeface="Arial"/>
              </a:rPr>
              <a:t>This</a:t>
            </a:r>
            <a:r>
              <a:rPr dirty="0" sz="1100" spc="-35" i="1">
                <a:solidFill>
                  <a:srgbClr val="521755"/>
                </a:solidFill>
                <a:latin typeface="Arial"/>
                <a:cs typeface="Arial"/>
              </a:rPr>
              <a:t> </a:t>
            </a:r>
            <a:r>
              <a:rPr dirty="0" sz="1100" i="1">
                <a:solidFill>
                  <a:srgbClr val="521755"/>
                </a:solidFill>
                <a:latin typeface="Arial"/>
                <a:cs typeface="Arial"/>
              </a:rPr>
              <a:t>is</a:t>
            </a:r>
            <a:r>
              <a:rPr dirty="0" sz="1100" spc="-30" i="1">
                <a:solidFill>
                  <a:srgbClr val="521755"/>
                </a:solidFill>
                <a:latin typeface="Arial"/>
                <a:cs typeface="Arial"/>
              </a:rPr>
              <a:t> </a:t>
            </a:r>
            <a:r>
              <a:rPr dirty="0" sz="1100" spc="-25" i="1">
                <a:solidFill>
                  <a:srgbClr val="521755"/>
                </a:solidFill>
                <a:latin typeface="Arial"/>
                <a:cs typeface="Arial"/>
              </a:rPr>
              <a:t>Theorem</a:t>
            </a:r>
            <a:r>
              <a:rPr dirty="0" sz="1100" spc="-35" i="1">
                <a:solidFill>
                  <a:srgbClr val="521755"/>
                </a:solidFill>
                <a:latin typeface="Arial"/>
                <a:cs typeface="Arial"/>
              </a:rPr>
              <a:t> </a:t>
            </a:r>
            <a:r>
              <a:rPr dirty="0" sz="1100" spc="-25" i="1">
                <a:solidFill>
                  <a:srgbClr val="521755"/>
                </a:solidFill>
                <a:latin typeface="Arial"/>
                <a:cs typeface="Arial"/>
              </a:rPr>
              <a:t>1.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50"/>
              </a:spcBef>
            </a:pPr>
            <a:r>
              <a:rPr dirty="0" sz="1100" spc="-50">
                <a:solidFill>
                  <a:srgbClr val="521755"/>
                </a:solidFill>
                <a:latin typeface="Lucida Sans Unicode"/>
                <a:cs typeface="Lucida Sans Unicode"/>
              </a:rPr>
              <a:t>Definition</a:t>
            </a:r>
            <a:r>
              <a:rPr dirty="0" sz="1100" spc="-35">
                <a:solidFill>
                  <a:srgbClr val="521755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25">
                <a:solidFill>
                  <a:srgbClr val="521755"/>
                </a:solidFill>
                <a:latin typeface="Lucida Sans Unicode"/>
                <a:cs typeface="Lucida Sans Unicode"/>
              </a:rPr>
              <a:t>1.2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>
                <a:solidFill>
                  <a:srgbClr val="521755"/>
                </a:solidFill>
                <a:latin typeface="Tahoma"/>
                <a:cs typeface="Tahoma"/>
              </a:rPr>
              <a:t>This</a:t>
            </a:r>
            <a:r>
              <a:rPr dirty="0" sz="1100" spc="-40">
                <a:solidFill>
                  <a:srgbClr val="521755"/>
                </a:solidFill>
                <a:latin typeface="Tahoma"/>
                <a:cs typeface="Tahoma"/>
              </a:rPr>
              <a:t> </a:t>
            </a:r>
            <a:r>
              <a:rPr dirty="0" sz="1100">
                <a:solidFill>
                  <a:srgbClr val="521755"/>
                </a:solidFill>
                <a:latin typeface="Tahoma"/>
                <a:cs typeface="Tahoma"/>
              </a:rPr>
              <a:t>is</a:t>
            </a:r>
            <a:r>
              <a:rPr dirty="0" sz="1100" spc="-35">
                <a:solidFill>
                  <a:srgbClr val="521755"/>
                </a:solidFill>
                <a:latin typeface="Tahoma"/>
                <a:cs typeface="Tahoma"/>
              </a:rPr>
              <a:t> </a:t>
            </a:r>
            <a:r>
              <a:rPr dirty="0" sz="1100">
                <a:solidFill>
                  <a:srgbClr val="521755"/>
                </a:solidFill>
                <a:latin typeface="Tahoma"/>
                <a:cs typeface="Tahoma"/>
              </a:rPr>
              <a:t>a</a:t>
            </a:r>
            <a:r>
              <a:rPr dirty="0" sz="1100" spc="-35">
                <a:solidFill>
                  <a:srgbClr val="521755"/>
                </a:solidFill>
                <a:latin typeface="Tahoma"/>
                <a:cs typeface="Tahoma"/>
              </a:rPr>
              <a:t> </a:t>
            </a:r>
            <a:r>
              <a:rPr dirty="0" sz="1100" spc="-10">
                <a:solidFill>
                  <a:srgbClr val="521755"/>
                </a:solidFill>
                <a:latin typeface="Tahoma"/>
                <a:cs typeface="Tahoma"/>
              </a:rPr>
              <a:t>definition.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950"/>
              </a:spcBef>
            </a:pPr>
            <a:r>
              <a:rPr dirty="0" sz="1100" spc="-50">
                <a:solidFill>
                  <a:srgbClr val="521755"/>
                </a:solidFill>
                <a:latin typeface="Lucida Sans Unicode"/>
                <a:cs typeface="Lucida Sans Unicode"/>
              </a:rPr>
              <a:t>Corollary</a:t>
            </a:r>
            <a:r>
              <a:rPr dirty="0" sz="1100" spc="-30">
                <a:solidFill>
                  <a:srgbClr val="521755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25">
                <a:solidFill>
                  <a:srgbClr val="521755"/>
                </a:solidFill>
                <a:latin typeface="Lucida Sans Unicode"/>
                <a:cs typeface="Lucida Sans Unicode"/>
              </a:rPr>
              <a:t>1.3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20" i="1">
                <a:solidFill>
                  <a:srgbClr val="521755"/>
                </a:solidFill>
                <a:latin typeface="Arial"/>
                <a:cs typeface="Arial"/>
              </a:rPr>
              <a:t>This</a:t>
            </a:r>
            <a:r>
              <a:rPr dirty="0" sz="1100" spc="-25" i="1">
                <a:solidFill>
                  <a:srgbClr val="521755"/>
                </a:solidFill>
                <a:latin typeface="Arial"/>
                <a:cs typeface="Arial"/>
              </a:rPr>
              <a:t> </a:t>
            </a:r>
            <a:r>
              <a:rPr dirty="0" sz="1100" i="1">
                <a:solidFill>
                  <a:srgbClr val="521755"/>
                </a:solidFill>
                <a:latin typeface="Arial"/>
                <a:cs typeface="Arial"/>
              </a:rPr>
              <a:t>is</a:t>
            </a:r>
            <a:r>
              <a:rPr dirty="0" sz="1100" spc="-25" i="1">
                <a:solidFill>
                  <a:srgbClr val="521755"/>
                </a:solidFill>
                <a:latin typeface="Arial"/>
                <a:cs typeface="Arial"/>
              </a:rPr>
              <a:t> </a:t>
            </a:r>
            <a:r>
              <a:rPr dirty="0" sz="1100" i="1">
                <a:solidFill>
                  <a:srgbClr val="521755"/>
                </a:solidFill>
                <a:latin typeface="Arial"/>
                <a:cs typeface="Arial"/>
              </a:rPr>
              <a:t>a</a:t>
            </a:r>
            <a:r>
              <a:rPr dirty="0" sz="1100" spc="-25" i="1">
                <a:solidFill>
                  <a:srgbClr val="521755"/>
                </a:solidFill>
                <a:latin typeface="Arial"/>
                <a:cs typeface="Arial"/>
              </a:rPr>
              <a:t> </a:t>
            </a:r>
            <a:r>
              <a:rPr dirty="0" sz="1100" spc="-10" i="1">
                <a:solidFill>
                  <a:srgbClr val="521755"/>
                </a:solidFill>
                <a:latin typeface="Arial"/>
                <a:cs typeface="Arial"/>
              </a:rPr>
              <a:t>corollary.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0"/>
              <a:t>Formula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47294" y="897266"/>
            <a:ext cx="1879600" cy="9010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65">
                <a:solidFill>
                  <a:srgbClr val="521755"/>
                </a:solidFill>
                <a:latin typeface="Lucida Sans Unicode"/>
                <a:cs typeface="Lucida Sans Unicode"/>
              </a:rPr>
              <a:t>Theorem</a:t>
            </a:r>
            <a:r>
              <a:rPr dirty="0" sz="1100" spc="-45">
                <a:solidFill>
                  <a:srgbClr val="521755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25">
                <a:solidFill>
                  <a:srgbClr val="521755"/>
                </a:solidFill>
                <a:latin typeface="Lucida Sans Unicode"/>
                <a:cs typeface="Lucida Sans Unicode"/>
              </a:rPr>
              <a:t>2.1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1100" spc="-20" i="1">
                <a:solidFill>
                  <a:srgbClr val="521755"/>
                </a:solidFill>
                <a:latin typeface="Arial"/>
                <a:cs typeface="Arial"/>
              </a:rPr>
              <a:t>This</a:t>
            </a:r>
            <a:r>
              <a:rPr dirty="0" sz="1100" spc="-35" i="1">
                <a:solidFill>
                  <a:srgbClr val="521755"/>
                </a:solidFill>
                <a:latin typeface="Arial"/>
                <a:cs typeface="Arial"/>
              </a:rPr>
              <a:t> </a:t>
            </a:r>
            <a:r>
              <a:rPr dirty="0" sz="1100" i="1">
                <a:solidFill>
                  <a:srgbClr val="521755"/>
                </a:solidFill>
                <a:latin typeface="Arial"/>
                <a:cs typeface="Arial"/>
              </a:rPr>
              <a:t>is</a:t>
            </a:r>
            <a:r>
              <a:rPr dirty="0" sz="1100" spc="-30" i="1">
                <a:solidFill>
                  <a:srgbClr val="521755"/>
                </a:solidFill>
                <a:latin typeface="Arial"/>
                <a:cs typeface="Arial"/>
              </a:rPr>
              <a:t> </a:t>
            </a:r>
            <a:r>
              <a:rPr dirty="0" sz="1100" spc="-25" i="1">
                <a:solidFill>
                  <a:srgbClr val="521755"/>
                </a:solidFill>
                <a:latin typeface="Arial"/>
                <a:cs typeface="Arial"/>
              </a:rPr>
              <a:t>Theorem</a:t>
            </a:r>
            <a:r>
              <a:rPr dirty="0" sz="1100" spc="-35" i="1">
                <a:solidFill>
                  <a:srgbClr val="521755"/>
                </a:solidFill>
                <a:latin typeface="Arial"/>
                <a:cs typeface="Arial"/>
              </a:rPr>
              <a:t> </a:t>
            </a:r>
            <a:r>
              <a:rPr dirty="0" sz="1100" spc="-25" i="1">
                <a:solidFill>
                  <a:srgbClr val="521755"/>
                </a:solidFill>
                <a:latin typeface="Arial"/>
                <a:cs typeface="Arial"/>
              </a:rPr>
              <a:t>2.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dirty="0" sz="1100">
                <a:solidFill>
                  <a:srgbClr val="521755"/>
                </a:solidFill>
                <a:latin typeface="Tahoma"/>
                <a:cs typeface="Tahoma"/>
              </a:rPr>
              <a:t>This is an equation </a:t>
            </a:r>
            <a:r>
              <a:rPr dirty="0" sz="1100" spc="-10">
                <a:solidFill>
                  <a:srgbClr val="521755"/>
                </a:solidFill>
                <a:latin typeface="Tahoma"/>
                <a:cs typeface="Tahoma"/>
              </a:rPr>
              <a:t>block:</a:t>
            </a:r>
            <a:endParaRPr sz="1100">
              <a:latin typeface="Tahoma"/>
              <a:cs typeface="Tahoma"/>
            </a:endParaRPr>
          </a:p>
          <a:p>
            <a:pPr algn="r" marR="5080">
              <a:lnSpc>
                <a:spcPct val="100000"/>
              </a:lnSpc>
              <a:spcBef>
                <a:spcPts val="1050"/>
              </a:spcBef>
            </a:pPr>
            <a:r>
              <a:rPr dirty="0" sz="800" spc="-50" i="1">
                <a:solidFill>
                  <a:srgbClr val="521755"/>
                </a:solidFill>
                <a:latin typeface="Georgia"/>
                <a:cs typeface="Georgia"/>
              </a:rPr>
              <a:t>N</a:t>
            </a:r>
            <a:endParaRPr sz="800">
              <a:latin typeface="Georgia"/>
              <a:cs typeface="Georgi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444739" y="1737069"/>
            <a:ext cx="1718945" cy="400050"/>
          </a:xfrm>
          <a:prstGeom prst="rect">
            <a:avLst/>
          </a:prstGeom>
        </p:spPr>
        <p:txBody>
          <a:bodyPr wrap="square" lIns="0" tIns="61594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84"/>
              </a:spcBef>
            </a:pPr>
            <a:r>
              <a:rPr dirty="0" sz="1100" i="1">
                <a:solidFill>
                  <a:srgbClr val="521755"/>
                </a:solidFill>
                <a:latin typeface="Times New Roman"/>
                <a:cs typeface="Times New Roman"/>
              </a:rPr>
              <a:t>H</a:t>
            </a:r>
            <a:r>
              <a:rPr dirty="0" sz="1100">
                <a:solidFill>
                  <a:srgbClr val="521755"/>
                </a:solidFill>
                <a:latin typeface="Calibri"/>
                <a:cs typeface="Calibri"/>
              </a:rPr>
              <a:t>(</a:t>
            </a:r>
            <a:r>
              <a:rPr dirty="0" sz="1100" i="1">
                <a:solidFill>
                  <a:srgbClr val="521755"/>
                </a:solidFill>
                <a:latin typeface="Times New Roman"/>
                <a:cs typeface="Times New Roman"/>
              </a:rPr>
              <a:t>x</a:t>
            </a:r>
            <a:r>
              <a:rPr dirty="0" sz="1100">
                <a:solidFill>
                  <a:srgbClr val="521755"/>
                </a:solidFill>
                <a:latin typeface="Calibri"/>
                <a:cs typeface="Calibri"/>
              </a:rPr>
              <a:t>)</a:t>
            </a:r>
            <a:r>
              <a:rPr dirty="0" sz="1100" spc="105">
                <a:solidFill>
                  <a:srgbClr val="521755"/>
                </a:solidFill>
                <a:latin typeface="Calibri"/>
                <a:cs typeface="Calibri"/>
              </a:rPr>
              <a:t> </a:t>
            </a:r>
            <a:r>
              <a:rPr dirty="0" sz="1100" spc="295">
                <a:solidFill>
                  <a:srgbClr val="521755"/>
                </a:solidFill>
                <a:latin typeface="Calibri"/>
                <a:cs typeface="Calibri"/>
              </a:rPr>
              <a:t>=</a:t>
            </a:r>
            <a:r>
              <a:rPr dirty="0" sz="1100" spc="114">
                <a:solidFill>
                  <a:srgbClr val="521755"/>
                </a:solidFill>
                <a:latin typeface="Calibri"/>
                <a:cs typeface="Calibri"/>
              </a:rPr>
              <a:t> </a:t>
            </a:r>
            <a:r>
              <a:rPr dirty="0" sz="1100" spc="100" i="1">
                <a:solidFill>
                  <a:srgbClr val="521755"/>
                </a:solidFill>
                <a:latin typeface="Times New Roman"/>
                <a:cs typeface="Times New Roman"/>
              </a:rPr>
              <a:t>−</a:t>
            </a:r>
            <a:r>
              <a:rPr dirty="0" sz="1100" spc="-60" i="1">
                <a:solidFill>
                  <a:srgbClr val="521755"/>
                </a:solidFill>
                <a:latin typeface="Times New Roman"/>
                <a:cs typeface="Times New Roman"/>
              </a:rPr>
              <a:t> </a:t>
            </a:r>
            <a:r>
              <a:rPr dirty="0" baseline="53030" sz="1650" spc="1177">
                <a:solidFill>
                  <a:srgbClr val="521755"/>
                </a:solidFill>
                <a:latin typeface="Times New Roman"/>
                <a:cs typeface="Times New Roman"/>
              </a:rPr>
              <a:t>∑</a:t>
            </a:r>
            <a:r>
              <a:rPr dirty="0" baseline="53030" sz="1650" spc="-89">
                <a:solidFill>
                  <a:srgbClr val="521755"/>
                </a:solidFill>
                <a:latin typeface="Times New Roman"/>
                <a:cs typeface="Times New Roman"/>
              </a:rPr>
              <a:t> </a:t>
            </a:r>
            <a:r>
              <a:rPr dirty="0" sz="1100" spc="50" i="1">
                <a:solidFill>
                  <a:srgbClr val="521755"/>
                </a:solidFill>
                <a:latin typeface="Times New Roman"/>
                <a:cs typeface="Times New Roman"/>
              </a:rPr>
              <a:t>p</a:t>
            </a:r>
            <a:r>
              <a:rPr dirty="0" sz="1100" spc="50">
                <a:solidFill>
                  <a:srgbClr val="521755"/>
                </a:solidFill>
                <a:latin typeface="Calibri"/>
                <a:cs typeface="Calibri"/>
              </a:rPr>
              <a:t>(</a:t>
            </a:r>
            <a:r>
              <a:rPr dirty="0" sz="1100" spc="50" i="1">
                <a:solidFill>
                  <a:srgbClr val="521755"/>
                </a:solidFill>
                <a:latin typeface="Times New Roman"/>
                <a:cs typeface="Times New Roman"/>
              </a:rPr>
              <a:t>x</a:t>
            </a:r>
            <a:r>
              <a:rPr dirty="0" baseline="-10416" sz="1200" spc="75" i="1">
                <a:solidFill>
                  <a:srgbClr val="521755"/>
                </a:solidFill>
                <a:latin typeface="Georgia"/>
                <a:cs typeface="Georgia"/>
              </a:rPr>
              <a:t>i</a:t>
            </a:r>
            <a:r>
              <a:rPr dirty="0" sz="1100" spc="50">
                <a:solidFill>
                  <a:srgbClr val="521755"/>
                </a:solidFill>
                <a:latin typeface="Calibri"/>
                <a:cs typeface="Calibri"/>
              </a:rPr>
              <a:t>)</a:t>
            </a:r>
            <a:r>
              <a:rPr dirty="0" sz="1100" spc="-35">
                <a:solidFill>
                  <a:srgbClr val="521755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521755"/>
                </a:solidFill>
                <a:latin typeface="Calibri"/>
                <a:cs typeface="Calibri"/>
              </a:rPr>
              <a:t>log</a:t>
            </a:r>
            <a:r>
              <a:rPr dirty="0" sz="1100" spc="-10">
                <a:solidFill>
                  <a:srgbClr val="521755"/>
                </a:solidFill>
                <a:latin typeface="Calibri"/>
                <a:cs typeface="Calibri"/>
              </a:rPr>
              <a:t> </a:t>
            </a:r>
            <a:r>
              <a:rPr dirty="0" sz="1100" spc="-10" i="1">
                <a:solidFill>
                  <a:srgbClr val="521755"/>
                </a:solidFill>
                <a:latin typeface="Times New Roman"/>
                <a:cs typeface="Times New Roman"/>
              </a:rPr>
              <a:t>p</a:t>
            </a:r>
            <a:r>
              <a:rPr dirty="0" sz="1100" spc="-10">
                <a:solidFill>
                  <a:srgbClr val="521755"/>
                </a:solidFill>
                <a:latin typeface="Calibri"/>
                <a:cs typeface="Calibri"/>
              </a:rPr>
              <a:t>(</a:t>
            </a:r>
            <a:r>
              <a:rPr dirty="0" sz="1100" spc="-10" i="1">
                <a:solidFill>
                  <a:srgbClr val="521755"/>
                </a:solidFill>
                <a:latin typeface="Times New Roman"/>
                <a:cs typeface="Times New Roman"/>
              </a:rPr>
              <a:t>x</a:t>
            </a:r>
            <a:r>
              <a:rPr dirty="0" baseline="-10416" sz="1200" spc="-15" i="1">
                <a:solidFill>
                  <a:srgbClr val="521755"/>
                </a:solidFill>
                <a:latin typeface="Georgia"/>
                <a:cs typeface="Georgia"/>
              </a:rPr>
              <a:t>i</a:t>
            </a:r>
            <a:r>
              <a:rPr dirty="0" sz="1100" spc="-10">
                <a:solidFill>
                  <a:srgbClr val="521755"/>
                </a:solidFill>
                <a:latin typeface="Calibri"/>
                <a:cs typeface="Calibri"/>
              </a:rPr>
              <a:t>)</a:t>
            </a:r>
            <a:r>
              <a:rPr dirty="0" sz="1100" spc="-10" i="1">
                <a:solidFill>
                  <a:srgbClr val="521755"/>
                </a:solidFill>
                <a:latin typeface="Georgia"/>
                <a:cs typeface="Georgia"/>
              </a:rPr>
              <a:t>.</a:t>
            </a:r>
            <a:endParaRPr sz="1100">
              <a:latin typeface="Georgia"/>
              <a:cs typeface="Georgia"/>
            </a:endParaRPr>
          </a:p>
          <a:p>
            <a:pPr algn="ctr" marR="253365">
              <a:lnSpc>
                <a:spcPct val="100000"/>
              </a:lnSpc>
              <a:spcBef>
                <a:spcPts val="280"/>
              </a:spcBef>
            </a:pPr>
            <a:r>
              <a:rPr dirty="0" sz="800" spc="-50" i="1">
                <a:solidFill>
                  <a:srgbClr val="521755"/>
                </a:solidFill>
                <a:latin typeface="Georgia"/>
                <a:cs typeface="Georgia"/>
              </a:rPr>
              <a:t>i</a:t>
            </a:r>
            <a:endParaRPr sz="800">
              <a:latin typeface="Georgia"/>
              <a:cs typeface="Georgi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4091076" y="1787117"/>
            <a:ext cx="17018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95">
                <a:solidFill>
                  <a:srgbClr val="521755"/>
                </a:solidFill>
                <a:latin typeface="Tahoma"/>
                <a:cs typeface="Tahoma"/>
              </a:rPr>
              <a:t>(1)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2610739" y="2239618"/>
            <a:ext cx="10668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0" i="1">
                <a:solidFill>
                  <a:srgbClr val="521755"/>
                </a:solidFill>
                <a:latin typeface="Georgia"/>
                <a:cs typeface="Georgia"/>
              </a:rPr>
              <a:t>N</a:t>
            </a:r>
            <a:endParaRPr sz="800">
              <a:latin typeface="Georgia"/>
              <a:cs typeface="Georgia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2577960" y="2230004"/>
            <a:ext cx="15938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85">
                <a:solidFill>
                  <a:srgbClr val="521755"/>
                </a:solidFill>
                <a:latin typeface="Times New Roman"/>
                <a:cs typeface="Times New Roman"/>
              </a:rPr>
              <a:t>∑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2634424" y="2495167"/>
            <a:ext cx="5905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0" i="1">
                <a:solidFill>
                  <a:srgbClr val="521755"/>
                </a:solidFill>
                <a:latin typeface="Georgia"/>
                <a:cs typeface="Georgia"/>
              </a:rPr>
              <a:t>i</a:t>
            </a:r>
            <a:endParaRPr sz="800">
              <a:latin typeface="Georgia"/>
              <a:cs typeface="Georgia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2936252" y="2392018"/>
            <a:ext cx="5905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0" i="1">
                <a:solidFill>
                  <a:srgbClr val="521755"/>
                </a:solidFill>
                <a:latin typeface="Georgia"/>
                <a:cs typeface="Georgia"/>
              </a:rPr>
              <a:t>i</a:t>
            </a:r>
            <a:endParaRPr sz="800">
              <a:latin typeface="Georgia"/>
              <a:cs typeface="Georgia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347294" y="2333915"/>
            <a:ext cx="300418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412365" algn="l"/>
              </a:tabLst>
            </a:pPr>
            <a:r>
              <a:rPr dirty="0" sz="1100">
                <a:solidFill>
                  <a:srgbClr val="521755"/>
                </a:solidFill>
                <a:latin typeface="Tahoma"/>
                <a:cs typeface="Tahoma"/>
              </a:rPr>
              <a:t>This</a:t>
            </a:r>
            <a:r>
              <a:rPr dirty="0" sz="1100" spc="5">
                <a:solidFill>
                  <a:srgbClr val="521755"/>
                </a:solidFill>
                <a:latin typeface="Tahoma"/>
                <a:cs typeface="Tahoma"/>
              </a:rPr>
              <a:t> </a:t>
            </a:r>
            <a:r>
              <a:rPr dirty="0" sz="1100">
                <a:solidFill>
                  <a:srgbClr val="521755"/>
                </a:solidFill>
                <a:latin typeface="Tahoma"/>
                <a:cs typeface="Tahoma"/>
              </a:rPr>
              <a:t>is</a:t>
            </a:r>
            <a:r>
              <a:rPr dirty="0" sz="1100" spc="10">
                <a:solidFill>
                  <a:srgbClr val="521755"/>
                </a:solidFill>
                <a:latin typeface="Tahoma"/>
                <a:cs typeface="Tahoma"/>
              </a:rPr>
              <a:t> </a:t>
            </a:r>
            <a:r>
              <a:rPr dirty="0" sz="1100">
                <a:solidFill>
                  <a:srgbClr val="521755"/>
                </a:solidFill>
                <a:latin typeface="Tahoma"/>
                <a:cs typeface="Tahoma"/>
              </a:rPr>
              <a:t>an</a:t>
            </a:r>
            <a:r>
              <a:rPr dirty="0" sz="1100" spc="10">
                <a:solidFill>
                  <a:srgbClr val="521755"/>
                </a:solidFill>
                <a:latin typeface="Tahoma"/>
                <a:cs typeface="Tahoma"/>
              </a:rPr>
              <a:t> </a:t>
            </a:r>
            <a:r>
              <a:rPr dirty="0" sz="1100">
                <a:solidFill>
                  <a:srgbClr val="521755"/>
                </a:solidFill>
                <a:latin typeface="Tahoma"/>
                <a:cs typeface="Tahoma"/>
              </a:rPr>
              <a:t>inline</a:t>
            </a:r>
            <a:r>
              <a:rPr dirty="0" sz="1100" spc="10">
                <a:solidFill>
                  <a:srgbClr val="521755"/>
                </a:solidFill>
                <a:latin typeface="Tahoma"/>
                <a:cs typeface="Tahoma"/>
              </a:rPr>
              <a:t> </a:t>
            </a:r>
            <a:r>
              <a:rPr dirty="0" sz="1100">
                <a:solidFill>
                  <a:srgbClr val="521755"/>
                </a:solidFill>
                <a:latin typeface="Tahoma"/>
                <a:cs typeface="Tahoma"/>
              </a:rPr>
              <a:t>equation:</a:t>
            </a:r>
            <a:r>
              <a:rPr dirty="0" sz="1100" spc="125">
                <a:solidFill>
                  <a:srgbClr val="521755"/>
                </a:solidFill>
                <a:latin typeface="Tahoma"/>
                <a:cs typeface="Tahoma"/>
              </a:rPr>
              <a:t> </a:t>
            </a:r>
            <a:r>
              <a:rPr dirty="0" sz="1100" i="1">
                <a:solidFill>
                  <a:srgbClr val="521755"/>
                </a:solidFill>
                <a:latin typeface="Times New Roman"/>
                <a:cs typeface="Times New Roman"/>
              </a:rPr>
              <a:t>H</a:t>
            </a:r>
            <a:r>
              <a:rPr dirty="0" sz="1100">
                <a:solidFill>
                  <a:srgbClr val="521755"/>
                </a:solidFill>
                <a:latin typeface="Calibri"/>
                <a:cs typeface="Calibri"/>
              </a:rPr>
              <a:t>(</a:t>
            </a:r>
            <a:r>
              <a:rPr dirty="0" sz="1100" i="1">
                <a:solidFill>
                  <a:srgbClr val="521755"/>
                </a:solidFill>
                <a:latin typeface="Times New Roman"/>
                <a:cs typeface="Times New Roman"/>
              </a:rPr>
              <a:t>x</a:t>
            </a:r>
            <a:r>
              <a:rPr dirty="0" sz="1100">
                <a:solidFill>
                  <a:srgbClr val="521755"/>
                </a:solidFill>
                <a:latin typeface="Calibri"/>
                <a:cs typeface="Calibri"/>
              </a:rPr>
              <a:t>)</a:t>
            </a:r>
            <a:r>
              <a:rPr dirty="0" sz="1100" spc="100">
                <a:solidFill>
                  <a:srgbClr val="521755"/>
                </a:solidFill>
                <a:latin typeface="Calibri"/>
                <a:cs typeface="Calibri"/>
              </a:rPr>
              <a:t> </a:t>
            </a:r>
            <a:r>
              <a:rPr dirty="0" sz="1100" spc="295">
                <a:solidFill>
                  <a:srgbClr val="521755"/>
                </a:solidFill>
                <a:latin typeface="Calibri"/>
                <a:cs typeface="Calibri"/>
              </a:rPr>
              <a:t>=</a:t>
            </a:r>
            <a:r>
              <a:rPr dirty="0" sz="1100" spc="105">
                <a:solidFill>
                  <a:srgbClr val="521755"/>
                </a:solidFill>
                <a:latin typeface="Calibri"/>
                <a:cs typeface="Calibri"/>
              </a:rPr>
              <a:t> </a:t>
            </a:r>
            <a:r>
              <a:rPr dirty="0" sz="1100" spc="50" i="1">
                <a:solidFill>
                  <a:srgbClr val="521755"/>
                </a:solidFill>
                <a:latin typeface="Times New Roman"/>
                <a:cs typeface="Times New Roman"/>
              </a:rPr>
              <a:t>−</a:t>
            </a:r>
            <a:r>
              <a:rPr dirty="0" sz="1100" i="1">
                <a:solidFill>
                  <a:srgbClr val="521755"/>
                </a:solidFill>
                <a:latin typeface="Times New Roman"/>
                <a:cs typeface="Times New Roman"/>
              </a:rPr>
              <a:t>	p</a:t>
            </a:r>
            <a:r>
              <a:rPr dirty="0" sz="1100">
                <a:solidFill>
                  <a:srgbClr val="521755"/>
                </a:solidFill>
                <a:latin typeface="Calibri"/>
                <a:cs typeface="Calibri"/>
              </a:rPr>
              <a:t>(</a:t>
            </a:r>
            <a:r>
              <a:rPr dirty="0" sz="1100" i="1">
                <a:solidFill>
                  <a:srgbClr val="521755"/>
                </a:solidFill>
                <a:latin typeface="Times New Roman"/>
                <a:cs typeface="Times New Roman"/>
              </a:rPr>
              <a:t>x</a:t>
            </a:r>
            <a:r>
              <a:rPr dirty="0" sz="1100" spc="105" i="1">
                <a:solidFill>
                  <a:srgbClr val="521755"/>
                </a:solidFill>
                <a:latin typeface="Times New Roman"/>
                <a:cs typeface="Times New Roman"/>
              </a:rPr>
              <a:t> </a:t>
            </a:r>
            <a:r>
              <a:rPr dirty="0" sz="1100" spc="80">
                <a:solidFill>
                  <a:srgbClr val="521755"/>
                </a:solidFill>
                <a:latin typeface="Calibri"/>
                <a:cs typeface="Calibri"/>
              </a:rPr>
              <a:t>)</a:t>
            </a:r>
            <a:r>
              <a:rPr dirty="0" sz="1100" spc="-25">
                <a:solidFill>
                  <a:srgbClr val="521755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521755"/>
                </a:solidFill>
                <a:latin typeface="Calibri"/>
                <a:cs typeface="Calibri"/>
              </a:rPr>
              <a:t>log</a:t>
            </a:r>
            <a:r>
              <a:rPr dirty="0" sz="1100" spc="-5">
                <a:solidFill>
                  <a:srgbClr val="521755"/>
                </a:solidFill>
                <a:latin typeface="Calibri"/>
                <a:cs typeface="Calibri"/>
              </a:rPr>
              <a:t> </a:t>
            </a:r>
            <a:r>
              <a:rPr dirty="0" sz="1100" spc="-50" i="1">
                <a:solidFill>
                  <a:srgbClr val="521755"/>
                </a:solidFill>
                <a:latin typeface="Times New Roman"/>
                <a:cs typeface="Times New Roman"/>
              </a:rPr>
              <a:t>p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3443859" y="2392018"/>
            <a:ext cx="5905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0" i="1">
                <a:solidFill>
                  <a:srgbClr val="521755"/>
                </a:solidFill>
                <a:latin typeface="Georgia"/>
                <a:cs typeface="Georgia"/>
              </a:rPr>
              <a:t>i</a:t>
            </a:r>
            <a:endParaRPr sz="800">
              <a:latin typeface="Georgia"/>
              <a:cs typeface="Georgia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3325685" y="2333915"/>
            <a:ext cx="32956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>
                <a:solidFill>
                  <a:srgbClr val="521755"/>
                </a:solidFill>
                <a:latin typeface="Calibri"/>
                <a:cs typeface="Calibri"/>
              </a:rPr>
              <a:t>(</a:t>
            </a:r>
            <a:r>
              <a:rPr dirty="0" sz="1100" i="1">
                <a:solidFill>
                  <a:srgbClr val="521755"/>
                </a:solidFill>
                <a:latin typeface="Times New Roman"/>
                <a:cs typeface="Times New Roman"/>
              </a:rPr>
              <a:t>x</a:t>
            </a:r>
            <a:r>
              <a:rPr dirty="0" sz="1100" spc="130" i="1">
                <a:solidFill>
                  <a:srgbClr val="521755"/>
                </a:solidFill>
                <a:latin typeface="Times New Roman"/>
                <a:cs typeface="Times New Roman"/>
              </a:rPr>
              <a:t> </a:t>
            </a:r>
            <a:r>
              <a:rPr dirty="0" sz="1100" spc="30">
                <a:solidFill>
                  <a:srgbClr val="521755"/>
                </a:solidFill>
                <a:latin typeface="Calibri"/>
                <a:cs typeface="Calibri"/>
              </a:rPr>
              <a:t>)</a:t>
            </a:r>
            <a:r>
              <a:rPr dirty="0" sz="1100" spc="30">
                <a:solidFill>
                  <a:srgbClr val="521755"/>
                </a:solidFill>
                <a:latin typeface="Tahoma"/>
                <a:cs typeface="Tahoma"/>
              </a:rPr>
              <a:t> 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67295" y="1419590"/>
            <a:ext cx="93218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25">
                <a:solidFill>
                  <a:srgbClr val="521755"/>
                </a:solidFill>
                <a:latin typeface="Lucida Sans Unicode"/>
                <a:cs typeface="Lucida Sans Unicode"/>
                <a:hlinkClick r:id="rId2" action="ppaction://hlinksldjump"/>
              </a:rPr>
              <a:t>References</a:t>
            </a:r>
            <a:endParaRPr sz="1400">
              <a:latin typeface="Lucida Sans Unicode"/>
              <a:cs typeface="Lucida Sans Unicode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779995" y="1775313"/>
            <a:ext cx="3048635" cy="5080"/>
            <a:chOff x="779995" y="1775313"/>
            <a:chExt cx="3048635" cy="5080"/>
          </a:xfrm>
        </p:grpSpPr>
        <p:sp>
          <p:nvSpPr>
            <p:cNvPr id="4" name="object 4" descr=""/>
            <p:cNvSpPr/>
            <p:nvPr/>
          </p:nvSpPr>
          <p:spPr>
            <a:xfrm>
              <a:off x="779995" y="1775313"/>
              <a:ext cx="3048635" cy="5080"/>
            </a:xfrm>
            <a:custGeom>
              <a:avLst/>
              <a:gdLst/>
              <a:ahLst/>
              <a:cxnLst/>
              <a:rect l="l" t="t" r="r" b="b"/>
              <a:pathLst>
                <a:path w="3048635" h="5080">
                  <a:moveTo>
                    <a:pt x="0" y="5060"/>
                  </a:moveTo>
                  <a:lnTo>
                    <a:pt x="0" y="0"/>
                  </a:lnTo>
                  <a:lnTo>
                    <a:pt x="3048038" y="0"/>
                  </a:lnTo>
                  <a:lnTo>
                    <a:pt x="3048038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0B7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779995" y="1775313"/>
              <a:ext cx="2667635" cy="5080"/>
            </a:xfrm>
            <a:custGeom>
              <a:avLst/>
              <a:gdLst/>
              <a:ahLst/>
              <a:cxnLst/>
              <a:rect l="l" t="t" r="r" b="b"/>
              <a:pathLst>
                <a:path w="2667635" h="5080">
                  <a:moveTo>
                    <a:pt x="0" y="5060"/>
                  </a:moveTo>
                  <a:lnTo>
                    <a:pt x="0" y="0"/>
                  </a:lnTo>
                  <a:lnTo>
                    <a:pt x="2667033" y="0"/>
                  </a:lnTo>
                  <a:lnTo>
                    <a:pt x="266703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C523E6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  <p:transition spd="fast">
    <p:cut thruBlk="0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40"/>
              <a:t>References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47294" y="1352668"/>
            <a:ext cx="3743960" cy="3460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5910" marR="5080" indent="-283845">
              <a:lnSpc>
                <a:spcPct val="116700"/>
              </a:lnSpc>
              <a:spcBef>
                <a:spcPts val="100"/>
              </a:spcBef>
              <a:tabLst>
                <a:tab pos="295910" algn="l"/>
              </a:tabLst>
            </a:pPr>
            <a:r>
              <a:rPr dirty="0" sz="900" spc="-25">
                <a:solidFill>
                  <a:srgbClr val="521755"/>
                </a:solidFill>
                <a:latin typeface="Tahoma"/>
                <a:cs typeface="Tahoma"/>
              </a:rPr>
              <a:t>[1]</a:t>
            </a:r>
            <a:r>
              <a:rPr dirty="0" sz="900">
                <a:solidFill>
                  <a:srgbClr val="521755"/>
                </a:solidFill>
                <a:latin typeface="Tahoma"/>
                <a:cs typeface="Tahoma"/>
              </a:rPr>
              <a:t>	</a:t>
            </a:r>
            <a:r>
              <a:rPr dirty="0" sz="900" spc="-50">
                <a:solidFill>
                  <a:srgbClr val="521755"/>
                </a:solidFill>
                <a:latin typeface="Tahoma"/>
                <a:cs typeface="Tahoma"/>
              </a:rPr>
              <a:t>VASWANI</a:t>
            </a:r>
            <a:r>
              <a:rPr dirty="0" sz="900" spc="-15">
                <a:solidFill>
                  <a:srgbClr val="521755"/>
                </a:solidFill>
                <a:latin typeface="Tahoma"/>
                <a:cs typeface="Tahoma"/>
              </a:rPr>
              <a:t> </a:t>
            </a:r>
            <a:r>
              <a:rPr dirty="0" sz="900" spc="-70">
                <a:solidFill>
                  <a:srgbClr val="521755"/>
                </a:solidFill>
                <a:latin typeface="Tahoma"/>
                <a:cs typeface="Tahoma"/>
              </a:rPr>
              <a:t>A,</a:t>
            </a:r>
            <a:r>
              <a:rPr dirty="0" sz="900" spc="-10">
                <a:solidFill>
                  <a:srgbClr val="521755"/>
                </a:solidFill>
                <a:latin typeface="Tahoma"/>
                <a:cs typeface="Tahoma"/>
              </a:rPr>
              <a:t> </a:t>
            </a:r>
            <a:r>
              <a:rPr dirty="0" sz="900" spc="-35">
                <a:solidFill>
                  <a:srgbClr val="521755"/>
                </a:solidFill>
                <a:latin typeface="Tahoma"/>
                <a:cs typeface="Tahoma"/>
              </a:rPr>
              <a:t>SHAZEER</a:t>
            </a:r>
            <a:r>
              <a:rPr dirty="0" sz="900" spc="-10">
                <a:solidFill>
                  <a:srgbClr val="521755"/>
                </a:solidFill>
                <a:latin typeface="Tahoma"/>
                <a:cs typeface="Tahoma"/>
              </a:rPr>
              <a:t> </a:t>
            </a:r>
            <a:r>
              <a:rPr dirty="0" sz="900" spc="-45">
                <a:solidFill>
                  <a:srgbClr val="521755"/>
                </a:solidFill>
                <a:latin typeface="Tahoma"/>
                <a:cs typeface="Tahoma"/>
              </a:rPr>
              <a:t>N,</a:t>
            </a:r>
            <a:r>
              <a:rPr dirty="0" sz="900" spc="-10">
                <a:solidFill>
                  <a:srgbClr val="521755"/>
                </a:solidFill>
                <a:latin typeface="Tahoma"/>
                <a:cs typeface="Tahoma"/>
              </a:rPr>
              <a:t> </a:t>
            </a:r>
            <a:r>
              <a:rPr dirty="0" sz="900" spc="-35">
                <a:solidFill>
                  <a:srgbClr val="521755"/>
                </a:solidFill>
                <a:latin typeface="Tahoma"/>
                <a:cs typeface="Tahoma"/>
              </a:rPr>
              <a:t>PARMAR</a:t>
            </a:r>
            <a:r>
              <a:rPr dirty="0" sz="900" spc="-10">
                <a:solidFill>
                  <a:srgbClr val="521755"/>
                </a:solidFill>
                <a:latin typeface="Tahoma"/>
                <a:cs typeface="Tahoma"/>
              </a:rPr>
              <a:t> </a:t>
            </a:r>
            <a:r>
              <a:rPr dirty="0" sz="900" spc="-45">
                <a:solidFill>
                  <a:srgbClr val="521755"/>
                </a:solidFill>
                <a:latin typeface="Tahoma"/>
                <a:cs typeface="Tahoma"/>
              </a:rPr>
              <a:t>N,</a:t>
            </a:r>
            <a:r>
              <a:rPr dirty="0" sz="900" spc="-10">
                <a:solidFill>
                  <a:srgbClr val="521755"/>
                </a:solidFill>
                <a:latin typeface="Tahoma"/>
                <a:cs typeface="Tahoma"/>
              </a:rPr>
              <a:t> </a:t>
            </a:r>
            <a:r>
              <a:rPr dirty="0" sz="900">
                <a:solidFill>
                  <a:srgbClr val="521755"/>
                </a:solidFill>
                <a:latin typeface="Tahoma"/>
                <a:cs typeface="Tahoma"/>
              </a:rPr>
              <a:t>et</a:t>
            </a:r>
            <a:r>
              <a:rPr dirty="0" sz="900" spc="-10">
                <a:solidFill>
                  <a:srgbClr val="521755"/>
                </a:solidFill>
                <a:latin typeface="Tahoma"/>
                <a:cs typeface="Tahoma"/>
              </a:rPr>
              <a:t> </a:t>
            </a:r>
            <a:r>
              <a:rPr dirty="0" sz="900">
                <a:solidFill>
                  <a:srgbClr val="521755"/>
                </a:solidFill>
                <a:latin typeface="Tahoma"/>
                <a:cs typeface="Tahoma"/>
              </a:rPr>
              <a:t>al.</a:t>
            </a:r>
            <a:r>
              <a:rPr dirty="0" sz="900" spc="-10">
                <a:solidFill>
                  <a:srgbClr val="521755"/>
                </a:solidFill>
                <a:latin typeface="Tahoma"/>
                <a:cs typeface="Tahoma"/>
              </a:rPr>
              <a:t> </a:t>
            </a:r>
            <a:r>
              <a:rPr dirty="0" sz="900">
                <a:solidFill>
                  <a:srgbClr val="521755"/>
                </a:solidFill>
                <a:latin typeface="Tahoma"/>
                <a:cs typeface="Tahoma"/>
              </a:rPr>
              <a:t>Attention</a:t>
            </a:r>
            <a:r>
              <a:rPr dirty="0" sz="900" spc="-15">
                <a:solidFill>
                  <a:srgbClr val="521755"/>
                </a:solidFill>
                <a:latin typeface="Tahoma"/>
                <a:cs typeface="Tahoma"/>
              </a:rPr>
              <a:t> </a:t>
            </a:r>
            <a:r>
              <a:rPr dirty="0" sz="900">
                <a:solidFill>
                  <a:srgbClr val="521755"/>
                </a:solidFill>
                <a:latin typeface="Tahoma"/>
                <a:cs typeface="Tahoma"/>
              </a:rPr>
              <a:t>is</a:t>
            </a:r>
            <a:r>
              <a:rPr dirty="0" sz="900" spc="-10">
                <a:solidFill>
                  <a:srgbClr val="521755"/>
                </a:solidFill>
                <a:latin typeface="Tahoma"/>
                <a:cs typeface="Tahoma"/>
              </a:rPr>
              <a:t> </a:t>
            </a:r>
            <a:r>
              <a:rPr dirty="0" sz="900">
                <a:solidFill>
                  <a:srgbClr val="521755"/>
                </a:solidFill>
                <a:latin typeface="Tahoma"/>
                <a:cs typeface="Tahoma"/>
              </a:rPr>
              <a:t>all</a:t>
            </a:r>
            <a:r>
              <a:rPr dirty="0" sz="900" spc="-10">
                <a:solidFill>
                  <a:srgbClr val="521755"/>
                </a:solidFill>
                <a:latin typeface="Tahoma"/>
                <a:cs typeface="Tahoma"/>
              </a:rPr>
              <a:t> </a:t>
            </a:r>
            <a:r>
              <a:rPr dirty="0" sz="900">
                <a:solidFill>
                  <a:srgbClr val="521755"/>
                </a:solidFill>
                <a:latin typeface="Tahoma"/>
                <a:cs typeface="Tahoma"/>
              </a:rPr>
              <a:t>you</a:t>
            </a:r>
            <a:r>
              <a:rPr dirty="0" sz="900" spc="-10">
                <a:solidFill>
                  <a:srgbClr val="521755"/>
                </a:solidFill>
                <a:latin typeface="Tahoma"/>
                <a:cs typeface="Tahoma"/>
              </a:rPr>
              <a:t> </a:t>
            </a:r>
            <a:r>
              <a:rPr dirty="0" sz="900" spc="-40">
                <a:solidFill>
                  <a:srgbClr val="521755"/>
                </a:solidFill>
                <a:latin typeface="Tahoma"/>
                <a:cs typeface="Tahoma"/>
              </a:rPr>
              <a:t>need[J]</a:t>
            </a:r>
            <a:r>
              <a:rPr dirty="0" sz="900" spc="-40">
                <a:solidFill>
                  <a:srgbClr val="521755"/>
                </a:solidFill>
                <a:latin typeface="Tahoma"/>
                <a:cs typeface="Tahoma"/>
              </a:rPr>
              <a:t>.</a:t>
            </a:r>
            <a:r>
              <a:rPr dirty="0" sz="900" spc="-40">
                <a:solidFill>
                  <a:srgbClr val="521755"/>
                </a:solidFill>
                <a:latin typeface="Tahoma"/>
                <a:cs typeface="Tahoma"/>
              </a:rPr>
              <a:t> </a:t>
            </a:r>
            <a:r>
              <a:rPr dirty="0" sz="900">
                <a:solidFill>
                  <a:srgbClr val="521755"/>
                </a:solidFill>
                <a:latin typeface="Tahoma"/>
                <a:cs typeface="Tahoma"/>
              </a:rPr>
              <a:t>Advances</a:t>
            </a:r>
            <a:r>
              <a:rPr dirty="0" sz="900" spc="15">
                <a:solidFill>
                  <a:srgbClr val="521755"/>
                </a:solidFill>
                <a:latin typeface="Tahoma"/>
                <a:cs typeface="Tahoma"/>
              </a:rPr>
              <a:t> </a:t>
            </a:r>
            <a:r>
              <a:rPr dirty="0" sz="900">
                <a:solidFill>
                  <a:srgbClr val="521755"/>
                </a:solidFill>
                <a:latin typeface="Tahoma"/>
                <a:cs typeface="Tahoma"/>
              </a:rPr>
              <a:t>in</a:t>
            </a:r>
            <a:r>
              <a:rPr dirty="0" sz="900" spc="20">
                <a:solidFill>
                  <a:srgbClr val="521755"/>
                </a:solidFill>
                <a:latin typeface="Tahoma"/>
                <a:cs typeface="Tahoma"/>
              </a:rPr>
              <a:t> </a:t>
            </a:r>
            <a:r>
              <a:rPr dirty="0" sz="900">
                <a:solidFill>
                  <a:srgbClr val="521755"/>
                </a:solidFill>
                <a:latin typeface="Tahoma"/>
                <a:cs typeface="Tahoma"/>
              </a:rPr>
              <a:t>neural</a:t>
            </a:r>
            <a:r>
              <a:rPr dirty="0" sz="900" spc="15">
                <a:solidFill>
                  <a:srgbClr val="521755"/>
                </a:solidFill>
                <a:latin typeface="Tahoma"/>
                <a:cs typeface="Tahoma"/>
              </a:rPr>
              <a:t> </a:t>
            </a:r>
            <a:r>
              <a:rPr dirty="0" sz="900">
                <a:solidFill>
                  <a:srgbClr val="521755"/>
                </a:solidFill>
                <a:latin typeface="Tahoma"/>
                <a:cs typeface="Tahoma"/>
              </a:rPr>
              <a:t>information</a:t>
            </a:r>
            <a:r>
              <a:rPr dirty="0" sz="900" spc="20">
                <a:solidFill>
                  <a:srgbClr val="521755"/>
                </a:solidFill>
                <a:latin typeface="Tahoma"/>
                <a:cs typeface="Tahoma"/>
              </a:rPr>
              <a:t> </a:t>
            </a:r>
            <a:r>
              <a:rPr dirty="0" sz="900">
                <a:solidFill>
                  <a:srgbClr val="521755"/>
                </a:solidFill>
                <a:latin typeface="Tahoma"/>
                <a:cs typeface="Tahoma"/>
              </a:rPr>
              <a:t>processing</a:t>
            </a:r>
            <a:r>
              <a:rPr dirty="0" sz="900" spc="15">
                <a:solidFill>
                  <a:srgbClr val="521755"/>
                </a:solidFill>
                <a:latin typeface="Tahoma"/>
                <a:cs typeface="Tahoma"/>
              </a:rPr>
              <a:t> </a:t>
            </a:r>
            <a:r>
              <a:rPr dirty="0" sz="900" spc="-20">
                <a:solidFill>
                  <a:srgbClr val="521755"/>
                </a:solidFill>
                <a:latin typeface="Tahoma"/>
                <a:cs typeface="Tahoma"/>
              </a:rPr>
              <a:t>systems,</a:t>
            </a:r>
            <a:r>
              <a:rPr dirty="0" sz="900" spc="20">
                <a:solidFill>
                  <a:srgbClr val="521755"/>
                </a:solidFill>
                <a:latin typeface="Tahoma"/>
                <a:cs typeface="Tahoma"/>
              </a:rPr>
              <a:t> </a:t>
            </a:r>
            <a:r>
              <a:rPr dirty="0" sz="900" spc="-105">
                <a:solidFill>
                  <a:srgbClr val="521755"/>
                </a:solidFill>
                <a:latin typeface="Tahoma"/>
                <a:cs typeface="Tahoma"/>
              </a:rPr>
              <a:t>2017,</a:t>
            </a:r>
            <a:r>
              <a:rPr dirty="0" sz="900" spc="15">
                <a:solidFill>
                  <a:srgbClr val="521755"/>
                </a:solidFill>
                <a:latin typeface="Tahoma"/>
                <a:cs typeface="Tahoma"/>
              </a:rPr>
              <a:t> </a:t>
            </a:r>
            <a:r>
              <a:rPr dirty="0" sz="900" spc="-25">
                <a:solidFill>
                  <a:srgbClr val="521755"/>
                </a:solidFill>
                <a:latin typeface="Tahoma"/>
                <a:cs typeface="Tahoma"/>
              </a:rPr>
              <a:t>30.</a:t>
            </a:r>
            <a:endParaRPr sz="9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347294" y="914716"/>
            <a:ext cx="77279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>
                <a:solidFill>
                  <a:srgbClr val="521755"/>
                </a:solidFill>
                <a:latin typeface="Tahoma"/>
                <a:cs typeface="Tahoma"/>
                <a:hlinkClick r:id="rId2" action="ppaction://hlinksldjump"/>
              </a:rPr>
              <a:t>Section</a:t>
            </a:r>
            <a:r>
              <a:rPr dirty="0" sz="1100" spc="30">
                <a:solidFill>
                  <a:srgbClr val="521755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dirty="0" sz="1100" spc="-25">
                <a:solidFill>
                  <a:srgbClr val="521755"/>
                </a:solidFill>
                <a:latin typeface="Tahoma"/>
                <a:cs typeface="Tahoma"/>
                <a:hlinkClick r:id="rId2" action="ppaction://hlinksldjump"/>
              </a:rPr>
              <a:t>One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347294" y="1910726"/>
            <a:ext cx="76263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>
                <a:solidFill>
                  <a:srgbClr val="521755"/>
                </a:solidFill>
                <a:latin typeface="Tahoma"/>
                <a:cs typeface="Tahoma"/>
                <a:hlinkClick r:id="rId3" action="ppaction://hlinksldjump"/>
              </a:rPr>
              <a:t>Section</a:t>
            </a:r>
            <a:r>
              <a:rPr dirty="0" sz="1100" spc="30">
                <a:solidFill>
                  <a:srgbClr val="521755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dirty="0" sz="1100" spc="-40">
                <a:solidFill>
                  <a:srgbClr val="521755"/>
                </a:solidFill>
                <a:latin typeface="Tahoma"/>
                <a:cs typeface="Tahoma"/>
                <a:hlinkClick r:id="rId3" action="ppaction://hlinksldjump"/>
              </a:rPr>
              <a:t>Two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47294" y="2906736"/>
            <a:ext cx="70294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0">
                <a:solidFill>
                  <a:srgbClr val="521755"/>
                </a:solidFill>
                <a:latin typeface="Tahoma"/>
                <a:cs typeface="Tahoma"/>
                <a:hlinkClick r:id="rId4" action="ppaction://hlinksldjump"/>
              </a:rPr>
              <a:t>References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67295" y="1422321"/>
            <a:ext cx="101790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10">
                <a:solidFill>
                  <a:srgbClr val="521755"/>
                </a:solidFill>
                <a:latin typeface="Lucida Sans Unicode"/>
                <a:cs typeface="Lucida Sans Unicode"/>
                <a:hlinkClick r:id="rId2" action="ppaction://hlinksldjump"/>
              </a:rPr>
              <a:t>Section</a:t>
            </a:r>
            <a:r>
              <a:rPr dirty="0" sz="1400" spc="-95">
                <a:solidFill>
                  <a:srgbClr val="521755"/>
                </a:solidFill>
                <a:latin typeface="Lucida Sans Unicode"/>
                <a:cs typeface="Lucida Sans Unicode"/>
                <a:hlinkClick r:id="rId2" action="ppaction://hlinksldjump"/>
              </a:rPr>
              <a:t> </a:t>
            </a:r>
            <a:r>
              <a:rPr dirty="0" sz="1400" spc="-25">
                <a:solidFill>
                  <a:srgbClr val="521755"/>
                </a:solidFill>
                <a:latin typeface="Lucida Sans Unicode"/>
                <a:cs typeface="Lucida Sans Unicode"/>
                <a:hlinkClick r:id="rId2" action="ppaction://hlinksldjump"/>
              </a:rPr>
              <a:t>One</a:t>
            </a:r>
            <a:endParaRPr sz="1400">
              <a:latin typeface="Lucida Sans Unicode"/>
              <a:cs typeface="Lucida Sans Unicode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779995" y="1778044"/>
            <a:ext cx="3048635" cy="5080"/>
            <a:chOff x="779995" y="1778044"/>
            <a:chExt cx="3048635" cy="5080"/>
          </a:xfrm>
        </p:grpSpPr>
        <p:sp>
          <p:nvSpPr>
            <p:cNvPr id="4" name="object 4" descr=""/>
            <p:cNvSpPr/>
            <p:nvPr/>
          </p:nvSpPr>
          <p:spPr>
            <a:xfrm>
              <a:off x="779995" y="1778044"/>
              <a:ext cx="3048635" cy="5080"/>
            </a:xfrm>
            <a:custGeom>
              <a:avLst/>
              <a:gdLst/>
              <a:ahLst/>
              <a:cxnLst/>
              <a:rect l="l" t="t" r="r" b="b"/>
              <a:pathLst>
                <a:path w="3048635" h="5080">
                  <a:moveTo>
                    <a:pt x="0" y="5060"/>
                  </a:moveTo>
                  <a:lnTo>
                    <a:pt x="0" y="0"/>
                  </a:lnTo>
                  <a:lnTo>
                    <a:pt x="3048038" y="0"/>
                  </a:lnTo>
                  <a:lnTo>
                    <a:pt x="3048038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0B7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779995" y="1778044"/>
              <a:ext cx="0" cy="5080"/>
            </a:xfrm>
            <a:custGeom>
              <a:avLst/>
              <a:gdLst/>
              <a:ahLst/>
              <a:cxnLst/>
              <a:rect l="l" t="t" r="r" b="b"/>
              <a:pathLst>
                <a:path w="0" h="5080">
                  <a:moveTo>
                    <a:pt x="0" y="5060"/>
                  </a:moveTo>
                  <a:lnTo>
                    <a:pt x="0" y="0"/>
                  </a:lnTo>
                  <a:lnTo>
                    <a:pt x="0" y="5060"/>
                  </a:lnTo>
                  <a:close/>
                </a:path>
                <a:path w="0" h="5080">
                  <a:moveTo>
                    <a:pt x="0" y="0"/>
                  </a:moveTo>
                </a:path>
              </a:pathLst>
            </a:custGeom>
            <a:solidFill>
              <a:srgbClr val="C523E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 txBox="1"/>
          <p:nvPr/>
        </p:nvSpPr>
        <p:spPr>
          <a:xfrm>
            <a:off x="4420514" y="3175923"/>
            <a:ext cx="81280" cy="168910"/>
          </a:xfrm>
          <a:prstGeom prst="rect">
            <a:avLst/>
          </a:prstGeom>
        </p:spPr>
        <p:txBody>
          <a:bodyPr wrap="square" lIns="0" tIns="184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dirty="0" sz="800" spc="-50">
                <a:solidFill>
                  <a:srgbClr val="521755"/>
                </a:solidFill>
                <a:latin typeface="Tahoma"/>
                <a:cs typeface="Tahoma"/>
              </a:rPr>
              <a:t>0</a:t>
            </a:r>
            <a:endParaRPr sz="8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50"/>
            <a:ext cx="4608195" cy="375285"/>
          </a:xfrm>
          <a:custGeom>
            <a:avLst/>
            <a:gdLst/>
            <a:ahLst/>
            <a:cxnLst/>
            <a:rect l="l" t="t" r="r" b="b"/>
            <a:pathLst>
              <a:path w="4608195" h="375285">
                <a:moveTo>
                  <a:pt x="4608004" y="0"/>
                </a:moveTo>
                <a:lnTo>
                  <a:pt x="0" y="0"/>
                </a:lnTo>
                <a:lnTo>
                  <a:pt x="0" y="375272"/>
                </a:lnTo>
                <a:lnTo>
                  <a:pt x="4608004" y="375272"/>
                </a:lnTo>
                <a:lnTo>
                  <a:pt x="4608004" y="0"/>
                </a:lnTo>
                <a:close/>
              </a:path>
            </a:pathLst>
          </a:custGeom>
          <a:solidFill>
            <a:srgbClr val="74116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122631" y="75460"/>
            <a:ext cx="1616710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20">
                <a:solidFill>
                  <a:srgbClr val="FFFFFF"/>
                </a:solidFill>
                <a:latin typeface="Lucida Sans Unicode"/>
                <a:cs typeface="Lucida Sans Unicode"/>
              </a:rPr>
              <a:t>Slide</a:t>
            </a:r>
            <a:r>
              <a:rPr dirty="0" sz="1200" spc="-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45">
                <a:solidFill>
                  <a:srgbClr val="FFFFFF"/>
                </a:solidFill>
                <a:latin typeface="Lucida Sans Unicode"/>
                <a:cs typeface="Lucida Sans Unicode"/>
              </a:rPr>
              <a:t>with</a:t>
            </a:r>
            <a:r>
              <a:rPr dirty="0" sz="1200" spc="-5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25">
                <a:solidFill>
                  <a:srgbClr val="FFFFFF"/>
                </a:solidFill>
                <a:latin typeface="Lucida Sans Unicode"/>
                <a:cs typeface="Lucida Sans Unicode"/>
              </a:rPr>
              <a:t>bullet</a:t>
            </a:r>
            <a:r>
              <a:rPr dirty="0" sz="1200" spc="-5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30">
                <a:solidFill>
                  <a:srgbClr val="FFFFFF"/>
                </a:solidFill>
                <a:latin typeface="Lucida Sans Unicode"/>
                <a:cs typeface="Lucida Sans Unicode"/>
              </a:rPr>
              <a:t>points</a:t>
            </a:r>
            <a:endParaRPr sz="1200">
              <a:latin typeface="Lucida Sans Unicode"/>
              <a:cs typeface="Lucida Sans Unicode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841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45"/>
              </a:spcBef>
            </a:pPr>
            <a:r>
              <a:rPr dirty="0" spc="-50"/>
              <a:t>1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347294" y="1391448"/>
            <a:ext cx="2032000" cy="73279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>
                <a:solidFill>
                  <a:srgbClr val="521755"/>
                </a:solidFill>
                <a:latin typeface="Tahoma"/>
                <a:cs typeface="Tahoma"/>
              </a:rPr>
              <a:t>This is</a:t>
            </a:r>
            <a:r>
              <a:rPr dirty="0" sz="1100" spc="5">
                <a:solidFill>
                  <a:srgbClr val="521755"/>
                </a:solidFill>
                <a:latin typeface="Tahoma"/>
                <a:cs typeface="Tahoma"/>
              </a:rPr>
              <a:t> </a:t>
            </a:r>
            <a:r>
              <a:rPr dirty="0" sz="1100">
                <a:solidFill>
                  <a:srgbClr val="521755"/>
                </a:solidFill>
                <a:latin typeface="Tahoma"/>
                <a:cs typeface="Tahoma"/>
              </a:rPr>
              <a:t>a</a:t>
            </a:r>
            <a:r>
              <a:rPr dirty="0" sz="1100" spc="5">
                <a:solidFill>
                  <a:srgbClr val="521755"/>
                </a:solidFill>
                <a:latin typeface="Tahoma"/>
                <a:cs typeface="Tahoma"/>
              </a:rPr>
              <a:t> </a:t>
            </a:r>
            <a:r>
              <a:rPr dirty="0" sz="1100">
                <a:solidFill>
                  <a:srgbClr val="521755"/>
                </a:solidFill>
                <a:latin typeface="Tahoma"/>
                <a:cs typeface="Tahoma"/>
              </a:rPr>
              <a:t>bullet</a:t>
            </a:r>
            <a:r>
              <a:rPr dirty="0" sz="1100" spc="-5">
                <a:solidFill>
                  <a:srgbClr val="521755"/>
                </a:solidFill>
                <a:latin typeface="Tahoma"/>
                <a:cs typeface="Tahoma"/>
              </a:rPr>
              <a:t> </a:t>
            </a:r>
            <a:r>
              <a:rPr dirty="0" sz="1100">
                <a:solidFill>
                  <a:srgbClr val="521755"/>
                </a:solidFill>
                <a:latin typeface="Tahoma"/>
                <a:cs typeface="Tahoma"/>
              </a:rPr>
              <a:t>list</a:t>
            </a:r>
            <a:r>
              <a:rPr dirty="0" sz="1100" spc="5">
                <a:solidFill>
                  <a:srgbClr val="521755"/>
                </a:solidFill>
                <a:latin typeface="Tahoma"/>
                <a:cs typeface="Tahoma"/>
              </a:rPr>
              <a:t> </a:t>
            </a:r>
            <a:r>
              <a:rPr dirty="0" sz="1100">
                <a:solidFill>
                  <a:srgbClr val="521755"/>
                </a:solidFill>
                <a:latin typeface="Tahoma"/>
                <a:cs typeface="Tahoma"/>
              </a:rPr>
              <a:t>of</a:t>
            </a:r>
            <a:r>
              <a:rPr dirty="0" sz="1100" spc="5">
                <a:solidFill>
                  <a:srgbClr val="521755"/>
                </a:solidFill>
                <a:latin typeface="Tahoma"/>
                <a:cs typeface="Tahoma"/>
              </a:rPr>
              <a:t> </a:t>
            </a:r>
            <a:r>
              <a:rPr dirty="0" sz="1100">
                <a:solidFill>
                  <a:srgbClr val="521755"/>
                </a:solidFill>
                <a:latin typeface="Tahoma"/>
                <a:cs typeface="Tahoma"/>
              </a:rPr>
              <a:t>two </a:t>
            </a:r>
            <a:r>
              <a:rPr dirty="0" sz="1100" spc="-10">
                <a:solidFill>
                  <a:srgbClr val="521755"/>
                </a:solidFill>
                <a:latin typeface="Tahoma"/>
                <a:cs typeface="Tahoma"/>
              </a:rPr>
              <a:t>points:</a:t>
            </a:r>
            <a:endParaRPr sz="1100">
              <a:latin typeface="Tahoma"/>
              <a:cs typeface="Tahoma"/>
            </a:endParaRPr>
          </a:p>
          <a:p>
            <a:pPr marL="290195" indent="-109855">
              <a:lnSpc>
                <a:spcPct val="100000"/>
              </a:lnSpc>
              <a:spcBef>
                <a:spcPts val="1080"/>
              </a:spcBef>
              <a:buChar char="•"/>
              <a:tabLst>
                <a:tab pos="290195" algn="l"/>
              </a:tabLst>
            </a:pPr>
            <a:r>
              <a:rPr dirty="0" sz="1100">
                <a:solidFill>
                  <a:srgbClr val="521755"/>
                </a:solidFill>
                <a:latin typeface="Tahoma"/>
                <a:cs typeface="Tahoma"/>
              </a:rPr>
              <a:t>Point</a:t>
            </a:r>
            <a:r>
              <a:rPr dirty="0" sz="1100" spc="15">
                <a:solidFill>
                  <a:srgbClr val="521755"/>
                </a:solidFill>
                <a:latin typeface="Tahoma"/>
                <a:cs typeface="Tahoma"/>
              </a:rPr>
              <a:t> </a:t>
            </a:r>
            <a:r>
              <a:rPr dirty="0" sz="1100" spc="-25">
                <a:solidFill>
                  <a:srgbClr val="521755"/>
                </a:solidFill>
                <a:latin typeface="Tahoma"/>
                <a:cs typeface="Tahoma"/>
              </a:rPr>
              <a:t>one</a:t>
            </a:r>
            <a:endParaRPr sz="1100">
              <a:latin typeface="Tahoma"/>
              <a:cs typeface="Tahoma"/>
            </a:endParaRPr>
          </a:p>
          <a:p>
            <a:pPr marL="290195" indent="-109855">
              <a:lnSpc>
                <a:spcPct val="100000"/>
              </a:lnSpc>
              <a:spcBef>
                <a:spcPts val="540"/>
              </a:spcBef>
              <a:buChar char="•"/>
              <a:tabLst>
                <a:tab pos="290195" algn="l"/>
              </a:tabLst>
            </a:pPr>
            <a:r>
              <a:rPr dirty="0" sz="1100">
                <a:solidFill>
                  <a:srgbClr val="521755"/>
                </a:solidFill>
                <a:latin typeface="Tahoma"/>
                <a:cs typeface="Tahoma"/>
              </a:rPr>
              <a:t>Point</a:t>
            </a:r>
            <a:r>
              <a:rPr dirty="0" sz="1100" spc="15">
                <a:solidFill>
                  <a:srgbClr val="521755"/>
                </a:solidFill>
                <a:latin typeface="Tahoma"/>
                <a:cs typeface="Tahoma"/>
              </a:rPr>
              <a:t> </a:t>
            </a:r>
            <a:r>
              <a:rPr dirty="0" sz="1100" spc="-25">
                <a:solidFill>
                  <a:srgbClr val="521755"/>
                </a:solidFill>
                <a:latin typeface="Tahoma"/>
                <a:cs typeface="Tahoma"/>
              </a:rPr>
              <a:t>two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50"/>
            <a:ext cx="4608195" cy="375285"/>
          </a:xfrm>
          <a:custGeom>
            <a:avLst/>
            <a:gdLst/>
            <a:ahLst/>
            <a:cxnLst/>
            <a:rect l="l" t="t" r="r" b="b"/>
            <a:pathLst>
              <a:path w="4608195" h="375285">
                <a:moveTo>
                  <a:pt x="4608004" y="0"/>
                </a:moveTo>
                <a:lnTo>
                  <a:pt x="0" y="0"/>
                </a:lnTo>
                <a:lnTo>
                  <a:pt x="0" y="375272"/>
                </a:lnTo>
                <a:lnTo>
                  <a:pt x="4608004" y="375272"/>
                </a:lnTo>
                <a:lnTo>
                  <a:pt x="4608004" y="0"/>
                </a:lnTo>
                <a:close/>
              </a:path>
            </a:pathLst>
          </a:custGeom>
          <a:solidFill>
            <a:srgbClr val="74116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122631" y="75460"/>
            <a:ext cx="1612900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20">
                <a:solidFill>
                  <a:srgbClr val="FFFFFF"/>
                </a:solidFill>
                <a:latin typeface="Lucida Sans Unicode"/>
                <a:cs typeface="Lucida Sans Unicode"/>
              </a:rPr>
              <a:t>Slide</a:t>
            </a:r>
            <a:r>
              <a:rPr dirty="0" sz="1200" spc="-5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45">
                <a:solidFill>
                  <a:srgbClr val="FFFFFF"/>
                </a:solidFill>
                <a:latin typeface="Lucida Sans Unicode"/>
                <a:cs typeface="Lucida Sans Unicode"/>
              </a:rPr>
              <a:t>with</a:t>
            </a:r>
            <a:r>
              <a:rPr dirty="0" sz="1200" spc="-50">
                <a:solidFill>
                  <a:srgbClr val="FFFFFF"/>
                </a:solidFill>
                <a:latin typeface="Lucida Sans Unicode"/>
                <a:cs typeface="Lucida Sans Unicode"/>
              </a:rPr>
              <a:t> two columns</a:t>
            </a:r>
            <a:endParaRPr sz="1200">
              <a:latin typeface="Lucida Sans Unicode"/>
              <a:cs typeface="Lucida Sans Unicode"/>
            </a:endParaRP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841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45"/>
              </a:spcBef>
            </a:pPr>
            <a:r>
              <a:rPr dirty="0" spc="-50"/>
              <a:t>2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227304" y="1634488"/>
            <a:ext cx="155829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5">
                <a:solidFill>
                  <a:srgbClr val="521755"/>
                </a:solidFill>
                <a:latin typeface="Tahoma"/>
                <a:cs typeface="Tahoma"/>
              </a:rPr>
              <a:t>Text</a:t>
            </a:r>
            <a:r>
              <a:rPr dirty="0" sz="1100" spc="-30">
                <a:solidFill>
                  <a:srgbClr val="521755"/>
                </a:solidFill>
                <a:latin typeface="Tahoma"/>
                <a:cs typeface="Tahoma"/>
              </a:rPr>
              <a:t> </a:t>
            </a:r>
            <a:r>
              <a:rPr dirty="0" sz="1100">
                <a:solidFill>
                  <a:srgbClr val="521755"/>
                </a:solidFill>
                <a:latin typeface="Tahoma"/>
                <a:cs typeface="Tahoma"/>
              </a:rPr>
              <a:t>goes</a:t>
            </a:r>
            <a:r>
              <a:rPr dirty="0" sz="1100" spc="-25">
                <a:solidFill>
                  <a:srgbClr val="521755"/>
                </a:solidFill>
                <a:latin typeface="Tahoma"/>
                <a:cs typeface="Tahoma"/>
              </a:rPr>
              <a:t> </a:t>
            </a:r>
            <a:r>
              <a:rPr dirty="0" sz="1100">
                <a:solidFill>
                  <a:srgbClr val="521755"/>
                </a:solidFill>
                <a:latin typeface="Tahoma"/>
                <a:cs typeface="Tahoma"/>
              </a:rPr>
              <a:t>in</a:t>
            </a:r>
            <a:r>
              <a:rPr dirty="0" sz="1100" spc="-20">
                <a:solidFill>
                  <a:srgbClr val="521755"/>
                </a:solidFill>
                <a:latin typeface="Tahoma"/>
                <a:cs typeface="Tahoma"/>
              </a:rPr>
              <a:t> </a:t>
            </a:r>
            <a:r>
              <a:rPr dirty="0" sz="1100">
                <a:solidFill>
                  <a:srgbClr val="521755"/>
                </a:solidFill>
                <a:latin typeface="Tahoma"/>
                <a:cs typeface="Tahoma"/>
              </a:rPr>
              <a:t>first</a:t>
            </a:r>
            <a:r>
              <a:rPr dirty="0" sz="1100" spc="-30">
                <a:solidFill>
                  <a:srgbClr val="521755"/>
                </a:solidFill>
                <a:latin typeface="Tahoma"/>
                <a:cs typeface="Tahoma"/>
              </a:rPr>
              <a:t> </a:t>
            </a:r>
            <a:r>
              <a:rPr dirty="0" sz="1100" spc="-10">
                <a:solidFill>
                  <a:srgbClr val="521755"/>
                </a:solidFill>
                <a:latin typeface="Tahoma"/>
                <a:cs typeface="Tahoma"/>
              </a:rPr>
              <a:t>column.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2411298" y="1634488"/>
            <a:ext cx="173228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5">
                <a:solidFill>
                  <a:srgbClr val="521755"/>
                </a:solidFill>
                <a:latin typeface="Tahoma"/>
                <a:cs typeface="Tahoma"/>
              </a:rPr>
              <a:t>Text</a:t>
            </a:r>
            <a:r>
              <a:rPr dirty="0" sz="1100" spc="-20">
                <a:solidFill>
                  <a:srgbClr val="521755"/>
                </a:solidFill>
                <a:latin typeface="Tahoma"/>
                <a:cs typeface="Tahoma"/>
              </a:rPr>
              <a:t> </a:t>
            </a:r>
            <a:r>
              <a:rPr dirty="0" sz="1100">
                <a:solidFill>
                  <a:srgbClr val="521755"/>
                </a:solidFill>
                <a:latin typeface="Tahoma"/>
                <a:cs typeface="Tahoma"/>
              </a:rPr>
              <a:t>goes</a:t>
            </a:r>
            <a:r>
              <a:rPr dirty="0" sz="1100" spc="-10">
                <a:solidFill>
                  <a:srgbClr val="521755"/>
                </a:solidFill>
                <a:latin typeface="Tahoma"/>
                <a:cs typeface="Tahoma"/>
              </a:rPr>
              <a:t> </a:t>
            </a:r>
            <a:r>
              <a:rPr dirty="0" sz="1100">
                <a:solidFill>
                  <a:srgbClr val="521755"/>
                </a:solidFill>
                <a:latin typeface="Tahoma"/>
                <a:cs typeface="Tahoma"/>
              </a:rPr>
              <a:t>in</a:t>
            </a:r>
            <a:r>
              <a:rPr dirty="0" sz="1100" spc="-10">
                <a:solidFill>
                  <a:srgbClr val="521755"/>
                </a:solidFill>
                <a:latin typeface="Tahoma"/>
                <a:cs typeface="Tahoma"/>
              </a:rPr>
              <a:t> </a:t>
            </a:r>
            <a:r>
              <a:rPr dirty="0" sz="1100">
                <a:solidFill>
                  <a:srgbClr val="521755"/>
                </a:solidFill>
                <a:latin typeface="Tahoma"/>
                <a:cs typeface="Tahoma"/>
              </a:rPr>
              <a:t>second</a:t>
            </a:r>
            <a:r>
              <a:rPr dirty="0" sz="1100" spc="-15">
                <a:solidFill>
                  <a:srgbClr val="521755"/>
                </a:solidFill>
                <a:latin typeface="Tahoma"/>
                <a:cs typeface="Tahoma"/>
              </a:rPr>
              <a:t> </a:t>
            </a:r>
            <a:r>
              <a:rPr dirty="0" sz="1100" spc="-10">
                <a:solidFill>
                  <a:srgbClr val="521755"/>
                </a:solidFill>
                <a:latin typeface="Tahoma"/>
                <a:cs typeface="Tahoma"/>
              </a:rPr>
              <a:t>column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67295" y="1422321"/>
            <a:ext cx="101346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10">
                <a:solidFill>
                  <a:srgbClr val="521755"/>
                </a:solidFill>
                <a:latin typeface="Lucida Sans Unicode"/>
                <a:cs typeface="Lucida Sans Unicode"/>
                <a:hlinkClick r:id="rId2" action="ppaction://hlinksldjump"/>
              </a:rPr>
              <a:t>Section</a:t>
            </a:r>
            <a:r>
              <a:rPr dirty="0" sz="1400" spc="-95">
                <a:solidFill>
                  <a:srgbClr val="521755"/>
                </a:solidFill>
                <a:latin typeface="Lucida Sans Unicode"/>
                <a:cs typeface="Lucida Sans Unicode"/>
                <a:hlinkClick r:id="rId2" action="ppaction://hlinksldjump"/>
              </a:rPr>
              <a:t> </a:t>
            </a:r>
            <a:r>
              <a:rPr dirty="0" sz="1400" spc="-65">
                <a:solidFill>
                  <a:srgbClr val="521755"/>
                </a:solidFill>
                <a:latin typeface="Lucida Sans Unicode"/>
                <a:cs typeface="Lucida Sans Unicode"/>
                <a:hlinkClick r:id="rId2" action="ppaction://hlinksldjump"/>
              </a:rPr>
              <a:t>Two</a:t>
            </a:r>
            <a:endParaRPr sz="1400">
              <a:latin typeface="Lucida Sans Unicode"/>
              <a:cs typeface="Lucida Sans Unicode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779995" y="1778044"/>
            <a:ext cx="3048635" cy="5080"/>
            <a:chOff x="779995" y="1778044"/>
            <a:chExt cx="3048635" cy="5080"/>
          </a:xfrm>
        </p:grpSpPr>
        <p:sp>
          <p:nvSpPr>
            <p:cNvPr id="4" name="object 4" descr=""/>
            <p:cNvSpPr/>
            <p:nvPr/>
          </p:nvSpPr>
          <p:spPr>
            <a:xfrm>
              <a:off x="779995" y="1778044"/>
              <a:ext cx="3048635" cy="5080"/>
            </a:xfrm>
            <a:custGeom>
              <a:avLst/>
              <a:gdLst/>
              <a:ahLst/>
              <a:cxnLst/>
              <a:rect l="l" t="t" r="r" b="b"/>
              <a:pathLst>
                <a:path w="3048635" h="5080">
                  <a:moveTo>
                    <a:pt x="0" y="5060"/>
                  </a:moveTo>
                  <a:lnTo>
                    <a:pt x="0" y="0"/>
                  </a:lnTo>
                  <a:lnTo>
                    <a:pt x="3048038" y="0"/>
                  </a:lnTo>
                  <a:lnTo>
                    <a:pt x="3048038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0B7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779995" y="1778044"/>
              <a:ext cx="762635" cy="5080"/>
            </a:xfrm>
            <a:custGeom>
              <a:avLst/>
              <a:gdLst/>
              <a:ahLst/>
              <a:cxnLst/>
              <a:rect l="l" t="t" r="r" b="b"/>
              <a:pathLst>
                <a:path w="762635" h="5080">
                  <a:moveTo>
                    <a:pt x="0" y="5060"/>
                  </a:moveTo>
                  <a:lnTo>
                    <a:pt x="0" y="0"/>
                  </a:lnTo>
                  <a:lnTo>
                    <a:pt x="762009" y="0"/>
                  </a:lnTo>
                  <a:lnTo>
                    <a:pt x="762009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C523E6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  <p:transition spd="fast">
    <p:cut thruBlk="0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20"/>
              <a:t>Slide</a:t>
            </a:r>
            <a:r>
              <a:rPr dirty="0" spc="-55"/>
              <a:t> </a:t>
            </a:r>
            <a:r>
              <a:rPr dirty="0" spc="-45"/>
              <a:t>with</a:t>
            </a:r>
            <a:r>
              <a:rPr dirty="0" spc="-55"/>
              <a:t> </a:t>
            </a:r>
            <a:r>
              <a:rPr dirty="0" spc="-10"/>
              <a:t>table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1437843" y="1163599"/>
            <a:ext cx="1732914" cy="0"/>
          </a:xfrm>
          <a:custGeom>
            <a:avLst/>
            <a:gdLst/>
            <a:ahLst/>
            <a:cxnLst/>
            <a:rect l="l" t="t" r="r" b="b"/>
            <a:pathLst>
              <a:path w="1732914" h="0">
                <a:moveTo>
                  <a:pt x="0" y="0"/>
                </a:moveTo>
                <a:lnTo>
                  <a:pt x="1732318" y="0"/>
                </a:lnTo>
              </a:path>
            </a:pathLst>
          </a:custGeom>
          <a:ln w="5060">
            <a:solidFill>
              <a:srgbClr val="52175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1437843" y="1366545"/>
            <a:ext cx="1732914" cy="0"/>
          </a:xfrm>
          <a:custGeom>
            <a:avLst/>
            <a:gdLst/>
            <a:ahLst/>
            <a:cxnLst/>
            <a:rect l="l" t="t" r="r" b="b"/>
            <a:pathLst>
              <a:path w="1732914" h="0">
                <a:moveTo>
                  <a:pt x="0" y="0"/>
                </a:moveTo>
                <a:lnTo>
                  <a:pt x="1732318" y="0"/>
                </a:lnTo>
              </a:path>
            </a:pathLst>
          </a:custGeom>
          <a:ln w="5060">
            <a:solidFill>
              <a:srgbClr val="52175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1501051" y="1116708"/>
            <a:ext cx="451484" cy="431800"/>
          </a:xfrm>
          <a:prstGeom prst="rect">
            <a:avLst/>
          </a:prstGeom>
        </p:spPr>
        <p:txBody>
          <a:bodyPr wrap="square" lIns="0" tIns="482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dirty="0" sz="1100" spc="-55">
                <a:solidFill>
                  <a:srgbClr val="521755"/>
                </a:solidFill>
                <a:latin typeface="Lucida Sans Unicode"/>
                <a:cs typeface="Lucida Sans Unicode"/>
              </a:rPr>
              <a:t>name1</a:t>
            </a:r>
            <a:endParaRPr sz="1100">
              <a:latin typeface="Lucida Sans Unicode"/>
              <a:cs typeface="Lucida Sans Unicode"/>
            </a:endParaRPr>
          </a:p>
          <a:p>
            <a:pPr marL="77470">
              <a:lnSpc>
                <a:spcPct val="100000"/>
              </a:lnSpc>
              <a:spcBef>
                <a:spcPts val="275"/>
              </a:spcBef>
            </a:pPr>
            <a:r>
              <a:rPr dirty="0" sz="1100" spc="-10">
                <a:solidFill>
                  <a:srgbClr val="521755"/>
                </a:solidFill>
                <a:latin typeface="Tahoma"/>
                <a:cs typeface="Tahoma"/>
              </a:rPr>
              <a:t>cell1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2078370" y="1116708"/>
            <a:ext cx="451484" cy="431800"/>
          </a:xfrm>
          <a:prstGeom prst="rect">
            <a:avLst/>
          </a:prstGeom>
        </p:spPr>
        <p:txBody>
          <a:bodyPr wrap="square" lIns="0" tIns="482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dirty="0" sz="1100" spc="-55">
                <a:solidFill>
                  <a:srgbClr val="521755"/>
                </a:solidFill>
                <a:latin typeface="Lucida Sans Unicode"/>
                <a:cs typeface="Lucida Sans Unicode"/>
              </a:rPr>
              <a:t>name2</a:t>
            </a:r>
            <a:endParaRPr sz="1100">
              <a:latin typeface="Lucida Sans Unicode"/>
              <a:cs typeface="Lucida Sans Unicode"/>
            </a:endParaRPr>
          </a:p>
          <a:p>
            <a:pPr marL="77470">
              <a:lnSpc>
                <a:spcPct val="100000"/>
              </a:lnSpc>
              <a:spcBef>
                <a:spcPts val="275"/>
              </a:spcBef>
            </a:pPr>
            <a:r>
              <a:rPr dirty="0" sz="1100" spc="-10">
                <a:solidFill>
                  <a:srgbClr val="521755"/>
                </a:solidFill>
                <a:latin typeface="Tahoma"/>
                <a:cs typeface="Tahoma"/>
              </a:rPr>
              <a:t>cell2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2655828" y="1116708"/>
            <a:ext cx="451484" cy="431800"/>
          </a:xfrm>
          <a:prstGeom prst="rect">
            <a:avLst/>
          </a:prstGeom>
        </p:spPr>
        <p:txBody>
          <a:bodyPr wrap="square" lIns="0" tIns="482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dirty="0" sz="1100" spc="-55">
                <a:solidFill>
                  <a:srgbClr val="521755"/>
                </a:solidFill>
                <a:latin typeface="Lucida Sans Unicode"/>
                <a:cs typeface="Lucida Sans Unicode"/>
              </a:rPr>
              <a:t>name3</a:t>
            </a:r>
            <a:endParaRPr sz="1100">
              <a:latin typeface="Lucida Sans Unicode"/>
              <a:cs typeface="Lucida Sans Unicode"/>
            </a:endParaRPr>
          </a:p>
          <a:p>
            <a:pPr marL="77470">
              <a:lnSpc>
                <a:spcPct val="100000"/>
              </a:lnSpc>
              <a:spcBef>
                <a:spcPts val="275"/>
              </a:spcBef>
            </a:pPr>
            <a:r>
              <a:rPr dirty="0" sz="1100" spc="-10">
                <a:solidFill>
                  <a:srgbClr val="521755"/>
                </a:solidFill>
                <a:latin typeface="Tahoma"/>
                <a:cs typeface="Tahoma"/>
              </a:rPr>
              <a:t>cell3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425143" y="1522588"/>
            <a:ext cx="1758314" cy="694055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340"/>
              </a:spcBef>
              <a:tabLst>
                <a:tab pos="577215" algn="l"/>
                <a:tab pos="1154430" algn="l"/>
              </a:tabLst>
            </a:pPr>
            <a:r>
              <a:rPr dirty="0" sz="1100" spc="-10">
                <a:solidFill>
                  <a:srgbClr val="521755"/>
                </a:solidFill>
                <a:latin typeface="Tahoma"/>
                <a:cs typeface="Tahoma"/>
              </a:rPr>
              <a:t>cell4</a:t>
            </a:r>
            <a:r>
              <a:rPr dirty="0" sz="1100">
                <a:solidFill>
                  <a:srgbClr val="521755"/>
                </a:solidFill>
                <a:latin typeface="Tahoma"/>
                <a:cs typeface="Tahoma"/>
              </a:rPr>
              <a:t>	</a:t>
            </a:r>
            <a:r>
              <a:rPr dirty="0" sz="1100" spc="-10">
                <a:solidFill>
                  <a:srgbClr val="521755"/>
                </a:solidFill>
                <a:latin typeface="Tahoma"/>
                <a:cs typeface="Tahoma"/>
              </a:rPr>
              <a:t>cell5</a:t>
            </a:r>
            <a:r>
              <a:rPr dirty="0" sz="1100">
                <a:solidFill>
                  <a:srgbClr val="521755"/>
                </a:solidFill>
                <a:latin typeface="Tahoma"/>
                <a:cs typeface="Tahoma"/>
              </a:rPr>
              <a:t>	</a:t>
            </a:r>
            <a:r>
              <a:rPr dirty="0" sz="1100" spc="-10">
                <a:solidFill>
                  <a:srgbClr val="521755"/>
                </a:solidFill>
                <a:latin typeface="Tahoma"/>
                <a:cs typeface="Tahoma"/>
              </a:rPr>
              <a:t>cell6</a:t>
            </a:r>
            <a:endParaRPr sz="11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235"/>
              </a:spcBef>
              <a:tabLst>
                <a:tab pos="718185" algn="l"/>
                <a:tab pos="1295400" algn="l"/>
                <a:tab pos="1731645" algn="l"/>
              </a:tabLst>
            </a:pPr>
            <a:r>
              <a:rPr dirty="0" u="sng" sz="1100" spc="204">
                <a:solidFill>
                  <a:srgbClr val="521755"/>
                </a:solidFill>
                <a:uFill>
                  <a:solidFill>
                    <a:srgbClr val="521755"/>
                  </a:solidFill>
                </a:uFill>
                <a:latin typeface="Tahoma"/>
                <a:cs typeface="Tahoma"/>
              </a:rPr>
              <a:t>  </a:t>
            </a:r>
            <a:r>
              <a:rPr dirty="0" u="sng" sz="1100" spc="-10">
                <a:solidFill>
                  <a:srgbClr val="521755"/>
                </a:solidFill>
                <a:uFill>
                  <a:solidFill>
                    <a:srgbClr val="521755"/>
                  </a:solidFill>
                </a:uFill>
                <a:latin typeface="Tahoma"/>
                <a:cs typeface="Tahoma"/>
              </a:rPr>
              <a:t>cell7</a:t>
            </a:r>
            <a:r>
              <a:rPr dirty="0" u="sng" sz="1100">
                <a:solidFill>
                  <a:srgbClr val="521755"/>
                </a:solidFill>
                <a:uFill>
                  <a:solidFill>
                    <a:srgbClr val="521755"/>
                  </a:solidFill>
                </a:uFill>
                <a:latin typeface="Tahoma"/>
                <a:cs typeface="Tahoma"/>
              </a:rPr>
              <a:t>	</a:t>
            </a:r>
            <a:r>
              <a:rPr dirty="0" u="sng" sz="1100" spc="-10">
                <a:solidFill>
                  <a:srgbClr val="521755"/>
                </a:solidFill>
                <a:uFill>
                  <a:solidFill>
                    <a:srgbClr val="521755"/>
                  </a:solidFill>
                </a:uFill>
                <a:latin typeface="Tahoma"/>
                <a:cs typeface="Tahoma"/>
              </a:rPr>
              <a:t>cell8</a:t>
            </a:r>
            <a:r>
              <a:rPr dirty="0" u="sng" sz="1100">
                <a:solidFill>
                  <a:srgbClr val="521755"/>
                </a:solidFill>
                <a:uFill>
                  <a:solidFill>
                    <a:srgbClr val="521755"/>
                  </a:solidFill>
                </a:uFill>
                <a:latin typeface="Tahoma"/>
                <a:cs typeface="Tahoma"/>
              </a:rPr>
              <a:t>	</a:t>
            </a:r>
            <a:r>
              <a:rPr dirty="0" u="sng" sz="1100" spc="-20">
                <a:solidFill>
                  <a:srgbClr val="521755"/>
                </a:solidFill>
                <a:uFill>
                  <a:solidFill>
                    <a:srgbClr val="521755"/>
                  </a:solidFill>
                </a:uFill>
                <a:latin typeface="Tahoma"/>
                <a:cs typeface="Tahoma"/>
              </a:rPr>
              <a:t>cell9</a:t>
            </a:r>
            <a:r>
              <a:rPr dirty="0" u="sng" sz="1100">
                <a:solidFill>
                  <a:srgbClr val="521755"/>
                </a:solidFill>
                <a:uFill>
                  <a:solidFill>
                    <a:srgbClr val="521755"/>
                  </a:solidFill>
                </a:uFill>
                <a:latin typeface="Tahoma"/>
                <a:cs typeface="Tahoma"/>
              </a:rPr>
              <a:t>	</a:t>
            </a:r>
            <a:endParaRPr sz="11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950"/>
              </a:spcBef>
            </a:pPr>
            <a:r>
              <a:rPr dirty="0" sz="1000" spc="-55">
                <a:solidFill>
                  <a:srgbClr val="521755"/>
                </a:solidFill>
                <a:latin typeface="Lucida Sans Unicode"/>
                <a:cs typeface="Lucida Sans Unicode"/>
              </a:rPr>
              <a:t>Table</a:t>
            </a:r>
            <a:r>
              <a:rPr dirty="0" sz="1000" spc="-25">
                <a:solidFill>
                  <a:srgbClr val="521755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-150">
                <a:solidFill>
                  <a:srgbClr val="521755"/>
                </a:solidFill>
                <a:latin typeface="Lucida Sans Unicode"/>
                <a:cs typeface="Lucida Sans Unicode"/>
              </a:rPr>
              <a:t>1:</a:t>
            </a:r>
            <a:r>
              <a:rPr dirty="0" sz="1000" spc="80">
                <a:solidFill>
                  <a:srgbClr val="521755"/>
                </a:solidFill>
                <a:latin typeface="Lucida Sans Unicode"/>
                <a:cs typeface="Lucida Sans Unicode"/>
              </a:rPr>
              <a:t> </a:t>
            </a:r>
            <a:r>
              <a:rPr dirty="0" sz="1000">
                <a:solidFill>
                  <a:srgbClr val="521755"/>
                </a:solidFill>
                <a:latin typeface="Tahoma"/>
                <a:cs typeface="Tahoma"/>
              </a:rPr>
              <a:t>Caption</a:t>
            </a:r>
            <a:r>
              <a:rPr dirty="0" sz="1000" spc="-5">
                <a:solidFill>
                  <a:srgbClr val="521755"/>
                </a:solidFill>
                <a:latin typeface="Tahoma"/>
                <a:cs typeface="Tahoma"/>
              </a:rPr>
              <a:t> </a:t>
            </a:r>
            <a:r>
              <a:rPr dirty="0" sz="1000">
                <a:solidFill>
                  <a:srgbClr val="521755"/>
                </a:solidFill>
                <a:latin typeface="Tahoma"/>
                <a:cs typeface="Tahoma"/>
              </a:rPr>
              <a:t>for table</a:t>
            </a:r>
            <a:r>
              <a:rPr dirty="0" sz="1000" spc="-5">
                <a:solidFill>
                  <a:srgbClr val="521755"/>
                </a:solidFill>
                <a:latin typeface="Tahoma"/>
                <a:cs typeface="Tahoma"/>
              </a:rPr>
              <a:t> </a:t>
            </a:r>
            <a:r>
              <a:rPr dirty="0" sz="1000" spc="-25">
                <a:solidFill>
                  <a:srgbClr val="521755"/>
                </a:solidFill>
                <a:latin typeface="Tahoma"/>
                <a:cs typeface="Tahoma"/>
              </a:rPr>
              <a:t>one</a:t>
            </a:r>
            <a:endParaRPr sz="10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22631" y="75460"/>
            <a:ext cx="1131570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20">
                <a:solidFill>
                  <a:srgbClr val="FFFFFF"/>
                </a:solidFill>
                <a:latin typeface="Lucida Sans Unicode"/>
                <a:cs typeface="Lucida Sans Unicode"/>
              </a:rPr>
              <a:t>Slide</a:t>
            </a:r>
            <a:r>
              <a:rPr dirty="0" sz="1200" spc="-5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45">
                <a:solidFill>
                  <a:srgbClr val="FFFFFF"/>
                </a:solidFill>
                <a:latin typeface="Lucida Sans Unicode"/>
                <a:cs typeface="Lucida Sans Unicode"/>
              </a:rPr>
              <a:t>with</a:t>
            </a:r>
            <a:r>
              <a:rPr dirty="0" sz="1200" spc="-55">
                <a:solidFill>
                  <a:srgbClr val="FFFFFF"/>
                </a:solidFill>
                <a:latin typeface="Lucida Sans Unicode"/>
                <a:cs typeface="Lucida Sans Unicode"/>
              </a:rPr>
              <a:t> figure</a:t>
            </a:r>
            <a:endParaRPr sz="1200">
              <a:latin typeface="Lucida Sans Unicode"/>
              <a:cs typeface="Lucida Sans Unicode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1327164" y="830550"/>
            <a:ext cx="1953895" cy="1468120"/>
            <a:chOff x="1327164" y="830550"/>
            <a:chExt cx="1953895" cy="1468120"/>
          </a:xfrm>
        </p:grpSpPr>
        <p:sp>
          <p:nvSpPr>
            <p:cNvPr id="4" name="object 4" descr=""/>
            <p:cNvSpPr/>
            <p:nvPr/>
          </p:nvSpPr>
          <p:spPr>
            <a:xfrm>
              <a:off x="1332006" y="835392"/>
              <a:ext cx="1944370" cy="1458595"/>
            </a:xfrm>
            <a:custGeom>
              <a:avLst/>
              <a:gdLst/>
              <a:ahLst/>
              <a:cxnLst/>
              <a:rect l="l" t="t" r="r" b="b"/>
              <a:pathLst>
                <a:path w="1944370" h="1458595">
                  <a:moveTo>
                    <a:pt x="0" y="1458059"/>
                  </a:moveTo>
                  <a:lnTo>
                    <a:pt x="0" y="0"/>
                  </a:lnTo>
                  <a:lnTo>
                    <a:pt x="1944079" y="0"/>
                  </a:lnTo>
                  <a:lnTo>
                    <a:pt x="1944079" y="1458059"/>
                  </a:lnTo>
                  <a:lnTo>
                    <a:pt x="0" y="1458059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332006" y="835392"/>
              <a:ext cx="1944370" cy="1458595"/>
            </a:xfrm>
            <a:custGeom>
              <a:avLst/>
              <a:gdLst/>
              <a:ahLst/>
              <a:cxnLst/>
              <a:rect l="l" t="t" r="r" b="b"/>
              <a:pathLst>
                <a:path w="1944370" h="1458595">
                  <a:moveTo>
                    <a:pt x="0" y="1458059"/>
                  </a:moveTo>
                  <a:lnTo>
                    <a:pt x="1944079" y="0"/>
                  </a:lnTo>
                </a:path>
                <a:path w="1944370" h="1458595">
                  <a:moveTo>
                    <a:pt x="1944079" y="1458059"/>
                  </a:moveTo>
                  <a:lnTo>
                    <a:pt x="0" y="0"/>
                  </a:lnTo>
                </a:path>
                <a:path w="1944370" h="1458595">
                  <a:moveTo>
                    <a:pt x="972039" y="1458059"/>
                  </a:moveTo>
                  <a:lnTo>
                    <a:pt x="972039" y="0"/>
                  </a:lnTo>
                </a:path>
                <a:path w="1944370" h="1458595">
                  <a:moveTo>
                    <a:pt x="0" y="729029"/>
                  </a:moveTo>
                  <a:lnTo>
                    <a:pt x="1944079" y="729029"/>
                  </a:lnTo>
                </a:path>
              </a:pathLst>
            </a:custGeom>
            <a:ln w="4841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332006" y="835392"/>
              <a:ext cx="1944370" cy="1458595"/>
            </a:xfrm>
            <a:custGeom>
              <a:avLst/>
              <a:gdLst/>
              <a:ahLst/>
              <a:cxnLst/>
              <a:rect l="l" t="t" r="r" b="b"/>
              <a:pathLst>
                <a:path w="1944370" h="1458595">
                  <a:moveTo>
                    <a:pt x="0" y="1458059"/>
                  </a:moveTo>
                  <a:lnTo>
                    <a:pt x="0" y="0"/>
                  </a:lnTo>
                  <a:lnTo>
                    <a:pt x="1944079" y="0"/>
                  </a:lnTo>
                  <a:lnTo>
                    <a:pt x="1944079" y="1458059"/>
                  </a:lnTo>
                  <a:lnTo>
                    <a:pt x="0" y="1458059"/>
                  </a:lnTo>
                  <a:close/>
                </a:path>
              </a:pathLst>
            </a:custGeom>
            <a:ln w="96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987830" y="922203"/>
            <a:ext cx="633095" cy="11918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650" spc="-50">
                <a:solidFill>
                  <a:srgbClr val="000000"/>
                </a:solidFill>
                <a:latin typeface="Cambria"/>
                <a:cs typeface="Cambria"/>
              </a:rPr>
              <a:t>A</a:t>
            </a:r>
            <a:endParaRPr sz="7650">
              <a:latin typeface="Cambria"/>
              <a:cs typeface="Cambria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409903" y="2365011"/>
            <a:ext cx="178879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60">
                <a:solidFill>
                  <a:srgbClr val="521755"/>
                </a:solidFill>
                <a:latin typeface="Lucida Sans Unicode"/>
                <a:cs typeface="Lucida Sans Unicode"/>
              </a:rPr>
              <a:t>Figure</a:t>
            </a:r>
            <a:r>
              <a:rPr dirty="0" sz="1000" spc="-45">
                <a:solidFill>
                  <a:srgbClr val="521755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-150">
                <a:solidFill>
                  <a:srgbClr val="521755"/>
                </a:solidFill>
                <a:latin typeface="Lucida Sans Unicode"/>
                <a:cs typeface="Lucida Sans Unicode"/>
              </a:rPr>
              <a:t>1:</a:t>
            </a:r>
            <a:r>
              <a:rPr dirty="0" sz="1000" spc="50">
                <a:solidFill>
                  <a:srgbClr val="521755"/>
                </a:solidFill>
                <a:latin typeface="Lucida Sans Unicode"/>
                <a:cs typeface="Lucida Sans Unicode"/>
              </a:rPr>
              <a:t> </a:t>
            </a:r>
            <a:r>
              <a:rPr dirty="0" sz="1000">
                <a:solidFill>
                  <a:srgbClr val="521755"/>
                </a:solidFill>
                <a:latin typeface="Tahoma"/>
                <a:cs typeface="Tahoma"/>
              </a:rPr>
              <a:t>Caption</a:t>
            </a:r>
            <a:r>
              <a:rPr dirty="0" sz="1000" spc="-25">
                <a:solidFill>
                  <a:srgbClr val="521755"/>
                </a:solidFill>
                <a:latin typeface="Tahoma"/>
                <a:cs typeface="Tahoma"/>
              </a:rPr>
              <a:t> </a:t>
            </a:r>
            <a:r>
              <a:rPr dirty="0" sz="1000">
                <a:solidFill>
                  <a:srgbClr val="521755"/>
                </a:solidFill>
                <a:latin typeface="Tahoma"/>
                <a:cs typeface="Tahoma"/>
              </a:rPr>
              <a:t>for</a:t>
            </a:r>
            <a:r>
              <a:rPr dirty="0" sz="1000" spc="-30">
                <a:solidFill>
                  <a:srgbClr val="521755"/>
                </a:solidFill>
                <a:latin typeface="Tahoma"/>
                <a:cs typeface="Tahoma"/>
              </a:rPr>
              <a:t> </a:t>
            </a:r>
            <a:r>
              <a:rPr dirty="0" sz="1000">
                <a:solidFill>
                  <a:srgbClr val="521755"/>
                </a:solidFill>
                <a:latin typeface="Tahoma"/>
                <a:cs typeface="Tahoma"/>
              </a:rPr>
              <a:t>figure</a:t>
            </a:r>
            <a:r>
              <a:rPr dirty="0" sz="1000" spc="-25">
                <a:solidFill>
                  <a:srgbClr val="521755"/>
                </a:solidFill>
                <a:latin typeface="Tahoma"/>
                <a:cs typeface="Tahoma"/>
              </a:rPr>
              <a:t> </a:t>
            </a:r>
            <a:r>
              <a:rPr dirty="0" sz="1000" spc="-20">
                <a:solidFill>
                  <a:srgbClr val="521755"/>
                </a:solidFill>
                <a:latin typeface="Tahoma"/>
                <a:cs typeface="Tahoma"/>
              </a:rPr>
              <a:t>one.</a:t>
            </a:r>
            <a:endParaRPr sz="10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20"/>
              <a:t>Slide</a:t>
            </a:r>
            <a:r>
              <a:rPr dirty="0" spc="-55"/>
              <a:t> </a:t>
            </a:r>
            <a:r>
              <a:rPr dirty="0" spc="-45"/>
              <a:t>with</a:t>
            </a:r>
            <a:r>
              <a:rPr dirty="0" spc="-55"/>
              <a:t> </a:t>
            </a:r>
            <a:r>
              <a:rPr dirty="0" spc="-35"/>
              <a:t>references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21894" y="1303741"/>
            <a:ext cx="3129280" cy="81724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 marR="812800">
              <a:lnSpc>
                <a:spcPct val="118000"/>
              </a:lnSpc>
              <a:spcBef>
                <a:spcPts val="100"/>
              </a:spcBef>
            </a:pPr>
            <a:r>
              <a:rPr dirty="0" sz="1100">
                <a:solidFill>
                  <a:srgbClr val="521755"/>
                </a:solidFill>
                <a:latin typeface="Tahoma"/>
                <a:cs typeface="Tahoma"/>
              </a:rPr>
              <a:t>This</a:t>
            </a:r>
            <a:r>
              <a:rPr dirty="0" sz="1100" spc="-40">
                <a:solidFill>
                  <a:srgbClr val="521755"/>
                </a:solidFill>
                <a:latin typeface="Tahoma"/>
                <a:cs typeface="Tahoma"/>
              </a:rPr>
              <a:t> </a:t>
            </a:r>
            <a:r>
              <a:rPr dirty="0" sz="1100">
                <a:solidFill>
                  <a:srgbClr val="521755"/>
                </a:solidFill>
                <a:latin typeface="Tahoma"/>
                <a:cs typeface="Tahoma"/>
              </a:rPr>
              <a:t>is</a:t>
            </a:r>
            <a:r>
              <a:rPr dirty="0" sz="1100" spc="-40">
                <a:solidFill>
                  <a:srgbClr val="521755"/>
                </a:solidFill>
                <a:latin typeface="Tahoma"/>
                <a:cs typeface="Tahoma"/>
              </a:rPr>
              <a:t> </a:t>
            </a:r>
            <a:r>
              <a:rPr dirty="0" sz="1100">
                <a:solidFill>
                  <a:srgbClr val="521755"/>
                </a:solidFill>
                <a:latin typeface="Tahoma"/>
                <a:cs typeface="Tahoma"/>
              </a:rPr>
              <a:t>to</a:t>
            </a:r>
            <a:r>
              <a:rPr dirty="0" sz="1100" spc="-40">
                <a:solidFill>
                  <a:srgbClr val="521755"/>
                </a:solidFill>
                <a:latin typeface="Tahoma"/>
                <a:cs typeface="Tahoma"/>
              </a:rPr>
              <a:t> </a:t>
            </a:r>
            <a:r>
              <a:rPr dirty="0" sz="1100">
                <a:solidFill>
                  <a:srgbClr val="521755"/>
                </a:solidFill>
                <a:latin typeface="Tahoma"/>
                <a:cs typeface="Tahoma"/>
              </a:rPr>
              <a:t>reference</a:t>
            </a:r>
            <a:r>
              <a:rPr dirty="0" sz="1100" spc="-45">
                <a:solidFill>
                  <a:srgbClr val="521755"/>
                </a:solidFill>
                <a:latin typeface="Tahoma"/>
                <a:cs typeface="Tahoma"/>
              </a:rPr>
              <a:t> </a:t>
            </a:r>
            <a:r>
              <a:rPr dirty="0" sz="1100">
                <a:solidFill>
                  <a:srgbClr val="521755"/>
                </a:solidFill>
                <a:latin typeface="Tahoma"/>
                <a:cs typeface="Tahoma"/>
              </a:rPr>
              <a:t>a</a:t>
            </a:r>
            <a:r>
              <a:rPr dirty="0" sz="1100" spc="-35">
                <a:solidFill>
                  <a:srgbClr val="521755"/>
                </a:solidFill>
                <a:latin typeface="Tahoma"/>
                <a:cs typeface="Tahoma"/>
              </a:rPr>
              <a:t> </a:t>
            </a:r>
            <a:r>
              <a:rPr dirty="0" sz="1100" spc="-10">
                <a:solidFill>
                  <a:srgbClr val="521755"/>
                </a:solidFill>
                <a:latin typeface="Tahoma"/>
                <a:cs typeface="Tahoma"/>
              </a:rPr>
              <a:t>figure</a:t>
            </a:r>
            <a:r>
              <a:rPr dirty="0" sz="1100" spc="-45">
                <a:solidFill>
                  <a:srgbClr val="521755"/>
                </a:solidFill>
                <a:latin typeface="Tahoma"/>
                <a:cs typeface="Tahoma"/>
              </a:rPr>
              <a:t> </a:t>
            </a:r>
            <a:r>
              <a:rPr dirty="0" sz="1100" spc="-30">
                <a:solidFill>
                  <a:srgbClr val="521755"/>
                </a:solidFill>
                <a:latin typeface="Tahoma"/>
                <a:cs typeface="Tahoma"/>
              </a:rPr>
              <a:t>(Figure</a:t>
            </a:r>
            <a:r>
              <a:rPr dirty="0" sz="1100" spc="-45">
                <a:solidFill>
                  <a:srgbClr val="521755"/>
                </a:solidFill>
                <a:latin typeface="Tahoma"/>
                <a:cs typeface="Tahoma"/>
              </a:rPr>
              <a:t> </a:t>
            </a:r>
            <a:r>
              <a:rPr dirty="0" sz="1100" spc="-90">
                <a:solidFill>
                  <a:srgbClr val="521755"/>
                </a:solidFill>
                <a:latin typeface="Tahoma"/>
                <a:cs typeface="Tahoma"/>
              </a:rPr>
              <a:t>1</a:t>
            </a:r>
            <a:r>
              <a:rPr dirty="0" sz="1100" spc="-90">
                <a:solidFill>
                  <a:srgbClr val="521755"/>
                </a:solidFill>
                <a:latin typeface="Tahoma"/>
                <a:cs typeface="Tahoma"/>
              </a:rPr>
              <a:t>) </a:t>
            </a:r>
            <a:r>
              <a:rPr dirty="0" sz="1100">
                <a:solidFill>
                  <a:srgbClr val="521755"/>
                </a:solidFill>
                <a:latin typeface="Tahoma"/>
                <a:cs typeface="Tahoma"/>
              </a:rPr>
              <a:t>This</a:t>
            </a:r>
            <a:r>
              <a:rPr dirty="0" sz="1100" spc="-30">
                <a:solidFill>
                  <a:srgbClr val="521755"/>
                </a:solidFill>
                <a:latin typeface="Tahoma"/>
                <a:cs typeface="Tahoma"/>
              </a:rPr>
              <a:t> </a:t>
            </a:r>
            <a:r>
              <a:rPr dirty="0" sz="1100">
                <a:solidFill>
                  <a:srgbClr val="521755"/>
                </a:solidFill>
                <a:latin typeface="Tahoma"/>
                <a:cs typeface="Tahoma"/>
              </a:rPr>
              <a:t>it</a:t>
            </a:r>
            <a:r>
              <a:rPr dirty="0" sz="1100" spc="-30">
                <a:solidFill>
                  <a:srgbClr val="521755"/>
                </a:solidFill>
                <a:latin typeface="Tahoma"/>
                <a:cs typeface="Tahoma"/>
              </a:rPr>
              <a:t> </a:t>
            </a:r>
            <a:r>
              <a:rPr dirty="0" sz="1100">
                <a:solidFill>
                  <a:srgbClr val="521755"/>
                </a:solidFill>
                <a:latin typeface="Tahoma"/>
                <a:cs typeface="Tahoma"/>
              </a:rPr>
              <a:t>to</a:t>
            </a:r>
            <a:r>
              <a:rPr dirty="0" sz="1100" spc="-35">
                <a:solidFill>
                  <a:srgbClr val="521755"/>
                </a:solidFill>
                <a:latin typeface="Tahoma"/>
                <a:cs typeface="Tahoma"/>
              </a:rPr>
              <a:t> </a:t>
            </a:r>
            <a:r>
              <a:rPr dirty="0" sz="1100">
                <a:solidFill>
                  <a:srgbClr val="521755"/>
                </a:solidFill>
                <a:latin typeface="Tahoma"/>
                <a:cs typeface="Tahoma"/>
              </a:rPr>
              <a:t>reference</a:t>
            </a:r>
            <a:r>
              <a:rPr dirty="0" sz="1100" spc="-35">
                <a:solidFill>
                  <a:srgbClr val="521755"/>
                </a:solidFill>
                <a:latin typeface="Tahoma"/>
                <a:cs typeface="Tahoma"/>
              </a:rPr>
              <a:t> </a:t>
            </a:r>
            <a:r>
              <a:rPr dirty="0" sz="1100">
                <a:solidFill>
                  <a:srgbClr val="521755"/>
                </a:solidFill>
                <a:latin typeface="Tahoma"/>
                <a:cs typeface="Tahoma"/>
              </a:rPr>
              <a:t>a</a:t>
            </a:r>
            <a:r>
              <a:rPr dirty="0" sz="1100" spc="-30">
                <a:solidFill>
                  <a:srgbClr val="521755"/>
                </a:solidFill>
                <a:latin typeface="Tahoma"/>
                <a:cs typeface="Tahoma"/>
              </a:rPr>
              <a:t> </a:t>
            </a:r>
            <a:r>
              <a:rPr dirty="0" sz="1100">
                <a:solidFill>
                  <a:srgbClr val="521755"/>
                </a:solidFill>
                <a:latin typeface="Tahoma"/>
                <a:cs typeface="Tahoma"/>
              </a:rPr>
              <a:t>table</a:t>
            </a:r>
            <a:r>
              <a:rPr dirty="0" sz="1100" spc="-35">
                <a:solidFill>
                  <a:srgbClr val="521755"/>
                </a:solidFill>
                <a:latin typeface="Tahoma"/>
                <a:cs typeface="Tahoma"/>
              </a:rPr>
              <a:t> </a:t>
            </a:r>
            <a:r>
              <a:rPr dirty="0" sz="1100" spc="-25">
                <a:solidFill>
                  <a:srgbClr val="521755"/>
                </a:solidFill>
                <a:latin typeface="Tahoma"/>
                <a:cs typeface="Tahoma"/>
              </a:rPr>
              <a:t>(Table</a:t>
            </a:r>
            <a:r>
              <a:rPr dirty="0" sz="1100" spc="-35">
                <a:solidFill>
                  <a:srgbClr val="521755"/>
                </a:solidFill>
                <a:latin typeface="Tahoma"/>
                <a:cs typeface="Tahoma"/>
              </a:rPr>
              <a:t> </a:t>
            </a:r>
            <a:r>
              <a:rPr dirty="0" sz="1100" spc="-25">
                <a:solidFill>
                  <a:srgbClr val="521755"/>
                </a:solidFill>
                <a:latin typeface="Tahoma"/>
                <a:cs typeface="Tahoma"/>
              </a:rPr>
              <a:t>1</a:t>
            </a:r>
            <a:r>
              <a:rPr dirty="0" sz="1100" spc="-25">
                <a:solidFill>
                  <a:srgbClr val="521755"/>
                </a:solidFill>
                <a:latin typeface="Tahoma"/>
                <a:cs typeface="Tahoma"/>
              </a:rPr>
              <a:t>) </a:t>
            </a:r>
            <a:r>
              <a:rPr dirty="0" sz="1100">
                <a:solidFill>
                  <a:srgbClr val="521755"/>
                </a:solidFill>
                <a:latin typeface="Tahoma"/>
                <a:cs typeface="Tahoma"/>
              </a:rPr>
              <a:t>This</a:t>
            </a:r>
            <a:r>
              <a:rPr dirty="0" sz="1100" spc="-25">
                <a:solidFill>
                  <a:srgbClr val="521755"/>
                </a:solidFill>
                <a:latin typeface="Tahoma"/>
                <a:cs typeface="Tahoma"/>
              </a:rPr>
              <a:t> </a:t>
            </a:r>
            <a:r>
              <a:rPr dirty="0" sz="1100">
                <a:solidFill>
                  <a:srgbClr val="521755"/>
                </a:solidFill>
                <a:latin typeface="Tahoma"/>
                <a:cs typeface="Tahoma"/>
              </a:rPr>
              <a:t>is</a:t>
            </a:r>
            <a:r>
              <a:rPr dirty="0" sz="1100" spc="-25">
                <a:solidFill>
                  <a:srgbClr val="521755"/>
                </a:solidFill>
                <a:latin typeface="Tahoma"/>
                <a:cs typeface="Tahoma"/>
              </a:rPr>
              <a:t> </a:t>
            </a:r>
            <a:r>
              <a:rPr dirty="0" sz="1100">
                <a:solidFill>
                  <a:srgbClr val="521755"/>
                </a:solidFill>
                <a:latin typeface="Tahoma"/>
                <a:cs typeface="Tahoma"/>
              </a:rPr>
              <a:t>to</a:t>
            </a:r>
            <a:r>
              <a:rPr dirty="0" sz="1100" spc="-25">
                <a:solidFill>
                  <a:srgbClr val="521755"/>
                </a:solidFill>
                <a:latin typeface="Tahoma"/>
                <a:cs typeface="Tahoma"/>
              </a:rPr>
              <a:t> </a:t>
            </a:r>
            <a:r>
              <a:rPr dirty="0" sz="1100">
                <a:solidFill>
                  <a:srgbClr val="521755"/>
                </a:solidFill>
                <a:latin typeface="Tahoma"/>
                <a:cs typeface="Tahoma"/>
              </a:rPr>
              <a:t>cite</a:t>
            </a:r>
            <a:r>
              <a:rPr dirty="0" sz="1100" spc="-30">
                <a:solidFill>
                  <a:srgbClr val="521755"/>
                </a:solidFill>
                <a:latin typeface="Tahoma"/>
                <a:cs typeface="Tahoma"/>
              </a:rPr>
              <a:t> </a:t>
            </a:r>
            <a:r>
              <a:rPr dirty="0" sz="1100">
                <a:solidFill>
                  <a:srgbClr val="521755"/>
                </a:solidFill>
                <a:latin typeface="Tahoma"/>
                <a:cs typeface="Tahoma"/>
              </a:rPr>
              <a:t>an</a:t>
            </a:r>
            <a:r>
              <a:rPr dirty="0" sz="1100" spc="-20">
                <a:solidFill>
                  <a:srgbClr val="521755"/>
                </a:solidFill>
                <a:latin typeface="Tahoma"/>
                <a:cs typeface="Tahoma"/>
              </a:rPr>
              <a:t> </a:t>
            </a:r>
            <a:r>
              <a:rPr dirty="0" sz="1100" spc="-10">
                <a:solidFill>
                  <a:srgbClr val="521755"/>
                </a:solidFill>
                <a:latin typeface="Tahoma"/>
                <a:cs typeface="Tahoma"/>
              </a:rPr>
              <a:t>article</a:t>
            </a:r>
            <a:r>
              <a:rPr dirty="0" baseline="27777" sz="1200" spc="-15">
                <a:solidFill>
                  <a:srgbClr val="521755"/>
                </a:solidFill>
                <a:latin typeface="Tahoma"/>
                <a:cs typeface="Tahoma"/>
              </a:rPr>
              <a:t>[</a:t>
            </a:r>
            <a:r>
              <a:rPr dirty="0" baseline="27777" sz="1200" spc="-15">
                <a:solidFill>
                  <a:srgbClr val="521755"/>
                </a:solidFill>
                <a:latin typeface="Tahoma"/>
                <a:cs typeface="Tahoma"/>
                <a:hlinkClick r:id="rId2" action="ppaction://hlinksldjump"/>
              </a:rPr>
              <a:t>1</a:t>
            </a:r>
            <a:r>
              <a:rPr dirty="0" baseline="27777" sz="1200" spc="-15">
                <a:solidFill>
                  <a:srgbClr val="521755"/>
                </a:solidFill>
                <a:latin typeface="Tahoma"/>
                <a:cs typeface="Tahoma"/>
              </a:rPr>
              <a:t>]</a:t>
            </a:r>
            <a:endParaRPr baseline="27777" sz="1200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240"/>
              </a:spcBef>
            </a:pPr>
            <a:r>
              <a:rPr dirty="0" sz="1100">
                <a:solidFill>
                  <a:srgbClr val="521755"/>
                </a:solidFill>
                <a:latin typeface="Tahoma"/>
                <a:cs typeface="Tahoma"/>
              </a:rPr>
              <a:t>This</a:t>
            </a:r>
            <a:r>
              <a:rPr dirty="0" sz="1100" spc="-10">
                <a:solidFill>
                  <a:srgbClr val="521755"/>
                </a:solidFill>
                <a:latin typeface="Tahoma"/>
                <a:cs typeface="Tahoma"/>
              </a:rPr>
              <a:t> </a:t>
            </a:r>
            <a:r>
              <a:rPr dirty="0" sz="1100">
                <a:solidFill>
                  <a:srgbClr val="521755"/>
                </a:solidFill>
                <a:latin typeface="Tahoma"/>
                <a:cs typeface="Tahoma"/>
              </a:rPr>
              <a:t>is</a:t>
            </a:r>
            <a:r>
              <a:rPr dirty="0" sz="1100" spc="-5">
                <a:solidFill>
                  <a:srgbClr val="521755"/>
                </a:solidFill>
                <a:latin typeface="Tahoma"/>
                <a:cs typeface="Tahoma"/>
              </a:rPr>
              <a:t> </a:t>
            </a:r>
            <a:r>
              <a:rPr dirty="0" sz="1100">
                <a:solidFill>
                  <a:srgbClr val="521755"/>
                </a:solidFill>
                <a:latin typeface="Tahoma"/>
                <a:cs typeface="Tahoma"/>
              </a:rPr>
              <a:t>to</a:t>
            </a:r>
            <a:r>
              <a:rPr dirty="0" sz="1100" spc="-15">
                <a:solidFill>
                  <a:srgbClr val="521755"/>
                </a:solidFill>
                <a:latin typeface="Tahoma"/>
                <a:cs typeface="Tahoma"/>
              </a:rPr>
              <a:t> </a:t>
            </a:r>
            <a:r>
              <a:rPr dirty="0" sz="1100">
                <a:solidFill>
                  <a:srgbClr val="521755"/>
                </a:solidFill>
                <a:latin typeface="Tahoma"/>
                <a:cs typeface="Tahoma"/>
              </a:rPr>
              <a:t>cite</a:t>
            </a:r>
            <a:r>
              <a:rPr dirty="0" sz="1100" spc="-10">
                <a:solidFill>
                  <a:srgbClr val="521755"/>
                </a:solidFill>
                <a:latin typeface="Tahoma"/>
                <a:cs typeface="Tahoma"/>
              </a:rPr>
              <a:t> </a:t>
            </a:r>
            <a:r>
              <a:rPr dirty="0" sz="1100">
                <a:solidFill>
                  <a:srgbClr val="521755"/>
                </a:solidFill>
                <a:latin typeface="Tahoma"/>
                <a:cs typeface="Tahoma"/>
              </a:rPr>
              <a:t>an</a:t>
            </a:r>
            <a:r>
              <a:rPr dirty="0" sz="1100" spc="-5">
                <a:solidFill>
                  <a:srgbClr val="521755"/>
                </a:solidFill>
                <a:latin typeface="Tahoma"/>
                <a:cs typeface="Tahoma"/>
              </a:rPr>
              <a:t> </a:t>
            </a:r>
            <a:r>
              <a:rPr dirty="0" sz="1100">
                <a:solidFill>
                  <a:srgbClr val="521755"/>
                </a:solidFill>
                <a:latin typeface="Tahoma"/>
                <a:cs typeface="Tahoma"/>
              </a:rPr>
              <a:t>article</a:t>
            </a:r>
            <a:r>
              <a:rPr dirty="0" sz="1100" spc="-15">
                <a:solidFill>
                  <a:srgbClr val="521755"/>
                </a:solidFill>
                <a:latin typeface="Tahoma"/>
                <a:cs typeface="Tahoma"/>
              </a:rPr>
              <a:t> </a:t>
            </a:r>
            <a:r>
              <a:rPr dirty="0" sz="1100">
                <a:solidFill>
                  <a:srgbClr val="521755"/>
                </a:solidFill>
                <a:latin typeface="Tahoma"/>
                <a:cs typeface="Tahoma"/>
              </a:rPr>
              <a:t>in</a:t>
            </a:r>
            <a:r>
              <a:rPr dirty="0" sz="1100" spc="-5">
                <a:solidFill>
                  <a:srgbClr val="521755"/>
                </a:solidFill>
                <a:latin typeface="Tahoma"/>
                <a:cs typeface="Tahoma"/>
              </a:rPr>
              <a:t> </a:t>
            </a:r>
            <a:r>
              <a:rPr dirty="0" sz="1100">
                <a:solidFill>
                  <a:srgbClr val="521755"/>
                </a:solidFill>
                <a:latin typeface="Tahoma"/>
                <a:cs typeface="Tahoma"/>
              </a:rPr>
              <a:t>the</a:t>
            </a:r>
            <a:r>
              <a:rPr dirty="0" sz="1100" spc="-5">
                <a:solidFill>
                  <a:srgbClr val="521755"/>
                </a:solidFill>
                <a:latin typeface="Tahoma"/>
                <a:cs typeface="Tahoma"/>
              </a:rPr>
              <a:t> </a:t>
            </a:r>
            <a:r>
              <a:rPr dirty="0" sz="1100">
                <a:solidFill>
                  <a:srgbClr val="521755"/>
                </a:solidFill>
                <a:latin typeface="Tahoma"/>
                <a:cs typeface="Tahoma"/>
              </a:rPr>
              <a:t>format</a:t>
            </a:r>
            <a:r>
              <a:rPr dirty="0" sz="1100" spc="-15">
                <a:solidFill>
                  <a:srgbClr val="521755"/>
                </a:solidFill>
                <a:latin typeface="Tahoma"/>
                <a:cs typeface="Tahoma"/>
              </a:rPr>
              <a:t> </a:t>
            </a:r>
            <a:r>
              <a:rPr dirty="0" sz="1100">
                <a:solidFill>
                  <a:srgbClr val="521755"/>
                </a:solidFill>
                <a:latin typeface="Tahoma"/>
                <a:cs typeface="Tahoma"/>
              </a:rPr>
              <a:t>of</a:t>
            </a:r>
            <a:r>
              <a:rPr dirty="0" sz="1100" spc="-5">
                <a:solidFill>
                  <a:srgbClr val="521755"/>
                </a:solidFill>
                <a:latin typeface="Tahoma"/>
                <a:cs typeface="Tahoma"/>
              </a:rPr>
              <a:t> </a:t>
            </a:r>
            <a:r>
              <a:rPr dirty="0" sz="1100" spc="-10">
                <a:solidFill>
                  <a:srgbClr val="521755"/>
                </a:solidFill>
                <a:latin typeface="Tahoma"/>
                <a:cs typeface="Tahoma"/>
              </a:rPr>
              <a:t>footnote</a:t>
            </a:r>
            <a:r>
              <a:rPr dirty="0" baseline="27777" sz="1200" spc="-15">
                <a:solidFill>
                  <a:srgbClr val="521755"/>
                </a:solidFill>
                <a:latin typeface="Tahoma"/>
                <a:cs typeface="Tahoma"/>
              </a:rPr>
              <a:t>1</a:t>
            </a:r>
            <a:endParaRPr baseline="27777" sz="1200">
              <a:latin typeface="Tahoma"/>
              <a:cs typeface="Tahoma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359994" y="2925127"/>
            <a:ext cx="1555750" cy="0"/>
          </a:xfrm>
          <a:custGeom>
            <a:avLst/>
            <a:gdLst/>
            <a:ahLst/>
            <a:cxnLst/>
            <a:rect l="l" t="t" r="r" b="b"/>
            <a:pathLst>
              <a:path w="1555750" h="0">
                <a:moveTo>
                  <a:pt x="0" y="0"/>
                </a:moveTo>
                <a:lnTo>
                  <a:pt x="1555178" y="0"/>
                </a:lnTo>
              </a:path>
            </a:pathLst>
          </a:custGeom>
          <a:ln w="5060">
            <a:solidFill>
              <a:srgbClr val="642F6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350177" y="2969366"/>
            <a:ext cx="367347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baseline="27777" sz="750" spc="-120">
                <a:solidFill>
                  <a:srgbClr val="642F67"/>
                </a:solidFill>
                <a:latin typeface="Tahoma"/>
                <a:cs typeface="Tahoma"/>
              </a:rPr>
              <a:t>1</a:t>
            </a:r>
            <a:r>
              <a:rPr dirty="0" baseline="27777" sz="750" spc="-157">
                <a:solidFill>
                  <a:srgbClr val="642F67"/>
                </a:solidFill>
                <a:latin typeface="Tahoma"/>
                <a:cs typeface="Tahoma"/>
              </a:rPr>
              <a:t> </a:t>
            </a:r>
            <a:r>
              <a:rPr dirty="0" sz="600" spc="-40">
                <a:solidFill>
                  <a:srgbClr val="642F67"/>
                </a:solidFill>
                <a:latin typeface="Tahoma"/>
                <a:cs typeface="Tahoma"/>
              </a:rPr>
              <a:t>VASWANI</a:t>
            </a:r>
            <a:r>
              <a:rPr dirty="0" sz="600">
                <a:solidFill>
                  <a:srgbClr val="642F67"/>
                </a:solidFill>
                <a:latin typeface="Tahoma"/>
                <a:cs typeface="Tahoma"/>
              </a:rPr>
              <a:t> </a:t>
            </a:r>
            <a:r>
              <a:rPr dirty="0" sz="600" spc="-55">
                <a:solidFill>
                  <a:srgbClr val="642F67"/>
                </a:solidFill>
                <a:latin typeface="Tahoma"/>
                <a:cs typeface="Tahoma"/>
              </a:rPr>
              <a:t>A,</a:t>
            </a:r>
            <a:r>
              <a:rPr dirty="0" sz="600">
                <a:solidFill>
                  <a:srgbClr val="642F67"/>
                </a:solidFill>
                <a:latin typeface="Tahoma"/>
                <a:cs typeface="Tahoma"/>
              </a:rPr>
              <a:t> et </a:t>
            </a:r>
            <a:r>
              <a:rPr dirty="0" sz="600" spc="-10">
                <a:solidFill>
                  <a:srgbClr val="642F67"/>
                </a:solidFill>
                <a:latin typeface="Tahoma"/>
                <a:cs typeface="Tahoma"/>
              </a:rPr>
              <a:t>al.</a:t>
            </a:r>
            <a:r>
              <a:rPr dirty="0" sz="600" spc="-5">
                <a:solidFill>
                  <a:srgbClr val="642F67"/>
                </a:solidFill>
                <a:latin typeface="Tahoma"/>
                <a:cs typeface="Tahoma"/>
              </a:rPr>
              <a:t> </a:t>
            </a:r>
            <a:r>
              <a:rPr dirty="0" sz="600">
                <a:solidFill>
                  <a:srgbClr val="642F67"/>
                </a:solidFill>
                <a:latin typeface="Tahoma"/>
                <a:cs typeface="Tahoma"/>
              </a:rPr>
              <a:t>Attention is all you </a:t>
            </a:r>
            <a:r>
              <a:rPr dirty="0" sz="600" spc="-20">
                <a:solidFill>
                  <a:srgbClr val="642F67"/>
                </a:solidFill>
                <a:latin typeface="Tahoma"/>
                <a:cs typeface="Tahoma"/>
              </a:rPr>
              <a:t>need[J].</a:t>
            </a:r>
            <a:r>
              <a:rPr dirty="0" sz="600" spc="60">
                <a:solidFill>
                  <a:srgbClr val="642F67"/>
                </a:solidFill>
                <a:latin typeface="Tahoma"/>
                <a:cs typeface="Tahoma"/>
              </a:rPr>
              <a:t> </a:t>
            </a:r>
            <a:r>
              <a:rPr dirty="0" sz="600">
                <a:solidFill>
                  <a:srgbClr val="642F67"/>
                </a:solidFill>
                <a:latin typeface="Tahoma"/>
                <a:cs typeface="Tahoma"/>
              </a:rPr>
              <a:t>Advances in neural</a:t>
            </a:r>
            <a:r>
              <a:rPr dirty="0" sz="600" spc="-5">
                <a:solidFill>
                  <a:srgbClr val="642F67"/>
                </a:solidFill>
                <a:latin typeface="Tahoma"/>
                <a:cs typeface="Tahoma"/>
              </a:rPr>
              <a:t> </a:t>
            </a:r>
            <a:r>
              <a:rPr dirty="0" sz="600">
                <a:solidFill>
                  <a:srgbClr val="642F67"/>
                </a:solidFill>
                <a:latin typeface="Tahoma"/>
                <a:cs typeface="Tahoma"/>
              </a:rPr>
              <a:t>information processing </a:t>
            </a:r>
            <a:r>
              <a:rPr dirty="0" sz="600" spc="-10">
                <a:solidFill>
                  <a:srgbClr val="642F67"/>
                </a:solidFill>
                <a:latin typeface="Tahoma"/>
                <a:cs typeface="Tahoma"/>
              </a:rPr>
              <a:t>systems,</a:t>
            </a:r>
            <a:r>
              <a:rPr dirty="0" sz="600">
                <a:solidFill>
                  <a:srgbClr val="642F67"/>
                </a:solidFill>
                <a:latin typeface="Tahoma"/>
                <a:cs typeface="Tahoma"/>
              </a:rPr>
              <a:t> </a:t>
            </a:r>
            <a:r>
              <a:rPr dirty="0" sz="600" spc="-70">
                <a:solidFill>
                  <a:srgbClr val="642F67"/>
                </a:solidFill>
                <a:latin typeface="Tahoma"/>
                <a:cs typeface="Tahoma"/>
              </a:rPr>
              <a:t>2017,</a:t>
            </a:r>
            <a:r>
              <a:rPr dirty="0" sz="600">
                <a:solidFill>
                  <a:srgbClr val="642F67"/>
                </a:solidFill>
                <a:latin typeface="Tahoma"/>
                <a:cs typeface="Tahoma"/>
              </a:rPr>
              <a:t> </a:t>
            </a:r>
            <a:r>
              <a:rPr dirty="0" sz="600" spc="-25">
                <a:solidFill>
                  <a:srgbClr val="642F67"/>
                </a:solidFill>
                <a:latin typeface="Tahoma"/>
                <a:cs typeface="Tahoma"/>
              </a:rPr>
              <a:t>30.</a:t>
            </a:r>
            <a:endParaRPr sz="6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521755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Quentin Lam</dc:creator>
  <dc:title>CUHK Beamer Template - A Metropolis-based template, dedicated for CUHK</dc:title>
  <dcterms:created xsi:type="dcterms:W3CDTF">2024-10-03T12:18:25Z</dcterms:created>
  <dcterms:modified xsi:type="dcterms:W3CDTF">2024-10-03T12:18:25Z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2024-08-14T00:00:00Z</vt:filetime>
  </property>
  <property fmtid="{D5CDD505-2E9C-101B-9397-08002B2CF9AE}" pid="3" name="Creator">
    <vt:lpwstr>LaTeX with Beamer class</vt:lpwstr>
  </property>
  <property fmtid="{D5CDD505-2E9C-101B-9397-08002B2CF9AE}" pid="4" name="Producer">
    <vt:lpwstr>xdvipdfmx (20211117)</vt:lpwstr>
  </property>
  <property fmtid="{D5CDD505-2E9C-101B-9397-08002B2CF9AE}" pid="5" name="LastSaved">
    <vt:filetime>2024-08-14T00:00:00Z</vt:filetime>
  </property>
</Properties>
</file>