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49186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88467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151470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55C841-DBF9-2B96-5904-46AE89910DCC}" type="slidenum">
              <a:rPr lang="en-US"/>
              <a:t/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8327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066296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644665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B812DC-CF90-9E22-0C8F-FA16A6AF39BB}" type="slidenum">
              <a:rPr lang="en-US"/>
              <a:t/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4408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81208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307160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58AE96-D61E-96BB-5029-8EDEE158CDE5}" type="slidenum">
              <a:rPr lang="en-US"/>
              <a:t/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8279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4842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59349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D8026-8ACD-84EC-E3DC-A7CC060CD4B2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3225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506085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865136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A25578-6A03-017E-1E65-C64171A3FE22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1796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84988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1127470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6D6392-4864-8385-5AB2-F890289BC3CD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0905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3705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912741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46BE6-1AAB-D8BC-C411-1495B028DACB}" type="slidenum">
              <a:rPr lang="en-US"/>
              <a:t/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4289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60948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246647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A259A6-A6B2-344D-ED33-A598F0F9D089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98375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0335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35578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B6C05A-9228-585B-67ED-7376B3A5A13E}" type="slidenum">
              <a:rPr lang="en-US"/>
              <a:t/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239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4423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068199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59CDE-39F3-9B10-1508-A94F6C2D9B68}" type="slidenum">
              <a:rPr lang="en-US"/>
              <a:t/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804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30767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46209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DE691C-76C1-A778-AB47-4163684D5D2D}" type="slidenum">
              <a:rPr lang="en-US"/>
              <a:t/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2473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17666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816666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C686D8-C522-B365-828C-EB242A035721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0311602" name=""/>
          <p:cNvSpPr txBox="1"/>
          <p:nvPr/>
        </p:nvSpPr>
        <p:spPr bwMode="auto">
          <a:xfrm flipH="0" flipV="0">
            <a:off x="754227" y="2727613"/>
            <a:ext cx="10450745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1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TFE25-462: Meeting 8</a:t>
            </a:r>
            <a:endParaRPr sz="4800" b="1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Schmidl &amp; Cox results, ToolChain, RFNoC</a:t>
            </a:r>
            <a:r>
              <a:rPr sz="4800">
                <a:latin typeface="Sofia Pro"/>
                <a:ea typeface="Sofia Pro"/>
                <a:cs typeface="Sofia Pro"/>
              </a:rPr>
              <a:t> &amp; jury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907295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4849" y="1091044"/>
            <a:ext cx="10782299" cy="5114925"/>
          </a:xfrm>
          <a:prstGeom prst="rect">
            <a:avLst/>
          </a:prstGeom>
        </p:spPr>
      </p:pic>
      <p:sp>
        <p:nvSpPr>
          <p:cNvPr id="2105418373" name=""/>
          <p:cNvSpPr txBox="1"/>
          <p:nvPr/>
        </p:nvSpPr>
        <p:spPr bwMode="auto">
          <a:xfrm flipH="0" flipV="0">
            <a:off x="338589" y="295626"/>
            <a:ext cx="104961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Typical flowgraph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255094" name=""/>
          <p:cNvSpPr txBox="1"/>
          <p:nvPr/>
        </p:nvSpPr>
        <p:spPr bwMode="auto">
          <a:xfrm flipH="0" flipV="0">
            <a:off x="338589" y="295626"/>
            <a:ext cx="104867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Current FPGA image</a:t>
            </a:r>
            <a:endParaRPr b="1"/>
          </a:p>
        </p:txBody>
      </p:sp>
      <p:pic>
        <p:nvPicPr>
          <p:cNvPr id="18610878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60363" y="771171"/>
            <a:ext cx="9326686" cy="5717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8891844" name=""/>
          <p:cNvSpPr txBox="1"/>
          <p:nvPr/>
        </p:nvSpPr>
        <p:spPr bwMode="auto">
          <a:xfrm flipH="0" flipV="0">
            <a:off x="338589" y="295626"/>
            <a:ext cx="1048854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Goal</a:t>
            </a:r>
            <a:endParaRPr b="1"/>
          </a:p>
        </p:txBody>
      </p:sp>
      <p:sp>
        <p:nvSpPr>
          <p:cNvPr id="1193345706" name=""/>
          <p:cNvSpPr txBox="1"/>
          <p:nvPr/>
        </p:nvSpPr>
        <p:spPr bwMode="auto">
          <a:xfrm flipH="0" flipV="0">
            <a:off x="451158" y="822613"/>
            <a:ext cx="11476041" cy="39322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Divide the problem into blocks</a:t>
            </a:r>
            <a:endParaRPr>
              <a:latin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Schmidl &amp; Cox (R2)</a:t>
            </a:r>
            <a:endParaRPr>
              <a:latin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AVG window</a:t>
            </a:r>
            <a:endParaRPr>
              <a:latin typeface="Sofia Pro"/>
              <a:ea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... </a:t>
            </a:r>
            <a:endParaRPr>
              <a:latin typeface="Sofia Pro"/>
              <a:ea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endParaRPr>
              <a:latin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Implement those blocs</a:t>
            </a:r>
            <a:r>
              <a:rPr>
                <a:latin typeface="Sofia Pro"/>
                <a:ea typeface="Sofia Pro"/>
                <a:cs typeface="Sofia Pro"/>
              </a:rPr>
              <a:t> as out of tree (OOT) modules</a:t>
            </a:r>
            <a:endParaRPr>
              <a:latin typeface="Sofia Pro"/>
              <a:ea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Help of existing IP</a:t>
            </a:r>
            <a:endParaRPr>
              <a:latin typeface="Sofia Pro"/>
              <a:ea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Existing implementation on RFNoC 3.15 LTS</a:t>
            </a:r>
            <a:endParaRPr>
              <a:latin typeface="Sofia Pro"/>
              <a:ea typeface="Sofia Pro"/>
              <a:cs typeface="Sofia Pro"/>
            </a:endParaRPr>
          </a:p>
          <a:p>
            <a:pPr marL="683929" lvl="1" indent="-283879">
              <a:buAutoNum type="arabicPeriod"/>
              <a:defRPr/>
            </a:pPr>
            <a:endParaRPr>
              <a:latin typeface="Sofia Pro"/>
              <a:ea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TestBenches creation</a:t>
            </a:r>
            <a:endParaRPr>
              <a:latin typeface="Sofia Pro"/>
              <a:ea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endParaRPr>
              <a:latin typeface="Sofia Pro"/>
              <a:ea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Software control for UHD and GNU Radio</a:t>
            </a:r>
            <a:endParaRPr>
              <a:latin typeface="Sofia Pro"/>
              <a:ea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endParaRPr>
              <a:latin typeface="Sofia Pro"/>
              <a:ea typeface="Sofia Pro"/>
              <a:cs typeface="Sofia Pro"/>
            </a:endParaRPr>
          </a:p>
          <a:p>
            <a:pPr marL="283879" lvl="0" indent="-283879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FPGA Image build</a:t>
            </a:r>
            <a:endParaRPr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890707" name=""/>
          <p:cNvSpPr txBox="1"/>
          <p:nvPr/>
        </p:nvSpPr>
        <p:spPr bwMode="auto">
          <a:xfrm flipH="0" flipV="0">
            <a:off x="338589" y="295626"/>
            <a:ext cx="104979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After presentation notes:</a:t>
            </a:r>
            <a:endParaRPr b="1"/>
          </a:p>
        </p:txBody>
      </p:sp>
      <p:sp>
        <p:nvSpPr>
          <p:cNvPr id="1433134510" name=""/>
          <p:cNvSpPr txBox="1"/>
          <p:nvPr/>
        </p:nvSpPr>
        <p:spPr bwMode="auto">
          <a:xfrm flipH="0" flipV="0">
            <a:off x="451158" y="822612"/>
            <a:ext cx="1148000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root mean square errror en fct du SNR pour un SNR fixé =&gt; Error en ordonnée MSE de synchro / SNR</a:t>
            </a:r>
            <a:endParaRPr sz="1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CDF encore intéressant</a:t>
            </a:r>
            <a:endParaRPr sz="1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BER en fct du SNR</a:t>
            </a:r>
            <a:endParaRPr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0152221" name=""/>
          <p:cNvSpPr txBox="1"/>
          <p:nvPr/>
        </p:nvSpPr>
        <p:spPr bwMode="auto">
          <a:xfrm flipH="0" flipV="0">
            <a:off x="754227" y="2727612"/>
            <a:ext cx="1044930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Schmidl &amp; Cox results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860358" name=""/>
          <p:cNvSpPr txBox="1"/>
          <p:nvPr/>
        </p:nvSpPr>
        <p:spPr bwMode="auto">
          <a:xfrm flipH="0" flipV="0">
            <a:off x="338590" y="295627"/>
            <a:ext cx="10449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Schmidl &amp; Cox</a:t>
            </a:r>
            <a:endParaRPr b="1"/>
          </a:p>
        </p:txBody>
      </p:sp>
      <p:sp>
        <p:nvSpPr>
          <p:cNvPr id="1178567876" name=""/>
          <p:cNvSpPr txBox="1"/>
          <p:nvPr/>
        </p:nvSpPr>
        <p:spPr bwMode="auto">
          <a:xfrm flipH="0" flipV="0">
            <a:off x="710931" y="785539"/>
            <a:ext cx="73157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/>
              <a:t>Verified by simulation</a:t>
            </a:r>
            <a:endParaRPr/>
          </a:p>
        </p:txBody>
      </p:sp>
      <p:pic>
        <p:nvPicPr>
          <p:cNvPr id="111562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7136" y="1142840"/>
            <a:ext cx="5172054" cy="5138469"/>
          </a:xfrm>
          <a:prstGeom prst="rect">
            <a:avLst/>
          </a:prstGeom>
        </p:spPr>
      </p:pic>
      <p:pic>
        <p:nvPicPr>
          <p:cNvPr id="1275544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15072" y="1009495"/>
            <a:ext cx="5440486" cy="540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069336" name=""/>
          <p:cNvSpPr txBox="1"/>
          <p:nvPr/>
        </p:nvSpPr>
        <p:spPr bwMode="auto">
          <a:xfrm flipH="0" flipV="0">
            <a:off x="338589" y="295626"/>
            <a:ext cx="10449304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Schmidl &amp; Cox</a:t>
            </a:r>
            <a:endParaRPr b="1"/>
          </a:p>
        </p:txBody>
      </p:sp>
      <p:sp>
        <p:nvSpPr>
          <p:cNvPr id="1216952507" name=""/>
          <p:cNvSpPr txBox="1"/>
          <p:nvPr/>
        </p:nvSpPr>
        <p:spPr bwMode="auto">
          <a:xfrm flipH="0" flipV="0">
            <a:off x="710930" y="785538"/>
            <a:ext cx="7315794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/>
              <a:t>Verified by simulation</a:t>
            </a:r>
            <a:endParaRPr/>
          </a:p>
        </p:txBody>
      </p:sp>
      <p:pic>
        <p:nvPicPr>
          <p:cNvPr id="7081505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41363" y="1151657"/>
            <a:ext cx="8388905" cy="5042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463993" name=""/>
          <p:cNvSpPr txBox="1"/>
          <p:nvPr/>
        </p:nvSpPr>
        <p:spPr bwMode="auto">
          <a:xfrm flipH="0" flipV="0">
            <a:off x="338589" y="295626"/>
            <a:ext cx="104770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Schmidl &amp; Cox</a:t>
            </a:r>
            <a:r>
              <a:rPr b="1"/>
              <a:t> : impact of parameters variation</a:t>
            </a:r>
            <a:r>
              <a:rPr b="1"/>
              <a:t> (CP)</a:t>
            </a:r>
            <a:r>
              <a:rPr b="1"/>
              <a:t> - only AVG algorithms</a:t>
            </a:r>
            <a:endParaRPr b="1"/>
          </a:p>
        </p:txBody>
      </p:sp>
      <p:sp>
        <p:nvSpPr>
          <p:cNvPr id="1011184692" name=""/>
          <p:cNvSpPr txBox="1"/>
          <p:nvPr/>
        </p:nvSpPr>
        <p:spPr bwMode="auto">
          <a:xfrm flipH="0" flipV="0">
            <a:off x="710930" y="785538"/>
            <a:ext cx="73161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5530066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73772" y="968598"/>
            <a:ext cx="9410228" cy="5656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959633" name=""/>
          <p:cNvSpPr txBox="1"/>
          <p:nvPr/>
        </p:nvSpPr>
        <p:spPr bwMode="auto">
          <a:xfrm flipH="0" flipV="0">
            <a:off x="338589" y="295626"/>
            <a:ext cx="1047846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Schmidl &amp; Cox</a:t>
            </a:r>
            <a:r>
              <a:rPr b="1"/>
              <a:t> : impact of parameters variation</a:t>
            </a:r>
            <a:r>
              <a:rPr b="1"/>
              <a:t> (SNR)</a:t>
            </a:r>
            <a:r>
              <a:rPr b="1"/>
              <a:t> - only AVG algorithms</a:t>
            </a:r>
            <a:endParaRPr b="1"/>
          </a:p>
        </p:txBody>
      </p:sp>
      <p:sp>
        <p:nvSpPr>
          <p:cNvPr id="1255034114" name=""/>
          <p:cNvSpPr txBox="1"/>
          <p:nvPr/>
        </p:nvSpPr>
        <p:spPr bwMode="auto">
          <a:xfrm flipH="0" flipV="0">
            <a:off x="710930" y="785538"/>
            <a:ext cx="7316154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endParaRPr/>
          </a:p>
        </p:txBody>
      </p:sp>
      <p:pic>
        <p:nvPicPr>
          <p:cNvPr id="10714476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369012" y="785538"/>
            <a:ext cx="9453974" cy="568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805638" name=""/>
          <p:cNvSpPr txBox="1"/>
          <p:nvPr/>
        </p:nvSpPr>
        <p:spPr bwMode="auto">
          <a:xfrm flipH="0" flipV="0">
            <a:off x="754227" y="2727612"/>
            <a:ext cx="1045506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Toolchain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026630" name=""/>
          <p:cNvSpPr txBox="1"/>
          <p:nvPr/>
        </p:nvSpPr>
        <p:spPr bwMode="auto">
          <a:xfrm flipH="0" flipV="0">
            <a:off x="338589" y="295626"/>
            <a:ext cx="104925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Toolchain </a:t>
            </a:r>
            <a:endParaRPr b="1"/>
          </a:p>
        </p:txBody>
      </p:sp>
      <p:sp>
        <p:nvSpPr>
          <p:cNvPr id="333737462" name=""/>
          <p:cNvSpPr txBox="1"/>
          <p:nvPr/>
        </p:nvSpPr>
        <p:spPr bwMode="auto">
          <a:xfrm flipH="0" flipV="0">
            <a:off x="451158" y="822612"/>
            <a:ext cx="11577201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AutoNum type="arabicPeriod"/>
              <a:defRPr/>
            </a:pPr>
            <a:r>
              <a:rPr>
                <a:latin typeface="Sofia Pro"/>
                <a:ea typeface="Sofia Pro"/>
                <a:cs typeface="Sofia Pro"/>
              </a:rPr>
              <a:t>UHD 4.8</a:t>
            </a:r>
            <a:r>
              <a:rPr>
                <a:latin typeface="Sofia Pro"/>
                <a:cs typeface="Sofia Pro"/>
              </a:rPr>
              <a:t> (on VM &amp; setup PC)</a:t>
            </a:r>
            <a:r>
              <a:rPr>
                <a:latin typeface="Sofia Pro"/>
                <a:cs typeface="Sofia Pro"/>
              </a:rPr>
              <a:t> - Development and IP</a:t>
            </a:r>
            <a:r>
              <a:rPr>
                <a:latin typeface="Sofia Pro"/>
                <a:cs typeface="Sofia Pro"/>
              </a:rPr>
              <a:t> + tool for RFNoC integration</a:t>
            </a: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r>
              <a:rPr>
                <a:latin typeface="Sofia Pro"/>
                <a:cs typeface="Sofia Pro"/>
              </a:rPr>
              <a:t>Xilinx vivado 2021.1 (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on VM &amp; setup PC)</a:t>
            </a:r>
            <a:r>
              <a:rPr>
                <a:latin typeface="Sofia Pro"/>
                <a:cs typeface="Sofia Pro"/>
              </a:rPr>
              <a:t> - compilation</a:t>
            </a: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r>
              <a:rPr>
                <a:latin typeface="Sofia Pro"/>
                <a:cs typeface="Sofia Pro"/>
              </a:rPr>
              <a:t>ModelSim 2020.4 (works wih 2021.1) (on VM only)</a:t>
            </a:r>
            <a:r>
              <a:rPr>
                <a:latin typeface="Sofia Pro"/>
                <a:cs typeface="Sofia Pro"/>
              </a:rPr>
              <a:t> - simulation</a:t>
            </a: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endParaRPr>
              <a:latin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r>
              <a:rPr>
                <a:latin typeface="Sofia Pro"/>
                <a:cs typeface="Sofia Pro"/>
              </a:rPr>
              <a:t>GNURadio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(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on VM &amp; setup PC)</a:t>
            </a:r>
            <a:r>
              <a:rPr>
                <a:latin typeface="Sofia Pro"/>
                <a:cs typeface="Sofia Pro"/>
              </a:rPr>
              <a:t> - communication</a:t>
            </a:r>
            <a:endParaRPr>
              <a:latin typeface="Sofia Pro"/>
              <a:ea typeface="Sofia Pro"/>
              <a:cs typeface="Sofia Pro"/>
            </a:endParaRPr>
          </a:p>
          <a:p>
            <a:pPr marL="283878" indent="-283878">
              <a:buAutoNum type="arabicPeriod"/>
              <a:defRPr/>
            </a:pPr>
            <a:endParaRPr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150996" name=""/>
          <p:cNvSpPr txBox="1"/>
          <p:nvPr/>
        </p:nvSpPr>
        <p:spPr bwMode="auto">
          <a:xfrm flipH="0" flipV="0">
            <a:off x="754227" y="2727612"/>
            <a:ext cx="1045146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Sofia Pro"/>
                <a:ea typeface="Sofia Pro"/>
                <a:cs typeface="Sofia Pro"/>
              </a:rPr>
              <a:t>RFNoC</a:t>
            </a:r>
            <a:endParaRPr sz="4800" b="0" i="0" u="none" strike="noStrike" cap="none" spc="0">
              <a:solidFill>
                <a:schemeClr val="tx1"/>
              </a:solidFill>
              <a:latin typeface="Sofia Pro"/>
              <a:cs typeface="Sofia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2025-03-07T13:04:14Z</dcterms:modified>
</cp:coreProperties>
</file>