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7033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81556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2703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25C4BD-64A3-1E6D-D445-0D3E2DD6886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98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9162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6049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C3718A-78CF-8EAB-01DD-16F7985D310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96742-6E99-2F48-8C94-1FD0EAE309D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8917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9434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40555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3C6696-B2A4-DAD2-EB59-73AFB4E1C5E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7898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40874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35528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1EFEB-026B-6476-3D97-97D0E7A91C68}" type="slidenum">
              <a:rPr lang="en-US"/>
              <a:t/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94B968-84FD-E5F0-4645-577E85F1048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media1.sv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media2.svg"/><Relationship Id="rId8" Type="http://schemas.openxmlformats.org/officeDocument/2006/relationships/image" Target="../media/image5.png"/><Relationship Id="rId9" Type="http://schemas.openxmlformats.org/officeDocument/2006/relationships/image" Target="../media/media3.svg"/><Relationship Id="rId10" Type="http://schemas.openxmlformats.org/officeDocument/2006/relationships/image" Target="../media/image6.png"/><Relationship Id="rId11" Type="http://schemas.openxmlformats.org/officeDocument/2006/relationships/image" Target="../media/media4.sv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media5.svg"/><Relationship Id="rId5" Type="http://schemas.openxmlformats.org/officeDocument/2006/relationships/image" Target="../media/image9.png"/><Relationship Id="rId6" Type="http://schemas.openxmlformats.org/officeDocument/2006/relationships/image" Target="../media/media6.svg"/><Relationship Id="rId7" Type="http://schemas.openxmlformats.org/officeDocument/2006/relationships/image" Target="../media/image3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851331" name=""/>
          <p:cNvSpPr txBox="1"/>
          <p:nvPr/>
        </p:nvSpPr>
        <p:spPr bwMode="auto">
          <a:xfrm flipH="0" flipV="0">
            <a:off x="19624" y="174795"/>
            <a:ext cx="1215419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latin typeface="Montserrat"/>
                <a:ea typeface="Montserrat"/>
                <a:cs typeface="Montserrat"/>
              </a:rPr>
              <a:t>Color palette</a:t>
            </a:r>
            <a:endParaRPr sz="2200" b="1">
              <a:latin typeface="Montserrat"/>
              <a:cs typeface="Montserrat"/>
            </a:endParaRPr>
          </a:p>
        </p:txBody>
      </p:sp>
      <p:sp>
        <p:nvSpPr>
          <p:cNvPr id="181919215" name=""/>
          <p:cNvSpPr txBox="1"/>
          <p:nvPr/>
        </p:nvSpPr>
        <p:spPr bwMode="auto">
          <a:xfrm flipH="0" flipV="0">
            <a:off x="19624" y="604575"/>
            <a:ext cx="1215994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UCLouvain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62893928" name=""/>
          <p:cNvSpPr/>
          <p:nvPr/>
        </p:nvSpPr>
        <p:spPr bwMode="auto">
          <a:xfrm flipH="0" flipV="0">
            <a:off x="3395107" y="1229927"/>
            <a:ext cx="1692305" cy="906261"/>
          </a:xfrm>
          <a:prstGeom prst="rect">
            <a:avLst/>
          </a:prstGeom>
          <a:solidFill>
            <a:srgbClr val="00214E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#00204e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78456165" name=""/>
          <p:cNvSpPr/>
          <p:nvPr/>
        </p:nvSpPr>
        <p:spPr bwMode="auto">
          <a:xfrm flipH="0" flipV="0">
            <a:off x="5258306" y="1229927"/>
            <a:ext cx="1692304" cy="906261"/>
          </a:xfrm>
          <a:prstGeom prst="rect">
            <a:avLst/>
          </a:prstGeom>
          <a:solidFill>
            <a:srgbClr val="5DB2E6"/>
          </a:solidFill>
          <a:ln w="12700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#5db4e6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517654593" name=""/>
          <p:cNvSpPr/>
          <p:nvPr/>
        </p:nvSpPr>
        <p:spPr bwMode="auto">
          <a:xfrm flipH="0" flipV="0">
            <a:off x="7130755" y="1229927"/>
            <a:ext cx="1692304" cy="906261"/>
          </a:xfrm>
          <a:prstGeom prst="rect">
            <a:avLst/>
          </a:prstGeom>
          <a:solidFill>
            <a:srgbClr val="9CB7D4"/>
          </a:solidFill>
          <a:ln w="12700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#9cb7d4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956927924" name=""/>
          <p:cNvSpPr txBox="1"/>
          <p:nvPr/>
        </p:nvSpPr>
        <p:spPr bwMode="auto">
          <a:xfrm flipH="0" flipV="0">
            <a:off x="19624" y="2380158"/>
            <a:ext cx="1216966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Complementary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93724309" name=""/>
          <p:cNvSpPr/>
          <p:nvPr/>
        </p:nvSpPr>
        <p:spPr bwMode="auto">
          <a:xfrm flipH="0" flipV="0">
            <a:off x="3395107" y="2889681"/>
            <a:ext cx="1692304" cy="906261"/>
          </a:xfrm>
          <a:prstGeom prst="rect">
            <a:avLst/>
          </a:prstGeom>
          <a:solidFill>
            <a:srgbClr val="4E2E00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#4e2e00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086683894" name=""/>
          <p:cNvSpPr/>
          <p:nvPr/>
        </p:nvSpPr>
        <p:spPr bwMode="auto">
          <a:xfrm flipH="0" flipV="0">
            <a:off x="5258306" y="2889681"/>
            <a:ext cx="1692304" cy="906261"/>
          </a:xfrm>
          <a:prstGeom prst="rect">
            <a:avLst/>
          </a:prstGeom>
          <a:solidFill>
            <a:srgbClr val="E68F5D"/>
          </a:solidFill>
          <a:ln w="12700" cap="flat" cmpd="sng" algn="ctr">
            <a:solidFill>
              <a:srgbClr val="E68F5D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#e68f5d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30265514" name=""/>
          <p:cNvSpPr/>
          <p:nvPr/>
        </p:nvSpPr>
        <p:spPr bwMode="auto">
          <a:xfrm flipH="0" flipV="0">
            <a:off x="7130755" y="2889681"/>
            <a:ext cx="1692304" cy="906261"/>
          </a:xfrm>
          <a:prstGeom prst="rect">
            <a:avLst/>
          </a:prstGeom>
          <a:solidFill>
            <a:srgbClr val="D4B99C"/>
          </a:solidFill>
          <a:ln w="12700" cap="flat" cmpd="sng" algn="ctr">
            <a:solidFill>
              <a:srgbClr val="D4B99C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#d4b99c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444508012" name=""/>
          <p:cNvSpPr txBox="1"/>
          <p:nvPr/>
        </p:nvSpPr>
        <p:spPr bwMode="auto">
          <a:xfrm flipH="0" flipV="0">
            <a:off x="19624" y="4032285"/>
            <a:ext cx="121729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0">
                <a:latin typeface="Montserrat"/>
                <a:ea typeface="Montserrat"/>
                <a:cs typeface="Montserrat"/>
              </a:rPr>
              <a:t>Palette</a:t>
            </a:r>
            <a:endParaRPr sz="2200" b="0">
              <a:latin typeface="Montserrat"/>
              <a:cs typeface="Montserrat"/>
            </a:endParaRPr>
          </a:p>
        </p:txBody>
      </p:sp>
      <p:sp>
        <p:nvSpPr>
          <p:cNvPr id="714562506" name=""/>
          <p:cNvSpPr/>
          <p:nvPr/>
        </p:nvSpPr>
        <p:spPr bwMode="auto">
          <a:xfrm flipH="0" flipV="0">
            <a:off x="495807" y="4524098"/>
            <a:ext cx="1692304" cy="906261"/>
          </a:xfrm>
          <a:prstGeom prst="rect">
            <a:avLst/>
          </a:prstGeom>
          <a:solidFill>
            <a:srgbClr val="00204E"/>
          </a:solidFill>
          <a:ln w="12700" cap="flat" cmpd="sng" algn="ctr">
            <a:solidFill>
              <a:srgbClr val="00214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#00204e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513782501" name=""/>
          <p:cNvSpPr/>
          <p:nvPr/>
        </p:nvSpPr>
        <p:spPr bwMode="auto">
          <a:xfrm flipH="0" flipV="0">
            <a:off x="2372693" y="4524098"/>
            <a:ext cx="1692304" cy="906261"/>
          </a:xfrm>
          <a:prstGeom prst="rect">
            <a:avLst/>
          </a:prstGeom>
          <a:solidFill>
            <a:srgbClr val="9CB7D4"/>
          </a:solidFill>
          <a:ln w="12700" cap="flat" cmpd="sng" algn="ctr">
            <a:solidFill>
              <a:srgbClr val="9CB7D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#9cb7d4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32523253" name=""/>
          <p:cNvSpPr/>
          <p:nvPr/>
        </p:nvSpPr>
        <p:spPr bwMode="auto">
          <a:xfrm flipH="0" flipV="0">
            <a:off x="4241259" y="4524098"/>
            <a:ext cx="1692304" cy="906261"/>
          </a:xfrm>
          <a:prstGeom prst="rect">
            <a:avLst/>
          </a:prstGeom>
          <a:solidFill>
            <a:srgbClr val="8B687F"/>
          </a:solidFill>
          <a:ln w="12700" cap="flat" cmpd="sng" algn="ctr">
            <a:solidFill>
              <a:srgbClr val="8B687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#8b687f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669604280" name=""/>
          <p:cNvSpPr/>
          <p:nvPr/>
        </p:nvSpPr>
        <p:spPr bwMode="auto">
          <a:xfrm flipH="0" flipV="0">
            <a:off x="6132202" y="4524098"/>
            <a:ext cx="1692304" cy="906261"/>
          </a:xfrm>
          <a:prstGeom prst="rect">
            <a:avLst/>
          </a:prstGeom>
          <a:solidFill>
            <a:srgbClr val="F0C987"/>
          </a:solidFill>
          <a:ln w="12700" cap="flat" cmpd="sng" algn="ctr">
            <a:solidFill>
              <a:srgbClr val="F0C987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#f0c987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2033431030" name=""/>
          <p:cNvSpPr/>
          <p:nvPr/>
        </p:nvSpPr>
        <p:spPr bwMode="auto">
          <a:xfrm flipH="0" flipV="0">
            <a:off x="8004651" y="4524098"/>
            <a:ext cx="1692304" cy="906261"/>
          </a:xfrm>
          <a:prstGeom prst="rect">
            <a:avLst/>
          </a:prstGeom>
          <a:solidFill>
            <a:srgbClr val="B5DBAB"/>
          </a:solidFill>
          <a:ln w="12700" cap="flat" cmpd="sng" algn="ctr">
            <a:solidFill>
              <a:srgbClr val="B5DBAB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b5dbab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328399223" name=""/>
          <p:cNvSpPr/>
          <p:nvPr/>
        </p:nvSpPr>
        <p:spPr bwMode="auto">
          <a:xfrm flipH="0" flipV="0">
            <a:off x="9801778" y="4524098"/>
            <a:ext cx="1692304" cy="906261"/>
          </a:xfrm>
          <a:prstGeom prst="rect">
            <a:avLst/>
          </a:prstGeom>
          <a:solidFill>
            <a:srgbClr val="5DB4E6"/>
          </a:solidFill>
          <a:ln w="12700" cap="flat" cmpd="sng" algn="ctr">
            <a:solidFill>
              <a:srgbClr val="5DB2E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#5db4e6</a:t>
            </a:r>
            <a:endParaRPr sz="2200">
              <a:latin typeface="Montserrat"/>
              <a:cs typeface="Montserrat"/>
            </a:endParaRPr>
          </a:p>
        </p:txBody>
      </p:sp>
      <p:sp>
        <p:nvSpPr>
          <p:cNvPr id="1465746345" name=""/>
          <p:cNvSpPr/>
          <p:nvPr/>
        </p:nvSpPr>
        <p:spPr bwMode="auto">
          <a:xfrm flipH="0" flipV="0">
            <a:off x="5087412" y="5664716"/>
            <a:ext cx="1692303" cy="906260"/>
          </a:xfrm>
          <a:prstGeom prst="rect">
            <a:avLst/>
          </a:prstGeom>
          <a:solidFill>
            <a:srgbClr val="F27474"/>
          </a:solidFill>
          <a:ln w="12700" cap="flat" cmpd="sng" algn="ctr">
            <a:solidFill>
              <a:srgbClr val="F08888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latin typeface="Montserrat"/>
                <a:ea typeface="Montserrat"/>
                <a:cs typeface="Montserrat"/>
              </a:rPr>
              <a:t>#</a:t>
            </a:r>
            <a:r>
              <a:rPr lang="en-US" sz="2200" b="0" i="0" u="none" strike="noStrike" cap="none" spc="0">
                <a:solidFill>
                  <a:schemeClr val="lt1"/>
                </a:solidFill>
                <a:latin typeface="Montserrat"/>
                <a:ea typeface="Montserrat"/>
                <a:cs typeface="Montserrat"/>
              </a:rPr>
              <a:t>f27474</a:t>
            </a:r>
            <a:endParaRPr sz="2200"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09602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57" y="0"/>
            <a:ext cx="12191999" cy="6858000"/>
          </a:xfrm>
          <a:prstGeom prst="rect">
            <a:avLst/>
          </a:prstGeom>
        </p:spPr>
      </p:pic>
      <p:sp>
        <p:nvSpPr>
          <p:cNvPr id="1487860885" name=""/>
          <p:cNvSpPr/>
          <p:nvPr/>
        </p:nvSpPr>
        <p:spPr bwMode="auto">
          <a:xfrm flipH="0" flipV="0">
            <a:off x="115272" y="1257669"/>
            <a:ext cx="4064364" cy="5012185"/>
          </a:xfrm>
          <a:prstGeom prst="rect">
            <a:avLst/>
          </a:prstGeom>
          <a:noFill/>
          <a:ln w="57150" cap="flat" cmpd="sng" algn="ctr">
            <a:solidFill>
              <a:srgbClr val="0020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632454883" name=""/>
          <p:cNvSpPr/>
          <p:nvPr/>
        </p:nvSpPr>
        <p:spPr bwMode="auto">
          <a:xfrm flipH="0" flipV="0">
            <a:off x="8042592" y="1257668"/>
            <a:ext cx="3638547" cy="5012185"/>
          </a:xfrm>
          <a:prstGeom prst="rect">
            <a:avLst/>
          </a:prstGeom>
          <a:noFill/>
          <a:ln w="57150" cap="flat" cmpd="sng" algn="ctr">
            <a:solidFill>
              <a:srgbClr val="0020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55098819" name=""/>
          <p:cNvSpPr/>
          <p:nvPr/>
        </p:nvSpPr>
        <p:spPr bwMode="auto">
          <a:xfrm flipH="0" flipV="0">
            <a:off x="4249125" y="3951612"/>
            <a:ext cx="1655565" cy="2318242"/>
          </a:xfrm>
          <a:prstGeom prst="rect">
            <a:avLst/>
          </a:prstGeom>
          <a:noFill/>
          <a:ln w="57150" cap="flat" cmpd="sng" algn="ctr">
            <a:solidFill>
              <a:srgbClr val="C94949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rgbClr val="C94949"/>
              </a:solidFill>
              <a:latin typeface="Montserrat"/>
              <a:cs typeface="Montserrat"/>
            </a:endParaRPr>
          </a:p>
        </p:txBody>
      </p:sp>
      <p:sp>
        <p:nvSpPr>
          <p:cNvPr id="865912492" name=""/>
          <p:cNvSpPr/>
          <p:nvPr/>
        </p:nvSpPr>
        <p:spPr bwMode="auto">
          <a:xfrm flipH="0" flipV="0">
            <a:off x="6315022" y="3951612"/>
            <a:ext cx="1648849" cy="2318242"/>
          </a:xfrm>
          <a:prstGeom prst="rect">
            <a:avLst/>
          </a:prstGeom>
          <a:noFill/>
          <a:ln w="57150" cap="flat" cmpd="sng" algn="ctr">
            <a:solidFill>
              <a:srgbClr val="C94949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778439986" name=""/>
          <p:cNvSpPr/>
          <p:nvPr/>
        </p:nvSpPr>
        <p:spPr bwMode="auto">
          <a:xfrm flipH="0" flipV="0">
            <a:off x="4951165" y="2770512"/>
            <a:ext cx="2469783" cy="800118"/>
          </a:xfrm>
          <a:prstGeom prst="rect">
            <a:avLst/>
          </a:prstGeom>
          <a:noFill/>
          <a:ln w="57150" cap="flat" cmpd="sng" algn="ctr">
            <a:solidFill>
              <a:srgbClr val="8B687F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073372221" name=""/>
          <p:cNvSpPr txBox="1"/>
          <p:nvPr/>
        </p:nvSpPr>
        <p:spPr bwMode="auto">
          <a:xfrm flipH="0" flipV="0">
            <a:off x="104472" y="5903734"/>
            <a:ext cx="407660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rgbClr val="00204E"/>
                </a:solidFill>
                <a:latin typeface="Montserrat"/>
                <a:cs typeface="Montserrat"/>
              </a:rPr>
              <a:t>Transmission </a:t>
            </a:r>
            <a:r>
              <a:rPr b="1">
                <a:solidFill>
                  <a:srgbClr val="00204E"/>
                </a:solidFill>
                <a:latin typeface="Montserrat"/>
                <a:cs typeface="Montserrat"/>
              </a:rPr>
              <a:t>computer</a:t>
            </a:r>
            <a:endParaRPr sz="2200" b="1">
              <a:solidFill>
                <a:srgbClr val="00204E"/>
              </a:solidFill>
              <a:latin typeface="Montserrat"/>
              <a:cs typeface="Montserrat"/>
            </a:endParaRPr>
          </a:p>
        </p:txBody>
      </p:sp>
      <p:sp>
        <p:nvSpPr>
          <p:cNvPr id="711858826" name=""/>
          <p:cNvSpPr txBox="1"/>
          <p:nvPr/>
        </p:nvSpPr>
        <p:spPr bwMode="auto">
          <a:xfrm flipH="0" flipV="0">
            <a:off x="8042592" y="5873073"/>
            <a:ext cx="364466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1">
                <a:solidFill>
                  <a:srgbClr val="00204E"/>
                </a:solidFill>
                <a:latin typeface="Montserrat"/>
                <a:cs typeface="Montserrat"/>
              </a:rPr>
              <a:t>Reception computer</a:t>
            </a:r>
            <a:endParaRPr sz="2200" b="1">
              <a:solidFill>
                <a:srgbClr val="00204E"/>
              </a:solidFill>
              <a:latin typeface="Montserrat"/>
              <a:cs typeface="Montserrat"/>
            </a:endParaRPr>
          </a:p>
        </p:txBody>
      </p:sp>
      <p:sp>
        <p:nvSpPr>
          <p:cNvPr id="503158729" name=""/>
          <p:cNvSpPr txBox="1"/>
          <p:nvPr/>
        </p:nvSpPr>
        <p:spPr bwMode="auto">
          <a:xfrm flipH="0" flipV="0">
            <a:off x="4249125" y="5903734"/>
            <a:ext cx="1660965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b="1" i="0" u="none" strike="noStrike" cap="none" spc="0">
                <a:solidFill>
                  <a:srgbClr val="C94949"/>
                </a:solidFill>
                <a:latin typeface="Montserrat"/>
                <a:ea typeface="Montserrat"/>
                <a:cs typeface="Montserrat"/>
              </a:rPr>
              <a:t>USRP tx</a:t>
            </a:r>
            <a:endParaRPr sz="2200" b="1">
              <a:solidFill>
                <a:srgbClr val="C94949"/>
              </a:solidFill>
              <a:latin typeface="Montserrat"/>
              <a:cs typeface="Montserrat"/>
            </a:endParaRPr>
          </a:p>
        </p:txBody>
      </p:sp>
      <p:sp>
        <p:nvSpPr>
          <p:cNvPr id="1990537135" name=""/>
          <p:cNvSpPr txBox="1"/>
          <p:nvPr/>
        </p:nvSpPr>
        <p:spPr bwMode="auto">
          <a:xfrm flipH="0" flipV="0">
            <a:off x="5668520" y="2941453"/>
            <a:ext cx="85567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1">
                <a:solidFill>
                  <a:srgbClr val="8B687F"/>
                </a:solidFill>
                <a:latin typeface="Montserrat"/>
                <a:cs typeface="Montserrat"/>
              </a:rPr>
              <a:t>Clock</a:t>
            </a:r>
            <a:r>
              <a:rPr b="1">
                <a:solidFill>
                  <a:srgbClr val="8B687F"/>
                </a:solidFill>
                <a:latin typeface="Montserrat"/>
                <a:cs typeface="Montserrat"/>
              </a:rPr>
              <a:t>    </a:t>
            </a:r>
            <a:endParaRPr sz="2200" b="1">
              <a:solidFill>
                <a:srgbClr val="8B687F"/>
              </a:solidFill>
              <a:latin typeface="Montserrat"/>
              <a:cs typeface="Montserrat"/>
            </a:endParaRPr>
          </a:p>
        </p:txBody>
      </p:sp>
      <p:sp>
        <p:nvSpPr>
          <p:cNvPr id="299091125" name=""/>
          <p:cNvSpPr txBox="1"/>
          <p:nvPr/>
        </p:nvSpPr>
        <p:spPr bwMode="auto">
          <a:xfrm flipH="0" flipV="0">
            <a:off x="6315022" y="5903734"/>
            <a:ext cx="1662404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b="1" i="0" u="none" strike="noStrike" cap="none" spc="0">
                <a:solidFill>
                  <a:srgbClr val="C94949"/>
                </a:solidFill>
                <a:latin typeface="Montserrat"/>
                <a:ea typeface="Montserrat"/>
                <a:cs typeface="Montserrat"/>
              </a:rPr>
              <a:t>USRP </a:t>
            </a:r>
            <a:r>
              <a:rPr lang="en-US" b="1" i="0" u="none" strike="noStrike" cap="none" spc="0">
                <a:solidFill>
                  <a:srgbClr val="C94949"/>
                </a:solidFill>
                <a:latin typeface="Montserrat"/>
                <a:ea typeface="Montserrat"/>
                <a:cs typeface="Montserrat"/>
              </a:rPr>
              <a:t>rx</a:t>
            </a:r>
            <a:endParaRPr sz="2200" b="1">
              <a:solidFill>
                <a:srgbClr val="C94949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053159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30690" y="2683295"/>
            <a:ext cx="3496648" cy="3496648"/>
          </a:xfrm>
          <a:prstGeom prst="rect">
            <a:avLst/>
          </a:prstGeom>
        </p:spPr>
      </p:pic>
      <p:pic>
        <p:nvPicPr>
          <p:cNvPr id="157516766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1" flipV="0">
            <a:off x="6662700" y="2686936"/>
            <a:ext cx="3493008" cy="3493008"/>
          </a:xfrm>
          <a:prstGeom prst="rect">
            <a:avLst/>
          </a:prstGeom>
          <a:ln>
            <a:noFill/>
          </a:ln>
        </p:spPr>
      </p:pic>
      <p:pic>
        <p:nvPicPr>
          <p:cNvPr id="2135533107" name="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 bwMode="auto">
          <a:xfrm flipH="0" flipV="0">
            <a:off x="4049654" y="775451"/>
            <a:ext cx="2380236" cy="2380236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124897" y="2347842"/>
            <a:ext cx="1202184" cy="1089363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001203" name=""/>
          <p:cNvCxnSpPr>
            <a:cxnSpLocks/>
          </p:cNvCxnSpPr>
          <p:nvPr/>
        </p:nvCxnSpPr>
        <p:spPr bwMode="auto">
          <a:xfrm flipH="0" flipV="0">
            <a:off x="5828799" y="2347842"/>
            <a:ext cx="1202184" cy="1089363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405574" name=""/>
          <p:cNvSpPr/>
          <p:nvPr/>
        </p:nvSpPr>
        <p:spPr bwMode="auto">
          <a:xfrm flipH="0" flipV="0">
            <a:off x="4924753" y="3437206"/>
            <a:ext cx="448206" cy="2321705"/>
          </a:xfrm>
          <a:prstGeom prst="rect">
            <a:avLst/>
          </a:prstGeom>
          <a:solidFill>
            <a:srgbClr val="8B687F"/>
          </a:solidFill>
          <a:ln w="12700" cap="flat" cmpd="sng" algn="ctr">
            <a:solidFill>
              <a:srgbClr val="8B687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2200">
              <a:latin typeface="Montserrat"/>
              <a:cs typeface="Montserrat"/>
            </a:endParaRPr>
          </a:p>
        </p:txBody>
      </p:sp>
      <p:sp>
        <p:nvSpPr>
          <p:cNvPr id="21550079" name=""/>
          <p:cNvSpPr txBox="1"/>
          <p:nvPr/>
        </p:nvSpPr>
        <p:spPr bwMode="auto">
          <a:xfrm flipH="0" flipV="0">
            <a:off x="655798" y="5403932"/>
            <a:ext cx="224643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Transmitter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1007931295" name=""/>
          <p:cNvSpPr txBox="1"/>
          <p:nvPr/>
        </p:nvSpPr>
        <p:spPr bwMode="auto">
          <a:xfrm flipH="0" flipV="0">
            <a:off x="7284188" y="5405552"/>
            <a:ext cx="225003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Receiver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122500045" name=""/>
          <p:cNvSpPr/>
          <p:nvPr/>
        </p:nvSpPr>
        <p:spPr bwMode="auto">
          <a:xfrm rot="19049345" flipH="0" flipV="0">
            <a:off x="2843283" y="2622246"/>
            <a:ext cx="1430320" cy="3818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010110101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353231224" name=""/>
          <p:cNvSpPr/>
          <p:nvPr/>
        </p:nvSpPr>
        <p:spPr bwMode="auto">
          <a:xfrm rot="2572156" flipH="0" flipV="0">
            <a:off x="5767693" y="2503489"/>
            <a:ext cx="1430319" cy="3818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010110101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pic>
        <p:nvPicPr>
          <p:cNvPr id="624984267" name="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/>
        </p:blipFill>
        <p:spPr bwMode="auto">
          <a:xfrm flipH="0" flipV="0">
            <a:off x="10357501" y="4043437"/>
            <a:ext cx="980626" cy="980626"/>
          </a:xfrm>
          <a:prstGeom prst="rect">
            <a:avLst/>
          </a:prstGeom>
        </p:spPr>
      </p:pic>
      <p:pic>
        <p:nvPicPr>
          <p:cNvPr id="1269311489" name="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 bwMode="auto">
          <a:xfrm flipH="0" flipV="0">
            <a:off x="10356252" y="5102621"/>
            <a:ext cx="939060" cy="939060"/>
          </a:xfrm>
          <a:prstGeom prst="rect">
            <a:avLst/>
          </a:prstGeom>
        </p:spPr>
      </p:pic>
      <p:cxnSp>
        <p:nvCxnSpPr>
          <p:cNvPr id="829757024" name=""/>
          <p:cNvCxnSpPr>
            <a:cxnSpLocks/>
          </p:cNvCxnSpPr>
          <p:nvPr/>
        </p:nvCxnSpPr>
        <p:spPr bwMode="auto">
          <a:xfrm rot="0" flipH="0" flipV="1">
            <a:off x="9534220" y="4533751"/>
            <a:ext cx="807451" cy="477196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953582" name=""/>
          <p:cNvCxnSpPr>
            <a:cxnSpLocks/>
          </p:cNvCxnSpPr>
          <p:nvPr/>
        </p:nvCxnSpPr>
        <p:spPr bwMode="auto">
          <a:xfrm rot="0" flipH="0" flipV="0">
            <a:off x="9535471" y="5024064"/>
            <a:ext cx="806200" cy="548087"/>
          </a:xfrm>
          <a:prstGeom prst="line">
            <a:avLst/>
          </a:prstGeom>
          <a:ln w="38099" cap="flat" cmpd="sng" algn="ctr">
            <a:solidFill>
              <a:srgbClr val="F0C987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726312" name=""/>
          <p:cNvSpPr/>
          <p:nvPr/>
        </p:nvSpPr>
        <p:spPr bwMode="auto">
          <a:xfrm flipH="0" flipV="0">
            <a:off x="688420" y="4240037"/>
            <a:ext cx="11570253" cy="1314509"/>
          </a:xfrm>
          <a:prstGeom prst="rect">
            <a:avLst/>
          </a:prstGeom>
          <a:solidFill>
            <a:srgbClr val="EDF4FA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Communication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175834150" name=""/>
          <p:cNvSpPr/>
          <p:nvPr/>
        </p:nvSpPr>
        <p:spPr bwMode="auto">
          <a:xfrm flipH="0" flipV="0">
            <a:off x="688421" y="1186423"/>
            <a:ext cx="11500337" cy="1314510"/>
          </a:xfrm>
          <a:prstGeom prst="rect">
            <a:avLst/>
          </a:prstGeom>
          <a:solidFill>
            <a:srgbClr val="EDF4FA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RADAR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6053330" name=""/>
          <p:cNvSpPr/>
          <p:nvPr/>
        </p:nvSpPr>
        <p:spPr bwMode="auto">
          <a:xfrm flipH="0" flipV="0">
            <a:off x="2088115" y="2912257"/>
            <a:ext cx="2486529" cy="1025195"/>
          </a:xfrm>
          <a:prstGeom prst="rect">
            <a:avLst/>
          </a:prstGeom>
          <a:solidFill>
            <a:schemeClr val="bg1"/>
          </a:solidFill>
          <a:ln w="76199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Synchronization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73790560" name=""/>
          <p:cNvSpPr/>
          <p:nvPr/>
        </p:nvSpPr>
        <p:spPr bwMode="auto">
          <a:xfrm flipH="0" flipV="0">
            <a:off x="7860852" y="4450750"/>
            <a:ext cx="2486529" cy="1025195"/>
          </a:xfrm>
          <a:prstGeom prst="rect">
            <a:avLst/>
          </a:prstGeom>
          <a:noFill/>
          <a:ln w="76199" cap="flat" cmpd="sng" algn="ctr">
            <a:solidFill>
              <a:srgbClr val="8B687F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Channel equalization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75930569" name=""/>
          <p:cNvSpPr/>
          <p:nvPr/>
        </p:nvSpPr>
        <p:spPr bwMode="auto">
          <a:xfrm flipH="0" flipV="0">
            <a:off x="7847733" y="2912257"/>
            <a:ext cx="2486529" cy="1025195"/>
          </a:xfrm>
          <a:prstGeom prst="rect">
            <a:avLst/>
          </a:prstGeom>
          <a:solidFill>
            <a:schemeClr val="bg1"/>
          </a:solidFill>
          <a:ln w="76199" cap="flat" cmpd="sng" algn="ctr">
            <a:solidFill>
              <a:srgbClr val="5DB4E6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channel estimation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66966109" name=""/>
          <p:cNvSpPr/>
          <p:nvPr/>
        </p:nvSpPr>
        <p:spPr bwMode="auto">
          <a:xfrm flipH="0" flipV="0">
            <a:off x="7847733" y="1375296"/>
            <a:ext cx="2486529" cy="1025195"/>
          </a:xfrm>
          <a:prstGeom prst="rect">
            <a:avLst/>
          </a:prstGeom>
          <a:noFill/>
          <a:ln w="76199" cap="flat" cmpd="sng" algn="ctr">
            <a:solidFill>
              <a:srgbClr val="B5DBAB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cs typeface="Montserrat"/>
              </a:rPr>
              <a:t>Delay/Doppler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472042297" name=""/>
          <p:cNvCxnSpPr>
            <a:cxnSpLocks/>
          </p:cNvCxnSpPr>
          <p:nvPr/>
        </p:nvCxnSpPr>
        <p:spPr bwMode="auto">
          <a:xfrm rot="16199969" flipH="0" flipV="1">
            <a:off x="8920280" y="2671651"/>
            <a:ext cx="341433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495600" name=""/>
          <p:cNvCxnSpPr>
            <a:cxnSpLocks/>
          </p:cNvCxnSpPr>
          <p:nvPr/>
        </p:nvCxnSpPr>
        <p:spPr bwMode="auto">
          <a:xfrm flipH="0" flipV="0">
            <a:off x="2871597" y="1110285"/>
            <a:ext cx="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774614" name=""/>
          <p:cNvCxnSpPr>
            <a:cxnSpLocks/>
          </p:cNvCxnSpPr>
          <p:nvPr/>
        </p:nvCxnSpPr>
        <p:spPr bwMode="auto">
          <a:xfrm rot="0" flipH="0" flipV="0">
            <a:off x="4629075" y="3423780"/>
            <a:ext cx="22159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400315" name=""/>
          <p:cNvCxnSpPr>
            <a:cxnSpLocks/>
          </p:cNvCxnSpPr>
          <p:nvPr/>
        </p:nvCxnSpPr>
        <p:spPr bwMode="auto">
          <a:xfrm rot="0" flipH="0" flipV="0">
            <a:off x="10399831" y="4963348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16114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8421" y="2912256"/>
            <a:ext cx="1025195" cy="1025195"/>
          </a:xfrm>
          <a:prstGeom prst="rect">
            <a:avLst/>
          </a:prstGeom>
        </p:spPr>
      </p:pic>
      <p:cxnSp>
        <p:nvCxnSpPr>
          <p:cNvPr id="843257013" name=""/>
          <p:cNvCxnSpPr>
            <a:cxnSpLocks/>
          </p:cNvCxnSpPr>
          <p:nvPr/>
        </p:nvCxnSpPr>
        <p:spPr bwMode="auto">
          <a:xfrm rot="0" flipH="0" flipV="0">
            <a:off x="10399831" y="1888254"/>
            <a:ext cx="174825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0891825" name=""/>
          <p:cNvSpPr txBox="1"/>
          <p:nvPr/>
        </p:nvSpPr>
        <p:spPr bwMode="auto">
          <a:xfrm flipH="0" flipV="0">
            <a:off x="10574656" y="1568394"/>
            <a:ext cx="124885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cs typeface="Montserrat"/>
              </a:rPr>
              <a:t>Speed &amp; Distance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865312488" name=""/>
          <p:cNvSpPr txBox="1"/>
          <p:nvPr/>
        </p:nvSpPr>
        <p:spPr bwMode="auto">
          <a:xfrm flipH="0" flipV="0">
            <a:off x="10574656" y="4780288"/>
            <a:ext cx="1245617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b="0">
                <a:solidFill>
                  <a:schemeClr val="tx1"/>
                </a:solidFill>
                <a:latin typeface="Montserrat"/>
                <a:cs typeface="Montserrat"/>
              </a:rPr>
              <a:t>010110101</a:t>
            </a:r>
            <a:endParaRPr sz="2200" b="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1717636190" name=""/>
          <p:cNvCxnSpPr>
            <a:cxnSpLocks/>
          </p:cNvCxnSpPr>
          <p:nvPr/>
        </p:nvCxnSpPr>
        <p:spPr bwMode="auto">
          <a:xfrm rot="16199969" flipH="1" flipV="0">
            <a:off x="8920281" y="4172204"/>
            <a:ext cx="341433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137983" name=""/>
          <p:cNvCxnSpPr>
            <a:cxnSpLocks/>
          </p:cNvCxnSpPr>
          <p:nvPr/>
        </p:nvCxnSpPr>
        <p:spPr bwMode="auto">
          <a:xfrm rot="0" flipH="0" flipV="0">
            <a:off x="1774850" y="3423780"/>
            <a:ext cx="22159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1063606" name=""/>
          <p:cNvCxnSpPr>
            <a:cxnSpLocks/>
          </p:cNvCxnSpPr>
          <p:nvPr/>
        </p:nvCxnSpPr>
        <p:spPr bwMode="auto">
          <a:xfrm rot="0" flipH="0" flipV="0">
            <a:off x="7507256" y="3424860"/>
            <a:ext cx="221592" cy="0"/>
          </a:xfrm>
          <a:prstGeom prst="line">
            <a:avLst/>
          </a:prstGeom>
          <a:ln w="38099" cap="flat" cmpd="sng" algn="ctr">
            <a:solidFill>
              <a:srgbClr val="00214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423208" name=""/>
          <p:cNvCxnSpPr>
            <a:cxnSpLocks/>
          </p:cNvCxnSpPr>
          <p:nvPr/>
        </p:nvCxnSpPr>
        <p:spPr bwMode="auto">
          <a:xfrm flipH="0" flipV="0">
            <a:off x="2088115" y="693205"/>
            <a:ext cx="4007882" cy="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645971" name=""/>
          <p:cNvCxnSpPr>
            <a:cxnSpLocks/>
          </p:cNvCxnSpPr>
          <p:nvPr/>
        </p:nvCxnSpPr>
        <p:spPr bwMode="auto">
          <a:xfrm flipH="0" flipV="1">
            <a:off x="6095999" y="749140"/>
            <a:ext cx="0" cy="4985529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076210" name=""/>
          <p:cNvCxnSpPr>
            <a:cxnSpLocks/>
          </p:cNvCxnSpPr>
          <p:nvPr/>
        </p:nvCxnSpPr>
        <p:spPr bwMode="auto">
          <a:xfrm flipH="0" flipV="0">
            <a:off x="2088115" y="5734311"/>
            <a:ext cx="4007882" cy="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313085" name=""/>
          <p:cNvCxnSpPr>
            <a:cxnSpLocks/>
          </p:cNvCxnSpPr>
          <p:nvPr/>
        </p:nvCxnSpPr>
        <p:spPr bwMode="auto">
          <a:xfrm flipH="0" flipV="0">
            <a:off x="6320081" y="692845"/>
            <a:ext cx="5938593" cy="36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890245" name=""/>
          <p:cNvCxnSpPr>
            <a:cxnSpLocks/>
          </p:cNvCxnSpPr>
          <p:nvPr/>
        </p:nvCxnSpPr>
        <p:spPr bwMode="auto">
          <a:xfrm flipH="0" flipV="0">
            <a:off x="6320081" y="5734311"/>
            <a:ext cx="5868678" cy="360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068540" name=""/>
          <p:cNvSpPr txBox="1"/>
          <p:nvPr/>
        </p:nvSpPr>
        <p:spPr bwMode="auto">
          <a:xfrm flipH="0" flipV="0">
            <a:off x="2871597" y="748780"/>
            <a:ext cx="1667538" cy="427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Hardware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cxnSp>
        <p:nvCxnSpPr>
          <p:cNvPr id="1705148684" name=""/>
          <p:cNvCxnSpPr>
            <a:cxnSpLocks/>
          </p:cNvCxnSpPr>
          <p:nvPr/>
        </p:nvCxnSpPr>
        <p:spPr bwMode="auto">
          <a:xfrm flipH="0" flipV="1">
            <a:off x="6320081" y="748780"/>
            <a:ext cx="0" cy="4985529"/>
          </a:xfrm>
          <a:prstGeom prst="line">
            <a:avLst/>
          </a:prstGeom>
          <a:ln w="57150" cap="flat" cmpd="sng" algn="ctr">
            <a:solidFill>
              <a:srgbClr val="9CB7D4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7726528" name=""/>
          <p:cNvSpPr txBox="1"/>
          <p:nvPr/>
        </p:nvSpPr>
        <p:spPr bwMode="auto">
          <a:xfrm flipH="0" flipV="0">
            <a:off x="8271068" y="748780"/>
            <a:ext cx="1676176" cy="4270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rgbClr val="9CB7D4"/>
                </a:solidFill>
                <a:latin typeface="Montserrat"/>
                <a:cs typeface="Montserrat"/>
              </a:rPr>
              <a:t>Software</a:t>
            </a:r>
            <a:endParaRPr sz="2200" b="0">
              <a:solidFill>
                <a:srgbClr val="9CB7D4"/>
              </a:solidFill>
              <a:latin typeface="Montserrat"/>
              <a:cs typeface="Montserrat"/>
            </a:endParaRPr>
          </a:p>
        </p:txBody>
      </p:sp>
      <p:sp>
        <p:nvSpPr>
          <p:cNvPr id="1001638779" name=""/>
          <p:cNvSpPr/>
          <p:nvPr/>
        </p:nvSpPr>
        <p:spPr bwMode="auto">
          <a:xfrm flipH="0" flipV="0">
            <a:off x="4953135" y="2912257"/>
            <a:ext cx="2486529" cy="1025195"/>
          </a:xfrm>
          <a:prstGeom prst="rect">
            <a:avLst/>
          </a:prstGeom>
          <a:solidFill>
            <a:schemeClr val="bg1"/>
          </a:solidFill>
          <a:ln w="76199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OFDM demodulation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2131955082" name=""/>
          <p:cNvCxnSpPr>
            <a:cxnSpLocks/>
          </p:cNvCxnSpPr>
          <p:nvPr/>
        </p:nvCxnSpPr>
        <p:spPr bwMode="auto">
          <a:xfrm rot="0" flipH="0" flipV="1">
            <a:off x="5606177" y="962320"/>
            <a:ext cx="1180446" cy="0"/>
          </a:xfrm>
          <a:prstGeom prst="line">
            <a:avLst/>
          </a:prstGeom>
          <a:ln w="76199" cap="flat" cmpd="sng" algn="ctr">
            <a:solidFill>
              <a:srgbClr val="9CB7D4"/>
            </a:solidFill>
            <a:prstDash val="solid"/>
            <a:miter lim="800000"/>
            <a:headEnd type="triangle" w="sm" len="med"/>
            <a:tailEnd type="triangle" w="sm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69645" name=""/>
          <p:cNvSpPr/>
          <p:nvPr/>
        </p:nvSpPr>
        <p:spPr bwMode="auto">
          <a:xfrm flipH="0" flipV="0">
            <a:off x="1523442" y="4883917"/>
            <a:ext cx="1725052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69811949" name=""/>
          <p:cNvSpPr/>
          <p:nvPr/>
        </p:nvSpPr>
        <p:spPr bwMode="auto">
          <a:xfrm flipH="0" flipV="0">
            <a:off x="1523442" y="2233314"/>
            <a:ext cx="9370320" cy="1828350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Crossbar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63829089" name=""/>
          <p:cNvSpPr/>
          <p:nvPr/>
        </p:nvSpPr>
        <p:spPr bwMode="auto">
          <a:xfrm flipH="1" flipV="1">
            <a:off x="1197642" y="1584150"/>
            <a:ext cx="10066843" cy="5157326"/>
          </a:xfrm>
          <a:prstGeom prst="rect">
            <a:avLst/>
          </a:prstGeom>
          <a:noFill/>
          <a:ln w="76199" cap="flat" cmpd="sng" algn="ctr">
            <a:solidFill>
              <a:srgbClr val="A5B7CA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2200">
              <a:latin typeface="Montserrat"/>
              <a:cs typeface="Montserrat"/>
            </a:endParaRPr>
          </a:p>
        </p:txBody>
      </p:sp>
      <p:sp>
        <p:nvSpPr>
          <p:cNvPr id="1827174848" name=""/>
          <p:cNvSpPr txBox="1"/>
          <p:nvPr/>
        </p:nvSpPr>
        <p:spPr bwMode="auto">
          <a:xfrm flipH="0" flipV="0">
            <a:off x="1197641" y="1584149"/>
            <a:ext cx="358501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b="1">
                <a:solidFill>
                  <a:srgbClr val="A5B7CA"/>
                </a:solidFill>
                <a:latin typeface="Montserrat"/>
                <a:ea typeface="Montserrat"/>
                <a:cs typeface="Montserrat"/>
              </a:rPr>
              <a:t>FPGA RFNoC image</a:t>
            </a:r>
            <a:endParaRPr sz="2200" b="1">
              <a:solidFill>
                <a:srgbClr val="A5B7CA"/>
              </a:solidFill>
              <a:latin typeface="Montserrat"/>
              <a:cs typeface="Montserrat"/>
            </a:endParaRPr>
          </a:p>
        </p:txBody>
      </p:sp>
      <p:sp>
        <p:nvSpPr>
          <p:cNvPr id="456112394" name=""/>
          <p:cNvSpPr/>
          <p:nvPr/>
        </p:nvSpPr>
        <p:spPr bwMode="auto">
          <a:xfrm flipH="0" flipV="0">
            <a:off x="3421886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951385626" name=""/>
          <p:cNvSpPr/>
          <p:nvPr/>
        </p:nvSpPr>
        <p:spPr bwMode="auto">
          <a:xfrm flipH="0" flipV="0">
            <a:off x="5346077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00214E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Existing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759435496" name=""/>
          <p:cNvSpPr/>
          <p:nvPr/>
        </p:nvSpPr>
        <p:spPr bwMode="auto">
          <a:xfrm flipH="0" flipV="0">
            <a:off x="7260205" y="4883916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741477249" name=""/>
          <p:cNvSpPr/>
          <p:nvPr/>
        </p:nvSpPr>
        <p:spPr bwMode="auto">
          <a:xfrm flipH="0" flipV="0">
            <a:off x="9168711" y="4885760"/>
            <a:ext cx="1725051" cy="1556244"/>
          </a:xfrm>
          <a:prstGeom prst="rect">
            <a:avLst/>
          </a:prstGeom>
          <a:noFill/>
          <a:ln w="57150" cap="flat" cmpd="sng" algn="ctr">
            <a:solidFill>
              <a:srgbClr val="F0C987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New </a:t>
            </a:r>
            <a:r>
              <a:rPr sz="2200"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IP block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cxnSp>
        <p:nvCxnSpPr>
          <p:cNvPr id="1947000045" name=""/>
          <p:cNvCxnSpPr>
            <a:cxnSpLocks/>
          </p:cNvCxnSpPr>
          <p:nvPr/>
        </p:nvCxnSpPr>
        <p:spPr bwMode="auto">
          <a:xfrm rot="5399942" flipH="0" flipV="0">
            <a:off x="2040886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524358" name=""/>
          <p:cNvCxnSpPr>
            <a:cxnSpLocks/>
          </p:cNvCxnSpPr>
          <p:nvPr/>
        </p:nvCxnSpPr>
        <p:spPr bwMode="auto">
          <a:xfrm rot="5399942" flipH="0" flipV="0">
            <a:off x="3865172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0682576" name=""/>
          <p:cNvCxnSpPr>
            <a:cxnSpLocks/>
          </p:cNvCxnSpPr>
          <p:nvPr/>
        </p:nvCxnSpPr>
        <p:spPr bwMode="auto">
          <a:xfrm rot="5399942" flipH="0" flipV="0">
            <a:off x="5844849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986169" name=""/>
          <p:cNvCxnSpPr>
            <a:cxnSpLocks/>
          </p:cNvCxnSpPr>
          <p:nvPr/>
        </p:nvCxnSpPr>
        <p:spPr bwMode="auto">
          <a:xfrm rot="5399942" flipH="0" flipV="0">
            <a:off x="7777648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9506724" name=""/>
          <p:cNvCxnSpPr>
            <a:cxnSpLocks/>
          </p:cNvCxnSpPr>
          <p:nvPr/>
        </p:nvCxnSpPr>
        <p:spPr bwMode="auto">
          <a:xfrm rot="5399942" flipH="0" flipV="0">
            <a:off x="9686154" y="4475943"/>
            <a:ext cx="69016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141013" name=""/>
          <p:cNvCxnSpPr>
            <a:cxnSpLocks/>
          </p:cNvCxnSpPr>
          <p:nvPr/>
        </p:nvCxnSpPr>
        <p:spPr bwMode="auto">
          <a:xfrm rot="5399942" flipH="0" flipV="0">
            <a:off x="4581046" y="1579526"/>
            <a:ext cx="1131817" cy="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780037" name=""/>
          <p:cNvCxnSpPr>
            <a:cxnSpLocks/>
          </p:cNvCxnSpPr>
          <p:nvPr/>
        </p:nvCxnSpPr>
        <p:spPr bwMode="auto">
          <a:xfrm rot="5399942" flipH="0" flipV="0">
            <a:off x="6754137" y="1583970"/>
            <a:ext cx="1122570" cy="36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6580801" name=""/>
          <p:cNvSpPr/>
          <p:nvPr/>
        </p:nvSpPr>
        <p:spPr bwMode="auto">
          <a:xfrm flipH="0" flipV="0">
            <a:off x="4284416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Transport adapters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910116798" name=""/>
          <p:cNvSpPr/>
          <p:nvPr/>
        </p:nvSpPr>
        <p:spPr bwMode="auto">
          <a:xfrm flipH="0" flipV="0">
            <a:off x="6452712" y="122563"/>
            <a:ext cx="1725051" cy="800119"/>
          </a:xfrm>
          <a:prstGeom prst="rect">
            <a:avLst/>
          </a:prstGeom>
          <a:noFill/>
          <a:ln w="57150" cap="flat" cmpd="sng" algn="ctr">
            <a:solidFill>
              <a:srgbClr val="9CB7D4">
                <a:alpha val="99999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Radio interfaces</a:t>
            </a:r>
            <a:endParaRPr sz="2200" b="1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258635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4711619" y="-67649"/>
            <a:ext cx="2601299" cy="2601299"/>
          </a:xfrm>
          <a:prstGeom prst="rect">
            <a:avLst/>
          </a:prstGeom>
        </p:spPr>
      </p:pic>
      <p:pic>
        <p:nvPicPr>
          <p:cNvPr id="1289587292" name="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 flipH="0" flipV="0">
            <a:off x="451094" y="3067049"/>
            <a:ext cx="3457125" cy="3457125"/>
          </a:xfrm>
          <a:prstGeom prst="rect">
            <a:avLst/>
          </a:prstGeom>
        </p:spPr>
      </p:pic>
      <p:pic>
        <p:nvPicPr>
          <p:cNvPr id="155002551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11570" y="-515324"/>
            <a:ext cx="3496649" cy="3496649"/>
          </a:xfrm>
          <a:prstGeom prst="rect">
            <a:avLst/>
          </a:prstGeom>
        </p:spPr>
      </p:pic>
      <p:pic>
        <p:nvPicPr>
          <p:cNvPr id="147074223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060144" y="-515324"/>
            <a:ext cx="3496649" cy="3496649"/>
          </a:xfrm>
          <a:prstGeom prst="rect">
            <a:avLst/>
          </a:prstGeom>
        </p:spPr>
      </p:pic>
      <p:pic>
        <p:nvPicPr>
          <p:cNvPr id="64927174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7965201" y="3067049"/>
            <a:ext cx="3457125" cy="3457125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1549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767331" name=""/>
          <p:cNvCxnSpPr>
            <a:cxnSpLocks/>
          </p:cNvCxnSpPr>
          <p:nvPr/>
        </p:nvCxnSpPr>
        <p:spPr bwMode="auto">
          <a:xfrm flipH="0" flipV="0">
            <a:off x="9788707" y="2752723"/>
            <a:ext cx="0" cy="1257299"/>
          </a:xfrm>
          <a:prstGeom prst="line">
            <a:avLst/>
          </a:prstGeom>
          <a:ln w="38099" cap="flat" cmpd="sng" algn="ctr">
            <a:solidFill>
              <a:srgbClr val="5DB2E6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760172" name=""/>
          <p:cNvCxnSpPr>
            <a:cxnSpLocks/>
          </p:cNvCxnSpPr>
          <p:nvPr/>
        </p:nvCxnSpPr>
        <p:spPr bwMode="auto">
          <a:xfrm flipH="1" flipV="0">
            <a:off x="3359430" y="1819274"/>
            <a:ext cx="1304564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395038" name=""/>
          <p:cNvCxnSpPr>
            <a:cxnSpLocks/>
          </p:cNvCxnSpPr>
          <p:nvPr/>
        </p:nvCxnSpPr>
        <p:spPr bwMode="auto">
          <a:xfrm flipH="1" flipV="0">
            <a:off x="7312919" y="1819274"/>
            <a:ext cx="1304563" cy="0"/>
          </a:xfrm>
          <a:prstGeom prst="line">
            <a:avLst/>
          </a:prstGeom>
          <a:ln w="38099" cap="flat" cmpd="sng" algn="ctr">
            <a:solidFill>
              <a:srgbClr val="A5B7CA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822975" name=""/>
          <p:cNvSpPr txBox="1"/>
          <p:nvPr/>
        </p:nvSpPr>
        <p:spPr bwMode="auto">
          <a:xfrm flipH="0" flipV="0">
            <a:off x="945322" y="5798819"/>
            <a:ext cx="2469029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871354370" name=""/>
          <p:cNvSpPr txBox="1"/>
          <p:nvPr/>
        </p:nvSpPr>
        <p:spPr bwMode="auto">
          <a:xfrm flipH="0" flipV="0">
            <a:off x="8554192" y="5798819"/>
            <a:ext cx="2473348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PC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441368177" name=""/>
          <p:cNvSpPr txBox="1"/>
          <p:nvPr/>
        </p:nvSpPr>
        <p:spPr bwMode="auto">
          <a:xfrm flipH="0" flipV="0">
            <a:off x="673098" y="2245993"/>
            <a:ext cx="296397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Transmission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357765985" name=""/>
          <p:cNvSpPr txBox="1"/>
          <p:nvPr/>
        </p:nvSpPr>
        <p:spPr bwMode="auto">
          <a:xfrm flipH="0" flipV="0">
            <a:off x="8306718" y="2293617"/>
            <a:ext cx="296901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Reception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USRP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  <p:sp>
        <p:nvSpPr>
          <p:cNvPr id="1374042286" name=""/>
          <p:cNvSpPr txBox="1"/>
          <p:nvPr/>
        </p:nvSpPr>
        <p:spPr bwMode="auto">
          <a:xfrm flipH="0" flipV="0">
            <a:off x="4527761" y="2245993"/>
            <a:ext cx="297153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b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Clock</a:t>
            </a:r>
            <a:endParaRPr sz="2200">
              <a:solidFill>
                <a:schemeClr val="tx1"/>
              </a:solidFill>
              <a:latin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ONLYOFFICE/8.2.1.38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modified xsi:type="dcterms:W3CDTF">2024-11-22T22:16:07Z</dcterms:modified>
</cp:coreProperties>
</file>