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g0TaYhjpOfo?t=26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of Context for Artificial Intelligence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Quentin Truong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Citations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Brezillon, Patrick. “Context in Artificial Intelligence: I. A Survey of the Literature.” </a:t>
            </a:r>
            <a:r>
              <a:rPr i="1" lang="en" sz="1100">
                <a:solidFill>
                  <a:srgbClr val="434343"/>
                </a:solidFill>
              </a:rPr>
              <a:t>Advances in Applied Artificial Intelligence Lecture Notes in Computer Science</a:t>
            </a:r>
            <a:r>
              <a:rPr lang="en" sz="1100">
                <a:solidFill>
                  <a:srgbClr val="434343"/>
                </a:solidFill>
              </a:rPr>
              <a:t>, 2006, www.researchgate.net/profile/Patrick_Brezillon/publication/220106390_Context_in_Artificial_Intelligence_I_A_Survey_of_the_Literature/links/0fcfd50cb6dbdeb89f000000.pdf.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Christensen, Andrea. “Researchers Use Wikipedia to Give AI Context Clues.” </a:t>
            </a:r>
            <a:r>
              <a:rPr i="1" lang="en" sz="1100">
                <a:solidFill>
                  <a:srgbClr val="434343"/>
                </a:solidFill>
              </a:rPr>
              <a:t>Brigham Young University</a:t>
            </a:r>
            <a:r>
              <a:rPr lang="en" sz="1100">
                <a:solidFill>
                  <a:srgbClr val="434343"/>
                </a:solidFill>
              </a:rPr>
              <a:t>, 26 Sept. 2017, news.byu.edu/news/researchers-use-wikipedia-give-ai-context-clues.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Frantz, Roger. “Herbert Simon. Artificial Intelligence as a Framework for Understanding Intuition.” </a:t>
            </a:r>
            <a:r>
              <a:rPr i="1" lang="en" sz="1100">
                <a:solidFill>
                  <a:srgbClr val="434343"/>
                </a:solidFill>
              </a:rPr>
              <a:t>Journal of Economic Psychology</a:t>
            </a:r>
            <a:r>
              <a:rPr lang="en" sz="1100">
                <a:solidFill>
                  <a:srgbClr val="434343"/>
                </a:solidFill>
              </a:rPr>
              <a:t>, North-Holland, 19 Feb. 2003, www.sciencedirect.com/science/article/pii/S0167487002002076.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434343"/>
                </a:solidFill>
              </a:rPr>
              <a:t>Sloman, Aaron. “Interactions between Philosophy and Artificial Intelligence: The Role of Intuition and Non-Logical Reasoning in Intelligence.” </a:t>
            </a:r>
            <a:r>
              <a:rPr i="1" lang="en" sz="1100">
                <a:solidFill>
                  <a:srgbClr val="434343"/>
                </a:solidFill>
              </a:rPr>
              <a:t>Artificial Intelligence</a:t>
            </a:r>
            <a:r>
              <a:rPr lang="en" sz="1100">
                <a:solidFill>
                  <a:srgbClr val="434343"/>
                </a:solidFill>
              </a:rPr>
              <a:t>, Elsevier, 21 Feb. 2003, www.sciencedirect.com/science/article/pii/0004370271900117.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Knowledge Problem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Ask a robot to bring you a cup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It doesn't know how to find, pick up, transport etc.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Might break the cup or break itself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be told how to do all of this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We consider this knowledge trivial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Understand how to hold cups, where cups are located, etc.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Humans use this contextual knowledge of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But robots don't know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Must obtain this knowledge somehow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Knowledge Problem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DARPA Robot Challenge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Robots can't open doors or walk really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https://youtu.be/g0TaYhjpOfo?t=26s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What we consider to be basic is actually fairly difficult</a:t>
            </a:r>
          </a:p>
          <a:p>
            <a:pPr indent="-298450" lvl="1" marL="914400">
              <a:spcBef>
                <a:spcPts val="0"/>
              </a:spcBef>
              <a:buSzPct val="100000"/>
            </a:pPr>
            <a:r>
              <a:rPr lang="en" sz="1100"/>
              <a:t>It's not simple to open a door or walk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 Filtering Problem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Humans can filter information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Humans often have some idea of what is likely to work and what is unlikely to work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Understand what information is relevant and what variables should be changed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Can use this to filter out poor solutions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Because search-space is smaller, humans can experimentally figure out new solutions to new problems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Machines don't have the knowledge to be capable of filtering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Machines don't know what is relevant and what is not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resort to brute-force search oftentimes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Search-space is likely to be intractably large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Will never find the solution if it cannot reduce the search-space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Space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31680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AlphaGo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Search space intractable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reduce search space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en"/>
              <a:t>Humans use intuition to reduce search space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75" y="1135638"/>
            <a:ext cx="5102951" cy="2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Relationships Problem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Humans understand relationships between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We know how nouns relate to other verbs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But the machine does not know these sorts of things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Machines don't understand relationships between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You can dethrone a king, but you can't really 'harvest' a king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Machine doesn't know that you should not eat a table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Machines in unstructured environments perform terribly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Relationship Solution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Researchers at BYU download Wikipedia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Teach machine relationships between nouns and verbs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 Wikipedia as a source of up-to-date text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Apply math and figure out relationships between words in the text downloaded from Wikipedia</a:t>
            </a:r>
          </a:p>
          <a:p>
            <a:pPr indent="-298450" lvl="1" marL="914400">
              <a:spcBef>
                <a:spcPts val="0"/>
              </a:spcBef>
              <a:buSzPct val="100000"/>
            </a:pPr>
            <a:r>
              <a:rPr lang="en"/>
              <a:t>So now machine knows how nouns relate to other verbs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of the solution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BYU Researchers improve performance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For an unstructured text game where machines have to respond to textual input, improved performance on 12/16 games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This improvement was from understanding relationships between objects alone</a:t>
            </a:r>
          </a:p>
          <a:p>
            <a:pPr indent="-298450" lvl="1" marL="914400">
              <a:spcBef>
                <a:spcPts val="0"/>
              </a:spcBef>
              <a:buSzPct val="100000"/>
            </a:pPr>
            <a:r>
              <a:rPr lang="en"/>
              <a:t>Other improvements could include grammar, speaking conventions, 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Applications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Basic Knowledge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Need machines to be capable of a variety of tasks if integrated in consumer environment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understand how to not break things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not break itself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Context Filtering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AI figure out solutions for unseen problems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Performance in unstructured environments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Object Relationship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Easy, convenient format to communicate to machines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NLP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