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1588D-DBB6-9EE1-24C4-33F91355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E85A95-0EFE-2AB6-A550-B8FFC88D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5DE5A-2EE8-877A-2A8A-4424DAA1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F9852-C38A-17E8-7FBB-FA2E2D0A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31FD58-0EC7-6719-53AC-BA1F25C9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2667-0269-5CC0-621E-AEF0C8EC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D2DAC-5E1A-B84D-7DEF-5F22D5BF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C0CC1-1F48-EEFF-77C9-5A143FC4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097EF-B947-42FE-62CB-E924EDD7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6C282-5ADC-38E2-2770-A0136DC3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4BC45B-7A61-1117-CBF2-9A262ACC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BE4161-1446-23E9-B921-D6503F804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A4974-F0CE-CDDD-D2BB-68BBB5F0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CD003-73BA-AE8B-63B9-2C88006C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E158B-DB4E-35DC-519F-0A50F091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6B3D0-5CCF-BF0D-1ED5-42037280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2C275-EF89-4ED2-B81A-E77AB0A6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9030D-D63E-423C-4E92-C7204AE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FB97F-BA54-2330-7932-458075FA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0A4F8-F241-BD07-73A8-A78068F5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BEF51-58EF-7320-98CC-659F454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D043A2-DE29-CFDE-8495-916D75CC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DD16D-5E2E-E049-B49A-E3742012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5BA42-AE22-94B1-5E8E-29FCCF7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4F06C-D770-E739-EADC-817845B0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6CF2B-7DE7-D4CA-44B2-C4D60FAB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4EBBE-C2B3-740F-DD5E-BF67DC533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454C7C-901B-12A9-D88D-F43864DC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0F54B-26E5-B048-2534-065E94FA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8A7AF-987F-C00C-AC25-41B2722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82259-46C8-3FE2-FE5D-EE45D5E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1EB49-C773-CD39-A69D-BF0CE57C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1493A-B8AD-13D4-603C-A00296D7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18802-49FF-70C8-D0A6-3E4F91C0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1F732-0A79-2281-0432-4E7F673B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7C7D32-21D7-F10E-69DA-CC9DB976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DCEC0E-8833-5BEA-E177-12FB13CA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14634F-EC40-AA62-58BC-1D2C9418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05C75D-FC14-A769-DB57-BB3949B3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33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2093C-8054-3237-9338-6B02918D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3EEE82-A424-9F65-A43B-BEC3414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3E9235-C32B-FE41-D2EC-6CF43DFA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20EA96-1E44-E48F-BDB1-D67D187D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0771E7-A46C-4D0A-28D0-E5B0B070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D56215-45BC-C78F-963F-9CCB213D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AA1CD1-DB9B-A24C-BE77-E78687AE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04547-C50F-9BF8-4674-82B4CC1B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94BFF-8988-84D9-0673-CAA15E34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EB41FE-552F-3D9E-3E27-CAA18C43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0A5945-A38B-4202-970C-0B25A3D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636AB-0726-12F2-EBC4-BFF3777E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69A84-5184-74C4-2AAC-7A93051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8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5F893-137C-EB41-EDD7-A28C6883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57CD9B-9465-10E3-789C-2A6CD8F7D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C8C862-EFBD-98F6-87E3-779AEC99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F5D40E-7619-EE6C-F6B7-A162DDDE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4848CE-3A1E-7A3D-CACA-DEA88830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4DDEFE-2B9C-4366-A996-5CCFB2B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4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E47FB-C20F-0439-0AE0-12D4CBF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417A2-0ABC-A2B5-D0AB-36597010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3A94-B18C-0F8A-877D-7F1DC0144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B4B4-F9C5-1C46-8105-366D430ECD79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ABE80-6AE1-2468-26CB-FD4D8ED1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6665D-7DCF-7B3A-36A4-04F79389D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FFDD-108E-0349-BF4A-71E403035F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4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3973E-F887-BD98-E82B-3102774F0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034" y="2214554"/>
            <a:ext cx="6143636" cy="2387600"/>
          </a:xfrm>
        </p:spPr>
        <p:txBody>
          <a:bodyPr>
            <a:noAutofit/>
          </a:bodyPr>
          <a:lstStyle/>
          <a:p>
            <a:pPr algn="l"/>
            <a:r>
              <a:rPr lang="ru-RU" sz="7200" dirty="0">
                <a:latin typeface="Bahnschrift Condensed" pitchFamily="34" charset="0"/>
              </a:rPr>
              <a:t>ФОТОКВЕСТ</a:t>
            </a:r>
            <a:br>
              <a:rPr lang="ru-RU" sz="7200" dirty="0">
                <a:latin typeface="Bahnschrift Condensed" pitchFamily="34" charset="0"/>
              </a:rPr>
            </a:br>
            <a:r>
              <a:rPr lang="ru-RU" sz="7200" dirty="0">
                <a:latin typeface="Bahnschrift Condensed" pitchFamily="34" charset="0"/>
              </a:rPr>
              <a:t>«НАЗАД В ПРОШЛОЕ»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39CAEC-8F48-385E-67B6-F64441B2A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72" y="4786322"/>
            <a:ext cx="2571736" cy="969970"/>
          </a:xfrm>
        </p:spPr>
        <p:txBody>
          <a:bodyPr/>
          <a:lstStyle/>
          <a:p>
            <a:pPr algn="just"/>
            <a:r>
              <a:rPr lang="ru-RU" dirty="0">
                <a:latin typeface="+mj-lt"/>
              </a:rPr>
              <a:t>Летягина Алина</a:t>
            </a:r>
          </a:p>
          <a:p>
            <a:pPr algn="just"/>
            <a:r>
              <a:rPr lang="ru-RU" dirty="0">
                <a:latin typeface="+mj-lt"/>
              </a:rPr>
              <a:t>Середа Вероника</a:t>
            </a:r>
          </a:p>
        </p:txBody>
      </p:sp>
      <p:pic>
        <p:nvPicPr>
          <p:cNvPr id="4" name="Рисунок 3" descr="1681757160097-transfor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0" y="-442005"/>
            <a:ext cx="3616206" cy="73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BC0FC-BF01-533A-BF8D-4EEDF8C8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9E672-CA2A-743E-7054-4D46D52D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Цель:</a:t>
            </a:r>
          </a:p>
          <a:p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Разработка промо-сайта для </a:t>
            </a:r>
            <a:r>
              <a:rPr lang="ru-RU" sz="2400" kern="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фотоквеста</a:t>
            </a:r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и бота для реализации всех задуманных функций проекта.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Задачи: 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Создать сайт для промо проекта.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Создать бота для проекта.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Создание рабочего макета.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Тестирование работы проекта.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/>
            <a:r>
              <a:rPr lang="ru-RU" sz="24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Доработка игры и создание итогового продукта.</a:t>
            </a:r>
            <a:endParaRPr lang="ru-RU" sz="24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577EA-5F58-90F6-25BC-01DE9317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(продукт)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D9C05-08EC-8FE0-3AA1-3C2DC893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547"/>
            <a:ext cx="4317206" cy="397668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Итоговый продукт представляет собой проект </a:t>
            </a:r>
            <a:r>
              <a:rPr lang="ru-RU" sz="2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Фотоквест</a:t>
            </a:r>
            <a:r>
              <a:rPr lang="ru-RU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«Назад в прошлое» с использованием сайта для изучения и ознакомление с игрой, а так же ботом, в котором и будет осуществляться общение участника с проектом.</a:t>
            </a:r>
            <a:endParaRPr lang="ru-RU" sz="2400" dirty="0">
              <a:effectLst/>
            </a:endParaRPr>
          </a:p>
          <a:p>
            <a:pPr marL="0" indent="0" algn="just">
              <a:buNone/>
            </a:pPr>
            <a:endParaRPr lang="ru-RU" sz="1800" kern="50" dirty="0">
              <a:effectLst/>
              <a:latin typeface="Liberation Serif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8479F23-64EF-C8B6-D1AE-7E97C30A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2" y="2089547"/>
            <a:ext cx="6286915" cy="3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9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ФОТОКВЕСТ «НАЗАД В ПРОШЛОЕ»</vt:lpstr>
      <vt:lpstr>Цель и задачи проекта</vt:lpstr>
      <vt:lpstr>Результат (продукт)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79116011781</dc:creator>
  <cp:lastModifiedBy>79116011781</cp:lastModifiedBy>
  <cp:revision>10</cp:revision>
  <dcterms:created xsi:type="dcterms:W3CDTF">2023-04-17T17:23:52Z</dcterms:created>
  <dcterms:modified xsi:type="dcterms:W3CDTF">2023-04-18T11:45:40Z</dcterms:modified>
</cp:coreProperties>
</file>