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5A47C85-052B-4B73-A2DF-17963F98099E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5743383-7824-48F3-B060-7383EA97F07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летягина алина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ritannic Bold" pitchFamily="34" charset="0"/>
              </a:rPr>
              <a:t>TYPING SPEED 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70080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ЦЕЛИ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885375"/>
            <a:ext cx="1080120" cy="76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494630"/>
            <a:ext cx="345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Создать клавиатурный тренажёр и подробнее изучить библиотеку PYQT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980" y="4221086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ЗАДАЧИ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4475291"/>
            <a:ext cx="1080120" cy="76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0423" y="4051807"/>
            <a:ext cx="3456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Продумать интерфейс </a:t>
            </a:r>
            <a:r>
              <a:rPr lang="ru-RU" dirty="0" smtClean="0"/>
              <a:t>приложения</a:t>
            </a:r>
            <a:r>
              <a:rPr lang="en-US" dirty="0"/>
              <a:t>;</a:t>
            </a:r>
            <a:r>
              <a:rPr lang="ru-RU" dirty="0"/>
              <a:t> </a:t>
            </a:r>
          </a:p>
          <a:p>
            <a:pPr lvl="0"/>
            <a:r>
              <a:rPr lang="ru-RU" dirty="0"/>
              <a:t>Создать ui </a:t>
            </a:r>
            <a:r>
              <a:rPr lang="ru-RU" dirty="0" smtClean="0"/>
              <a:t>файл</a:t>
            </a:r>
            <a:r>
              <a:rPr lang="en-US" dirty="0" smtClean="0"/>
              <a:t>;</a:t>
            </a:r>
            <a:r>
              <a:rPr lang="ru-RU" dirty="0"/>
              <a:t> </a:t>
            </a:r>
          </a:p>
          <a:p>
            <a:pPr lvl="0"/>
            <a:r>
              <a:rPr lang="ru-RU" dirty="0"/>
              <a:t>Написать код </a:t>
            </a:r>
            <a:r>
              <a:rPr lang="ru-RU" dirty="0" smtClean="0"/>
              <a:t>приложения</a:t>
            </a:r>
            <a:r>
              <a:rPr lang="en-US" dirty="0" smtClean="0"/>
              <a:t>;</a:t>
            </a:r>
            <a:r>
              <a:rPr lang="ru-RU" dirty="0"/>
              <a:t> </a:t>
            </a:r>
          </a:p>
          <a:p>
            <a:r>
              <a:rPr lang="ru-RU" dirty="0"/>
              <a:t>Провести </a:t>
            </a:r>
            <a:r>
              <a:rPr lang="ru-RU" dirty="0" smtClean="0"/>
              <a:t>альфа-тестирование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2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812" y="2564904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Функционал программы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69" y="1256853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помощью данной программы пользователь может практиковать навык набора текста на английском языке с помощью клавиатуры, получая информацию о времени набора текста, кол-ве набираемых слов в минуту, точности набранного текста. Также пользователь может сохранять свой лучший результат пройдя регистрацию или аутентификацию.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2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Этапы разработки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составление файловой структуры </a:t>
            </a:r>
            <a:r>
              <a:rPr lang="ru-RU" dirty="0" smtClean="0"/>
              <a:t>проекта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изображений, которые будут отображаться на </a:t>
            </a:r>
            <a:r>
              <a:rPr lang="ru-RU" dirty="0" smtClean="0"/>
              <a:t>экране</a:t>
            </a:r>
          </a:p>
          <a:p>
            <a:r>
              <a:rPr lang="ru-RU" dirty="0" smtClean="0"/>
              <a:t>создание класса </a:t>
            </a:r>
            <a:r>
              <a:rPr lang="ru-RU" dirty="0"/>
              <a:t>тренажёра, который будет содержать функции страта, сброса, ввода, вывода и несколько </a:t>
            </a:r>
            <a:r>
              <a:rPr lang="ru-RU" dirty="0" smtClean="0"/>
              <a:t>дополнительных</a:t>
            </a:r>
          </a:p>
          <a:p>
            <a:r>
              <a:rPr lang="ru-RU" dirty="0" smtClean="0"/>
              <a:t>оформление </a:t>
            </a:r>
            <a:r>
              <a:rPr lang="ru-RU" dirty="0"/>
              <a:t>презентации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27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8" y="1752600"/>
            <a:ext cx="7775223" cy="4373563"/>
          </a:xfrm>
        </p:spPr>
      </p:pic>
    </p:spTree>
    <p:extLst>
      <p:ext uri="{BB962C8B-B14F-4D97-AF65-F5344CB8AC3E}">
        <p14:creationId xmlns:p14="http://schemas.microsoft.com/office/powerpoint/2010/main" val="396086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Перспективы </a:t>
            </a:r>
            <a:r>
              <a:rPr lang="ru-RU" dirty="0" smtClean="0"/>
              <a:t>развития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800" b="1" dirty="0"/>
              <a:t>После тестирования я закончила работу над проектом но, тем не менее, </a:t>
            </a:r>
            <a:r>
              <a:rPr lang="ru-RU" sz="1800" b="1" dirty="0" smtClean="0"/>
              <a:t>остались </a:t>
            </a:r>
            <a:r>
              <a:rPr lang="ru-RU" sz="1800" b="1" dirty="0"/>
              <a:t>функции, которые можно было бы реализовать</a:t>
            </a:r>
            <a:r>
              <a:rPr lang="ru-RU" sz="1800" b="1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ru-RU" sz="1800" dirty="0"/>
              <a:t>Функция выбора языка для </a:t>
            </a:r>
            <a:r>
              <a:rPr lang="ru-RU" sz="1800" dirty="0" smtClean="0"/>
              <a:t>тренировки</a:t>
            </a:r>
          </a:p>
          <a:p>
            <a:pPr>
              <a:buFont typeface="Courier New" pitchFamily="49" charset="0"/>
              <a:buChar char="o"/>
            </a:pPr>
            <a:r>
              <a:rPr lang="ru-RU" sz="1800" dirty="0"/>
              <a:t>Вынесение виджетов для регистрации в отдельное </a:t>
            </a:r>
            <a:r>
              <a:rPr lang="ru-RU" sz="1800" dirty="0" smtClean="0"/>
              <a:t>окно</a:t>
            </a:r>
          </a:p>
          <a:p>
            <a:pPr>
              <a:buFont typeface="Courier New" pitchFamily="49" charset="0"/>
              <a:buChar char="o"/>
            </a:pPr>
            <a:r>
              <a:rPr lang="ru-RU" sz="1800" dirty="0"/>
              <a:t>Функция выделения ошибок во введённом пользователем тексте</a:t>
            </a:r>
            <a:endParaRPr lang="ru-RU" sz="1800" dirty="0" smtClean="0"/>
          </a:p>
          <a:p>
            <a:pPr>
              <a:buFont typeface="Courier New" pitchFamily="49" charset="0"/>
              <a:buChar char="o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735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19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</TotalTime>
  <Words>153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Аптека</vt:lpstr>
      <vt:lpstr>TYPING SPEED TEST</vt:lpstr>
      <vt:lpstr>Презентация PowerPoint</vt:lpstr>
      <vt:lpstr>Презентация PowerPoint</vt:lpstr>
      <vt:lpstr>Этапы разработки</vt:lpstr>
      <vt:lpstr>Интерфейс приложения</vt:lpstr>
      <vt:lpstr>Перспективы развития приложения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SPEED TEST</dc:title>
  <dc:creator>Алина</dc:creator>
  <cp:lastModifiedBy>Алина</cp:lastModifiedBy>
  <cp:revision>3</cp:revision>
  <dcterms:created xsi:type="dcterms:W3CDTF">2022-11-28T19:15:04Z</dcterms:created>
  <dcterms:modified xsi:type="dcterms:W3CDTF">2022-11-28T19:38:59Z</dcterms:modified>
</cp:coreProperties>
</file>