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B3D6-232C-4A18-A659-BEE69CE14AB4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90E8-C645-45A9-B590-77AEFBD6A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86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B3D6-232C-4A18-A659-BEE69CE14AB4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90E8-C645-45A9-B590-77AEFBD6A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32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B3D6-232C-4A18-A659-BEE69CE14AB4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90E8-C645-45A9-B590-77AEFBD6A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93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B3D6-232C-4A18-A659-BEE69CE14AB4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90E8-C645-45A9-B590-77AEFBD6A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59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B3D6-232C-4A18-A659-BEE69CE14AB4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90E8-C645-45A9-B590-77AEFBD6A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95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B3D6-232C-4A18-A659-BEE69CE14AB4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90E8-C645-45A9-B590-77AEFBD6A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44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B3D6-232C-4A18-A659-BEE69CE14AB4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90E8-C645-45A9-B590-77AEFBD6A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40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B3D6-232C-4A18-A659-BEE69CE14AB4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90E8-C645-45A9-B590-77AEFBD6A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91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B3D6-232C-4A18-A659-BEE69CE14AB4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90E8-C645-45A9-B590-77AEFBD6A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69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B3D6-232C-4A18-A659-BEE69CE14AB4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90E8-C645-45A9-B590-77AEFBD6A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23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B3D6-232C-4A18-A659-BEE69CE14AB4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90E8-C645-45A9-B590-77AEFBD6A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3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0B3D6-232C-4A18-A659-BEE69CE14AB4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390E8-C645-45A9-B590-77AEFBD6A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62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Я принесу проект во вторник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 </a:t>
            </a:r>
            <a:r>
              <a:rPr lang="ru-RU" dirty="0" err="1" smtClean="0"/>
              <a:t>гифку</a:t>
            </a:r>
            <a:r>
              <a:rPr lang="ru-RU" dirty="0" smtClean="0"/>
              <a:t> тоже добавлю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76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9220026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Я принесу проект во вторник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Артем В. Асташенок</dc:creator>
  <cp:lastModifiedBy>Артем В. Асташенок</cp:lastModifiedBy>
  <cp:revision>3</cp:revision>
  <dcterms:created xsi:type="dcterms:W3CDTF">2023-01-10T15:35:36Z</dcterms:created>
  <dcterms:modified xsi:type="dcterms:W3CDTF">2023-01-10T16:04:37Z</dcterms:modified>
</cp:coreProperties>
</file>