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982D2-5B93-463B-AAFB-44BF15FC5B21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F7782-0939-46E3-AF4C-4258D80AA1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8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F7782-0939-46E3-AF4C-4258D80AA18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56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1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90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5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380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67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77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85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9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3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5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8000" r="-3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0E49-3F94-45E3-8025-0F0A475687D6}" type="datetimeFigureOut">
              <a:rPr lang="ru-RU" smtClean="0"/>
              <a:t>15.01.2023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EDBB-314A-44FE-AFBC-08EC6A42E3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80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Звезда по имени Солнце</a:t>
            </a:r>
            <a:endParaRPr lang="ru-RU" sz="80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5790" y="4084982"/>
            <a:ext cx="5171661" cy="163001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sz="3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Работу выполнила Киричёк Влада</a:t>
            </a:r>
          </a:p>
          <a:p>
            <a:pPr algn="l"/>
            <a:r>
              <a:rPr lang="ru-RU" sz="3600" dirty="0" smtClean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Научный руководитель: А.С. Байгашов</a:t>
            </a:r>
            <a:endParaRPr lang="ru-RU" sz="36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Солнце 3"/>
          <p:cNvSpPr/>
          <p:nvPr/>
        </p:nvSpPr>
        <p:spPr>
          <a:xfrm>
            <a:off x="10757451" y="2595563"/>
            <a:ext cx="914400" cy="914400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олнце 4"/>
          <p:cNvSpPr/>
          <p:nvPr/>
        </p:nvSpPr>
        <p:spPr>
          <a:xfrm>
            <a:off x="647701" y="2595563"/>
            <a:ext cx="914400" cy="914400"/>
          </a:xfrm>
          <a:prstGeom prst="su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4-конечная звезда 5"/>
          <p:cNvSpPr/>
          <p:nvPr/>
        </p:nvSpPr>
        <p:spPr>
          <a:xfrm>
            <a:off x="4184374" y="4084982"/>
            <a:ext cx="268356" cy="288235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4-конечная звезда 6"/>
          <p:cNvSpPr/>
          <p:nvPr/>
        </p:nvSpPr>
        <p:spPr>
          <a:xfrm>
            <a:off x="4949687" y="5655365"/>
            <a:ext cx="268356" cy="288235"/>
          </a:xfrm>
          <a:prstGeom prst="star4">
            <a:avLst>
              <a:gd name="adj" fmla="val 159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4-конечная звезда 7"/>
          <p:cNvSpPr/>
          <p:nvPr/>
        </p:nvSpPr>
        <p:spPr>
          <a:xfrm>
            <a:off x="2623930" y="5158409"/>
            <a:ext cx="268356" cy="288235"/>
          </a:xfrm>
          <a:prstGeom prst="star4">
            <a:avLst>
              <a:gd name="adj" fmla="val 159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4-конечная звезда 8"/>
          <p:cNvSpPr/>
          <p:nvPr/>
        </p:nvSpPr>
        <p:spPr>
          <a:xfrm>
            <a:off x="10316817" y="5933661"/>
            <a:ext cx="268356" cy="288235"/>
          </a:xfrm>
          <a:prstGeom prst="star4">
            <a:avLst>
              <a:gd name="adj" fmla="val 159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4-конечная звезда 9"/>
          <p:cNvSpPr/>
          <p:nvPr/>
        </p:nvSpPr>
        <p:spPr>
          <a:xfrm>
            <a:off x="8468139" y="351390"/>
            <a:ext cx="268356" cy="288235"/>
          </a:xfrm>
          <a:prstGeom prst="star4">
            <a:avLst>
              <a:gd name="adj" fmla="val 159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4-конечная звезда 10"/>
          <p:cNvSpPr/>
          <p:nvPr/>
        </p:nvSpPr>
        <p:spPr>
          <a:xfrm>
            <a:off x="10147852" y="3945835"/>
            <a:ext cx="268356" cy="288235"/>
          </a:xfrm>
          <a:prstGeom prst="star4">
            <a:avLst>
              <a:gd name="adj" fmla="val 159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4-конечная звезда 11"/>
          <p:cNvSpPr/>
          <p:nvPr/>
        </p:nvSpPr>
        <p:spPr>
          <a:xfrm>
            <a:off x="9929191" y="1719470"/>
            <a:ext cx="268356" cy="288235"/>
          </a:xfrm>
          <a:prstGeom prst="star4">
            <a:avLst>
              <a:gd name="adj" fmla="val 159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4-конечная звезда 12"/>
          <p:cNvSpPr/>
          <p:nvPr/>
        </p:nvSpPr>
        <p:spPr>
          <a:xfrm>
            <a:off x="6549887" y="1858618"/>
            <a:ext cx="268356" cy="288235"/>
          </a:xfrm>
          <a:prstGeom prst="star4">
            <a:avLst>
              <a:gd name="adj" fmla="val 206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4-конечная звезда 13"/>
          <p:cNvSpPr/>
          <p:nvPr/>
        </p:nvSpPr>
        <p:spPr>
          <a:xfrm>
            <a:off x="1938130" y="854766"/>
            <a:ext cx="268356" cy="288235"/>
          </a:xfrm>
          <a:prstGeom prst="star4">
            <a:avLst>
              <a:gd name="adj" fmla="val 56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4-конечная звезда 14"/>
          <p:cNvSpPr/>
          <p:nvPr/>
        </p:nvSpPr>
        <p:spPr>
          <a:xfrm>
            <a:off x="5138530" y="-4836836"/>
            <a:ext cx="268356" cy="288235"/>
          </a:xfrm>
          <a:prstGeom prst="star4">
            <a:avLst>
              <a:gd name="adj" fmla="val 159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4-конечная звезда 15"/>
          <p:cNvSpPr/>
          <p:nvPr/>
        </p:nvSpPr>
        <p:spPr>
          <a:xfrm>
            <a:off x="4452730" y="-9140479"/>
            <a:ext cx="268356" cy="288235"/>
          </a:xfrm>
          <a:prstGeom prst="star4">
            <a:avLst>
              <a:gd name="adj" fmla="val 56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4-конечная звезда 16"/>
          <p:cNvSpPr/>
          <p:nvPr/>
        </p:nvSpPr>
        <p:spPr>
          <a:xfrm>
            <a:off x="1033670" y="4303645"/>
            <a:ext cx="268356" cy="288235"/>
          </a:xfrm>
          <a:prstGeom prst="star4">
            <a:avLst>
              <a:gd name="adj" fmla="val 206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4-конечная звезда 17"/>
          <p:cNvSpPr/>
          <p:nvPr/>
        </p:nvSpPr>
        <p:spPr>
          <a:xfrm>
            <a:off x="765313" y="6062870"/>
            <a:ext cx="268356" cy="288235"/>
          </a:xfrm>
          <a:prstGeom prst="star4">
            <a:avLst>
              <a:gd name="adj" fmla="val 56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4-конечная звезда 18"/>
          <p:cNvSpPr/>
          <p:nvPr/>
        </p:nvSpPr>
        <p:spPr>
          <a:xfrm>
            <a:off x="11559209" y="4949687"/>
            <a:ext cx="268356" cy="288235"/>
          </a:xfrm>
          <a:prstGeom prst="star4">
            <a:avLst>
              <a:gd name="adj" fmla="val 56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4-конечная звезда 19"/>
          <p:cNvSpPr/>
          <p:nvPr/>
        </p:nvSpPr>
        <p:spPr>
          <a:xfrm>
            <a:off x="4542183" y="755373"/>
            <a:ext cx="268356" cy="288235"/>
          </a:xfrm>
          <a:prstGeom prst="star4">
            <a:avLst>
              <a:gd name="adj" fmla="val 1594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17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815009"/>
            <a:ext cx="10515600" cy="536195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sz="5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Цель: с</a:t>
            </a:r>
            <a:r>
              <a:rPr lang="ru-RU" sz="5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оздание анимации восхода и заката</a:t>
            </a:r>
          </a:p>
          <a:p>
            <a:pPr marL="0" indent="0">
              <a:buNone/>
            </a:pPr>
            <a:endParaRPr lang="ru-RU" sz="5400" dirty="0" smtClean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r>
              <a:rPr lang="ru-RU" sz="5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Задачи: </a:t>
            </a:r>
          </a:p>
          <a:p>
            <a:pPr>
              <a:buClr>
                <a:schemeClr val="bg1"/>
              </a:buClr>
            </a:pPr>
            <a:r>
              <a:rPr lang="ru-RU" sz="5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sz="5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Изучить информацию о Солнце</a:t>
            </a:r>
          </a:p>
          <a:p>
            <a:pPr>
              <a:buClr>
                <a:schemeClr val="bg1"/>
              </a:buClr>
            </a:pPr>
            <a:r>
              <a:rPr lang="ru-RU" sz="54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 </a:t>
            </a:r>
            <a:r>
              <a:rPr lang="ru-RU" sz="5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Написать программу анимации восхода и заката</a:t>
            </a:r>
            <a:endParaRPr lang="ru-RU" sz="5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6" name="4-конечная звезда 5"/>
          <p:cNvSpPr/>
          <p:nvPr/>
        </p:nvSpPr>
        <p:spPr>
          <a:xfrm>
            <a:off x="11883887" y="6549888"/>
            <a:ext cx="92765" cy="16420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4-конечная звезда 6"/>
          <p:cNvSpPr/>
          <p:nvPr/>
        </p:nvSpPr>
        <p:spPr>
          <a:xfrm>
            <a:off x="10406269" y="5451405"/>
            <a:ext cx="129209" cy="178904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4-конечная звезда 7"/>
          <p:cNvSpPr/>
          <p:nvPr/>
        </p:nvSpPr>
        <p:spPr>
          <a:xfrm>
            <a:off x="8478079" y="6470374"/>
            <a:ext cx="119270" cy="24371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4-конечная звезда 8"/>
          <p:cNvSpPr/>
          <p:nvPr/>
        </p:nvSpPr>
        <p:spPr>
          <a:xfrm>
            <a:off x="5655365" y="5839031"/>
            <a:ext cx="139148" cy="263595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4-конечная звезда 9"/>
          <p:cNvSpPr/>
          <p:nvPr/>
        </p:nvSpPr>
        <p:spPr>
          <a:xfrm>
            <a:off x="2564295" y="6274930"/>
            <a:ext cx="149088" cy="195444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4-конечная звезда 10"/>
          <p:cNvSpPr/>
          <p:nvPr/>
        </p:nvSpPr>
        <p:spPr>
          <a:xfrm>
            <a:off x="11862352" y="4616518"/>
            <a:ext cx="228600" cy="293412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4-конечная звезда 11"/>
          <p:cNvSpPr/>
          <p:nvPr/>
        </p:nvSpPr>
        <p:spPr>
          <a:xfrm>
            <a:off x="11353800" y="2638631"/>
            <a:ext cx="159027" cy="203960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4-конечная звезда 12"/>
          <p:cNvSpPr/>
          <p:nvPr/>
        </p:nvSpPr>
        <p:spPr>
          <a:xfrm>
            <a:off x="203751" y="5366715"/>
            <a:ext cx="84484" cy="16938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4-конечная звезда 13"/>
          <p:cNvSpPr/>
          <p:nvPr/>
        </p:nvSpPr>
        <p:spPr>
          <a:xfrm>
            <a:off x="8955157" y="535548"/>
            <a:ext cx="188844" cy="36298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4-конечная звезда 14"/>
          <p:cNvSpPr/>
          <p:nvPr/>
        </p:nvSpPr>
        <p:spPr>
          <a:xfrm>
            <a:off x="314738" y="944218"/>
            <a:ext cx="172279" cy="218660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4-конечная звезда 15"/>
          <p:cNvSpPr/>
          <p:nvPr/>
        </p:nvSpPr>
        <p:spPr>
          <a:xfrm>
            <a:off x="311425" y="2842591"/>
            <a:ext cx="149087" cy="30811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4-конечная звезда 17"/>
          <p:cNvSpPr/>
          <p:nvPr/>
        </p:nvSpPr>
        <p:spPr>
          <a:xfrm>
            <a:off x="5416825" y="94214"/>
            <a:ext cx="149088" cy="27091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4-конечная звезда 18"/>
          <p:cNvSpPr/>
          <p:nvPr/>
        </p:nvSpPr>
        <p:spPr>
          <a:xfrm>
            <a:off x="3120887" y="521597"/>
            <a:ext cx="119270" cy="293412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4-конечная звезда 19"/>
          <p:cNvSpPr/>
          <p:nvPr/>
        </p:nvSpPr>
        <p:spPr>
          <a:xfrm>
            <a:off x="11757991" y="158611"/>
            <a:ext cx="125896" cy="293412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78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1661"/>
            <a:ext cx="10515600" cy="4815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Солнце – единственная звезда Солнечной системы.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Вокруг Солнца обращаются другие объекты этой системы: планеты и их спутники, карликовые планеты и их спутники, астероиды, метеориты, кометы и космическая пыль.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Без Солнца не было бы жизни на земле. Это поняли ещё древние люди и поклонялись Солнцу, как богу. Они благодарили его за тепло и приветствовали его восход по утрам.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Интересный факт: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Масса Солнца составляет 99,866% от суммарной массы всей Солнечной системы.</a:t>
            </a:r>
            <a:endParaRPr lang="ru-RU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4-конечная звезда 3"/>
          <p:cNvSpPr/>
          <p:nvPr/>
        </p:nvSpPr>
        <p:spPr>
          <a:xfrm>
            <a:off x="10893287" y="665922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4-конечная звезда 4"/>
          <p:cNvSpPr/>
          <p:nvPr/>
        </p:nvSpPr>
        <p:spPr>
          <a:xfrm>
            <a:off x="1898374" y="69574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4-конечная звезда 5"/>
          <p:cNvSpPr/>
          <p:nvPr/>
        </p:nvSpPr>
        <p:spPr>
          <a:xfrm>
            <a:off x="477078" y="4333462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4-конечная звезда 6"/>
          <p:cNvSpPr/>
          <p:nvPr/>
        </p:nvSpPr>
        <p:spPr>
          <a:xfrm>
            <a:off x="6957391" y="765314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4-конечная звезда 7"/>
          <p:cNvSpPr/>
          <p:nvPr/>
        </p:nvSpPr>
        <p:spPr>
          <a:xfrm>
            <a:off x="6162261" y="6122505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4-конечная звезда 8"/>
          <p:cNvSpPr/>
          <p:nvPr/>
        </p:nvSpPr>
        <p:spPr>
          <a:xfrm>
            <a:off x="11728174" y="4154556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4-конечная звезда 9"/>
          <p:cNvSpPr/>
          <p:nvPr/>
        </p:nvSpPr>
        <p:spPr>
          <a:xfrm>
            <a:off x="11718234" y="6291470"/>
            <a:ext cx="238539" cy="149087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4-конечная звезда 10"/>
          <p:cNvSpPr/>
          <p:nvPr/>
        </p:nvSpPr>
        <p:spPr>
          <a:xfrm>
            <a:off x="11608904" y="2604051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4-конечная звезда 11"/>
          <p:cNvSpPr/>
          <p:nvPr/>
        </p:nvSpPr>
        <p:spPr>
          <a:xfrm>
            <a:off x="2534478" y="6211955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4-конечная звезда 12"/>
          <p:cNvSpPr/>
          <p:nvPr/>
        </p:nvSpPr>
        <p:spPr>
          <a:xfrm>
            <a:off x="9273208" y="5655363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4-конечная звезда 13"/>
          <p:cNvSpPr/>
          <p:nvPr/>
        </p:nvSpPr>
        <p:spPr>
          <a:xfrm>
            <a:off x="198782" y="864702"/>
            <a:ext cx="159026" cy="218661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75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50" y="259453"/>
            <a:ext cx="8364100" cy="6467606"/>
          </a:xfrm>
        </p:spPr>
      </p:pic>
      <p:sp>
        <p:nvSpPr>
          <p:cNvPr id="5" name="4-конечная звезда 4"/>
          <p:cNvSpPr/>
          <p:nvPr/>
        </p:nvSpPr>
        <p:spPr>
          <a:xfrm>
            <a:off x="11598965" y="467139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4-конечная звезда 5"/>
          <p:cNvSpPr/>
          <p:nvPr/>
        </p:nvSpPr>
        <p:spPr>
          <a:xfrm>
            <a:off x="10704935" y="1605339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4-конечная звезда 6"/>
          <p:cNvSpPr/>
          <p:nvPr/>
        </p:nvSpPr>
        <p:spPr>
          <a:xfrm>
            <a:off x="11857382" y="2126974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4-конечная звезда 7"/>
          <p:cNvSpPr/>
          <p:nvPr/>
        </p:nvSpPr>
        <p:spPr>
          <a:xfrm>
            <a:off x="10779479" y="3334230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4-конечная звезда 8"/>
          <p:cNvSpPr/>
          <p:nvPr/>
        </p:nvSpPr>
        <p:spPr>
          <a:xfrm>
            <a:off x="11867320" y="4253948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4-конечная звезда 9"/>
          <p:cNvSpPr/>
          <p:nvPr/>
        </p:nvSpPr>
        <p:spPr>
          <a:xfrm>
            <a:off x="10684564" y="4989444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4-конечная звезда 10"/>
          <p:cNvSpPr/>
          <p:nvPr/>
        </p:nvSpPr>
        <p:spPr>
          <a:xfrm>
            <a:off x="11728173" y="6052930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4-конечная звезда 11"/>
          <p:cNvSpPr/>
          <p:nvPr/>
        </p:nvSpPr>
        <p:spPr>
          <a:xfrm>
            <a:off x="268356" y="238539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4-конечная звезда 12"/>
          <p:cNvSpPr/>
          <p:nvPr/>
        </p:nvSpPr>
        <p:spPr>
          <a:xfrm>
            <a:off x="1570383" y="1351722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4-конечная звезда 13"/>
          <p:cNvSpPr/>
          <p:nvPr/>
        </p:nvSpPr>
        <p:spPr>
          <a:xfrm>
            <a:off x="129209" y="2047461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4-конечная звезда 14"/>
          <p:cNvSpPr/>
          <p:nvPr/>
        </p:nvSpPr>
        <p:spPr>
          <a:xfrm>
            <a:off x="159026" y="3627783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4-конечная звезда 15"/>
          <p:cNvSpPr/>
          <p:nvPr/>
        </p:nvSpPr>
        <p:spPr>
          <a:xfrm>
            <a:off x="1560443" y="4432852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4-конечная звезда 16"/>
          <p:cNvSpPr/>
          <p:nvPr/>
        </p:nvSpPr>
        <p:spPr>
          <a:xfrm>
            <a:off x="387626" y="5456583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4-конечная звезда 17"/>
          <p:cNvSpPr/>
          <p:nvPr/>
        </p:nvSpPr>
        <p:spPr>
          <a:xfrm>
            <a:off x="1550504" y="2842591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4-конечная звезда 18"/>
          <p:cNvSpPr/>
          <p:nvPr/>
        </p:nvSpPr>
        <p:spPr>
          <a:xfrm>
            <a:off x="1401417" y="6430618"/>
            <a:ext cx="129209" cy="159026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96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39788" y="336758"/>
            <a:ext cx="10515600" cy="1325563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644130" y="2201544"/>
            <a:ext cx="5157787" cy="1828687"/>
          </a:xfrm>
        </p:spPr>
        <p:txBody>
          <a:bodyPr>
            <a:noAutofit/>
          </a:bodyPr>
          <a:lstStyle/>
          <a:p>
            <a:r>
              <a:rPr lang="ru-RU" sz="4400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Листинг кода решения задач</a:t>
            </a:r>
            <a:endParaRPr lang="ru-RU" sz="44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258" y="275673"/>
            <a:ext cx="6516168" cy="6336412"/>
          </a:xfrm>
          <a:prstGeom prst="rect">
            <a:avLst/>
          </a:prstGeom>
        </p:spPr>
      </p:pic>
      <p:sp>
        <p:nvSpPr>
          <p:cNvPr id="10" name="4-конечная звезда 9"/>
          <p:cNvSpPr/>
          <p:nvPr/>
        </p:nvSpPr>
        <p:spPr>
          <a:xfrm>
            <a:off x="397565" y="616226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4"/>
          <p:cNvSpPr txBox="1">
            <a:spLocks/>
          </p:cNvSpPr>
          <p:nvPr/>
        </p:nvSpPr>
        <p:spPr>
          <a:xfrm>
            <a:off x="829849" y="3168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/>
          </a:p>
        </p:txBody>
      </p:sp>
      <p:sp>
        <p:nvSpPr>
          <p:cNvPr id="12" name="4-конечная звезда 11"/>
          <p:cNvSpPr/>
          <p:nvPr/>
        </p:nvSpPr>
        <p:spPr>
          <a:xfrm>
            <a:off x="1560669" y="1264756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4-конечная звезда 12"/>
          <p:cNvSpPr/>
          <p:nvPr/>
        </p:nvSpPr>
        <p:spPr>
          <a:xfrm>
            <a:off x="387851" y="2059886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4-конечная звезда 13"/>
          <p:cNvSpPr/>
          <p:nvPr/>
        </p:nvSpPr>
        <p:spPr>
          <a:xfrm>
            <a:off x="3806912" y="1741834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4-конечная звезда 14"/>
          <p:cNvSpPr/>
          <p:nvPr/>
        </p:nvSpPr>
        <p:spPr>
          <a:xfrm>
            <a:off x="2485007" y="270843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4-конечная звезда 15"/>
          <p:cNvSpPr/>
          <p:nvPr/>
        </p:nvSpPr>
        <p:spPr>
          <a:xfrm>
            <a:off x="5188450" y="797617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4-конечная звезда 16"/>
          <p:cNvSpPr/>
          <p:nvPr/>
        </p:nvSpPr>
        <p:spPr>
          <a:xfrm>
            <a:off x="4472833" y="4306131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4-конечная звезда 17"/>
          <p:cNvSpPr/>
          <p:nvPr/>
        </p:nvSpPr>
        <p:spPr>
          <a:xfrm>
            <a:off x="457424" y="4624183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4-конечная звезда 18"/>
          <p:cNvSpPr/>
          <p:nvPr/>
        </p:nvSpPr>
        <p:spPr>
          <a:xfrm>
            <a:off x="2017867" y="5488887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4-конечная звезда 19"/>
          <p:cNvSpPr/>
          <p:nvPr/>
        </p:nvSpPr>
        <p:spPr>
          <a:xfrm>
            <a:off x="2435311" y="4067592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4-конечная звезда 20"/>
          <p:cNvSpPr/>
          <p:nvPr/>
        </p:nvSpPr>
        <p:spPr>
          <a:xfrm>
            <a:off x="3955998" y="5528644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4-конечная звезда 21"/>
          <p:cNvSpPr/>
          <p:nvPr/>
        </p:nvSpPr>
        <p:spPr>
          <a:xfrm>
            <a:off x="397565" y="6353591"/>
            <a:ext cx="159026" cy="198783"/>
          </a:xfrm>
          <a:prstGeom prst="star4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789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124</Words>
  <Application>Microsoft Office PowerPoint</Application>
  <PresentationFormat>Широкоэкранный</PresentationFormat>
  <Paragraphs>15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Bahnschrift SemiBold Condensed</vt:lpstr>
      <vt:lpstr>Calibri</vt:lpstr>
      <vt:lpstr>Calibri Light</vt:lpstr>
      <vt:lpstr>Cambria</vt:lpstr>
      <vt:lpstr>Тема Office</vt:lpstr>
      <vt:lpstr>Звезда по имени Солнце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Владос Мирос</dc:creator>
  <cp:lastModifiedBy>Владос Мирос</cp:lastModifiedBy>
  <cp:revision>10</cp:revision>
  <dcterms:created xsi:type="dcterms:W3CDTF">2023-01-15T09:07:54Z</dcterms:created>
  <dcterms:modified xsi:type="dcterms:W3CDTF">2023-01-15T10:41:02Z</dcterms:modified>
</cp:coreProperties>
</file>