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7852C-1106-47CB-9A90-2A8334C440C4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95822-AAA6-47F9-91FB-0D287237C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00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5822-AAA6-47F9-91FB-0D287237CAE3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84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52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6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7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7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1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00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35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2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4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96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1114-DF0C-419D-8293-AC3A813966D8}" type="datetimeFigureOut">
              <a:rPr lang="de-DE" smtClean="0"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BBA5-5CE6-4D94-93E3-4A2059BBC3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40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3665773" y="2492897"/>
            <a:ext cx="2016224" cy="18140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5777384" y="421936"/>
            <a:ext cx="3203154" cy="4807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07504" y="332656"/>
            <a:ext cx="2160240" cy="54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633962" y="523560"/>
            <a:ext cx="1633324" cy="711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Process 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33964" y="1604578"/>
            <a:ext cx="1633324" cy="71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Fault Injection</a:t>
            </a:r>
          </a:p>
        </p:txBody>
      </p:sp>
      <p:sp>
        <p:nvSpPr>
          <p:cNvPr id="6" name="Rechteck 5"/>
          <p:cNvSpPr/>
          <p:nvPr/>
        </p:nvSpPr>
        <p:spPr>
          <a:xfrm>
            <a:off x="5854568" y="4248014"/>
            <a:ext cx="1362235" cy="693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Fault Detection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7582993" y="4248014"/>
            <a:ext cx="1368586" cy="693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Fault Filter</a:t>
            </a:r>
          </a:p>
        </p:txBody>
      </p:sp>
      <p:sp>
        <p:nvSpPr>
          <p:cNvPr id="8" name="Rechteck 7"/>
          <p:cNvSpPr/>
          <p:nvPr/>
        </p:nvSpPr>
        <p:spPr>
          <a:xfrm>
            <a:off x="183228" y="421937"/>
            <a:ext cx="2009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Process Model Loader</a:t>
            </a:r>
          </a:p>
        </p:txBody>
      </p:sp>
      <p:sp>
        <p:nvSpPr>
          <p:cNvPr id="9" name="Rechteck 8"/>
          <p:cNvSpPr/>
          <p:nvPr/>
        </p:nvSpPr>
        <p:spPr>
          <a:xfrm>
            <a:off x="183229" y="1506486"/>
            <a:ext cx="2009055" cy="907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Fault Injection Loader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3097" y="3613493"/>
            <a:ext cx="200905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Fault Detection Controller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228" y="4682298"/>
            <a:ext cx="2009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Fault Filter Controller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22903" y="2694179"/>
            <a:ext cx="1725078" cy="610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Process Model Classification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825406" y="3567885"/>
            <a:ext cx="1725078" cy="60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stCxn id="4" idx="2"/>
            <a:endCxn id="5" idx="0"/>
          </p:cNvCxnSpPr>
          <p:nvPr/>
        </p:nvCxnSpPr>
        <p:spPr>
          <a:xfrm>
            <a:off x="7450624" y="1234713"/>
            <a:ext cx="2" cy="3698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3"/>
            <a:endCxn id="4" idx="1"/>
          </p:cNvCxnSpPr>
          <p:nvPr/>
        </p:nvCxnSpPr>
        <p:spPr>
          <a:xfrm>
            <a:off x="2192283" y="879137"/>
            <a:ext cx="44416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5" idx="2"/>
            <a:endCxn id="6" idx="0"/>
          </p:cNvCxnSpPr>
          <p:nvPr/>
        </p:nvCxnSpPr>
        <p:spPr>
          <a:xfrm rot="5400000">
            <a:off x="6027015" y="2824403"/>
            <a:ext cx="1932282" cy="91494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5" idx="2"/>
            <a:endCxn id="7" idx="0"/>
          </p:cNvCxnSpPr>
          <p:nvPr/>
        </p:nvCxnSpPr>
        <p:spPr>
          <a:xfrm rot="16200000" flipH="1">
            <a:off x="6892815" y="2873543"/>
            <a:ext cx="1932282" cy="81666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13" idx="1"/>
          </p:cNvCxnSpPr>
          <p:nvPr/>
        </p:nvCxnSpPr>
        <p:spPr>
          <a:xfrm rot="10800000" flipV="1">
            <a:off x="2209190" y="3872305"/>
            <a:ext cx="1616217" cy="1068862"/>
          </a:xfrm>
          <a:prstGeom prst="bentConnector3">
            <a:avLst>
              <a:gd name="adj1" fmla="val 8157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 Verbindung 99"/>
          <p:cNvCxnSpPr/>
          <p:nvPr/>
        </p:nvCxnSpPr>
        <p:spPr>
          <a:xfrm flipV="1">
            <a:off x="2192283" y="4527893"/>
            <a:ext cx="5373806" cy="616915"/>
          </a:xfrm>
          <a:prstGeom prst="bentConnector3">
            <a:avLst>
              <a:gd name="adj1" fmla="val 9550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9" idx="3"/>
            <a:endCxn id="5" idx="1"/>
          </p:cNvCxnSpPr>
          <p:nvPr/>
        </p:nvCxnSpPr>
        <p:spPr>
          <a:xfrm flipV="1">
            <a:off x="2192284" y="1960155"/>
            <a:ext cx="444168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2" idx="2"/>
            <a:endCxn id="13" idx="0"/>
          </p:cNvCxnSpPr>
          <p:nvPr/>
        </p:nvCxnSpPr>
        <p:spPr>
          <a:xfrm>
            <a:off x="4685442" y="3304453"/>
            <a:ext cx="2503" cy="2634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2192283" y="4440320"/>
            <a:ext cx="36622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winkelte Verbindung 200"/>
          <p:cNvCxnSpPr/>
          <p:nvPr/>
        </p:nvCxnSpPr>
        <p:spPr>
          <a:xfrm rot="10800000" flipV="1">
            <a:off x="4283968" y="1052734"/>
            <a:ext cx="2349996" cy="1640725"/>
          </a:xfrm>
          <a:prstGeom prst="bentConnector3">
            <a:avLst>
              <a:gd name="adj1" fmla="val 100052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211"/>
          <p:cNvCxnSpPr/>
          <p:nvPr/>
        </p:nvCxnSpPr>
        <p:spPr>
          <a:xfrm rot="10800000" flipV="1">
            <a:off x="5076058" y="2132854"/>
            <a:ext cx="1557904" cy="560605"/>
          </a:xfrm>
          <a:prstGeom prst="bentConnector3">
            <a:avLst>
              <a:gd name="adj1" fmla="val 99822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3" idx="1"/>
          </p:cNvCxnSpPr>
          <p:nvPr/>
        </p:nvCxnSpPr>
        <p:spPr>
          <a:xfrm flipH="1">
            <a:off x="2192283" y="3872305"/>
            <a:ext cx="1633123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2519883" y="3533166"/>
            <a:ext cx="1091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B050"/>
                </a:solidFill>
              </a:rPr>
              <a:t>Suggestion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2826986" y="57016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Model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2328296" y="1628800"/>
            <a:ext cx="1908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Injection</a:t>
            </a:r>
            <a:r>
              <a:rPr lang="de-DE" sz="1600" dirty="0" smtClean="0">
                <a:solidFill>
                  <a:schemeClr val="accent1"/>
                </a:solidFill>
              </a:rPr>
              <a:t> Parameters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3167587" y="4818638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Filter </a:t>
            </a:r>
            <a:r>
              <a:rPr lang="de-DE" sz="1600" dirty="0" smtClean="0">
                <a:solidFill>
                  <a:schemeClr val="accent1"/>
                </a:solidFill>
              </a:rPr>
              <a:t>and</a:t>
            </a:r>
            <a:r>
              <a:rPr lang="de-DE" sz="1600" dirty="0" smtClean="0">
                <a:solidFill>
                  <a:schemeClr val="accent1"/>
                </a:solidFill>
              </a:rPr>
              <a:t> Parameters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3059832" y="4386590"/>
            <a:ext cx="227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Detector</a:t>
            </a:r>
            <a:r>
              <a:rPr lang="de-DE" sz="1600" dirty="0" smtClean="0">
                <a:solidFill>
                  <a:schemeClr val="accent1"/>
                </a:solidFill>
              </a:rPr>
              <a:t> </a:t>
            </a:r>
            <a:r>
              <a:rPr lang="de-DE" sz="1600" dirty="0" smtClean="0">
                <a:solidFill>
                  <a:schemeClr val="accent1"/>
                </a:solidFill>
              </a:rPr>
              <a:t>and</a:t>
            </a:r>
            <a:r>
              <a:rPr lang="de-DE" sz="1600" dirty="0" smtClean="0">
                <a:solidFill>
                  <a:schemeClr val="accent1"/>
                </a:solidFill>
              </a:rPr>
              <a:t> Parameters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72676" y="-2287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Logic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1" name="Textfeld 180"/>
          <p:cNvSpPr txBox="1"/>
          <p:nvPr/>
        </p:nvSpPr>
        <p:spPr>
          <a:xfrm>
            <a:off x="6414626" y="98181"/>
            <a:ext cx="19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Enviroment</a:t>
            </a:r>
            <a:r>
              <a:rPr lang="de-DE" dirty="0" smtClean="0">
                <a:solidFill>
                  <a:srgbClr val="FF0000"/>
                </a:solidFill>
              </a:rPr>
              <a:t> Model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008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10</cp:revision>
  <dcterms:created xsi:type="dcterms:W3CDTF">2015-06-10T08:32:26Z</dcterms:created>
  <dcterms:modified xsi:type="dcterms:W3CDTF">2015-06-10T10:39:41Z</dcterms:modified>
</cp:coreProperties>
</file>