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4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3.jpeg" ContentType="image/jpeg"/>
  <Override PartName="/ppt/media/image12.png" ContentType="image/png"/>
  <Override PartName="/ppt/media/image11.png" ContentType="image/png"/>
  <Override PartName="/ppt/media/image15.png" ContentType="image/png"/>
  <Override PartName="/ppt/media/image9.png" ContentType="image/png"/>
  <Override PartName="/ppt/media/image8.png" ContentType="image/png"/>
  <Override PartName="/ppt/media/image7.jpeg" ContentType="image/jpeg"/>
  <Override PartName="/ppt/media/image6.png" ContentType="image/png"/>
  <Override PartName="/ppt/media/image10.jpeg" ContentType="image/jpeg"/>
  <Override PartName="/ppt/media/image5.png" ContentType="image/png"/>
  <Override PartName="/ppt/media/image14.png" ContentType="image/png"/>
  <Override PartName="/ppt/media/image4.jpeg" ContentType="image/jpeg"/>
  <Override PartName="/ppt/media/image3.png" ContentType="image/png"/>
  <Override PartName="/ppt/media/image2.png" ContentType="image/png"/>
  <Override PartName="/ppt/media/image1.jpeg" ContentType="image/jpe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de-DE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9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de-DE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93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de-DE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9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de-DE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95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4C2ED45-6578-4F9A-BEE7-8D03A42881BA}" type="slidenum">
              <a:rPr lang="de-DE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36" name="TextShape 2"/>
          <p:cNvSpPr txBox="1"/>
          <p:nvPr/>
        </p:nvSpPr>
        <p:spPr>
          <a:xfrm>
            <a:off x="3886200" y="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lang="de-DE" sz="1200" strike="noStrike">
                <a:solidFill>
                  <a:srgbClr val="000000"/>
                </a:solidFill>
                <a:latin typeface="Lucida Sans Unicode"/>
                <a:ea typeface="ヒラギノ角ゴ Pro W3"/>
              </a:rPr>
              <a:t>01.06.15</a:t>
            </a:r>
            <a:endParaRPr/>
          </a:p>
        </p:txBody>
      </p:sp>
      <p:sp>
        <p:nvSpPr>
          <p:cNvPr id="237" name="TextShape 3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3DE371B-CB3D-4796-8C92-DC0B7C12BCB3}" type="slidenum">
              <a:rPr lang="de-DE" sz="1200" strike="noStrike">
                <a:solidFill>
                  <a:srgbClr val="000000"/>
                </a:solidFill>
                <a:latin typeface="Lucida Sans Unicode"/>
                <a:ea typeface="ヒラギノ角ゴ Pro W3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822960"/>
            <a:ext cx="8229240" cy="703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748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3826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822960"/>
            <a:ext cx="8229240" cy="703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748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748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74240" y="3826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826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822960"/>
            <a:ext cx="8229240" cy="703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748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7200" y="1748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2079000" y="1748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3"/>
          <a:stretch/>
        </p:blipFill>
        <p:spPr>
          <a:xfrm>
            <a:off x="2079000" y="1748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822960"/>
            <a:ext cx="8229240" cy="703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457200" y="1748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822960"/>
            <a:ext cx="8229240" cy="703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748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822960"/>
            <a:ext cx="8229240" cy="703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748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748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822960"/>
            <a:ext cx="8229240" cy="703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457200" y="822960"/>
            <a:ext cx="8229240" cy="3261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822960"/>
            <a:ext cx="8229240" cy="703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748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826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1748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822960"/>
            <a:ext cx="8229240" cy="703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457200" y="1748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822960"/>
            <a:ext cx="8229240" cy="703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748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748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74240" y="3826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822960"/>
            <a:ext cx="8229240" cy="703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748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748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3826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822960"/>
            <a:ext cx="8229240" cy="703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748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3826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822960"/>
            <a:ext cx="8229240" cy="703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748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748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674240" y="3826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57200" y="3826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822960"/>
            <a:ext cx="8229240" cy="703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748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57200" y="1748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92" name="" descr=""/>
          <p:cNvPicPr/>
          <p:nvPr/>
        </p:nvPicPr>
        <p:blipFill>
          <a:blip r:embed="rId2"/>
          <a:stretch/>
        </p:blipFill>
        <p:spPr>
          <a:xfrm>
            <a:off x="2079000" y="1748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93" name="" descr=""/>
          <p:cNvPicPr/>
          <p:nvPr/>
        </p:nvPicPr>
        <p:blipFill>
          <a:blip r:embed="rId3"/>
          <a:stretch/>
        </p:blipFill>
        <p:spPr>
          <a:xfrm>
            <a:off x="2079000" y="1748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822960"/>
            <a:ext cx="8229240" cy="703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subTitle"/>
          </p:nvPr>
        </p:nvSpPr>
        <p:spPr>
          <a:xfrm>
            <a:off x="457200" y="1748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822960"/>
            <a:ext cx="8229240" cy="703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748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822960"/>
            <a:ext cx="8229240" cy="703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748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748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822960"/>
            <a:ext cx="8229240" cy="703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822960"/>
            <a:ext cx="8229240" cy="703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748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ubTitle"/>
          </p:nvPr>
        </p:nvSpPr>
        <p:spPr>
          <a:xfrm>
            <a:off x="457200" y="822960"/>
            <a:ext cx="8229240" cy="3261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822960"/>
            <a:ext cx="8229240" cy="703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748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57200" y="3826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674240" y="1748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822960"/>
            <a:ext cx="8229240" cy="703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748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748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674240" y="3826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822960"/>
            <a:ext cx="8229240" cy="703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748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748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457200" y="3826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822960"/>
            <a:ext cx="8229240" cy="703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748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57200" y="3826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822960"/>
            <a:ext cx="8229240" cy="703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748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748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674240" y="3826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5"/>
          <p:cNvSpPr>
            <a:spLocks noGrp="1"/>
          </p:cNvSpPr>
          <p:nvPr>
            <p:ph type="body"/>
          </p:nvPr>
        </p:nvSpPr>
        <p:spPr>
          <a:xfrm>
            <a:off x="457200" y="3826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822960"/>
            <a:ext cx="8229240" cy="703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748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57200" y="1748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1" name="" descr=""/>
          <p:cNvPicPr/>
          <p:nvPr/>
        </p:nvPicPr>
        <p:blipFill>
          <a:blip r:embed="rId2"/>
          <a:stretch/>
        </p:blipFill>
        <p:spPr>
          <a:xfrm>
            <a:off x="2079000" y="1748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2" name="" descr=""/>
          <p:cNvPicPr/>
          <p:nvPr/>
        </p:nvPicPr>
        <p:blipFill>
          <a:blip r:embed="rId3"/>
          <a:stretch/>
        </p:blipFill>
        <p:spPr>
          <a:xfrm>
            <a:off x="2079000" y="1748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822960"/>
            <a:ext cx="8229240" cy="703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457200" y="1748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822960"/>
            <a:ext cx="8229240" cy="703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748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822960"/>
            <a:ext cx="8229240" cy="703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748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748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822960"/>
            <a:ext cx="8229240" cy="703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748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674240" y="1748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822960"/>
            <a:ext cx="8229240" cy="703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ubTitle"/>
          </p:nvPr>
        </p:nvSpPr>
        <p:spPr>
          <a:xfrm>
            <a:off x="457200" y="822960"/>
            <a:ext cx="8229240" cy="3261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822960"/>
            <a:ext cx="8229240" cy="703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748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57200" y="3826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4674240" y="1748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822960"/>
            <a:ext cx="8229240" cy="703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748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674240" y="1748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4674240" y="3826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822960"/>
            <a:ext cx="8229240" cy="703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748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74240" y="1748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457200" y="3826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822960"/>
            <a:ext cx="8229240" cy="703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748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57200" y="3826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822960"/>
            <a:ext cx="8229240" cy="703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748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748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674240" y="3826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5" name="PlaceHolder 5"/>
          <p:cNvSpPr>
            <a:spLocks noGrp="1"/>
          </p:cNvSpPr>
          <p:nvPr>
            <p:ph type="body"/>
          </p:nvPr>
        </p:nvSpPr>
        <p:spPr>
          <a:xfrm>
            <a:off x="457200" y="3826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822960"/>
            <a:ext cx="8229240" cy="703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748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57200" y="1748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89" name="" descr=""/>
          <p:cNvPicPr/>
          <p:nvPr/>
        </p:nvPicPr>
        <p:blipFill>
          <a:blip r:embed="rId2"/>
          <a:stretch/>
        </p:blipFill>
        <p:spPr>
          <a:xfrm>
            <a:off x="2079000" y="1748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90" name="" descr=""/>
          <p:cNvPicPr/>
          <p:nvPr/>
        </p:nvPicPr>
        <p:blipFill>
          <a:blip r:embed="rId3"/>
          <a:stretch/>
        </p:blipFill>
        <p:spPr>
          <a:xfrm>
            <a:off x="2079000" y="1748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822960"/>
            <a:ext cx="8229240" cy="703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457200" y="822960"/>
            <a:ext cx="8229240" cy="3261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822960"/>
            <a:ext cx="8229240" cy="703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748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826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1748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822960"/>
            <a:ext cx="8229240" cy="703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748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748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826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822960"/>
            <a:ext cx="8229240" cy="703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748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748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3826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Bild 19" descr=""/>
          <p:cNvPicPr/>
          <p:nvPr/>
        </p:nvPicPr>
        <p:blipFill>
          <a:blip r:embed="rId2"/>
          <a:stretch/>
        </p:blipFill>
        <p:spPr>
          <a:xfrm>
            <a:off x="0" y="144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" name="Line 1"/>
          <p:cNvSpPr/>
          <p:nvPr/>
        </p:nvSpPr>
        <p:spPr>
          <a:xfrm>
            <a:off x="-990360" y="4344840"/>
            <a:ext cx="11220120" cy="1440"/>
          </a:xfrm>
          <a:prstGeom prst="line">
            <a:avLst/>
          </a:prstGeom>
          <a:ln>
            <a:solidFill>
              <a:schemeClr val="accent3"/>
            </a:solidFill>
            <a:round/>
          </a:ln>
        </p:spPr>
      </p:sp>
      <p:sp>
        <p:nvSpPr>
          <p:cNvPr id="2" name="Line 2"/>
          <p:cNvSpPr/>
          <p:nvPr/>
        </p:nvSpPr>
        <p:spPr>
          <a:xfrm>
            <a:off x="-990360" y="1601640"/>
            <a:ext cx="11220120" cy="1440"/>
          </a:xfrm>
          <a:prstGeom prst="line">
            <a:avLst/>
          </a:prstGeom>
          <a:ln>
            <a:solidFill>
              <a:schemeClr val="accent3"/>
            </a:solidFill>
            <a:round/>
          </a:ln>
        </p:spPr>
      </p:sp>
      <p:sp>
        <p:nvSpPr>
          <p:cNvPr id="3" name="Line 3"/>
          <p:cNvSpPr/>
          <p:nvPr/>
        </p:nvSpPr>
        <p:spPr>
          <a:xfrm>
            <a:off x="-990360" y="3429000"/>
            <a:ext cx="11220120" cy="1440"/>
          </a:xfrm>
          <a:prstGeom prst="line">
            <a:avLst/>
          </a:prstGeom>
          <a:ln>
            <a:solidFill>
              <a:schemeClr val="accent3"/>
            </a:solidFill>
            <a:round/>
          </a:ln>
        </p:spPr>
      </p:sp>
      <p:sp>
        <p:nvSpPr>
          <p:cNvPr id="4" name="Line 4"/>
          <p:cNvSpPr/>
          <p:nvPr/>
        </p:nvSpPr>
        <p:spPr>
          <a:xfrm>
            <a:off x="-990360" y="4798800"/>
            <a:ext cx="11220120" cy="1800"/>
          </a:xfrm>
          <a:prstGeom prst="line">
            <a:avLst/>
          </a:prstGeom>
          <a:ln>
            <a:solidFill>
              <a:schemeClr val="accent3"/>
            </a:solidFill>
            <a:round/>
          </a:ln>
        </p:spPr>
      </p:sp>
      <p:sp>
        <p:nvSpPr>
          <p:cNvPr id="5" name="Line 5"/>
          <p:cNvSpPr/>
          <p:nvPr/>
        </p:nvSpPr>
        <p:spPr>
          <a:xfrm>
            <a:off x="-990360" y="2512800"/>
            <a:ext cx="11220120" cy="1800"/>
          </a:xfrm>
          <a:prstGeom prst="line">
            <a:avLst/>
          </a:prstGeom>
          <a:ln>
            <a:solidFill>
              <a:schemeClr val="accent3"/>
            </a:solidFill>
            <a:round/>
          </a:ln>
        </p:spPr>
      </p:sp>
      <p:sp>
        <p:nvSpPr>
          <p:cNvPr id="6" name="Line 6"/>
          <p:cNvSpPr/>
          <p:nvPr/>
        </p:nvSpPr>
        <p:spPr>
          <a:xfrm>
            <a:off x="-990360" y="1144440"/>
            <a:ext cx="11220120" cy="1440"/>
          </a:xfrm>
          <a:prstGeom prst="line">
            <a:avLst/>
          </a:prstGeom>
          <a:ln>
            <a:solidFill>
              <a:schemeClr val="accent3"/>
            </a:solidFill>
            <a:round/>
          </a:ln>
        </p:spPr>
      </p:sp>
      <p:sp>
        <p:nvSpPr>
          <p:cNvPr id="7" name="Line 7"/>
          <p:cNvSpPr/>
          <p:nvPr/>
        </p:nvSpPr>
        <p:spPr>
          <a:xfrm>
            <a:off x="-990360" y="687240"/>
            <a:ext cx="11220120" cy="1440"/>
          </a:xfrm>
          <a:prstGeom prst="line">
            <a:avLst/>
          </a:prstGeom>
          <a:ln>
            <a:solidFill>
              <a:schemeClr val="accent3"/>
            </a:solidFill>
            <a:round/>
          </a:ln>
        </p:spPr>
      </p:sp>
      <p:sp>
        <p:nvSpPr>
          <p:cNvPr id="8" name="CustomShape 8"/>
          <p:cNvSpPr/>
          <p:nvPr/>
        </p:nvSpPr>
        <p:spPr>
          <a:xfrm>
            <a:off x="8537400" y="0"/>
            <a:ext cx="453600" cy="172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0760" bIns="0"/>
          <a:p>
            <a:pPr>
              <a:lnSpc>
                <a:spcPct val="100000"/>
              </a:lnSpc>
            </a:pPr>
            <a:fld id="{B2936F2F-82B8-4FB2-9B93-71ABF164C89F}" type="slidenum">
              <a:rPr b="1" lang="de-DE" sz="800" strike="noStrike">
                <a:solidFill>
                  <a:srgbClr val="000000"/>
                </a:solidFill>
                <a:latin typeface="Lucida Sans Unicode"/>
                <a:ea typeface="ヒラギノ角ゴ Pro W3"/>
              </a:rPr>
              <a:t>&lt;number&gt;</a:t>
            </a:fld>
            <a:endParaRPr/>
          </a:p>
        </p:txBody>
      </p:sp>
      <p:sp>
        <p:nvSpPr>
          <p:cNvPr id="9" name="CustomShape 9"/>
          <p:cNvSpPr/>
          <p:nvPr/>
        </p:nvSpPr>
        <p:spPr>
          <a:xfrm>
            <a:off x="7623000" y="0"/>
            <a:ext cx="914040" cy="172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0760" bIns="0"/>
          <a:p>
            <a:pPr algn="r">
              <a:lnSpc>
                <a:spcPct val="100000"/>
              </a:lnSpc>
            </a:pPr>
            <a:r>
              <a:rPr b="1" lang="de-DE" sz="800" strike="noStrike">
                <a:solidFill>
                  <a:srgbClr val="000000"/>
                </a:solidFill>
                <a:latin typeface="Lucida Sans Unicode"/>
                <a:ea typeface="ヒラギノ角ゴ Pro W3"/>
              </a:rPr>
              <a:t>08.06.2015</a:t>
            </a:r>
            <a:endParaRPr/>
          </a:p>
        </p:txBody>
      </p:sp>
      <p:sp>
        <p:nvSpPr>
          <p:cNvPr id="10" name="CustomShape 10"/>
          <p:cNvSpPr/>
          <p:nvPr/>
        </p:nvSpPr>
        <p:spPr>
          <a:xfrm>
            <a:off x="5303520" y="0"/>
            <a:ext cx="2430360" cy="172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50760" bIns="0"/>
          <a:p>
            <a:pPr algn="r">
              <a:lnSpc>
                <a:spcPct val="100000"/>
              </a:lnSpc>
            </a:pPr>
            <a:r>
              <a:rPr lang="de-DE" sz="800" strike="noStrike">
                <a:solidFill>
                  <a:srgbClr val="000000"/>
                </a:solidFill>
                <a:latin typeface="Lucida Sans Unicode"/>
                <a:ea typeface="ヒラギノ角ゴ Pro W3"/>
              </a:rPr>
              <a:t> </a:t>
            </a:r>
            <a:r>
              <a:rPr lang="de-DE" sz="800" strike="noStrike">
                <a:solidFill>
                  <a:srgbClr val="000000"/>
                </a:solidFill>
                <a:latin typeface="Lucida Sans Unicode"/>
                <a:ea typeface="ヒラギノ角ゴ Pro W3"/>
              </a:rPr>
              <a:t>Maik Riestock, Jonas Marquardt, Georg Jäger</a:t>
            </a:r>
            <a:endParaRPr/>
          </a:p>
        </p:txBody>
      </p:sp>
      <p:sp>
        <p:nvSpPr>
          <p:cNvPr id="11" name="Line 11"/>
          <p:cNvSpPr/>
          <p:nvPr/>
        </p:nvSpPr>
        <p:spPr>
          <a:xfrm>
            <a:off x="8537400" y="0"/>
            <a:ext cx="0" cy="1522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12" name="PlaceHolder 12"/>
          <p:cNvSpPr>
            <a:spLocks noGrp="1"/>
          </p:cNvSpPr>
          <p:nvPr>
            <p:ph type="title"/>
          </p:nvPr>
        </p:nvSpPr>
        <p:spPr>
          <a:xfrm>
            <a:off x="457200" y="822960"/>
            <a:ext cx="8229240" cy="703440"/>
          </a:xfrm>
          <a:prstGeom prst="rect">
            <a:avLst/>
          </a:prstGeom>
        </p:spPr>
        <p:txBody>
          <a:bodyPr lIns="0" rIns="0" tIns="0" bIns="0" anchor="ctr"/>
          <a:p>
            <a:r>
              <a:rPr lang="de-DE" sz="2400">
                <a:latin typeface="Lucida Grande CY"/>
              </a:rPr>
              <a:t>Click to edit the title text format</a:t>
            </a:r>
            <a:endParaRPr/>
          </a:p>
        </p:txBody>
      </p:sp>
      <p:sp>
        <p:nvSpPr>
          <p:cNvPr id="13" name="PlaceHolder 13"/>
          <p:cNvSpPr>
            <a:spLocks noGrp="1"/>
          </p:cNvSpPr>
          <p:nvPr>
            <p:ph type="body"/>
          </p:nvPr>
        </p:nvSpPr>
        <p:spPr>
          <a:xfrm>
            <a:off x="457200" y="1748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de-DE" sz="2000">
                <a:latin typeface="Lucida Sans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1300">
                <a:latin typeface="Lucida Sans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1300">
                <a:latin typeface="Lucida Sans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1300">
                <a:latin typeface="Lucida Sans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>
                <a:latin typeface="Lucida Sans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>
                <a:latin typeface="Lucida Sans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 sz="2000">
                <a:latin typeface="Lucida Sans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Bild 19" descr=""/>
          <p:cNvPicPr/>
          <p:nvPr/>
        </p:nvPicPr>
        <p:blipFill>
          <a:blip r:embed="rId2"/>
          <a:stretch/>
        </p:blipFill>
        <p:spPr>
          <a:xfrm>
            <a:off x="0" y="144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49" name="Line 1"/>
          <p:cNvSpPr/>
          <p:nvPr/>
        </p:nvSpPr>
        <p:spPr>
          <a:xfrm>
            <a:off x="-990360" y="4344840"/>
            <a:ext cx="11220120" cy="1440"/>
          </a:xfrm>
          <a:prstGeom prst="line">
            <a:avLst/>
          </a:prstGeom>
          <a:ln>
            <a:solidFill>
              <a:schemeClr val="accent3"/>
            </a:solidFill>
            <a:round/>
          </a:ln>
        </p:spPr>
      </p:sp>
      <p:sp>
        <p:nvSpPr>
          <p:cNvPr id="50" name="Line 2"/>
          <p:cNvSpPr/>
          <p:nvPr/>
        </p:nvSpPr>
        <p:spPr>
          <a:xfrm>
            <a:off x="-990360" y="1601640"/>
            <a:ext cx="11220120" cy="1440"/>
          </a:xfrm>
          <a:prstGeom prst="line">
            <a:avLst/>
          </a:prstGeom>
          <a:ln>
            <a:solidFill>
              <a:schemeClr val="accent3"/>
            </a:solidFill>
            <a:round/>
          </a:ln>
        </p:spPr>
      </p:sp>
      <p:sp>
        <p:nvSpPr>
          <p:cNvPr id="51" name="Line 3"/>
          <p:cNvSpPr/>
          <p:nvPr/>
        </p:nvSpPr>
        <p:spPr>
          <a:xfrm>
            <a:off x="-990360" y="3429000"/>
            <a:ext cx="11220120" cy="1440"/>
          </a:xfrm>
          <a:prstGeom prst="line">
            <a:avLst/>
          </a:prstGeom>
          <a:ln>
            <a:solidFill>
              <a:schemeClr val="accent3"/>
            </a:solidFill>
            <a:round/>
          </a:ln>
        </p:spPr>
      </p:sp>
      <p:sp>
        <p:nvSpPr>
          <p:cNvPr id="52" name="Line 4"/>
          <p:cNvSpPr/>
          <p:nvPr/>
        </p:nvSpPr>
        <p:spPr>
          <a:xfrm>
            <a:off x="-990360" y="4798800"/>
            <a:ext cx="11220120" cy="1800"/>
          </a:xfrm>
          <a:prstGeom prst="line">
            <a:avLst/>
          </a:prstGeom>
          <a:ln>
            <a:solidFill>
              <a:schemeClr val="accent3"/>
            </a:solidFill>
            <a:round/>
          </a:ln>
        </p:spPr>
      </p:sp>
      <p:sp>
        <p:nvSpPr>
          <p:cNvPr id="53" name="Line 5"/>
          <p:cNvSpPr/>
          <p:nvPr/>
        </p:nvSpPr>
        <p:spPr>
          <a:xfrm>
            <a:off x="-990360" y="2512800"/>
            <a:ext cx="11220120" cy="1800"/>
          </a:xfrm>
          <a:prstGeom prst="line">
            <a:avLst/>
          </a:prstGeom>
          <a:ln>
            <a:solidFill>
              <a:schemeClr val="accent3"/>
            </a:solidFill>
            <a:round/>
          </a:ln>
        </p:spPr>
      </p:sp>
      <p:sp>
        <p:nvSpPr>
          <p:cNvPr id="54" name="Line 6"/>
          <p:cNvSpPr/>
          <p:nvPr/>
        </p:nvSpPr>
        <p:spPr>
          <a:xfrm>
            <a:off x="-990360" y="1144440"/>
            <a:ext cx="11220120" cy="1440"/>
          </a:xfrm>
          <a:prstGeom prst="line">
            <a:avLst/>
          </a:prstGeom>
          <a:ln>
            <a:solidFill>
              <a:schemeClr val="accent3"/>
            </a:solidFill>
            <a:round/>
          </a:ln>
        </p:spPr>
      </p:sp>
      <p:sp>
        <p:nvSpPr>
          <p:cNvPr id="55" name="Line 7"/>
          <p:cNvSpPr/>
          <p:nvPr/>
        </p:nvSpPr>
        <p:spPr>
          <a:xfrm>
            <a:off x="-990360" y="687240"/>
            <a:ext cx="11220120" cy="1440"/>
          </a:xfrm>
          <a:prstGeom prst="line">
            <a:avLst/>
          </a:prstGeom>
          <a:ln>
            <a:solidFill>
              <a:schemeClr val="accent3"/>
            </a:solidFill>
            <a:round/>
          </a:ln>
        </p:spPr>
      </p:sp>
      <p:sp>
        <p:nvSpPr>
          <p:cNvPr id="56" name="CustomShape 8"/>
          <p:cNvSpPr/>
          <p:nvPr/>
        </p:nvSpPr>
        <p:spPr>
          <a:xfrm>
            <a:off x="8537400" y="0"/>
            <a:ext cx="453600" cy="172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0760" bIns="0"/>
          <a:p>
            <a:pPr>
              <a:lnSpc>
                <a:spcPct val="100000"/>
              </a:lnSpc>
            </a:pPr>
            <a:fld id="{395E60DC-08B1-440B-8823-6D55EB0CBD25}" type="slidenum">
              <a:rPr b="1" lang="de-DE" sz="800" strike="noStrike">
                <a:solidFill>
                  <a:srgbClr val="000000"/>
                </a:solidFill>
                <a:latin typeface="Lucida Sans Unicode"/>
                <a:ea typeface="ヒラギノ角ゴ Pro W3"/>
              </a:rPr>
              <a:t>&lt;number&gt;</a:t>
            </a:fld>
            <a:endParaRPr/>
          </a:p>
        </p:txBody>
      </p:sp>
      <p:sp>
        <p:nvSpPr>
          <p:cNvPr id="57" name="CustomShape 9"/>
          <p:cNvSpPr/>
          <p:nvPr/>
        </p:nvSpPr>
        <p:spPr>
          <a:xfrm>
            <a:off x="7623000" y="0"/>
            <a:ext cx="914040" cy="172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0760" bIns="0"/>
          <a:p>
            <a:pPr algn="r">
              <a:lnSpc>
                <a:spcPct val="100000"/>
              </a:lnSpc>
            </a:pPr>
            <a:r>
              <a:rPr b="1" lang="de-DE" sz="800" strike="noStrike">
                <a:solidFill>
                  <a:srgbClr val="000000"/>
                </a:solidFill>
                <a:latin typeface="Lucida Sans Unicode"/>
                <a:ea typeface="ヒラギノ角ゴ Pro W3"/>
              </a:rPr>
              <a:t>05.05.2015</a:t>
            </a:r>
            <a:endParaRPr/>
          </a:p>
        </p:txBody>
      </p:sp>
      <p:sp>
        <p:nvSpPr>
          <p:cNvPr id="58" name="CustomShape 10"/>
          <p:cNvSpPr/>
          <p:nvPr/>
        </p:nvSpPr>
        <p:spPr>
          <a:xfrm>
            <a:off x="5715000" y="0"/>
            <a:ext cx="2018880" cy="172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50760" bIns="0"/>
          <a:p>
            <a:pPr algn="r">
              <a:lnSpc>
                <a:spcPct val="100000"/>
              </a:lnSpc>
            </a:pPr>
            <a:r>
              <a:rPr lang="de-DE" sz="800" strike="noStrike">
                <a:solidFill>
                  <a:srgbClr val="000000"/>
                </a:solidFill>
                <a:latin typeface="Lucida Sans Unicode"/>
                <a:ea typeface="ヒラギノ角ゴ Pro W3"/>
              </a:rPr>
              <a:t> </a:t>
            </a:r>
            <a:r>
              <a:rPr lang="de-DE" sz="800" strike="noStrike">
                <a:solidFill>
                  <a:srgbClr val="000000"/>
                </a:solidFill>
                <a:latin typeface="Lucida Sans Unicode"/>
                <a:ea typeface="ヒラギノ角ゴ Pro W3"/>
              </a:rPr>
              <a:t>Jan Schumacher, Georg Jäger</a:t>
            </a:r>
            <a:endParaRPr/>
          </a:p>
        </p:txBody>
      </p:sp>
      <p:sp>
        <p:nvSpPr>
          <p:cNvPr id="59" name="Line 11"/>
          <p:cNvSpPr/>
          <p:nvPr/>
        </p:nvSpPr>
        <p:spPr>
          <a:xfrm>
            <a:off x="8537400" y="0"/>
            <a:ext cx="0" cy="1522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Bild 19" descr=""/>
          <p:cNvPicPr/>
          <p:nvPr/>
        </p:nvPicPr>
        <p:blipFill>
          <a:blip r:embed="rId2"/>
          <a:stretch/>
        </p:blipFill>
        <p:spPr>
          <a:xfrm>
            <a:off x="0" y="144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95" name="Line 1"/>
          <p:cNvSpPr/>
          <p:nvPr/>
        </p:nvSpPr>
        <p:spPr>
          <a:xfrm>
            <a:off x="-990360" y="4344840"/>
            <a:ext cx="11220120" cy="1440"/>
          </a:xfrm>
          <a:prstGeom prst="line">
            <a:avLst/>
          </a:prstGeom>
          <a:ln>
            <a:solidFill>
              <a:schemeClr val="accent3"/>
            </a:solidFill>
            <a:round/>
          </a:ln>
        </p:spPr>
      </p:sp>
      <p:sp>
        <p:nvSpPr>
          <p:cNvPr id="96" name="Line 2"/>
          <p:cNvSpPr/>
          <p:nvPr/>
        </p:nvSpPr>
        <p:spPr>
          <a:xfrm>
            <a:off x="-990360" y="1601640"/>
            <a:ext cx="11220120" cy="1440"/>
          </a:xfrm>
          <a:prstGeom prst="line">
            <a:avLst/>
          </a:prstGeom>
          <a:ln>
            <a:solidFill>
              <a:schemeClr val="accent3"/>
            </a:solidFill>
            <a:round/>
          </a:ln>
        </p:spPr>
      </p:sp>
      <p:sp>
        <p:nvSpPr>
          <p:cNvPr id="97" name="Line 3"/>
          <p:cNvSpPr/>
          <p:nvPr/>
        </p:nvSpPr>
        <p:spPr>
          <a:xfrm>
            <a:off x="-990360" y="3429000"/>
            <a:ext cx="11220120" cy="1440"/>
          </a:xfrm>
          <a:prstGeom prst="line">
            <a:avLst/>
          </a:prstGeom>
          <a:ln>
            <a:solidFill>
              <a:schemeClr val="accent3"/>
            </a:solidFill>
            <a:round/>
          </a:ln>
        </p:spPr>
      </p:sp>
      <p:sp>
        <p:nvSpPr>
          <p:cNvPr id="98" name="Line 4"/>
          <p:cNvSpPr/>
          <p:nvPr/>
        </p:nvSpPr>
        <p:spPr>
          <a:xfrm>
            <a:off x="-990360" y="4798800"/>
            <a:ext cx="11220120" cy="1800"/>
          </a:xfrm>
          <a:prstGeom prst="line">
            <a:avLst/>
          </a:prstGeom>
          <a:ln>
            <a:solidFill>
              <a:schemeClr val="accent3"/>
            </a:solidFill>
            <a:round/>
          </a:ln>
        </p:spPr>
      </p:sp>
      <p:sp>
        <p:nvSpPr>
          <p:cNvPr id="99" name="Line 5"/>
          <p:cNvSpPr/>
          <p:nvPr/>
        </p:nvSpPr>
        <p:spPr>
          <a:xfrm>
            <a:off x="-990360" y="2512800"/>
            <a:ext cx="11220120" cy="1800"/>
          </a:xfrm>
          <a:prstGeom prst="line">
            <a:avLst/>
          </a:prstGeom>
          <a:ln>
            <a:solidFill>
              <a:schemeClr val="accent3"/>
            </a:solidFill>
            <a:round/>
          </a:ln>
        </p:spPr>
      </p:sp>
      <p:sp>
        <p:nvSpPr>
          <p:cNvPr id="100" name="Line 6"/>
          <p:cNvSpPr/>
          <p:nvPr/>
        </p:nvSpPr>
        <p:spPr>
          <a:xfrm>
            <a:off x="-990360" y="1144440"/>
            <a:ext cx="11220120" cy="1440"/>
          </a:xfrm>
          <a:prstGeom prst="line">
            <a:avLst/>
          </a:prstGeom>
          <a:ln>
            <a:solidFill>
              <a:schemeClr val="accent3"/>
            </a:solidFill>
            <a:round/>
          </a:ln>
        </p:spPr>
      </p:sp>
      <p:sp>
        <p:nvSpPr>
          <p:cNvPr id="101" name="Line 7"/>
          <p:cNvSpPr/>
          <p:nvPr/>
        </p:nvSpPr>
        <p:spPr>
          <a:xfrm>
            <a:off x="-990360" y="687240"/>
            <a:ext cx="11220120" cy="1440"/>
          </a:xfrm>
          <a:prstGeom prst="line">
            <a:avLst/>
          </a:prstGeom>
          <a:ln>
            <a:solidFill>
              <a:schemeClr val="accent3"/>
            </a:solidFill>
            <a:round/>
          </a:ln>
        </p:spPr>
      </p:sp>
      <p:sp>
        <p:nvSpPr>
          <p:cNvPr id="102" name="CustomShape 8"/>
          <p:cNvSpPr/>
          <p:nvPr/>
        </p:nvSpPr>
        <p:spPr>
          <a:xfrm>
            <a:off x="8537400" y="0"/>
            <a:ext cx="453600" cy="172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0760" bIns="0"/>
          <a:p>
            <a:pPr>
              <a:lnSpc>
                <a:spcPct val="100000"/>
              </a:lnSpc>
            </a:pPr>
            <a:fld id="{44417BEC-6855-404F-9F46-3D7622139FF5}" type="slidenum">
              <a:rPr b="1" lang="de-DE" sz="800" strike="noStrike">
                <a:solidFill>
                  <a:srgbClr val="000000"/>
                </a:solidFill>
                <a:latin typeface="Lucida Sans Unicode"/>
                <a:ea typeface="ヒラギノ角ゴ Pro W3"/>
              </a:rPr>
              <a:t>&lt;number&gt;</a:t>
            </a:fld>
            <a:endParaRPr/>
          </a:p>
        </p:txBody>
      </p:sp>
      <p:sp>
        <p:nvSpPr>
          <p:cNvPr id="103" name="CustomShape 9"/>
          <p:cNvSpPr/>
          <p:nvPr/>
        </p:nvSpPr>
        <p:spPr>
          <a:xfrm>
            <a:off x="7623000" y="0"/>
            <a:ext cx="914040" cy="172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0760" bIns="0"/>
          <a:p>
            <a:pPr algn="r">
              <a:lnSpc>
                <a:spcPct val="100000"/>
              </a:lnSpc>
            </a:pPr>
            <a:r>
              <a:rPr b="1" lang="de-DE" sz="800" strike="noStrike">
                <a:solidFill>
                  <a:srgbClr val="000000"/>
                </a:solidFill>
                <a:latin typeface="Lucida Sans Unicode"/>
                <a:ea typeface="ヒラギノ角ゴ Pro W3"/>
              </a:rPr>
              <a:t>05.05.2015</a:t>
            </a:r>
            <a:endParaRPr/>
          </a:p>
        </p:txBody>
      </p:sp>
      <p:sp>
        <p:nvSpPr>
          <p:cNvPr id="104" name="CustomShape 10"/>
          <p:cNvSpPr/>
          <p:nvPr/>
        </p:nvSpPr>
        <p:spPr>
          <a:xfrm>
            <a:off x="5715000" y="0"/>
            <a:ext cx="2018880" cy="172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50760" bIns="0"/>
          <a:p>
            <a:pPr algn="r">
              <a:lnSpc>
                <a:spcPct val="100000"/>
              </a:lnSpc>
            </a:pPr>
            <a:r>
              <a:rPr lang="de-DE" sz="800" strike="noStrike">
                <a:solidFill>
                  <a:srgbClr val="000000"/>
                </a:solidFill>
                <a:latin typeface="Lucida Sans Unicode"/>
                <a:ea typeface="ヒラギノ角ゴ Pro W3"/>
              </a:rPr>
              <a:t> </a:t>
            </a:r>
            <a:r>
              <a:rPr lang="de-DE" sz="800" strike="noStrike">
                <a:solidFill>
                  <a:srgbClr val="000000"/>
                </a:solidFill>
                <a:latin typeface="Lucida Sans Unicode"/>
                <a:ea typeface="ヒラギノ角ゴ Pro W3"/>
              </a:rPr>
              <a:t>Jan Schumacher, Georg Jäger</a:t>
            </a:r>
            <a:endParaRPr/>
          </a:p>
        </p:txBody>
      </p:sp>
      <p:sp>
        <p:nvSpPr>
          <p:cNvPr id="105" name="Line 11"/>
          <p:cNvSpPr/>
          <p:nvPr/>
        </p:nvSpPr>
        <p:spPr>
          <a:xfrm>
            <a:off x="8537400" y="0"/>
            <a:ext cx="0" cy="1522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106" name="CustomShape 12"/>
          <p:cNvSpPr/>
          <p:nvPr/>
        </p:nvSpPr>
        <p:spPr>
          <a:xfrm>
            <a:off x="0" y="685800"/>
            <a:ext cx="9143640" cy="6170400"/>
          </a:xfrm>
          <a:prstGeom prst="rect">
            <a:avLst/>
          </a:prstGeom>
          <a:solidFill>
            <a:schemeClr val="tx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PlaceHolder 13"/>
          <p:cNvSpPr>
            <a:spLocks noGrp="1"/>
          </p:cNvSpPr>
          <p:nvPr>
            <p:ph type="body"/>
          </p:nvPr>
        </p:nvSpPr>
        <p:spPr>
          <a:xfrm>
            <a:off x="457200" y="2360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de-DE" sz="1300">
                <a:latin typeface="Lucida Sans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1300">
                <a:latin typeface="Lucida Sans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1300">
                <a:latin typeface="Lucida Sans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1300">
                <a:latin typeface="Lucida Sans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>
                <a:latin typeface="Lucida Sans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>
                <a:latin typeface="Lucida Sans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 sz="2000">
                <a:latin typeface="Lucida Sans"/>
              </a:rPr>
              <a:t>Seventh Outline Level</a:t>
            </a:r>
            <a:endParaRPr/>
          </a:p>
        </p:txBody>
      </p:sp>
      <p:sp>
        <p:nvSpPr>
          <p:cNvPr id="108" name="PlaceHolder 1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de-DE" sz="2400">
                <a:latin typeface="Lucida Grande CY"/>
              </a:rPr>
              <a:t>Click to edit the title text format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Bild 19" descr=""/>
          <p:cNvPicPr/>
          <p:nvPr/>
        </p:nvPicPr>
        <p:blipFill>
          <a:blip r:embed="rId2"/>
          <a:stretch/>
        </p:blipFill>
        <p:spPr>
          <a:xfrm>
            <a:off x="0" y="144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44" name="Line 1"/>
          <p:cNvSpPr/>
          <p:nvPr/>
        </p:nvSpPr>
        <p:spPr>
          <a:xfrm>
            <a:off x="-990360" y="4344840"/>
            <a:ext cx="11220120" cy="1440"/>
          </a:xfrm>
          <a:prstGeom prst="line">
            <a:avLst/>
          </a:prstGeom>
          <a:ln>
            <a:solidFill>
              <a:schemeClr val="accent3"/>
            </a:solidFill>
            <a:round/>
          </a:ln>
        </p:spPr>
      </p:sp>
      <p:sp>
        <p:nvSpPr>
          <p:cNvPr id="145" name="Line 2"/>
          <p:cNvSpPr/>
          <p:nvPr/>
        </p:nvSpPr>
        <p:spPr>
          <a:xfrm>
            <a:off x="-990360" y="1601640"/>
            <a:ext cx="11220120" cy="1440"/>
          </a:xfrm>
          <a:prstGeom prst="line">
            <a:avLst/>
          </a:prstGeom>
          <a:ln>
            <a:solidFill>
              <a:schemeClr val="accent3"/>
            </a:solidFill>
            <a:round/>
          </a:ln>
        </p:spPr>
      </p:sp>
      <p:sp>
        <p:nvSpPr>
          <p:cNvPr id="146" name="Line 3"/>
          <p:cNvSpPr/>
          <p:nvPr/>
        </p:nvSpPr>
        <p:spPr>
          <a:xfrm>
            <a:off x="-990360" y="3429000"/>
            <a:ext cx="11220120" cy="1440"/>
          </a:xfrm>
          <a:prstGeom prst="line">
            <a:avLst/>
          </a:prstGeom>
          <a:ln>
            <a:solidFill>
              <a:schemeClr val="accent3"/>
            </a:solidFill>
            <a:round/>
          </a:ln>
        </p:spPr>
      </p:sp>
      <p:sp>
        <p:nvSpPr>
          <p:cNvPr id="147" name="Line 4"/>
          <p:cNvSpPr/>
          <p:nvPr/>
        </p:nvSpPr>
        <p:spPr>
          <a:xfrm>
            <a:off x="-990360" y="4798800"/>
            <a:ext cx="11220120" cy="1800"/>
          </a:xfrm>
          <a:prstGeom prst="line">
            <a:avLst/>
          </a:prstGeom>
          <a:ln>
            <a:solidFill>
              <a:schemeClr val="accent3"/>
            </a:solidFill>
            <a:round/>
          </a:ln>
        </p:spPr>
      </p:sp>
      <p:sp>
        <p:nvSpPr>
          <p:cNvPr id="148" name="Line 5"/>
          <p:cNvSpPr/>
          <p:nvPr/>
        </p:nvSpPr>
        <p:spPr>
          <a:xfrm>
            <a:off x="-990360" y="2512800"/>
            <a:ext cx="11220120" cy="1800"/>
          </a:xfrm>
          <a:prstGeom prst="line">
            <a:avLst/>
          </a:prstGeom>
          <a:ln>
            <a:solidFill>
              <a:schemeClr val="accent3"/>
            </a:solidFill>
            <a:round/>
          </a:ln>
        </p:spPr>
      </p:sp>
      <p:sp>
        <p:nvSpPr>
          <p:cNvPr id="149" name="Line 6"/>
          <p:cNvSpPr/>
          <p:nvPr/>
        </p:nvSpPr>
        <p:spPr>
          <a:xfrm>
            <a:off x="-990360" y="1144440"/>
            <a:ext cx="11220120" cy="1440"/>
          </a:xfrm>
          <a:prstGeom prst="line">
            <a:avLst/>
          </a:prstGeom>
          <a:ln>
            <a:solidFill>
              <a:schemeClr val="accent3"/>
            </a:solidFill>
            <a:round/>
          </a:ln>
        </p:spPr>
      </p:sp>
      <p:sp>
        <p:nvSpPr>
          <p:cNvPr id="150" name="Line 7"/>
          <p:cNvSpPr/>
          <p:nvPr/>
        </p:nvSpPr>
        <p:spPr>
          <a:xfrm>
            <a:off x="-990360" y="687240"/>
            <a:ext cx="11220120" cy="1440"/>
          </a:xfrm>
          <a:prstGeom prst="line">
            <a:avLst/>
          </a:prstGeom>
          <a:ln>
            <a:solidFill>
              <a:schemeClr val="accent3"/>
            </a:solidFill>
            <a:round/>
          </a:ln>
        </p:spPr>
      </p:sp>
      <p:sp>
        <p:nvSpPr>
          <p:cNvPr id="151" name="CustomShape 8"/>
          <p:cNvSpPr/>
          <p:nvPr/>
        </p:nvSpPr>
        <p:spPr>
          <a:xfrm>
            <a:off x="8537400" y="0"/>
            <a:ext cx="453600" cy="172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0760" bIns="0"/>
          <a:p>
            <a:pPr>
              <a:lnSpc>
                <a:spcPct val="100000"/>
              </a:lnSpc>
            </a:pPr>
            <a:fld id="{10798BA0-9615-49D4-BF95-E3CF6C003239}" type="slidenum">
              <a:rPr b="1" lang="de-DE" sz="800" strike="noStrike">
                <a:solidFill>
                  <a:srgbClr val="000000"/>
                </a:solidFill>
                <a:latin typeface="Lucida Sans Unicode"/>
                <a:ea typeface="ヒラギノ角ゴ Pro W3"/>
              </a:rPr>
              <a:t>&lt;number&gt;</a:t>
            </a:fld>
            <a:endParaRPr/>
          </a:p>
        </p:txBody>
      </p:sp>
      <p:sp>
        <p:nvSpPr>
          <p:cNvPr id="152" name="CustomShape 9"/>
          <p:cNvSpPr/>
          <p:nvPr/>
        </p:nvSpPr>
        <p:spPr>
          <a:xfrm>
            <a:off x="7623000" y="0"/>
            <a:ext cx="914040" cy="172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0760" bIns="0"/>
          <a:p>
            <a:pPr algn="r">
              <a:lnSpc>
                <a:spcPct val="100000"/>
              </a:lnSpc>
            </a:pPr>
            <a:r>
              <a:rPr b="1" lang="de-DE" sz="800" strike="noStrike">
                <a:solidFill>
                  <a:srgbClr val="000000"/>
                </a:solidFill>
                <a:latin typeface="Lucida Sans Unicode"/>
                <a:ea typeface="ヒラギノ角ゴ Pro W3"/>
              </a:rPr>
              <a:t>08.06.2015</a:t>
            </a:r>
            <a:endParaRPr/>
          </a:p>
        </p:txBody>
      </p:sp>
      <p:sp>
        <p:nvSpPr>
          <p:cNvPr id="153" name="CustomShape 10"/>
          <p:cNvSpPr/>
          <p:nvPr/>
        </p:nvSpPr>
        <p:spPr>
          <a:xfrm>
            <a:off x="5303520" y="0"/>
            <a:ext cx="2430360" cy="172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50760" bIns="0"/>
          <a:p>
            <a:pPr algn="r">
              <a:lnSpc>
                <a:spcPct val="100000"/>
              </a:lnSpc>
            </a:pPr>
            <a:r>
              <a:rPr lang="de-DE" sz="800" strike="noStrike">
                <a:solidFill>
                  <a:srgbClr val="000000"/>
                </a:solidFill>
                <a:latin typeface="Lucida Sans Unicode"/>
                <a:ea typeface="ヒラギノ角ゴ Pro W3"/>
              </a:rPr>
              <a:t> </a:t>
            </a:r>
            <a:r>
              <a:rPr lang="de-DE" sz="800" strike="noStrike">
                <a:solidFill>
                  <a:srgbClr val="000000"/>
                </a:solidFill>
                <a:latin typeface="Lucida Sans Unicode"/>
                <a:ea typeface="ヒラギノ角ゴ Pro W3"/>
              </a:rPr>
              <a:t>Maik Riestock, Jonas Marquardt, Georg Jäger</a:t>
            </a:r>
            <a:endParaRPr/>
          </a:p>
        </p:txBody>
      </p:sp>
      <p:sp>
        <p:nvSpPr>
          <p:cNvPr id="154" name="Line 11"/>
          <p:cNvSpPr/>
          <p:nvPr/>
        </p:nvSpPr>
        <p:spPr>
          <a:xfrm>
            <a:off x="8537400" y="0"/>
            <a:ext cx="0" cy="1522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</p:sp>
      <p:sp>
        <p:nvSpPr>
          <p:cNvPr id="155" name="PlaceHolder 12"/>
          <p:cNvSpPr>
            <a:spLocks noGrp="1"/>
          </p:cNvSpPr>
          <p:nvPr>
            <p:ph type="title"/>
          </p:nvPr>
        </p:nvSpPr>
        <p:spPr>
          <a:xfrm>
            <a:off x="457200" y="822960"/>
            <a:ext cx="8229240" cy="703440"/>
          </a:xfrm>
          <a:prstGeom prst="rect">
            <a:avLst/>
          </a:prstGeom>
        </p:spPr>
        <p:txBody>
          <a:bodyPr lIns="0" rIns="0" tIns="0" bIns="0" anchor="ctr"/>
          <a:p>
            <a:r>
              <a:rPr lang="de-DE" sz="2400">
                <a:latin typeface="Lucida Grande CY"/>
              </a:rPr>
              <a:t>Click to edit the title text format</a:t>
            </a:r>
            <a:endParaRPr/>
          </a:p>
        </p:txBody>
      </p:sp>
      <p:sp>
        <p:nvSpPr>
          <p:cNvPr id="156" name="PlaceHolder 13"/>
          <p:cNvSpPr>
            <a:spLocks noGrp="1"/>
          </p:cNvSpPr>
          <p:nvPr>
            <p:ph type="body"/>
          </p:nvPr>
        </p:nvSpPr>
        <p:spPr>
          <a:xfrm>
            <a:off x="457200" y="1748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de-DE" sz="2000">
                <a:latin typeface="Lucida Sans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1300">
                <a:latin typeface="Lucida Sans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1300">
                <a:latin typeface="Lucida Sans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1300">
                <a:latin typeface="Lucida Sans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>
                <a:latin typeface="Lucida Sans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>
                <a:latin typeface="Lucida Sans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 sz="2000">
                <a:latin typeface="Lucida Sans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Bild 3" descr=""/>
          <p:cNvPicPr/>
          <p:nvPr/>
        </p:nvPicPr>
        <p:blipFill>
          <a:blip r:embed="rId1"/>
          <a:stretch/>
        </p:blipFill>
        <p:spPr>
          <a:xfrm>
            <a:off x="-36000" y="0"/>
            <a:ext cx="9180000" cy="6885000"/>
          </a:xfrm>
          <a:prstGeom prst="rect">
            <a:avLst/>
          </a:prstGeom>
          <a:ln>
            <a:noFill/>
          </a:ln>
        </p:spPr>
      </p:pic>
      <p:sp>
        <p:nvSpPr>
          <p:cNvPr id="197" name="CustomShape 1"/>
          <p:cNvSpPr/>
          <p:nvPr/>
        </p:nvSpPr>
        <p:spPr>
          <a:xfrm>
            <a:off x="536400" y="1628640"/>
            <a:ext cx="8000640" cy="156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50760" anchor="b"/>
          <a:p>
            <a:pPr>
              <a:lnSpc>
                <a:spcPct val="100000"/>
              </a:lnSpc>
            </a:pPr>
            <a:r>
              <a:rPr b="1" lang="de-DE" sz="2400" strike="noStrike">
                <a:solidFill>
                  <a:srgbClr val="000000"/>
                </a:solidFill>
                <a:latin typeface="Lucida Sans Unicode"/>
                <a:ea typeface="ヒラギノ角ゴ Pro W3"/>
              </a:rPr>
              <a:t>Implementation of a Fault Detection and Filtering Framework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de-DE" sz="2000" strike="noStrike">
                <a:solidFill>
                  <a:srgbClr val="000000"/>
                </a:solidFill>
                <a:latin typeface="Lucida Sans Unicode"/>
                <a:ea typeface="ヒラギノ角ゴ Pro W3"/>
              </a:rPr>
              <a:t>Maik Riestock, Jonas Marquardt, Georg Jäger</a:t>
            </a:r>
            <a:endParaRPr/>
          </a:p>
        </p:txBody>
      </p:sp>
    </p:spTree>
  </p:cSld>
  <p:transition spd="slow" advTm="4000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457200" y="822960"/>
            <a:ext cx="8229240" cy="70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de-DE" sz="2400">
                <a:latin typeface="Lucida Grande CY"/>
              </a:rPr>
              <a:t>Zusammenfassung der Resultate</a:t>
            </a:r>
            <a:endParaRPr/>
          </a:p>
        </p:txBody>
      </p:sp>
      <p:sp>
        <p:nvSpPr>
          <p:cNvPr id="234" name="TextShape 2"/>
          <p:cNvSpPr txBox="1"/>
          <p:nvPr/>
        </p:nvSpPr>
        <p:spPr>
          <a:xfrm>
            <a:off x="457200" y="1748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</p:spTree>
  </p:cSld>
  <p:transition spd="slow" advTm="4000">
    <p:fade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408960" y="914400"/>
            <a:ext cx="8643600" cy="406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de-DE" sz="2200">
                <a:latin typeface="Arial"/>
              </a:rPr>
              <a:t>Agenda</a:t>
            </a:r>
            <a:endParaRPr/>
          </a:p>
          <a:p>
            <a:endParaRPr/>
          </a:p>
          <a:p>
            <a:r>
              <a:rPr lang="de-DE" sz="2000">
                <a:latin typeface="Arial"/>
              </a:rPr>
              <a:t>1. Motivation – Komplexität der Designprozesse von Filtern und Detektoren</a:t>
            </a:r>
            <a:endParaRPr/>
          </a:p>
          <a:p>
            <a:endParaRPr/>
          </a:p>
          <a:p>
            <a:r>
              <a:rPr lang="de-DE" sz="2000">
                <a:latin typeface="Arial"/>
              </a:rPr>
              <a:t>2. Aufbau des Frameworks</a:t>
            </a:r>
            <a:endParaRPr/>
          </a:p>
          <a:p>
            <a:endParaRPr/>
          </a:p>
          <a:p>
            <a:r>
              <a:rPr lang="de-DE" sz="2000">
                <a:latin typeface="Arial"/>
              </a:rPr>
              <a:t>	</a:t>
            </a:r>
            <a:r>
              <a:rPr lang="de-DE" sz="2000">
                <a:latin typeface="Arial"/>
              </a:rPr>
              <a:t>2.1 Workflow 1</a:t>
            </a:r>
            <a:endParaRPr/>
          </a:p>
          <a:p>
            <a:endParaRPr/>
          </a:p>
          <a:p>
            <a:r>
              <a:rPr lang="de-DE" sz="2000">
                <a:latin typeface="Arial"/>
              </a:rPr>
              <a:t>	</a:t>
            </a:r>
            <a:r>
              <a:rPr lang="de-DE" sz="2000">
                <a:latin typeface="Arial"/>
              </a:rPr>
              <a:t>2.2 Workflow 2</a:t>
            </a:r>
            <a:endParaRPr/>
          </a:p>
          <a:p>
            <a:endParaRPr/>
          </a:p>
          <a:p>
            <a:r>
              <a:rPr lang="de-DE" sz="2000">
                <a:latin typeface="Arial"/>
              </a:rPr>
              <a:t>3. Live Demonstration</a:t>
            </a:r>
            <a:endParaRPr/>
          </a:p>
          <a:p>
            <a:endParaRPr/>
          </a:p>
          <a:p>
            <a:r>
              <a:rPr lang="de-DE" sz="2000">
                <a:latin typeface="Arial"/>
              </a:rPr>
              <a:t>4. Zusammenfassung der Resultate</a:t>
            </a:r>
            <a:endParaRPr/>
          </a:p>
          <a:p>
            <a:endParaRPr/>
          </a:p>
        </p:txBody>
      </p:sp>
    </p:spTree>
  </p:cSld>
  <p:transition spd="slow" advTm="4000"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457200" y="822960"/>
            <a:ext cx="8229240" cy="70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de-DE" sz="2400">
                <a:latin typeface="Lucida Grande CY"/>
              </a:rPr>
              <a:t>Einsatz von Detektoren und Filter</a:t>
            </a:r>
            <a:endParaRPr/>
          </a:p>
        </p:txBody>
      </p:sp>
      <p:sp>
        <p:nvSpPr>
          <p:cNvPr id="200" name="TextShape 2"/>
          <p:cNvSpPr txBox="1"/>
          <p:nvPr/>
        </p:nvSpPr>
        <p:spPr>
          <a:xfrm>
            <a:off x="457200" y="1748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/>
          </a:p>
        </p:txBody>
      </p:sp>
    </p:spTree>
  </p:cSld>
  <p:transition spd="slow" advTm="4000"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457200" y="817920"/>
            <a:ext cx="8229240" cy="71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de-DE" sz="2400">
                <a:latin typeface="Lucida Grande CY"/>
              </a:rPr>
              <a:t>Komplexität der Designprozesse von Filter und Detektoren</a:t>
            </a:r>
            <a:endParaRPr/>
          </a:p>
        </p:txBody>
      </p:sp>
      <p:sp>
        <p:nvSpPr>
          <p:cNvPr id="202" name="CustomShape 2"/>
          <p:cNvSpPr/>
          <p:nvPr/>
        </p:nvSpPr>
        <p:spPr>
          <a:xfrm>
            <a:off x="2981520" y="2103120"/>
            <a:ext cx="1188720" cy="640080"/>
          </a:xfrm>
          <a:prstGeom prst="rect">
            <a:avLst/>
          </a:pr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/>
          <a:p>
            <a:pPr algn="ctr"/>
            <a:r>
              <a:rPr lang="de-DE">
                <a:solidFill>
                  <a:srgbClr val="3465a4"/>
                </a:solidFill>
                <a:latin typeface="Arial"/>
              </a:rPr>
              <a:t>Prozess</a:t>
            </a:r>
            <a:endParaRPr/>
          </a:p>
          <a:p>
            <a:pPr algn="ctr"/>
            <a:r>
              <a:rPr lang="de-DE">
                <a:solidFill>
                  <a:srgbClr val="3465a4"/>
                </a:solidFill>
                <a:latin typeface="Arial"/>
              </a:rPr>
              <a:t>modell</a:t>
            </a:r>
            <a:endParaRPr/>
          </a:p>
        </p:txBody>
      </p:sp>
      <p:sp>
        <p:nvSpPr>
          <p:cNvPr id="203" name="CustomShape 3"/>
          <p:cNvSpPr/>
          <p:nvPr/>
        </p:nvSpPr>
        <p:spPr>
          <a:xfrm>
            <a:off x="5084640" y="2103120"/>
            <a:ext cx="1188720" cy="640080"/>
          </a:xfrm>
          <a:prstGeom prst="rect">
            <a:avLst/>
          </a:pr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/>
          <a:p>
            <a:pPr algn="ctr"/>
            <a:r>
              <a:rPr lang="de-DE">
                <a:solidFill>
                  <a:srgbClr val="3465a4"/>
                </a:solidFill>
                <a:latin typeface="Arial"/>
              </a:rPr>
              <a:t>Fehler</a:t>
            </a:r>
            <a:endParaRPr/>
          </a:p>
          <a:p>
            <a:pPr algn="ctr"/>
            <a:r>
              <a:rPr lang="de-DE">
                <a:solidFill>
                  <a:srgbClr val="3465a4"/>
                </a:solidFill>
                <a:latin typeface="Arial"/>
              </a:rPr>
              <a:t>modell</a:t>
            </a:r>
            <a:endParaRPr/>
          </a:p>
        </p:txBody>
      </p:sp>
      <p:sp>
        <p:nvSpPr>
          <p:cNvPr id="204" name="CustomShape 4"/>
          <p:cNvSpPr/>
          <p:nvPr/>
        </p:nvSpPr>
        <p:spPr>
          <a:xfrm>
            <a:off x="2981520" y="3291840"/>
            <a:ext cx="1188720" cy="640080"/>
          </a:xfrm>
          <a:prstGeom prst="rect">
            <a:avLst/>
          </a:pr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/>
          <a:p>
            <a:pPr algn="ctr"/>
            <a:r>
              <a:rPr lang="de-DE">
                <a:solidFill>
                  <a:srgbClr val="3465a4"/>
                </a:solidFill>
                <a:latin typeface="Arial"/>
              </a:rPr>
              <a:t>Feature</a:t>
            </a:r>
            <a:endParaRPr/>
          </a:p>
          <a:p>
            <a:pPr algn="ctr"/>
            <a:r>
              <a:rPr lang="de-DE">
                <a:solidFill>
                  <a:srgbClr val="3465a4"/>
                </a:solidFill>
                <a:latin typeface="Arial"/>
              </a:rPr>
              <a:t>Extraction</a:t>
            </a:r>
            <a:endParaRPr/>
          </a:p>
        </p:txBody>
      </p:sp>
      <p:sp>
        <p:nvSpPr>
          <p:cNvPr id="205" name="CustomShape 5"/>
          <p:cNvSpPr/>
          <p:nvPr/>
        </p:nvSpPr>
        <p:spPr>
          <a:xfrm>
            <a:off x="5084640" y="3291840"/>
            <a:ext cx="1188720" cy="640080"/>
          </a:xfrm>
          <a:prstGeom prst="rect">
            <a:avLst/>
          </a:pr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/>
          <a:p>
            <a:pPr algn="ctr"/>
            <a:r>
              <a:rPr lang="de-DE">
                <a:solidFill>
                  <a:srgbClr val="3465a4"/>
                </a:solidFill>
                <a:latin typeface="Arial"/>
              </a:rPr>
              <a:t>Detektions-</a:t>
            </a:r>
            <a:endParaRPr/>
          </a:p>
          <a:p>
            <a:pPr algn="ctr"/>
            <a:r>
              <a:rPr lang="de-DE">
                <a:solidFill>
                  <a:srgbClr val="3465a4"/>
                </a:solidFill>
                <a:latin typeface="Arial"/>
              </a:rPr>
              <a:t>Methode</a:t>
            </a:r>
            <a:endParaRPr/>
          </a:p>
        </p:txBody>
      </p:sp>
      <p:cxnSp>
        <p:nvCxnSpPr>
          <p:cNvPr id="206" name="Line 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</p:cxnSp>
      <p:cxnSp>
        <p:nvCxnSpPr>
          <p:cNvPr id="207" name="Line 7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</p:cxnSp>
      <p:cxnSp>
        <p:nvCxnSpPr>
          <p:cNvPr id="208" name="Line 8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</p:cxnSp>
      <p:sp>
        <p:nvSpPr>
          <p:cNvPr id="209" name="CustomShape 9"/>
          <p:cNvSpPr/>
          <p:nvPr/>
        </p:nvSpPr>
        <p:spPr>
          <a:xfrm>
            <a:off x="786960" y="1828800"/>
            <a:ext cx="7589520" cy="2560320"/>
          </a:xfrm>
          <a:prstGeom prst="rect">
            <a:avLst/>
          </a:prstGeom>
          <a:noFill/>
          <a:ln w="12600">
            <a:solidFill>
              <a:srgbClr val="3465a4"/>
            </a:solidFill>
            <a:custDash>
              <a:ds d="100000" sp="100000"/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TextShape 10"/>
          <p:cNvSpPr txBox="1"/>
          <p:nvPr/>
        </p:nvSpPr>
        <p:spPr>
          <a:xfrm>
            <a:off x="834840" y="1828800"/>
            <a:ext cx="1049400" cy="45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de-DE" sz="1300">
                <a:solidFill>
                  <a:srgbClr val="3465a4"/>
                </a:solidFill>
                <a:latin typeface="Arial"/>
              </a:rPr>
              <a:t>Erstellungs-</a:t>
            </a:r>
            <a:endParaRPr/>
          </a:p>
          <a:p>
            <a:r>
              <a:rPr lang="de-DE" sz="1300">
                <a:solidFill>
                  <a:srgbClr val="3465a4"/>
                </a:solidFill>
                <a:latin typeface="Arial"/>
              </a:rPr>
              <a:t>phase</a:t>
            </a:r>
            <a:endParaRPr/>
          </a:p>
        </p:txBody>
      </p:sp>
      <p:sp>
        <p:nvSpPr>
          <p:cNvPr id="211" name="CustomShape 11"/>
          <p:cNvSpPr/>
          <p:nvPr/>
        </p:nvSpPr>
        <p:spPr>
          <a:xfrm>
            <a:off x="786960" y="4389120"/>
            <a:ext cx="7589520" cy="1645920"/>
          </a:xfrm>
          <a:prstGeom prst="rect">
            <a:avLst/>
          </a:prstGeom>
          <a:noFill/>
          <a:ln w="12600">
            <a:solidFill>
              <a:srgbClr val="3465a4"/>
            </a:solidFill>
            <a:custDash>
              <a:ds d="100000" sp="100000"/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TextShape 12"/>
          <p:cNvSpPr txBox="1"/>
          <p:nvPr/>
        </p:nvSpPr>
        <p:spPr>
          <a:xfrm>
            <a:off x="786960" y="4389120"/>
            <a:ext cx="1104120" cy="45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de-DE" sz="1300">
                <a:solidFill>
                  <a:srgbClr val="3465a4"/>
                </a:solidFill>
                <a:latin typeface="Arial"/>
              </a:rPr>
              <a:t>Bewertungs-</a:t>
            </a:r>
            <a:endParaRPr/>
          </a:p>
          <a:p>
            <a:r>
              <a:rPr lang="de-DE" sz="1300">
                <a:solidFill>
                  <a:srgbClr val="3465a4"/>
                </a:solidFill>
                <a:latin typeface="Arial"/>
              </a:rPr>
              <a:t>phase</a:t>
            </a:r>
            <a:endParaRPr/>
          </a:p>
        </p:txBody>
      </p:sp>
      <p:sp>
        <p:nvSpPr>
          <p:cNvPr id="213" name="CustomShape 13"/>
          <p:cNvSpPr/>
          <p:nvPr/>
        </p:nvSpPr>
        <p:spPr>
          <a:xfrm>
            <a:off x="2981520" y="5026320"/>
            <a:ext cx="1188720" cy="640080"/>
          </a:xfrm>
          <a:prstGeom prst="rect">
            <a:avLst/>
          </a:pr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/>
          <a:p>
            <a:pPr algn="ctr"/>
            <a:r>
              <a:rPr lang="de-DE">
                <a:solidFill>
                  <a:srgbClr val="3465a4"/>
                </a:solidFill>
                <a:latin typeface="Arial"/>
              </a:rPr>
              <a:t>Feature</a:t>
            </a:r>
            <a:endParaRPr/>
          </a:p>
          <a:p>
            <a:pPr algn="ctr"/>
            <a:r>
              <a:rPr lang="de-DE">
                <a:solidFill>
                  <a:srgbClr val="3465a4"/>
                </a:solidFill>
                <a:latin typeface="Arial"/>
              </a:rPr>
              <a:t>Extraction</a:t>
            </a:r>
            <a:endParaRPr/>
          </a:p>
        </p:txBody>
      </p:sp>
      <p:sp>
        <p:nvSpPr>
          <p:cNvPr id="214" name="CustomShape 14"/>
          <p:cNvSpPr/>
          <p:nvPr/>
        </p:nvSpPr>
        <p:spPr>
          <a:xfrm>
            <a:off x="5084640" y="5026320"/>
            <a:ext cx="1188720" cy="640080"/>
          </a:xfrm>
          <a:prstGeom prst="rect">
            <a:avLst/>
          </a:pr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/>
          <a:p>
            <a:pPr algn="ctr"/>
            <a:r>
              <a:rPr lang="de-DE">
                <a:solidFill>
                  <a:srgbClr val="3465a4"/>
                </a:solidFill>
                <a:latin typeface="Arial"/>
              </a:rPr>
              <a:t>Detektions-</a:t>
            </a:r>
            <a:endParaRPr/>
          </a:p>
          <a:p>
            <a:pPr algn="ctr"/>
            <a:r>
              <a:rPr lang="de-DE">
                <a:solidFill>
                  <a:srgbClr val="3465a4"/>
                </a:solidFill>
                <a:latin typeface="Arial"/>
              </a:rPr>
              <a:t>Methode</a:t>
            </a:r>
            <a:endParaRPr/>
          </a:p>
        </p:txBody>
      </p:sp>
      <p:sp>
        <p:nvSpPr>
          <p:cNvPr id="215" name="CustomShape 15"/>
          <p:cNvSpPr/>
          <p:nvPr/>
        </p:nvSpPr>
        <p:spPr>
          <a:xfrm>
            <a:off x="1299600" y="5026320"/>
            <a:ext cx="1188720" cy="640080"/>
          </a:xfrm>
          <a:prstGeom prst="rect">
            <a:avLst/>
          </a:pr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/>
          <a:p>
            <a:pPr algn="ctr"/>
            <a:r>
              <a:rPr lang="de-DE">
                <a:solidFill>
                  <a:srgbClr val="3465a4"/>
                </a:solidFill>
                <a:latin typeface="Arial"/>
              </a:rPr>
              <a:t>Test Data</a:t>
            </a:r>
            <a:endParaRPr/>
          </a:p>
        </p:txBody>
      </p:sp>
      <p:sp>
        <p:nvSpPr>
          <p:cNvPr id="216" name="CustomShape 16"/>
          <p:cNvSpPr/>
          <p:nvPr/>
        </p:nvSpPr>
        <p:spPr>
          <a:xfrm>
            <a:off x="6822000" y="5026320"/>
            <a:ext cx="1188720" cy="640080"/>
          </a:xfrm>
          <a:prstGeom prst="rect">
            <a:avLst/>
          </a:pr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/>
          <a:p>
            <a:pPr algn="ctr"/>
            <a:r>
              <a:rPr lang="de-DE">
                <a:solidFill>
                  <a:srgbClr val="3465a4"/>
                </a:solidFill>
                <a:latin typeface="Arial"/>
              </a:rPr>
              <a:t>Bewertung</a:t>
            </a:r>
            <a:endParaRPr/>
          </a:p>
        </p:txBody>
      </p:sp>
      <p:cxnSp>
        <p:nvCxnSpPr>
          <p:cNvPr id="217" name="Line 17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</p:cxnSp>
      <p:cxnSp>
        <p:nvCxnSpPr>
          <p:cNvPr id="218" name="Line 18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</p:cxnSp>
      <p:cxnSp>
        <p:nvCxnSpPr>
          <p:cNvPr id="219" name="Line 19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</p:cxnSp>
      <p:cxnSp>
        <p:nvCxnSpPr>
          <p:cNvPr id="220" name="Line 20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</p:cxnSp>
      <p:cxnSp>
        <p:nvCxnSpPr>
          <p:cNvPr id="221" name="Line 21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29160">
            <a:solidFill>
              <a:srgbClr val="3465a4"/>
            </a:solidFill>
            <a:round/>
            <a:headEnd len="med" type="triangle" w="med"/>
            <a:tailEnd len="med" type="triangle" w="med"/>
          </a:ln>
        </p:spPr>
      </p:cxnSp>
      <p:cxnSp>
        <p:nvCxnSpPr>
          <p:cNvPr id="222" name="Line 22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</p:cxnSp>
      <p:cxnSp>
        <p:nvCxnSpPr>
          <p:cNvPr id="223" name="Line 23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</p:cxnSp>
    </p:spTree>
  </p:cSld>
  <p:transition spd="slow" advTm="4000"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457200" y="817920"/>
            <a:ext cx="8229240" cy="71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de-DE" sz="2400">
                <a:latin typeface="Lucida Grande CY"/>
              </a:rPr>
              <a:t>Komplexität der Designprozesse von Filter und Detektoren</a:t>
            </a:r>
            <a:endParaRPr/>
          </a:p>
        </p:txBody>
      </p:sp>
      <p:sp>
        <p:nvSpPr>
          <p:cNvPr id="225" name="TextShape 2"/>
          <p:cNvSpPr txBox="1"/>
          <p:nvPr/>
        </p:nvSpPr>
        <p:spPr>
          <a:xfrm>
            <a:off x="457200" y="1650960"/>
            <a:ext cx="8229240" cy="3261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de-DE" sz="3200">
                <a:latin typeface="Arial"/>
              </a:rPr>
              <a:t>How to design a filter</a:t>
            </a:r>
            <a:endParaRPr/>
          </a:p>
        </p:txBody>
      </p:sp>
    </p:spTree>
  </p:cSld>
  <p:transition spd="slow" advTm="4000"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457200" y="822960"/>
            <a:ext cx="8229240" cy="70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de-DE" sz="2400">
                <a:latin typeface="Lucida Grande CY"/>
              </a:rPr>
              <a:t>Aufbau des Frameworks</a:t>
            </a:r>
            <a:endParaRPr/>
          </a:p>
        </p:txBody>
      </p:sp>
      <p:sp>
        <p:nvSpPr>
          <p:cNvPr id="227" name="TextShape 2"/>
          <p:cNvSpPr txBox="1"/>
          <p:nvPr/>
        </p:nvSpPr>
        <p:spPr>
          <a:xfrm>
            <a:off x="457200" y="1748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de-DE" sz="3200">
                <a:latin typeface="Arial"/>
              </a:rPr>
              <a:t>Grundlegende Gedanken, Herausforderungen</a:t>
            </a:r>
            <a:endParaRPr/>
          </a:p>
        </p:txBody>
      </p:sp>
    </p:spTree>
  </p:cSld>
  <p:transition spd="slow" advTm="4000"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457200" y="822960"/>
            <a:ext cx="8229240" cy="70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de-DE" sz="2400">
                <a:latin typeface="Lucida Grande CY"/>
              </a:rPr>
              <a:t>Workflow 1 </a:t>
            </a:r>
            <a:endParaRPr/>
          </a:p>
        </p:txBody>
      </p:sp>
      <p:pic>
        <p:nvPicPr>
          <p:cNvPr id="229" name="" descr=""/>
          <p:cNvPicPr/>
          <p:nvPr/>
        </p:nvPicPr>
        <p:blipFill>
          <a:blip r:embed="rId1"/>
          <a:stretch/>
        </p:blipFill>
        <p:spPr>
          <a:xfrm>
            <a:off x="1097280" y="1375200"/>
            <a:ext cx="7223760" cy="5391360"/>
          </a:xfrm>
          <a:prstGeom prst="rect">
            <a:avLst/>
          </a:prstGeom>
          <a:ln>
            <a:noFill/>
          </a:ln>
        </p:spPr>
      </p:pic>
    </p:spTree>
  </p:cSld>
  <p:transition spd="slow" advTm="4000"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457200" y="822960"/>
            <a:ext cx="8229240" cy="70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de-DE" sz="2400">
                <a:latin typeface="Lucida Grande CY"/>
              </a:rPr>
              <a:t>Workflow 2</a:t>
            </a:r>
            <a:endParaRPr/>
          </a:p>
        </p:txBody>
      </p:sp>
      <p:pic>
        <p:nvPicPr>
          <p:cNvPr id="231" name="" descr=""/>
          <p:cNvPicPr/>
          <p:nvPr/>
        </p:nvPicPr>
        <p:blipFill>
          <a:blip r:embed="rId1"/>
          <a:stretch/>
        </p:blipFill>
        <p:spPr>
          <a:xfrm>
            <a:off x="2408760" y="1748520"/>
            <a:ext cx="4325760" cy="3977280"/>
          </a:xfrm>
          <a:prstGeom prst="rect">
            <a:avLst/>
          </a:prstGeom>
          <a:ln>
            <a:noFill/>
          </a:ln>
        </p:spPr>
      </p:pic>
    </p:spTree>
  </p:cSld>
  <p:transition spd="slow" advTm="4000"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457200" y="2325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de-DE" sz="3200">
                <a:solidFill>
                  <a:srgbClr val="ffffff"/>
                </a:solidFill>
                <a:latin typeface="Lucida Grande CY"/>
              </a:rPr>
              <a:t>Live Demonstration</a:t>
            </a:r>
            <a:endParaRPr/>
          </a:p>
        </p:txBody>
      </p:sp>
    </p:spTree>
  </p:cSld>
  <p:transition spd="slow" advTm="4000"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Ovgu_INF</Template>
  <TotalTime>6457</TotalTime>
  <Application>LibreOffice/4.4.2.2$Linux_X86_64 LibreOffice_project/40m0$Build-2</Application>
  <Paragraphs>474</Paragraphs>
  <Company>Ö-Konzept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2015-03-30T08:45:43Z</dcterms:created>
  <dc:creator>ja nein</dc:creator>
  <dc:language>en-US</dc:language>
  <cp:lastPrinted>2009-04-03T10:08:54Z</cp:lastPrinted>
  <dcterms:modified xsi:type="dcterms:W3CDTF">2015-06-01T11:40:26Z</dcterms:modified>
  <cp:revision>278</cp:revision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Ö-Konzept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23</vt:i4>
  </property>
  <property fmtid="{D5CDD505-2E9C-101B-9397-08002B2CF9AE}" pid="9" name="PresentationFormat">
    <vt:lpwstr>Bildschirmpräsentation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38</vt:i4>
  </property>
</Properties>
</file>