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9" r:id="rId11"/>
    <p:sldId id="268" r:id="rId12"/>
    <p:sldId id="267" r:id="rId13"/>
    <p:sldId id="270" r:id="rId14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00" autoAdjust="0"/>
  </p:normalViewPr>
  <p:slideViewPr>
    <p:cSldViewPr>
      <p:cViewPr varScale="1">
        <p:scale>
          <a:sx n="82" d="100"/>
          <a:sy n="82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6"/>
    </p:cViewPr>
  </p:sorterViewPr>
  <p:notesViewPr>
    <p:cSldViewPr>
      <p:cViewPr varScale="1">
        <p:scale>
          <a:sx n="74" d="100"/>
          <a:sy n="74" d="100"/>
        </p:scale>
        <p:origin x="-1110" y="-102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2F7C9-DDAC-42CA-917F-58EB7ECF222C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E31AA-635B-42EA-975A-79109F42FB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10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8282B-6006-4857-AA86-E43B90FDAAFA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00DC5-E964-4E16-8229-B784A06A2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8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going to keep this short.  You are all busy and long presentations can be stressful.</a:t>
            </a:r>
          </a:p>
          <a:p>
            <a:endParaRPr lang="en-US" dirty="0" smtClean="0"/>
          </a:p>
          <a:p>
            <a:r>
              <a:rPr lang="en-US" dirty="0" smtClean="0"/>
              <a:t>Lets start by</a:t>
            </a:r>
            <a:r>
              <a:rPr lang="en-US" baseline="0" dirty="0" smtClean="0"/>
              <a:t> looking at some user 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45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can’t deal with stress alone.  It is difficult to measure and, stress itself, makes it harder to “see” and understand stress.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Anxiety</a:t>
            </a:r>
            <a:r>
              <a:rPr lang="en-US" baseline="0" dirty="0" smtClean="0"/>
              <a:t> is contagious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Helping </a:t>
            </a:r>
            <a:r>
              <a:rPr lang="en-US" baseline="0" dirty="0" smtClean="0"/>
              <a:t>those around us makes our lives better and makes us better </a:t>
            </a:r>
            <a:r>
              <a:rPr lang="en-US" baseline="0" dirty="0" smtClean="0"/>
              <a:t>humans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4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would be silly of me to say I could fix this, during the Hackathon, or at all.</a:t>
            </a:r>
          </a:p>
          <a:p>
            <a:endParaRPr lang="en-US" dirty="0" smtClean="0"/>
          </a:p>
          <a:p>
            <a:r>
              <a:rPr lang="en-US" dirty="0" smtClean="0"/>
              <a:t>Engineers are special people;</a:t>
            </a:r>
            <a:r>
              <a:rPr lang="en-US" baseline="0" dirty="0" smtClean="0"/>
              <a:t> there’s something wrong with all of us.  That’s what makes us good at our jobs.</a:t>
            </a:r>
          </a:p>
          <a:p>
            <a:endParaRPr lang="en-US" baseline="0" dirty="0" smtClean="0"/>
          </a:p>
          <a:p>
            <a:r>
              <a:rPr lang="en-US" dirty="0" smtClean="0"/>
              <a:t>What I can do is raise awareness, start</a:t>
            </a:r>
            <a:r>
              <a:rPr lang="en-US" baseline="0" dirty="0" smtClean="0"/>
              <a:t> a dialog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We’re not alone.</a:t>
            </a:r>
            <a:r>
              <a:rPr lang="en-US" baseline="0" dirty="0"/>
              <a:t> </a:t>
            </a:r>
            <a:r>
              <a:rPr lang="en-US" baseline="0" dirty="0" smtClean="0"/>
              <a:t> In fact, we have a lot of support.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41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months ago, I spent</a:t>
            </a:r>
            <a:r>
              <a:rPr lang="en-US" baseline="0" dirty="0" smtClean="0"/>
              <a:t> a day having one on one conversations with everyone on this list.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are team leads, managers, and directors in every team on this floor.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expressed interest in exerting effort towards improving mental health in the work place.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prioritize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Stress is not going to go away, but we can do things, sometimes little things, to make our community stronger, healthier, and more efficient.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some people like light offices, some like dark.  We could optimize based on that.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By spending time on this, we are improving comScore’s investment in us.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BTW, in the last 2 months, 10</a:t>
            </a:r>
            <a:r>
              <a:rPr lang="en-US" baseline="0" dirty="0" smtClean="0"/>
              <a:t>% </a:t>
            </a:r>
            <a:r>
              <a:rPr lang="en-US" baseline="0" dirty="0" smtClean="0"/>
              <a:t>of these people have already left the company.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22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4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can never figure it out fast enough</a:t>
            </a:r>
          </a:p>
          <a:p>
            <a:r>
              <a:rPr lang="en-US" dirty="0" smtClean="0"/>
              <a:t>I am always falling behind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1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cannot fix the thing that I am responsible for</a:t>
            </a:r>
          </a:p>
          <a:p>
            <a:r>
              <a:rPr lang="en-US" dirty="0" smtClean="0"/>
              <a:t>Too many people depend</a:t>
            </a:r>
            <a:r>
              <a:rPr lang="en-US" baseline="0" dirty="0" smtClean="0"/>
              <a:t> on me for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right amount of FTO?</a:t>
            </a:r>
          </a:p>
          <a:p>
            <a:r>
              <a:rPr lang="en-US" dirty="0" smtClean="0"/>
              <a:t>If I take a break, my job</a:t>
            </a:r>
            <a:r>
              <a:rPr lang="en-US" baseline="0" dirty="0" smtClean="0"/>
              <a:t> will get harder.  Work will stack up, or someone else will screw up.</a:t>
            </a:r>
          </a:p>
          <a:p>
            <a:r>
              <a:rPr lang="en-US" baseline="0" dirty="0" smtClean="0"/>
              <a:t>This all leads into…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6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what’s more…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called i</a:t>
            </a:r>
            <a:r>
              <a:rPr lang="en-US" dirty="0" smtClean="0"/>
              <a:t>mposter syndrome.</a:t>
            </a:r>
          </a:p>
          <a:p>
            <a:endParaRPr lang="en-US" dirty="0" smtClean="0"/>
          </a:p>
          <a:p>
            <a:r>
              <a:rPr lang="en-US" dirty="0" smtClean="0"/>
              <a:t>The inability to internalize our own accomplishments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fear of being exposed as frauds.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7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</a:t>
            </a:r>
            <a:r>
              <a:rPr lang="en-US" dirty="0" smtClean="0"/>
              <a:t>impacts memory and focus</a:t>
            </a:r>
            <a:endParaRPr lang="en-US" dirty="0" smtClean="0"/>
          </a:p>
          <a:p>
            <a:r>
              <a:rPr lang="en-US" dirty="0" smtClean="0"/>
              <a:t>Interferes</a:t>
            </a:r>
            <a:r>
              <a:rPr lang="en-US" baseline="0" dirty="0" smtClean="0"/>
              <a:t> with</a:t>
            </a:r>
            <a:r>
              <a:rPr lang="en-US" dirty="0" smtClean="0"/>
              <a:t> </a:t>
            </a:r>
            <a:r>
              <a:rPr lang="en-US" dirty="0" smtClean="0"/>
              <a:t>teamwork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can cause all sorts of other medical problems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Burnt employees are unhappy, less productive, and likely to leave the company.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is a human problem, so why should comScore do something about it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4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Because, people are investments.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takes time to train someone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someone leaves, they take all of their knowledge</a:t>
            </a:r>
            <a:r>
              <a:rPr lang="en-US" baseline="0" dirty="0" smtClean="0"/>
              <a:t> and experience with them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</a:t>
            </a:r>
            <a:r>
              <a:rPr lang="en-US" baseline="0" dirty="0" smtClean="0"/>
              <a:t>is the people take make comScore </a:t>
            </a:r>
            <a:r>
              <a:rPr lang="en-US" baseline="0" dirty="0" smtClean="0"/>
              <a:t>succeed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00DC5-E964-4E16-8229-B784A06A23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4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A8B315-ED9C-4519-9B70-B906A66C8B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34445AD-E373-4495-AEA9-E2B3D9F82729}" type="datetimeFigureOut">
              <a:rPr lang="en-US" smtClean="0"/>
              <a:t>10/23/2016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Stress in the Work 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Brandon Williams</a:t>
            </a:r>
          </a:p>
          <a:p>
            <a:r>
              <a:rPr lang="en-US" dirty="0" smtClean="0"/>
              <a:t>Christopher Nawrocki</a:t>
            </a:r>
          </a:p>
          <a:p>
            <a:r>
              <a:rPr lang="en-US" dirty="0" smtClean="0"/>
              <a:t>Kristine Gipe</a:t>
            </a:r>
          </a:p>
          <a:p>
            <a:r>
              <a:rPr lang="en-US" dirty="0" smtClean="0"/>
              <a:t>Matt Harrington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7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</a:t>
            </a:r>
            <a:r>
              <a:rPr lang="en-US" dirty="0"/>
              <a:t>C</a:t>
            </a:r>
            <a:r>
              <a:rPr lang="en-US" dirty="0" smtClean="0"/>
              <a:t>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You don’t work alone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06815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Talk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77844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Brandon Williams</a:t>
            </a:r>
          </a:p>
          <a:p>
            <a:r>
              <a:rPr lang="en-US" sz="2400" dirty="0" smtClean="0"/>
              <a:t>Carlos </a:t>
            </a:r>
            <a:r>
              <a:rPr lang="en-US" sz="2400" dirty="0"/>
              <a:t>Fuentes</a:t>
            </a:r>
          </a:p>
          <a:p>
            <a:r>
              <a:rPr lang="en-US" sz="2400" dirty="0" smtClean="0"/>
              <a:t>Christopher </a:t>
            </a:r>
            <a:r>
              <a:rPr lang="en-US" sz="2400" dirty="0" err="1" smtClean="0"/>
              <a:t>Nawrocki</a:t>
            </a:r>
            <a:endParaRPr lang="en-US" sz="2400" dirty="0" smtClean="0"/>
          </a:p>
          <a:p>
            <a:r>
              <a:rPr lang="en-US" sz="2400" dirty="0" smtClean="0"/>
              <a:t>Colin </a:t>
            </a:r>
            <a:r>
              <a:rPr lang="en-US" sz="2400" dirty="0"/>
              <a:t>Hyzy</a:t>
            </a:r>
          </a:p>
          <a:p>
            <a:r>
              <a:rPr lang="en-US" sz="2400" dirty="0"/>
              <a:t>Doug Bell</a:t>
            </a:r>
          </a:p>
          <a:p>
            <a:r>
              <a:rPr lang="en-US" sz="2400" dirty="0"/>
              <a:t>Eric Daniel</a:t>
            </a:r>
          </a:p>
          <a:p>
            <a:r>
              <a:rPr lang="en-US" sz="2400" dirty="0"/>
              <a:t>Eric Mowrer</a:t>
            </a:r>
          </a:p>
          <a:p>
            <a:r>
              <a:rPr lang="en-US" sz="2400" dirty="0"/>
              <a:t>James Loope</a:t>
            </a:r>
          </a:p>
          <a:p>
            <a:r>
              <a:rPr lang="en-US" sz="2400" dirty="0"/>
              <a:t>James Whiteneck</a:t>
            </a:r>
          </a:p>
          <a:p>
            <a:r>
              <a:rPr lang="en-US" sz="2400" dirty="0"/>
              <a:t>Jason </a:t>
            </a:r>
            <a:r>
              <a:rPr lang="en-US" sz="2400" dirty="0" smtClean="0"/>
              <a:t>Weiss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Joe </a:t>
            </a:r>
            <a:r>
              <a:rPr lang="en-US" sz="2400" dirty="0" err="1"/>
              <a:t>Ruthruff</a:t>
            </a:r>
            <a:endParaRPr lang="en-US" sz="2400" dirty="0"/>
          </a:p>
          <a:p>
            <a:r>
              <a:rPr lang="en-US" sz="2400" dirty="0" smtClean="0"/>
              <a:t>Jeff </a:t>
            </a:r>
            <a:r>
              <a:rPr lang="en-US" sz="2400" dirty="0"/>
              <a:t>Ozvold</a:t>
            </a:r>
          </a:p>
          <a:p>
            <a:r>
              <a:rPr lang="en-US" sz="2400" dirty="0"/>
              <a:t>Jeon Rezvani</a:t>
            </a:r>
          </a:p>
          <a:p>
            <a:r>
              <a:rPr lang="en-US" sz="2400" dirty="0"/>
              <a:t>Kevin </a:t>
            </a:r>
            <a:r>
              <a:rPr lang="en-US" sz="2400" dirty="0" smtClean="0"/>
              <a:t>Kerber</a:t>
            </a:r>
          </a:p>
          <a:p>
            <a:r>
              <a:rPr lang="en-US" sz="2400" dirty="0" smtClean="0"/>
              <a:t>Kristine </a:t>
            </a:r>
            <a:r>
              <a:rPr lang="en-US" sz="2400" dirty="0" err="1" smtClean="0"/>
              <a:t>Gipe</a:t>
            </a:r>
            <a:endParaRPr lang="en-US" sz="2400" dirty="0" smtClean="0"/>
          </a:p>
          <a:p>
            <a:r>
              <a:rPr lang="en-US" sz="2400" dirty="0" smtClean="0"/>
              <a:t>Mary Lee</a:t>
            </a:r>
            <a:endParaRPr lang="en-US" sz="2400" dirty="0"/>
          </a:p>
          <a:p>
            <a:r>
              <a:rPr lang="en-US" sz="2400" dirty="0"/>
              <a:t>Michael Vinson</a:t>
            </a:r>
          </a:p>
          <a:p>
            <a:r>
              <a:rPr lang="en-US" sz="2400" dirty="0"/>
              <a:t>Naoko Shimada</a:t>
            </a:r>
          </a:p>
          <a:p>
            <a:r>
              <a:rPr lang="en-US" sz="2400" dirty="0"/>
              <a:t>Sam Slocom</a:t>
            </a:r>
          </a:p>
          <a:p>
            <a:r>
              <a:rPr lang="en-US" sz="2400" dirty="0"/>
              <a:t>Scott </a:t>
            </a:r>
            <a:r>
              <a:rPr lang="en-US" sz="2400" dirty="0" smtClean="0"/>
              <a:t>Wainstock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350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</p:txBody>
      </p:sp>
      <p:pic>
        <p:nvPicPr>
          <p:cNvPr id="1026" name="Picture 2" descr="C:\Users\Matt\Desktop\homer-770x4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581150"/>
            <a:ext cx="73342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2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 am not good at my job</a:t>
            </a:r>
            <a:endParaRPr lang="en-US" sz="4400" dirty="0"/>
          </a:p>
          <a:p>
            <a:pPr marL="114300" indent="0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 cannot keep up with this workload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7456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 am tasked with managing something I cannot control</a:t>
            </a:r>
            <a:endParaRPr lang="en-US" sz="4400" dirty="0"/>
          </a:p>
          <a:p>
            <a:pPr marL="114300" indent="0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 am accountable to too many customers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866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 am taking too much FTO</a:t>
            </a:r>
            <a:endParaRPr lang="en-US" sz="4400" dirty="0"/>
          </a:p>
          <a:p>
            <a:pPr marL="114300" indent="0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When I take FTO, work piles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806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I could lose my job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0380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Why doesn’t anyone else feel like this?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016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Stress is a problem of productivity</a:t>
            </a:r>
          </a:p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Stress leads to burnout</a:t>
            </a:r>
          </a:p>
        </p:txBody>
      </p:sp>
    </p:spTree>
    <p:extLst>
      <p:ext uri="{BB962C8B-B14F-4D97-AF65-F5344CB8AC3E}">
        <p14:creationId xmlns:p14="http://schemas.microsoft.com/office/powerpoint/2010/main" val="312490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Isn’t stress a personal problem?</a:t>
            </a:r>
          </a:p>
        </p:txBody>
      </p:sp>
    </p:spTree>
    <p:extLst>
      <p:ext uri="{BB962C8B-B14F-4D97-AF65-F5344CB8AC3E}">
        <p14:creationId xmlns:p14="http://schemas.microsoft.com/office/powerpoint/2010/main" val="244241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comScore Should </a:t>
            </a:r>
            <a:r>
              <a:rPr lang="en-US" dirty="0"/>
              <a:t>C</a:t>
            </a:r>
            <a:r>
              <a:rPr lang="en-US" dirty="0" smtClean="0"/>
              <a:t>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People are investments</a:t>
            </a:r>
          </a:p>
        </p:txBody>
      </p:sp>
    </p:spTree>
    <p:extLst>
      <p:ext uri="{BB962C8B-B14F-4D97-AF65-F5344CB8AC3E}">
        <p14:creationId xmlns:p14="http://schemas.microsoft.com/office/powerpoint/2010/main" val="316673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112</TotalTime>
  <Words>622</Words>
  <Application>Microsoft Office PowerPoint</Application>
  <PresentationFormat>On-screen Show (4:3)</PresentationFormat>
  <Paragraphs>137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Stress in the Work Place</vt:lpstr>
      <vt:lpstr>Stories</vt:lpstr>
      <vt:lpstr>Stories</vt:lpstr>
      <vt:lpstr>Stories</vt:lpstr>
      <vt:lpstr>Stories</vt:lpstr>
      <vt:lpstr>Stories</vt:lpstr>
      <vt:lpstr>Stress</vt:lpstr>
      <vt:lpstr>So?</vt:lpstr>
      <vt:lpstr>comScore Should Care</vt:lpstr>
      <vt:lpstr>You Should Care</vt:lpstr>
      <vt:lpstr>What Next?</vt:lpstr>
      <vt:lpstr>What Next?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in the Work Place</dc:title>
  <dc:creator>Dr Who</dc:creator>
  <cp:lastModifiedBy>Dr Who</cp:lastModifiedBy>
  <cp:revision>61</cp:revision>
  <cp:lastPrinted>2016-10-23T21:43:45Z</cp:lastPrinted>
  <dcterms:created xsi:type="dcterms:W3CDTF">2016-10-23T21:16:41Z</dcterms:created>
  <dcterms:modified xsi:type="dcterms:W3CDTF">2016-10-24T03:46:38Z</dcterms:modified>
</cp:coreProperties>
</file>