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5407876-653C-468D-BB73-19F43E6D411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0618114-6FE5-47A9-8451-98227A8AC0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7068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7876-653C-468D-BB73-19F43E6D411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8114-6FE5-47A9-8451-98227A8AC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1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7876-653C-468D-BB73-19F43E6D411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8114-6FE5-47A9-8451-98227A8AC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3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7876-653C-468D-BB73-19F43E6D411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8114-6FE5-47A9-8451-98227A8AC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5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7876-653C-468D-BB73-19F43E6D411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8114-6FE5-47A9-8451-98227A8AC0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855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7876-653C-468D-BB73-19F43E6D411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8114-6FE5-47A9-8451-98227A8AC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0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7876-653C-468D-BB73-19F43E6D411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8114-6FE5-47A9-8451-98227A8AC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0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7876-653C-468D-BB73-19F43E6D411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8114-6FE5-47A9-8451-98227A8AC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1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7876-653C-468D-BB73-19F43E6D411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8114-6FE5-47A9-8451-98227A8AC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40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7876-653C-468D-BB73-19F43E6D411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8114-6FE5-47A9-8451-98227A8AC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3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7876-653C-468D-BB73-19F43E6D411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8114-6FE5-47A9-8451-98227A8AC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7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407876-653C-468D-BB73-19F43E6D411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618114-6FE5-47A9-8451-98227A8AC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15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0B2F-547B-DC15-9D79-770F6DA4B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 수집 </a:t>
            </a:r>
            <a:r>
              <a:rPr lang="en-US" altLang="ko-KR" dirty="0"/>
              <a:t>III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B1D4-44D1-53BB-3FA1-E8941C707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https://forms.gle/GvTNPz4gm2VBqWqB9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43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E2B2-3360-00EB-D43F-CE7A652D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0549-EA6B-C687-13F9-FE73DB307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요기요에서 기숙사에 배달되는 음식점 </a:t>
            </a:r>
            <a:r>
              <a:rPr lang="en-US" altLang="ko-KR" dirty="0"/>
              <a:t>10</a:t>
            </a:r>
            <a:r>
              <a:rPr lang="ko-KR" altLang="en-US" dirty="0"/>
              <a:t>곳을 찾아서 각 음식점 리뷰를 수집하기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개의 음식점을 대상으로 진행</a:t>
            </a:r>
            <a:r>
              <a:rPr lang="en-US" altLang="ko-KR" dirty="0"/>
              <a:t>, </a:t>
            </a:r>
            <a:r>
              <a:rPr lang="ko-KR" altLang="en-US" dirty="0"/>
              <a:t>요기요 등록 음식점 중에서 </a:t>
            </a:r>
            <a:r>
              <a:rPr lang="en-US" altLang="ko-KR" dirty="0" err="1"/>
              <a:t>url</a:t>
            </a:r>
            <a:r>
              <a:rPr lang="ko-KR" altLang="en-US" dirty="0"/>
              <a:t> 수집할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존재하는 리뷰가 </a:t>
            </a:r>
            <a:r>
              <a:rPr lang="en-US" altLang="ko-KR" dirty="0"/>
              <a:t>100</a:t>
            </a:r>
            <a:r>
              <a:rPr lang="ko-KR" altLang="en-US" dirty="0"/>
              <a:t>개를 넘어가면 </a:t>
            </a:r>
            <a:r>
              <a:rPr lang="en-US" altLang="ko-KR" dirty="0"/>
              <a:t>100</a:t>
            </a:r>
            <a:r>
              <a:rPr lang="ko-KR" altLang="en-US" dirty="0"/>
              <a:t>개까지 수집</a:t>
            </a:r>
            <a:r>
              <a:rPr lang="en-US" altLang="ko-KR" dirty="0"/>
              <a:t>, 10</a:t>
            </a:r>
            <a:r>
              <a:rPr lang="ko-KR" altLang="en-US" dirty="0"/>
              <a:t>개 미만은 수집하지 않고 그 외의 경우 모두 수집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리뷰에서 주문 메뉴와 </a:t>
            </a:r>
            <a:r>
              <a:rPr lang="ko-KR" altLang="en-US" dirty="0" err="1"/>
              <a:t>별점</a:t>
            </a:r>
            <a:r>
              <a:rPr lang="en-US" altLang="ko-KR" dirty="0"/>
              <a:t>, </a:t>
            </a:r>
            <a:r>
              <a:rPr lang="ko-KR" altLang="en-US" dirty="0"/>
              <a:t>리뷰 글만 수집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97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A580-5902-9049-B862-D3845D18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5B08-318A-8B62-46E8-A411CD00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주소 입력 </a:t>
            </a:r>
            <a:r>
              <a:rPr lang="en-US" altLang="ko-KR" dirty="0"/>
              <a:t>– </a:t>
            </a:r>
            <a:r>
              <a:rPr lang="ko-KR" altLang="en-US" dirty="0"/>
              <a:t>기숙사 주소를 입력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음식점 페이지 링크 수집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페이지에서 리뷰 탭을 열기</a:t>
            </a:r>
            <a:r>
              <a:rPr lang="en-US" altLang="ko-KR" dirty="0"/>
              <a:t>, </a:t>
            </a:r>
            <a:r>
              <a:rPr lang="ko-KR" altLang="en-US" dirty="0"/>
              <a:t>현재 리뷰 개수 세기</a:t>
            </a:r>
            <a:r>
              <a:rPr lang="en-US" altLang="ko-KR" dirty="0"/>
              <a:t> – 10</a:t>
            </a:r>
            <a:r>
              <a:rPr lang="ko-KR" altLang="en-US" dirty="0"/>
              <a:t>개 미만의 경우 다음 음식점으로 바로 넘어가기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열린 리뷰 탭에서 최대 </a:t>
            </a:r>
            <a:r>
              <a:rPr lang="en-US" altLang="ko-KR" dirty="0"/>
              <a:t>100</a:t>
            </a:r>
            <a:r>
              <a:rPr lang="ko-KR" altLang="en-US" dirty="0"/>
              <a:t>개의 리뷰를 수집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 </a:t>
            </a:r>
            <a:r>
              <a:rPr lang="en-US" altLang="ko-KR" dirty="0"/>
              <a:t>3~4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수집한 음식점들 링크에서 리뷰들을 다 수집할 때까지 반복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99608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22</TotalTime>
  <Words>119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데이터 수집 III</vt:lpstr>
      <vt:lpstr>목표</vt:lpstr>
      <vt:lpstr>절차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수집 III</dc:title>
  <dc:creator>김용민</dc:creator>
  <cp:lastModifiedBy>김용민</cp:lastModifiedBy>
  <cp:revision>3</cp:revision>
  <dcterms:created xsi:type="dcterms:W3CDTF">2023-05-04T11:22:07Z</dcterms:created>
  <dcterms:modified xsi:type="dcterms:W3CDTF">2023-05-04T11:44:28Z</dcterms:modified>
</cp:coreProperties>
</file>