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069"/>
    <a:srgbClr val="DEEBF7"/>
    <a:srgbClr val="F0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21.06.2023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19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21.06.2023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12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21.06.2023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8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21.06.2023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70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21.06.2023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7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21.06.2023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90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21.06.2023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0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21.06.2023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96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21.06.2023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38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21.06.2023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32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21.06.2023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21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8184-AC6B-4EC8-A593-7F91D186A496}" type="datetimeFigureOut">
              <a:rPr lang="de-DE" smtClean="0"/>
              <a:t>21.06.2023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84FD-1E56-4A97-950B-0E8E25D0F5E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1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56520" y="550506"/>
            <a:ext cx="6242932" cy="13902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</a:p>
        </p:txBody>
      </p:sp>
      <p:sp>
        <p:nvSpPr>
          <p:cNvPr id="8" name="Rechteck 7"/>
          <p:cNvSpPr/>
          <p:nvPr/>
        </p:nvSpPr>
        <p:spPr>
          <a:xfrm>
            <a:off x="156519" y="2128178"/>
            <a:ext cx="11920151" cy="31348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</a:p>
        </p:txBody>
      </p:sp>
      <p:sp>
        <p:nvSpPr>
          <p:cNvPr id="9" name="Rechteck 8"/>
          <p:cNvSpPr/>
          <p:nvPr/>
        </p:nvSpPr>
        <p:spPr>
          <a:xfrm>
            <a:off x="156519" y="5443246"/>
            <a:ext cx="11920151" cy="12637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333374" y="5636964"/>
            <a:ext cx="3600000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4048350" y="5630657"/>
            <a:ext cx="3600000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Filesystem / Flysystem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7763326" y="5630657"/>
            <a:ext cx="3600000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Cache-System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33376" y="3665288"/>
            <a:ext cx="11029950" cy="1473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vert270" rtlCol="0" anchor="t" anchorCtr="1"/>
          <a:lstStyle/>
          <a:p>
            <a:pPr algn="ctr"/>
            <a:r>
              <a:rPr lang="de-DE" dirty="0"/>
              <a:t>Pimcore</a:t>
            </a:r>
          </a:p>
          <a:p>
            <a:pPr algn="ctr"/>
            <a:r>
              <a:rPr lang="de-DE" dirty="0"/>
              <a:t>Core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438793" y="3833522"/>
            <a:ext cx="9734032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Event Driven API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4174476" y="4520236"/>
            <a:ext cx="1303200" cy="5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Assets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807238" y="4520235"/>
            <a:ext cx="1303200" cy="5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Objects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1438793" y="4520235"/>
            <a:ext cx="1304407" cy="5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Documents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7025647" y="4188326"/>
            <a:ext cx="13032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Versioning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8447531" y="4188325"/>
            <a:ext cx="13032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Workflows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9869414" y="4188325"/>
            <a:ext cx="13032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Scheduling</a:t>
            </a:r>
          </a:p>
        </p:txBody>
      </p:sp>
      <p:sp>
        <p:nvSpPr>
          <p:cNvPr id="21" name="Rechteck 20"/>
          <p:cNvSpPr/>
          <p:nvPr/>
        </p:nvSpPr>
        <p:spPr>
          <a:xfrm>
            <a:off x="6550090" y="550507"/>
            <a:ext cx="5526579" cy="13902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Interfaces</a:t>
            </a:r>
          </a:p>
        </p:txBody>
      </p:sp>
      <p:cxnSp>
        <p:nvCxnSpPr>
          <p:cNvPr id="3" name="Gerade Verbindung mit Pfeil 2"/>
          <p:cNvCxnSpPr>
            <a:stCxn id="10" idx="0"/>
          </p:cNvCxnSpPr>
          <p:nvPr/>
        </p:nvCxnSpPr>
        <p:spPr>
          <a:xfrm flipV="1">
            <a:off x="2133374" y="5133690"/>
            <a:ext cx="12667" cy="50327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1" idx="0"/>
          </p:cNvCxnSpPr>
          <p:nvPr/>
        </p:nvCxnSpPr>
        <p:spPr>
          <a:xfrm flipV="1">
            <a:off x="5848351" y="5138877"/>
            <a:ext cx="12667" cy="49178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9550659" y="5127383"/>
            <a:ext cx="12667" cy="50327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333374" y="1628528"/>
            <a:ext cx="5514976" cy="16062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de-DE" dirty="0">
                <a:solidFill>
                  <a:schemeClr val="accent5"/>
                </a:solidFill>
              </a:rPr>
              <a:t>MVC &amp; APIs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950206" y="1924631"/>
            <a:ext cx="1235088" cy="103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Admin Backend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3775410" y="1914046"/>
            <a:ext cx="1768655" cy="1039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Apps / Website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382911" y="2255099"/>
            <a:ext cx="4980415" cy="9797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Bundles, Composer, Custom Modules 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01943" y="737126"/>
            <a:ext cx="2684004" cy="5750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3131370" y="729092"/>
            <a:ext cx="2684004" cy="5831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 Clients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6690298" y="737126"/>
            <a:ext cx="2043155" cy="10170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 Commands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8873662" y="732867"/>
            <a:ext cx="2684004" cy="10170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Custom Interfaces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1640779" y="1324485"/>
            <a:ext cx="6333" cy="305475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4467040" y="1318362"/>
            <a:ext cx="6333" cy="310167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7" idx="2"/>
          </p:cNvCxnSpPr>
          <p:nvPr/>
        </p:nvCxnSpPr>
        <p:spPr>
          <a:xfrm flipV="1">
            <a:off x="3090862" y="3234813"/>
            <a:ext cx="0" cy="41757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8892164" y="3234813"/>
            <a:ext cx="0" cy="41757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7697683" y="1760510"/>
            <a:ext cx="14193" cy="36766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10232474" y="1760508"/>
            <a:ext cx="14193" cy="36766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5822297" y="2719743"/>
            <a:ext cx="560614" cy="1873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1434127" y="4188325"/>
            <a:ext cx="4043549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I18n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2374896" y="1924630"/>
            <a:ext cx="1223660" cy="103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Datahub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APIs</a:t>
            </a:r>
          </a:p>
        </p:txBody>
      </p:sp>
      <p:sp>
        <p:nvSpPr>
          <p:cNvPr id="39" name="Abgerundetes Rechteck 17">
            <a:extLst>
              <a:ext uri="{FF2B5EF4-FFF2-40B4-BE49-F238E27FC236}">
                <a16:creationId xmlns:a16="http://schemas.microsoft.com/office/drawing/2014/main" id="{F0F31302-9630-44FD-BBC5-1C551C65A2CD}"/>
              </a:ext>
            </a:extLst>
          </p:cNvPr>
          <p:cNvSpPr/>
          <p:nvPr/>
        </p:nvSpPr>
        <p:spPr>
          <a:xfrm>
            <a:off x="5603763" y="4188326"/>
            <a:ext cx="13032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Commerce</a:t>
            </a:r>
          </a:p>
        </p:txBody>
      </p:sp>
    </p:spTree>
    <p:extLst>
      <p:ext uri="{BB962C8B-B14F-4D97-AF65-F5344CB8AC3E}">
        <p14:creationId xmlns:p14="http://schemas.microsoft.com/office/powerpoint/2010/main" val="198019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56520" y="336588"/>
            <a:ext cx="11920150" cy="13921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&amp; Interfaces</a:t>
            </a:r>
          </a:p>
        </p:txBody>
      </p:sp>
      <p:sp>
        <p:nvSpPr>
          <p:cNvPr id="8" name="Rechteck 7"/>
          <p:cNvSpPr/>
          <p:nvPr/>
        </p:nvSpPr>
        <p:spPr>
          <a:xfrm>
            <a:off x="156519" y="1916126"/>
            <a:ext cx="11920151" cy="33468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</a:p>
        </p:txBody>
      </p:sp>
      <p:sp>
        <p:nvSpPr>
          <p:cNvPr id="9" name="Rechteck 8"/>
          <p:cNvSpPr/>
          <p:nvPr/>
        </p:nvSpPr>
        <p:spPr>
          <a:xfrm>
            <a:off x="156519" y="5443246"/>
            <a:ext cx="11920151" cy="12637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333376" y="5628198"/>
            <a:ext cx="2595111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3160798" y="5628198"/>
            <a:ext cx="2595111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Filesystem / Flysystem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5988220" y="5628198"/>
            <a:ext cx="2569340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Cache-System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33376" y="3665288"/>
            <a:ext cx="11029950" cy="1473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vert270" rtlCol="0" anchor="t" anchorCtr="1"/>
          <a:lstStyle/>
          <a:p>
            <a:pPr algn="ctr"/>
            <a:r>
              <a:rPr lang="de-DE" dirty="0"/>
              <a:t>Pimcore</a:t>
            </a:r>
          </a:p>
          <a:p>
            <a:pPr algn="ctr"/>
            <a:r>
              <a:rPr lang="de-DE" dirty="0"/>
              <a:t>Core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438793" y="3833522"/>
            <a:ext cx="9734032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Event Driven PHP </a:t>
            </a:r>
            <a:r>
              <a:rPr lang="de-DE" sz="1400" dirty="0"/>
              <a:t>API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4174476" y="4520236"/>
            <a:ext cx="1303200" cy="5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Assets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807238" y="4520235"/>
            <a:ext cx="1303200" cy="5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Objects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1438793" y="4520235"/>
            <a:ext cx="1304407" cy="5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Documents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5708792" y="4188325"/>
            <a:ext cx="1614521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Versioning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7636007" y="4195409"/>
            <a:ext cx="1614521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Workflows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9558093" y="4188325"/>
            <a:ext cx="1614521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Scheduling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290330" y="1212167"/>
            <a:ext cx="11058932" cy="8100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de-DE" dirty="0">
                <a:solidFill>
                  <a:schemeClr val="accent5"/>
                </a:solidFill>
              </a:rPr>
              <a:t>MVC &amp; APIs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290330" y="503801"/>
            <a:ext cx="2595110" cy="5750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3131467" y="504523"/>
            <a:ext cx="2584444" cy="5831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 Clients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1434127" y="4188325"/>
            <a:ext cx="4043549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I18n</a:t>
            </a:r>
          </a:p>
        </p:txBody>
      </p:sp>
      <p:sp>
        <p:nvSpPr>
          <p:cNvPr id="2" name="Abgerundetes Rechteck 29">
            <a:extLst>
              <a:ext uri="{FF2B5EF4-FFF2-40B4-BE49-F238E27FC236}">
                <a16:creationId xmlns:a16="http://schemas.microsoft.com/office/drawing/2014/main" id="{7656E4F8-9397-9A29-6218-35AC4B39F317}"/>
              </a:ext>
            </a:extLst>
          </p:cNvPr>
          <p:cNvSpPr/>
          <p:nvPr/>
        </p:nvSpPr>
        <p:spPr>
          <a:xfrm>
            <a:off x="5959688" y="517388"/>
            <a:ext cx="2569339" cy="5831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Frontend Applications</a:t>
            </a:r>
          </a:p>
        </p:txBody>
      </p:sp>
      <p:sp>
        <p:nvSpPr>
          <p:cNvPr id="5" name="Abgerundetes Rechteck 29">
            <a:extLst>
              <a:ext uri="{FF2B5EF4-FFF2-40B4-BE49-F238E27FC236}">
                <a16:creationId xmlns:a16="http://schemas.microsoft.com/office/drawing/2014/main" id="{7FABFF02-E73E-3837-012F-87CF17280639}"/>
              </a:ext>
            </a:extLst>
          </p:cNvPr>
          <p:cNvSpPr/>
          <p:nvPr/>
        </p:nvSpPr>
        <p:spPr>
          <a:xfrm>
            <a:off x="8779923" y="517388"/>
            <a:ext cx="2569339" cy="5831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 Commands</a:t>
            </a:r>
          </a:p>
        </p:txBody>
      </p:sp>
      <p:sp>
        <p:nvSpPr>
          <p:cNvPr id="24" name="Abgerundetes Rechteck 12">
            <a:extLst>
              <a:ext uri="{FF2B5EF4-FFF2-40B4-BE49-F238E27FC236}">
                <a16:creationId xmlns:a16="http://schemas.microsoft.com/office/drawing/2014/main" id="{CE5A7A8C-1B74-875F-A67D-38AE7764B912}"/>
              </a:ext>
            </a:extLst>
          </p:cNvPr>
          <p:cNvSpPr/>
          <p:nvPr/>
        </p:nvSpPr>
        <p:spPr>
          <a:xfrm>
            <a:off x="7415686" y="2155557"/>
            <a:ext cx="3950925" cy="132947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vert270" rtlCol="0" anchor="t" anchorCtr="1"/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Custom Extensions</a:t>
            </a:r>
          </a:p>
        </p:txBody>
      </p:sp>
      <p:sp>
        <p:nvSpPr>
          <p:cNvPr id="28" name="Abgerundetes Rechteck 6">
            <a:extLst>
              <a:ext uri="{FF2B5EF4-FFF2-40B4-BE49-F238E27FC236}">
                <a16:creationId xmlns:a16="http://schemas.microsoft.com/office/drawing/2014/main" id="{668D14B1-F0F0-BC46-26D5-CC828E0916A6}"/>
              </a:ext>
            </a:extLst>
          </p:cNvPr>
          <p:cNvSpPr/>
          <p:nvPr/>
        </p:nvSpPr>
        <p:spPr>
          <a:xfrm>
            <a:off x="290329" y="2162361"/>
            <a:ext cx="6991547" cy="13294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de-DE" dirty="0">
                <a:solidFill>
                  <a:schemeClr val="accent5"/>
                </a:solidFill>
              </a:rPr>
              <a:t>Core Extensions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4D7CE0-7921-BA35-628E-AFA6153A7F29}"/>
              </a:ext>
            </a:extLst>
          </p:cNvPr>
          <p:cNvGrpSpPr/>
          <p:nvPr/>
        </p:nvGrpSpPr>
        <p:grpSpPr>
          <a:xfrm>
            <a:off x="1293054" y="1317210"/>
            <a:ext cx="5645524" cy="2051446"/>
            <a:chOff x="1050868" y="1317208"/>
            <a:chExt cx="5645524" cy="2051446"/>
          </a:xfrm>
        </p:grpSpPr>
        <p:sp>
          <p:nvSpPr>
            <p:cNvPr id="6" name="Abgerundetes Rechteck 24">
              <a:extLst>
                <a:ext uri="{FF2B5EF4-FFF2-40B4-BE49-F238E27FC236}">
                  <a16:creationId xmlns:a16="http://schemas.microsoft.com/office/drawing/2014/main" id="{06FA1C14-659C-BEB8-764C-A1A85C2CE62D}"/>
                </a:ext>
              </a:extLst>
            </p:cNvPr>
            <p:cNvSpPr/>
            <p:nvPr/>
          </p:nvSpPr>
          <p:spPr>
            <a:xfrm rot="16200000">
              <a:off x="1211392" y="2001626"/>
              <a:ext cx="2039112" cy="6949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Datahub APIs</a:t>
              </a:r>
            </a:p>
          </p:txBody>
        </p:sp>
        <p:sp>
          <p:nvSpPr>
            <p:cNvPr id="25" name="Abgerundetes Rechteck 24"/>
            <p:cNvSpPr/>
            <p:nvPr/>
          </p:nvSpPr>
          <p:spPr>
            <a:xfrm rot="16200000">
              <a:off x="379337" y="2002178"/>
              <a:ext cx="2038006" cy="6949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Admin Backend</a:t>
              </a:r>
            </a:p>
          </p:txBody>
        </p:sp>
        <p:sp>
          <p:nvSpPr>
            <p:cNvPr id="44" name="Abgerundetes Rechteck 24">
              <a:extLst>
                <a:ext uri="{FF2B5EF4-FFF2-40B4-BE49-F238E27FC236}">
                  <a16:creationId xmlns:a16="http://schemas.microsoft.com/office/drawing/2014/main" id="{261E03B6-7F0E-2955-B4B6-B8CD9128A400}"/>
                </a:ext>
              </a:extLst>
            </p:cNvPr>
            <p:cNvSpPr/>
            <p:nvPr/>
          </p:nvSpPr>
          <p:spPr>
            <a:xfrm rot="16200000">
              <a:off x="4506578" y="2001625"/>
              <a:ext cx="2039112" cy="6949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Personalization</a:t>
              </a:r>
            </a:p>
          </p:txBody>
        </p:sp>
        <p:sp>
          <p:nvSpPr>
            <p:cNvPr id="45" name="Abgerundetes Rechteck 24">
              <a:extLst>
                <a:ext uri="{FF2B5EF4-FFF2-40B4-BE49-F238E27FC236}">
                  <a16:creationId xmlns:a16="http://schemas.microsoft.com/office/drawing/2014/main" id="{C8472DAC-D5E3-8802-9E88-B173E401206D}"/>
                </a:ext>
              </a:extLst>
            </p:cNvPr>
            <p:cNvSpPr/>
            <p:nvPr/>
          </p:nvSpPr>
          <p:spPr>
            <a:xfrm rot="16200000">
              <a:off x="3683793" y="2001625"/>
              <a:ext cx="2039112" cy="6949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Reporting</a:t>
              </a:r>
            </a:p>
          </p:txBody>
        </p:sp>
        <p:sp>
          <p:nvSpPr>
            <p:cNvPr id="46" name="Abgerundetes Rechteck 24">
              <a:extLst>
                <a:ext uri="{FF2B5EF4-FFF2-40B4-BE49-F238E27FC236}">
                  <a16:creationId xmlns:a16="http://schemas.microsoft.com/office/drawing/2014/main" id="{789A90A7-C8EA-71EA-2955-EEE6B6F95734}"/>
                </a:ext>
              </a:extLst>
            </p:cNvPr>
            <p:cNvSpPr/>
            <p:nvPr/>
          </p:nvSpPr>
          <p:spPr>
            <a:xfrm rot="16200000">
              <a:off x="2861149" y="1992373"/>
              <a:ext cx="2035243" cy="694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E-Commerce Framework</a:t>
              </a:r>
            </a:p>
          </p:txBody>
        </p:sp>
        <p:sp>
          <p:nvSpPr>
            <p:cNvPr id="47" name="Abgerundetes Rechteck 24">
              <a:extLst>
                <a:ext uri="{FF2B5EF4-FFF2-40B4-BE49-F238E27FC236}">
                  <a16:creationId xmlns:a16="http://schemas.microsoft.com/office/drawing/2014/main" id="{4D5E8603-4512-4C6B-867F-689E7CD97947}"/>
                </a:ext>
              </a:extLst>
            </p:cNvPr>
            <p:cNvSpPr/>
            <p:nvPr/>
          </p:nvSpPr>
          <p:spPr>
            <a:xfrm rot="16200000">
              <a:off x="2037503" y="1989803"/>
              <a:ext cx="2040133" cy="6949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Portal Engine</a:t>
              </a:r>
            </a:p>
          </p:txBody>
        </p:sp>
        <p:sp>
          <p:nvSpPr>
            <p:cNvPr id="54" name="Abgerundetes Rechteck 24">
              <a:extLst>
                <a:ext uri="{FF2B5EF4-FFF2-40B4-BE49-F238E27FC236}">
                  <a16:creationId xmlns:a16="http://schemas.microsoft.com/office/drawing/2014/main" id="{D128623B-C7AD-C7BA-C3E5-DCC59BC45C9A}"/>
                </a:ext>
              </a:extLst>
            </p:cNvPr>
            <p:cNvSpPr/>
            <p:nvPr/>
          </p:nvSpPr>
          <p:spPr>
            <a:xfrm rot="16200000">
              <a:off x="5329364" y="2001625"/>
              <a:ext cx="2039112" cy="6949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And many more…</a:t>
              </a:r>
            </a:p>
          </p:txBody>
        </p:sp>
      </p:grpSp>
      <p:sp>
        <p:nvSpPr>
          <p:cNvPr id="50" name="Abgerundetes Rechteck 24">
            <a:extLst>
              <a:ext uri="{FF2B5EF4-FFF2-40B4-BE49-F238E27FC236}">
                <a16:creationId xmlns:a16="http://schemas.microsoft.com/office/drawing/2014/main" id="{1E34A601-8D44-D0F1-A5E5-DD6D57E599E5}"/>
              </a:ext>
            </a:extLst>
          </p:cNvPr>
          <p:cNvSpPr/>
          <p:nvPr/>
        </p:nvSpPr>
        <p:spPr>
          <a:xfrm rot="16200000">
            <a:off x="9953789" y="2354210"/>
            <a:ext cx="1106965" cy="921925"/>
          </a:xfrm>
          <a:prstGeom prst="roundRect">
            <a:avLst/>
          </a:prstGeom>
          <a:solidFill>
            <a:srgbClr val="F1A0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Custom Bundles</a:t>
            </a:r>
          </a:p>
        </p:txBody>
      </p:sp>
      <p:sp>
        <p:nvSpPr>
          <p:cNvPr id="48" name="Abgerundetes Rechteck 24">
            <a:extLst>
              <a:ext uri="{FF2B5EF4-FFF2-40B4-BE49-F238E27FC236}">
                <a16:creationId xmlns:a16="http://schemas.microsoft.com/office/drawing/2014/main" id="{3A6B3208-4362-3F29-E129-AC2C382876AB}"/>
              </a:ext>
            </a:extLst>
          </p:cNvPr>
          <p:cNvSpPr/>
          <p:nvPr/>
        </p:nvSpPr>
        <p:spPr>
          <a:xfrm rot="16200000">
            <a:off x="7740487" y="2014462"/>
            <a:ext cx="2019617" cy="694944"/>
          </a:xfrm>
          <a:prstGeom prst="roundRect">
            <a:avLst/>
          </a:prstGeom>
          <a:solidFill>
            <a:srgbClr val="F1A0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Apps / Website</a:t>
            </a:r>
          </a:p>
        </p:txBody>
      </p:sp>
      <p:sp>
        <p:nvSpPr>
          <p:cNvPr id="49" name="Abgerundetes Rechteck 24">
            <a:extLst>
              <a:ext uri="{FF2B5EF4-FFF2-40B4-BE49-F238E27FC236}">
                <a16:creationId xmlns:a16="http://schemas.microsoft.com/office/drawing/2014/main" id="{BCFFC700-ACE6-F81C-2CE0-AC0BE60F863E}"/>
              </a:ext>
            </a:extLst>
          </p:cNvPr>
          <p:cNvSpPr/>
          <p:nvPr/>
        </p:nvSpPr>
        <p:spPr>
          <a:xfrm rot="16200000">
            <a:off x="8560602" y="2014462"/>
            <a:ext cx="2019618" cy="694944"/>
          </a:xfrm>
          <a:prstGeom prst="roundRect">
            <a:avLst/>
          </a:prstGeom>
          <a:solidFill>
            <a:srgbClr val="F1A0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Custom Bundles</a:t>
            </a:r>
          </a:p>
        </p:txBody>
      </p:sp>
      <p:sp>
        <p:nvSpPr>
          <p:cNvPr id="55" name="Abgerundetes Rechteck 11">
            <a:extLst>
              <a:ext uri="{FF2B5EF4-FFF2-40B4-BE49-F238E27FC236}">
                <a16:creationId xmlns:a16="http://schemas.microsoft.com/office/drawing/2014/main" id="{ED0DF809-1B6F-410C-324B-7BEDBED66E46}"/>
              </a:ext>
            </a:extLst>
          </p:cNvPr>
          <p:cNvSpPr/>
          <p:nvPr/>
        </p:nvSpPr>
        <p:spPr>
          <a:xfrm>
            <a:off x="8793987" y="5628198"/>
            <a:ext cx="2569339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Search Indices</a:t>
            </a:r>
          </a:p>
        </p:txBody>
      </p:sp>
    </p:spTree>
    <p:extLst>
      <p:ext uri="{BB962C8B-B14F-4D97-AF65-F5344CB8AC3E}">
        <p14:creationId xmlns:p14="http://schemas.microsoft.com/office/powerpoint/2010/main" val="221741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106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Rusch</dc:creator>
  <cp:lastModifiedBy>Manon Cassier</cp:lastModifiedBy>
  <cp:revision>67</cp:revision>
  <dcterms:created xsi:type="dcterms:W3CDTF">2016-07-26T07:59:22Z</dcterms:created>
  <dcterms:modified xsi:type="dcterms:W3CDTF">2023-06-21T14:34:23Z</dcterms:modified>
</cp:coreProperties>
</file>