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161" d="100"/>
          <a:sy n="161" d="100"/>
        </p:scale>
        <p:origin x="328"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CF2755-82B6-4025-A4B8-3629CFFD900B}" type="doc">
      <dgm:prSet loTypeId="urn:microsoft.com/office/officeart/2005/8/layout/vProcess5" loCatId="process" qsTypeId="urn:microsoft.com/office/officeart/2009/2/quickstyle/3d8" qsCatId="3D" csTypeId="urn:microsoft.com/office/officeart/2005/8/colors/colorful1" csCatId="colorful" phldr="1"/>
      <dgm:spPr/>
      <dgm:t>
        <a:bodyPr/>
        <a:lstStyle/>
        <a:p>
          <a:endParaRPr lang="en-US"/>
        </a:p>
      </dgm:t>
    </dgm:pt>
    <dgm:pt modelId="{38E366B1-E164-4C6E-ABAD-89A3542934C1}">
      <dgm:prSet phldrT="[Text]"/>
      <dgm:spPr/>
      <dgm:t>
        <a:bodyPr/>
        <a:lstStyle/>
        <a:p>
          <a:r>
            <a:rPr lang="en-US" dirty="0"/>
            <a:t>Linux Kernel</a:t>
          </a:r>
        </a:p>
      </dgm:t>
    </dgm:pt>
    <dgm:pt modelId="{B8F92246-2330-4EC6-A53D-5FED289FAFA0}" type="parTrans" cxnId="{638860C9-3629-40FE-A425-666B56E8560D}">
      <dgm:prSet/>
      <dgm:spPr/>
      <dgm:t>
        <a:bodyPr/>
        <a:lstStyle/>
        <a:p>
          <a:endParaRPr lang="en-US"/>
        </a:p>
      </dgm:t>
    </dgm:pt>
    <dgm:pt modelId="{4EEAC941-F7BA-49FF-89D0-D8605D48B9E0}" type="sibTrans" cxnId="{638860C9-3629-40FE-A425-666B56E8560D}">
      <dgm:prSet/>
      <dgm:spPr/>
      <dgm:t>
        <a:bodyPr/>
        <a:lstStyle/>
        <a:p>
          <a:endParaRPr lang="en-US"/>
        </a:p>
      </dgm:t>
    </dgm:pt>
    <dgm:pt modelId="{42EB59AE-03A2-4EE0-B8B7-2C2FCC37C193}">
      <dgm:prSet phldrT="[Text]"/>
      <dgm:spPr/>
      <dgm:t>
        <a:bodyPr/>
        <a:lstStyle/>
        <a:p>
          <a:r>
            <a:rPr lang="en-US" dirty="0"/>
            <a:t>Base Operating System (Ubuntu)</a:t>
          </a:r>
        </a:p>
      </dgm:t>
    </dgm:pt>
    <dgm:pt modelId="{1273BA8A-05EE-4E90-B6DA-DC91D562A56D}" type="parTrans" cxnId="{10A391D6-0140-4CE2-9077-8415A41DB31B}">
      <dgm:prSet/>
      <dgm:spPr/>
      <dgm:t>
        <a:bodyPr/>
        <a:lstStyle/>
        <a:p>
          <a:endParaRPr lang="en-US"/>
        </a:p>
      </dgm:t>
    </dgm:pt>
    <dgm:pt modelId="{47678ADF-1BF2-4338-BCF0-FCEB4F178D52}" type="sibTrans" cxnId="{10A391D6-0140-4CE2-9077-8415A41DB31B}">
      <dgm:prSet/>
      <dgm:spPr/>
      <dgm:t>
        <a:bodyPr/>
        <a:lstStyle/>
        <a:p>
          <a:endParaRPr lang="en-US"/>
        </a:p>
      </dgm:t>
    </dgm:pt>
    <dgm:pt modelId="{0835B466-8DA4-4FB5-99D4-56DF0049D59C}">
      <dgm:prSet phldrT="[Text]"/>
      <dgm:spPr/>
      <dgm:t>
        <a:bodyPr/>
        <a:lstStyle/>
        <a:p>
          <a:r>
            <a:rPr lang="en-US" dirty="0"/>
            <a:t>Java JDK</a:t>
          </a:r>
        </a:p>
      </dgm:t>
    </dgm:pt>
    <dgm:pt modelId="{B92B81BA-1118-42A3-833B-045B60C6F20E}" type="parTrans" cxnId="{AFE55128-DE48-4CB3-A97F-701699256939}">
      <dgm:prSet/>
      <dgm:spPr/>
      <dgm:t>
        <a:bodyPr/>
        <a:lstStyle/>
        <a:p>
          <a:endParaRPr lang="en-US"/>
        </a:p>
      </dgm:t>
    </dgm:pt>
    <dgm:pt modelId="{C217C6B5-5D7E-4C23-85BD-0B3435E49F07}" type="sibTrans" cxnId="{AFE55128-DE48-4CB3-A97F-701699256939}">
      <dgm:prSet/>
      <dgm:spPr/>
      <dgm:t>
        <a:bodyPr/>
        <a:lstStyle/>
        <a:p>
          <a:endParaRPr lang="en-US"/>
        </a:p>
      </dgm:t>
    </dgm:pt>
    <dgm:pt modelId="{3DFA311C-6247-4FF1-AC45-AF101BF2978B}">
      <dgm:prSet phldrT="[Text]"/>
      <dgm:spPr/>
      <dgm:t>
        <a:bodyPr/>
        <a:lstStyle/>
        <a:p>
          <a:r>
            <a:rPr lang="en-US" dirty="0"/>
            <a:t>Tomcat</a:t>
          </a:r>
        </a:p>
      </dgm:t>
    </dgm:pt>
    <dgm:pt modelId="{E2385D01-DC45-4F4B-A43F-E049235DA6C5}" type="parTrans" cxnId="{90B4D040-BA4F-428E-BBDF-6F44A77FAE8B}">
      <dgm:prSet/>
      <dgm:spPr/>
      <dgm:t>
        <a:bodyPr/>
        <a:lstStyle/>
        <a:p>
          <a:endParaRPr lang="en-US"/>
        </a:p>
      </dgm:t>
    </dgm:pt>
    <dgm:pt modelId="{E301FCEF-75CC-4D9D-A6EC-1E55993B18D4}" type="sibTrans" cxnId="{90B4D040-BA4F-428E-BBDF-6F44A77FAE8B}">
      <dgm:prSet/>
      <dgm:spPr/>
      <dgm:t>
        <a:bodyPr/>
        <a:lstStyle/>
        <a:p>
          <a:endParaRPr lang="en-US"/>
        </a:p>
      </dgm:t>
    </dgm:pt>
    <dgm:pt modelId="{A59E20E9-0CF1-4E97-85E8-B1435616E0EB}">
      <dgm:prSet phldrT="[Text]"/>
      <dgm:spPr/>
      <dgm:t>
        <a:bodyPr/>
        <a:lstStyle/>
        <a:p>
          <a:r>
            <a:rPr lang="en-US" dirty="0" err="1"/>
            <a:t>Lucee</a:t>
          </a:r>
          <a:r>
            <a:rPr lang="en-US" dirty="0"/>
            <a:t> Runtimes</a:t>
          </a:r>
        </a:p>
      </dgm:t>
    </dgm:pt>
    <dgm:pt modelId="{2A955BCD-7124-4AC2-B6F1-9DFCBD12BA6D}" type="parTrans" cxnId="{4D51006B-DA57-4DAB-BC6F-5455E1D8FEDA}">
      <dgm:prSet/>
      <dgm:spPr/>
      <dgm:t>
        <a:bodyPr/>
        <a:lstStyle/>
        <a:p>
          <a:endParaRPr lang="en-US"/>
        </a:p>
      </dgm:t>
    </dgm:pt>
    <dgm:pt modelId="{C7ADBF90-2A78-4F9B-97B5-F53FBAC78C6E}" type="sibTrans" cxnId="{4D51006B-DA57-4DAB-BC6F-5455E1D8FEDA}">
      <dgm:prSet/>
      <dgm:spPr/>
      <dgm:t>
        <a:bodyPr/>
        <a:lstStyle/>
        <a:p>
          <a:endParaRPr lang="en-US"/>
        </a:p>
      </dgm:t>
    </dgm:pt>
    <dgm:pt modelId="{2A9F60D5-6293-4D7D-8BC8-95DF852144C1}" type="pres">
      <dgm:prSet presAssocID="{B0CF2755-82B6-4025-A4B8-3629CFFD900B}" presName="outerComposite" presStyleCnt="0">
        <dgm:presLayoutVars>
          <dgm:chMax val="5"/>
          <dgm:dir/>
          <dgm:resizeHandles val="exact"/>
        </dgm:presLayoutVars>
      </dgm:prSet>
      <dgm:spPr/>
    </dgm:pt>
    <dgm:pt modelId="{6569CD62-102A-4F51-A281-1FD7A92655E6}" type="pres">
      <dgm:prSet presAssocID="{B0CF2755-82B6-4025-A4B8-3629CFFD900B}" presName="dummyMaxCanvas" presStyleCnt="0">
        <dgm:presLayoutVars/>
      </dgm:prSet>
      <dgm:spPr/>
    </dgm:pt>
    <dgm:pt modelId="{1F3806CE-76BE-4D6C-BA85-9653FF31F1D0}" type="pres">
      <dgm:prSet presAssocID="{B0CF2755-82B6-4025-A4B8-3629CFFD900B}" presName="FiveNodes_1" presStyleLbl="node1" presStyleIdx="0" presStyleCnt="5">
        <dgm:presLayoutVars>
          <dgm:bulletEnabled val="1"/>
        </dgm:presLayoutVars>
      </dgm:prSet>
      <dgm:spPr/>
    </dgm:pt>
    <dgm:pt modelId="{76E87535-B813-41BB-80A6-6D3A97A44F11}" type="pres">
      <dgm:prSet presAssocID="{B0CF2755-82B6-4025-A4B8-3629CFFD900B}" presName="FiveNodes_2" presStyleLbl="node1" presStyleIdx="1" presStyleCnt="5">
        <dgm:presLayoutVars>
          <dgm:bulletEnabled val="1"/>
        </dgm:presLayoutVars>
      </dgm:prSet>
      <dgm:spPr/>
    </dgm:pt>
    <dgm:pt modelId="{E4507FF9-4157-4E17-A95A-5E31B5E30F28}" type="pres">
      <dgm:prSet presAssocID="{B0CF2755-82B6-4025-A4B8-3629CFFD900B}" presName="FiveNodes_3" presStyleLbl="node1" presStyleIdx="2" presStyleCnt="5">
        <dgm:presLayoutVars>
          <dgm:bulletEnabled val="1"/>
        </dgm:presLayoutVars>
      </dgm:prSet>
      <dgm:spPr/>
    </dgm:pt>
    <dgm:pt modelId="{34ED614C-EC6D-4BFB-9741-623ADD670457}" type="pres">
      <dgm:prSet presAssocID="{B0CF2755-82B6-4025-A4B8-3629CFFD900B}" presName="FiveNodes_4" presStyleLbl="node1" presStyleIdx="3" presStyleCnt="5">
        <dgm:presLayoutVars>
          <dgm:bulletEnabled val="1"/>
        </dgm:presLayoutVars>
      </dgm:prSet>
      <dgm:spPr/>
    </dgm:pt>
    <dgm:pt modelId="{8EEABE29-7E9C-41E7-81F4-805F627C4F60}" type="pres">
      <dgm:prSet presAssocID="{B0CF2755-82B6-4025-A4B8-3629CFFD900B}" presName="FiveNodes_5" presStyleLbl="node1" presStyleIdx="4" presStyleCnt="5">
        <dgm:presLayoutVars>
          <dgm:bulletEnabled val="1"/>
        </dgm:presLayoutVars>
      </dgm:prSet>
      <dgm:spPr/>
    </dgm:pt>
    <dgm:pt modelId="{52DDE32F-E1FF-43D9-974A-777BBDA7B568}" type="pres">
      <dgm:prSet presAssocID="{B0CF2755-82B6-4025-A4B8-3629CFFD900B}" presName="FiveConn_1-2" presStyleLbl="fgAccFollowNode1" presStyleIdx="0" presStyleCnt="4">
        <dgm:presLayoutVars>
          <dgm:bulletEnabled val="1"/>
        </dgm:presLayoutVars>
      </dgm:prSet>
      <dgm:spPr/>
    </dgm:pt>
    <dgm:pt modelId="{E65AF62E-A87C-4400-8932-1520635E9698}" type="pres">
      <dgm:prSet presAssocID="{B0CF2755-82B6-4025-A4B8-3629CFFD900B}" presName="FiveConn_2-3" presStyleLbl="fgAccFollowNode1" presStyleIdx="1" presStyleCnt="4">
        <dgm:presLayoutVars>
          <dgm:bulletEnabled val="1"/>
        </dgm:presLayoutVars>
      </dgm:prSet>
      <dgm:spPr/>
    </dgm:pt>
    <dgm:pt modelId="{78550EB2-72A4-4D42-93E3-8F6B54B0008D}" type="pres">
      <dgm:prSet presAssocID="{B0CF2755-82B6-4025-A4B8-3629CFFD900B}" presName="FiveConn_3-4" presStyleLbl="fgAccFollowNode1" presStyleIdx="2" presStyleCnt="4">
        <dgm:presLayoutVars>
          <dgm:bulletEnabled val="1"/>
        </dgm:presLayoutVars>
      </dgm:prSet>
      <dgm:spPr/>
    </dgm:pt>
    <dgm:pt modelId="{1CC4347B-2B43-4252-BD88-6502FED69F54}" type="pres">
      <dgm:prSet presAssocID="{B0CF2755-82B6-4025-A4B8-3629CFFD900B}" presName="FiveConn_4-5" presStyleLbl="fgAccFollowNode1" presStyleIdx="3" presStyleCnt="4">
        <dgm:presLayoutVars>
          <dgm:bulletEnabled val="1"/>
        </dgm:presLayoutVars>
      </dgm:prSet>
      <dgm:spPr/>
    </dgm:pt>
    <dgm:pt modelId="{3FC7FEAF-3AB6-4C24-BCD6-4350E9052C6E}" type="pres">
      <dgm:prSet presAssocID="{B0CF2755-82B6-4025-A4B8-3629CFFD900B}" presName="FiveNodes_1_text" presStyleLbl="node1" presStyleIdx="4" presStyleCnt="5">
        <dgm:presLayoutVars>
          <dgm:bulletEnabled val="1"/>
        </dgm:presLayoutVars>
      </dgm:prSet>
      <dgm:spPr/>
    </dgm:pt>
    <dgm:pt modelId="{38848A2B-11FE-4189-A347-8FC823B8BAA0}" type="pres">
      <dgm:prSet presAssocID="{B0CF2755-82B6-4025-A4B8-3629CFFD900B}" presName="FiveNodes_2_text" presStyleLbl="node1" presStyleIdx="4" presStyleCnt="5">
        <dgm:presLayoutVars>
          <dgm:bulletEnabled val="1"/>
        </dgm:presLayoutVars>
      </dgm:prSet>
      <dgm:spPr/>
    </dgm:pt>
    <dgm:pt modelId="{AD3F6F93-9438-49E6-B098-A4A94BCEE501}" type="pres">
      <dgm:prSet presAssocID="{B0CF2755-82B6-4025-A4B8-3629CFFD900B}" presName="FiveNodes_3_text" presStyleLbl="node1" presStyleIdx="4" presStyleCnt="5">
        <dgm:presLayoutVars>
          <dgm:bulletEnabled val="1"/>
        </dgm:presLayoutVars>
      </dgm:prSet>
      <dgm:spPr/>
    </dgm:pt>
    <dgm:pt modelId="{FBECC11E-EA8C-4281-97FF-D4C0EE2E2CFE}" type="pres">
      <dgm:prSet presAssocID="{B0CF2755-82B6-4025-A4B8-3629CFFD900B}" presName="FiveNodes_4_text" presStyleLbl="node1" presStyleIdx="4" presStyleCnt="5">
        <dgm:presLayoutVars>
          <dgm:bulletEnabled val="1"/>
        </dgm:presLayoutVars>
      </dgm:prSet>
      <dgm:spPr/>
    </dgm:pt>
    <dgm:pt modelId="{8ACF0BD0-5E62-4CCB-BDCA-8D19913D5866}" type="pres">
      <dgm:prSet presAssocID="{B0CF2755-82B6-4025-A4B8-3629CFFD900B}" presName="FiveNodes_5_text" presStyleLbl="node1" presStyleIdx="4" presStyleCnt="5">
        <dgm:presLayoutVars>
          <dgm:bulletEnabled val="1"/>
        </dgm:presLayoutVars>
      </dgm:prSet>
      <dgm:spPr/>
    </dgm:pt>
  </dgm:ptLst>
  <dgm:cxnLst>
    <dgm:cxn modelId="{1C7BB617-CB32-474A-A86C-5BCDEE886264}" type="presOf" srcId="{4EEAC941-F7BA-49FF-89D0-D8605D48B9E0}" destId="{52DDE32F-E1FF-43D9-974A-777BBDA7B568}" srcOrd="0" destOrd="0" presId="urn:microsoft.com/office/officeart/2005/8/layout/vProcess5"/>
    <dgm:cxn modelId="{AFE55128-DE48-4CB3-A97F-701699256939}" srcId="{B0CF2755-82B6-4025-A4B8-3629CFFD900B}" destId="{0835B466-8DA4-4FB5-99D4-56DF0049D59C}" srcOrd="2" destOrd="0" parTransId="{B92B81BA-1118-42A3-833B-045B60C6F20E}" sibTransId="{C217C6B5-5D7E-4C23-85BD-0B3435E49F07}"/>
    <dgm:cxn modelId="{FE283C38-751D-417C-BDED-39129B07F69E}" type="presOf" srcId="{47678ADF-1BF2-4338-BCF0-FCEB4F178D52}" destId="{E65AF62E-A87C-4400-8932-1520635E9698}" srcOrd="0" destOrd="0" presId="urn:microsoft.com/office/officeart/2005/8/layout/vProcess5"/>
    <dgm:cxn modelId="{90B4D040-BA4F-428E-BBDF-6F44A77FAE8B}" srcId="{B0CF2755-82B6-4025-A4B8-3629CFFD900B}" destId="{3DFA311C-6247-4FF1-AC45-AF101BF2978B}" srcOrd="3" destOrd="0" parTransId="{E2385D01-DC45-4F4B-A43F-E049235DA6C5}" sibTransId="{E301FCEF-75CC-4D9D-A6EC-1E55993B18D4}"/>
    <dgm:cxn modelId="{F3A4DE5F-9AFF-4155-A18E-C5BC75EC0AD7}" type="presOf" srcId="{38E366B1-E164-4C6E-ABAD-89A3542934C1}" destId="{3FC7FEAF-3AB6-4C24-BCD6-4350E9052C6E}" srcOrd="1" destOrd="0" presId="urn:microsoft.com/office/officeart/2005/8/layout/vProcess5"/>
    <dgm:cxn modelId="{0893FD47-B007-4D53-9680-CF66DC0D1991}" type="presOf" srcId="{42EB59AE-03A2-4EE0-B8B7-2C2FCC37C193}" destId="{76E87535-B813-41BB-80A6-6D3A97A44F11}" srcOrd="0" destOrd="0" presId="urn:microsoft.com/office/officeart/2005/8/layout/vProcess5"/>
    <dgm:cxn modelId="{4D51006B-DA57-4DAB-BC6F-5455E1D8FEDA}" srcId="{B0CF2755-82B6-4025-A4B8-3629CFFD900B}" destId="{A59E20E9-0CF1-4E97-85E8-B1435616E0EB}" srcOrd="4" destOrd="0" parTransId="{2A955BCD-7124-4AC2-B6F1-9DFCBD12BA6D}" sibTransId="{C7ADBF90-2A78-4F9B-97B5-F53FBAC78C6E}"/>
    <dgm:cxn modelId="{CD0B9C55-1CFD-4C71-BC31-644215AA7AB9}" type="presOf" srcId="{42EB59AE-03A2-4EE0-B8B7-2C2FCC37C193}" destId="{38848A2B-11FE-4189-A347-8FC823B8BAA0}" srcOrd="1" destOrd="0" presId="urn:microsoft.com/office/officeart/2005/8/layout/vProcess5"/>
    <dgm:cxn modelId="{CA16BB55-3A74-423E-8AEB-DDC6EA7F0DE2}" type="presOf" srcId="{0835B466-8DA4-4FB5-99D4-56DF0049D59C}" destId="{E4507FF9-4157-4E17-A95A-5E31B5E30F28}" srcOrd="0" destOrd="0" presId="urn:microsoft.com/office/officeart/2005/8/layout/vProcess5"/>
    <dgm:cxn modelId="{D929127F-6F01-485B-AE88-DB580E6226FF}" type="presOf" srcId="{38E366B1-E164-4C6E-ABAD-89A3542934C1}" destId="{1F3806CE-76BE-4D6C-BA85-9653FF31F1D0}" srcOrd="0" destOrd="0" presId="urn:microsoft.com/office/officeart/2005/8/layout/vProcess5"/>
    <dgm:cxn modelId="{F694B397-B001-4543-8A8C-5873B591888D}" type="presOf" srcId="{0835B466-8DA4-4FB5-99D4-56DF0049D59C}" destId="{AD3F6F93-9438-49E6-B098-A4A94BCEE501}" srcOrd="1" destOrd="0" presId="urn:microsoft.com/office/officeart/2005/8/layout/vProcess5"/>
    <dgm:cxn modelId="{F13A26A8-703A-4315-8417-5E2C4B1DD513}" type="presOf" srcId="{3DFA311C-6247-4FF1-AC45-AF101BF2978B}" destId="{34ED614C-EC6D-4BFB-9741-623ADD670457}" srcOrd="0" destOrd="0" presId="urn:microsoft.com/office/officeart/2005/8/layout/vProcess5"/>
    <dgm:cxn modelId="{7D8460BF-7047-4249-BE10-C75F3047A1C2}" type="presOf" srcId="{C217C6B5-5D7E-4C23-85BD-0B3435E49F07}" destId="{78550EB2-72A4-4D42-93E3-8F6B54B0008D}" srcOrd="0" destOrd="0" presId="urn:microsoft.com/office/officeart/2005/8/layout/vProcess5"/>
    <dgm:cxn modelId="{638860C9-3629-40FE-A425-666B56E8560D}" srcId="{B0CF2755-82B6-4025-A4B8-3629CFFD900B}" destId="{38E366B1-E164-4C6E-ABAD-89A3542934C1}" srcOrd="0" destOrd="0" parTransId="{B8F92246-2330-4EC6-A53D-5FED289FAFA0}" sibTransId="{4EEAC941-F7BA-49FF-89D0-D8605D48B9E0}"/>
    <dgm:cxn modelId="{10A391D6-0140-4CE2-9077-8415A41DB31B}" srcId="{B0CF2755-82B6-4025-A4B8-3629CFFD900B}" destId="{42EB59AE-03A2-4EE0-B8B7-2C2FCC37C193}" srcOrd="1" destOrd="0" parTransId="{1273BA8A-05EE-4E90-B6DA-DC91D562A56D}" sibTransId="{47678ADF-1BF2-4338-BCF0-FCEB4F178D52}"/>
    <dgm:cxn modelId="{7210B7D7-AF38-447E-B890-782676C245DD}" type="presOf" srcId="{E301FCEF-75CC-4D9D-A6EC-1E55993B18D4}" destId="{1CC4347B-2B43-4252-BD88-6502FED69F54}" srcOrd="0" destOrd="0" presId="urn:microsoft.com/office/officeart/2005/8/layout/vProcess5"/>
    <dgm:cxn modelId="{BC22BED7-11AD-42C6-B351-0AADF0AA0950}" type="presOf" srcId="{B0CF2755-82B6-4025-A4B8-3629CFFD900B}" destId="{2A9F60D5-6293-4D7D-8BC8-95DF852144C1}" srcOrd="0" destOrd="0" presId="urn:microsoft.com/office/officeart/2005/8/layout/vProcess5"/>
    <dgm:cxn modelId="{E895C4ED-99B3-4965-9FED-CFC4067BD2B2}" type="presOf" srcId="{3DFA311C-6247-4FF1-AC45-AF101BF2978B}" destId="{FBECC11E-EA8C-4281-97FF-D4C0EE2E2CFE}" srcOrd="1" destOrd="0" presId="urn:microsoft.com/office/officeart/2005/8/layout/vProcess5"/>
    <dgm:cxn modelId="{8F40DFF3-E98C-43A7-B0D3-86BAB445D9E4}" type="presOf" srcId="{A59E20E9-0CF1-4E97-85E8-B1435616E0EB}" destId="{8EEABE29-7E9C-41E7-81F4-805F627C4F60}" srcOrd="0" destOrd="0" presId="urn:microsoft.com/office/officeart/2005/8/layout/vProcess5"/>
    <dgm:cxn modelId="{27EEEAF3-3675-4CCC-9CB1-FFA8255307AF}" type="presOf" srcId="{A59E20E9-0CF1-4E97-85E8-B1435616E0EB}" destId="{8ACF0BD0-5E62-4CCB-BDCA-8D19913D5866}" srcOrd="1" destOrd="0" presId="urn:microsoft.com/office/officeart/2005/8/layout/vProcess5"/>
    <dgm:cxn modelId="{7296BD08-E347-442D-AC6B-F6557564A35B}" type="presParOf" srcId="{2A9F60D5-6293-4D7D-8BC8-95DF852144C1}" destId="{6569CD62-102A-4F51-A281-1FD7A92655E6}" srcOrd="0" destOrd="0" presId="urn:microsoft.com/office/officeart/2005/8/layout/vProcess5"/>
    <dgm:cxn modelId="{AC0D582F-AB85-4ECD-820E-8619D0CB666D}" type="presParOf" srcId="{2A9F60D5-6293-4D7D-8BC8-95DF852144C1}" destId="{1F3806CE-76BE-4D6C-BA85-9653FF31F1D0}" srcOrd="1" destOrd="0" presId="urn:microsoft.com/office/officeart/2005/8/layout/vProcess5"/>
    <dgm:cxn modelId="{492EC8F4-005C-43DD-B2B5-C8753F050516}" type="presParOf" srcId="{2A9F60D5-6293-4D7D-8BC8-95DF852144C1}" destId="{76E87535-B813-41BB-80A6-6D3A97A44F11}" srcOrd="2" destOrd="0" presId="urn:microsoft.com/office/officeart/2005/8/layout/vProcess5"/>
    <dgm:cxn modelId="{FDE72EDD-19D1-4378-9C35-CA815E045E9B}" type="presParOf" srcId="{2A9F60D5-6293-4D7D-8BC8-95DF852144C1}" destId="{E4507FF9-4157-4E17-A95A-5E31B5E30F28}" srcOrd="3" destOrd="0" presId="urn:microsoft.com/office/officeart/2005/8/layout/vProcess5"/>
    <dgm:cxn modelId="{24FB9E72-5184-4D1E-A097-8C01498CC10B}" type="presParOf" srcId="{2A9F60D5-6293-4D7D-8BC8-95DF852144C1}" destId="{34ED614C-EC6D-4BFB-9741-623ADD670457}" srcOrd="4" destOrd="0" presId="urn:microsoft.com/office/officeart/2005/8/layout/vProcess5"/>
    <dgm:cxn modelId="{93F76A9E-0AA7-4FCF-8A36-F2DBECAC5D90}" type="presParOf" srcId="{2A9F60D5-6293-4D7D-8BC8-95DF852144C1}" destId="{8EEABE29-7E9C-41E7-81F4-805F627C4F60}" srcOrd="5" destOrd="0" presId="urn:microsoft.com/office/officeart/2005/8/layout/vProcess5"/>
    <dgm:cxn modelId="{D67B3115-D998-4D3D-B279-40AE6149E933}" type="presParOf" srcId="{2A9F60D5-6293-4D7D-8BC8-95DF852144C1}" destId="{52DDE32F-E1FF-43D9-974A-777BBDA7B568}" srcOrd="6" destOrd="0" presId="urn:microsoft.com/office/officeart/2005/8/layout/vProcess5"/>
    <dgm:cxn modelId="{80B71FB3-B741-4973-807B-BD26784C2FAC}" type="presParOf" srcId="{2A9F60D5-6293-4D7D-8BC8-95DF852144C1}" destId="{E65AF62E-A87C-4400-8932-1520635E9698}" srcOrd="7" destOrd="0" presId="urn:microsoft.com/office/officeart/2005/8/layout/vProcess5"/>
    <dgm:cxn modelId="{79D9D647-4CC0-4605-A43A-546BBE7C2D85}" type="presParOf" srcId="{2A9F60D5-6293-4D7D-8BC8-95DF852144C1}" destId="{78550EB2-72A4-4D42-93E3-8F6B54B0008D}" srcOrd="8" destOrd="0" presId="urn:microsoft.com/office/officeart/2005/8/layout/vProcess5"/>
    <dgm:cxn modelId="{A61208EE-1018-4D7D-BEE0-3323C66C3855}" type="presParOf" srcId="{2A9F60D5-6293-4D7D-8BC8-95DF852144C1}" destId="{1CC4347B-2B43-4252-BD88-6502FED69F54}" srcOrd="9" destOrd="0" presId="urn:microsoft.com/office/officeart/2005/8/layout/vProcess5"/>
    <dgm:cxn modelId="{23F2276C-6B1B-49AE-912C-FE87E793EF80}" type="presParOf" srcId="{2A9F60D5-6293-4D7D-8BC8-95DF852144C1}" destId="{3FC7FEAF-3AB6-4C24-BCD6-4350E9052C6E}" srcOrd="10" destOrd="0" presId="urn:microsoft.com/office/officeart/2005/8/layout/vProcess5"/>
    <dgm:cxn modelId="{FB40AD81-D3A7-48DD-ABDA-A3662DFD93D1}" type="presParOf" srcId="{2A9F60D5-6293-4D7D-8BC8-95DF852144C1}" destId="{38848A2B-11FE-4189-A347-8FC823B8BAA0}" srcOrd="11" destOrd="0" presId="urn:microsoft.com/office/officeart/2005/8/layout/vProcess5"/>
    <dgm:cxn modelId="{66057447-BDAA-459E-AD51-02D0CA0A2575}" type="presParOf" srcId="{2A9F60D5-6293-4D7D-8BC8-95DF852144C1}" destId="{AD3F6F93-9438-49E6-B098-A4A94BCEE501}" srcOrd="12" destOrd="0" presId="urn:microsoft.com/office/officeart/2005/8/layout/vProcess5"/>
    <dgm:cxn modelId="{5E9B4336-0EAD-4FD7-A987-E5E5FFDBC454}" type="presParOf" srcId="{2A9F60D5-6293-4D7D-8BC8-95DF852144C1}" destId="{FBECC11E-EA8C-4281-97FF-D4C0EE2E2CFE}" srcOrd="13" destOrd="0" presId="urn:microsoft.com/office/officeart/2005/8/layout/vProcess5"/>
    <dgm:cxn modelId="{06895DF6-EF8F-45D8-B23E-A6F9CABE8557}" type="presParOf" srcId="{2A9F60D5-6293-4D7D-8BC8-95DF852144C1}" destId="{8ACF0BD0-5E62-4CCB-BDCA-8D19913D586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B44CDC-E6F4-415D-9FA5-68C28B46BC3C}" type="doc">
      <dgm:prSet loTypeId="urn:microsoft.com/office/officeart/2005/8/layout/hierarchy2" loCatId="hierarchy" qsTypeId="urn:microsoft.com/office/officeart/2005/8/quickstyle/simple5" qsCatId="simple" csTypeId="urn:microsoft.com/office/officeart/2005/8/colors/accent0_3" csCatId="mainScheme" phldr="1"/>
      <dgm:spPr/>
      <dgm:t>
        <a:bodyPr/>
        <a:lstStyle/>
        <a:p>
          <a:endParaRPr lang="en-US"/>
        </a:p>
      </dgm:t>
    </dgm:pt>
    <dgm:pt modelId="{06FE3644-EAE5-4C25-86FA-34DF81E1B43D}">
      <dgm:prSet phldrT="[Text]"/>
      <dgm:spPr/>
      <dgm:t>
        <a:bodyPr/>
        <a:lstStyle/>
        <a:p>
          <a:r>
            <a:rPr lang="en-US" dirty="0" err="1"/>
            <a:t>containerd</a:t>
          </a:r>
          <a:endParaRPr lang="en-US" dirty="0"/>
        </a:p>
      </dgm:t>
    </dgm:pt>
    <dgm:pt modelId="{C7404765-52EE-44EF-87E1-FD54066899AE}" type="parTrans" cxnId="{CABDCF7B-6F33-468F-9DD0-EF5B68853AB8}">
      <dgm:prSet/>
      <dgm:spPr/>
      <dgm:t>
        <a:bodyPr/>
        <a:lstStyle/>
        <a:p>
          <a:endParaRPr lang="en-US"/>
        </a:p>
      </dgm:t>
    </dgm:pt>
    <dgm:pt modelId="{74623121-0317-437D-B2AB-0433DD4F80D8}" type="sibTrans" cxnId="{CABDCF7B-6F33-468F-9DD0-EF5B68853AB8}">
      <dgm:prSet/>
      <dgm:spPr/>
      <dgm:t>
        <a:bodyPr/>
        <a:lstStyle/>
        <a:p>
          <a:endParaRPr lang="en-US"/>
        </a:p>
      </dgm:t>
    </dgm:pt>
    <dgm:pt modelId="{21F95A9B-C237-4F86-897F-017A9AB8E7D8}">
      <dgm:prSet phldrT="[Text]"/>
      <dgm:spPr/>
      <dgm:t>
        <a:bodyPr/>
        <a:lstStyle/>
        <a:p>
          <a:r>
            <a:rPr lang="en-US" dirty="0"/>
            <a:t>Kubernetes</a:t>
          </a:r>
        </a:p>
      </dgm:t>
    </dgm:pt>
    <dgm:pt modelId="{1C5FFF37-9CA0-4587-9442-F6E4C9269FF6}" type="parTrans" cxnId="{65268877-47FE-49CB-8B5F-1680BDA8A767}">
      <dgm:prSet/>
      <dgm:spPr/>
      <dgm:t>
        <a:bodyPr/>
        <a:lstStyle/>
        <a:p>
          <a:endParaRPr lang="en-US"/>
        </a:p>
      </dgm:t>
    </dgm:pt>
    <dgm:pt modelId="{0B0A5808-7F75-4662-AE83-A95EEBA128C7}" type="sibTrans" cxnId="{65268877-47FE-49CB-8B5F-1680BDA8A767}">
      <dgm:prSet/>
      <dgm:spPr/>
      <dgm:t>
        <a:bodyPr/>
        <a:lstStyle/>
        <a:p>
          <a:endParaRPr lang="en-US"/>
        </a:p>
      </dgm:t>
    </dgm:pt>
    <dgm:pt modelId="{22EDA092-3F5B-44BE-8A97-F72CFF1BB241}">
      <dgm:prSet phldrT="[Text]"/>
      <dgm:spPr/>
      <dgm:t>
        <a:bodyPr/>
        <a:lstStyle/>
        <a:p>
          <a:r>
            <a:rPr lang="en-US" dirty="0"/>
            <a:t>AWS EKS</a:t>
          </a:r>
        </a:p>
      </dgm:t>
    </dgm:pt>
    <dgm:pt modelId="{C6DEFCFF-CBFF-4142-87E6-F397FE1BB21E}" type="parTrans" cxnId="{E45AA6F5-9620-4555-A96A-C8C42A1BBBDD}">
      <dgm:prSet/>
      <dgm:spPr/>
      <dgm:t>
        <a:bodyPr/>
        <a:lstStyle/>
        <a:p>
          <a:endParaRPr lang="en-US"/>
        </a:p>
      </dgm:t>
    </dgm:pt>
    <dgm:pt modelId="{F3022AD3-4620-45D4-BA43-A482B9E01E2E}" type="sibTrans" cxnId="{E45AA6F5-9620-4555-A96A-C8C42A1BBBDD}">
      <dgm:prSet/>
      <dgm:spPr/>
      <dgm:t>
        <a:bodyPr/>
        <a:lstStyle/>
        <a:p>
          <a:endParaRPr lang="en-US"/>
        </a:p>
      </dgm:t>
    </dgm:pt>
    <dgm:pt modelId="{328ACE72-9F5C-48ED-89FC-20806DA65466}">
      <dgm:prSet phldrT="[Text]"/>
      <dgm:spPr/>
      <dgm:t>
        <a:bodyPr/>
        <a:lstStyle/>
        <a:p>
          <a:r>
            <a:rPr lang="en-US" dirty="0"/>
            <a:t>GCP Container Services</a:t>
          </a:r>
        </a:p>
      </dgm:t>
    </dgm:pt>
    <dgm:pt modelId="{A9687C50-788C-48AF-8359-8B30B48F5225}" type="parTrans" cxnId="{E5448E05-773C-4DD1-B774-B676C04F6B14}">
      <dgm:prSet/>
      <dgm:spPr/>
      <dgm:t>
        <a:bodyPr/>
        <a:lstStyle/>
        <a:p>
          <a:endParaRPr lang="en-US"/>
        </a:p>
      </dgm:t>
    </dgm:pt>
    <dgm:pt modelId="{593845A1-DDC8-41AC-B1BD-B30E5204C6E7}" type="sibTrans" cxnId="{E5448E05-773C-4DD1-B774-B676C04F6B14}">
      <dgm:prSet/>
      <dgm:spPr/>
      <dgm:t>
        <a:bodyPr/>
        <a:lstStyle/>
        <a:p>
          <a:endParaRPr lang="en-US"/>
        </a:p>
      </dgm:t>
    </dgm:pt>
    <dgm:pt modelId="{62E167A5-D7F7-446C-95C6-2F4D385082FC}">
      <dgm:prSet phldrT="[Text]"/>
      <dgm:spPr/>
      <dgm:t>
        <a:bodyPr/>
        <a:lstStyle/>
        <a:p>
          <a:r>
            <a:rPr lang="en-US" dirty="0"/>
            <a:t>Docker</a:t>
          </a:r>
        </a:p>
      </dgm:t>
    </dgm:pt>
    <dgm:pt modelId="{AF2555A6-F34B-4D10-8537-F4B79DFFD2AA}" type="parTrans" cxnId="{0E7C07A9-DD90-40BA-B3C8-D722827FB54D}">
      <dgm:prSet/>
      <dgm:spPr/>
      <dgm:t>
        <a:bodyPr/>
        <a:lstStyle/>
        <a:p>
          <a:endParaRPr lang="en-US"/>
        </a:p>
      </dgm:t>
    </dgm:pt>
    <dgm:pt modelId="{20B41FA2-C16B-42BA-9654-E6F48456C3D8}" type="sibTrans" cxnId="{0E7C07A9-DD90-40BA-B3C8-D722827FB54D}">
      <dgm:prSet/>
      <dgm:spPr/>
      <dgm:t>
        <a:bodyPr/>
        <a:lstStyle/>
        <a:p>
          <a:endParaRPr lang="en-US"/>
        </a:p>
      </dgm:t>
    </dgm:pt>
    <dgm:pt modelId="{6EC59A82-0DCC-45BC-95D4-73759D17EF41}">
      <dgm:prSet phldrT="[Text]"/>
      <dgm:spPr/>
      <dgm:t>
        <a:bodyPr/>
        <a:lstStyle/>
        <a:p>
          <a:r>
            <a:rPr lang="en-US" dirty="0"/>
            <a:t>Docker Swarm</a:t>
          </a:r>
        </a:p>
      </dgm:t>
    </dgm:pt>
    <dgm:pt modelId="{D16DEEB2-B8A2-4EC9-BA7E-999C647C47F4}" type="parTrans" cxnId="{EDB2A1EC-8FB1-4BDE-B766-8A243FFBACC5}">
      <dgm:prSet/>
      <dgm:spPr/>
      <dgm:t>
        <a:bodyPr/>
        <a:lstStyle/>
        <a:p>
          <a:endParaRPr lang="en-US"/>
        </a:p>
      </dgm:t>
    </dgm:pt>
    <dgm:pt modelId="{2FE0942A-D695-4C90-B433-7FA24B108AA8}" type="sibTrans" cxnId="{EDB2A1EC-8FB1-4BDE-B766-8A243FFBACC5}">
      <dgm:prSet/>
      <dgm:spPr/>
      <dgm:t>
        <a:bodyPr/>
        <a:lstStyle/>
        <a:p>
          <a:endParaRPr lang="en-US"/>
        </a:p>
      </dgm:t>
    </dgm:pt>
    <dgm:pt modelId="{AAE29AB4-EA3F-4587-BD98-13C60801A6C7}">
      <dgm:prSet/>
      <dgm:spPr/>
      <dgm:t>
        <a:bodyPr/>
        <a:lstStyle/>
        <a:p>
          <a:r>
            <a:rPr lang="en-US" dirty="0" err="1"/>
            <a:t>Fargate</a:t>
          </a:r>
          <a:endParaRPr lang="en-US" dirty="0"/>
        </a:p>
      </dgm:t>
    </dgm:pt>
    <dgm:pt modelId="{79D5EE7E-C3DC-44F4-8101-F308A39B1307}" type="parTrans" cxnId="{241CE7DA-7378-4CC2-82A6-75269BB35299}">
      <dgm:prSet/>
      <dgm:spPr/>
      <dgm:t>
        <a:bodyPr/>
        <a:lstStyle/>
        <a:p>
          <a:endParaRPr lang="en-US"/>
        </a:p>
      </dgm:t>
    </dgm:pt>
    <dgm:pt modelId="{6B22F4F3-1965-4AE9-9853-6EAA64D6805E}" type="sibTrans" cxnId="{241CE7DA-7378-4CC2-82A6-75269BB35299}">
      <dgm:prSet/>
      <dgm:spPr/>
      <dgm:t>
        <a:bodyPr/>
        <a:lstStyle/>
        <a:p>
          <a:endParaRPr lang="en-US"/>
        </a:p>
      </dgm:t>
    </dgm:pt>
    <dgm:pt modelId="{CBB89E59-EEE2-4733-9FE8-4292C2022A05}">
      <dgm:prSet/>
      <dgm:spPr/>
      <dgm:t>
        <a:bodyPr/>
        <a:lstStyle/>
        <a:p>
          <a:r>
            <a:rPr lang="en-US" dirty="0"/>
            <a:t>Azure Container Services</a:t>
          </a:r>
        </a:p>
      </dgm:t>
    </dgm:pt>
    <dgm:pt modelId="{65BE8D11-0CEF-46A5-AAB3-7B9F55FC967F}" type="parTrans" cxnId="{DEECF8E1-044F-4E05-B0A7-9D0B94FDF371}">
      <dgm:prSet/>
      <dgm:spPr/>
      <dgm:t>
        <a:bodyPr/>
        <a:lstStyle/>
        <a:p>
          <a:endParaRPr lang="en-US"/>
        </a:p>
      </dgm:t>
    </dgm:pt>
    <dgm:pt modelId="{C9973E8C-1D41-4040-99CC-6C83EA1C159B}" type="sibTrans" cxnId="{DEECF8E1-044F-4E05-B0A7-9D0B94FDF371}">
      <dgm:prSet/>
      <dgm:spPr/>
      <dgm:t>
        <a:bodyPr/>
        <a:lstStyle/>
        <a:p>
          <a:endParaRPr lang="en-US"/>
        </a:p>
      </dgm:t>
    </dgm:pt>
    <dgm:pt modelId="{863B985E-DA85-4274-8B1C-E3190BEC292B}">
      <dgm:prSet/>
      <dgm:spPr/>
      <dgm:t>
        <a:bodyPr/>
        <a:lstStyle/>
        <a:p>
          <a:r>
            <a:rPr lang="en-US" dirty="0"/>
            <a:t>AWS ECS </a:t>
          </a:r>
          <a:r>
            <a:rPr lang="en-US" dirty="0" err="1"/>
            <a:t>Fargate</a:t>
          </a:r>
          <a:endParaRPr lang="en-US" dirty="0"/>
        </a:p>
      </dgm:t>
    </dgm:pt>
    <dgm:pt modelId="{E5F94D2B-315A-4C5B-9E11-A468F55D4543}" type="parTrans" cxnId="{7532D529-0D3D-4389-AC79-33E92A800501}">
      <dgm:prSet/>
      <dgm:spPr/>
      <dgm:t>
        <a:bodyPr/>
        <a:lstStyle/>
        <a:p>
          <a:endParaRPr lang="en-US"/>
        </a:p>
      </dgm:t>
    </dgm:pt>
    <dgm:pt modelId="{E5A6A41C-6B22-4601-BA15-8A7F12B9C7CD}" type="sibTrans" cxnId="{7532D529-0D3D-4389-AC79-33E92A800501}">
      <dgm:prSet/>
      <dgm:spPr/>
      <dgm:t>
        <a:bodyPr/>
        <a:lstStyle/>
        <a:p>
          <a:endParaRPr lang="en-US"/>
        </a:p>
      </dgm:t>
    </dgm:pt>
    <dgm:pt modelId="{CC03505A-8790-4AE7-B863-8936837E6DF2}">
      <dgm:prSet/>
      <dgm:spPr/>
      <dgm:t>
        <a:bodyPr/>
        <a:lstStyle/>
        <a:p>
          <a:r>
            <a:rPr lang="en-US" dirty="0"/>
            <a:t>VMWare Tanzu</a:t>
          </a:r>
        </a:p>
      </dgm:t>
    </dgm:pt>
    <dgm:pt modelId="{B3FB3452-314F-486C-ACAF-DE8CA37EE1BD}" type="parTrans" cxnId="{61FAE94E-2892-434A-9C63-1D7EA6096A35}">
      <dgm:prSet/>
      <dgm:spPr/>
      <dgm:t>
        <a:bodyPr/>
        <a:lstStyle/>
        <a:p>
          <a:endParaRPr lang="en-US"/>
        </a:p>
      </dgm:t>
    </dgm:pt>
    <dgm:pt modelId="{567371E6-8817-472B-BC26-628C7C6057C7}" type="sibTrans" cxnId="{61FAE94E-2892-434A-9C63-1D7EA6096A35}">
      <dgm:prSet/>
      <dgm:spPr/>
      <dgm:t>
        <a:bodyPr/>
        <a:lstStyle/>
        <a:p>
          <a:endParaRPr lang="en-US"/>
        </a:p>
      </dgm:t>
    </dgm:pt>
    <dgm:pt modelId="{ABC5ECFB-E310-4989-AD17-0AB80647A581}">
      <dgm:prSet/>
      <dgm:spPr/>
      <dgm:t>
        <a:bodyPr/>
        <a:lstStyle/>
        <a:p>
          <a:r>
            <a:rPr lang="en-US" dirty="0"/>
            <a:t>RedHat OpenShift</a:t>
          </a:r>
        </a:p>
      </dgm:t>
    </dgm:pt>
    <dgm:pt modelId="{4A1AF35B-BF15-412D-AB69-403028204B9B}" type="parTrans" cxnId="{ACBF1405-8597-4FA7-933F-D83BB8426F06}">
      <dgm:prSet/>
      <dgm:spPr/>
      <dgm:t>
        <a:bodyPr/>
        <a:lstStyle/>
        <a:p>
          <a:endParaRPr lang="en-US"/>
        </a:p>
      </dgm:t>
    </dgm:pt>
    <dgm:pt modelId="{A8288D10-1AA5-4A9C-91E6-AA0601E8A50E}" type="sibTrans" cxnId="{ACBF1405-8597-4FA7-933F-D83BB8426F06}">
      <dgm:prSet/>
      <dgm:spPr/>
      <dgm:t>
        <a:bodyPr/>
        <a:lstStyle/>
        <a:p>
          <a:endParaRPr lang="en-US"/>
        </a:p>
      </dgm:t>
    </dgm:pt>
    <dgm:pt modelId="{22A4C476-E22E-4FA8-8A6D-726A53EA7A6D}" type="pres">
      <dgm:prSet presAssocID="{11B44CDC-E6F4-415D-9FA5-68C28B46BC3C}" presName="diagram" presStyleCnt="0">
        <dgm:presLayoutVars>
          <dgm:chPref val="1"/>
          <dgm:dir/>
          <dgm:animOne val="branch"/>
          <dgm:animLvl val="lvl"/>
          <dgm:resizeHandles val="exact"/>
        </dgm:presLayoutVars>
      </dgm:prSet>
      <dgm:spPr/>
    </dgm:pt>
    <dgm:pt modelId="{70DD1828-2575-47B6-B1DE-1E5C85E3A26E}" type="pres">
      <dgm:prSet presAssocID="{06FE3644-EAE5-4C25-86FA-34DF81E1B43D}" presName="root1" presStyleCnt="0"/>
      <dgm:spPr/>
    </dgm:pt>
    <dgm:pt modelId="{41DA0DBC-50AF-47F1-88E4-33837FD50940}" type="pres">
      <dgm:prSet presAssocID="{06FE3644-EAE5-4C25-86FA-34DF81E1B43D}" presName="LevelOneTextNode" presStyleLbl="node0" presStyleIdx="0" presStyleCnt="1">
        <dgm:presLayoutVars>
          <dgm:chPref val="3"/>
        </dgm:presLayoutVars>
      </dgm:prSet>
      <dgm:spPr/>
    </dgm:pt>
    <dgm:pt modelId="{8E6AFFE7-5F96-4473-AA8F-B12D09F1B5AD}" type="pres">
      <dgm:prSet presAssocID="{06FE3644-EAE5-4C25-86FA-34DF81E1B43D}" presName="level2hierChild" presStyleCnt="0"/>
      <dgm:spPr/>
    </dgm:pt>
    <dgm:pt modelId="{26A1E128-DA3A-4B60-BAB5-1463CB5C29EB}" type="pres">
      <dgm:prSet presAssocID="{1C5FFF37-9CA0-4587-9442-F6E4C9269FF6}" presName="conn2-1" presStyleLbl="parChTrans1D2" presStyleIdx="0" presStyleCnt="4"/>
      <dgm:spPr/>
    </dgm:pt>
    <dgm:pt modelId="{1F8E1C4C-A983-49BD-B530-B83C258365AF}" type="pres">
      <dgm:prSet presAssocID="{1C5FFF37-9CA0-4587-9442-F6E4C9269FF6}" presName="connTx" presStyleLbl="parChTrans1D2" presStyleIdx="0" presStyleCnt="4"/>
      <dgm:spPr/>
    </dgm:pt>
    <dgm:pt modelId="{2867A619-7C05-4833-B7B1-0119C8D6049E}" type="pres">
      <dgm:prSet presAssocID="{21F95A9B-C237-4F86-897F-017A9AB8E7D8}" presName="root2" presStyleCnt="0"/>
      <dgm:spPr/>
    </dgm:pt>
    <dgm:pt modelId="{F7531CBC-C38F-4ABC-B787-1AFDE8732476}" type="pres">
      <dgm:prSet presAssocID="{21F95A9B-C237-4F86-897F-017A9AB8E7D8}" presName="LevelTwoTextNode" presStyleLbl="node2" presStyleIdx="0" presStyleCnt="4">
        <dgm:presLayoutVars>
          <dgm:chPref val="3"/>
        </dgm:presLayoutVars>
      </dgm:prSet>
      <dgm:spPr/>
    </dgm:pt>
    <dgm:pt modelId="{E3D3DDE5-ADA6-4DAC-86F0-F3B0B5917810}" type="pres">
      <dgm:prSet presAssocID="{21F95A9B-C237-4F86-897F-017A9AB8E7D8}" presName="level3hierChild" presStyleCnt="0"/>
      <dgm:spPr/>
    </dgm:pt>
    <dgm:pt modelId="{C18701A6-2F1B-441F-8B05-A1DA8FDEDE1E}" type="pres">
      <dgm:prSet presAssocID="{C6DEFCFF-CBFF-4142-87E6-F397FE1BB21E}" presName="conn2-1" presStyleLbl="parChTrans1D3" presStyleIdx="0" presStyleCnt="6"/>
      <dgm:spPr/>
    </dgm:pt>
    <dgm:pt modelId="{9A555962-8D4B-4832-B8C1-BC0865E7CCDE}" type="pres">
      <dgm:prSet presAssocID="{C6DEFCFF-CBFF-4142-87E6-F397FE1BB21E}" presName="connTx" presStyleLbl="parChTrans1D3" presStyleIdx="0" presStyleCnt="6"/>
      <dgm:spPr/>
    </dgm:pt>
    <dgm:pt modelId="{63BC42E3-65D8-4DA7-BDC4-A55771DB8FD8}" type="pres">
      <dgm:prSet presAssocID="{22EDA092-3F5B-44BE-8A97-F72CFF1BB241}" presName="root2" presStyleCnt="0"/>
      <dgm:spPr/>
    </dgm:pt>
    <dgm:pt modelId="{9DD0C5C2-F1AF-444B-969A-C2FB239C43A1}" type="pres">
      <dgm:prSet presAssocID="{22EDA092-3F5B-44BE-8A97-F72CFF1BB241}" presName="LevelTwoTextNode" presStyleLbl="node3" presStyleIdx="0" presStyleCnt="6">
        <dgm:presLayoutVars>
          <dgm:chPref val="3"/>
        </dgm:presLayoutVars>
      </dgm:prSet>
      <dgm:spPr/>
    </dgm:pt>
    <dgm:pt modelId="{CB43D0C7-1A69-40A9-81D4-8F85AD6EC07C}" type="pres">
      <dgm:prSet presAssocID="{22EDA092-3F5B-44BE-8A97-F72CFF1BB241}" presName="level3hierChild" presStyleCnt="0"/>
      <dgm:spPr/>
    </dgm:pt>
    <dgm:pt modelId="{EB8351D0-8F37-4A0D-8039-FBE5716FFE0D}" type="pres">
      <dgm:prSet presAssocID="{A9687C50-788C-48AF-8359-8B30B48F5225}" presName="conn2-1" presStyleLbl="parChTrans1D3" presStyleIdx="1" presStyleCnt="6"/>
      <dgm:spPr/>
    </dgm:pt>
    <dgm:pt modelId="{88EA38FB-6460-4C34-817F-05D23509461D}" type="pres">
      <dgm:prSet presAssocID="{A9687C50-788C-48AF-8359-8B30B48F5225}" presName="connTx" presStyleLbl="parChTrans1D3" presStyleIdx="1" presStyleCnt="6"/>
      <dgm:spPr/>
    </dgm:pt>
    <dgm:pt modelId="{0FD84E45-D552-4521-A5CD-712B70693E56}" type="pres">
      <dgm:prSet presAssocID="{328ACE72-9F5C-48ED-89FC-20806DA65466}" presName="root2" presStyleCnt="0"/>
      <dgm:spPr/>
    </dgm:pt>
    <dgm:pt modelId="{8160B031-F49B-4C5D-89E2-08E6DC84EA8A}" type="pres">
      <dgm:prSet presAssocID="{328ACE72-9F5C-48ED-89FC-20806DA65466}" presName="LevelTwoTextNode" presStyleLbl="node3" presStyleIdx="1" presStyleCnt="6">
        <dgm:presLayoutVars>
          <dgm:chPref val="3"/>
        </dgm:presLayoutVars>
      </dgm:prSet>
      <dgm:spPr/>
    </dgm:pt>
    <dgm:pt modelId="{C8994A2E-D4D7-4DD7-A7D5-9BD5A65D3DBA}" type="pres">
      <dgm:prSet presAssocID="{328ACE72-9F5C-48ED-89FC-20806DA65466}" presName="level3hierChild" presStyleCnt="0"/>
      <dgm:spPr/>
    </dgm:pt>
    <dgm:pt modelId="{25B9ED89-89E9-4329-91F7-711D2D02758E}" type="pres">
      <dgm:prSet presAssocID="{B3FB3452-314F-486C-ACAF-DE8CA37EE1BD}" presName="conn2-1" presStyleLbl="parChTrans1D3" presStyleIdx="2" presStyleCnt="6"/>
      <dgm:spPr/>
    </dgm:pt>
    <dgm:pt modelId="{DF26D651-7DD7-44C5-9E17-EDBA59EFE07F}" type="pres">
      <dgm:prSet presAssocID="{B3FB3452-314F-486C-ACAF-DE8CA37EE1BD}" presName="connTx" presStyleLbl="parChTrans1D3" presStyleIdx="2" presStyleCnt="6"/>
      <dgm:spPr/>
    </dgm:pt>
    <dgm:pt modelId="{9306AEB5-01E5-4A44-A1C4-9A65036AEE8A}" type="pres">
      <dgm:prSet presAssocID="{CC03505A-8790-4AE7-B863-8936837E6DF2}" presName="root2" presStyleCnt="0"/>
      <dgm:spPr/>
    </dgm:pt>
    <dgm:pt modelId="{0D7F7FA3-1D80-4270-B340-61507B3B4640}" type="pres">
      <dgm:prSet presAssocID="{CC03505A-8790-4AE7-B863-8936837E6DF2}" presName="LevelTwoTextNode" presStyleLbl="node3" presStyleIdx="2" presStyleCnt="6">
        <dgm:presLayoutVars>
          <dgm:chPref val="3"/>
        </dgm:presLayoutVars>
      </dgm:prSet>
      <dgm:spPr/>
    </dgm:pt>
    <dgm:pt modelId="{09718BEF-B461-4948-82B2-32A6963C0461}" type="pres">
      <dgm:prSet presAssocID="{CC03505A-8790-4AE7-B863-8936837E6DF2}" presName="level3hierChild" presStyleCnt="0"/>
      <dgm:spPr/>
    </dgm:pt>
    <dgm:pt modelId="{0269163C-A58D-4980-A305-6C1545AA1C65}" type="pres">
      <dgm:prSet presAssocID="{4A1AF35B-BF15-412D-AB69-403028204B9B}" presName="conn2-1" presStyleLbl="parChTrans1D3" presStyleIdx="3" presStyleCnt="6"/>
      <dgm:spPr/>
    </dgm:pt>
    <dgm:pt modelId="{02065BDF-D769-4EF2-B38F-5D49E092CFE7}" type="pres">
      <dgm:prSet presAssocID="{4A1AF35B-BF15-412D-AB69-403028204B9B}" presName="connTx" presStyleLbl="parChTrans1D3" presStyleIdx="3" presStyleCnt="6"/>
      <dgm:spPr/>
    </dgm:pt>
    <dgm:pt modelId="{51001072-1E19-402D-83AD-9996EAF8EBD7}" type="pres">
      <dgm:prSet presAssocID="{ABC5ECFB-E310-4989-AD17-0AB80647A581}" presName="root2" presStyleCnt="0"/>
      <dgm:spPr/>
    </dgm:pt>
    <dgm:pt modelId="{BCDF0492-6F08-496A-8A5C-D8940FE5833A}" type="pres">
      <dgm:prSet presAssocID="{ABC5ECFB-E310-4989-AD17-0AB80647A581}" presName="LevelTwoTextNode" presStyleLbl="node3" presStyleIdx="3" presStyleCnt="6">
        <dgm:presLayoutVars>
          <dgm:chPref val="3"/>
        </dgm:presLayoutVars>
      </dgm:prSet>
      <dgm:spPr/>
    </dgm:pt>
    <dgm:pt modelId="{DE2AFD10-79DF-4DB4-9AD9-BE8BD970E0E8}" type="pres">
      <dgm:prSet presAssocID="{ABC5ECFB-E310-4989-AD17-0AB80647A581}" presName="level3hierChild" presStyleCnt="0"/>
      <dgm:spPr/>
    </dgm:pt>
    <dgm:pt modelId="{B42D30B2-D5D6-40ED-B450-5CE5B57AAF44}" type="pres">
      <dgm:prSet presAssocID="{AF2555A6-F34B-4D10-8537-F4B79DFFD2AA}" presName="conn2-1" presStyleLbl="parChTrans1D2" presStyleIdx="1" presStyleCnt="4"/>
      <dgm:spPr/>
    </dgm:pt>
    <dgm:pt modelId="{6F940420-B29C-469C-99A8-4AF9B4AFC1E2}" type="pres">
      <dgm:prSet presAssocID="{AF2555A6-F34B-4D10-8537-F4B79DFFD2AA}" presName="connTx" presStyleLbl="parChTrans1D2" presStyleIdx="1" presStyleCnt="4"/>
      <dgm:spPr/>
    </dgm:pt>
    <dgm:pt modelId="{8A40C400-AA27-4F6A-BAEC-49AA8879729D}" type="pres">
      <dgm:prSet presAssocID="{62E167A5-D7F7-446C-95C6-2F4D385082FC}" presName="root2" presStyleCnt="0"/>
      <dgm:spPr/>
    </dgm:pt>
    <dgm:pt modelId="{1D92C5DC-3826-4EFE-B285-8A03F29AAADC}" type="pres">
      <dgm:prSet presAssocID="{62E167A5-D7F7-446C-95C6-2F4D385082FC}" presName="LevelTwoTextNode" presStyleLbl="node2" presStyleIdx="1" presStyleCnt="4">
        <dgm:presLayoutVars>
          <dgm:chPref val="3"/>
        </dgm:presLayoutVars>
      </dgm:prSet>
      <dgm:spPr/>
    </dgm:pt>
    <dgm:pt modelId="{3E27A335-569D-44E8-8E15-3CD7A1A46934}" type="pres">
      <dgm:prSet presAssocID="{62E167A5-D7F7-446C-95C6-2F4D385082FC}" presName="level3hierChild" presStyleCnt="0"/>
      <dgm:spPr/>
    </dgm:pt>
    <dgm:pt modelId="{B9646035-F74F-4780-BA58-77FCD0619ADC}" type="pres">
      <dgm:prSet presAssocID="{D16DEEB2-B8A2-4EC9-BA7E-999C647C47F4}" presName="conn2-1" presStyleLbl="parChTrans1D3" presStyleIdx="4" presStyleCnt="6"/>
      <dgm:spPr/>
    </dgm:pt>
    <dgm:pt modelId="{82193CF9-6E0D-4C76-BE2C-6EAC7C854C3E}" type="pres">
      <dgm:prSet presAssocID="{D16DEEB2-B8A2-4EC9-BA7E-999C647C47F4}" presName="connTx" presStyleLbl="parChTrans1D3" presStyleIdx="4" presStyleCnt="6"/>
      <dgm:spPr/>
    </dgm:pt>
    <dgm:pt modelId="{B14EAA7E-DE7C-4E93-AA85-5B960EA8526F}" type="pres">
      <dgm:prSet presAssocID="{6EC59A82-0DCC-45BC-95D4-73759D17EF41}" presName="root2" presStyleCnt="0"/>
      <dgm:spPr/>
    </dgm:pt>
    <dgm:pt modelId="{D973278D-3A0E-4FD0-8E18-6DCBE371CE02}" type="pres">
      <dgm:prSet presAssocID="{6EC59A82-0DCC-45BC-95D4-73759D17EF41}" presName="LevelTwoTextNode" presStyleLbl="node3" presStyleIdx="4" presStyleCnt="6">
        <dgm:presLayoutVars>
          <dgm:chPref val="3"/>
        </dgm:presLayoutVars>
      </dgm:prSet>
      <dgm:spPr/>
    </dgm:pt>
    <dgm:pt modelId="{EFF4C606-11F5-4194-B6C4-5D8D9185EAAD}" type="pres">
      <dgm:prSet presAssocID="{6EC59A82-0DCC-45BC-95D4-73759D17EF41}" presName="level3hierChild" presStyleCnt="0"/>
      <dgm:spPr/>
    </dgm:pt>
    <dgm:pt modelId="{886C67D3-D532-423B-96EB-DE03EC1806AD}" type="pres">
      <dgm:prSet presAssocID="{79D5EE7E-C3DC-44F4-8101-F308A39B1307}" presName="conn2-1" presStyleLbl="parChTrans1D2" presStyleIdx="2" presStyleCnt="4"/>
      <dgm:spPr/>
    </dgm:pt>
    <dgm:pt modelId="{3A448DAA-E8C5-4165-9BED-918649858AD7}" type="pres">
      <dgm:prSet presAssocID="{79D5EE7E-C3DC-44F4-8101-F308A39B1307}" presName="connTx" presStyleLbl="parChTrans1D2" presStyleIdx="2" presStyleCnt="4"/>
      <dgm:spPr/>
    </dgm:pt>
    <dgm:pt modelId="{01FEFC39-CBCD-43B5-8872-B1D098045FB2}" type="pres">
      <dgm:prSet presAssocID="{AAE29AB4-EA3F-4587-BD98-13C60801A6C7}" presName="root2" presStyleCnt="0"/>
      <dgm:spPr/>
    </dgm:pt>
    <dgm:pt modelId="{26B23DA2-D9F5-494A-AB5B-3274EFF360C5}" type="pres">
      <dgm:prSet presAssocID="{AAE29AB4-EA3F-4587-BD98-13C60801A6C7}" presName="LevelTwoTextNode" presStyleLbl="node2" presStyleIdx="2" presStyleCnt="4">
        <dgm:presLayoutVars>
          <dgm:chPref val="3"/>
        </dgm:presLayoutVars>
      </dgm:prSet>
      <dgm:spPr/>
    </dgm:pt>
    <dgm:pt modelId="{D0F33A67-0BAA-4DE1-B5B6-C359E159CE9F}" type="pres">
      <dgm:prSet presAssocID="{AAE29AB4-EA3F-4587-BD98-13C60801A6C7}" presName="level3hierChild" presStyleCnt="0"/>
      <dgm:spPr/>
    </dgm:pt>
    <dgm:pt modelId="{681ADD8E-1975-4019-90FB-DB585FDF1F7D}" type="pres">
      <dgm:prSet presAssocID="{E5F94D2B-315A-4C5B-9E11-A468F55D4543}" presName="conn2-1" presStyleLbl="parChTrans1D3" presStyleIdx="5" presStyleCnt="6"/>
      <dgm:spPr/>
    </dgm:pt>
    <dgm:pt modelId="{AE1EAE4F-01FC-4E51-BCA0-3EE8F0A73DB0}" type="pres">
      <dgm:prSet presAssocID="{E5F94D2B-315A-4C5B-9E11-A468F55D4543}" presName="connTx" presStyleLbl="parChTrans1D3" presStyleIdx="5" presStyleCnt="6"/>
      <dgm:spPr/>
    </dgm:pt>
    <dgm:pt modelId="{95F69BA6-0095-4555-BB7F-9409DD9B8D3C}" type="pres">
      <dgm:prSet presAssocID="{863B985E-DA85-4274-8B1C-E3190BEC292B}" presName="root2" presStyleCnt="0"/>
      <dgm:spPr/>
    </dgm:pt>
    <dgm:pt modelId="{C6F9A281-B61C-41B1-8E68-2D53AB7F169E}" type="pres">
      <dgm:prSet presAssocID="{863B985E-DA85-4274-8B1C-E3190BEC292B}" presName="LevelTwoTextNode" presStyleLbl="node3" presStyleIdx="5" presStyleCnt="6">
        <dgm:presLayoutVars>
          <dgm:chPref val="3"/>
        </dgm:presLayoutVars>
      </dgm:prSet>
      <dgm:spPr/>
    </dgm:pt>
    <dgm:pt modelId="{FFB912CE-4CA4-4AAC-8280-7D6E0EAC2C35}" type="pres">
      <dgm:prSet presAssocID="{863B985E-DA85-4274-8B1C-E3190BEC292B}" presName="level3hierChild" presStyleCnt="0"/>
      <dgm:spPr/>
    </dgm:pt>
    <dgm:pt modelId="{585E9C48-1459-4F9D-8E95-2EE0F1DF55E2}" type="pres">
      <dgm:prSet presAssocID="{65BE8D11-0CEF-46A5-AAB3-7B9F55FC967F}" presName="conn2-1" presStyleLbl="parChTrans1D2" presStyleIdx="3" presStyleCnt="4"/>
      <dgm:spPr/>
    </dgm:pt>
    <dgm:pt modelId="{FF8AECD1-3BB4-4E28-B4DD-B4415C25A5D5}" type="pres">
      <dgm:prSet presAssocID="{65BE8D11-0CEF-46A5-AAB3-7B9F55FC967F}" presName="connTx" presStyleLbl="parChTrans1D2" presStyleIdx="3" presStyleCnt="4"/>
      <dgm:spPr/>
    </dgm:pt>
    <dgm:pt modelId="{C20429C6-5522-4157-B6C4-AFA5F88B85EB}" type="pres">
      <dgm:prSet presAssocID="{CBB89E59-EEE2-4733-9FE8-4292C2022A05}" presName="root2" presStyleCnt="0"/>
      <dgm:spPr/>
    </dgm:pt>
    <dgm:pt modelId="{0B1F0868-C21D-4572-8CC0-C8ED1FA2BE83}" type="pres">
      <dgm:prSet presAssocID="{CBB89E59-EEE2-4733-9FE8-4292C2022A05}" presName="LevelTwoTextNode" presStyleLbl="node2" presStyleIdx="3" presStyleCnt="4">
        <dgm:presLayoutVars>
          <dgm:chPref val="3"/>
        </dgm:presLayoutVars>
      </dgm:prSet>
      <dgm:spPr/>
    </dgm:pt>
    <dgm:pt modelId="{EFF69EE3-56FD-43A4-8D5B-6AFB680CADFE}" type="pres">
      <dgm:prSet presAssocID="{CBB89E59-EEE2-4733-9FE8-4292C2022A05}" presName="level3hierChild" presStyleCnt="0"/>
      <dgm:spPr/>
    </dgm:pt>
  </dgm:ptLst>
  <dgm:cxnLst>
    <dgm:cxn modelId="{ACBF1405-8597-4FA7-933F-D83BB8426F06}" srcId="{21F95A9B-C237-4F86-897F-017A9AB8E7D8}" destId="{ABC5ECFB-E310-4989-AD17-0AB80647A581}" srcOrd="3" destOrd="0" parTransId="{4A1AF35B-BF15-412D-AB69-403028204B9B}" sibTransId="{A8288D10-1AA5-4A9C-91E6-AA0601E8A50E}"/>
    <dgm:cxn modelId="{E5448E05-773C-4DD1-B774-B676C04F6B14}" srcId="{21F95A9B-C237-4F86-897F-017A9AB8E7D8}" destId="{328ACE72-9F5C-48ED-89FC-20806DA65466}" srcOrd="1" destOrd="0" parTransId="{A9687C50-788C-48AF-8359-8B30B48F5225}" sibTransId="{593845A1-DDC8-41AC-B1BD-B30E5204C6E7}"/>
    <dgm:cxn modelId="{7E45860A-143D-41C7-83A6-1CE0E4C6FB2F}" type="presOf" srcId="{328ACE72-9F5C-48ED-89FC-20806DA65466}" destId="{8160B031-F49B-4C5D-89E2-08E6DC84EA8A}" srcOrd="0" destOrd="0" presId="urn:microsoft.com/office/officeart/2005/8/layout/hierarchy2"/>
    <dgm:cxn modelId="{5937AE14-6AAF-4B9E-9F69-F37F50695FF4}" type="presOf" srcId="{D16DEEB2-B8A2-4EC9-BA7E-999C647C47F4}" destId="{82193CF9-6E0D-4C76-BE2C-6EAC7C854C3E}" srcOrd="1" destOrd="0" presId="urn:microsoft.com/office/officeart/2005/8/layout/hierarchy2"/>
    <dgm:cxn modelId="{DFE9F317-DAA2-4B78-80D9-1660F17CB8D5}" type="presOf" srcId="{ABC5ECFB-E310-4989-AD17-0AB80647A581}" destId="{BCDF0492-6F08-496A-8A5C-D8940FE5833A}" srcOrd="0" destOrd="0" presId="urn:microsoft.com/office/officeart/2005/8/layout/hierarchy2"/>
    <dgm:cxn modelId="{1922EE28-83B6-401E-9900-0F86E82162DA}" type="presOf" srcId="{C6DEFCFF-CBFF-4142-87E6-F397FE1BB21E}" destId="{9A555962-8D4B-4832-B8C1-BC0865E7CCDE}" srcOrd="1" destOrd="0" presId="urn:microsoft.com/office/officeart/2005/8/layout/hierarchy2"/>
    <dgm:cxn modelId="{7532D529-0D3D-4389-AC79-33E92A800501}" srcId="{AAE29AB4-EA3F-4587-BD98-13C60801A6C7}" destId="{863B985E-DA85-4274-8B1C-E3190BEC292B}" srcOrd="0" destOrd="0" parTransId="{E5F94D2B-315A-4C5B-9E11-A468F55D4543}" sibTransId="{E5A6A41C-6B22-4601-BA15-8A7F12B9C7CD}"/>
    <dgm:cxn modelId="{72C7232C-9D73-4D6B-9D5B-1BD3F5A3932F}" type="presOf" srcId="{1C5FFF37-9CA0-4587-9442-F6E4C9269FF6}" destId="{26A1E128-DA3A-4B60-BAB5-1463CB5C29EB}" srcOrd="0" destOrd="0" presId="urn:microsoft.com/office/officeart/2005/8/layout/hierarchy2"/>
    <dgm:cxn modelId="{8C527036-EC63-443E-898E-B600C45B84D5}" type="presOf" srcId="{6EC59A82-0DCC-45BC-95D4-73759D17EF41}" destId="{D973278D-3A0E-4FD0-8E18-6DCBE371CE02}" srcOrd="0" destOrd="0" presId="urn:microsoft.com/office/officeart/2005/8/layout/hierarchy2"/>
    <dgm:cxn modelId="{EA3A7336-F256-4FB4-9AF8-B0B75B3C233B}" type="presOf" srcId="{D16DEEB2-B8A2-4EC9-BA7E-999C647C47F4}" destId="{B9646035-F74F-4780-BA58-77FCD0619ADC}" srcOrd="0" destOrd="0" presId="urn:microsoft.com/office/officeart/2005/8/layout/hierarchy2"/>
    <dgm:cxn modelId="{8A6C8A3C-C1D7-4DF9-B6E3-875B5D78B0C7}" type="presOf" srcId="{E5F94D2B-315A-4C5B-9E11-A468F55D4543}" destId="{681ADD8E-1975-4019-90FB-DB585FDF1F7D}" srcOrd="0" destOrd="0" presId="urn:microsoft.com/office/officeart/2005/8/layout/hierarchy2"/>
    <dgm:cxn modelId="{8B306D66-03B1-44F8-9418-90EC222528D5}" type="presOf" srcId="{A9687C50-788C-48AF-8359-8B30B48F5225}" destId="{EB8351D0-8F37-4A0D-8039-FBE5716FFE0D}" srcOrd="0" destOrd="0" presId="urn:microsoft.com/office/officeart/2005/8/layout/hierarchy2"/>
    <dgm:cxn modelId="{F9EED368-6FF8-4A08-A4DB-60EF6AA84212}" type="presOf" srcId="{06FE3644-EAE5-4C25-86FA-34DF81E1B43D}" destId="{41DA0DBC-50AF-47F1-88E4-33837FD50940}" srcOrd="0" destOrd="0" presId="urn:microsoft.com/office/officeart/2005/8/layout/hierarchy2"/>
    <dgm:cxn modelId="{C7C4426A-2644-41EF-82AC-2E2C02764C91}" type="presOf" srcId="{22EDA092-3F5B-44BE-8A97-F72CFF1BB241}" destId="{9DD0C5C2-F1AF-444B-969A-C2FB239C43A1}" srcOrd="0" destOrd="0" presId="urn:microsoft.com/office/officeart/2005/8/layout/hierarchy2"/>
    <dgm:cxn modelId="{22D5B84A-F290-4DFF-86D6-AD09FCD75D92}" type="presOf" srcId="{4A1AF35B-BF15-412D-AB69-403028204B9B}" destId="{02065BDF-D769-4EF2-B38F-5D49E092CFE7}" srcOrd="1" destOrd="0" presId="urn:microsoft.com/office/officeart/2005/8/layout/hierarchy2"/>
    <dgm:cxn modelId="{1D502A4C-0576-4090-9633-0264ECC1CD4B}" type="presOf" srcId="{AAE29AB4-EA3F-4587-BD98-13C60801A6C7}" destId="{26B23DA2-D9F5-494A-AB5B-3274EFF360C5}" srcOrd="0" destOrd="0" presId="urn:microsoft.com/office/officeart/2005/8/layout/hierarchy2"/>
    <dgm:cxn modelId="{61FAE94E-2892-434A-9C63-1D7EA6096A35}" srcId="{21F95A9B-C237-4F86-897F-017A9AB8E7D8}" destId="{CC03505A-8790-4AE7-B863-8936837E6DF2}" srcOrd="2" destOrd="0" parTransId="{B3FB3452-314F-486C-ACAF-DE8CA37EE1BD}" sibTransId="{567371E6-8817-472B-BC26-628C7C6057C7}"/>
    <dgm:cxn modelId="{65268877-47FE-49CB-8B5F-1680BDA8A767}" srcId="{06FE3644-EAE5-4C25-86FA-34DF81E1B43D}" destId="{21F95A9B-C237-4F86-897F-017A9AB8E7D8}" srcOrd="0" destOrd="0" parTransId="{1C5FFF37-9CA0-4587-9442-F6E4C9269FF6}" sibTransId="{0B0A5808-7F75-4662-AE83-A95EEBA128C7}"/>
    <dgm:cxn modelId="{CABDCF7B-6F33-468F-9DD0-EF5B68853AB8}" srcId="{11B44CDC-E6F4-415D-9FA5-68C28B46BC3C}" destId="{06FE3644-EAE5-4C25-86FA-34DF81E1B43D}" srcOrd="0" destOrd="0" parTransId="{C7404765-52EE-44EF-87E1-FD54066899AE}" sibTransId="{74623121-0317-437D-B2AB-0433DD4F80D8}"/>
    <dgm:cxn modelId="{F79D637E-0A30-452A-8F61-05B728A16E33}" type="presOf" srcId="{79D5EE7E-C3DC-44F4-8101-F308A39B1307}" destId="{3A448DAA-E8C5-4165-9BED-918649858AD7}" srcOrd="1" destOrd="0" presId="urn:microsoft.com/office/officeart/2005/8/layout/hierarchy2"/>
    <dgm:cxn modelId="{6A86F483-93C0-44F0-9AB5-8C40F9FA2F20}" type="presOf" srcId="{B3FB3452-314F-486C-ACAF-DE8CA37EE1BD}" destId="{DF26D651-7DD7-44C5-9E17-EDBA59EFE07F}" srcOrd="1" destOrd="0" presId="urn:microsoft.com/office/officeart/2005/8/layout/hierarchy2"/>
    <dgm:cxn modelId="{CE45C195-1506-48F3-83F7-E99FA83D2D48}" type="presOf" srcId="{21F95A9B-C237-4F86-897F-017A9AB8E7D8}" destId="{F7531CBC-C38F-4ABC-B787-1AFDE8732476}" srcOrd="0" destOrd="0" presId="urn:microsoft.com/office/officeart/2005/8/layout/hierarchy2"/>
    <dgm:cxn modelId="{2F20819C-0FA5-47CB-8337-27645F82C454}" type="presOf" srcId="{CC03505A-8790-4AE7-B863-8936837E6DF2}" destId="{0D7F7FA3-1D80-4270-B340-61507B3B4640}" srcOrd="0" destOrd="0" presId="urn:microsoft.com/office/officeart/2005/8/layout/hierarchy2"/>
    <dgm:cxn modelId="{FBC2889D-F236-4E24-AC12-A5EC3EBB5D1A}" type="presOf" srcId="{B3FB3452-314F-486C-ACAF-DE8CA37EE1BD}" destId="{25B9ED89-89E9-4329-91F7-711D2D02758E}" srcOrd="0" destOrd="0" presId="urn:microsoft.com/office/officeart/2005/8/layout/hierarchy2"/>
    <dgm:cxn modelId="{1CB546A7-DD70-4184-AB76-2CFFA583EFBA}" type="presOf" srcId="{65BE8D11-0CEF-46A5-AAB3-7B9F55FC967F}" destId="{FF8AECD1-3BB4-4E28-B4DD-B4415C25A5D5}" srcOrd="1" destOrd="0" presId="urn:microsoft.com/office/officeart/2005/8/layout/hierarchy2"/>
    <dgm:cxn modelId="{0E7C07A9-DD90-40BA-B3C8-D722827FB54D}" srcId="{06FE3644-EAE5-4C25-86FA-34DF81E1B43D}" destId="{62E167A5-D7F7-446C-95C6-2F4D385082FC}" srcOrd="1" destOrd="0" parTransId="{AF2555A6-F34B-4D10-8537-F4B79DFFD2AA}" sibTransId="{20B41FA2-C16B-42BA-9654-E6F48456C3D8}"/>
    <dgm:cxn modelId="{8E5FD1B0-50B6-4799-80B8-04039784ABBB}" type="presOf" srcId="{11B44CDC-E6F4-415D-9FA5-68C28B46BC3C}" destId="{22A4C476-E22E-4FA8-8A6D-726A53EA7A6D}" srcOrd="0" destOrd="0" presId="urn:microsoft.com/office/officeart/2005/8/layout/hierarchy2"/>
    <dgm:cxn modelId="{E3260AB8-E509-47B1-9DC4-AFDD7C827470}" type="presOf" srcId="{79D5EE7E-C3DC-44F4-8101-F308A39B1307}" destId="{886C67D3-D532-423B-96EB-DE03EC1806AD}" srcOrd="0" destOrd="0" presId="urn:microsoft.com/office/officeart/2005/8/layout/hierarchy2"/>
    <dgm:cxn modelId="{2B0766B9-46C6-4579-A961-0B90D6319B61}" type="presOf" srcId="{C6DEFCFF-CBFF-4142-87E6-F397FE1BB21E}" destId="{C18701A6-2F1B-441F-8B05-A1DA8FDEDE1E}" srcOrd="0" destOrd="0" presId="urn:microsoft.com/office/officeart/2005/8/layout/hierarchy2"/>
    <dgm:cxn modelId="{E4D744C0-31FB-4613-BB49-7A2BBFFE9F5B}" type="presOf" srcId="{A9687C50-788C-48AF-8359-8B30B48F5225}" destId="{88EA38FB-6460-4C34-817F-05D23509461D}" srcOrd="1" destOrd="0" presId="urn:microsoft.com/office/officeart/2005/8/layout/hierarchy2"/>
    <dgm:cxn modelId="{76EE67C8-7868-460A-9281-6B7C7D29F558}" type="presOf" srcId="{863B985E-DA85-4274-8B1C-E3190BEC292B}" destId="{C6F9A281-B61C-41B1-8E68-2D53AB7F169E}" srcOrd="0" destOrd="0" presId="urn:microsoft.com/office/officeart/2005/8/layout/hierarchy2"/>
    <dgm:cxn modelId="{49B7F2D3-9D58-4E93-A023-5DD61C8561E3}" type="presOf" srcId="{1C5FFF37-9CA0-4587-9442-F6E4C9269FF6}" destId="{1F8E1C4C-A983-49BD-B530-B83C258365AF}" srcOrd="1" destOrd="0" presId="urn:microsoft.com/office/officeart/2005/8/layout/hierarchy2"/>
    <dgm:cxn modelId="{85BDF6D5-75F7-41BB-9C7F-5E54EE80CCD6}" type="presOf" srcId="{CBB89E59-EEE2-4733-9FE8-4292C2022A05}" destId="{0B1F0868-C21D-4572-8CC0-C8ED1FA2BE83}" srcOrd="0" destOrd="0" presId="urn:microsoft.com/office/officeart/2005/8/layout/hierarchy2"/>
    <dgm:cxn modelId="{8FDCD3D9-FCCD-4880-B477-F9FA378CE8B8}" type="presOf" srcId="{4A1AF35B-BF15-412D-AB69-403028204B9B}" destId="{0269163C-A58D-4980-A305-6C1545AA1C65}" srcOrd="0" destOrd="0" presId="urn:microsoft.com/office/officeart/2005/8/layout/hierarchy2"/>
    <dgm:cxn modelId="{241CE7DA-7378-4CC2-82A6-75269BB35299}" srcId="{06FE3644-EAE5-4C25-86FA-34DF81E1B43D}" destId="{AAE29AB4-EA3F-4587-BD98-13C60801A6C7}" srcOrd="2" destOrd="0" parTransId="{79D5EE7E-C3DC-44F4-8101-F308A39B1307}" sibTransId="{6B22F4F3-1965-4AE9-9853-6EAA64D6805E}"/>
    <dgm:cxn modelId="{DEECF8E1-044F-4E05-B0A7-9D0B94FDF371}" srcId="{06FE3644-EAE5-4C25-86FA-34DF81E1B43D}" destId="{CBB89E59-EEE2-4733-9FE8-4292C2022A05}" srcOrd="3" destOrd="0" parTransId="{65BE8D11-0CEF-46A5-AAB3-7B9F55FC967F}" sibTransId="{C9973E8C-1D41-4040-99CC-6C83EA1C159B}"/>
    <dgm:cxn modelId="{3FEA24E5-21FA-4010-8023-24C0A06C6BD1}" type="presOf" srcId="{E5F94D2B-315A-4C5B-9E11-A468F55D4543}" destId="{AE1EAE4F-01FC-4E51-BCA0-3EE8F0A73DB0}" srcOrd="1" destOrd="0" presId="urn:microsoft.com/office/officeart/2005/8/layout/hierarchy2"/>
    <dgm:cxn modelId="{7BA9C3E5-0010-4328-88A9-8D8DA620318A}" type="presOf" srcId="{AF2555A6-F34B-4D10-8537-F4B79DFFD2AA}" destId="{6F940420-B29C-469C-99A8-4AF9B4AFC1E2}" srcOrd="1" destOrd="0" presId="urn:microsoft.com/office/officeart/2005/8/layout/hierarchy2"/>
    <dgm:cxn modelId="{EDB2A1EC-8FB1-4BDE-B766-8A243FFBACC5}" srcId="{62E167A5-D7F7-446C-95C6-2F4D385082FC}" destId="{6EC59A82-0DCC-45BC-95D4-73759D17EF41}" srcOrd="0" destOrd="0" parTransId="{D16DEEB2-B8A2-4EC9-BA7E-999C647C47F4}" sibTransId="{2FE0942A-D695-4C90-B433-7FA24B108AA8}"/>
    <dgm:cxn modelId="{5F70E8F4-1DCC-4954-A4D5-62ECCF288F31}" type="presOf" srcId="{65BE8D11-0CEF-46A5-AAB3-7B9F55FC967F}" destId="{585E9C48-1459-4F9D-8E95-2EE0F1DF55E2}" srcOrd="0" destOrd="0" presId="urn:microsoft.com/office/officeart/2005/8/layout/hierarchy2"/>
    <dgm:cxn modelId="{E45AA6F5-9620-4555-A96A-C8C42A1BBBDD}" srcId="{21F95A9B-C237-4F86-897F-017A9AB8E7D8}" destId="{22EDA092-3F5B-44BE-8A97-F72CFF1BB241}" srcOrd="0" destOrd="0" parTransId="{C6DEFCFF-CBFF-4142-87E6-F397FE1BB21E}" sibTransId="{F3022AD3-4620-45D4-BA43-A482B9E01E2E}"/>
    <dgm:cxn modelId="{2FEAF9FA-0DBB-4C6B-A11F-28D6EE1D159D}" type="presOf" srcId="{62E167A5-D7F7-446C-95C6-2F4D385082FC}" destId="{1D92C5DC-3826-4EFE-B285-8A03F29AAADC}" srcOrd="0" destOrd="0" presId="urn:microsoft.com/office/officeart/2005/8/layout/hierarchy2"/>
    <dgm:cxn modelId="{832B2EFF-4E49-49FD-86EE-3CA4A39DA201}" type="presOf" srcId="{AF2555A6-F34B-4D10-8537-F4B79DFFD2AA}" destId="{B42D30B2-D5D6-40ED-B450-5CE5B57AAF44}" srcOrd="0" destOrd="0" presId="urn:microsoft.com/office/officeart/2005/8/layout/hierarchy2"/>
    <dgm:cxn modelId="{9E0AD9E5-A892-43BF-B91A-042DD757D971}" type="presParOf" srcId="{22A4C476-E22E-4FA8-8A6D-726A53EA7A6D}" destId="{70DD1828-2575-47B6-B1DE-1E5C85E3A26E}" srcOrd="0" destOrd="0" presId="urn:microsoft.com/office/officeart/2005/8/layout/hierarchy2"/>
    <dgm:cxn modelId="{8E2EB72C-EA73-4868-83B6-638CF4E4ED90}" type="presParOf" srcId="{70DD1828-2575-47B6-B1DE-1E5C85E3A26E}" destId="{41DA0DBC-50AF-47F1-88E4-33837FD50940}" srcOrd="0" destOrd="0" presId="urn:microsoft.com/office/officeart/2005/8/layout/hierarchy2"/>
    <dgm:cxn modelId="{17CBD8EF-FED6-4428-AC66-E27F63BB2E33}" type="presParOf" srcId="{70DD1828-2575-47B6-B1DE-1E5C85E3A26E}" destId="{8E6AFFE7-5F96-4473-AA8F-B12D09F1B5AD}" srcOrd="1" destOrd="0" presId="urn:microsoft.com/office/officeart/2005/8/layout/hierarchy2"/>
    <dgm:cxn modelId="{AEB6DD14-88B9-44AA-9F60-F8A634C95D68}" type="presParOf" srcId="{8E6AFFE7-5F96-4473-AA8F-B12D09F1B5AD}" destId="{26A1E128-DA3A-4B60-BAB5-1463CB5C29EB}" srcOrd="0" destOrd="0" presId="urn:microsoft.com/office/officeart/2005/8/layout/hierarchy2"/>
    <dgm:cxn modelId="{E99333A1-2A44-46C6-8B77-507ABC4D8F47}" type="presParOf" srcId="{26A1E128-DA3A-4B60-BAB5-1463CB5C29EB}" destId="{1F8E1C4C-A983-49BD-B530-B83C258365AF}" srcOrd="0" destOrd="0" presId="urn:microsoft.com/office/officeart/2005/8/layout/hierarchy2"/>
    <dgm:cxn modelId="{FEAB0779-5E6E-49CA-8C99-941D9E261171}" type="presParOf" srcId="{8E6AFFE7-5F96-4473-AA8F-B12D09F1B5AD}" destId="{2867A619-7C05-4833-B7B1-0119C8D6049E}" srcOrd="1" destOrd="0" presId="urn:microsoft.com/office/officeart/2005/8/layout/hierarchy2"/>
    <dgm:cxn modelId="{2CBEE265-5BF1-4C23-AD97-CDA6ACAF2AA9}" type="presParOf" srcId="{2867A619-7C05-4833-B7B1-0119C8D6049E}" destId="{F7531CBC-C38F-4ABC-B787-1AFDE8732476}" srcOrd="0" destOrd="0" presId="urn:microsoft.com/office/officeart/2005/8/layout/hierarchy2"/>
    <dgm:cxn modelId="{1A28DB22-8767-4AA0-93E4-D6C2A5CAAA3D}" type="presParOf" srcId="{2867A619-7C05-4833-B7B1-0119C8D6049E}" destId="{E3D3DDE5-ADA6-4DAC-86F0-F3B0B5917810}" srcOrd="1" destOrd="0" presId="urn:microsoft.com/office/officeart/2005/8/layout/hierarchy2"/>
    <dgm:cxn modelId="{3073143C-AC50-4FD4-82CA-BB5A590AA9D7}" type="presParOf" srcId="{E3D3DDE5-ADA6-4DAC-86F0-F3B0B5917810}" destId="{C18701A6-2F1B-441F-8B05-A1DA8FDEDE1E}" srcOrd="0" destOrd="0" presId="urn:microsoft.com/office/officeart/2005/8/layout/hierarchy2"/>
    <dgm:cxn modelId="{C08F11F8-29D7-4692-8493-DF99ED5934D1}" type="presParOf" srcId="{C18701A6-2F1B-441F-8B05-A1DA8FDEDE1E}" destId="{9A555962-8D4B-4832-B8C1-BC0865E7CCDE}" srcOrd="0" destOrd="0" presId="urn:microsoft.com/office/officeart/2005/8/layout/hierarchy2"/>
    <dgm:cxn modelId="{8BD31BBF-9BE7-43ED-883E-0FDB47B84A32}" type="presParOf" srcId="{E3D3DDE5-ADA6-4DAC-86F0-F3B0B5917810}" destId="{63BC42E3-65D8-4DA7-BDC4-A55771DB8FD8}" srcOrd="1" destOrd="0" presId="urn:microsoft.com/office/officeart/2005/8/layout/hierarchy2"/>
    <dgm:cxn modelId="{C8099EE6-D6A2-4B1D-A7D9-A7C2FAC1E0B5}" type="presParOf" srcId="{63BC42E3-65D8-4DA7-BDC4-A55771DB8FD8}" destId="{9DD0C5C2-F1AF-444B-969A-C2FB239C43A1}" srcOrd="0" destOrd="0" presId="urn:microsoft.com/office/officeart/2005/8/layout/hierarchy2"/>
    <dgm:cxn modelId="{2AE15710-A184-4853-92B0-B45660A3926B}" type="presParOf" srcId="{63BC42E3-65D8-4DA7-BDC4-A55771DB8FD8}" destId="{CB43D0C7-1A69-40A9-81D4-8F85AD6EC07C}" srcOrd="1" destOrd="0" presId="urn:microsoft.com/office/officeart/2005/8/layout/hierarchy2"/>
    <dgm:cxn modelId="{DF6E4D9A-F227-4840-A683-BBBEA28D8D75}" type="presParOf" srcId="{E3D3DDE5-ADA6-4DAC-86F0-F3B0B5917810}" destId="{EB8351D0-8F37-4A0D-8039-FBE5716FFE0D}" srcOrd="2" destOrd="0" presId="urn:microsoft.com/office/officeart/2005/8/layout/hierarchy2"/>
    <dgm:cxn modelId="{E7D7DC84-581D-435B-9708-2FA4C18FC1FF}" type="presParOf" srcId="{EB8351D0-8F37-4A0D-8039-FBE5716FFE0D}" destId="{88EA38FB-6460-4C34-817F-05D23509461D}" srcOrd="0" destOrd="0" presId="urn:microsoft.com/office/officeart/2005/8/layout/hierarchy2"/>
    <dgm:cxn modelId="{FD779FD3-29FA-41E6-A349-44102E83BB43}" type="presParOf" srcId="{E3D3DDE5-ADA6-4DAC-86F0-F3B0B5917810}" destId="{0FD84E45-D552-4521-A5CD-712B70693E56}" srcOrd="3" destOrd="0" presId="urn:microsoft.com/office/officeart/2005/8/layout/hierarchy2"/>
    <dgm:cxn modelId="{DA012445-5A80-4146-90AA-E2BF3E57E9DA}" type="presParOf" srcId="{0FD84E45-D552-4521-A5CD-712B70693E56}" destId="{8160B031-F49B-4C5D-89E2-08E6DC84EA8A}" srcOrd="0" destOrd="0" presId="urn:microsoft.com/office/officeart/2005/8/layout/hierarchy2"/>
    <dgm:cxn modelId="{E060A3CC-B452-4765-A54D-1094004C65B9}" type="presParOf" srcId="{0FD84E45-D552-4521-A5CD-712B70693E56}" destId="{C8994A2E-D4D7-4DD7-A7D5-9BD5A65D3DBA}" srcOrd="1" destOrd="0" presId="urn:microsoft.com/office/officeart/2005/8/layout/hierarchy2"/>
    <dgm:cxn modelId="{08B7F928-A987-4A93-A24C-334DD7F60D38}" type="presParOf" srcId="{E3D3DDE5-ADA6-4DAC-86F0-F3B0B5917810}" destId="{25B9ED89-89E9-4329-91F7-711D2D02758E}" srcOrd="4" destOrd="0" presId="urn:microsoft.com/office/officeart/2005/8/layout/hierarchy2"/>
    <dgm:cxn modelId="{05E97164-AF0C-4F81-AC16-056ED56570B1}" type="presParOf" srcId="{25B9ED89-89E9-4329-91F7-711D2D02758E}" destId="{DF26D651-7DD7-44C5-9E17-EDBA59EFE07F}" srcOrd="0" destOrd="0" presId="urn:microsoft.com/office/officeart/2005/8/layout/hierarchy2"/>
    <dgm:cxn modelId="{281E54B5-3731-457D-93F2-078522CA7E86}" type="presParOf" srcId="{E3D3DDE5-ADA6-4DAC-86F0-F3B0B5917810}" destId="{9306AEB5-01E5-4A44-A1C4-9A65036AEE8A}" srcOrd="5" destOrd="0" presId="urn:microsoft.com/office/officeart/2005/8/layout/hierarchy2"/>
    <dgm:cxn modelId="{F96F47F3-D0DF-4D96-80BF-174A04774DBD}" type="presParOf" srcId="{9306AEB5-01E5-4A44-A1C4-9A65036AEE8A}" destId="{0D7F7FA3-1D80-4270-B340-61507B3B4640}" srcOrd="0" destOrd="0" presId="urn:microsoft.com/office/officeart/2005/8/layout/hierarchy2"/>
    <dgm:cxn modelId="{3476EA21-9011-4167-8A72-6D9DFFFF74E3}" type="presParOf" srcId="{9306AEB5-01E5-4A44-A1C4-9A65036AEE8A}" destId="{09718BEF-B461-4948-82B2-32A6963C0461}" srcOrd="1" destOrd="0" presId="urn:microsoft.com/office/officeart/2005/8/layout/hierarchy2"/>
    <dgm:cxn modelId="{BE820434-965B-45C7-B435-312C986624E3}" type="presParOf" srcId="{E3D3DDE5-ADA6-4DAC-86F0-F3B0B5917810}" destId="{0269163C-A58D-4980-A305-6C1545AA1C65}" srcOrd="6" destOrd="0" presId="urn:microsoft.com/office/officeart/2005/8/layout/hierarchy2"/>
    <dgm:cxn modelId="{DC5EE2B0-6731-414D-8134-D644968ADD5A}" type="presParOf" srcId="{0269163C-A58D-4980-A305-6C1545AA1C65}" destId="{02065BDF-D769-4EF2-B38F-5D49E092CFE7}" srcOrd="0" destOrd="0" presId="urn:microsoft.com/office/officeart/2005/8/layout/hierarchy2"/>
    <dgm:cxn modelId="{1B3E020B-F172-4ACC-BF39-4F6A8D493FC2}" type="presParOf" srcId="{E3D3DDE5-ADA6-4DAC-86F0-F3B0B5917810}" destId="{51001072-1E19-402D-83AD-9996EAF8EBD7}" srcOrd="7" destOrd="0" presId="urn:microsoft.com/office/officeart/2005/8/layout/hierarchy2"/>
    <dgm:cxn modelId="{72B42148-90EC-4AFE-BC13-1F228ECE41AF}" type="presParOf" srcId="{51001072-1E19-402D-83AD-9996EAF8EBD7}" destId="{BCDF0492-6F08-496A-8A5C-D8940FE5833A}" srcOrd="0" destOrd="0" presId="urn:microsoft.com/office/officeart/2005/8/layout/hierarchy2"/>
    <dgm:cxn modelId="{9EE25024-8F21-4D49-852C-91F33C9ED2CC}" type="presParOf" srcId="{51001072-1E19-402D-83AD-9996EAF8EBD7}" destId="{DE2AFD10-79DF-4DB4-9AD9-BE8BD970E0E8}" srcOrd="1" destOrd="0" presId="urn:microsoft.com/office/officeart/2005/8/layout/hierarchy2"/>
    <dgm:cxn modelId="{FF94BBEA-0211-41FD-BEB0-864FE04EC747}" type="presParOf" srcId="{8E6AFFE7-5F96-4473-AA8F-B12D09F1B5AD}" destId="{B42D30B2-D5D6-40ED-B450-5CE5B57AAF44}" srcOrd="2" destOrd="0" presId="urn:microsoft.com/office/officeart/2005/8/layout/hierarchy2"/>
    <dgm:cxn modelId="{ED7361A6-8FAA-482D-B49E-471BF84A2343}" type="presParOf" srcId="{B42D30B2-D5D6-40ED-B450-5CE5B57AAF44}" destId="{6F940420-B29C-469C-99A8-4AF9B4AFC1E2}" srcOrd="0" destOrd="0" presId="urn:microsoft.com/office/officeart/2005/8/layout/hierarchy2"/>
    <dgm:cxn modelId="{6CF3E0EF-B855-4B77-8C83-B9A0E7351CA0}" type="presParOf" srcId="{8E6AFFE7-5F96-4473-AA8F-B12D09F1B5AD}" destId="{8A40C400-AA27-4F6A-BAEC-49AA8879729D}" srcOrd="3" destOrd="0" presId="urn:microsoft.com/office/officeart/2005/8/layout/hierarchy2"/>
    <dgm:cxn modelId="{12D8111E-3F8D-49EE-9085-E8A750A72C25}" type="presParOf" srcId="{8A40C400-AA27-4F6A-BAEC-49AA8879729D}" destId="{1D92C5DC-3826-4EFE-B285-8A03F29AAADC}" srcOrd="0" destOrd="0" presId="urn:microsoft.com/office/officeart/2005/8/layout/hierarchy2"/>
    <dgm:cxn modelId="{B9AB8F7F-68A4-4C50-9548-FAB64C944421}" type="presParOf" srcId="{8A40C400-AA27-4F6A-BAEC-49AA8879729D}" destId="{3E27A335-569D-44E8-8E15-3CD7A1A46934}" srcOrd="1" destOrd="0" presId="urn:microsoft.com/office/officeart/2005/8/layout/hierarchy2"/>
    <dgm:cxn modelId="{D1313AED-A824-4F22-B7A5-D37FC00E1417}" type="presParOf" srcId="{3E27A335-569D-44E8-8E15-3CD7A1A46934}" destId="{B9646035-F74F-4780-BA58-77FCD0619ADC}" srcOrd="0" destOrd="0" presId="urn:microsoft.com/office/officeart/2005/8/layout/hierarchy2"/>
    <dgm:cxn modelId="{7181A94F-73DE-4B80-A0A1-14A6FF1BE4B9}" type="presParOf" srcId="{B9646035-F74F-4780-BA58-77FCD0619ADC}" destId="{82193CF9-6E0D-4C76-BE2C-6EAC7C854C3E}" srcOrd="0" destOrd="0" presId="urn:microsoft.com/office/officeart/2005/8/layout/hierarchy2"/>
    <dgm:cxn modelId="{4E5C8264-E713-4F58-B20A-B5630FDC17AA}" type="presParOf" srcId="{3E27A335-569D-44E8-8E15-3CD7A1A46934}" destId="{B14EAA7E-DE7C-4E93-AA85-5B960EA8526F}" srcOrd="1" destOrd="0" presId="urn:microsoft.com/office/officeart/2005/8/layout/hierarchy2"/>
    <dgm:cxn modelId="{993CFE2E-8D65-4BEE-8AA9-ADB85E8DB1FA}" type="presParOf" srcId="{B14EAA7E-DE7C-4E93-AA85-5B960EA8526F}" destId="{D973278D-3A0E-4FD0-8E18-6DCBE371CE02}" srcOrd="0" destOrd="0" presId="urn:microsoft.com/office/officeart/2005/8/layout/hierarchy2"/>
    <dgm:cxn modelId="{446082E8-D967-49B3-AD84-E05318512082}" type="presParOf" srcId="{B14EAA7E-DE7C-4E93-AA85-5B960EA8526F}" destId="{EFF4C606-11F5-4194-B6C4-5D8D9185EAAD}" srcOrd="1" destOrd="0" presId="urn:microsoft.com/office/officeart/2005/8/layout/hierarchy2"/>
    <dgm:cxn modelId="{8F69795F-E190-46C0-A5F1-9E11FF52A5F3}" type="presParOf" srcId="{8E6AFFE7-5F96-4473-AA8F-B12D09F1B5AD}" destId="{886C67D3-D532-423B-96EB-DE03EC1806AD}" srcOrd="4" destOrd="0" presId="urn:microsoft.com/office/officeart/2005/8/layout/hierarchy2"/>
    <dgm:cxn modelId="{3DB8FD62-0E45-4ACF-9B2A-E05CDADCF417}" type="presParOf" srcId="{886C67D3-D532-423B-96EB-DE03EC1806AD}" destId="{3A448DAA-E8C5-4165-9BED-918649858AD7}" srcOrd="0" destOrd="0" presId="urn:microsoft.com/office/officeart/2005/8/layout/hierarchy2"/>
    <dgm:cxn modelId="{2B2E1A71-CB78-446E-A11A-742B36D97295}" type="presParOf" srcId="{8E6AFFE7-5F96-4473-AA8F-B12D09F1B5AD}" destId="{01FEFC39-CBCD-43B5-8872-B1D098045FB2}" srcOrd="5" destOrd="0" presId="urn:microsoft.com/office/officeart/2005/8/layout/hierarchy2"/>
    <dgm:cxn modelId="{E6B3F85B-3BB0-4817-8038-19D1ABF845C4}" type="presParOf" srcId="{01FEFC39-CBCD-43B5-8872-B1D098045FB2}" destId="{26B23DA2-D9F5-494A-AB5B-3274EFF360C5}" srcOrd="0" destOrd="0" presId="urn:microsoft.com/office/officeart/2005/8/layout/hierarchy2"/>
    <dgm:cxn modelId="{648CE3A3-3BD1-459A-A246-2898A32ECAAD}" type="presParOf" srcId="{01FEFC39-CBCD-43B5-8872-B1D098045FB2}" destId="{D0F33A67-0BAA-4DE1-B5B6-C359E159CE9F}" srcOrd="1" destOrd="0" presId="urn:microsoft.com/office/officeart/2005/8/layout/hierarchy2"/>
    <dgm:cxn modelId="{A6503146-66B4-441B-9550-7657AE31A655}" type="presParOf" srcId="{D0F33A67-0BAA-4DE1-B5B6-C359E159CE9F}" destId="{681ADD8E-1975-4019-90FB-DB585FDF1F7D}" srcOrd="0" destOrd="0" presId="urn:microsoft.com/office/officeart/2005/8/layout/hierarchy2"/>
    <dgm:cxn modelId="{B2A833B7-302F-4942-A694-0265AB91084A}" type="presParOf" srcId="{681ADD8E-1975-4019-90FB-DB585FDF1F7D}" destId="{AE1EAE4F-01FC-4E51-BCA0-3EE8F0A73DB0}" srcOrd="0" destOrd="0" presId="urn:microsoft.com/office/officeart/2005/8/layout/hierarchy2"/>
    <dgm:cxn modelId="{E2B60C8B-0798-407F-9E48-6E81D8523358}" type="presParOf" srcId="{D0F33A67-0BAA-4DE1-B5B6-C359E159CE9F}" destId="{95F69BA6-0095-4555-BB7F-9409DD9B8D3C}" srcOrd="1" destOrd="0" presId="urn:microsoft.com/office/officeart/2005/8/layout/hierarchy2"/>
    <dgm:cxn modelId="{D2E99CAF-FFF6-4A84-8863-ED109B1B20FC}" type="presParOf" srcId="{95F69BA6-0095-4555-BB7F-9409DD9B8D3C}" destId="{C6F9A281-B61C-41B1-8E68-2D53AB7F169E}" srcOrd="0" destOrd="0" presId="urn:microsoft.com/office/officeart/2005/8/layout/hierarchy2"/>
    <dgm:cxn modelId="{E6F337B5-2569-44C0-98A7-EFFC3C535184}" type="presParOf" srcId="{95F69BA6-0095-4555-BB7F-9409DD9B8D3C}" destId="{FFB912CE-4CA4-4AAC-8280-7D6E0EAC2C35}" srcOrd="1" destOrd="0" presId="urn:microsoft.com/office/officeart/2005/8/layout/hierarchy2"/>
    <dgm:cxn modelId="{28AAD93E-053A-49A1-97D2-76CD90BA69B6}" type="presParOf" srcId="{8E6AFFE7-5F96-4473-AA8F-B12D09F1B5AD}" destId="{585E9C48-1459-4F9D-8E95-2EE0F1DF55E2}" srcOrd="6" destOrd="0" presId="urn:microsoft.com/office/officeart/2005/8/layout/hierarchy2"/>
    <dgm:cxn modelId="{2D82BFBE-761A-435E-9986-5ACE38BE9E59}" type="presParOf" srcId="{585E9C48-1459-4F9D-8E95-2EE0F1DF55E2}" destId="{FF8AECD1-3BB4-4E28-B4DD-B4415C25A5D5}" srcOrd="0" destOrd="0" presId="urn:microsoft.com/office/officeart/2005/8/layout/hierarchy2"/>
    <dgm:cxn modelId="{01CA98B6-01EE-4984-9294-58C49BA61DB1}" type="presParOf" srcId="{8E6AFFE7-5F96-4473-AA8F-B12D09F1B5AD}" destId="{C20429C6-5522-4157-B6C4-AFA5F88B85EB}" srcOrd="7" destOrd="0" presId="urn:microsoft.com/office/officeart/2005/8/layout/hierarchy2"/>
    <dgm:cxn modelId="{69DDD212-C5C7-48FD-9BC2-FA9DA36345A4}" type="presParOf" srcId="{C20429C6-5522-4157-B6C4-AFA5F88B85EB}" destId="{0B1F0868-C21D-4572-8CC0-C8ED1FA2BE83}" srcOrd="0" destOrd="0" presId="urn:microsoft.com/office/officeart/2005/8/layout/hierarchy2"/>
    <dgm:cxn modelId="{A75DA352-B7EA-41EB-9AE9-46222271A815}" type="presParOf" srcId="{C20429C6-5522-4157-B6C4-AFA5F88B85EB}" destId="{EFF69EE3-56FD-43A4-8D5B-6AFB680CADF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51ACB9-961E-49F5-B3DE-3AE9C7E9B6CC}" type="doc">
      <dgm:prSet loTypeId="urn:microsoft.com/office/officeart/2005/8/layout/process1" loCatId="process" qsTypeId="urn:microsoft.com/office/officeart/2005/8/quickstyle/simple1" qsCatId="simple" csTypeId="urn:microsoft.com/office/officeart/2005/8/colors/accent6_2" csCatId="accent6" phldr="1"/>
      <dgm:spPr/>
    </dgm:pt>
    <dgm:pt modelId="{C678059D-A9D5-4B69-9C27-753DC0019651}">
      <dgm:prSet phldrT="[Text]"/>
      <dgm:spPr/>
      <dgm:t>
        <a:bodyPr/>
        <a:lstStyle/>
        <a:p>
          <a:r>
            <a:rPr lang="en-US" dirty="0"/>
            <a:t>Application Code</a:t>
          </a:r>
        </a:p>
      </dgm:t>
    </dgm:pt>
    <dgm:pt modelId="{569277E0-84D1-4438-ACA5-52C939E514F5}" type="parTrans" cxnId="{3E30FB5C-8324-4765-A46B-469A2B083CD2}">
      <dgm:prSet/>
      <dgm:spPr/>
      <dgm:t>
        <a:bodyPr/>
        <a:lstStyle/>
        <a:p>
          <a:endParaRPr lang="en-US"/>
        </a:p>
      </dgm:t>
    </dgm:pt>
    <dgm:pt modelId="{66B3E302-8AC6-4055-8FFB-C1236E8DB06C}" type="sibTrans" cxnId="{3E30FB5C-8324-4765-A46B-469A2B083CD2}">
      <dgm:prSet/>
      <dgm:spPr/>
      <dgm:t>
        <a:bodyPr/>
        <a:lstStyle/>
        <a:p>
          <a:endParaRPr lang="en-US"/>
        </a:p>
      </dgm:t>
    </dgm:pt>
    <dgm:pt modelId="{1C9BB2DB-E048-46E0-91BE-856A6BCE0B2D}">
      <dgm:prSet phldrT="[Text]"/>
      <dgm:spPr/>
      <dgm:t>
        <a:bodyPr/>
        <a:lstStyle/>
        <a:p>
          <a:r>
            <a:rPr lang="en-US" dirty="0"/>
            <a:t>Source Code Repository</a:t>
          </a:r>
        </a:p>
      </dgm:t>
    </dgm:pt>
    <dgm:pt modelId="{7723E8B7-0FE4-4E83-8F08-E6160DC1FE6B}" type="parTrans" cxnId="{BF25A4B0-39B3-48A2-B736-DB2BA9C8B29D}">
      <dgm:prSet/>
      <dgm:spPr/>
      <dgm:t>
        <a:bodyPr/>
        <a:lstStyle/>
        <a:p>
          <a:endParaRPr lang="en-US"/>
        </a:p>
      </dgm:t>
    </dgm:pt>
    <dgm:pt modelId="{3001E817-1944-4A9B-BD73-703BE6C4D4F5}" type="sibTrans" cxnId="{BF25A4B0-39B3-48A2-B736-DB2BA9C8B29D}">
      <dgm:prSet/>
      <dgm:spPr/>
      <dgm:t>
        <a:bodyPr/>
        <a:lstStyle/>
        <a:p>
          <a:endParaRPr lang="en-US"/>
        </a:p>
      </dgm:t>
    </dgm:pt>
    <dgm:pt modelId="{E518AA7F-BF50-4336-AE2F-775CE6A867E5}">
      <dgm:prSet phldrT="[Text]"/>
      <dgm:spPr/>
      <dgm:t>
        <a:bodyPr/>
        <a:lstStyle/>
        <a:p>
          <a:r>
            <a:rPr lang="en-US" dirty="0"/>
            <a:t>Build Service</a:t>
          </a:r>
        </a:p>
      </dgm:t>
    </dgm:pt>
    <dgm:pt modelId="{9F66BE70-6DD9-43BC-9DED-918579DE3DF7}" type="parTrans" cxnId="{2D5959C2-EE85-49C9-B830-67D5241198A1}">
      <dgm:prSet/>
      <dgm:spPr/>
      <dgm:t>
        <a:bodyPr/>
        <a:lstStyle/>
        <a:p>
          <a:endParaRPr lang="en-US"/>
        </a:p>
      </dgm:t>
    </dgm:pt>
    <dgm:pt modelId="{E4385BFD-5399-48E4-9957-CBC01569E1D0}" type="sibTrans" cxnId="{2D5959C2-EE85-49C9-B830-67D5241198A1}">
      <dgm:prSet/>
      <dgm:spPr/>
      <dgm:t>
        <a:bodyPr/>
        <a:lstStyle/>
        <a:p>
          <a:endParaRPr lang="en-US"/>
        </a:p>
      </dgm:t>
    </dgm:pt>
    <dgm:pt modelId="{1B359D6F-AF34-43C6-97A7-9EC7CE166D2A}">
      <dgm:prSet/>
      <dgm:spPr/>
      <dgm:t>
        <a:bodyPr/>
        <a:lstStyle/>
        <a:p>
          <a:r>
            <a:rPr lang="en-US" dirty="0"/>
            <a:t>Image Repository</a:t>
          </a:r>
        </a:p>
      </dgm:t>
    </dgm:pt>
    <dgm:pt modelId="{16EE8FC9-1A7E-4005-A921-9A5D8B00F1AE}" type="parTrans" cxnId="{8429FDA6-9F29-4B83-9295-EB149CBDA9D8}">
      <dgm:prSet/>
      <dgm:spPr/>
      <dgm:t>
        <a:bodyPr/>
        <a:lstStyle/>
        <a:p>
          <a:endParaRPr lang="en-US"/>
        </a:p>
      </dgm:t>
    </dgm:pt>
    <dgm:pt modelId="{1E3B54C8-3A42-4A09-856D-1C0AD6E2DC21}" type="sibTrans" cxnId="{8429FDA6-9F29-4B83-9295-EB149CBDA9D8}">
      <dgm:prSet/>
      <dgm:spPr/>
      <dgm:t>
        <a:bodyPr/>
        <a:lstStyle/>
        <a:p>
          <a:endParaRPr lang="en-US"/>
        </a:p>
      </dgm:t>
    </dgm:pt>
    <dgm:pt modelId="{6B63B183-C5E2-4C4E-AAF9-EC28E77E5DFE}">
      <dgm:prSet/>
      <dgm:spPr/>
      <dgm:t>
        <a:bodyPr/>
        <a:lstStyle/>
        <a:p>
          <a:r>
            <a:rPr lang="en-US" dirty="0"/>
            <a:t>Container Server</a:t>
          </a:r>
        </a:p>
      </dgm:t>
    </dgm:pt>
    <dgm:pt modelId="{D95E0AAF-FAEE-42DC-B93C-16233F1A7E6A}" type="parTrans" cxnId="{0440C371-065D-4535-90F6-402B48D6C609}">
      <dgm:prSet/>
      <dgm:spPr/>
      <dgm:t>
        <a:bodyPr/>
        <a:lstStyle/>
        <a:p>
          <a:endParaRPr lang="en-US"/>
        </a:p>
      </dgm:t>
    </dgm:pt>
    <dgm:pt modelId="{03996A12-2CBD-405B-B144-63243728E94A}" type="sibTrans" cxnId="{0440C371-065D-4535-90F6-402B48D6C609}">
      <dgm:prSet/>
      <dgm:spPr/>
      <dgm:t>
        <a:bodyPr/>
        <a:lstStyle/>
        <a:p>
          <a:endParaRPr lang="en-US"/>
        </a:p>
      </dgm:t>
    </dgm:pt>
    <dgm:pt modelId="{C0679683-F342-44FB-84A3-D54CF1B7150B}" type="pres">
      <dgm:prSet presAssocID="{4051ACB9-961E-49F5-B3DE-3AE9C7E9B6CC}" presName="Name0" presStyleCnt="0">
        <dgm:presLayoutVars>
          <dgm:dir/>
          <dgm:resizeHandles val="exact"/>
        </dgm:presLayoutVars>
      </dgm:prSet>
      <dgm:spPr/>
    </dgm:pt>
    <dgm:pt modelId="{A1DC1BC7-C083-4899-8BFC-0AA0810FE511}" type="pres">
      <dgm:prSet presAssocID="{C678059D-A9D5-4B69-9C27-753DC0019651}" presName="node" presStyleLbl="node1" presStyleIdx="0" presStyleCnt="5">
        <dgm:presLayoutVars>
          <dgm:bulletEnabled val="1"/>
        </dgm:presLayoutVars>
      </dgm:prSet>
      <dgm:spPr/>
    </dgm:pt>
    <dgm:pt modelId="{4AE7F971-A354-42C7-89A2-B0C03DD740DD}" type="pres">
      <dgm:prSet presAssocID="{66B3E302-8AC6-4055-8FFB-C1236E8DB06C}" presName="sibTrans" presStyleLbl="sibTrans2D1" presStyleIdx="0" presStyleCnt="4"/>
      <dgm:spPr/>
    </dgm:pt>
    <dgm:pt modelId="{D25FFD8C-3026-4573-9974-C56E414086B4}" type="pres">
      <dgm:prSet presAssocID="{66B3E302-8AC6-4055-8FFB-C1236E8DB06C}" presName="connectorText" presStyleLbl="sibTrans2D1" presStyleIdx="0" presStyleCnt="4"/>
      <dgm:spPr/>
    </dgm:pt>
    <dgm:pt modelId="{2250D682-CD25-441B-8422-05FC3558E35C}" type="pres">
      <dgm:prSet presAssocID="{1C9BB2DB-E048-46E0-91BE-856A6BCE0B2D}" presName="node" presStyleLbl="node1" presStyleIdx="1" presStyleCnt="5">
        <dgm:presLayoutVars>
          <dgm:bulletEnabled val="1"/>
        </dgm:presLayoutVars>
      </dgm:prSet>
      <dgm:spPr/>
    </dgm:pt>
    <dgm:pt modelId="{7BC89D60-33CC-4A58-9C4C-6EB2B2934680}" type="pres">
      <dgm:prSet presAssocID="{3001E817-1944-4A9B-BD73-703BE6C4D4F5}" presName="sibTrans" presStyleLbl="sibTrans2D1" presStyleIdx="1" presStyleCnt="4"/>
      <dgm:spPr/>
    </dgm:pt>
    <dgm:pt modelId="{B24B78B4-42DF-4975-88C4-7727EBB376E8}" type="pres">
      <dgm:prSet presAssocID="{3001E817-1944-4A9B-BD73-703BE6C4D4F5}" presName="connectorText" presStyleLbl="sibTrans2D1" presStyleIdx="1" presStyleCnt="4"/>
      <dgm:spPr/>
    </dgm:pt>
    <dgm:pt modelId="{76149157-1472-4707-924E-D1595C3280C7}" type="pres">
      <dgm:prSet presAssocID="{E518AA7F-BF50-4336-AE2F-775CE6A867E5}" presName="node" presStyleLbl="node1" presStyleIdx="2" presStyleCnt="5">
        <dgm:presLayoutVars>
          <dgm:bulletEnabled val="1"/>
        </dgm:presLayoutVars>
      </dgm:prSet>
      <dgm:spPr/>
    </dgm:pt>
    <dgm:pt modelId="{0ED836E9-6FBC-4030-995C-C709C990A2ED}" type="pres">
      <dgm:prSet presAssocID="{E4385BFD-5399-48E4-9957-CBC01569E1D0}" presName="sibTrans" presStyleLbl="sibTrans2D1" presStyleIdx="2" presStyleCnt="4"/>
      <dgm:spPr/>
    </dgm:pt>
    <dgm:pt modelId="{28A98C98-5273-4639-A294-CFC28ED1ECD1}" type="pres">
      <dgm:prSet presAssocID="{E4385BFD-5399-48E4-9957-CBC01569E1D0}" presName="connectorText" presStyleLbl="sibTrans2D1" presStyleIdx="2" presStyleCnt="4"/>
      <dgm:spPr/>
    </dgm:pt>
    <dgm:pt modelId="{E98474C3-4027-4B9A-862D-16A0F0AB04A3}" type="pres">
      <dgm:prSet presAssocID="{1B359D6F-AF34-43C6-97A7-9EC7CE166D2A}" presName="node" presStyleLbl="node1" presStyleIdx="3" presStyleCnt="5">
        <dgm:presLayoutVars>
          <dgm:bulletEnabled val="1"/>
        </dgm:presLayoutVars>
      </dgm:prSet>
      <dgm:spPr/>
    </dgm:pt>
    <dgm:pt modelId="{108A949E-AEBF-4F5B-AEE3-3EA37EB94169}" type="pres">
      <dgm:prSet presAssocID="{1E3B54C8-3A42-4A09-856D-1C0AD6E2DC21}" presName="sibTrans" presStyleLbl="sibTrans2D1" presStyleIdx="3" presStyleCnt="4"/>
      <dgm:spPr/>
    </dgm:pt>
    <dgm:pt modelId="{795BCEA9-B830-495D-A11B-9D5107857E97}" type="pres">
      <dgm:prSet presAssocID="{1E3B54C8-3A42-4A09-856D-1C0AD6E2DC21}" presName="connectorText" presStyleLbl="sibTrans2D1" presStyleIdx="3" presStyleCnt="4"/>
      <dgm:spPr/>
    </dgm:pt>
    <dgm:pt modelId="{5347BB4D-99A2-419C-872A-E608121742B5}" type="pres">
      <dgm:prSet presAssocID="{6B63B183-C5E2-4C4E-AAF9-EC28E77E5DFE}" presName="node" presStyleLbl="node1" presStyleIdx="4" presStyleCnt="5">
        <dgm:presLayoutVars>
          <dgm:bulletEnabled val="1"/>
        </dgm:presLayoutVars>
      </dgm:prSet>
      <dgm:spPr/>
    </dgm:pt>
  </dgm:ptLst>
  <dgm:cxnLst>
    <dgm:cxn modelId="{0272BE04-7372-4068-8A86-998306F070E2}" type="presOf" srcId="{E4385BFD-5399-48E4-9957-CBC01569E1D0}" destId="{0ED836E9-6FBC-4030-995C-C709C990A2ED}" srcOrd="0" destOrd="0" presId="urn:microsoft.com/office/officeart/2005/8/layout/process1"/>
    <dgm:cxn modelId="{F2CD4829-FADD-4C43-9163-F2F57A29C7C0}" type="presOf" srcId="{E4385BFD-5399-48E4-9957-CBC01569E1D0}" destId="{28A98C98-5273-4639-A294-CFC28ED1ECD1}" srcOrd="1" destOrd="0" presId="urn:microsoft.com/office/officeart/2005/8/layout/process1"/>
    <dgm:cxn modelId="{07C7BA33-8822-40CD-B3F3-E853C134363A}" type="presOf" srcId="{3001E817-1944-4A9B-BD73-703BE6C4D4F5}" destId="{7BC89D60-33CC-4A58-9C4C-6EB2B2934680}" srcOrd="0" destOrd="0" presId="urn:microsoft.com/office/officeart/2005/8/layout/process1"/>
    <dgm:cxn modelId="{3E30FB5C-8324-4765-A46B-469A2B083CD2}" srcId="{4051ACB9-961E-49F5-B3DE-3AE9C7E9B6CC}" destId="{C678059D-A9D5-4B69-9C27-753DC0019651}" srcOrd="0" destOrd="0" parTransId="{569277E0-84D1-4438-ACA5-52C939E514F5}" sibTransId="{66B3E302-8AC6-4055-8FFB-C1236E8DB06C}"/>
    <dgm:cxn modelId="{2D164251-687E-4A55-894B-F19CBE1C7F6E}" type="presOf" srcId="{66B3E302-8AC6-4055-8FFB-C1236E8DB06C}" destId="{D25FFD8C-3026-4573-9974-C56E414086B4}" srcOrd="1" destOrd="0" presId="urn:microsoft.com/office/officeart/2005/8/layout/process1"/>
    <dgm:cxn modelId="{0440C371-065D-4535-90F6-402B48D6C609}" srcId="{4051ACB9-961E-49F5-B3DE-3AE9C7E9B6CC}" destId="{6B63B183-C5E2-4C4E-AAF9-EC28E77E5DFE}" srcOrd="4" destOrd="0" parTransId="{D95E0AAF-FAEE-42DC-B93C-16233F1A7E6A}" sibTransId="{03996A12-2CBD-405B-B144-63243728E94A}"/>
    <dgm:cxn modelId="{5DA8947B-68E0-487C-9DCF-8FB34A33A165}" type="presOf" srcId="{1B359D6F-AF34-43C6-97A7-9EC7CE166D2A}" destId="{E98474C3-4027-4B9A-862D-16A0F0AB04A3}" srcOrd="0" destOrd="0" presId="urn:microsoft.com/office/officeart/2005/8/layout/process1"/>
    <dgm:cxn modelId="{69120C8A-9BF1-497A-8D69-2512C9DA942D}" type="presOf" srcId="{E518AA7F-BF50-4336-AE2F-775CE6A867E5}" destId="{76149157-1472-4707-924E-D1595C3280C7}" srcOrd="0" destOrd="0" presId="urn:microsoft.com/office/officeart/2005/8/layout/process1"/>
    <dgm:cxn modelId="{4F912FA0-C732-4829-8C30-59DDB84662BA}" type="presOf" srcId="{1E3B54C8-3A42-4A09-856D-1C0AD6E2DC21}" destId="{795BCEA9-B830-495D-A11B-9D5107857E97}" srcOrd="1" destOrd="0" presId="urn:microsoft.com/office/officeart/2005/8/layout/process1"/>
    <dgm:cxn modelId="{8429FDA6-9F29-4B83-9295-EB149CBDA9D8}" srcId="{4051ACB9-961E-49F5-B3DE-3AE9C7E9B6CC}" destId="{1B359D6F-AF34-43C6-97A7-9EC7CE166D2A}" srcOrd="3" destOrd="0" parTransId="{16EE8FC9-1A7E-4005-A921-9A5D8B00F1AE}" sibTransId="{1E3B54C8-3A42-4A09-856D-1C0AD6E2DC21}"/>
    <dgm:cxn modelId="{9BA888A7-B2DE-45B4-B7F7-E10D039DA622}" type="presOf" srcId="{C678059D-A9D5-4B69-9C27-753DC0019651}" destId="{A1DC1BC7-C083-4899-8BFC-0AA0810FE511}" srcOrd="0" destOrd="0" presId="urn:microsoft.com/office/officeart/2005/8/layout/process1"/>
    <dgm:cxn modelId="{BF25A4B0-39B3-48A2-B736-DB2BA9C8B29D}" srcId="{4051ACB9-961E-49F5-B3DE-3AE9C7E9B6CC}" destId="{1C9BB2DB-E048-46E0-91BE-856A6BCE0B2D}" srcOrd="1" destOrd="0" parTransId="{7723E8B7-0FE4-4E83-8F08-E6160DC1FE6B}" sibTransId="{3001E817-1944-4A9B-BD73-703BE6C4D4F5}"/>
    <dgm:cxn modelId="{2D5959C2-EE85-49C9-B830-67D5241198A1}" srcId="{4051ACB9-961E-49F5-B3DE-3AE9C7E9B6CC}" destId="{E518AA7F-BF50-4336-AE2F-775CE6A867E5}" srcOrd="2" destOrd="0" parTransId="{9F66BE70-6DD9-43BC-9DED-918579DE3DF7}" sibTransId="{E4385BFD-5399-48E4-9957-CBC01569E1D0}"/>
    <dgm:cxn modelId="{062AE8CE-BC80-4623-8E95-30D9F07C0A7D}" type="presOf" srcId="{6B63B183-C5E2-4C4E-AAF9-EC28E77E5DFE}" destId="{5347BB4D-99A2-419C-872A-E608121742B5}" srcOrd="0" destOrd="0" presId="urn:microsoft.com/office/officeart/2005/8/layout/process1"/>
    <dgm:cxn modelId="{DE274AEA-6722-4970-B4A8-38F4288EC6B6}" type="presOf" srcId="{4051ACB9-961E-49F5-B3DE-3AE9C7E9B6CC}" destId="{C0679683-F342-44FB-84A3-D54CF1B7150B}" srcOrd="0" destOrd="0" presId="urn:microsoft.com/office/officeart/2005/8/layout/process1"/>
    <dgm:cxn modelId="{515EEBF3-654A-4775-ACBE-CBD9EBA2D07B}" type="presOf" srcId="{1E3B54C8-3A42-4A09-856D-1C0AD6E2DC21}" destId="{108A949E-AEBF-4F5B-AEE3-3EA37EB94169}" srcOrd="0" destOrd="0" presId="urn:microsoft.com/office/officeart/2005/8/layout/process1"/>
    <dgm:cxn modelId="{61FE9AF9-5081-4E8D-A80C-67DA6813E982}" type="presOf" srcId="{1C9BB2DB-E048-46E0-91BE-856A6BCE0B2D}" destId="{2250D682-CD25-441B-8422-05FC3558E35C}" srcOrd="0" destOrd="0" presId="urn:microsoft.com/office/officeart/2005/8/layout/process1"/>
    <dgm:cxn modelId="{7DDDE7FB-C78B-4BDA-B88D-649793AE6969}" type="presOf" srcId="{66B3E302-8AC6-4055-8FFB-C1236E8DB06C}" destId="{4AE7F971-A354-42C7-89A2-B0C03DD740DD}" srcOrd="0" destOrd="0" presId="urn:microsoft.com/office/officeart/2005/8/layout/process1"/>
    <dgm:cxn modelId="{9C0315FE-04F7-4115-A34F-1AF7DCD27D31}" type="presOf" srcId="{3001E817-1944-4A9B-BD73-703BE6C4D4F5}" destId="{B24B78B4-42DF-4975-88C4-7727EBB376E8}" srcOrd="1" destOrd="0" presId="urn:microsoft.com/office/officeart/2005/8/layout/process1"/>
    <dgm:cxn modelId="{68509483-784C-4BA4-A9A5-55F0EF68BF4E}" type="presParOf" srcId="{C0679683-F342-44FB-84A3-D54CF1B7150B}" destId="{A1DC1BC7-C083-4899-8BFC-0AA0810FE511}" srcOrd="0" destOrd="0" presId="urn:microsoft.com/office/officeart/2005/8/layout/process1"/>
    <dgm:cxn modelId="{C90DF633-5372-4C87-9056-049B1674C353}" type="presParOf" srcId="{C0679683-F342-44FB-84A3-D54CF1B7150B}" destId="{4AE7F971-A354-42C7-89A2-B0C03DD740DD}" srcOrd="1" destOrd="0" presId="urn:microsoft.com/office/officeart/2005/8/layout/process1"/>
    <dgm:cxn modelId="{B157F003-C324-4D02-A1F1-35FF7E66F945}" type="presParOf" srcId="{4AE7F971-A354-42C7-89A2-B0C03DD740DD}" destId="{D25FFD8C-3026-4573-9974-C56E414086B4}" srcOrd="0" destOrd="0" presId="urn:microsoft.com/office/officeart/2005/8/layout/process1"/>
    <dgm:cxn modelId="{622A7F3E-2683-4A29-81E6-20FCEA4122E5}" type="presParOf" srcId="{C0679683-F342-44FB-84A3-D54CF1B7150B}" destId="{2250D682-CD25-441B-8422-05FC3558E35C}" srcOrd="2" destOrd="0" presId="urn:microsoft.com/office/officeart/2005/8/layout/process1"/>
    <dgm:cxn modelId="{A6E1AA21-0513-488D-BDDA-E001866A31CC}" type="presParOf" srcId="{C0679683-F342-44FB-84A3-D54CF1B7150B}" destId="{7BC89D60-33CC-4A58-9C4C-6EB2B2934680}" srcOrd="3" destOrd="0" presId="urn:microsoft.com/office/officeart/2005/8/layout/process1"/>
    <dgm:cxn modelId="{E8030DDC-6ACE-42DB-9BD4-D27532B9C58F}" type="presParOf" srcId="{7BC89D60-33CC-4A58-9C4C-6EB2B2934680}" destId="{B24B78B4-42DF-4975-88C4-7727EBB376E8}" srcOrd="0" destOrd="0" presId="urn:microsoft.com/office/officeart/2005/8/layout/process1"/>
    <dgm:cxn modelId="{E1F259E6-561B-44FE-B4D6-6913C3A013D1}" type="presParOf" srcId="{C0679683-F342-44FB-84A3-D54CF1B7150B}" destId="{76149157-1472-4707-924E-D1595C3280C7}" srcOrd="4" destOrd="0" presId="urn:microsoft.com/office/officeart/2005/8/layout/process1"/>
    <dgm:cxn modelId="{AFD7EB90-C7FC-4477-B3A7-E429E909BF3C}" type="presParOf" srcId="{C0679683-F342-44FB-84A3-D54CF1B7150B}" destId="{0ED836E9-6FBC-4030-995C-C709C990A2ED}" srcOrd="5" destOrd="0" presId="urn:microsoft.com/office/officeart/2005/8/layout/process1"/>
    <dgm:cxn modelId="{D1C60792-5579-4B6F-B5BD-6F604DB0E1E2}" type="presParOf" srcId="{0ED836E9-6FBC-4030-995C-C709C990A2ED}" destId="{28A98C98-5273-4639-A294-CFC28ED1ECD1}" srcOrd="0" destOrd="0" presId="urn:microsoft.com/office/officeart/2005/8/layout/process1"/>
    <dgm:cxn modelId="{5D000770-9FC3-4F07-99AD-FC00CFCE0FB1}" type="presParOf" srcId="{C0679683-F342-44FB-84A3-D54CF1B7150B}" destId="{E98474C3-4027-4B9A-862D-16A0F0AB04A3}" srcOrd="6" destOrd="0" presId="urn:microsoft.com/office/officeart/2005/8/layout/process1"/>
    <dgm:cxn modelId="{9AADE8AF-966F-4592-A5FF-9FD8BB17CE0D}" type="presParOf" srcId="{C0679683-F342-44FB-84A3-D54CF1B7150B}" destId="{108A949E-AEBF-4F5B-AEE3-3EA37EB94169}" srcOrd="7" destOrd="0" presId="urn:microsoft.com/office/officeart/2005/8/layout/process1"/>
    <dgm:cxn modelId="{0C321B92-9334-4685-91D0-26819997C047}" type="presParOf" srcId="{108A949E-AEBF-4F5B-AEE3-3EA37EB94169}" destId="{795BCEA9-B830-495D-A11B-9D5107857E97}" srcOrd="0" destOrd="0" presId="urn:microsoft.com/office/officeart/2005/8/layout/process1"/>
    <dgm:cxn modelId="{8267F9BB-2093-443E-B1A2-921F19E90D15}" type="presParOf" srcId="{C0679683-F342-44FB-84A3-D54CF1B7150B}" destId="{5347BB4D-99A2-419C-872A-E608121742B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806CE-76BE-4D6C-BA85-9653FF31F1D0}">
      <dsp:nvSpPr>
        <dsp:cNvPr id="0" name=""/>
        <dsp:cNvSpPr/>
      </dsp:nvSpPr>
      <dsp:spPr>
        <a:xfrm>
          <a:off x="0" y="0"/>
          <a:ext cx="4061967" cy="860211"/>
        </a:xfrm>
        <a:prstGeom prst="roundRect">
          <a:avLst>
            <a:gd name="adj" fmla="val 10000"/>
          </a:avLst>
        </a:prstGeom>
        <a:solidFill>
          <a:schemeClr val="accent2">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Linux Kernel</a:t>
          </a:r>
        </a:p>
      </dsp:txBody>
      <dsp:txXfrm>
        <a:off x="25195" y="25195"/>
        <a:ext cx="3033087" cy="809821"/>
      </dsp:txXfrm>
    </dsp:sp>
    <dsp:sp modelId="{76E87535-B813-41BB-80A6-6D3A97A44F11}">
      <dsp:nvSpPr>
        <dsp:cNvPr id="0" name=""/>
        <dsp:cNvSpPr/>
      </dsp:nvSpPr>
      <dsp:spPr>
        <a:xfrm>
          <a:off x="303328" y="979685"/>
          <a:ext cx="4061967" cy="860211"/>
        </a:xfrm>
        <a:prstGeom prst="roundRect">
          <a:avLst>
            <a:gd name="adj" fmla="val 10000"/>
          </a:avLst>
        </a:prstGeom>
        <a:solidFill>
          <a:schemeClr val="accent3">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Base Operating System (Ubuntu)</a:t>
          </a:r>
        </a:p>
      </dsp:txBody>
      <dsp:txXfrm>
        <a:off x="328523" y="1004880"/>
        <a:ext cx="3149111" cy="809821"/>
      </dsp:txXfrm>
    </dsp:sp>
    <dsp:sp modelId="{E4507FF9-4157-4E17-A95A-5E31B5E30F28}">
      <dsp:nvSpPr>
        <dsp:cNvPr id="0" name=""/>
        <dsp:cNvSpPr/>
      </dsp:nvSpPr>
      <dsp:spPr>
        <a:xfrm>
          <a:off x="606657" y="1959370"/>
          <a:ext cx="4061967" cy="860211"/>
        </a:xfrm>
        <a:prstGeom prst="roundRect">
          <a:avLst>
            <a:gd name="adj" fmla="val 10000"/>
          </a:avLst>
        </a:prstGeom>
        <a:solidFill>
          <a:schemeClr val="accent4">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Java JDK</a:t>
          </a:r>
        </a:p>
      </dsp:txBody>
      <dsp:txXfrm>
        <a:off x="631852" y="1984565"/>
        <a:ext cx="3149111" cy="809821"/>
      </dsp:txXfrm>
    </dsp:sp>
    <dsp:sp modelId="{34ED614C-EC6D-4BFB-9741-623ADD670457}">
      <dsp:nvSpPr>
        <dsp:cNvPr id="0" name=""/>
        <dsp:cNvSpPr/>
      </dsp:nvSpPr>
      <dsp:spPr>
        <a:xfrm>
          <a:off x="909986" y="2939055"/>
          <a:ext cx="4061967" cy="860211"/>
        </a:xfrm>
        <a:prstGeom prst="roundRect">
          <a:avLst>
            <a:gd name="adj" fmla="val 10000"/>
          </a:avLst>
        </a:prstGeom>
        <a:solidFill>
          <a:schemeClr val="accent5">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Tomcat</a:t>
          </a:r>
        </a:p>
      </dsp:txBody>
      <dsp:txXfrm>
        <a:off x="935181" y="2964250"/>
        <a:ext cx="3149111" cy="809821"/>
      </dsp:txXfrm>
    </dsp:sp>
    <dsp:sp modelId="{8EEABE29-7E9C-41E7-81F4-805F627C4F60}">
      <dsp:nvSpPr>
        <dsp:cNvPr id="0" name=""/>
        <dsp:cNvSpPr/>
      </dsp:nvSpPr>
      <dsp:spPr>
        <a:xfrm>
          <a:off x="1213315" y="3918740"/>
          <a:ext cx="4061967" cy="860211"/>
        </a:xfrm>
        <a:prstGeom prst="roundRect">
          <a:avLst>
            <a:gd name="adj" fmla="val 10000"/>
          </a:avLst>
        </a:prstGeom>
        <a:solidFill>
          <a:schemeClr val="accent6">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Lucee</a:t>
          </a:r>
          <a:r>
            <a:rPr lang="en-US" sz="2200" kern="1200" dirty="0"/>
            <a:t> Runtimes</a:t>
          </a:r>
        </a:p>
      </dsp:txBody>
      <dsp:txXfrm>
        <a:off x="1238510" y="3943935"/>
        <a:ext cx="3149111" cy="809821"/>
      </dsp:txXfrm>
    </dsp:sp>
    <dsp:sp modelId="{52DDE32F-E1FF-43D9-974A-777BBDA7B568}">
      <dsp:nvSpPr>
        <dsp:cNvPr id="0" name=""/>
        <dsp:cNvSpPr/>
      </dsp:nvSpPr>
      <dsp:spPr>
        <a:xfrm>
          <a:off x="3502830" y="628432"/>
          <a:ext cx="559137" cy="559137"/>
        </a:xfrm>
        <a:prstGeom prst="downArrow">
          <a:avLst>
            <a:gd name="adj1" fmla="val 55000"/>
            <a:gd name="adj2" fmla="val 45000"/>
          </a:avLst>
        </a:prstGeom>
        <a:solidFill>
          <a:schemeClr val="accent2">
            <a:tint val="40000"/>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628636" y="628432"/>
        <a:ext cx="307525" cy="420751"/>
      </dsp:txXfrm>
    </dsp:sp>
    <dsp:sp modelId="{E65AF62E-A87C-4400-8932-1520635E9698}">
      <dsp:nvSpPr>
        <dsp:cNvPr id="0" name=""/>
        <dsp:cNvSpPr/>
      </dsp:nvSpPr>
      <dsp:spPr>
        <a:xfrm>
          <a:off x="3806159" y="1608117"/>
          <a:ext cx="559137" cy="559137"/>
        </a:xfrm>
        <a:prstGeom prst="downArrow">
          <a:avLst>
            <a:gd name="adj1" fmla="val 55000"/>
            <a:gd name="adj2" fmla="val 45000"/>
          </a:avLst>
        </a:prstGeom>
        <a:solidFill>
          <a:schemeClr val="accent3">
            <a:tint val="40000"/>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3931965" y="1608117"/>
        <a:ext cx="307525" cy="420751"/>
      </dsp:txXfrm>
    </dsp:sp>
    <dsp:sp modelId="{78550EB2-72A4-4D42-93E3-8F6B54B0008D}">
      <dsp:nvSpPr>
        <dsp:cNvPr id="0" name=""/>
        <dsp:cNvSpPr/>
      </dsp:nvSpPr>
      <dsp:spPr>
        <a:xfrm>
          <a:off x="4109488" y="2573465"/>
          <a:ext cx="559137" cy="559137"/>
        </a:xfrm>
        <a:prstGeom prst="downArrow">
          <a:avLst>
            <a:gd name="adj1" fmla="val 55000"/>
            <a:gd name="adj2" fmla="val 45000"/>
          </a:avLst>
        </a:prstGeom>
        <a:solidFill>
          <a:schemeClr val="accent4">
            <a:tint val="40000"/>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235294" y="2573465"/>
        <a:ext cx="307525" cy="420751"/>
      </dsp:txXfrm>
    </dsp:sp>
    <dsp:sp modelId="{1CC4347B-2B43-4252-BD88-6502FED69F54}">
      <dsp:nvSpPr>
        <dsp:cNvPr id="0" name=""/>
        <dsp:cNvSpPr/>
      </dsp:nvSpPr>
      <dsp:spPr>
        <a:xfrm>
          <a:off x="4412816" y="3562708"/>
          <a:ext cx="559137" cy="559137"/>
        </a:xfrm>
        <a:prstGeom prst="downArrow">
          <a:avLst>
            <a:gd name="adj1" fmla="val 55000"/>
            <a:gd name="adj2" fmla="val 45000"/>
          </a:avLst>
        </a:prstGeom>
        <a:solidFill>
          <a:schemeClr val="accent5">
            <a:tint val="40000"/>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538622" y="3562708"/>
        <a:ext cx="307525" cy="420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A0DBC-50AF-47F1-88E4-33837FD50940}">
      <dsp:nvSpPr>
        <dsp:cNvPr id="0" name=""/>
        <dsp:cNvSpPr/>
      </dsp:nvSpPr>
      <dsp:spPr>
        <a:xfrm>
          <a:off x="510634" y="2872682"/>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containerd</a:t>
          </a:r>
          <a:endParaRPr lang="en-US" sz="1500" kern="1200" dirty="0"/>
        </a:p>
      </dsp:txBody>
      <dsp:txXfrm>
        <a:off x="530128" y="2892176"/>
        <a:ext cx="1292138" cy="626575"/>
      </dsp:txXfrm>
    </dsp:sp>
    <dsp:sp modelId="{26A1E128-DA3A-4B60-BAB5-1463CB5C29EB}">
      <dsp:nvSpPr>
        <dsp:cNvPr id="0" name=""/>
        <dsp:cNvSpPr/>
      </dsp:nvSpPr>
      <dsp:spPr>
        <a:xfrm rot="17230830">
          <a:off x="1206696" y="2333009"/>
          <a:ext cx="1802577" cy="22763"/>
        </a:xfrm>
        <a:custGeom>
          <a:avLst/>
          <a:gdLst/>
          <a:ahLst/>
          <a:cxnLst/>
          <a:rect l="0" t="0" r="0" b="0"/>
          <a:pathLst>
            <a:path>
              <a:moveTo>
                <a:pt x="0" y="11381"/>
              </a:moveTo>
              <a:lnTo>
                <a:pt x="1802577" y="1138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062921" y="2299326"/>
        <a:ext cx="90128" cy="90128"/>
      </dsp:txXfrm>
    </dsp:sp>
    <dsp:sp modelId="{F7531CBC-C38F-4ABC-B787-1AFDE8732476}">
      <dsp:nvSpPr>
        <dsp:cNvPr id="0" name=""/>
        <dsp:cNvSpPr/>
      </dsp:nvSpPr>
      <dsp:spPr>
        <a:xfrm>
          <a:off x="2374210" y="1150537"/>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Kubernetes</a:t>
          </a:r>
        </a:p>
      </dsp:txBody>
      <dsp:txXfrm>
        <a:off x="2393704" y="1170031"/>
        <a:ext cx="1292138" cy="626575"/>
      </dsp:txXfrm>
    </dsp:sp>
    <dsp:sp modelId="{C18701A6-2F1B-441F-8B05-A1DA8FDEDE1E}">
      <dsp:nvSpPr>
        <dsp:cNvPr id="0" name=""/>
        <dsp:cNvSpPr/>
      </dsp:nvSpPr>
      <dsp:spPr>
        <a:xfrm rot="17692822">
          <a:off x="3338784" y="897889"/>
          <a:ext cx="1265554" cy="22763"/>
        </a:xfrm>
        <a:custGeom>
          <a:avLst/>
          <a:gdLst/>
          <a:ahLst/>
          <a:cxnLst/>
          <a:rect l="0" t="0" r="0" b="0"/>
          <a:pathLst>
            <a:path>
              <a:moveTo>
                <a:pt x="0" y="11381"/>
              </a:moveTo>
              <a:lnTo>
                <a:pt x="1265554"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39923" y="877632"/>
        <a:ext cx="63277" cy="63277"/>
      </dsp:txXfrm>
    </dsp:sp>
    <dsp:sp modelId="{9DD0C5C2-F1AF-444B-969A-C2FB239C43A1}">
      <dsp:nvSpPr>
        <dsp:cNvPr id="0" name=""/>
        <dsp:cNvSpPr/>
      </dsp:nvSpPr>
      <dsp:spPr>
        <a:xfrm>
          <a:off x="4237787" y="2441"/>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AWS EKS</a:t>
          </a:r>
        </a:p>
      </dsp:txBody>
      <dsp:txXfrm>
        <a:off x="4257281" y="21935"/>
        <a:ext cx="1292138" cy="626575"/>
      </dsp:txXfrm>
    </dsp:sp>
    <dsp:sp modelId="{EB8351D0-8F37-4A0D-8039-FBE5716FFE0D}">
      <dsp:nvSpPr>
        <dsp:cNvPr id="0" name=""/>
        <dsp:cNvSpPr/>
      </dsp:nvSpPr>
      <dsp:spPr>
        <a:xfrm rot="19457599">
          <a:off x="3643704" y="1280587"/>
          <a:ext cx="655714" cy="22763"/>
        </a:xfrm>
        <a:custGeom>
          <a:avLst/>
          <a:gdLst/>
          <a:ahLst/>
          <a:cxnLst/>
          <a:rect l="0" t="0" r="0" b="0"/>
          <a:pathLst>
            <a:path>
              <a:moveTo>
                <a:pt x="0" y="11381"/>
              </a:moveTo>
              <a:lnTo>
                <a:pt x="655714"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5169" y="1275576"/>
        <a:ext cx="32785" cy="32785"/>
      </dsp:txXfrm>
    </dsp:sp>
    <dsp:sp modelId="{8160B031-F49B-4C5D-89E2-08E6DC84EA8A}">
      <dsp:nvSpPr>
        <dsp:cNvPr id="0" name=""/>
        <dsp:cNvSpPr/>
      </dsp:nvSpPr>
      <dsp:spPr>
        <a:xfrm>
          <a:off x="4237787" y="767838"/>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GCP Container Services</a:t>
          </a:r>
        </a:p>
      </dsp:txBody>
      <dsp:txXfrm>
        <a:off x="4257281" y="787332"/>
        <a:ext cx="1292138" cy="626575"/>
      </dsp:txXfrm>
    </dsp:sp>
    <dsp:sp modelId="{25B9ED89-89E9-4329-91F7-711D2D02758E}">
      <dsp:nvSpPr>
        <dsp:cNvPr id="0" name=""/>
        <dsp:cNvSpPr/>
      </dsp:nvSpPr>
      <dsp:spPr>
        <a:xfrm rot="2142401">
          <a:off x="3643704" y="1663286"/>
          <a:ext cx="655714" cy="22763"/>
        </a:xfrm>
        <a:custGeom>
          <a:avLst/>
          <a:gdLst/>
          <a:ahLst/>
          <a:cxnLst/>
          <a:rect l="0" t="0" r="0" b="0"/>
          <a:pathLst>
            <a:path>
              <a:moveTo>
                <a:pt x="0" y="11381"/>
              </a:moveTo>
              <a:lnTo>
                <a:pt x="655714"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5169" y="1658275"/>
        <a:ext cx="32785" cy="32785"/>
      </dsp:txXfrm>
    </dsp:sp>
    <dsp:sp modelId="{0D7F7FA3-1D80-4270-B340-61507B3B4640}">
      <dsp:nvSpPr>
        <dsp:cNvPr id="0" name=""/>
        <dsp:cNvSpPr/>
      </dsp:nvSpPr>
      <dsp:spPr>
        <a:xfrm>
          <a:off x="4237787" y="1533236"/>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VMWare Tanzu</a:t>
          </a:r>
        </a:p>
      </dsp:txBody>
      <dsp:txXfrm>
        <a:off x="4257281" y="1552730"/>
        <a:ext cx="1292138" cy="626575"/>
      </dsp:txXfrm>
    </dsp:sp>
    <dsp:sp modelId="{0269163C-A58D-4980-A305-6C1545AA1C65}">
      <dsp:nvSpPr>
        <dsp:cNvPr id="0" name=""/>
        <dsp:cNvSpPr/>
      </dsp:nvSpPr>
      <dsp:spPr>
        <a:xfrm rot="3907178">
          <a:off x="3338784" y="2045985"/>
          <a:ext cx="1265554" cy="22763"/>
        </a:xfrm>
        <a:custGeom>
          <a:avLst/>
          <a:gdLst/>
          <a:ahLst/>
          <a:cxnLst/>
          <a:rect l="0" t="0" r="0" b="0"/>
          <a:pathLst>
            <a:path>
              <a:moveTo>
                <a:pt x="0" y="11381"/>
              </a:moveTo>
              <a:lnTo>
                <a:pt x="1265554"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39923" y="2025728"/>
        <a:ext cx="63277" cy="63277"/>
      </dsp:txXfrm>
    </dsp:sp>
    <dsp:sp modelId="{BCDF0492-6F08-496A-8A5C-D8940FE5833A}">
      <dsp:nvSpPr>
        <dsp:cNvPr id="0" name=""/>
        <dsp:cNvSpPr/>
      </dsp:nvSpPr>
      <dsp:spPr>
        <a:xfrm>
          <a:off x="4237787" y="2298633"/>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RedHat OpenShift</a:t>
          </a:r>
        </a:p>
      </dsp:txBody>
      <dsp:txXfrm>
        <a:off x="4257281" y="2318127"/>
        <a:ext cx="1292138" cy="626575"/>
      </dsp:txXfrm>
    </dsp:sp>
    <dsp:sp modelId="{B42D30B2-D5D6-40ED-B450-5CE5B57AAF44}">
      <dsp:nvSpPr>
        <dsp:cNvPr id="0" name=""/>
        <dsp:cNvSpPr/>
      </dsp:nvSpPr>
      <dsp:spPr>
        <a:xfrm rot="1186030">
          <a:off x="1825090" y="3289756"/>
          <a:ext cx="565789" cy="22763"/>
        </a:xfrm>
        <a:custGeom>
          <a:avLst/>
          <a:gdLst/>
          <a:ahLst/>
          <a:cxnLst/>
          <a:rect l="0" t="0" r="0" b="0"/>
          <a:pathLst>
            <a:path>
              <a:moveTo>
                <a:pt x="0" y="11381"/>
              </a:moveTo>
              <a:lnTo>
                <a:pt x="565789" y="1138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3840" y="3286993"/>
        <a:ext cx="28289" cy="28289"/>
      </dsp:txXfrm>
    </dsp:sp>
    <dsp:sp modelId="{1D92C5DC-3826-4EFE-B285-8A03F29AAADC}">
      <dsp:nvSpPr>
        <dsp:cNvPr id="0" name=""/>
        <dsp:cNvSpPr/>
      </dsp:nvSpPr>
      <dsp:spPr>
        <a:xfrm>
          <a:off x="2374210" y="3064031"/>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Docker</a:t>
          </a:r>
        </a:p>
      </dsp:txBody>
      <dsp:txXfrm>
        <a:off x="2393704" y="3083525"/>
        <a:ext cx="1292138" cy="626575"/>
      </dsp:txXfrm>
    </dsp:sp>
    <dsp:sp modelId="{B9646035-F74F-4780-BA58-77FCD0619ADC}">
      <dsp:nvSpPr>
        <dsp:cNvPr id="0" name=""/>
        <dsp:cNvSpPr/>
      </dsp:nvSpPr>
      <dsp:spPr>
        <a:xfrm>
          <a:off x="3705337" y="3385431"/>
          <a:ext cx="532450" cy="22763"/>
        </a:xfrm>
        <a:custGeom>
          <a:avLst/>
          <a:gdLst/>
          <a:ahLst/>
          <a:cxnLst/>
          <a:rect l="0" t="0" r="0" b="0"/>
          <a:pathLst>
            <a:path>
              <a:moveTo>
                <a:pt x="0" y="11381"/>
              </a:moveTo>
              <a:lnTo>
                <a:pt x="532450"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8251" y="3383501"/>
        <a:ext cx="26622" cy="26622"/>
      </dsp:txXfrm>
    </dsp:sp>
    <dsp:sp modelId="{D973278D-3A0E-4FD0-8E18-6DCBE371CE02}">
      <dsp:nvSpPr>
        <dsp:cNvPr id="0" name=""/>
        <dsp:cNvSpPr/>
      </dsp:nvSpPr>
      <dsp:spPr>
        <a:xfrm>
          <a:off x="4237787" y="3064031"/>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Docker Swarm</a:t>
          </a:r>
        </a:p>
      </dsp:txBody>
      <dsp:txXfrm>
        <a:off x="4257281" y="3083525"/>
        <a:ext cx="1292138" cy="626575"/>
      </dsp:txXfrm>
    </dsp:sp>
    <dsp:sp modelId="{886C67D3-D532-423B-96EB-DE03EC1806AD}">
      <dsp:nvSpPr>
        <dsp:cNvPr id="0" name=""/>
        <dsp:cNvSpPr/>
      </dsp:nvSpPr>
      <dsp:spPr>
        <a:xfrm rot="3654187">
          <a:off x="1560521" y="3672455"/>
          <a:ext cx="1094928" cy="22763"/>
        </a:xfrm>
        <a:custGeom>
          <a:avLst/>
          <a:gdLst/>
          <a:ahLst/>
          <a:cxnLst/>
          <a:rect l="0" t="0" r="0" b="0"/>
          <a:pathLst>
            <a:path>
              <a:moveTo>
                <a:pt x="0" y="11381"/>
              </a:moveTo>
              <a:lnTo>
                <a:pt x="1094928" y="1138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80612" y="3656463"/>
        <a:ext cx="54746" cy="54746"/>
      </dsp:txXfrm>
    </dsp:sp>
    <dsp:sp modelId="{26B23DA2-D9F5-494A-AB5B-3274EFF360C5}">
      <dsp:nvSpPr>
        <dsp:cNvPr id="0" name=""/>
        <dsp:cNvSpPr/>
      </dsp:nvSpPr>
      <dsp:spPr>
        <a:xfrm>
          <a:off x="2374210" y="3829429"/>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Fargate</a:t>
          </a:r>
          <a:endParaRPr lang="en-US" sz="1500" kern="1200" dirty="0"/>
        </a:p>
      </dsp:txBody>
      <dsp:txXfrm>
        <a:off x="2393704" y="3848923"/>
        <a:ext cx="1292138" cy="626575"/>
      </dsp:txXfrm>
    </dsp:sp>
    <dsp:sp modelId="{681ADD8E-1975-4019-90FB-DB585FDF1F7D}">
      <dsp:nvSpPr>
        <dsp:cNvPr id="0" name=""/>
        <dsp:cNvSpPr/>
      </dsp:nvSpPr>
      <dsp:spPr>
        <a:xfrm>
          <a:off x="3705337" y="4150828"/>
          <a:ext cx="532450" cy="22763"/>
        </a:xfrm>
        <a:custGeom>
          <a:avLst/>
          <a:gdLst/>
          <a:ahLst/>
          <a:cxnLst/>
          <a:rect l="0" t="0" r="0" b="0"/>
          <a:pathLst>
            <a:path>
              <a:moveTo>
                <a:pt x="0" y="11381"/>
              </a:moveTo>
              <a:lnTo>
                <a:pt x="532450" y="1138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8251" y="4148899"/>
        <a:ext cx="26622" cy="26622"/>
      </dsp:txXfrm>
    </dsp:sp>
    <dsp:sp modelId="{C6F9A281-B61C-41B1-8E68-2D53AB7F169E}">
      <dsp:nvSpPr>
        <dsp:cNvPr id="0" name=""/>
        <dsp:cNvSpPr/>
      </dsp:nvSpPr>
      <dsp:spPr>
        <a:xfrm>
          <a:off x="4237787" y="3829429"/>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AWS ECS </a:t>
          </a:r>
          <a:r>
            <a:rPr lang="en-US" sz="1500" kern="1200" dirty="0" err="1"/>
            <a:t>Fargate</a:t>
          </a:r>
          <a:endParaRPr lang="en-US" sz="1500" kern="1200" dirty="0"/>
        </a:p>
      </dsp:txBody>
      <dsp:txXfrm>
        <a:off x="4257281" y="3848923"/>
        <a:ext cx="1292138" cy="626575"/>
      </dsp:txXfrm>
    </dsp:sp>
    <dsp:sp modelId="{585E9C48-1459-4F9D-8E95-2EE0F1DF55E2}">
      <dsp:nvSpPr>
        <dsp:cNvPr id="0" name=""/>
        <dsp:cNvSpPr/>
      </dsp:nvSpPr>
      <dsp:spPr>
        <a:xfrm rot="4369170">
          <a:off x="1206696" y="4055154"/>
          <a:ext cx="1802577" cy="22763"/>
        </a:xfrm>
        <a:custGeom>
          <a:avLst/>
          <a:gdLst/>
          <a:ahLst/>
          <a:cxnLst/>
          <a:rect l="0" t="0" r="0" b="0"/>
          <a:pathLst>
            <a:path>
              <a:moveTo>
                <a:pt x="0" y="11381"/>
              </a:moveTo>
              <a:lnTo>
                <a:pt x="1802577" y="1138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062921" y="4021471"/>
        <a:ext cx="90128" cy="90128"/>
      </dsp:txXfrm>
    </dsp:sp>
    <dsp:sp modelId="{0B1F0868-C21D-4572-8CC0-C8ED1FA2BE83}">
      <dsp:nvSpPr>
        <dsp:cNvPr id="0" name=""/>
        <dsp:cNvSpPr/>
      </dsp:nvSpPr>
      <dsp:spPr>
        <a:xfrm>
          <a:off x="2374210" y="4594826"/>
          <a:ext cx="1331126" cy="6655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Azure Container Services</a:t>
          </a:r>
        </a:p>
      </dsp:txBody>
      <dsp:txXfrm>
        <a:off x="2393704" y="4614320"/>
        <a:ext cx="1292138" cy="626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C1BC7-C083-4899-8BFC-0AA0810FE511}">
      <dsp:nvSpPr>
        <dsp:cNvPr id="0" name=""/>
        <dsp:cNvSpPr/>
      </dsp:nvSpPr>
      <dsp:spPr>
        <a:xfrm>
          <a:off x="5183" y="1271491"/>
          <a:ext cx="1606995" cy="9641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Application Code</a:t>
          </a:r>
        </a:p>
      </dsp:txBody>
      <dsp:txXfrm>
        <a:off x="33423" y="1299731"/>
        <a:ext cx="1550515" cy="907717"/>
      </dsp:txXfrm>
    </dsp:sp>
    <dsp:sp modelId="{4AE7F971-A354-42C7-89A2-B0C03DD740DD}">
      <dsp:nvSpPr>
        <dsp:cNvPr id="0" name=""/>
        <dsp:cNvSpPr/>
      </dsp:nvSpPr>
      <dsp:spPr>
        <a:xfrm>
          <a:off x="1772879" y="1554322"/>
          <a:ext cx="340683" cy="39853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72879" y="1634029"/>
        <a:ext cx="238478" cy="239120"/>
      </dsp:txXfrm>
    </dsp:sp>
    <dsp:sp modelId="{2250D682-CD25-441B-8422-05FC3558E35C}">
      <dsp:nvSpPr>
        <dsp:cNvPr id="0" name=""/>
        <dsp:cNvSpPr/>
      </dsp:nvSpPr>
      <dsp:spPr>
        <a:xfrm>
          <a:off x="2254978" y="1271491"/>
          <a:ext cx="1606995" cy="9641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Source Code Repository</a:t>
          </a:r>
        </a:p>
      </dsp:txBody>
      <dsp:txXfrm>
        <a:off x="2283218" y="1299731"/>
        <a:ext cx="1550515" cy="907717"/>
      </dsp:txXfrm>
    </dsp:sp>
    <dsp:sp modelId="{7BC89D60-33CC-4A58-9C4C-6EB2B2934680}">
      <dsp:nvSpPr>
        <dsp:cNvPr id="0" name=""/>
        <dsp:cNvSpPr/>
      </dsp:nvSpPr>
      <dsp:spPr>
        <a:xfrm>
          <a:off x="4022673" y="1554322"/>
          <a:ext cx="340683" cy="39853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022673" y="1634029"/>
        <a:ext cx="238478" cy="239120"/>
      </dsp:txXfrm>
    </dsp:sp>
    <dsp:sp modelId="{76149157-1472-4707-924E-D1595C3280C7}">
      <dsp:nvSpPr>
        <dsp:cNvPr id="0" name=""/>
        <dsp:cNvSpPr/>
      </dsp:nvSpPr>
      <dsp:spPr>
        <a:xfrm>
          <a:off x="4504772" y="1271491"/>
          <a:ext cx="1606995" cy="9641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Build Service</a:t>
          </a:r>
        </a:p>
      </dsp:txBody>
      <dsp:txXfrm>
        <a:off x="4533012" y="1299731"/>
        <a:ext cx="1550515" cy="907717"/>
      </dsp:txXfrm>
    </dsp:sp>
    <dsp:sp modelId="{0ED836E9-6FBC-4030-995C-C709C990A2ED}">
      <dsp:nvSpPr>
        <dsp:cNvPr id="0" name=""/>
        <dsp:cNvSpPr/>
      </dsp:nvSpPr>
      <dsp:spPr>
        <a:xfrm>
          <a:off x="6272468" y="1554322"/>
          <a:ext cx="340683" cy="39853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272468" y="1634029"/>
        <a:ext cx="238478" cy="239120"/>
      </dsp:txXfrm>
    </dsp:sp>
    <dsp:sp modelId="{E98474C3-4027-4B9A-862D-16A0F0AB04A3}">
      <dsp:nvSpPr>
        <dsp:cNvPr id="0" name=""/>
        <dsp:cNvSpPr/>
      </dsp:nvSpPr>
      <dsp:spPr>
        <a:xfrm>
          <a:off x="6754566" y="1271491"/>
          <a:ext cx="1606995" cy="9641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Image Repository</a:t>
          </a:r>
        </a:p>
      </dsp:txBody>
      <dsp:txXfrm>
        <a:off x="6782806" y="1299731"/>
        <a:ext cx="1550515" cy="907717"/>
      </dsp:txXfrm>
    </dsp:sp>
    <dsp:sp modelId="{108A949E-AEBF-4F5B-AEE3-3EA37EB94169}">
      <dsp:nvSpPr>
        <dsp:cNvPr id="0" name=""/>
        <dsp:cNvSpPr/>
      </dsp:nvSpPr>
      <dsp:spPr>
        <a:xfrm>
          <a:off x="8522262" y="1554322"/>
          <a:ext cx="340683" cy="39853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522262" y="1634029"/>
        <a:ext cx="238478" cy="239120"/>
      </dsp:txXfrm>
    </dsp:sp>
    <dsp:sp modelId="{5347BB4D-99A2-419C-872A-E608121742B5}">
      <dsp:nvSpPr>
        <dsp:cNvPr id="0" name=""/>
        <dsp:cNvSpPr/>
      </dsp:nvSpPr>
      <dsp:spPr>
        <a:xfrm>
          <a:off x="9004361" y="1271491"/>
          <a:ext cx="1606995" cy="96419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Container Server</a:t>
          </a:r>
        </a:p>
      </dsp:txBody>
      <dsp:txXfrm>
        <a:off x="9032601" y="1299731"/>
        <a:ext cx="1550515" cy="90771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20A9-7671-4229-8C66-604F30237855}"/>
              </a:ext>
            </a:extLst>
          </p:cNvPr>
          <p:cNvSpPr>
            <a:spLocks noGrp="1"/>
          </p:cNvSpPr>
          <p:nvPr>
            <p:ph type="ctrTitle"/>
          </p:nvPr>
        </p:nvSpPr>
        <p:spPr>
          <a:xfrm>
            <a:off x="221078" y="665163"/>
            <a:ext cx="5874922" cy="2694178"/>
          </a:xfrm>
        </p:spPr>
        <p:txBody>
          <a:bodyPr anchor="b"/>
          <a:lstStyle>
            <a:lvl1pPr algn="l">
              <a:defRPr sz="60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C7A581-34F5-499D-B6B5-24052613DD2F}"/>
              </a:ext>
            </a:extLst>
          </p:cNvPr>
          <p:cNvSpPr>
            <a:spLocks noGrp="1"/>
          </p:cNvSpPr>
          <p:nvPr>
            <p:ph type="subTitle" idx="1"/>
          </p:nvPr>
        </p:nvSpPr>
        <p:spPr>
          <a:xfrm>
            <a:off x="221078" y="3594189"/>
            <a:ext cx="5874922" cy="244556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1305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F69A-D5F8-4590-A7A2-A802BBCE46F3}"/>
              </a:ext>
            </a:extLst>
          </p:cNvPr>
          <p:cNvSpPr>
            <a:spLocks noGrp="1"/>
          </p:cNvSpPr>
          <p:nvPr>
            <p:ph type="title"/>
          </p:nvPr>
        </p:nvSpPr>
        <p:spPr>
          <a:xfrm>
            <a:off x="0" y="-5936"/>
            <a:ext cx="10800522" cy="982179"/>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5B3D6D0-EDDC-4032-A45D-A4C83039F940}"/>
              </a:ext>
            </a:extLst>
          </p:cNvPr>
          <p:cNvSpPr>
            <a:spLocks noGrp="1"/>
          </p:cNvSpPr>
          <p:nvPr>
            <p:ph idx="1"/>
          </p:nvPr>
        </p:nvSpPr>
        <p:spPr>
          <a:xfrm>
            <a:off x="237434" y="1339711"/>
            <a:ext cx="10563087" cy="4531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77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C9C0-3F21-42C5-9E32-06BB791452D1}"/>
              </a:ext>
            </a:extLst>
          </p:cNvPr>
          <p:cNvSpPr>
            <a:spLocks noGrp="1"/>
          </p:cNvSpPr>
          <p:nvPr>
            <p:ph type="title"/>
          </p:nvPr>
        </p:nvSpPr>
        <p:spPr>
          <a:xfrm>
            <a:off x="4700104" y="574261"/>
            <a:ext cx="7429224" cy="3343965"/>
          </a:xfrm>
        </p:spPr>
        <p:txBody>
          <a:bodyPr anchor="b"/>
          <a:lstStyle>
            <a:lvl1pPr algn="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8BFCA17-47AE-4DCC-90A9-5AA3F92339B9}"/>
              </a:ext>
            </a:extLst>
          </p:cNvPr>
          <p:cNvSpPr>
            <a:spLocks noGrp="1"/>
          </p:cNvSpPr>
          <p:nvPr>
            <p:ph type="body" idx="1"/>
          </p:nvPr>
        </p:nvSpPr>
        <p:spPr>
          <a:xfrm>
            <a:off x="195194" y="4589463"/>
            <a:ext cx="742922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4703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71B8-CF96-46AB-A4DA-812AF906EF3F}"/>
              </a:ext>
            </a:extLst>
          </p:cNvPr>
          <p:cNvSpPr>
            <a:spLocks noGrp="1"/>
          </p:cNvSpPr>
          <p:nvPr>
            <p:ph type="title"/>
          </p:nvPr>
        </p:nvSpPr>
        <p:spPr>
          <a:xfrm>
            <a:off x="0" y="18255"/>
            <a:ext cx="9033565" cy="1253954"/>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8F891E9-9CE7-4287-9834-41E7E165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98E308-F4C0-45BF-BF2C-D52C29D8C6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75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9578-E986-413B-B2D4-09C3172EE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F95EE6-30EC-4A1F-8047-EA821A03E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CA59A-F565-4895-81D5-238B68154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5B3EE-BF8B-4302-9B0E-DDE5FF3B4C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7CC72-8512-403F-BDF8-DA99E482A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60E165-0DBE-4452-8CB5-FFBCE8382953}"/>
              </a:ext>
            </a:extLst>
          </p:cNvPr>
          <p:cNvSpPr>
            <a:spLocks noGrp="1"/>
          </p:cNvSpPr>
          <p:nvPr>
            <p:ph type="dt" sz="half" idx="10"/>
          </p:nvPr>
        </p:nvSpPr>
        <p:spPr/>
        <p:txBody>
          <a:bodyPr/>
          <a:lstStyle/>
          <a:p>
            <a:fld id="{7B268192-F4A8-45E6-A8AD-C84EF33EB0C9}" type="datetimeFigureOut">
              <a:rPr lang="en-US" smtClean="0"/>
              <a:t>11/14/2023</a:t>
            </a:fld>
            <a:endParaRPr lang="en-US"/>
          </a:p>
        </p:txBody>
      </p:sp>
      <p:sp>
        <p:nvSpPr>
          <p:cNvPr id="8" name="Footer Placeholder 7">
            <a:extLst>
              <a:ext uri="{FF2B5EF4-FFF2-40B4-BE49-F238E27FC236}">
                <a16:creationId xmlns:a16="http://schemas.microsoft.com/office/drawing/2014/main" id="{22744E34-7AB4-4E45-976B-244C04EC3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87AE27-9AF5-4466-8448-640B1C329BF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2262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CDC1-C13C-4950-A65B-352765FABB7B}"/>
              </a:ext>
            </a:extLst>
          </p:cNvPr>
          <p:cNvSpPr>
            <a:spLocks noGrp="1"/>
          </p:cNvSpPr>
          <p:nvPr>
            <p:ph type="title"/>
          </p:nvPr>
        </p:nvSpPr>
        <p:spPr>
          <a:xfrm>
            <a:off x="0" y="0"/>
            <a:ext cx="9046817" cy="1325563"/>
          </a:xfr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2955B60-04F6-4F08-814B-02B2DE778EF7}"/>
              </a:ext>
            </a:extLst>
          </p:cNvPr>
          <p:cNvSpPr>
            <a:spLocks noGrp="1"/>
          </p:cNvSpPr>
          <p:nvPr>
            <p:ph type="dt" sz="half" idx="10"/>
          </p:nvPr>
        </p:nvSpPr>
        <p:spPr/>
        <p:txBody>
          <a:bodyPr/>
          <a:lstStyle/>
          <a:p>
            <a:fld id="{7B268192-F4A8-45E6-A8AD-C84EF33EB0C9}" type="datetimeFigureOut">
              <a:rPr lang="en-US" smtClean="0"/>
              <a:t>11/14/2023</a:t>
            </a:fld>
            <a:endParaRPr lang="en-US"/>
          </a:p>
        </p:txBody>
      </p:sp>
      <p:sp>
        <p:nvSpPr>
          <p:cNvPr id="4" name="Footer Placeholder 3">
            <a:extLst>
              <a:ext uri="{FF2B5EF4-FFF2-40B4-BE49-F238E27FC236}">
                <a16:creationId xmlns:a16="http://schemas.microsoft.com/office/drawing/2014/main" id="{F4C9A39E-1258-4983-BE61-1F3881192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16BBAA-5E3C-4EE3-BCCB-3397C479D6F4}"/>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33095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EF276-A65E-4F32-A6FC-4D73216DD1BB}"/>
              </a:ext>
            </a:extLst>
          </p:cNvPr>
          <p:cNvSpPr>
            <a:spLocks noGrp="1"/>
          </p:cNvSpPr>
          <p:nvPr>
            <p:ph type="dt" sz="half" idx="10"/>
          </p:nvPr>
        </p:nvSpPr>
        <p:spPr/>
        <p:txBody>
          <a:bodyPr/>
          <a:lstStyle/>
          <a:p>
            <a:fld id="{7B268192-F4A8-45E6-A8AD-C84EF33EB0C9}" type="datetimeFigureOut">
              <a:rPr lang="en-US" smtClean="0"/>
              <a:t>11/14/2023</a:t>
            </a:fld>
            <a:endParaRPr lang="en-US"/>
          </a:p>
        </p:txBody>
      </p:sp>
      <p:sp>
        <p:nvSpPr>
          <p:cNvPr id="3" name="Footer Placeholder 2">
            <a:extLst>
              <a:ext uri="{FF2B5EF4-FFF2-40B4-BE49-F238E27FC236}">
                <a16:creationId xmlns:a16="http://schemas.microsoft.com/office/drawing/2014/main" id="{AB178BF3-448B-4A18-949B-369EBA7A1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1052E-EEB4-4D42-A3A6-DE3051D2C9AB}"/>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68866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40EB-29C6-4AB6-AD2D-FEA4280B3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EE6623-3C07-4445-947D-2D8215D83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40E984-1CB1-4631-9ADF-9D2C534EC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42C2B-D993-4316-AC62-3A81621D5740}"/>
              </a:ext>
            </a:extLst>
          </p:cNvPr>
          <p:cNvSpPr>
            <a:spLocks noGrp="1"/>
          </p:cNvSpPr>
          <p:nvPr>
            <p:ph type="dt" sz="half" idx="10"/>
          </p:nvPr>
        </p:nvSpPr>
        <p:spPr/>
        <p:txBody>
          <a:bodyPr/>
          <a:lstStyle/>
          <a:p>
            <a:fld id="{7B268192-F4A8-45E6-A8AD-C84EF33EB0C9}" type="datetimeFigureOut">
              <a:rPr lang="en-US" smtClean="0"/>
              <a:t>11/14/2023</a:t>
            </a:fld>
            <a:endParaRPr lang="en-US"/>
          </a:p>
        </p:txBody>
      </p:sp>
      <p:sp>
        <p:nvSpPr>
          <p:cNvPr id="6" name="Footer Placeholder 5">
            <a:extLst>
              <a:ext uri="{FF2B5EF4-FFF2-40B4-BE49-F238E27FC236}">
                <a16:creationId xmlns:a16="http://schemas.microsoft.com/office/drawing/2014/main" id="{3BDF1E0B-E4B4-425F-B1E3-12C2C8250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724ED-317B-474D-8086-91A27E1BA00E}"/>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22997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844E-3C62-402B-9F1E-B8D77B84E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96897-45B3-48C3-BF84-74736104F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50D229-4DE0-4B9A-A10F-CAC41B0C2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B916C-1697-4659-8DF6-B5C21E7E895E}"/>
              </a:ext>
            </a:extLst>
          </p:cNvPr>
          <p:cNvSpPr>
            <a:spLocks noGrp="1"/>
          </p:cNvSpPr>
          <p:nvPr>
            <p:ph type="dt" sz="half" idx="10"/>
          </p:nvPr>
        </p:nvSpPr>
        <p:spPr/>
        <p:txBody>
          <a:bodyPr/>
          <a:lstStyle/>
          <a:p>
            <a:fld id="{7B268192-F4A8-45E6-A8AD-C84EF33EB0C9}" type="datetimeFigureOut">
              <a:rPr lang="en-US" smtClean="0"/>
              <a:t>11/14/2023</a:t>
            </a:fld>
            <a:endParaRPr lang="en-US"/>
          </a:p>
        </p:txBody>
      </p:sp>
      <p:sp>
        <p:nvSpPr>
          <p:cNvPr id="6" name="Footer Placeholder 5">
            <a:extLst>
              <a:ext uri="{FF2B5EF4-FFF2-40B4-BE49-F238E27FC236}">
                <a16:creationId xmlns:a16="http://schemas.microsoft.com/office/drawing/2014/main" id="{E72B7960-3ABC-478F-A6E8-7E00BCE2E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CE886-94BF-4555-8E3C-CEF36CA25FA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80951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B46F5-9792-41CF-8FB5-800B92C95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103A1-3BCD-4A24-9291-D309AB6C4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A745C-80F2-4D75-BABA-245D0F22F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8192-F4A8-45E6-A8AD-C84EF33EB0C9}" type="datetimeFigureOut">
              <a:rPr lang="en-US" smtClean="0"/>
              <a:t>11/14/2023</a:t>
            </a:fld>
            <a:endParaRPr lang="en-US"/>
          </a:p>
        </p:txBody>
      </p:sp>
      <p:sp>
        <p:nvSpPr>
          <p:cNvPr id="5" name="Footer Placeholder 4">
            <a:extLst>
              <a:ext uri="{FF2B5EF4-FFF2-40B4-BE49-F238E27FC236}">
                <a16:creationId xmlns:a16="http://schemas.microsoft.com/office/drawing/2014/main" id="{9028F725-E2BF-4F9E-A14E-20CF58F98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7493DD-5EB8-45DB-A9EA-15BC506E1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C6183-770D-4AD2-AFDE-8695D801C866}" type="slidenum">
              <a:rPr lang="en-US" smtClean="0"/>
              <a:t>‹#›</a:t>
            </a:fld>
            <a:endParaRPr lang="en-US"/>
          </a:p>
        </p:txBody>
      </p:sp>
    </p:spTree>
    <p:extLst>
      <p:ext uri="{BB962C8B-B14F-4D97-AF65-F5344CB8AC3E}">
        <p14:creationId xmlns:p14="http://schemas.microsoft.com/office/powerpoint/2010/main" val="385688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9AA-361B-4E38-8CF3-00B103BC75FD}"/>
              </a:ext>
            </a:extLst>
          </p:cNvPr>
          <p:cNvSpPr>
            <a:spLocks noGrp="1"/>
          </p:cNvSpPr>
          <p:nvPr>
            <p:ph type="ctrTitle"/>
          </p:nvPr>
        </p:nvSpPr>
        <p:spPr/>
        <p:txBody>
          <a:bodyPr/>
          <a:lstStyle/>
          <a:p>
            <a:r>
              <a:rPr lang="en-US" dirty="0"/>
              <a:t>Containers and Modern DevOps</a:t>
            </a:r>
          </a:p>
        </p:txBody>
      </p:sp>
      <p:sp>
        <p:nvSpPr>
          <p:cNvPr id="3" name="Subtitle 2">
            <a:extLst>
              <a:ext uri="{FF2B5EF4-FFF2-40B4-BE49-F238E27FC236}">
                <a16:creationId xmlns:a16="http://schemas.microsoft.com/office/drawing/2014/main" id="{5DBEC130-BCA4-4435-A85A-7711555B3698}"/>
              </a:ext>
            </a:extLst>
          </p:cNvPr>
          <p:cNvSpPr>
            <a:spLocks noGrp="1"/>
          </p:cNvSpPr>
          <p:nvPr>
            <p:ph type="subTitle" idx="1"/>
          </p:nvPr>
        </p:nvSpPr>
        <p:spPr/>
        <p:txBody>
          <a:bodyPr/>
          <a:lstStyle/>
          <a:p>
            <a:r>
              <a:rPr lang="en-US" dirty="0"/>
              <a:t>Nick Kwiatkowski, MMCFUG</a:t>
            </a:r>
          </a:p>
          <a:p>
            <a:r>
              <a:rPr lang="en-US" dirty="0"/>
              <a:t>11/14/23</a:t>
            </a:r>
          </a:p>
        </p:txBody>
      </p:sp>
    </p:spTree>
    <p:extLst>
      <p:ext uri="{BB962C8B-B14F-4D97-AF65-F5344CB8AC3E}">
        <p14:creationId xmlns:p14="http://schemas.microsoft.com/office/powerpoint/2010/main" val="159311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8862-9732-F4FB-33E6-58AEA2E125D6}"/>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3D36289F-9864-1921-AC1F-2031EB2433BE}"/>
              </a:ext>
            </a:extLst>
          </p:cNvPr>
          <p:cNvSpPr>
            <a:spLocks noGrp="1"/>
          </p:cNvSpPr>
          <p:nvPr>
            <p:ph idx="1"/>
          </p:nvPr>
        </p:nvSpPr>
        <p:spPr/>
        <p:txBody>
          <a:bodyPr/>
          <a:lstStyle/>
          <a:p>
            <a:r>
              <a:rPr lang="en-US" dirty="0"/>
              <a:t>When working with containers there are usually two files that define how everything comes together:</a:t>
            </a:r>
          </a:p>
          <a:p>
            <a:pPr lvl="1"/>
            <a:r>
              <a:rPr lang="en-US" b="1" dirty="0" err="1"/>
              <a:t>Dockerfile</a:t>
            </a:r>
            <a:endParaRPr lang="en-US" b="1" dirty="0"/>
          </a:p>
          <a:p>
            <a:pPr lvl="2"/>
            <a:r>
              <a:rPr lang="en-US" dirty="0"/>
              <a:t>This is a file that acts as a script to build your images.</a:t>
            </a:r>
          </a:p>
          <a:p>
            <a:pPr lvl="2"/>
            <a:r>
              <a:rPr lang="en-US" dirty="0"/>
              <a:t>It can import other </a:t>
            </a:r>
            <a:r>
              <a:rPr lang="en-US" dirty="0" err="1"/>
              <a:t>Dockerfiles</a:t>
            </a:r>
            <a:r>
              <a:rPr lang="en-US" dirty="0"/>
              <a:t>, including public ones, to build your application.</a:t>
            </a:r>
          </a:p>
          <a:p>
            <a:pPr lvl="2"/>
            <a:r>
              <a:rPr lang="en-US" dirty="0"/>
              <a:t>Each line in this file generates that layer, or hard drive image.</a:t>
            </a:r>
          </a:p>
          <a:p>
            <a:pPr lvl="1"/>
            <a:r>
              <a:rPr lang="en-US" b="1" dirty="0"/>
              <a:t>Compose</a:t>
            </a:r>
            <a:r>
              <a:rPr lang="en-US" dirty="0"/>
              <a:t> or Service definition file</a:t>
            </a:r>
          </a:p>
          <a:p>
            <a:pPr lvl="2"/>
            <a:r>
              <a:rPr lang="en-US" dirty="0"/>
              <a:t>This is a file that defines everything for the application you are standing up, including which images to use, environment variables, networking requirements, CPU requirements, memory, and application dependencies.</a:t>
            </a:r>
          </a:p>
          <a:p>
            <a:pPr lvl="2"/>
            <a:r>
              <a:rPr lang="en-US" dirty="0"/>
              <a:t>A service definition will usually tie together multiple running containers and set them up so your app can run.  This can include your </a:t>
            </a:r>
            <a:r>
              <a:rPr lang="en-US" dirty="0" err="1"/>
              <a:t>Lucee</a:t>
            </a:r>
            <a:r>
              <a:rPr lang="en-US" dirty="0"/>
              <a:t> app, a database, a web server, etc.</a:t>
            </a:r>
          </a:p>
          <a:p>
            <a:pPr lvl="2"/>
            <a:endParaRPr lang="en-US" dirty="0"/>
          </a:p>
        </p:txBody>
      </p:sp>
    </p:spTree>
    <p:extLst>
      <p:ext uri="{BB962C8B-B14F-4D97-AF65-F5344CB8AC3E}">
        <p14:creationId xmlns:p14="http://schemas.microsoft.com/office/powerpoint/2010/main" val="360786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00C4-8665-0B4A-CA8B-3D0D0D6D2B6A}"/>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9EB07887-5D67-B0FE-1D45-E298D40E0D02}"/>
              </a:ext>
            </a:extLst>
          </p:cNvPr>
          <p:cNvSpPr>
            <a:spLocks noGrp="1"/>
          </p:cNvSpPr>
          <p:nvPr>
            <p:ph idx="1"/>
          </p:nvPr>
        </p:nvSpPr>
        <p:spPr/>
        <p:txBody>
          <a:bodyPr/>
          <a:lstStyle/>
          <a:p>
            <a:r>
              <a:rPr lang="en-US" dirty="0" err="1"/>
              <a:t>Dockerfile</a:t>
            </a:r>
            <a:endParaRPr lang="en-US" dirty="0"/>
          </a:p>
          <a:p>
            <a:pPr lvl="1"/>
            <a:r>
              <a:rPr lang="en-US" dirty="0"/>
              <a:t>The </a:t>
            </a:r>
            <a:r>
              <a:rPr lang="en-US" dirty="0" err="1"/>
              <a:t>Dockerfile</a:t>
            </a:r>
            <a:r>
              <a:rPr lang="en-US" dirty="0"/>
              <a:t> is a text document that is a list of the commands executed in your image in order to setup your image.</a:t>
            </a:r>
          </a:p>
          <a:p>
            <a:pPr lvl="1"/>
            <a:r>
              <a:rPr lang="en-US" dirty="0"/>
              <a:t>The “FROM” line essentially imports a </a:t>
            </a:r>
            <a:r>
              <a:rPr lang="en-US" dirty="0" err="1"/>
              <a:t>Dockerfile</a:t>
            </a:r>
            <a:r>
              <a:rPr lang="en-US" dirty="0"/>
              <a:t> from somewhere else.  This could be a URL, or it could be from </a:t>
            </a:r>
            <a:r>
              <a:rPr lang="en-US" i="1" dirty="0"/>
              <a:t>hub.docker.com</a:t>
            </a:r>
            <a:r>
              <a:rPr lang="en-US" dirty="0"/>
              <a:t>  (default)</a:t>
            </a:r>
          </a:p>
          <a:p>
            <a:pPr lvl="1"/>
            <a:r>
              <a:rPr lang="en-US" dirty="0"/>
              <a:t>After the URL, you will see a colon, then a version number.</a:t>
            </a:r>
          </a:p>
          <a:p>
            <a:pPr lvl="1"/>
            <a:r>
              <a:rPr lang="en-US" dirty="0"/>
              <a:t>It’s typical to have versions as “latest” and major versions.  You can include that so that if the upstream layers get updated or patched, you get those updates every time you launch your container. </a:t>
            </a:r>
          </a:p>
          <a:p>
            <a:pPr lvl="1"/>
            <a:endParaRPr lang="en-US" dirty="0"/>
          </a:p>
        </p:txBody>
      </p:sp>
      <p:pic>
        <p:nvPicPr>
          <p:cNvPr id="5" name="Picture 4">
            <a:extLst>
              <a:ext uri="{FF2B5EF4-FFF2-40B4-BE49-F238E27FC236}">
                <a16:creationId xmlns:a16="http://schemas.microsoft.com/office/drawing/2014/main" id="{0E3FDCC5-991E-7A85-A7A4-AAAEFF768565}"/>
              </a:ext>
            </a:extLst>
          </p:cNvPr>
          <p:cNvPicPr>
            <a:picLocks noChangeAspect="1"/>
          </p:cNvPicPr>
          <p:nvPr/>
        </p:nvPicPr>
        <p:blipFill>
          <a:blip r:embed="rId2"/>
          <a:stretch>
            <a:fillRect/>
          </a:stretch>
        </p:blipFill>
        <p:spPr>
          <a:xfrm>
            <a:off x="4243449" y="4688681"/>
            <a:ext cx="7433956" cy="2091057"/>
          </a:xfrm>
          <a:prstGeom prst="rect">
            <a:avLst/>
          </a:prstGeom>
        </p:spPr>
      </p:pic>
    </p:spTree>
    <p:extLst>
      <p:ext uri="{BB962C8B-B14F-4D97-AF65-F5344CB8AC3E}">
        <p14:creationId xmlns:p14="http://schemas.microsoft.com/office/powerpoint/2010/main" val="80066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98DB-4E09-0DFD-8194-4D634C3576D1}"/>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C770F7CA-4416-70E4-060E-919BFC03B74E}"/>
              </a:ext>
            </a:extLst>
          </p:cNvPr>
          <p:cNvSpPr>
            <a:spLocks noGrp="1"/>
          </p:cNvSpPr>
          <p:nvPr>
            <p:ph idx="1"/>
          </p:nvPr>
        </p:nvSpPr>
        <p:spPr/>
        <p:txBody>
          <a:bodyPr/>
          <a:lstStyle/>
          <a:p>
            <a:r>
              <a:rPr lang="en-US" dirty="0"/>
              <a:t>Compose or service definitions</a:t>
            </a:r>
          </a:p>
          <a:p>
            <a:pPr lvl="1"/>
            <a:r>
              <a:rPr lang="en-US" dirty="0"/>
              <a:t>In Docker/Swarm, commonly used for dev machines, you would use Docker Compose (docker-</a:t>
            </a:r>
            <a:r>
              <a:rPr lang="en-US" dirty="0" err="1"/>
              <a:t>compose.yml</a:t>
            </a:r>
            <a:r>
              <a:rPr lang="en-US" dirty="0"/>
              <a:t>).</a:t>
            </a:r>
          </a:p>
          <a:p>
            <a:pPr lvl="1"/>
            <a:r>
              <a:rPr lang="en-US" dirty="0"/>
              <a:t>This file can define everything you need to run your app on a local machine.</a:t>
            </a:r>
          </a:p>
          <a:p>
            <a:pPr lvl="1"/>
            <a:r>
              <a:rPr lang="en-US" dirty="0"/>
              <a:t>You would include environment variables, paths to images, volumes (persistent storage), and which TCP/UDP ports you plan on exposing to your local machine.</a:t>
            </a:r>
          </a:p>
          <a:p>
            <a:pPr lvl="1"/>
            <a:endParaRPr lang="en-US" dirty="0"/>
          </a:p>
          <a:p>
            <a:pPr lvl="1"/>
            <a:r>
              <a:rPr lang="en-US" dirty="0"/>
              <a:t>Providers other than Docker use other file standards</a:t>
            </a:r>
            <a:br>
              <a:rPr lang="en-US" dirty="0"/>
            </a:br>
            <a:r>
              <a:rPr lang="en-US" dirty="0"/>
              <a:t>to setup their service definitions.  We will demo</a:t>
            </a:r>
            <a:br>
              <a:rPr lang="en-US" dirty="0"/>
            </a:br>
            <a:r>
              <a:rPr lang="en-US" dirty="0"/>
              <a:t>others later. </a:t>
            </a:r>
          </a:p>
        </p:txBody>
      </p:sp>
      <p:pic>
        <p:nvPicPr>
          <p:cNvPr id="5" name="Picture 4">
            <a:extLst>
              <a:ext uri="{FF2B5EF4-FFF2-40B4-BE49-F238E27FC236}">
                <a16:creationId xmlns:a16="http://schemas.microsoft.com/office/drawing/2014/main" id="{27CE0FBE-A581-F92E-085B-2B3B318E903B}"/>
              </a:ext>
            </a:extLst>
          </p:cNvPr>
          <p:cNvPicPr>
            <a:picLocks noChangeAspect="1"/>
          </p:cNvPicPr>
          <p:nvPr/>
        </p:nvPicPr>
        <p:blipFill>
          <a:blip r:embed="rId2"/>
          <a:stretch>
            <a:fillRect/>
          </a:stretch>
        </p:blipFill>
        <p:spPr>
          <a:xfrm>
            <a:off x="7513804" y="4199907"/>
            <a:ext cx="4141827" cy="2551800"/>
          </a:xfrm>
          <a:prstGeom prst="rect">
            <a:avLst/>
          </a:prstGeom>
        </p:spPr>
      </p:pic>
    </p:spTree>
    <p:extLst>
      <p:ext uri="{BB962C8B-B14F-4D97-AF65-F5344CB8AC3E}">
        <p14:creationId xmlns:p14="http://schemas.microsoft.com/office/powerpoint/2010/main" val="266470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532BE0-049D-8246-C19C-1C96A0ACA1B8}"/>
              </a:ext>
            </a:extLst>
          </p:cNvPr>
          <p:cNvSpPr>
            <a:spLocks noGrp="1"/>
          </p:cNvSpPr>
          <p:nvPr>
            <p:ph type="title"/>
          </p:nvPr>
        </p:nvSpPr>
        <p:spPr/>
        <p:txBody>
          <a:bodyPr/>
          <a:lstStyle/>
          <a:p>
            <a:r>
              <a:rPr lang="en-US" dirty="0"/>
              <a:t>Developer Workflow</a:t>
            </a:r>
          </a:p>
        </p:txBody>
      </p:sp>
      <p:sp>
        <p:nvSpPr>
          <p:cNvPr id="5" name="Text Placeholder 4">
            <a:extLst>
              <a:ext uri="{FF2B5EF4-FFF2-40B4-BE49-F238E27FC236}">
                <a16:creationId xmlns:a16="http://schemas.microsoft.com/office/drawing/2014/main" id="{92D9D379-628D-4905-294E-33310B0A9B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629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532DAA-5BD6-6DB2-1F4D-5E9EB93436C7}"/>
              </a:ext>
            </a:extLst>
          </p:cNvPr>
          <p:cNvSpPr>
            <a:spLocks noGrp="1"/>
          </p:cNvSpPr>
          <p:nvPr>
            <p:ph type="title"/>
          </p:nvPr>
        </p:nvSpPr>
        <p:spPr/>
        <p:txBody>
          <a:bodyPr/>
          <a:lstStyle/>
          <a:p>
            <a:r>
              <a:rPr lang="en-US" dirty="0"/>
              <a:t>Developer Workflow</a:t>
            </a:r>
          </a:p>
        </p:txBody>
      </p:sp>
      <p:sp>
        <p:nvSpPr>
          <p:cNvPr id="5" name="Content Placeholder 4">
            <a:extLst>
              <a:ext uri="{FF2B5EF4-FFF2-40B4-BE49-F238E27FC236}">
                <a16:creationId xmlns:a16="http://schemas.microsoft.com/office/drawing/2014/main" id="{A5DD7078-3E96-5D2E-7E94-257C1B22BDD0}"/>
              </a:ext>
            </a:extLst>
          </p:cNvPr>
          <p:cNvSpPr>
            <a:spLocks noGrp="1"/>
          </p:cNvSpPr>
          <p:nvPr>
            <p:ph idx="1"/>
          </p:nvPr>
        </p:nvSpPr>
        <p:spPr/>
        <p:txBody>
          <a:bodyPr/>
          <a:lstStyle/>
          <a:p>
            <a:r>
              <a:rPr lang="en-US" dirty="0"/>
              <a:t>From a developer perspective, you will want to work on your application and prepare it to be deployed into different environments (like production or test).</a:t>
            </a:r>
          </a:p>
          <a:p>
            <a:r>
              <a:rPr lang="en-US" dirty="0"/>
              <a:t>Most developers will use Docker (via Docker Desktop) to work on their code.</a:t>
            </a:r>
          </a:p>
          <a:p>
            <a:pPr lvl="1"/>
            <a:r>
              <a:rPr lang="en-US" dirty="0"/>
              <a:t>Docker allows you to bridge (or mount) the container and your local file system</a:t>
            </a:r>
          </a:p>
          <a:p>
            <a:pPr lvl="1"/>
            <a:r>
              <a:rPr lang="en-US" dirty="0"/>
              <a:t>This allows you to work on files, save them and have them show up in the container running on your desktop.</a:t>
            </a:r>
          </a:p>
          <a:p>
            <a:pPr lvl="1"/>
            <a:endParaRPr lang="en-US" dirty="0"/>
          </a:p>
        </p:txBody>
      </p:sp>
    </p:spTree>
    <p:extLst>
      <p:ext uri="{BB962C8B-B14F-4D97-AF65-F5344CB8AC3E}">
        <p14:creationId xmlns:p14="http://schemas.microsoft.com/office/powerpoint/2010/main" val="113140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B597-0002-AB18-4070-F0C3AC0DAE81}"/>
              </a:ext>
            </a:extLst>
          </p:cNvPr>
          <p:cNvSpPr>
            <a:spLocks noGrp="1"/>
          </p:cNvSpPr>
          <p:nvPr>
            <p:ph type="title"/>
          </p:nvPr>
        </p:nvSpPr>
        <p:spPr/>
        <p:txBody>
          <a:bodyPr/>
          <a:lstStyle/>
          <a:p>
            <a:r>
              <a:rPr lang="en-US" dirty="0"/>
              <a:t>Developer Workflow</a:t>
            </a:r>
          </a:p>
        </p:txBody>
      </p:sp>
      <p:sp>
        <p:nvSpPr>
          <p:cNvPr id="3" name="Content Placeholder 2">
            <a:extLst>
              <a:ext uri="{FF2B5EF4-FFF2-40B4-BE49-F238E27FC236}">
                <a16:creationId xmlns:a16="http://schemas.microsoft.com/office/drawing/2014/main" id="{CF7C48EC-4D9E-A877-19B3-E9EB3CC37992}"/>
              </a:ext>
            </a:extLst>
          </p:cNvPr>
          <p:cNvSpPr>
            <a:spLocks noGrp="1"/>
          </p:cNvSpPr>
          <p:nvPr>
            <p:ph idx="1"/>
          </p:nvPr>
        </p:nvSpPr>
        <p:spPr/>
        <p:txBody>
          <a:bodyPr/>
          <a:lstStyle/>
          <a:p>
            <a:r>
              <a:rPr lang="en-US" dirty="0"/>
              <a:t>As a developer, you will need:</a:t>
            </a:r>
          </a:p>
          <a:p>
            <a:pPr lvl="1"/>
            <a:r>
              <a:rPr lang="en-US" dirty="0"/>
              <a:t>GIT (or another source control system)</a:t>
            </a:r>
          </a:p>
          <a:p>
            <a:pPr lvl="2"/>
            <a:r>
              <a:rPr lang="en-US" dirty="0"/>
              <a:t>This is extremely important, even if you only develop code by yourself.  What ends up in the source control is what is deployed to the production server, and nothing else.</a:t>
            </a:r>
          </a:p>
          <a:p>
            <a:pPr lvl="2"/>
            <a:r>
              <a:rPr lang="en-US" dirty="0"/>
              <a:t>This makes deployments consistent and reliable</a:t>
            </a:r>
          </a:p>
          <a:p>
            <a:pPr lvl="1"/>
            <a:r>
              <a:rPr lang="en-US" dirty="0"/>
              <a:t>Docker Desktop</a:t>
            </a:r>
          </a:p>
          <a:p>
            <a:pPr lvl="2"/>
            <a:r>
              <a:rPr lang="en-US" dirty="0"/>
              <a:t>This is your container engine.  On Windows it spins up an instance under WSL2 (Windows Subsystem for Linux), and on MacOS is uses </a:t>
            </a:r>
            <a:r>
              <a:rPr lang="en-US" dirty="0" err="1"/>
              <a:t>containerd</a:t>
            </a:r>
            <a:r>
              <a:rPr lang="en-US" dirty="0"/>
              <a:t> to deploy containers.</a:t>
            </a:r>
          </a:p>
          <a:p>
            <a:pPr lvl="2"/>
            <a:r>
              <a:rPr lang="en-US" dirty="0"/>
              <a:t>Easy to start, stop, deploy, clean up images, volumes and containers.</a:t>
            </a:r>
          </a:p>
        </p:txBody>
      </p:sp>
      <p:pic>
        <p:nvPicPr>
          <p:cNvPr id="5" name="Picture 4">
            <a:extLst>
              <a:ext uri="{FF2B5EF4-FFF2-40B4-BE49-F238E27FC236}">
                <a16:creationId xmlns:a16="http://schemas.microsoft.com/office/drawing/2014/main" id="{606F4D92-1278-0759-2779-0D24ACF3C9BD}"/>
              </a:ext>
            </a:extLst>
          </p:cNvPr>
          <p:cNvPicPr>
            <a:picLocks noChangeAspect="1"/>
          </p:cNvPicPr>
          <p:nvPr/>
        </p:nvPicPr>
        <p:blipFill>
          <a:blip r:embed="rId2"/>
          <a:stretch>
            <a:fillRect/>
          </a:stretch>
        </p:blipFill>
        <p:spPr>
          <a:xfrm>
            <a:off x="3751118" y="4508982"/>
            <a:ext cx="4149932" cy="2349018"/>
          </a:xfrm>
          <a:prstGeom prst="rect">
            <a:avLst/>
          </a:prstGeom>
        </p:spPr>
      </p:pic>
    </p:spTree>
    <p:extLst>
      <p:ext uri="{BB962C8B-B14F-4D97-AF65-F5344CB8AC3E}">
        <p14:creationId xmlns:p14="http://schemas.microsoft.com/office/powerpoint/2010/main" val="114110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D4B4-6F98-6D0D-9C7E-BE839DF85072}"/>
              </a:ext>
            </a:extLst>
          </p:cNvPr>
          <p:cNvSpPr>
            <a:spLocks noGrp="1"/>
          </p:cNvSpPr>
          <p:nvPr>
            <p:ph type="title"/>
          </p:nvPr>
        </p:nvSpPr>
        <p:spPr/>
        <p:txBody>
          <a:bodyPr/>
          <a:lstStyle/>
          <a:p>
            <a:r>
              <a:rPr lang="en-US" dirty="0"/>
              <a:t>Developer Workflow</a:t>
            </a:r>
          </a:p>
        </p:txBody>
      </p:sp>
      <p:sp>
        <p:nvSpPr>
          <p:cNvPr id="3" name="Content Placeholder 2">
            <a:extLst>
              <a:ext uri="{FF2B5EF4-FFF2-40B4-BE49-F238E27FC236}">
                <a16:creationId xmlns:a16="http://schemas.microsoft.com/office/drawing/2014/main" id="{04D42BD9-7874-4C68-A485-ACAD503EBB01}"/>
              </a:ext>
            </a:extLst>
          </p:cNvPr>
          <p:cNvSpPr>
            <a:spLocks noGrp="1"/>
          </p:cNvSpPr>
          <p:nvPr>
            <p:ph idx="1"/>
          </p:nvPr>
        </p:nvSpPr>
        <p:spPr/>
        <p:txBody>
          <a:bodyPr/>
          <a:lstStyle/>
          <a:p>
            <a:r>
              <a:rPr lang="en-US" dirty="0"/>
              <a:t>Setting up your environment</a:t>
            </a:r>
          </a:p>
          <a:p>
            <a:pPr lvl="1"/>
            <a:r>
              <a:rPr lang="en-US" dirty="0"/>
              <a:t>Install Docker Desktop, Git</a:t>
            </a:r>
          </a:p>
          <a:p>
            <a:pPr lvl="1"/>
            <a:r>
              <a:rPr lang="en-US" dirty="0"/>
              <a:t>Create a git repository</a:t>
            </a:r>
          </a:p>
          <a:p>
            <a:pPr lvl="1"/>
            <a:r>
              <a:rPr lang="en-US" dirty="0"/>
              <a:t>Setup a directory structure for your project</a:t>
            </a:r>
          </a:p>
          <a:p>
            <a:pPr lvl="2"/>
            <a:r>
              <a:rPr lang="en-US" dirty="0"/>
              <a:t>One directory per container you plan on running.  E.g. frontend/,  </a:t>
            </a:r>
            <a:r>
              <a:rPr lang="en-US" dirty="0" err="1"/>
              <a:t>db</a:t>
            </a:r>
            <a:r>
              <a:rPr lang="en-US" dirty="0"/>
              <a:t>/,  proxy,  etc.</a:t>
            </a:r>
          </a:p>
          <a:p>
            <a:pPr lvl="1"/>
            <a:r>
              <a:rPr lang="en-US" dirty="0"/>
              <a:t>Create base </a:t>
            </a:r>
            <a:r>
              <a:rPr lang="en-US" i="1" dirty="0" err="1"/>
              <a:t>Dockerfile</a:t>
            </a:r>
            <a:r>
              <a:rPr lang="en-US" dirty="0"/>
              <a:t>(s) for your containers</a:t>
            </a:r>
          </a:p>
          <a:p>
            <a:pPr lvl="1"/>
            <a:r>
              <a:rPr lang="en-US" dirty="0"/>
              <a:t>Create a base </a:t>
            </a:r>
            <a:r>
              <a:rPr lang="en-US" i="1" dirty="0"/>
              <a:t>docker-</a:t>
            </a:r>
            <a:r>
              <a:rPr lang="en-US" i="1" dirty="0" err="1"/>
              <a:t>compose.yml</a:t>
            </a:r>
            <a:r>
              <a:rPr lang="en-US" dirty="0"/>
              <a:t> for your project</a:t>
            </a:r>
          </a:p>
          <a:p>
            <a:pPr lvl="1"/>
            <a:r>
              <a:rPr lang="en-US" dirty="0"/>
              <a:t>Run </a:t>
            </a:r>
            <a:r>
              <a:rPr lang="en-US" b="1" i="1" dirty="0"/>
              <a:t>docker compose up</a:t>
            </a:r>
            <a:r>
              <a:rPr lang="en-US" dirty="0"/>
              <a:t> in a new terminal</a:t>
            </a:r>
          </a:p>
          <a:p>
            <a:pPr lvl="1"/>
            <a:r>
              <a:rPr lang="en-US" dirty="0"/>
              <a:t>Write your code!</a:t>
            </a:r>
          </a:p>
        </p:txBody>
      </p:sp>
    </p:spTree>
    <p:extLst>
      <p:ext uri="{BB962C8B-B14F-4D97-AF65-F5344CB8AC3E}">
        <p14:creationId xmlns:p14="http://schemas.microsoft.com/office/powerpoint/2010/main" val="353359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4C0A-D32F-1861-F180-214700EDE16B}"/>
              </a:ext>
            </a:extLst>
          </p:cNvPr>
          <p:cNvSpPr>
            <a:spLocks noGrp="1"/>
          </p:cNvSpPr>
          <p:nvPr>
            <p:ph type="title"/>
          </p:nvPr>
        </p:nvSpPr>
        <p:spPr/>
        <p:txBody>
          <a:bodyPr/>
          <a:lstStyle/>
          <a:p>
            <a:r>
              <a:rPr lang="en-US" dirty="0"/>
              <a:t>Developer Workflow</a:t>
            </a:r>
          </a:p>
        </p:txBody>
      </p:sp>
      <p:sp>
        <p:nvSpPr>
          <p:cNvPr id="3" name="Content Placeholder 2">
            <a:extLst>
              <a:ext uri="{FF2B5EF4-FFF2-40B4-BE49-F238E27FC236}">
                <a16:creationId xmlns:a16="http://schemas.microsoft.com/office/drawing/2014/main" id="{11E87E17-933F-B7A6-E291-A3F0D02021B3}"/>
              </a:ext>
            </a:extLst>
          </p:cNvPr>
          <p:cNvSpPr>
            <a:spLocks noGrp="1"/>
          </p:cNvSpPr>
          <p:nvPr>
            <p:ph idx="1"/>
          </p:nvPr>
        </p:nvSpPr>
        <p:spPr/>
        <p:txBody>
          <a:bodyPr/>
          <a:lstStyle/>
          <a:p>
            <a:r>
              <a:rPr lang="en-US" dirty="0"/>
              <a:t>Coding:</a:t>
            </a:r>
          </a:p>
          <a:p>
            <a:pPr lvl="1"/>
            <a:r>
              <a:rPr lang="en-US" dirty="0"/>
              <a:t>If you need to restart your server you can either</a:t>
            </a:r>
          </a:p>
          <a:p>
            <a:pPr lvl="2"/>
            <a:r>
              <a:rPr lang="en-US" i="1" dirty="0"/>
              <a:t>docker compose down    -&gt;   docker compose up</a:t>
            </a:r>
          </a:p>
          <a:p>
            <a:pPr lvl="2"/>
            <a:r>
              <a:rPr lang="en-US" i="1" dirty="0"/>
              <a:t>docker compose restart </a:t>
            </a:r>
            <a:r>
              <a:rPr lang="en-US" dirty="0"/>
              <a:t>&lt;container&gt;     e.g.  </a:t>
            </a:r>
            <a:r>
              <a:rPr lang="en-US" i="1" dirty="0"/>
              <a:t>docker compose restart frontend</a:t>
            </a:r>
          </a:p>
          <a:p>
            <a:pPr lvl="1"/>
            <a:r>
              <a:rPr lang="en-US" dirty="0"/>
              <a:t>Logs should be shown to the terminal window.  Smarter IDEs will also connect with it as well</a:t>
            </a:r>
          </a:p>
          <a:p>
            <a:pPr lvl="1"/>
            <a:r>
              <a:rPr lang="en-US" dirty="0"/>
              <a:t>If you need to make changes to the docker compose or </a:t>
            </a:r>
            <a:r>
              <a:rPr lang="en-US" dirty="0" err="1"/>
              <a:t>Dockerfile</a:t>
            </a:r>
            <a:r>
              <a:rPr lang="en-US" dirty="0"/>
              <a:t>, you will need to restart with </a:t>
            </a:r>
            <a:r>
              <a:rPr lang="en-US" i="1" dirty="0"/>
              <a:t>docker compose down</a:t>
            </a:r>
            <a:r>
              <a:rPr lang="en-US" dirty="0"/>
              <a:t> / </a:t>
            </a:r>
            <a:r>
              <a:rPr lang="en-US" i="1" dirty="0"/>
              <a:t>docker compose up</a:t>
            </a:r>
            <a:r>
              <a:rPr lang="en-US" dirty="0"/>
              <a:t>.  </a:t>
            </a:r>
          </a:p>
          <a:p>
            <a:pPr lvl="1"/>
            <a:r>
              <a:rPr lang="en-US" dirty="0"/>
              <a:t>When there aren’t any docker containers running, there shouldn’t be any impact on the performance or memory on your PC.</a:t>
            </a:r>
          </a:p>
        </p:txBody>
      </p:sp>
    </p:spTree>
    <p:extLst>
      <p:ext uri="{BB962C8B-B14F-4D97-AF65-F5344CB8AC3E}">
        <p14:creationId xmlns:p14="http://schemas.microsoft.com/office/powerpoint/2010/main" val="351978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28CF-3150-FD65-1971-4171FC8E1E45}"/>
              </a:ext>
            </a:extLst>
          </p:cNvPr>
          <p:cNvSpPr>
            <a:spLocks noGrp="1"/>
          </p:cNvSpPr>
          <p:nvPr>
            <p:ph type="title"/>
          </p:nvPr>
        </p:nvSpPr>
        <p:spPr/>
        <p:txBody>
          <a:bodyPr/>
          <a:lstStyle/>
          <a:p>
            <a:r>
              <a:rPr lang="en-US" dirty="0"/>
              <a:t>Developer Workflow</a:t>
            </a:r>
          </a:p>
        </p:txBody>
      </p:sp>
      <p:sp>
        <p:nvSpPr>
          <p:cNvPr id="3" name="Content Placeholder 2">
            <a:extLst>
              <a:ext uri="{FF2B5EF4-FFF2-40B4-BE49-F238E27FC236}">
                <a16:creationId xmlns:a16="http://schemas.microsoft.com/office/drawing/2014/main" id="{4BD28776-48AC-8218-23F9-1591AC465394}"/>
              </a:ext>
            </a:extLst>
          </p:cNvPr>
          <p:cNvSpPr>
            <a:spLocks noGrp="1"/>
          </p:cNvSpPr>
          <p:nvPr>
            <p:ph idx="1"/>
          </p:nvPr>
        </p:nvSpPr>
        <p:spPr/>
        <p:txBody>
          <a:bodyPr/>
          <a:lstStyle/>
          <a:p>
            <a:r>
              <a:rPr lang="en-US" dirty="0"/>
              <a:t>Getting ready to push to test/prod:</a:t>
            </a:r>
          </a:p>
          <a:p>
            <a:pPr lvl="1"/>
            <a:r>
              <a:rPr lang="en-US" dirty="0"/>
              <a:t>If the app pipeline is setup correctly, all you should have to do is commit to git.</a:t>
            </a:r>
          </a:p>
          <a:p>
            <a:pPr lvl="2"/>
            <a:r>
              <a:rPr lang="en-US" dirty="0"/>
              <a:t>If you are pushing to GitHub, you can use GitHub actions to run tests, automatically build your images, etc.</a:t>
            </a:r>
          </a:p>
          <a:p>
            <a:pPr lvl="1"/>
            <a:r>
              <a:rPr lang="en-US" dirty="0"/>
              <a:t>If you don’t use GitHub or other central repo that has a CI/CD pipeline available you might need to build your code on your PC.</a:t>
            </a:r>
          </a:p>
          <a:p>
            <a:pPr lvl="2"/>
            <a:r>
              <a:rPr lang="en-US" i="1" dirty="0"/>
              <a:t>docker compose build</a:t>
            </a:r>
            <a:br>
              <a:rPr lang="en-US" i="1" dirty="0"/>
            </a:br>
            <a:r>
              <a:rPr lang="en-US" i="1" dirty="0"/>
              <a:t>docker compose push</a:t>
            </a:r>
          </a:p>
          <a:p>
            <a:pPr lvl="2"/>
            <a:r>
              <a:rPr lang="en-US" dirty="0"/>
              <a:t>These commands will package up your code and push them to your image repository (more on that in a few slides)</a:t>
            </a:r>
          </a:p>
          <a:p>
            <a:pPr lvl="1"/>
            <a:endParaRPr lang="en-US" dirty="0"/>
          </a:p>
        </p:txBody>
      </p:sp>
    </p:spTree>
    <p:extLst>
      <p:ext uri="{BB962C8B-B14F-4D97-AF65-F5344CB8AC3E}">
        <p14:creationId xmlns:p14="http://schemas.microsoft.com/office/powerpoint/2010/main" val="274156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2566-146C-DD11-08A9-DA431899BF31}"/>
              </a:ext>
            </a:extLst>
          </p:cNvPr>
          <p:cNvSpPr>
            <a:spLocks noGrp="1"/>
          </p:cNvSpPr>
          <p:nvPr>
            <p:ph type="title"/>
          </p:nvPr>
        </p:nvSpPr>
        <p:spPr/>
        <p:txBody>
          <a:bodyPr/>
          <a:lstStyle/>
          <a:p>
            <a:r>
              <a:rPr lang="en-US" dirty="0"/>
              <a:t>Developer Workflow</a:t>
            </a:r>
          </a:p>
        </p:txBody>
      </p:sp>
      <p:sp>
        <p:nvSpPr>
          <p:cNvPr id="3" name="Content Placeholder 2">
            <a:extLst>
              <a:ext uri="{FF2B5EF4-FFF2-40B4-BE49-F238E27FC236}">
                <a16:creationId xmlns:a16="http://schemas.microsoft.com/office/drawing/2014/main" id="{1052DC7C-AD32-9D63-96C6-E65FD53DDEC6}"/>
              </a:ext>
            </a:extLst>
          </p:cNvPr>
          <p:cNvSpPr>
            <a:spLocks noGrp="1"/>
          </p:cNvSpPr>
          <p:nvPr>
            <p:ph idx="1"/>
          </p:nvPr>
        </p:nvSpPr>
        <p:spPr/>
        <p:txBody>
          <a:bodyPr/>
          <a:lstStyle/>
          <a:p>
            <a:r>
              <a:rPr lang="en-US" dirty="0"/>
              <a:t>Notes about building your apps:</a:t>
            </a:r>
          </a:p>
          <a:p>
            <a:pPr lvl="1"/>
            <a:r>
              <a:rPr lang="en-US" dirty="0"/>
              <a:t>Every time you deploy a new container (or do upgrades, </a:t>
            </a:r>
            <a:r>
              <a:rPr lang="en-US" dirty="0" err="1"/>
              <a:t>etc</a:t>
            </a:r>
            <a:r>
              <a:rPr lang="en-US" dirty="0"/>
              <a:t>)., the disk will be restored to what is in the image.</a:t>
            </a:r>
          </a:p>
          <a:p>
            <a:pPr lvl="2"/>
            <a:r>
              <a:rPr lang="en-US" dirty="0"/>
              <a:t>Known as </a:t>
            </a:r>
            <a:r>
              <a:rPr lang="en-US" dirty="0" err="1"/>
              <a:t>empericial</a:t>
            </a:r>
            <a:r>
              <a:rPr lang="en-US" dirty="0"/>
              <a:t> disks. </a:t>
            </a:r>
          </a:p>
          <a:p>
            <a:pPr lvl="2"/>
            <a:r>
              <a:rPr lang="en-US" dirty="0"/>
              <a:t>If you allow uploads, for example – you will need to design a strategy to store those outside your image.</a:t>
            </a:r>
          </a:p>
          <a:p>
            <a:pPr lvl="1"/>
            <a:r>
              <a:rPr lang="en-US" dirty="0"/>
              <a:t>You will want to do as much declaration in code instead of an admin panel.</a:t>
            </a:r>
          </a:p>
          <a:p>
            <a:pPr lvl="2"/>
            <a:r>
              <a:rPr lang="en-US" dirty="0"/>
              <a:t>If your workflow forces you to futz with the CFIDE/</a:t>
            </a:r>
            <a:r>
              <a:rPr lang="en-US" dirty="0" err="1"/>
              <a:t>Lucee</a:t>
            </a:r>
            <a:r>
              <a:rPr lang="en-US" dirty="0"/>
              <a:t> Admin, you will want to figure out how to do that in code.</a:t>
            </a:r>
          </a:p>
          <a:p>
            <a:pPr lvl="1"/>
            <a:r>
              <a:rPr lang="en-US" dirty="0"/>
              <a:t>Utilize environment variables and secrets as much as you can!</a:t>
            </a:r>
          </a:p>
          <a:p>
            <a:pPr lvl="2"/>
            <a:r>
              <a:rPr lang="en-US" dirty="0"/>
              <a:t>All container environments allow you to utilize environment variables to make the images portable and agile.  E.g. database DSNs, API endpoints, etc.</a:t>
            </a:r>
          </a:p>
          <a:p>
            <a:pPr lvl="2"/>
            <a:endParaRPr lang="en-US" dirty="0"/>
          </a:p>
        </p:txBody>
      </p:sp>
    </p:spTree>
    <p:extLst>
      <p:ext uri="{BB962C8B-B14F-4D97-AF65-F5344CB8AC3E}">
        <p14:creationId xmlns:p14="http://schemas.microsoft.com/office/powerpoint/2010/main" val="421199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45D6-EE90-3802-03AB-75B59BD7205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7C52C27-D904-BEE5-63A6-4E7396309B22}"/>
              </a:ext>
            </a:extLst>
          </p:cNvPr>
          <p:cNvSpPr>
            <a:spLocks noGrp="1"/>
          </p:cNvSpPr>
          <p:nvPr>
            <p:ph idx="1"/>
          </p:nvPr>
        </p:nvSpPr>
        <p:spPr/>
        <p:txBody>
          <a:bodyPr/>
          <a:lstStyle/>
          <a:p>
            <a:r>
              <a:rPr lang="en-US" dirty="0"/>
              <a:t>What are containers?</a:t>
            </a:r>
          </a:p>
          <a:p>
            <a:r>
              <a:rPr lang="en-US" dirty="0"/>
              <a:t>A picture of a modern DevOps pipeline</a:t>
            </a:r>
          </a:p>
          <a:p>
            <a:r>
              <a:rPr lang="en-US" dirty="0"/>
              <a:t>Developer workflow using containers</a:t>
            </a:r>
          </a:p>
          <a:p>
            <a:r>
              <a:rPr lang="en-US" dirty="0"/>
              <a:t>Moving apps from Dev to Test to Production in your own DC</a:t>
            </a:r>
          </a:p>
          <a:p>
            <a:r>
              <a:rPr lang="en-US" dirty="0"/>
              <a:t>Moving apps from Dev to Test to Production in the public cloud</a:t>
            </a:r>
          </a:p>
          <a:p>
            <a:endParaRPr lang="en-US" dirty="0"/>
          </a:p>
        </p:txBody>
      </p:sp>
    </p:spTree>
    <p:extLst>
      <p:ext uri="{BB962C8B-B14F-4D97-AF65-F5344CB8AC3E}">
        <p14:creationId xmlns:p14="http://schemas.microsoft.com/office/powerpoint/2010/main" val="216108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7522A1-81D3-3217-E407-22C5112C1DA9}"/>
              </a:ext>
            </a:extLst>
          </p:cNvPr>
          <p:cNvSpPr>
            <a:spLocks noGrp="1"/>
          </p:cNvSpPr>
          <p:nvPr>
            <p:ph type="title"/>
          </p:nvPr>
        </p:nvSpPr>
        <p:spPr/>
        <p:txBody>
          <a:bodyPr/>
          <a:lstStyle/>
          <a:p>
            <a:r>
              <a:rPr lang="en-US" dirty="0"/>
              <a:t>DevOps Workflow</a:t>
            </a:r>
          </a:p>
        </p:txBody>
      </p:sp>
      <p:sp>
        <p:nvSpPr>
          <p:cNvPr id="5" name="Text Placeholder 4">
            <a:extLst>
              <a:ext uri="{FF2B5EF4-FFF2-40B4-BE49-F238E27FC236}">
                <a16:creationId xmlns:a16="http://schemas.microsoft.com/office/drawing/2014/main" id="{BCFF35EC-4B5F-C756-D1EF-653886E722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1854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C3BDCD-1112-EAE0-B385-2C919775C3A0}"/>
              </a:ext>
            </a:extLst>
          </p:cNvPr>
          <p:cNvSpPr>
            <a:spLocks noGrp="1"/>
          </p:cNvSpPr>
          <p:nvPr>
            <p:ph type="title"/>
          </p:nvPr>
        </p:nvSpPr>
        <p:spPr/>
        <p:txBody>
          <a:bodyPr/>
          <a:lstStyle/>
          <a:p>
            <a:r>
              <a:rPr lang="en-US" dirty="0"/>
              <a:t>DevOps Workflow</a:t>
            </a:r>
          </a:p>
        </p:txBody>
      </p:sp>
      <p:sp>
        <p:nvSpPr>
          <p:cNvPr id="7" name="Content Placeholder 6">
            <a:extLst>
              <a:ext uri="{FF2B5EF4-FFF2-40B4-BE49-F238E27FC236}">
                <a16:creationId xmlns:a16="http://schemas.microsoft.com/office/drawing/2014/main" id="{B9D43D53-DBDE-80DE-C05D-91695DB6E738}"/>
              </a:ext>
            </a:extLst>
          </p:cNvPr>
          <p:cNvSpPr>
            <a:spLocks noGrp="1"/>
          </p:cNvSpPr>
          <p:nvPr>
            <p:ph idx="1"/>
          </p:nvPr>
        </p:nvSpPr>
        <p:spPr/>
        <p:txBody>
          <a:bodyPr/>
          <a:lstStyle/>
          <a:p>
            <a:r>
              <a:rPr lang="en-US" dirty="0"/>
              <a:t>Once you have an image you want to publish somewhere (like test or prod), you will want to build your “CI” workflow.</a:t>
            </a:r>
          </a:p>
        </p:txBody>
      </p:sp>
      <p:graphicFrame>
        <p:nvGraphicFramePr>
          <p:cNvPr id="8" name="Diagram 7">
            <a:extLst>
              <a:ext uri="{FF2B5EF4-FFF2-40B4-BE49-F238E27FC236}">
                <a16:creationId xmlns:a16="http://schemas.microsoft.com/office/drawing/2014/main" id="{A271E35B-9FF2-E9F2-E8CC-10635CC1D2EE}"/>
              </a:ext>
            </a:extLst>
          </p:cNvPr>
          <p:cNvGraphicFramePr/>
          <p:nvPr>
            <p:extLst>
              <p:ext uri="{D42A27DB-BD31-4B8C-83A1-F6EECF244321}">
                <p14:modId xmlns:p14="http://schemas.microsoft.com/office/powerpoint/2010/main" val="2347363014"/>
              </p:ext>
            </p:extLst>
          </p:nvPr>
        </p:nvGraphicFramePr>
        <p:xfrm>
          <a:off x="522513" y="2418608"/>
          <a:ext cx="10616541" cy="3507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1448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7A05-AEF6-B835-C6DC-0E09F82E548E}"/>
              </a:ext>
            </a:extLst>
          </p:cNvPr>
          <p:cNvSpPr>
            <a:spLocks noGrp="1"/>
          </p:cNvSpPr>
          <p:nvPr>
            <p:ph type="title"/>
          </p:nvPr>
        </p:nvSpPr>
        <p:spPr/>
        <p:txBody>
          <a:bodyPr/>
          <a:lstStyle/>
          <a:p>
            <a:r>
              <a:rPr lang="en-US" dirty="0"/>
              <a:t>DevOps Workflow</a:t>
            </a:r>
          </a:p>
        </p:txBody>
      </p:sp>
      <p:sp>
        <p:nvSpPr>
          <p:cNvPr id="3" name="Content Placeholder 2">
            <a:extLst>
              <a:ext uri="{FF2B5EF4-FFF2-40B4-BE49-F238E27FC236}">
                <a16:creationId xmlns:a16="http://schemas.microsoft.com/office/drawing/2014/main" id="{1B8E9434-A74B-F859-2801-9CC7546AAEBB}"/>
              </a:ext>
            </a:extLst>
          </p:cNvPr>
          <p:cNvSpPr>
            <a:spLocks noGrp="1"/>
          </p:cNvSpPr>
          <p:nvPr>
            <p:ph idx="1"/>
          </p:nvPr>
        </p:nvSpPr>
        <p:spPr/>
        <p:txBody>
          <a:bodyPr/>
          <a:lstStyle/>
          <a:p>
            <a:r>
              <a:rPr lang="en-US" dirty="0"/>
              <a:t>Build Process</a:t>
            </a:r>
          </a:p>
          <a:p>
            <a:pPr lvl="1"/>
            <a:r>
              <a:rPr lang="en-US" dirty="0"/>
              <a:t>You will want to build your own images and ‘publish’ them somewhere so that your container servers can access them.</a:t>
            </a:r>
          </a:p>
          <a:p>
            <a:pPr lvl="1"/>
            <a:r>
              <a:rPr lang="en-US" dirty="0"/>
              <a:t>Free image hosting service :  </a:t>
            </a:r>
            <a:r>
              <a:rPr lang="en-US" i="1" dirty="0"/>
              <a:t>hub.docker.com</a:t>
            </a:r>
            <a:r>
              <a:rPr lang="en-US" dirty="0"/>
              <a:t>   is the default service.</a:t>
            </a:r>
          </a:p>
          <a:p>
            <a:pPr lvl="1"/>
            <a:r>
              <a:rPr lang="en-US" dirty="0"/>
              <a:t>You can also host images on GitLab, Bitbucket, , or a variety of other services.  </a:t>
            </a:r>
          </a:p>
          <a:p>
            <a:pPr lvl="2"/>
            <a:r>
              <a:rPr lang="en-US" dirty="0"/>
              <a:t>Note: Services that require authentication are not always compatible with all container services.</a:t>
            </a:r>
          </a:p>
          <a:p>
            <a:pPr lvl="1"/>
            <a:endParaRPr lang="en-US" dirty="0"/>
          </a:p>
          <a:p>
            <a:pPr lvl="1"/>
            <a:r>
              <a:rPr lang="en-US" dirty="0"/>
              <a:t>Two ways to get images built</a:t>
            </a:r>
          </a:p>
          <a:p>
            <a:pPr lvl="2"/>
            <a:r>
              <a:rPr lang="en-US" dirty="0"/>
              <a:t>Use an automation service/script like GitHub Actions / GitLab Pipelines</a:t>
            </a:r>
          </a:p>
          <a:p>
            <a:pPr lvl="3"/>
            <a:r>
              <a:rPr lang="en-US" dirty="0"/>
              <a:t>Images would get built when you push new code, or when you mark as release, etc.</a:t>
            </a:r>
          </a:p>
          <a:p>
            <a:pPr lvl="2"/>
            <a:r>
              <a:rPr lang="en-US" dirty="0"/>
              <a:t>Build images yourself and push</a:t>
            </a:r>
          </a:p>
        </p:txBody>
      </p:sp>
    </p:spTree>
    <p:extLst>
      <p:ext uri="{BB962C8B-B14F-4D97-AF65-F5344CB8AC3E}">
        <p14:creationId xmlns:p14="http://schemas.microsoft.com/office/powerpoint/2010/main" val="3401774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DDBD-8572-F688-CD6E-B98441641FC6}"/>
              </a:ext>
            </a:extLst>
          </p:cNvPr>
          <p:cNvSpPr>
            <a:spLocks noGrp="1"/>
          </p:cNvSpPr>
          <p:nvPr>
            <p:ph type="title"/>
          </p:nvPr>
        </p:nvSpPr>
        <p:spPr/>
        <p:txBody>
          <a:bodyPr/>
          <a:lstStyle/>
          <a:p>
            <a:r>
              <a:rPr lang="en-US" dirty="0"/>
              <a:t>DevOps Workflow</a:t>
            </a:r>
          </a:p>
        </p:txBody>
      </p:sp>
      <p:sp>
        <p:nvSpPr>
          <p:cNvPr id="3" name="Content Placeholder 2">
            <a:extLst>
              <a:ext uri="{FF2B5EF4-FFF2-40B4-BE49-F238E27FC236}">
                <a16:creationId xmlns:a16="http://schemas.microsoft.com/office/drawing/2014/main" id="{E2BD9957-9F7D-FD91-C4ED-6A0F335C3493}"/>
              </a:ext>
            </a:extLst>
          </p:cNvPr>
          <p:cNvSpPr>
            <a:spLocks noGrp="1"/>
          </p:cNvSpPr>
          <p:nvPr>
            <p:ph idx="1"/>
          </p:nvPr>
        </p:nvSpPr>
        <p:spPr/>
        <p:txBody>
          <a:bodyPr/>
          <a:lstStyle/>
          <a:p>
            <a:r>
              <a:rPr lang="en-US" dirty="0"/>
              <a:t>Build Process</a:t>
            </a:r>
          </a:p>
          <a:p>
            <a:pPr lvl="1"/>
            <a:r>
              <a:rPr lang="en-US" dirty="0"/>
              <a:t>Using automation, GitHub Actions can check-out the code in the repository launch a small build server, and build your image.</a:t>
            </a:r>
          </a:p>
          <a:p>
            <a:pPr lvl="2"/>
            <a:r>
              <a:rPr lang="en-US" dirty="0"/>
              <a:t>You will need to setup an account and landing place on your image repository.  </a:t>
            </a:r>
          </a:p>
          <a:p>
            <a:pPr lvl="2"/>
            <a:r>
              <a:rPr lang="en-US" dirty="0"/>
              <a:t>All you need to do is provide the .github/actions/</a:t>
            </a:r>
            <a:r>
              <a:rPr lang="en-US" dirty="0" err="1"/>
              <a:t>release.yml</a:t>
            </a:r>
            <a:r>
              <a:rPr lang="en-US" dirty="0"/>
              <a:t>.  Then create a release in GitHub and watch the action do the process.</a:t>
            </a:r>
          </a:p>
          <a:p>
            <a:pPr lvl="1"/>
            <a:r>
              <a:rPr lang="en-US" dirty="0"/>
              <a:t>On your local machine, you will need to execute a few commands</a:t>
            </a:r>
          </a:p>
          <a:p>
            <a:pPr lvl="2"/>
            <a:r>
              <a:rPr lang="en-US" dirty="0"/>
              <a:t>You will need to setup an account and landing place on your image repository.  </a:t>
            </a:r>
          </a:p>
          <a:p>
            <a:pPr lvl="2"/>
            <a:r>
              <a:rPr lang="en-US" dirty="0"/>
              <a:t>Update the docker compose file with your image location.</a:t>
            </a:r>
          </a:p>
          <a:p>
            <a:pPr lvl="2"/>
            <a:r>
              <a:rPr lang="en-US" dirty="0"/>
              <a:t>Do the </a:t>
            </a:r>
            <a:r>
              <a:rPr lang="en-US" i="1" dirty="0"/>
              <a:t>docker compose build   </a:t>
            </a:r>
            <a:r>
              <a:rPr lang="en-US" dirty="0"/>
              <a:t>then  </a:t>
            </a:r>
            <a:r>
              <a:rPr lang="en-US" i="1" dirty="0"/>
              <a:t>docker compose push   </a:t>
            </a:r>
            <a:r>
              <a:rPr lang="en-US" dirty="0"/>
              <a:t>commands to push the image to the repository.  Verify on the repository that the image push was successful.  Watch for tags – these are the version numbers you will use when using the service.</a:t>
            </a:r>
          </a:p>
        </p:txBody>
      </p:sp>
    </p:spTree>
    <p:extLst>
      <p:ext uri="{BB962C8B-B14F-4D97-AF65-F5344CB8AC3E}">
        <p14:creationId xmlns:p14="http://schemas.microsoft.com/office/powerpoint/2010/main" val="361862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B4431B-D422-85F1-F5A2-C17ED095503B}"/>
              </a:ext>
            </a:extLst>
          </p:cNvPr>
          <p:cNvSpPr>
            <a:spLocks noGrp="1"/>
          </p:cNvSpPr>
          <p:nvPr>
            <p:ph type="title"/>
          </p:nvPr>
        </p:nvSpPr>
        <p:spPr/>
        <p:txBody>
          <a:bodyPr/>
          <a:lstStyle/>
          <a:p>
            <a:r>
              <a:rPr lang="en-US" dirty="0"/>
              <a:t>What are containers?</a:t>
            </a:r>
          </a:p>
        </p:txBody>
      </p:sp>
      <p:sp>
        <p:nvSpPr>
          <p:cNvPr id="5" name="Text Placeholder 4">
            <a:extLst>
              <a:ext uri="{FF2B5EF4-FFF2-40B4-BE49-F238E27FC236}">
                <a16:creationId xmlns:a16="http://schemas.microsoft.com/office/drawing/2014/main" id="{EE435C31-51F6-80F8-0DED-0CAF5176ADE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6539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1DB4B6-7777-34A3-98EB-5E192A8121A1}"/>
              </a:ext>
            </a:extLst>
          </p:cNvPr>
          <p:cNvSpPr>
            <a:spLocks noGrp="1"/>
          </p:cNvSpPr>
          <p:nvPr>
            <p:ph type="title"/>
          </p:nvPr>
        </p:nvSpPr>
        <p:spPr/>
        <p:txBody>
          <a:bodyPr/>
          <a:lstStyle/>
          <a:p>
            <a:r>
              <a:rPr lang="en-US" dirty="0"/>
              <a:t>Introduction to Containers</a:t>
            </a:r>
          </a:p>
        </p:txBody>
      </p:sp>
      <p:sp>
        <p:nvSpPr>
          <p:cNvPr id="5" name="Content Placeholder 4">
            <a:extLst>
              <a:ext uri="{FF2B5EF4-FFF2-40B4-BE49-F238E27FC236}">
                <a16:creationId xmlns:a16="http://schemas.microsoft.com/office/drawing/2014/main" id="{DAD5161A-EFED-F6D3-08D5-C119F8FC1595}"/>
              </a:ext>
            </a:extLst>
          </p:cNvPr>
          <p:cNvSpPr>
            <a:spLocks noGrp="1"/>
          </p:cNvSpPr>
          <p:nvPr>
            <p:ph idx="1"/>
          </p:nvPr>
        </p:nvSpPr>
        <p:spPr/>
        <p:txBody>
          <a:bodyPr/>
          <a:lstStyle/>
          <a:p>
            <a:r>
              <a:rPr lang="en-US" dirty="0"/>
              <a:t>Containers are essentially </a:t>
            </a:r>
            <a:r>
              <a:rPr lang="en-US" b="1" i="1" dirty="0"/>
              <a:t>portable</a:t>
            </a:r>
            <a:r>
              <a:rPr lang="en-US" dirty="0"/>
              <a:t>, </a:t>
            </a:r>
            <a:r>
              <a:rPr lang="en-US" b="1" i="1" dirty="0"/>
              <a:t>virtual machines</a:t>
            </a:r>
            <a:r>
              <a:rPr lang="en-US" dirty="0"/>
              <a:t> built on </a:t>
            </a:r>
            <a:r>
              <a:rPr lang="en-US" b="1" i="1" dirty="0"/>
              <a:t>layers</a:t>
            </a:r>
            <a:r>
              <a:rPr lang="en-US" dirty="0"/>
              <a:t> of software used to stand up services.</a:t>
            </a:r>
          </a:p>
          <a:p>
            <a:pPr lvl="1"/>
            <a:r>
              <a:rPr lang="en-US" dirty="0"/>
              <a:t>They are designed to run single-purpose, small applications.</a:t>
            </a:r>
          </a:p>
          <a:p>
            <a:pPr lvl="1"/>
            <a:r>
              <a:rPr lang="en-US" dirty="0"/>
              <a:t>Containers make it easy for developers to build these images and script the movement of code from dev to test to production, regardless of where those are.</a:t>
            </a:r>
          </a:p>
          <a:p>
            <a:pPr lvl="1"/>
            <a:r>
              <a:rPr lang="en-US" dirty="0"/>
              <a:t>Multiple containers are grouped together to form your application.</a:t>
            </a:r>
          </a:p>
          <a:p>
            <a:pPr lvl="1"/>
            <a:endParaRPr lang="en-US" dirty="0"/>
          </a:p>
        </p:txBody>
      </p:sp>
    </p:spTree>
    <p:extLst>
      <p:ext uri="{BB962C8B-B14F-4D97-AF65-F5344CB8AC3E}">
        <p14:creationId xmlns:p14="http://schemas.microsoft.com/office/powerpoint/2010/main" val="318448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2D83-4650-4DF9-9ED3-553524A27060}"/>
              </a:ext>
            </a:extLst>
          </p:cNvPr>
          <p:cNvSpPr>
            <a:spLocks noGrp="1"/>
          </p:cNvSpPr>
          <p:nvPr>
            <p:ph type="title"/>
          </p:nvPr>
        </p:nvSpPr>
        <p:spPr/>
        <p:txBody>
          <a:bodyPr/>
          <a:lstStyle/>
          <a:p>
            <a:r>
              <a:rPr lang="en-US" dirty="0"/>
              <a:t>Introduction to Containers</a:t>
            </a:r>
          </a:p>
        </p:txBody>
      </p:sp>
      <p:pic>
        <p:nvPicPr>
          <p:cNvPr id="10" name="Picture 9">
            <a:extLst>
              <a:ext uri="{FF2B5EF4-FFF2-40B4-BE49-F238E27FC236}">
                <a16:creationId xmlns:a16="http://schemas.microsoft.com/office/drawing/2014/main" id="{61629092-CC45-4A96-9E25-84CAD4F542E5}"/>
              </a:ext>
            </a:extLst>
          </p:cNvPr>
          <p:cNvPicPr>
            <a:picLocks noChangeAspect="1"/>
          </p:cNvPicPr>
          <p:nvPr/>
        </p:nvPicPr>
        <p:blipFill>
          <a:blip r:embed="rId2"/>
          <a:stretch>
            <a:fillRect/>
          </a:stretch>
        </p:blipFill>
        <p:spPr>
          <a:xfrm>
            <a:off x="0" y="1129160"/>
            <a:ext cx="12192000" cy="4599680"/>
          </a:xfrm>
          <a:prstGeom prst="rect">
            <a:avLst/>
          </a:prstGeom>
        </p:spPr>
      </p:pic>
    </p:spTree>
    <p:extLst>
      <p:ext uri="{BB962C8B-B14F-4D97-AF65-F5344CB8AC3E}">
        <p14:creationId xmlns:p14="http://schemas.microsoft.com/office/powerpoint/2010/main" val="3821642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A66A-D111-EF89-C32D-B5B19622DB44}"/>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880C6FE4-CE35-8410-5914-60A637BE6EAF}"/>
              </a:ext>
            </a:extLst>
          </p:cNvPr>
          <p:cNvSpPr>
            <a:spLocks noGrp="1"/>
          </p:cNvSpPr>
          <p:nvPr>
            <p:ph idx="1"/>
          </p:nvPr>
        </p:nvSpPr>
        <p:spPr/>
        <p:txBody>
          <a:bodyPr/>
          <a:lstStyle/>
          <a:p>
            <a:r>
              <a:rPr lang="en-US" dirty="0"/>
              <a:t>Containers are themselves built on “Images” and Images are built on Layers.</a:t>
            </a:r>
          </a:p>
          <a:p>
            <a:pPr lvl="1"/>
            <a:r>
              <a:rPr lang="en-US" dirty="0"/>
              <a:t>Layers are reusable snapshots of a hard drive that, when combined build your image that is used to run the container.</a:t>
            </a:r>
          </a:p>
          <a:p>
            <a:pPr lvl="1"/>
            <a:r>
              <a:rPr lang="en-US" dirty="0"/>
              <a:t>The base image, usually the kernel of your operating system would be either a Linux base or Windows.  From there you would add in all the things to run your solution.</a:t>
            </a:r>
          </a:p>
          <a:p>
            <a:pPr lvl="2"/>
            <a:r>
              <a:rPr lang="en-US" dirty="0"/>
              <a:t>E.g. Linux Base + Java + Tomcat + </a:t>
            </a:r>
            <a:r>
              <a:rPr lang="en-US" dirty="0" err="1"/>
              <a:t>Lucee</a:t>
            </a:r>
            <a:r>
              <a:rPr lang="en-US" dirty="0"/>
              <a:t>.</a:t>
            </a:r>
          </a:p>
          <a:p>
            <a:pPr lvl="1"/>
            <a:r>
              <a:rPr lang="en-US" dirty="0"/>
              <a:t>There is no limit to the number of layers to build </a:t>
            </a:r>
            <a:r>
              <a:rPr lang="en-US"/>
              <a:t>your solution.</a:t>
            </a:r>
            <a:endParaRPr lang="en-US" dirty="0"/>
          </a:p>
        </p:txBody>
      </p:sp>
    </p:spTree>
    <p:extLst>
      <p:ext uri="{BB962C8B-B14F-4D97-AF65-F5344CB8AC3E}">
        <p14:creationId xmlns:p14="http://schemas.microsoft.com/office/powerpoint/2010/main" val="158282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27FB-77A9-1A06-1913-6F55418E92E1}"/>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7E4BC8F8-4761-1926-AB9E-E03E25E4157D}"/>
              </a:ext>
            </a:extLst>
          </p:cNvPr>
          <p:cNvSpPr>
            <a:spLocks noGrp="1"/>
          </p:cNvSpPr>
          <p:nvPr>
            <p:ph idx="1"/>
          </p:nvPr>
        </p:nvSpPr>
        <p:spPr>
          <a:xfrm>
            <a:off x="6024748" y="1339711"/>
            <a:ext cx="4775773" cy="4531001"/>
          </a:xfrm>
        </p:spPr>
        <p:txBody>
          <a:bodyPr>
            <a:normAutofit lnSpcReduction="10000"/>
          </a:bodyPr>
          <a:lstStyle/>
          <a:p>
            <a:r>
              <a:rPr lang="en-US" dirty="0"/>
              <a:t>Each of these layers are serialized and have a version associated with them.</a:t>
            </a:r>
          </a:p>
          <a:p>
            <a:r>
              <a:rPr lang="en-US" dirty="0"/>
              <a:t>When folks publish a new version, they tag that new version and make it available for folks upstream.</a:t>
            </a:r>
          </a:p>
          <a:p>
            <a:r>
              <a:rPr lang="en-US" dirty="0"/>
              <a:t>The combination of all these layers becomes the final image (also with a version number)</a:t>
            </a:r>
          </a:p>
          <a:p>
            <a:endParaRPr lang="en-US" dirty="0"/>
          </a:p>
        </p:txBody>
      </p:sp>
      <p:graphicFrame>
        <p:nvGraphicFramePr>
          <p:cNvPr id="5" name="Diagram 4">
            <a:extLst>
              <a:ext uri="{FF2B5EF4-FFF2-40B4-BE49-F238E27FC236}">
                <a16:creationId xmlns:a16="http://schemas.microsoft.com/office/drawing/2014/main" id="{4755C63A-E31E-E566-EF9C-C8416404BE3B}"/>
              </a:ext>
            </a:extLst>
          </p:cNvPr>
          <p:cNvGraphicFramePr/>
          <p:nvPr>
            <p:extLst>
              <p:ext uri="{D42A27DB-BD31-4B8C-83A1-F6EECF244321}">
                <p14:modId xmlns:p14="http://schemas.microsoft.com/office/powerpoint/2010/main" val="2636383195"/>
              </p:ext>
            </p:extLst>
          </p:nvPr>
        </p:nvGraphicFramePr>
        <p:xfrm>
          <a:off x="698004" y="1091761"/>
          <a:ext cx="5275283" cy="4778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42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4356-1D31-1F9C-D0CF-36B5A823EA86}"/>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EF7864F6-FCA8-EA75-04AA-0C63ECED0DDE}"/>
              </a:ext>
            </a:extLst>
          </p:cNvPr>
          <p:cNvSpPr>
            <a:spLocks noGrp="1"/>
          </p:cNvSpPr>
          <p:nvPr>
            <p:ph idx="1"/>
          </p:nvPr>
        </p:nvSpPr>
        <p:spPr/>
        <p:txBody>
          <a:bodyPr/>
          <a:lstStyle/>
          <a:p>
            <a:r>
              <a:rPr lang="en-US" dirty="0"/>
              <a:t>A container is a ‘virtual machine’ that runs the hard drive image.</a:t>
            </a:r>
          </a:p>
          <a:p>
            <a:pPr lvl="1"/>
            <a:r>
              <a:rPr lang="en-US" dirty="0"/>
              <a:t>You can have multiple containers running that same image.  These containers are their own ‘machines’ running.  When they shut down, they revert back to content that was in their image.</a:t>
            </a:r>
          </a:p>
          <a:p>
            <a:pPr lvl="1"/>
            <a:endParaRPr lang="en-US" dirty="0"/>
          </a:p>
          <a:p>
            <a:r>
              <a:rPr lang="en-US" dirty="0"/>
              <a:t>This means that when we move to containers, our apps need to be configured in a way that any changes made to the filesystem can be lost on a regular basis.</a:t>
            </a:r>
          </a:p>
          <a:p>
            <a:pPr lvl="1"/>
            <a:r>
              <a:rPr lang="en-US" dirty="0"/>
              <a:t>Settings, uploaded files, etc., need to be made portable.</a:t>
            </a:r>
          </a:p>
        </p:txBody>
      </p:sp>
    </p:spTree>
    <p:extLst>
      <p:ext uri="{BB962C8B-B14F-4D97-AF65-F5344CB8AC3E}">
        <p14:creationId xmlns:p14="http://schemas.microsoft.com/office/powerpoint/2010/main" val="126302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491D-0842-E8DC-4A02-6A5B5F083B2C}"/>
              </a:ext>
            </a:extLst>
          </p:cNvPr>
          <p:cNvSpPr>
            <a:spLocks noGrp="1"/>
          </p:cNvSpPr>
          <p:nvPr>
            <p:ph type="title"/>
          </p:nvPr>
        </p:nvSpPr>
        <p:spPr/>
        <p:txBody>
          <a:bodyPr/>
          <a:lstStyle/>
          <a:p>
            <a:r>
              <a:rPr lang="en-US" dirty="0"/>
              <a:t>Introduction to Containers</a:t>
            </a:r>
          </a:p>
        </p:txBody>
      </p:sp>
      <p:graphicFrame>
        <p:nvGraphicFramePr>
          <p:cNvPr id="4" name="Content Placeholder 3">
            <a:extLst>
              <a:ext uri="{FF2B5EF4-FFF2-40B4-BE49-F238E27FC236}">
                <a16:creationId xmlns:a16="http://schemas.microsoft.com/office/drawing/2014/main" id="{98BAF001-BB18-FAB4-2CB9-D51B5FF44300}"/>
              </a:ext>
            </a:extLst>
          </p:cNvPr>
          <p:cNvGraphicFramePr>
            <a:graphicFrameLocks noGrp="1"/>
          </p:cNvGraphicFramePr>
          <p:nvPr>
            <p:ph idx="1"/>
            <p:extLst>
              <p:ext uri="{D42A27DB-BD31-4B8C-83A1-F6EECF244321}">
                <p14:modId xmlns:p14="http://schemas.microsoft.com/office/powerpoint/2010/main" val="2766724508"/>
              </p:ext>
            </p:extLst>
          </p:nvPr>
        </p:nvGraphicFramePr>
        <p:xfrm>
          <a:off x="238125" y="1339850"/>
          <a:ext cx="6079548" cy="5262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357E3C6-95E2-A2C1-F400-4EB898BDA343}"/>
              </a:ext>
            </a:extLst>
          </p:cNvPr>
          <p:cNvSpPr txBox="1"/>
          <p:nvPr/>
        </p:nvSpPr>
        <p:spPr>
          <a:xfrm>
            <a:off x="6574971" y="1339850"/>
            <a:ext cx="422555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One nice thing about the modern container space is that just about every vendor out there is making their systems compatible with </a:t>
            </a:r>
            <a:r>
              <a:rPr lang="en-US" i="1" dirty="0" err="1"/>
              <a:t>containerd</a:t>
            </a:r>
            <a:r>
              <a:rPr lang="en-US" i="1" dirty="0"/>
              <a:t> </a:t>
            </a:r>
            <a:r>
              <a:rPr lang="en-US" dirty="0"/>
              <a:t>images.</a:t>
            </a:r>
          </a:p>
          <a:p>
            <a:pPr marL="742950" lvl="1" indent="-285750">
              <a:buFont typeface="Arial" panose="020B0604020202020204" pitchFamily="34" charset="0"/>
              <a:buChar char="•"/>
            </a:pPr>
            <a:r>
              <a:rPr lang="en-US" dirty="0"/>
              <a:t>This means that if you build an image in Docker, it will be compatible with everything that uses Kubernetes, </a:t>
            </a:r>
            <a:r>
              <a:rPr lang="en-US" dirty="0" err="1"/>
              <a:t>Fargate</a:t>
            </a:r>
            <a:r>
              <a:rPr lang="en-US" dirty="0"/>
              <a:t>, Azure, Tanzu, etc.</a:t>
            </a:r>
          </a:p>
          <a:p>
            <a:pPr marL="742950" lvl="1" indent="-285750">
              <a:buFont typeface="Arial" panose="020B0604020202020204" pitchFamily="34" charset="0"/>
              <a:buChar char="•"/>
            </a:pPr>
            <a:r>
              <a:rPr lang="en-US" dirty="0"/>
              <a:t>Only thing to note is that there are ‘exotic’ kernels that are not globally compatible, including the Windows and MacOS kernels.  This means apps written on top of those images may not work everywhere.</a:t>
            </a:r>
          </a:p>
        </p:txBody>
      </p:sp>
    </p:spTree>
    <p:extLst>
      <p:ext uri="{BB962C8B-B14F-4D97-AF65-F5344CB8AC3E}">
        <p14:creationId xmlns:p14="http://schemas.microsoft.com/office/powerpoint/2010/main" val="1227461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D8259C9A-8F9A-41A6-A81F-3CF4642DBE85}" vid="{4E6775D3-3EEC-4193-A775-A0830429CB1C}"/>
    </a:ext>
  </a:extLst>
</a:theme>
</file>

<file path=docProps/app.xml><?xml version="1.0" encoding="utf-8"?>
<Properties xmlns="http://schemas.openxmlformats.org/officeDocument/2006/extended-properties" xmlns:vt="http://schemas.openxmlformats.org/officeDocument/2006/docPropsVTypes">
  <Template>MI361-Template</Template>
  <TotalTime>3557</TotalTime>
  <Words>1802</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Containers and Modern DevOps</vt:lpstr>
      <vt:lpstr>Agenda</vt:lpstr>
      <vt:lpstr>What are containers?</vt:lpstr>
      <vt:lpstr>Introduction to Containers</vt:lpstr>
      <vt:lpstr>Introduction to Containers</vt:lpstr>
      <vt:lpstr>Introduction to Containers</vt:lpstr>
      <vt:lpstr>Introduction to Containers</vt:lpstr>
      <vt:lpstr>Introduction to Containers</vt:lpstr>
      <vt:lpstr>Introduction to Containers</vt:lpstr>
      <vt:lpstr>Introduction to Containers</vt:lpstr>
      <vt:lpstr>Introduction to Containers</vt:lpstr>
      <vt:lpstr>Introduction to Containers</vt:lpstr>
      <vt:lpstr>Developer Workflow</vt:lpstr>
      <vt:lpstr>Developer Workflow</vt:lpstr>
      <vt:lpstr>Developer Workflow</vt:lpstr>
      <vt:lpstr>Developer Workflow</vt:lpstr>
      <vt:lpstr>Developer Workflow</vt:lpstr>
      <vt:lpstr>Developer Workflow</vt:lpstr>
      <vt:lpstr>Developer Workflow</vt:lpstr>
      <vt:lpstr>DevOps Workflow</vt:lpstr>
      <vt:lpstr>DevOps Workflow</vt:lpstr>
      <vt:lpstr>DevOps Workflow</vt:lpstr>
      <vt:lpstr>DevOps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and Modern DevOps</dc:title>
  <dc:creator>Nicholas Kwiatkowski</dc:creator>
  <cp:lastModifiedBy>Nicholas Kwiatkowski</cp:lastModifiedBy>
  <cp:revision>5</cp:revision>
  <dcterms:created xsi:type="dcterms:W3CDTF">2023-11-10T13:59:18Z</dcterms:created>
  <dcterms:modified xsi:type="dcterms:W3CDTF">2023-11-14T20:40:01Z</dcterms:modified>
</cp:coreProperties>
</file>