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2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0A9-7671-4229-8C66-604F30237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78" y="665163"/>
            <a:ext cx="5874922" cy="2694178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7A581-34F5-499D-B6B5-24052613D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078" y="3594189"/>
            <a:ext cx="5874922" cy="24455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0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F69A-D5F8-4590-A7A2-A802BBCE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36"/>
            <a:ext cx="10800522" cy="9821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D6D0-EDDC-4032-A45D-A4C83039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34" y="1339711"/>
            <a:ext cx="10563087" cy="4531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077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C9C0-3F21-42C5-9E32-06BB7914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104" y="574261"/>
            <a:ext cx="7429224" cy="334396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FCA17-47AE-4DCC-90A9-5AA3F923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194" y="4589463"/>
            <a:ext cx="742922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0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71B8-CF96-46AB-A4DA-812AF906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033565" cy="12539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91E9-9CE7-4287-9834-41E7E1652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E308-F4C0-45BF-BF2C-D52C29D8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5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9578-E986-413B-B2D4-09C3172E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5EE6-30EC-4A1F-8047-EA821A03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CA59A-F565-4895-81D5-238B68154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5B3EE-BF8B-4302-9B0E-DDE5FF3B4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7CC72-8512-403F-BDF8-DA99E482A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0E165-0DBE-4452-8CB5-FFBCE838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44E34-7AB4-4E45-976B-244C04EC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7AE27-9AF5-4466-8448-640B1C32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CDC1-C13C-4950-A65B-352765FA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4681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55B60-04F6-4F08-814B-02B2DE77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9A39E-1258-4983-BE61-1F388119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6BBAA-5E3C-4EE3-BCCB-3397C479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EF276-A65E-4F32-A6FC-4D73216D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78BF3-448B-4A18-949B-369EBA7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052E-EEB4-4D42-A3A6-DE3051D2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40EB-29C6-4AB6-AD2D-FEA4280B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6623-3C07-4445-947D-2D8215D8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E984-1CB1-4631-9ADF-9D2C534E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2C2B-D993-4316-AC62-3A81621D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F1E0B-E4B4-425F-B1E3-12C2C825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724ED-317B-474D-8086-91A27E1B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844E-3C62-402B-9F1E-B8D77B8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96897-45B3-48C3-BF84-74736104F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D229-4DE0-4B9A-A10F-CAC41B0C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B916C-1697-4659-8DF6-B5C21E7E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B7960-3ABC-478F-A6E8-7E00BCE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CE886-94BF-4555-8E3C-CEF36CA2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1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B46F5-9792-41CF-8FB5-800B92C9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103A1-3BCD-4A24-9291-D309AB6C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745C-80F2-4D75-BABA-245D0F22F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8192-F4A8-45E6-A8AD-C84EF33EB0C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F725-E2BF-4F9E-A14E-20CF58F98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93DD-5EB8-45DB-A9EA-15BC506E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59AA-361B-4E38-8CF3-00B103BC7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and Modern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EC130-BCA4-4435-A85A-7711555B3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Kwiatkowski, MMCFUG</a:t>
            </a:r>
          </a:p>
          <a:p>
            <a:r>
              <a:rPr lang="en-US" dirty="0"/>
              <a:t>11/14/23</a:t>
            </a:r>
          </a:p>
        </p:txBody>
      </p:sp>
    </p:spTree>
    <p:extLst>
      <p:ext uri="{BB962C8B-B14F-4D97-AF65-F5344CB8AC3E}">
        <p14:creationId xmlns:p14="http://schemas.microsoft.com/office/powerpoint/2010/main" val="15931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45D6-EE90-3802-03AB-75B59BD7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2C27-D904-BEE5-63A6-4E739630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containers?</a:t>
            </a:r>
          </a:p>
          <a:p>
            <a:r>
              <a:rPr lang="en-US" dirty="0"/>
              <a:t>A picture of a modern DevOps pipeline</a:t>
            </a:r>
          </a:p>
          <a:p>
            <a:r>
              <a:rPr lang="en-US" dirty="0"/>
              <a:t>Developer workflow using containers</a:t>
            </a:r>
          </a:p>
          <a:p>
            <a:r>
              <a:rPr lang="en-US" dirty="0"/>
              <a:t>Moving apps from Dev to Test to Production in your own DC</a:t>
            </a:r>
          </a:p>
          <a:p>
            <a:r>
              <a:rPr lang="en-US" dirty="0"/>
              <a:t>Moving apps from Dev to Test to Production in the public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8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B4431B-D422-85F1-F5A2-C17ED095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containers?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5C31-51F6-80F8-0DED-0CAF5176A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9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DB4B6-7777-34A3-98EB-5E192A81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Containers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5161A-EFED-F6D3-08D5-C119F8FC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essentially </a:t>
            </a:r>
            <a:r>
              <a:rPr lang="en-US" b="1" i="1" dirty="0"/>
              <a:t>portable</a:t>
            </a:r>
            <a:r>
              <a:rPr lang="en-US" dirty="0"/>
              <a:t>, </a:t>
            </a:r>
            <a:r>
              <a:rPr lang="en-US" b="1" i="1" dirty="0"/>
              <a:t>virtual machines</a:t>
            </a:r>
            <a:r>
              <a:rPr lang="en-US" dirty="0"/>
              <a:t> built on </a:t>
            </a:r>
            <a:r>
              <a:rPr lang="en-US" b="1" i="1" dirty="0"/>
              <a:t>layers</a:t>
            </a:r>
            <a:r>
              <a:rPr lang="en-US" dirty="0"/>
              <a:t> of software used to stand up services.</a:t>
            </a:r>
          </a:p>
          <a:p>
            <a:pPr lvl="1"/>
            <a:r>
              <a:rPr lang="en-US" dirty="0"/>
              <a:t>They are designed to run single-purpose, small applications.</a:t>
            </a:r>
          </a:p>
          <a:p>
            <a:pPr lvl="1"/>
            <a:r>
              <a:rPr lang="en-US" dirty="0"/>
              <a:t>Containers make it easy for developers to build these images and script the movement of code from dev to test to production, regardless of where those are.</a:t>
            </a:r>
          </a:p>
          <a:p>
            <a:pPr lvl="1"/>
            <a:r>
              <a:rPr lang="en-US" dirty="0"/>
              <a:t>Multiple containers are grouped together to form your application.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8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2D83-4650-4DF9-9ED3-553524A2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Containers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629092-CC45-4A96-9E25-84CAD4F5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160"/>
            <a:ext cx="12192000" cy="45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4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A66A-D111-EF89-C32D-B5B196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6FE4-CE35-8410-5914-60A637BE6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themselves built on “Images” and Images are built on Layers.</a:t>
            </a:r>
          </a:p>
          <a:p>
            <a:pPr lvl="1"/>
            <a:r>
              <a:rPr lang="en-US" dirty="0"/>
              <a:t>Layers are reusable snapshots of a hard drive that, when combined build your image that is used to run the container.</a:t>
            </a:r>
          </a:p>
          <a:p>
            <a:pPr lvl="1"/>
            <a:r>
              <a:rPr lang="en-US" dirty="0"/>
              <a:t>The base image, usually the kernel of your operating system would be either a Linux base or Windows.  From there you would add in all the things to run your solution.</a:t>
            </a:r>
          </a:p>
          <a:p>
            <a:pPr lvl="2"/>
            <a:r>
              <a:rPr lang="en-US" dirty="0"/>
              <a:t>E.g. Linux Base + Java + Tomcat + </a:t>
            </a:r>
            <a:r>
              <a:rPr lang="en-US" dirty="0" err="1"/>
              <a:t>Lucee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is no limit to the number of layers to build </a:t>
            </a:r>
            <a:r>
              <a:rPr lang="en-US"/>
              <a:t>your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2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8259C9A-8F9A-41A6-A81F-3CF4642DBE85}" vid="{4E6775D3-3EEC-4193-A775-A0830429CB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MI361-Template</Template>
  <TotalTime>3272</TotalTime>
  <Words>228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Containers and Modern DevOps</vt:lpstr>
      <vt:lpstr>Agenda</vt:lpstr>
      <vt:lpstr>What are containers?</vt:lpstr>
      <vt:lpstr>Introduction to Containers</vt:lpstr>
      <vt:lpstr>Introduction to Containers</vt:lpstr>
      <vt:lpstr>Introduction to Containers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and Modern DevOps</dc:title>
  <dc:creator>Nicholas Kwiatkowski</dc:creator>
  <cp:lastModifiedBy>Nicholas Kwiatkowski</cp:lastModifiedBy>
  <cp:revision>1</cp:revision>
  <dcterms:created xsi:type="dcterms:W3CDTF">2023-11-10T13:59:18Z</dcterms:created>
  <dcterms:modified xsi:type="dcterms:W3CDTF">2023-11-12T20:31:25Z</dcterms:modified>
</cp:coreProperties>
</file>