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two/mmcfug-restpre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7" y="665163"/>
            <a:ext cx="7497883" cy="2694178"/>
          </a:xfrm>
        </p:spPr>
        <p:txBody>
          <a:bodyPr/>
          <a:lstStyle/>
          <a:p>
            <a:r>
              <a:rPr lang="en-US" dirty="0"/>
              <a:t>REST and ColdFusion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</a:t>
            </a:r>
          </a:p>
          <a:p>
            <a:endParaRPr lang="en-US" dirty="0"/>
          </a:p>
          <a:p>
            <a:r>
              <a:rPr lang="en-US" dirty="0"/>
              <a:t>Mid-Michigan ColdFusion User’s Group</a:t>
            </a:r>
          </a:p>
          <a:p>
            <a:r>
              <a:rPr lang="en-US" dirty="0"/>
              <a:t>11/15/22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8118-D7E0-4A4B-AB15-AEC9E753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ABF-E4A3-41A3-B5BA-D90438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ORM system?</a:t>
            </a:r>
          </a:p>
          <a:p>
            <a:r>
              <a:rPr lang="en-US" dirty="0"/>
              <a:t>Pieces and Parts to using ORM in CFML</a:t>
            </a:r>
          </a:p>
          <a:p>
            <a:r>
              <a:rPr lang="en-US" dirty="0"/>
              <a:t>Basic CRUD operations</a:t>
            </a:r>
          </a:p>
          <a:p>
            <a:r>
              <a:rPr lang="en-US" dirty="0"/>
              <a:t>Building Relationships</a:t>
            </a:r>
          </a:p>
          <a:p>
            <a:r>
              <a:rPr lang="en-US" dirty="0"/>
              <a:t>HQL, grouping and computed rows</a:t>
            </a:r>
          </a:p>
          <a:p>
            <a:r>
              <a:rPr lang="en-US" dirty="0"/>
              <a:t>Optimizations, debugging and gotchas</a:t>
            </a:r>
          </a:p>
        </p:txBody>
      </p:sp>
    </p:spTree>
    <p:extLst>
      <p:ext uri="{BB962C8B-B14F-4D97-AF65-F5344CB8AC3E}">
        <p14:creationId xmlns:p14="http://schemas.microsoft.com/office/powerpoint/2010/main" val="40835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B6AA-1CDC-4828-866D-C55C85CD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0B45-76AA-4561-B980-195C1581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Slides, examples and docker images can be found at :</a:t>
            </a:r>
          </a:p>
          <a:p>
            <a:pPr lvl="1"/>
            <a:r>
              <a:rPr lang="en-US" dirty="0">
                <a:hlinkClick r:id="rId2"/>
              </a:rPr>
              <a:t>https://github.com/quetwo/mmcfug-restpreso</a:t>
            </a:r>
            <a:endParaRPr lang="en-US" dirty="0"/>
          </a:p>
          <a:p>
            <a:pPr lvl="1"/>
            <a:r>
              <a:rPr lang="en-US" dirty="0"/>
              <a:t>Take a look at the README for instructions on getting started.  You have a few minutes while we talk about the basics.</a:t>
            </a:r>
          </a:p>
          <a:p>
            <a:pPr lvl="1"/>
            <a:endParaRPr lang="en-US" dirty="0"/>
          </a:p>
          <a:p>
            <a:r>
              <a:rPr lang="en-US" dirty="0"/>
              <a:t>This presentation assumes you have a passing knowledge of CFCs and basic CFML.   We will be using the </a:t>
            </a:r>
            <a:r>
              <a:rPr lang="en-US" dirty="0" err="1"/>
              <a:t>Lucee</a:t>
            </a:r>
            <a:r>
              <a:rPr lang="en-US" dirty="0"/>
              <a:t> engine and MySQL for our demos, but Adobe CF (version 9.1 and later) and other SQL engines will be nearly identical.</a:t>
            </a:r>
          </a:p>
          <a:p>
            <a:endParaRPr lang="en-US" dirty="0"/>
          </a:p>
          <a:p>
            <a:r>
              <a:rPr lang="en-US" dirty="0"/>
              <a:t>This meeting will be recorded.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7050-BC47-4D3A-8052-66D0B28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C4D2-5E63-4E3A-AC35-681C154C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 programmer since the mid 90’s – started with CF 4.0.1</a:t>
            </a:r>
          </a:p>
          <a:p>
            <a:r>
              <a:rPr lang="en-US" dirty="0"/>
              <a:t>Member of the Apache Foundation, and a committer to a few projects</a:t>
            </a:r>
          </a:p>
          <a:p>
            <a:r>
              <a:rPr lang="en-US" dirty="0"/>
              <a:t>MMCFUG member and contributor</a:t>
            </a:r>
          </a:p>
          <a:p>
            <a:endParaRPr lang="en-US" dirty="0"/>
          </a:p>
          <a:p>
            <a:r>
              <a:rPr lang="en-US" dirty="0"/>
              <a:t>Adjunct Professor at Michigan State University in the College of Communication Arts and Sciences</a:t>
            </a:r>
          </a:p>
          <a:p>
            <a:r>
              <a:rPr lang="en-US" dirty="0"/>
              <a:t>Manager of the Unified Communications Team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3F497-E090-4AF7-B888-87F6569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667A-D992-4C0F-991E-5A592EC8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986</TotalTime>
  <Words>196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REST and ColdFusion</vt:lpstr>
      <vt:lpstr>Agenda</vt:lpstr>
      <vt:lpstr>Welcome!</vt:lpstr>
      <vt:lpstr>About Nick</vt:lpstr>
      <vt:lpstr>What is 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10</cp:revision>
  <dcterms:created xsi:type="dcterms:W3CDTF">2022-04-19T14:01:31Z</dcterms:created>
  <dcterms:modified xsi:type="dcterms:W3CDTF">2022-11-13T22:12:34Z</dcterms:modified>
</cp:coreProperties>
</file>