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quetwo/orm-pres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7" y="665163"/>
            <a:ext cx="7497883" cy="2694178"/>
          </a:xfrm>
        </p:spPr>
        <p:txBody>
          <a:bodyPr/>
          <a:lstStyle/>
          <a:p>
            <a:r>
              <a:rPr lang="en-US" dirty="0"/>
              <a:t>Using ColdFusion 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</a:t>
            </a:r>
          </a:p>
          <a:p>
            <a:endParaRPr lang="en-US" dirty="0"/>
          </a:p>
          <a:p>
            <a:r>
              <a:rPr lang="en-US" dirty="0"/>
              <a:t>Hawaii ColdFusion User’s Group</a:t>
            </a:r>
          </a:p>
          <a:p>
            <a:r>
              <a:rPr lang="en-US" dirty="0"/>
              <a:t>4/29/22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8118-D7E0-4A4B-AB15-AEC9E753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ABF-E4A3-41A3-B5BA-D90438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ORM system?</a:t>
            </a:r>
          </a:p>
          <a:p>
            <a:r>
              <a:rPr lang="en-US" dirty="0"/>
              <a:t>Basics to Scaffolding</a:t>
            </a:r>
          </a:p>
          <a:p>
            <a:r>
              <a:rPr lang="en-US" dirty="0"/>
              <a:t>Pieces and Parts to using ORM in CFML</a:t>
            </a:r>
          </a:p>
          <a:p>
            <a:r>
              <a:rPr lang="en-US" dirty="0"/>
              <a:t>Basic CRUD operations</a:t>
            </a:r>
          </a:p>
          <a:p>
            <a:r>
              <a:rPr lang="en-US" dirty="0"/>
              <a:t>Building Relationships</a:t>
            </a:r>
          </a:p>
          <a:p>
            <a:r>
              <a:rPr lang="en-US" dirty="0"/>
              <a:t>HQL, grouping and computed rows</a:t>
            </a:r>
          </a:p>
          <a:p>
            <a:r>
              <a:rPr lang="en-US" dirty="0"/>
              <a:t>Optimizations, debugging and gotchas</a:t>
            </a:r>
          </a:p>
        </p:txBody>
      </p:sp>
    </p:spTree>
    <p:extLst>
      <p:ext uri="{BB962C8B-B14F-4D97-AF65-F5344CB8AC3E}">
        <p14:creationId xmlns:p14="http://schemas.microsoft.com/office/powerpoint/2010/main" val="40835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B6AA-1CDC-4828-866D-C55C85CD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0B45-76AA-4561-B980-195C1581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Slides, examples and docker images can be found at :</a:t>
            </a:r>
          </a:p>
          <a:p>
            <a:pPr lvl="1"/>
            <a:r>
              <a:rPr lang="en-US" dirty="0">
                <a:hlinkClick r:id="rId2"/>
              </a:rPr>
              <a:t>https://www.github.com/quetwo/orm-preso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15</TotalTime>
  <Words>68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Using ColdFusion ORM</vt:lpstr>
      <vt:lpstr>Agenda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2</cp:revision>
  <dcterms:created xsi:type="dcterms:W3CDTF">2022-04-19T14:01:31Z</dcterms:created>
  <dcterms:modified xsi:type="dcterms:W3CDTF">2022-04-19T14:17:30Z</dcterms:modified>
</cp:coreProperties>
</file>