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A9-7671-4229-8C66-604F3023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8" y="665163"/>
            <a:ext cx="5874922" cy="2694178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A581-34F5-499D-B6B5-24052613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78" y="3594189"/>
            <a:ext cx="5874922" cy="24455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F69A-D5F8-4590-A7A2-A802BBC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36"/>
            <a:ext cx="10800522" cy="9821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D6D0-EDDC-4032-A45D-A4C83039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34" y="1339711"/>
            <a:ext cx="10563087" cy="4531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C9C0-3F21-42C5-9E32-06BB7914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04" y="574261"/>
            <a:ext cx="7429224" cy="334396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CA17-47AE-4DCC-90A9-5AA3F923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94" y="4589463"/>
            <a:ext cx="74292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71B8-CF96-46AB-A4DA-812AF90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033565" cy="125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91E9-9CE7-4287-9834-41E7E165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E308-F4C0-45BF-BF2C-D52C29D8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78-E986-413B-B2D4-09C3172E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5EE6-30EC-4A1F-8047-EA821A03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A59A-F565-4895-81D5-238B6815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B3EE-BF8B-4302-9B0E-DDE5FF3B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CC72-8512-403F-BDF8-DA99E482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E165-0DBE-4452-8CB5-FFBCE83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4E34-7AB4-4E45-976B-244C04E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7AE27-9AF5-4466-8448-640B1C3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DC1-C13C-4950-A65B-352765F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681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5B60-04F6-4F08-814B-02B2DE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A39E-1258-4983-BE61-1F38811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6BBAA-5E3C-4EE3-BCCB-3397C47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F276-A65E-4F32-A6FC-4D73216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8BF3-448B-4A18-949B-369EBA7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52E-EEB4-4D42-A3A6-DE3051D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0EB-29C6-4AB6-AD2D-FEA4280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623-3C07-4445-947D-2D8215D8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E984-1CB1-4631-9ADF-9D2C534E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2C2B-D993-4316-AC62-3A81621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1E0B-E4B4-425F-B1E3-12C2C825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24ED-317B-474D-8086-91A27E1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844E-3C62-402B-9F1E-B8D77B8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96897-45B3-48C3-BF84-74736104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D229-4DE0-4B9A-A10F-CAC41B0C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916C-1697-4659-8DF6-B5C21E7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7960-3ABC-478F-A6E8-7E00BCE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E886-94BF-4555-8E3C-CEF36C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B46F5-9792-41CF-8FB5-800B92C9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03A1-3BCD-4A24-9291-D309AB6C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45C-80F2-4D75-BABA-245D0F22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F725-E2BF-4F9E-A14E-20CF58F9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93DD-5EB8-45DB-A9EA-15BC506E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etwo/orm-pre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59AA-361B-4E38-8CF3-00B103BC7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7" y="665163"/>
            <a:ext cx="7497883" cy="2694178"/>
          </a:xfrm>
        </p:spPr>
        <p:txBody>
          <a:bodyPr/>
          <a:lstStyle/>
          <a:p>
            <a:r>
              <a:rPr lang="en-US" dirty="0"/>
              <a:t>Using ColdFusion 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C130-BCA4-4435-A85A-7711555B3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Kwiatkowski</a:t>
            </a:r>
          </a:p>
          <a:p>
            <a:endParaRPr lang="en-US" dirty="0"/>
          </a:p>
          <a:p>
            <a:r>
              <a:rPr lang="en-US" dirty="0"/>
              <a:t>Hawaii ColdFusion User’s Group</a:t>
            </a:r>
          </a:p>
          <a:p>
            <a:r>
              <a:rPr lang="en-US" dirty="0"/>
              <a:t>4/29/22</a:t>
            </a:r>
          </a:p>
        </p:txBody>
      </p:sp>
    </p:spTree>
    <p:extLst>
      <p:ext uri="{BB962C8B-B14F-4D97-AF65-F5344CB8AC3E}">
        <p14:creationId xmlns:p14="http://schemas.microsoft.com/office/powerpoint/2010/main" val="159311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A92-4E68-49C0-8A1F-4CFC9DDB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994A-0672-4F2B-AA63-8F86A5D5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ORM is enabled in your application, you need to define some CFCs to take advantage of 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property on the CFC to tell the ORM engine that you want to ‘persist’ the component in the database.</a:t>
            </a:r>
          </a:p>
          <a:p>
            <a:pPr lvl="1"/>
            <a:r>
              <a:rPr lang="en-US" dirty="0"/>
              <a:t>Need to define the properties and give metadata as to what you plan on storing in them.  These create automatic getter/setter functions for you.</a:t>
            </a:r>
          </a:p>
          <a:p>
            <a:pPr lvl="1"/>
            <a:endParaRPr lang="en-US" dirty="0"/>
          </a:p>
          <a:p>
            <a:r>
              <a:rPr lang="en-US" dirty="0"/>
              <a:t>Once you have these done, everything is wired up for you to write data to the database!</a:t>
            </a:r>
          </a:p>
        </p:txBody>
      </p:sp>
    </p:spTree>
    <p:extLst>
      <p:ext uri="{BB962C8B-B14F-4D97-AF65-F5344CB8AC3E}">
        <p14:creationId xmlns:p14="http://schemas.microsoft.com/office/powerpoint/2010/main" val="69463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13A3-EE69-45A5-B3F0-9FC4FABB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3F11-74F9-452A-B538-F3246C33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Your key field for the DB.</a:t>
            </a:r>
          </a:p>
          <a:p>
            <a:pPr lvl="1"/>
            <a:r>
              <a:rPr lang="en-US" dirty="0"/>
              <a:t>Field type of ‘id’.  You will need to specify the ‘generator’</a:t>
            </a:r>
          </a:p>
          <a:p>
            <a:pPr lvl="2"/>
            <a:r>
              <a:rPr lang="en-US" dirty="0"/>
              <a:t>Most DBs you can use ‘native’.  This will tell hibernate to pick the best way to setup a key field, based on the DB type.</a:t>
            </a:r>
          </a:p>
          <a:p>
            <a:pPr lvl="2"/>
            <a:r>
              <a:rPr lang="en-US" dirty="0"/>
              <a:t>Other generators also exist, including ones that will auto-increment, increment manually (usefully if you have other apps touching the data), create UUIDs, etc.</a:t>
            </a:r>
          </a:p>
          <a:p>
            <a:r>
              <a:rPr lang="en-US" dirty="0"/>
              <a:t>Regular Columns</a:t>
            </a:r>
          </a:p>
          <a:p>
            <a:pPr lvl="1"/>
            <a:r>
              <a:rPr lang="en-US" dirty="0"/>
              <a:t>Field type of ‘column’.  Set the field-type as ‘column’ and set a </a:t>
            </a:r>
            <a:r>
              <a:rPr lang="en-US" dirty="0" err="1"/>
              <a:t>ormType</a:t>
            </a:r>
            <a:endParaRPr lang="en-US" dirty="0"/>
          </a:p>
          <a:p>
            <a:pPr lvl="2"/>
            <a:r>
              <a:rPr lang="en-US" dirty="0" err="1"/>
              <a:t>ORMType</a:t>
            </a:r>
            <a:r>
              <a:rPr lang="en-US" dirty="0"/>
              <a:t> can be ‘string’, ‘numeric’, ‘date’, ‘timestamp’, etc.</a:t>
            </a:r>
          </a:p>
          <a:p>
            <a:pPr lvl="1"/>
            <a:r>
              <a:rPr lang="en-US" dirty="0"/>
              <a:t>You can set other restrictions on the fields as well.</a:t>
            </a:r>
          </a:p>
          <a:p>
            <a:endParaRPr lang="en-US" dirty="0"/>
          </a:p>
          <a:p>
            <a:r>
              <a:rPr lang="en-US" dirty="0"/>
              <a:t>If you make a change to the components, make sure to do an </a:t>
            </a:r>
            <a:r>
              <a:rPr lang="en-US" b="1" dirty="0" err="1"/>
              <a:t>ormReload</a:t>
            </a:r>
            <a:r>
              <a:rPr lang="en-US" b="1" dirty="0"/>
              <a:t>()</a:t>
            </a:r>
            <a:r>
              <a:rPr lang="en-US" dirty="0"/>
              <a:t>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0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F19E4-E7D0-4D5C-B750-B5910075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7054C-F214-4135-95E7-8E5DEF241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an ORM application</a:t>
            </a:r>
          </a:p>
        </p:txBody>
      </p:sp>
    </p:spTree>
    <p:extLst>
      <p:ext uri="{BB962C8B-B14F-4D97-AF65-F5344CB8AC3E}">
        <p14:creationId xmlns:p14="http://schemas.microsoft.com/office/powerpoint/2010/main" val="338126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4C9E18-25F3-455A-86BF-54BA3C01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5CC38E-D9DA-4E52-A6ED-D34697DCA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187290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7EE6E-31E9-485E-A8E0-5B70A18A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7ED823-62A7-4E98-93B6-039A3D1F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we’ve determined that the table has been setup, let’s add a new entry into the table.</a:t>
            </a:r>
          </a:p>
          <a:p>
            <a:pPr lvl="1"/>
            <a:r>
              <a:rPr lang="en-US" dirty="0"/>
              <a:t>Remember, no SQL needed.  Everything is done by touching the properties of the component.</a:t>
            </a:r>
          </a:p>
          <a:p>
            <a:pPr lvl="1"/>
            <a:endParaRPr lang="en-US" dirty="0"/>
          </a:p>
          <a:p>
            <a:r>
              <a:rPr lang="en-US" b="1" i="1" dirty="0" err="1"/>
              <a:t>entityNew</a:t>
            </a:r>
            <a:r>
              <a:rPr lang="en-US" dirty="0"/>
              <a:t> = creates a new instance of the cfc in </a:t>
            </a:r>
            <a:br>
              <a:rPr lang="en-US" dirty="0"/>
            </a:br>
            <a:r>
              <a:rPr lang="en-US" dirty="0"/>
              <a:t>memory.</a:t>
            </a:r>
          </a:p>
          <a:p>
            <a:r>
              <a:rPr lang="en-US" b="1" i="1" dirty="0" err="1"/>
              <a:t>entitySave</a:t>
            </a:r>
            <a:r>
              <a:rPr lang="en-US" dirty="0"/>
              <a:t> = tells the ORM to commit that data to the DB.  If you don’t do this, it won’t get created.</a:t>
            </a:r>
          </a:p>
          <a:p>
            <a:pPr lvl="1"/>
            <a:r>
              <a:rPr lang="en-US" dirty="0"/>
              <a:t>Entities don’t get written to disk right away – they may be cached in memory for a while first!  Issue an </a:t>
            </a:r>
            <a:r>
              <a:rPr lang="en-US" dirty="0" err="1"/>
              <a:t>ormFlush</a:t>
            </a:r>
            <a:r>
              <a:rPr lang="en-US" dirty="0"/>
              <a:t>() to save everything to disk right then.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5642B-9B99-4ABF-B1C0-3FD7EF39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08" y="2774916"/>
            <a:ext cx="2832246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CA43-CFAB-4C12-ABDD-375537E2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7280-EA79-4AFF-8EEF-D558ECA6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every property that you create in the component has a getter and setter wired up by the ORM.</a:t>
            </a:r>
          </a:p>
          <a:p>
            <a:pPr lvl="1"/>
            <a:r>
              <a:rPr lang="en-US" b="1" dirty="0" err="1"/>
              <a:t>component</a:t>
            </a:r>
            <a:r>
              <a:rPr lang="en-US" dirty="0" err="1"/>
              <a:t>.set</a:t>
            </a:r>
            <a:r>
              <a:rPr lang="en-US" i="1" dirty="0" err="1"/>
              <a:t>Value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1"/>
            <a:r>
              <a:rPr lang="en-US" b="1" dirty="0" err="1"/>
              <a:t>myValue</a:t>
            </a:r>
            <a:r>
              <a:rPr lang="en-US" b="1" dirty="0"/>
              <a:t> = </a:t>
            </a:r>
            <a:r>
              <a:rPr lang="en-US" b="1" dirty="0" err="1"/>
              <a:t>component</a:t>
            </a:r>
            <a:r>
              <a:rPr lang="en-US" dirty="0" err="1"/>
              <a:t>.get</a:t>
            </a:r>
            <a:r>
              <a:rPr lang="en-US" i="1" dirty="0" err="1"/>
              <a:t>Value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E8173-3823-4E5E-BFDA-D2D8265A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20" y="3643828"/>
            <a:ext cx="3613336" cy="1282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034F5-8154-4A3E-A01F-A03AD4F3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33" y="3320955"/>
            <a:ext cx="3168813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8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9A5-4860-4CB5-B034-A47D40C5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0D5F-9104-4BFF-942E-F0D7EDB5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Retrieving Data :</a:t>
            </a:r>
          </a:p>
          <a:p>
            <a:pPr lvl="1"/>
            <a:r>
              <a:rPr lang="en-US" b="1" dirty="0" err="1"/>
              <a:t>entityLoad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”);      // returns an array of components</a:t>
            </a:r>
          </a:p>
          <a:p>
            <a:pPr lvl="1"/>
            <a:r>
              <a:rPr lang="en-US" b="1" dirty="0" err="1"/>
              <a:t>entityLoadByPK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”,id);   // returns a single component</a:t>
            </a:r>
          </a:p>
          <a:p>
            <a:pPr lvl="1"/>
            <a:r>
              <a:rPr lang="en-US" b="1" dirty="0" err="1"/>
              <a:t>entityLoad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”, {filter}, unique);  // returns an array, unless unique is set to true.</a:t>
            </a:r>
          </a:p>
          <a:p>
            <a:pPr lvl="1"/>
            <a:endParaRPr lang="en-US" dirty="0"/>
          </a:p>
          <a:p>
            <a:r>
              <a:rPr lang="en-US" dirty="0"/>
              <a:t>You would then display the data as any other array.  CFLOOP</a:t>
            </a:r>
            <a:r>
              <a:rPr lang="en-US"/>
              <a:t>,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8118-D7E0-4A4B-AB15-AEC9E753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3ABF-E4A3-41A3-B5BA-D904386C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ORM system?</a:t>
            </a:r>
          </a:p>
          <a:p>
            <a:r>
              <a:rPr lang="en-US" dirty="0"/>
              <a:t>Pieces and Parts to using ORM in CFML</a:t>
            </a:r>
          </a:p>
          <a:p>
            <a:r>
              <a:rPr lang="en-US" dirty="0"/>
              <a:t>Basic CRUD operations</a:t>
            </a:r>
          </a:p>
          <a:p>
            <a:r>
              <a:rPr lang="en-US" dirty="0"/>
              <a:t>Building Relationships</a:t>
            </a:r>
          </a:p>
          <a:p>
            <a:r>
              <a:rPr lang="en-US" dirty="0"/>
              <a:t>HQL, grouping and computed rows</a:t>
            </a:r>
          </a:p>
          <a:p>
            <a:r>
              <a:rPr lang="en-US" dirty="0"/>
              <a:t>Optimizations, debugging and gotchas</a:t>
            </a:r>
          </a:p>
        </p:txBody>
      </p:sp>
    </p:spTree>
    <p:extLst>
      <p:ext uri="{BB962C8B-B14F-4D97-AF65-F5344CB8AC3E}">
        <p14:creationId xmlns:p14="http://schemas.microsoft.com/office/powerpoint/2010/main" val="40835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B6AA-1CDC-4828-866D-C55C85CD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0B45-76AA-4561-B980-195C1581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Slides, examples and docker images can be found at :</a:t>
            </a:r>
          </a:p>
          <a:p>
            <a:pPr lvl="1"/>
            <a:r>
              <a:rPr lang="en-US" dirty="0">
                <a:hlinkClick r:id="rId2"/>
              </a:rPr>
              <a:t>https://github.com/quetwo/orm-preso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presentation assumes you have a passing knowledge of CFCs and basic CFML.   We will be using the </a:t>
            </a:r>
            <a:r>
              <a:rPr lang="en-US" dirty="0" err="1"/>
              <a:t>Lucee</a:t>
            </a:r>
            <a:r>
              <a:rPr lang="en-US" dirty="0"/>
              <a:t> engine and MySQL for our demos, but Adobe CF (version 9.1 and later) and other SQL engines will be nearly identical.</a:t>
            </a:r>
          </a:p>
          <a:p>
            <a:endParaRPr lang="en-US" dirty="0"/>
          </a:p>
          <a:p>
            <a:r>
              <a:rPr lang="en-US" dirty="0"/>
              <a:t>This meeting will be recorded.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7050-BC47-4D3A-8052-66D0B28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C4D2-5E63-4E3A-AC35-681C154C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 programmer since the mid 90’s – started with CF 4</a:t>
            </a:r>
          </a:p>
          <a:p>
            <a:r>
              <a:rPr lang="en-US" dirty="0"/>
              <a:t>Member of the Apache Foundation, and a committer to a few projects</a:t>
            </a:r>
          </a:p>
          <a:p>
            <a:r>
              <a:rPr lang="en-US" dirty="0"/>
              <a:t>MMCFUG member and contributor</a:t>
            </a:r>
          </a:p>
          <a:p>
            <a:endParaRPr lang="en-US" dirty="0"/>
          </a:p>
          <a:p>
            <a:r>
              <a:rPr lang="en-US" dirty="0"/>
              <a:t>Adjunct Professor at Michigan State University in the College of Communication Arts and Sciences</a:t>
            </a:r>
          </a:p>
          <a:p>
            <a:r>
              <a:rPr lang="en-US" dirty="0"/>
              <a:t>Manager of the Unified Communications Team at Michigan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70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83F497-E090-4AF7-B888-87F6569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667A-D992-4C0F-991E-5A592EC8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5883D-8F3D-4039-87B8-960BA2B5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CDE74A-F4DC-45BA-891F-0C51FE1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ORM = Object Relation Manager</a:t>
            </a:r>
          </a:p>
          <a:p>
            <a:pPr lvl="1"/>
            <a:r>
              <a:rPr lang="en-US" dirty="0"/>
              <a:t>A system that manages the database layer within code.</a:t>
            </a:r>
          </a:p>
          <a:p>
            <a:pPr lvl="1"/>
            <a:r>
              <a:rPr lang="en-US" dirty="0"/>
              <a:t>Classes (or components in CF’s case) are directly translated to the database by an ORM.  A database will have a table that represents a class in code.  A row in the database represents an </a:t>
            </a:r>
            <a:r>
              <a:rPr lang="en-US" i="1" dirty="0"/>
              <a:t>instance</a:t>
            </a:r>
            <a:r>
              <a:rPr lang="en-US" dirty="0"/>
              <a:t> of the class.</a:t>
            </a:r>
          </a:p>
          <a:p>
            <a:pPr lvl="2"/>
            <a:r>
              <a:rPr lang="en-US" dirty="0"/>
              <a:t>1,000ft view – this means that each </a:t>
            </a:r>
            <a:r>
              <a:rPr lang="en-US" i="1" dirty="0"/>
              <a:t>instance</a:t>
            </a:r>
            <a:r>
              <a:rPr lang="en-US" dirty="0"/>
              <a:t> of this class is </a:t>
            </a:r>
            <a:r>
              <a:rPr lang="en-US" b="1" i="1" dirty="0"/>
              <a:t>persisted</a:t>
            </a:r>
            <a:r>
              <a:rPr lang="en-US" dirty="0"/>
              <a:t> not only in memory, but in a database.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quick benefit – you no longer need to write SQL.  The ORM writes the SQL for you.</a:t>
            </a:r>
          </a:p>
          <a:p>
            <a:pPr lvl="1"/>
            <a:r>
              <a:rPr lang="en-US" dirty="0"/>
              <a:t>You no longer have to worry about SQL dialects – making your code much more portable across servers and platforms.</a:t>
            </a:r>
          </a:p>
        </p:txBody>
      </p:sp>
    </p:spTree>
    <p:extLst>
      <p:ext uri="{BB962C8B-B14F-4D97-AF65-F5344CB8AC3E}">
        <p14:creationId xmlns:p14="http://schemas.microsoft.com/office/powerpoint/2010/main" val="259030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90D5-A30B-4A10-888B-6B1BC37C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E37F-16CC-4A2A-A71F-EF963167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technologies built on Java Hibernate have been built in to the CFML language since 2010.</a:t>
            </a:r>
          </a:p>
          <a:p>
            <a:pPr lvl="1"/>
            <a:r>
              <a:rPr lang="en-US" dirty="0"/>
              <a:t>Adobe ColdFusion 9  (really 9.0.2)</a:t>
            </a:r>
          </a:p>
          <a:p>
            <a:pPr lvl="1"/>
            <a:r>
              <a:rPr lang="en-US" dirty="0"/>
              <a:t>All versions of </a:t>
            </a:r>
            <a:r>
              <a:rPr lang="en-US" dirty="0" err="1"/>
              <a:t>Lucee</a:t>
            </a:r>
            <a:r>
              <a:rPr lang="en-US" dirty="0"/>
              <a:t> &amp; </a:t>
            </a:r>
            <a:r>
              <a:rPr lang="en-US" dirty="0" err="1"/>
              <a:t>Railo</a:t>
            </a:r>
            <a:endParaRPr lang="en-US" dirty="0"/>
          </a:p>
          <a:p>
            <a:pPr lvl="1"/>
            <a:r>
              <a:rPr lang="en-US" dirty="0"/>
              <a:t>No external frameworks or dependencies required to use. </a:t>
            </a:r>
          </a:p>
          <a:p>
            <a:pPr lvl="1"/>
            <a:endParaRPr lang="en-US" dirty="0"/>
          </a:p>
          <a:p>
            <a:r>
              <a:rPr lang="en-US" dirty="0"/>
              <a:t>There are 3</a:t>
            </a:r>
            <a:r>
              <a:rPr lang="en-US" baseline="30000" dirty="0"/>
              <a:t>rd</a:t>
            </a:r>
            <a:r>
              <a:rPr lang="en-US" dirty="0"/>
              <a:t> party ORM systems available in CF as well.</a:t>
            </a:r>
          </a:p>
          <a:p>
            <a:pPr lvl="1"/>
            <a:r>
              <a:rPr lang="en-US" dirty="0" err="1"/>
              <a:t>ColdBox</a:t>
            </a:r>
            <a:r>
              <a:rPr lang="en-US" dirty="0"/>
              <a:t> ORM</a:t>
            </a:r>
          </a:p>
          <a:p>
            <a:pPr lvl="1"/>
            <a:r>
              <a:rPr lang="en-US" dirty="0"/>
              <a:t>Mura CMS ORM</a:t>
            </a:r>
          </a:p>
        </p:txBody>
      </p:sp>
    </p:spTree>
    <p:extLst>
      <p:ext uri="{BB962C8B-B14F-4D97-AF65-F5344CB8AC3E}">
        <p14:creationId xmlns:p14="http://schemas.microsoft.com/office/powerpoint/2010/main" val="181327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30B42-1D28-4EDD-BF2B-85F320DC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Scaffolding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9C3B-3DBC-4BE8-BE60-259EEBBA6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39B17E-5F03-4253-AF2E-0EB67DF7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Scaffolding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7A24A-A4DC-4773-BB39-2805ABDE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Scaffolding == Creating your DB layout via code.</a:t>
            </a:r>
          </a:p>
          <a:p>
            <a:pPr lvl="1"/>
            <a:r>
              <a:rPr lang="en-US" dirty="0"/>
              <a:t>You start with your CF Components and have CF create the database to match it.</a:t>
            </a:r>
          </a:p>
          <a:p>
            <a:pPr lvl="2"/>
            <a:r>
              <a:rPr lang="en-US" dirty="0"/>
              <a:t>All properties, indexing, etc. are all done for you.  You won’t care about the back-end DB type</a:t>
            </a:r>
          </a:p>
          <a:p>
            <a:pPr lvl="1"/>
            <a:endParaRPr lang="en-US" dirty="0"/>
          </a:p>
          <a:p>
            <a:r>
              <a:rPr lang="en-US" dirty="0"/>
              <a:t>Setting up the CF ORM is done in the </a:t>
            </a:r>
            <a:r>
              <a:rPr lang="en-US" dirty="0" err="1"/>
              <a:t>application.cfc</a:t>
            </a:r>
            <a:endParaRPr lang="en-US" dirty="0"/>
          </a:p>
          <a:p>
            <a:pPr lvl="1"/>
            <a:r>
              <a:rPr lang="en-US" b="1" i="1" dirty="0" err="1"/>
              <a:t>ormenabled</a:t>
            </a:r>
            <a:r>
              <a:rPr lang="en-US" dirty="0"/>
              <a:t> property on the application.</a:t>
            </a:r>
          </a:p>
          <a:p>
            <a:pPr lvl="1"/>
            <a:r>
              <a:rPr lang="en-US" b="1" i="1" dirty="0" err="1"/>
              <a:t>ormsettings</a:t>
            </a:r>
            <a:r>
              <a:rPr lang="en-US" dirty="0"/>
              <a:t> property for additional settings.</a:t>
            </a:r>
          </a:p>
          <a:p>
            <a:pPr lvl="1"/>
            <a:r>
              <a:rPr lang="en-US" b="1" i="1" dirty="0" err="1"/>
              <a:t>datasource</a:t>
            </a:r>
            <a:r>
              <a:rPr lang="en-US" dirty="0"/>
              <a:t> property to define which </a:t>
            </a:r>
            <a:r>
              <a:rPr lang="en-US" dirty="0" err="1"/>
              <a:t>datasource</a:t>
            </a:r>
            <a:r>
              <a:rPr lang="en-US" dirty="0"/>
              <a:t> in CF/</a:t>
            </a:r>
            <a:r>
              <a:rPr lang="en-US" dirty="0" err="1"/>
              <a:t>Lucee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8259C9A-8F9A-41A6-A81F-3CF4642DBE85}" vid="{4E6775D3-3EEC-4193-A775-A0830429CB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MI361-Template</Template>
  <TotalTime>691</TotalTime>
  <Words>905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Using ColdFusion ORM</vt:lpstr>
      <vt:lpstr>Agenda</vt:lpstr>
      <vt:lpstr>Welcome!</vt:lpstr>
      <vt:lpstr>About Nick</vt:lpstr>
      <vt:lpstr>What is ORM</vt:lpstr>
      <vt:lpstr>What is an ORM?</vt:lpstr>
      <vt:lpstr>What is an ORM?</vt:lpstr>
      <vt:lpstr>Basics of Scaffolding &amp; Setup</vt:lpstr>
      <vt:lpstr>Basics of Scaffolding</vt:lpstr>
      <vt:lpstr>Setup the Components</vt:lpstr>
      <vt:lpstr>Setup the Components</vt:lpstr>
      <vt:lpstr>Demo 1</vt:lpstr>
      <vt:lpstr>CRUD</vt:lpstr>
      <vt:lpstr>CRUD</vt:lpstr>
      <vt:lpstr>CRUD</vt:lpstr>
      <vt:lpstr>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Kwiatkowski</dc:creator>
  <cp:lastModifiedBy>Nicholas Kwiatkowski</cp:lastModifiedBy>
  <cp:revision>4</cp:revision>
  <dcterms:created xsi:type="dcterms:W3CDTF">2022-04-19T14:01:31Z</dcterms:created>
  <dcterms:modified xsi:type="dcterms:W3CDTF">2022-04-20T01:56:46Z</dcterms:modified>
</cp:coreProperties>
</file>