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FBC1-4D7C-4DB5-95B6-F72738DE1D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221D-2CD3-4283-92C1-89E152F70D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5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FBC1-4D7C-4DB5-95B6-F72738DE1D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221D-2CD3-4283-92C1-89E152F70D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5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FBC1-4D7C-4DB5-95B6-F72738DE1D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221D-2CD3-4283-92C1-89E152F70D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2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FBC1-4D7C-4DB5-95B6-F72738DE1D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221D-2CD3-4283-92C1-89E152F70D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3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FBC1-4D7C-4DB5-95B6-F72738DE1D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221D-2CD3-4283-92C1-89E152F70D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7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FBC1-4D7C-4DB5-95B6-F72738DE1D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221D-2CD3-4283-92C1-89E152F70D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4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FBC1-4D7C-4DB5-95B6-F72738DE1D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221D-2CD3-4283-92C1-89E152F70D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9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FBC1-4D7C-4DB5-95B6-F72738DE1D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221D-2CD3-4283-92C1-89E152F70D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2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FBC1-4D7C-4DB5-95B6-F72738DE1D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221D-2CD3-4283-92C1-89E152F70D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FBC1-4D7C-4DB5-95B6-F72738DE1D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221D-2CD3-4283-92C1-89E152F70D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7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FBC1-4D7C-4DB5-95B6-F72738DE1D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221D-2CD3-4283-92C1-89E152F70D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9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4FBC1-4D7C-4DB5-95B6-F72738DE1D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F221D-2CD3-4283-92C1-89E152F70D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Utilização interface </a:t>
            </a:r>
            <a:r>
              <a:rPr lang="pt-BR" dirty="0" err="1" smtClean="0"/>
              <a:t>IdealLoads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5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2449" y="469541"/>
            <a:ext cx="338202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instalar os pacotes: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Abrir o comando do Windows (Windows + R)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Digitar </a:t>
            </a:r>
            <a:r>
              <a:rPr lang="pt-BR" dirty="0" err="1" smtClean="0"/>
              <a:t>pip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e o nome do pacote, conforme imagem abaixo.</a:t>
            </a:r>
          </a:p>
          <a:p>
            <a:r>
              <a:rPr lang="pt-BR" dirty="0" smtClean="0"/>
              <a:t>Pacotes a serem instalados:</a:t>
            </a:r>
          </a:p>
          <a:p>
            <a:r>
              <a:rPr lang="pt-BR" sz="1600" dirty="0" err="1" smtClean="0"/>
              <a:t>pip</a:t>
            </a:r>
            <a:r>
              <a:rPr lang="pt-BR" sz="1600" dirty="0" smtClean="0"/>
              <a:t> </a:t>
            </a:r>
            <a:r>
              <a:rPr lang="pt-BR" sz="1600" dirty="0" err="1" smtClean="0"/>
              <a:t>install</a:t>
            </a:r>
            <a:r>
              <a:rPr lang="pt-BR" sz="1600" dirty="0" smtClean="0"/>
              <a:t> pandas</a:t>
            </a:r>
          </a:p>
          <a:p>
            <a:r>
              <a:rPr lang="pt-BR" sz="1600" dirty="0" err="1" smtClean="0"/>
              <a:t>pip</a:t>
            </a:r>
            <a:r>
              <a:rPr lang="pt-BR" sz="1600" dirty="0" smtClean="0"/>
              <a:t> </a:t>
            </a:r>
            <a:r>
              <a:rPr lang="pt-BR" sz="1600" dirty="0" err="1" smtClean="0"/>
              <a:t>install</a:t>
            </a:r>
            <a:r>
              <a:rPr lang="pt-BR" sz="1600" dirty="0" smtClean="0"/>
              <a:t> </a:t>
            </a:r>
            <a:r>
              <a:rPr lang="pt-BR" sz="1600" dirty="0" err="1" smtClean="0"/>
              <a:t>flask</a:t>
            </a:r>
            <a:endParaRPr lang="pt-BR" sz="1600" dirty="0" smtClean="0"/>
          </a:p>
          <a:p>
            <a:r>
              <a:rPr lang="pt-BR" sz="1600" dirty="0" err="1" smtClean="0"/>
              <a:t>pip</a:t>
            </a:r>
            <a:r>
              <a:rPr lang="pt-BR" sz="1600" dirty="0" smtClean="0"/>
              <a:t> </a:t>
            </a:r>
            <a:r>
              <a:rPr lang="pt-BR" sz="1600" dirty="0" err="1" smtClean="0"/>
              <a:t>install</a:t>
            </a:r>
            <a:r>
              <a:rPr lang="pt-BR" sz="1600" dirty="0" smtClean="0"/>
              <a:t> </a:t>
            </a:r>
            <a:r>
              <a:rPr lang="pt-BR" sz="1600" dirty="0" err="1" smtClean="0"/>
              <a:t>numpy</a:t>
            </a:r>
            <a:endParaRPr lang="pt-BR" sz="1600" dirty="0" smtClean="0"/>
          </a:p>
          <a:p>
            <a:r>
              <a:rPr lang="pt-BR" sz="1600" dirty="0" err="1" smtClean="0"/>
              <a:t>pip</a:t>
            </a:r>
            <a:r>
              <a:rPr lang="pt-BR" sz="1600" dirty="0" smtClean="0"/>
              <a:t> </a:t>
            </a:r>
            <a:r>
              <a:rPr lang="pt-BR" sz="1600" dirty="0" err="1" smtClean="0"/>
              <a:t>install</a:t>
            </a:r>
            <a:r>
              <a:rPr lang="pt-BR" sz="1600" dirty="0" smtClean="0"/>
              <a:t> </a:t>
            </a:r>
            <a:r>
              <a:rPr lang="pt-BR" sz="1600" dirty="0" err="1" smtClean="0"/>
              <a:t>sklearn</a:t>
            </a:r>
            <a:endParaRPr lang="pt-BR" sz="1600" dirty="0" smtClean="0"/>
          </a:p>
          <a:p>
            <a:r>
              <a:rPr lang="pt-BR" sz="1600" dirty="0" err="1" smtClean="0"/>
              <a:t>pip</a:t>
            </a:r>
            <a:r>
              <a:rPr lang="pt-BR" sz="1600" dirty="0" smtClean="0"/>
              <a:t> </a:t>
            </a:r>
            <a:r>
              <a:rPr lang="pt-BR" sz="1600" dirty="0" err="1" smtClean="0"/>
              <a:t>install</a:t>
            </a:r>
            <a:r>
              <a:rPr lang="pt-BR" sz="1600" dirty="0" smtClean="0"/>
              <a:t> </a:t>
            </a:r>
            <a:r>
              <a:rPr lang="pt-BR" sz="1600" dirty="0" err="1" smtClean="0"/>
              <a:t>pickle</a:t>
            </a:r>
            <a:endParaRPr lang="pt-BR" sz="16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167" y="469541"/>
            <a:ext cx="3810532" cy="192431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459" y="3289737"/>
            <a:ext cx="9219468" cy="24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8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7635" y="161970"/>
            <a:ext cx="3382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Abrir o VS </a:t>
            </a:r>
            <a:r>
              <a:rPr lang="pt-BR" dirty="0" err="1" smtClean="0"/>
              <a:t>code</a:t>
            </a: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Em file, selecionar Open Folder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Abrir a pasta </a:t>
            </a:r>
            <a:r>
              <a:rPr lang="pt-BR" dirty="0" err="1" smtClean="0"/>
              <a:t>hospital_app</a:t>
            </a: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Dentro da pasta </a:t>
            </a:r>
            <a:r>
              <a:rPr lang="pt-BR" dirty="0" err="1" smtClean="0"/>
              <a:t>hospital_app</a:t>
            </a:r>
            <a:r>
              <a:rPr lang="pt-BR" dirty="0" smtClean="0"/>
              <a:t> abrir o arquivo main.py</a:t>
            </a:r>
            <a:endParaRPr lang="en-US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3" y="161970"/>
            <a:ext cx="2762433" cy="556111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r="73827"/>
          <a:stretch/>
        </p:blipFill>
        <p:spPr>
          <a:xfrm>
            <a:off x="7132121" y="0"/>
            <a:ext cx="2679996" cy="6716437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 rot="10800000">
            <a:off x="8382328" y="2751512"/>
            <a:ext cx="1429789" cy="523702"/>
          </a:xfrm>
          <a:prstGeom prst="rightArrow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5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1" y="165191"/>
            <a:ext cx="12033686" cy="6367825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6200000">
            <a:off x="10665229" y="1163782"/>
            <a:ext cx="1571105" cy="56526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122429" y="374073"/>
            <a:ext cx="623455" cy="299258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ta para a Direita 6"/>
          <p:cNvSpPr/>
          <p:nvPr/>
        </p:nvSpPr>
        <p:spPr>
          <a:xfrm>
            <a:off x="606829" y="5944496"/>
            <a:ext cx="734291" cy="5135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341120" y="6118166"/>
            <a:ext cx="1269077" cy="166255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6079804" y="1109621"/>
            <a:ext cx="338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bg1"/>
                </a:solidFill>
              </a:rPr>
              <a:t>Clicar no botão executar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bg1"/>
                </a:solidFill>
              </a:rPr>
              <a:t>Copiar e colar o link gerado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2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81" y="91440"/>
            <a:ext cx="10394928" cy="546844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773657" y="1533002"/>
            <a:ext cx="40719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Preencher os valores e clicar em </a:t>
            </a:r>
            <a:r>
              <a:rPr lang="pt-BR" dirty="0" err="1" smtClean="0"/>
              <a:t>calculate</a:t>
            </a: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Os graus hora de resfriamento podem ser obtidos em:</a:t>
            </a:r>
          </a:p>
          <a:p>
            <a:r>
              <a:rPr lang="pt-BR" dirty="0" smtClean="0"/>
              <a:t>http://cbcs2.hospedagemdesites.ws/_5dotSystem/userFiles/CTEnergia-benchmark/CBCS_GHRs_v1%20(1).pdf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6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386" y="1807918"/>
            <a:ext cx="10515600" cy="280733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441148" y="4193363"/>
            <a:ext cx="407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O resultado é plotado na tela inicial</a:t>
            </a:r>
          </a:p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587731" y="4164676"/>
            <a:ext cx="5444836" cy="56780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19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Utilização interface IdealLoads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Utilização interface IdealLoads</dc:title>
  <dc:creator>LabEEE_3-7</dc:creator>
  <cp:lastModifiedBy>LabEEE_3-7</cp:lastModifiedBy>
  <cp:revision>2</cp:revision>
  <dcterms:created xsi:type="dcterms:W3CDTF">2022-08-24T13:59:15Z</dcterms:created>
  <dcterms:modified xsi:type="dcterms:W3CDTF">2022-08-24T14:12:18Z</dcterms:modified>
</cp:coreProperties>
</file>